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5"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2" autoAdjust="0"/>
    <p:restoredTop sz="90288" autoAdjust="0"/>
  </p:normalViewPr>
  <p:slideViewPr>
    <p:cSldViewPr snapToGrid="0" showGuides="1">
      <p:cViewPr varScale="1">
        <p:scale>
          <a:sx n="105" d="100"/>
          <a:sy n="105" d="100"/>
        </p:scale>
        <p:origin x="1008" y="108"/>
      </p:cViewPr>
      <p:guideLst>
        <p:guide pos="288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A9AC82-D4F8-4284-9EDE-777E7F6604BC}" type="datetimeFigureOut">
              <a:rPr lang="en-GB" smtClean="0"/>
              <a:t>02/09/2016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D767A0-7C97-42C9-B377-9FF3C194F642}" type="slidenum">
              <a:rPr lang="en-GB" smtClean="0"/>
              <a:t>‹#›</a:t>
            </a:fld>
            <a:endParaRPr lang="en-GB"/>
          </a:p>
        </p:txBody>
      </p:sp>
    </p:spTree>
    <p:extLst>
      <p:ext uri="{BB962C8B-B14F-4D97-AF65-F5344CB8AC3E}">
        <p14:creationId xmlns:p14="http://schemas.microsoft.com/office/powerpoint/2010/main" val="352189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Pristine,</a:t>
            </a:r>
            <a:r>
              <a:rPr lang="en-GB" baseline="0" dirty="0" smtClean="0"/>
              <a:t> wilderness catchment untouched by people. For me, as about as sustainable as you can get. Evolved over geological time to produce a complex and dynamic system where geological, hydrological and ecological process interact.   In this instance extreme events (floods and droughts) will serve a function allowing vegetative succession and sediment and nutrient redistribution with no damage.  Then people have changed the landscape, increased run off, sediment delivery and have introduced receptors turning natural functions into problems.  If we want to be sustainable, we have to be undoing some of these artificial processes, and trying to restore our catchments.</a:t>
            </a:r>
            <a:endParaRPr lang="en-GB" dirty="0"/>
          </a:p>
        </p:txBody>
      </p:sp>
      <p:sp>
        <p:nvSpPr>
          <p:cNvPr id="4" name="Slide Number Placeholder 3"/>
          <p:cNvSpPr>
            <a:spLocks noGrp="1"/>
          </p:cNvSpPr>
          <p:nvPr>
            <p:ph type="sldNum" sz="quarter" idx="10"/>
          </p:nvPr>
        </p:nvSpPr>
        <p:spPr/>
        <p:txBody>
          <a:bodyPr/>
          <a:lstStyle/>
          <a:p>
            <a:fld id="{E565E05A-96C9-4AD9-A83D-17D3896A4811}" type="slidenum">
              <a:rPr lang="en-GB" smtClean="0"/>
              <a:t>2</a:t>
            </a:fld>
            <a:endParaRPr lang="en-GB"/>
          </a:p>
        </p:txBody>
      </p:sp>
    </p:spTree>
    <p:extLst>
      <p:ext uri="{BB962C8B-B14F-4D97-AF65-F5344CB8AC3E}">
        <p14:creationId xmlns:p14="http://schemas.microsoft.com/office/powerpoint/2010/main" val="2083834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C1A66CC-8D93-4773-B756-DFE22E0A14AA}"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3855674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C1A66CC-8D93-4773-B756-DFE22E0A14AA}"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1342834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65E05A-96C9-4AD9-A83D-17D3896A4811}" type="slidenum">
              <a:rPr lang="en-GB" smtClean="0"/>
              <a:t>16</a:t>
            </a:fld>
            <a:endParaRPr lang="en-GB"/>
          </a:p>
        </p:txBody>
      </p:sp>
    </p:spTree>
    <p:extLst>
      <p:ext uri="{BB962C8B-B14F-4D97-AF65-F5344CB8AC3E}">
        <p14:creationId xmlns:p14="http://schemas.microsoft.com/office/powerpoint/2010/main" val="266889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65E05A-96C9-4AD9-A83D-17D3896A4811}" type="slidenum">
              <a:rPr lang="en-GB" smtClean="0"/>
              <a:t>17</a:t>
            </a:fld>
            <a:endParaRPr lang="en-GB"/>
          </a:p>
        </p:txBody>
      </p:sp>
    </p:spTree>
    <p:extLst>
      <p:ext uri="{BB962C8B-B14F-4D97-AF65-F5344CB8AC3E}">
        <p14:creationId xmlns:p14="http://schemas.microsoft.com/office/powerpoint/2010/main" val="2251691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C1A66CC-8D93-4773-B756-DFE22E0A14AA}" type="slidenum">
              <a:rPr lang="en-GB" smtClean="0">
                <a:solidFill>
                  <a:prstClr val="black"/>
                </a:solidFill>
              </a:rPr>
              <a:pPr/>
              <a:t>19</a:t>
            </a:fld>
            <a:endParaRPr lang="en-GB" dirty="0">
              <a:solidFill>
                <a:prstClr val="black"/>
              </a:solidFill>
            </a:endParaRPr>
          </a:p>
        </p:txBody>
      </p:sp>
    </p:spTree>
    <p:extLst>
      <p:ext uri="{BB962C8B-B14F-4D97-AF65-F5344CB8AC3E}">
        <p14:creationId xmlns:p14="http://schemas.microsoft.com/office/powerpoint/2010/main" val="2252611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C1A66CC-8D93-4773-B756-DFE22E0A14AA}" type="slidenum">
              <a:rPr lang="en-GB" smtClean="0">
                <a:solidFill>
                  <a:prstClr val="black"/>
                </a:solidFill>
              </a:rPr>
              <a:pPr/>
              <a:t>20</a:t>
            </a:fld>
            <a:endParaRPr lang="en-GB" dirty="0">
              <a:solidFill>
                <a:prstClr val="black"/>
              </a:solidFill>
            </a:endParaRPr>
          </a:p>
        </p:txBody>
      </p:sp>
    </p:spTree>
    <p:extLst>
      <p:ext uri="{BB962C8B-B14F-4D97-AF65-F5344CB8AC3E}">
        <p14:creationId xmlns:p14="http://schemas.microsoft.com/office/powerpoint/2010/main" val="2038882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C1A66CC-8D93-4773-B756-DFE22E0A14AA}" type="slidenum">
              <a:rPr lang="en-GB" smtClean="0">
                <a:solidFill>
                  <a:prstClr val="black"/>
                </a:solidFill>
              </a:rPr>
              <a:pPr/>
              <a:t>21</a:t>
            </a:fld>
            <a:endParaRPr lang="en-GB" dirty="0">
              <a:solidFill>
                <a:prstClr val="black"/>
              </a:solidFill>
            </a:endParaRPr>
          </a:p>
        </p:txBody>
      </p:sp>
    </p:spTree>
    <p:extLst>
      <p:ext uri="{BB962C8B-B14F-4D97-AF65-F5344CB8AC3E}">
        <p14:creationId xmlns:p14="http://schemas.microsoft.com/office/powerpoint/2010/main" val="2629057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C1A66CC-8D93-4773-B756-DFE22E0A14AA}" type="slidenum">
              <a:rPr lang="en-GB" smtClean="0">
                <a:solidFill>
                  <a:prstClr val="black"/>
                </a:solidFill>
              </a:rPr>
              <a:pPr/>
              <a:t>22</a:t>
            </a:fld>
            <a:endParaRPr lang="en-GB" dirty="0">
              <a:solidFill>
                <a:prstClr val="black"/>
              </a:solidFill>
            </a:endParaRPr>
          </a:p>
        </p:txBody>
      </p:sp>
    </p:spTree>
    <p:extLst>
      <p:ext uri="{BB962C8B-B14F-4D97-AF65-F5344CB8AC3E}">
        <p14:creationId xmlns:p14="http://schemas.microsoft.com/office/powerpoint/2010/main" val="1260886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C1A66CC-8D93-4773-B756-DFE22E0A14AA}" type="slidenum">
              <a:rPr lang="en-GB" smtClean="0">
                <a:solidFill>
                  <a:prstClr val="black"/>
                </a:solidFill>
              </a:rPr>
              <a:pPr/>
              <a:t>23</a:t>
            </a:fld>
            <a:endParaRPr lang="en-GB" dirty="0">
              <a:solidFill>
                <a:prstClr val="black"/>
              </a:solidFill>
            </a:endParaRPr>
          </a:p>
        </p:txBody>
      </p:sp>
    </p:spTree>
    <p:extLst>
      <p:ext uri="{BB962C8B-B14F-4D97-AF65-F5344CB8AC3E}">
        <p14:creationId xmlns:p14="http://schemas.microsoft.com/office/powerpoint/2010/main" val="352783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C1A66CC-8D93-4773-B756-DFE22E0A14AA}" type="slidenum">
              <a:rPr lang="en-GB" smtClean="0">
                <a:solidFill>
                  <a:prstClr val="black"/>
                </a:solidFill>
              </a:rPr>
              <a:pPr/>
              <a:t>24</a:t>
            </a:fld>
            <a:endParaRPr lang="en-GB" dirty="0">
              <a:solidFill>
                <a:prstClr val="black"/>
              </a:solidFill>
            </a:endParaRPr>
          </a:p>
        </p:txBody>
      </p:sp>
    </p:spTree>
    <p:extLst>
      <p:ext uri="{BB962C8B-B14F-4D97-AF65-F5344CB8AC3E}">
        <p14:creationId xmlns:p14="http://schemas.microsoft.com/office/powerpoint/2010/main" val="906951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catchment is the natural unit</a:t>
            </a:r>
            <a:r>
              <a:rPr lang="en-GB" baseline="0" dirty="0" smtClean="0"/>
              <a:t> that human activity has damaged (not just rivers)</a:t>
            </a:r>
          </a:p>
          <a:p>
            <a:r>
              <a:rPr lang="en-GB" baseline="0" dirty="0" smtClean="0"/>
              <a:t>We need to understand the causes per catchment, and these are often pretty blatant when you step back….</a:t>
            </a:r>
            <a:endParaRPr lang="en-GB" dirty="0"/>
          </a:p>
        </p:txBody>
      </p:sp>
      <p:sp>
        <p:nvSpPr>
          <p:cNvPr id="4" name="Slide Number Placeholder 3"/>
          <p:cNvSpPr>
            <a:spLocks noGrp="1"/>
          </p:cNvSpPr>
          <p:nvPr>
            <p:ph type="sldNum" sz="quarter" idx="10"/>
          </p:nvPr>
        </p:nvSpPr>
        <p:spPr/>
        <p:txBody>
          <a:bodyPr/>
          <a:lstStyle/>
          <a:p>
            <a:fld id="{E565E05A-96C9-4AD9-A83D-17D3896A4811}" type="slidenum">
              <a:rPr lang="en-GB" smtClean="0"/>
              <a:t>4</a:t>
            </a:fld>
            <a:endParaRPr lang="en-GB"/>
          </a:p>
        </p:txBody>
      </p:sp>
    </p:spTree>
    <p:extLst>
      <p:ext uri="{BB962C8B-B14F-4D97-AF65-F5344CB8AC3E}">
        <p14:creationId xmlns:p14="http://schemas.microsoft.com/office/powerpoint/2010/main" val="326121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C1A66CC-8D93-4773-B756-DFE22E0A14AA}" type="slidenum">
              <a:rPr lang="en-GB" smtClean="0">
                <a:solidFill>
                  <a:prstClr val="black"/>
                </a:solidFill>
              </a:rPr>
              <a:pPr/>
              <a:t>25</a:t>
            </a:fld>
            <a:endParaRPr lang="en-GB" dirty="0">
              <a:solidFill>
                <a:prstClr val="black"/>
              </a:solidFill>
            </a:endParaRPr>
          </a:p>
        </p:txBody>
      </p:sp>
    </p:spTree>
    <p:extLst>
      <p:ext uri="{BB962C8B-B14F-4D97-AF65-F5344CB8AC3E}">
        <p14:creationId xmlns:p14="http://schemas.microsoft.com/office/powerpoint/2010/main" val="1785285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There is an increasing need to do this work.</a:t>
            </a:r>
            <a:endParaRPr lang="en-GB" dirty="0"/>
          </a:p>
        </p:txBody>
      </p:sp>
      <p:sp>
        <p:nvSpPr>
          <p:cNvPr id="4" name="Slide Number Placeholder 3"/>
          <p:cNvSpPr>
            <a:spLocks noGrp="1"/>
          </p:cNvSpPr>
          <p:nvPr>
            <p:ph type="sldNum" sz="quarter" idx="10"/>
          </p:nvPr>
        </p:nvSpPr>
        <p:spPr/>
        <p:txBody>
          <a:bodyPr/>
          <a:lstStyle/>
          <a:p>
            <a:fld id="{4C1A66CC-8D93-4773-B756-DFE22E0A14AA}" type="slidenum">
              <a:rPr lang="en-GB" smtClean="0">
                <a:solidFill>
                  <a:prstClr val="black"/>
                </a:solidFill>
              </a:rPr>
              <a:pPr/>
              <a:t>26</a:t>
            </a:fld>
            <a:endParaRPr lang="en-GB" dirty="0">
              <a:solidFill>
                <a:prstClr val="black"/>
              </a:solidFill>
            </a:endParaRPr>
          </a:p>
        </p:txBody>
      </p:sp>
    </p:spTree>
    <p:extLst>
      <p:ext uri="{BB962C8B-B14F-4D97-AF65-F5344CB8AC3E}">
        <p14:creationId xmlns:p14="http://schemas.microsoft.com/office/powerpoint/2010/main" val="538859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case for Catchment restoration is clear, in that we know how we can benefit from it.</a:t>
            </a:r>
          </a:p>
          <a:p>
            <a:r>
              <a:rPr lang="en-GB" dirty="0" smtClean="0"/>
              <a:t>Maintaining</a:t>
            </a:r>
            <a:r>
              <a:rPr lang="en-GB" baseline="0" dirty="0" smtClean="0"/>
              <a:t> </a:t>
            </a:r>
            <a:r>
              <a:rPr lang="en-GB" baseline="0" dirty="0" err="1" smtClean="0"/>
              <a:t>SoPs</a:t>
            </a:r>
            <a:r>
              <a:rPr lang="en-GB" baseline="0" dirty="0" smtClean="0"/>
              <a:t> of flood schemes</a:t>
            </a:r>
          </a:p>
          <a:p>
            <a:r>
              <a:rPr lang="en-GB" baseline="0" dirty="0" smtClean="0"/>
              <a:t>Leap of faith to stimulate evidence </a:t>
            </a:r>
          </a:p>
          <a:p>
            <a:r>
              <a:rPr lang="en-GB" baseline="0" dirty="0" smtClean="0"/>
              <a:t>We can choose to meet nature head on, or embrace it as much as we need it….</a:t>
            </a:r>
            <a:endParaRPr lang="en-GB" dirty="0"/>
          </a:p>
        </p:txBody>
      </p:sp>
      <p:sp>
        <p:nvSpPr>
          <p:cNvPr id="4" name="Slide Number Placeholder 3"/>
          <p:cNvSpPr>
            <a:spLocks noGrp="1"/>
          </p:cNvSpPr>
          <p:nvPr>
            <p:ph type="sldNum" sz="quarter" idx="10"/>
          </p:nvPr>
        </p:nvSpPr>
        <p:spPr/>
        <p:txBody>
          <a:bodyPr/>
          <a:lstStyle/>
          <a:p>
            <a:fld id="{4C1A66CC-8D93-4773-B756-DFE22E0A14AA}" type="slidenum">
              <a:rPr lang="en-GB" smtClean="0">
                <a:solidFill>
                  <a:prstClr val="black"/>
                </a:solidFill>
              </a:rPr>
              <a:pPr/>
              <a:t>27</a:t>
            </a:fld>
            <a:endParaRPr lang="en-GB" dirty="0">
              <a:solidFill>
                <a:prstClr val="black"/>
              </a:solidFill>
            </a:endParaRPr>
          </a:p>
        </p:txBody>
      </p:sp>
    </p:spTree>
    <p:extLst>
      <p:ext uri="{BB962C8B-B14F-4D97-AF65-F5344CB8AC3E}">
        <p14:creationId xmlns:p14="http://schemas.microsoft.com/office/powerpoint/2010/main" val="3687180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C1A66CC-8D93-4773-B756-DFE22E0A14AA}"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49794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C1A66CC-8D93-4773-B756-DFE22E0A14AA}"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2149351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C1A66CC-8D93-4773-B756-DFE22E0A14AA}"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1338294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C1A66CC-8D93-4773-B756-DFE22E0A14AA}"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1503916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C1A66CC-8D93-4773-B756-DFE22E0A14AA}"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3317971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C1A66CC-8D93-4773-B756-DFE22E0A14AA}" type="slidenum">
              <a:rPr lang="en-GB" smtClean="0"/>
              <a:pPr/>
              <a:t>10</a:t>
            </a:fld>
            <a:endParaRPr lang="en-GB" dirty="0"/>
          </a:p>
        </p:txBody>
      </p:sp>
    </p:spTree>
    <p:extLst>
      <p:ext uri="{BB962C8B-B14F-4D97-AF65-F5344CB8AC3E}">
        <p14:creationId xmlns:p14="http://schemas.microsoft.com/office/powerpoint/2010/main" val="3634040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C1A66CC-8D93-4773-B756-DFE22E0A14AA}" type="slidenum">
              <a:rPr lang="en-GB" smtClean="0"/>
              <a:pPr/>
              <a:t>11</a:t>
            </a:fld>
            <a:endParaRPr lang="en-GB" dirty="0"/>
          </a:p>
        </p:txBody>
      </p:sp>
    </p:spTree>
    <p:extLst>
      <p:ext uri="{BB962C8B-B14F-4D97-AF65-F5344CB8AC3E}">
        <p14:creationId xmlns:p14="http://schemas.microsoft.com/office/powerpoint/2010/main" val="4163474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t>2/09/2016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267100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t>2/09/2016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107257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t>2/09/2016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1424115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3">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endParaRPr>
          </a:p>
        </p:txBody>
      </p:sp>
      <p:sp>
        <p:nvSpPr>
          <p:cNvPr id="7" name="Title 1"/>
          <p:cNvSpPr>
            <a:spLocks noGrp="1"/>
          </p:cNvSpPr>
          <p:nvPr>
            <p:ph type="title"/>
          </p:nvPr>
        </p:nvSpPr>
        <p:spPr>
          <a:xfrm>
            <a:off x="179388" y="3593402"/>
            <a:ext cx="8786812" cy="537821"/>
          </a:xfrm>
          <a:prstGeom prst="rect">
            <a:avLst/>
          </a:prstGeom>
          <a:noFill/>
        </p:spPr>
        <p:txBody>
          <a:bodyPr wrap="square" lIns="144000" tIns="72000" rIns="144000" bIns="72000" anchor="ctr" anchorCtr="0">
            <a:spAutoFit/>
          </a:bodyPr>
          <a:lstStyle>
            <a:lvl1pPr>
              <a:lnSpc>
                <a:spcPct val="100000"/>
              </a:lnSpc>
              <a:defRPr sz="2550">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179389" y="4500000"/>
            <a:ext cx="2170622" cy="330072"/>
          </a:xfrm>
          <a:prstGeom prst="rect">
            <a:avLst/>
          </a:prstGeom>
          <a:noFill/>
        </p:spPr>
        <p:txBody>
          <a:bodyPr wrap="none" lIns="144000" tIns="72000" rIns="144000" bIns="72000">
            <a:spAutoFit/>
          </a:bodyPr>
          <a:lstStyle>
            <a:lvl1pPr marL="0" indent="0">
              <a:lnSpc>
                <a:spcPct val="100000"/>
              </a:lnSpc>
              <a:spcBef>
                <a:spcPts val="0"/>
              </a:spcBef>
              <a:buClr>
                <a:schemeClr val="accent3"/>
              </a:buClr>
              <a:buFont typeface="Arial" pitchFamily="34" charset="0"/>
              <a:buNone/>
              <a:tabLst/>
              <a:defRPr sz="1200" b="0">
                <a:solidFill>
                  <a:schemeClr val="bg2"/>
                </a:solidFill>
              </a:defRPr>
            </a:lvl1pPr>
            <a:lvl2pPr marL="407194" indent="-207169">
              <a:lnSpc>
                <a:spcPts val="1875"/>
              </a:lnSpc>
              <a:buClr>
                <a:schemeClr val="accent3"/>
              </a:buClr>
              <a:buSzPct val="80000"/>
              <a:buFont typeface="Lucida Grande"/>
              <a:buChar char="-"/>
              <a:defRPr b="0"/>
            </a:lvl2pPr>
            <a:lvl3pPr marL="607219" indent="-200025">
              <a:lnSpc>
                <a:spcPts val="1725"/>
              </a:lnSpc>
              <a:buClr>
                <a:schemeClr val="accent3"/>
              </a:buClr>
              <a:buSzPct val="80000"/>
              <a:buFont typeface="Lucida Grande"/>
              <a:buChar char="-"/>
              <a:defRPr b="0"/>
            </a:lvl3pPr>
            <a:lvl4pPr marL="607219" indent="-200025">
              <a:lnSpc>
                <a:spcPts val="1725"/>
              </a:lnSpc>
              <a:buClr>
                <a:schemeClr val="accent3"/>
              </a:buClr>
              <a:buSzPct val="80000"/>
              <a:buFont typeface="Lucida Grande"/>
              <a:buChar char="-"/>
              <a:defRPr b="0"/>
            </a:lvl4pPr>
            <a:lvl5pPr marL="607219" indent="-200025">
              <a:lnSpc>
                <a:spcPts val="1725"/>
              </a:lnSpc>
              <a:buClr>
                <a:schemeClr val="accent3"/>
              </a:buClr>
              <a:buSzPct val="80000"/>
              <a:buFont typeface="Lucida Grande"/>
              <a:buChar char="-"/>
              <a:defRPr b="0" baseline="0"/>
            </a:lvl5pPr>
            <a:lvl6pPr marL="607219" indent="-200025">
              <a:lnSpc>
                <a:spcPts val="1725"/>
              </a:lnSpc>
              <a:buClr>
                <a:schemeClr val="accent3"/>
              </a:buClr>
              <a:buSzPct val="80000"/>
              <a:buFont typeface="Lucida Grande"/>
              <a:buChar char="-"/>
              <a:defRPr lang="en-GB" sz="1650" b="0" dirty="0" smtClean="0">
                <a:solidFill>
                  <a:srgbClr val="000000"/>
                </a:solidFill>
                <a:latin typeface="+mn-lt"/>
                <a:ea typeface="+mn-ea"/>
                <a:cs typeface="Arial"/>
              </a:defRPr>
            </a:lvl6pPr>
            <a:lvl7pPr marL="607219" indent="-200025">
              <a:lnSpc>
                <a:spcPts val="1725"/>
              </a:lnSpc>
              <a:buClr>
                <a:schemeClr val="accent3"/>
              </a:buClr>
              <a:buSzPct val="80000"/>
              <a:buFont typeface="Lucida Grande"/>
              <a:buChar char="-"/>
              <a:defRPr lang="en-GB" sz="1650" b="0" dirty="0" smtClean="0">
                <a:solidFill>
                  <a:srgbClr val="000000"/>
                </a:solidFill>
                <a:latin typeface="+mn-lt"/>
                <a:ea typeface="+mn-ea"/>
                <a:cs typeface="Arial"/>
              </a:defRPr>
            </a:lvl7pPr>
            <a:lvl8pPr marL="607219" indent="-200025">
              <a:lnSpc>
                <a:spcPts val="1725"/>
              </a:lnSpc>
              <a:buClr>
                <a:schemeClr val="accent3"/>
              </a:buClr>
              <a:buSzPct val="80000"/>
              <a:buFont typeface="Lucida Grande"/>
              <a:buChar char="-"/>
              <a:defRPr lang="en-GB" sz="1650" b="0" dirty="0" smtClean="0">
                <a:solidFill>
                  <a:srgbClr val="000000"/>
                </a:solidFill>
                <a:latin typeface="+mn-lt"/>
                <a:ea typeface="+mn-ea"/>
                <a:cs typeface="Arial"/>
              </a:defRPr>
            </a:lvl8pPr>
            <a:lvl9pPr marL="607219" indent="-200025">
              <a:lnSpc>
                <a:spcPts val="1725"/>
              </a:lnSpc>
              <a:buClr>
                <a:schemeClr val="accent3"/>
              </a:buClr>
              <a:buSzPct val="80000"/>
              <a:buFont typeface="Lucida Grande"/>
              <a:buChar char="-"/>
              <a:defRPr lang="en-GB" sz="1650" b="0" dirty="0" smtClean="0">
                <a:solidFill>
                  <a:srgbClr val="000000"/>
                </a:solidFill>
                <a:latin typeface="+mn-lt"/>
                <a:ea typeface="+mn-ea"/>
                <a:cs typeface="Arial"/>
              </a:defRPr>
            </a:lvl9pPr>
          </a:lstStyle>
          <a:p>
            <a:pPr lvl="0"/>
            <a:r>
              <a:rPr lang="en-US" dirty="0" smtClean="0"/>
              <a:t>Click to edit Master text styles</a:t>
            </a:r>
          </a:p>
        </p:txBody>
      </p:sp>
      <p:sp>
        <p:nvSpPr>
          <p:cNvPr id="13" name="Content Placeholder 2"/>
          <p:cNvSpPr>
            <a:spLocks noGrp="1"/>
          </p:cNvSpPr>
          <p:nvPr>
            <p:ph idx="10"/>
          </p:nvPr>
        </p:nvSpPr>
        <p:spPr>
          <a:xfrm>
            <a:off x="0" y="0"/>
            <a:ext cx="9144000" cy="3240000"/>
          </a:xfrm>
          <a:prstGeom prst="rect">
            <a:avLst/>
          </a:prstGeom>
          <a:noFill/>
        </p:spPr>
        <p:txBody>
          <a:bodyPr wrap="square" lIns="144000" tIns="72000" rIns="144000" bIns="72000">
            <a:noAutofit/>
          </a:bodyPr>
          <a:lstStyle>
            <a:lvl1pPr marL="0" indent="0">
              <a:lnSpc>
                <a:spcPct val="100000"/>
              </a:lnSpc>
              <a:spcBef>
                <a:spcPts val="0"/>
              </a:spcBef>
              <a:buClr>
                <a:schemeClr val="accent3"/>
              </a:buClr>
              <a:buFont typeface="Arial" pitchFamily="34" charset="0"/>
              <a:buNone/>
              <a:tabLst/>
              <a:defRPr sz="1500" b="0">
                <a:solidFill>
                  <a:schemeClr val="bg2"/>
                </a:solidFill>
              </a:defRPr>
            </a:lvl1pPr>
            <a:lvl2pPr marL="407194" indent="-207169">
              <a:lnSpc>
                <a:spcPts val="1875"/>
              </a:lnSpc>
              <a:buClr>
                <a:schemeClr val="accent3"/>
              </a:buClr>
              <a:buSzPct val="80000"/>
              <a:buFont typeface="Lucida Grande"/>
              <a:buChar char="-"/>
              <a:defRPr b="0"/>
            </a:lvl2pPr>
            <a:lvl3pPr marL="607219" indent="-200025">
              <a:lnSpc>
                <a:spcPts val="1725"/>
              </a:lnSpc>
              <a:buClr>
                <a:schemeClr val="accent3"/>
              </a:buClr>
              <a:buSzPct val="80000"/>
              <a:buFont typeface="Lucida Grande"/>
              <a:buChar char="-"/>
              <a:defRPr b="0"/>
            </a:lvl3pPr>
            <a:lvl4pPr marL="607219" indent="-200025">
              <a:lnSpc>
                <a:spcPts val="1725"/>
              </a:lnSpc>
              <a:buClr>
                <a:schemeClr val="accent3"/>
              </a:buClr>
              <a:buSzPct val="80000"/>
              <a:buFont typeface="Lucida Grande"/>
              <a:buChar char="-"/>
              <a:defRPr b="0"/>
            </a:lvl4pPr>
            <a:lvl5pPr marL="607219" indent="-200025">
              <a:lnSpc>
                <a:spcPts val="1725"/>
              </a:lnSpc>
              <a:buClr>
                <a:schemeClr val="accent3"/>
              </a:buClr>
              <a:buSzPct val="80000"/>
              <a:buFont typeface="Lucida Grande"/>
              <a:buChar char="-"/>
              <a:defRPr b="0" baseline="0"/>
            </a:lvl5pPr>
            <a:lvl6pPr marL="607219" indent="-200025">
              <a:lnSpc>
                <a:spcPts val="1725"/>
              </a:lnSpc>
              <a:buClr>
                <a:schemeClr val="accent3"/>
              </a:buClr>
              <a:buSzPct val="80000"/>
              <a:buFont typeface="Lucida Grande"/>
              <a:buChar char="-"/>
              <a:defRPr lang="en-GB" sz="1650" b="0" dirty="0" smtClean="0">
                <a:solidFill>
                  <a:srgbClr val="000000"/>
                </a:solidFill>
                <a:latin typeface="+mn-lt"/>
                <a:ea typeface="+mn-ea"/>
                <a:cs typeface="Arial"/>
              </a:defRPr>
            </a:lvl6pPr>
            <a:lvl7pPr marL="607219" indent="-200025">
              <a:lnSpc>
                <a:spcPts val="1725"/>
              </a:lnSpc>
              <a:buClr>
                <a:schemeClr val="accent3"/>
              </a:buClr>
              <a:buSzPct val="80000"/>
              <a:buFont typeface="Lucida Grande"/>
              <a:buChar char="-"/>
              <a:defRPr lang="en-GB" sz="1650" b="0" dirty="0" smtClean="0">
                <a:solidFill>
                  <a:srgbClr val="000000"/>
                </a:solidFill>
                <a:latin typeface="+mn-lt"/>
                <a:ea typeface="+mn-ea"/>
                <a:cs typeface="Arial"/>
              </a:defRPr>
            </a:lvl7pPr>
            <a:lvl8pPr marL="607219" indent="-200025">
              <a:lnSpc>
                <a:spcPts val="1725"/>
              </a:lnSpc>
              <a:buClr>
                <a:schemeClr val="accent3"/>
              </a:buClr>
              <a:buSzPct val="80000"/>
              <a:buFont typeface="Lucida Grande"/>
              <a:buChar char="-"/>
              <a:defRPr lang="en-GB" sz="1650" b="0" dirty="0" smtClean="0">
                <a:solidFill>
                  <a:srgbClr val="000000"/>
                </a:solidFill>
                <a:latin typeface="+mn-lt"/>
                <a:ea typeface="+mn-ea"/>
                <a:cs typeface="Arial"/>
              </a:defRPr>
            </a:lvl8pPr>
            <a:lvl9pPr marL="607219" indent="-200025">
              <a:lnSpc>
                <a:spcPts val="1725"/>
              </a:lnSpc>
              <a:buClr>
                <a:schemeClr val="accent3"/>
              </a:buClr>
              <a:buSzPct val="80000"/>
              <a:buFont typeface="Lucida Grande"/>
              <a:buChar char="-"/>
              <a:defRPr lang="en-GB" sz="1650" b="0" dirty="0" smtClean="0">
                <a:solidFill>
                  <a:srgbClr val="000000"/>
                </a:solidFill>
                <a:latin typeface="+mn-lt"/>
                <a:ea typeface="+mn-ea"/>
                <a:cs typeface="Arial"/>
              </a:defRPr>
            </a:lvl9pPr>
          </a:lstStyle>
          <a:p>
            <a:pPr lvl="0"/>
            <a:endParaRPr lang="en-US" dirty="0" smtClean="0"/>
          </a:p>
        </p:txBody>
      </p:sp>
      <p:pic>
        <p:nvPicPr>
          <p:cNvPr id="9" name="Picture 8" descr="FinalArupLogo_White_Scaled_For_PPT_300dpi.png"/>
          <p:cNvPicPr>
            <a:picLocks noChangeAspect="1"/>
          </p:cNvPicPr>
          <p:nvPr userDrawn="1"/>
        </p:nvPicPr>
        <p:blipFill>
          <a:blip r:embed="rId2" cstate="email">
            <a:lum bright="100000"/>
            <a:extLst>
              <a:ext uri="{28A0092B-C50C-407E-A947-70E740481C1C}">
                <a14:useLocalDpi xmlns:a14="http://schemas.microsoft.com/office/drawing/2010/main"/>
              </a:ext>
            </a:extLst>
          </a:blip>
          <a:stretch>
            <a:fillRect/>
          </a:stretch>
        </p:blipFill>
        <p:spPr>
          <a:xfrm>
            <a:off x="7596337" y="6165306"/>
            <a:ext cx="1089177" cy="329717"/>
          </a:xfrm>
          <a:prstGeom prst="rect">
            <a:avLst/>
          </a:prstGeom>
        </p:spPr>
      </p:pic>
    </p:spTree>
    <p:extLst>
      <p:ext uri="{BB962C8B-B14F-4D97-AF65-F5344CB8AC3E}">
        <p14:creationId xmlns:p14="http://schemas.microsoft.com/office/powerpoint/2010/main" val="3363231843"/>
      </p:ext>
    </p:extLst>
  </p:cSld>
  <p:clrMapOvr>
    <a:masterClrMapping/>
  </p:clrMapOvr>
  <p:transition spd="slow">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oject slide">
    <p:spTree>
      <p:nvGrpSpPr>
        <p:cNvPr id="1" name=""/>
        <p:cNvGrpSpPr/>
        <p:nvPr/>
      </p:nvGrpSpPr>
      <p:grpSpPr>
        <a:xfrm>
          <a:off x="0" y="0"/>
          <a:ext cx="0" cy="0"/>
          <a:chOff x="0" y="0"/>
          <a:chExt cx="0" cy="0"/>
        </a:xfrm>
      </p:grpSpPr>
      <p:sp>
        <p:nvSpPr>
          <p:cNvPr id="4" name="Rectangle 3"/>
          <p:cNvSpPr/>
          <p:nvPr userDrawn="1"/>
        </p:nvSpPr>
        <p:spPr>
          <a:xfrm>
            <a:off x="0" y="0"/>
            <a:ext cx="9144000" cy="11255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endParaRPr>
          </a:p>
        </p:txBody>
      </p:sp>
      <p:sp>
        <p:nvSpPr>
          <p:cNvPr id="5" name="Title 8"/>
          <p:cNvSpPr>
            <a:spLocks noGrp="1"/>
          </p:cNvSpPr>
          <p:nvPr userDrawn="1">
            <p:ph type="title" hasCustomPrompt="1"/>
          </p:nvPr>
        </p:nvSpPr>
        <p:spPr>
          <a:xfrm>
            <a:off x="180000" y="455453"/>
            <a:ext cx="8786200" cy="262277"/>
          </a:xfrm>
          <a:prstGeom prst="rect">
            <a:avLst/>
          </a:prstGeom>
        </p:spPr>
        <p:txBody>
          <a:bodyPr lIns="90000" tIns="0" rIns="0" bIns="54000" anchor="ctr" anchorCtr="0">
            <a:spAutoFit/>
          </a:bodyPr>
          <a:lstStyle>
            <a:lvl1pPr>
              <a:defRPr sz="1500" baseline="0">
                <a:solidFill>
                  <a:schemeClr val="bg1"/>
                </a:solidFill>
              </a:defRPr>
            </a:lvl1pPr>
          </a:lstStyle>
          <a:p>
            <a:pPr lvl="0"/>
            <a:r>
              <a:rPr lang="en-GB" dirty="0" smtClean="0"/>
              <a:t>Project Name</a:t>
            </a:r>
            <a:endParaRPr lang="en-GB" dirty="0"/>
          </a:p>
        </p:txBody>
      </p:sp>
      <p:sp>
        <p:nvSpPr>
          <p:cNvPr id="10" name="Text Placeholder 9"/>
          <p:cNvSpPr>
            <a:spLocks noGrp="1"/>
          </p:cNvSpPr>
          <p:nvPr>
            <p:ph type="body" sz="quarter" idx="10" hasCustomPrompt="1"/>
          </p:nvPr>
        </p:nvSpPr>
        <p:spPr>
          <a:xfrm>
            <a:off x="178595" y="785920"/>
            <a:ext cx="8786812" cy="126958"/>
          </a:xfrm>
          <a:prstGeom prst="rect">
            <a:avLst/>
          </a:prstGeom>
        </p:spPr>
        <p:txBody>
          <a:bodyPr wrap="square" lIns="90000" tIns="0" rIns="0" bIns="0">
            <a:spAutoFit/>
          </a:bodyPr>
          <a:lstStyle>
            <a:lvl1pPr>
              <a:lnSpc>
                <a:spcPct val="100000"/>
              </a:lnSpc>
              <a:spcBef>
                <a:spcPts val="0"/>
              </a:spcBef>
              <a:defRPr sz="825">
                <a:solidFill>
                  <a:schemeClr val="bg2"/>
                </a:solidFill>
              </a:defRPr>
            </a:lvl1pPr>
            <a:lvl2pPr>
              <a:defRPr sz="750"/>
            </a:lvl2pPr>
            <a:lvl3pPr>
              <a:defRPr sz="750"/>
            </a:lvl3pPr>
            <a:lvl4pPr>
              <a:defRPr sz="750"/>
            </a:lvl4pPr>
            <a:lvl5pPr>
              <a:defRPr sz="750"/>
            </a:lvl5pPr>
          </a:lstStyle>
          <a:p>
            <a:pPr lvl="0"/>
            <a:r>
              <a:rPr lang="en-GB" dirty="0" smtClean="0"/>
              <a:t>Location</a:t>
            </a:r>
            <a:endParaRPr lang="en-GB" dirty="0"/>
          </a:p>
        </p:txBody>
      </p:sp>
    </p:spTree>
    <p:extLst>
      <p:ext uri="{BB962C8B-B14F-4D97-AF65-F5344CB8AC3E}">
        <p14:creationId xmlns:p14="http://schemas.microsoft.com/office/powerpoint/2010/main" val="2072274838"/>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t>2/09/2016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264900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t>2/09/2016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134525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t>2/09/2016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354138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t>2/09/2016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412649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t>2/09/2016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37370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t>2/09/2016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222299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t>2/09/2016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305673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t>2/09/2016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117191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AD5A3-6871-4623-BDBC-0A043D365282}" type="datetimeFigureOut">
              <a:rPr lang="en-AU" smtClean="0"/>
              <a:t>2/09/2016</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t>‹#›</a:t>
            </a:fld>
            <a:endParaRPr lang="en-AU"/>
          </a:p>
        </p:txBody>
      </p:sp>
    </p:spTree>
    <p:extLst>
      <p:ext uri="{BB962C8B-B14F-4D97-AF65-F5344CB8AC3E}">
        <p14:creationId xmlns:p14="http://schemas.microsoft.com/office/powerpoint/2010/main" val="274895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20.tiff"/></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5.gi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6.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7931" y="2479219"/>
            <a:ext cx="6232475" cy="784830"/>
          </a:xfrm>
          <a:prstGeom prst="rect">
            <a:avLst/>
          </a:prstGeom>
          <a:solidFill>
            <a:schemeClr val="bg1">
              <a:alpha val="80000"/>
            </a:schemeClr>
          </a:solidFill>
          <a:ln w="47625">
            <a:noFill/>
          </a:ln>
        </p:spPr>
        <p:txBody>
          <a:bodyPr wrap="square" rtlCol="0">
            <a:spAutoFit/>
          </a:bodyPr>
          <a:lstStyle/>
          <a:p>
            <a:r>
              <a:rPr lang="en-GB" b="1" dirty="0"/>
              <a:t>David Hetherington</a:t>
            </a:r>
            <a:r>
              <a:rPr lang="en-GB" b="1" baseline="30000" dirty="0"/>
              <a:t>1,2</a:t>
            </a:r>
            <a:r>
              <a:rPr lang="en-GB" b="1" dirty="0"/>
              <a:t>, Paul Quinn</a:t>
            </a:r>
            <a:r>
              <a:rPr lang="en-GB" b="1" baseline="30000" dirty="0"/>
              <a:t>2,1</a:t>
            </a:r>
            <a:r>
              <a:rPr lang="en-GB" b="1" dirty="0"/>
              <a:t> </a:t>
            </a:r>
            <a:r>
              <a:rPr lang="en-GB" b="1" dirty="0"/>
              <a:t>and Alex Nicholson</a:t>
            </a:r>
            <a:r>
              <a:rPr lang="en-GB" b="1" baseline="30000" dirty="0"/>
              <a:t>1</a:t>
            </a:r>
            <a:r>
              <a:rPr lang="en-GB" b="1" dirty="0"/>
              <a:t>, </a:t>
            </a:r>
            <a:endParaRPr lang="en-GB" sz="450" dirty="0"/>
          </a:p>
          <a:p>
            <a:r>
              <a:rPr lang="en-GB" sz="1350" baseline="30000" dirty="0"/>
              <a:t>1</a:t>
            </a:r>
            <a:r>
              <a:rPr lang="en-GB" sz="1350" dirty="0"/>
              <a:t>Arup</a:t>
            </a:r>
          </a:p>
          <a:p>
            <a:r>
              <a:rPr lang="en-GB" sz="1350" baseline="30000" dirty="0"/>
              <a:t>2</a:t>
            </a:r>
            <a:r>
              <a:rPr lang="en-GB" sz="1350" dirty="0"/>
              <a:t>Newcastle University</a:t>
            </a:r>
          </a:p>
        </p:txBody>
      </p:sp>
      <p:sp>
        <p:nvSpPr>
          <p:cNvPr id="10" name="TextBox 9"/>
          <p:cNvSpPr txBox="1"/>
          <p:nvPr/>
        </p:nvSpPr>
        <p:spPr>
          <a:xfrm>
            <a:off x="337931" y="1376447"/>
            <a:ext cx="8557725" cy="1015663"/>
          </a:xfrm>
          <a:prstGeom prst="rect">
            <a:avLst/>
          </a:prstGeom>
          <a:solidFill>
            <a:schemeClr val="bg1">
              <a:alpha val="80000"/>
            </a:schemeClr>
          </a:solidFill>
          <a:ln w="47625">
            <a:noFill/>
          </a:ln>
        </p:spPr>
        <p:txBody>
          <a:bodyPr wrap="square" rtlCol="0">
            <a:spAutoFit/>
          </a:bodyPr>
          <a:lstStyle/>
          <a:p>
            <a:r>
              <a:rPr lang="en-GB" sz="3000" b="1" dirty="0"/>
              <a:t>Restoring river system processes at the catchment scale for economic and social resilience</a:t>
            </a:r>
          </a:p>
        </p:txBody>
      </p:sp>
      <p:pic>
        <p:nvPicPr>
          <p:cNvPr id="11" name="Picture 10"/>
          <p:cNvPicPr>
            <a:picLocks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986827" y="6231124"/>
            <a:ext cx="1189581" cy="411704"/>
          </a:xfrm>
          <a:prstGeom prst="rect">
            <a:avLst/>
          </a:prstGeom>
          <a:noFill/>
          <a:ln w="12700" cap="flat">
            <a:noFill/>
            <a:miter lim="800000"/>
            <a:headEnd/>
            <a:tailEnd/>
          </a:ln>
          <a:effec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091" y="6231124"/>
            <a:ext cx="1297876" cy="397374"/>
          </a:xfrm>
          <a:prstGeom prst="rect">
            <a:avLst/>
          </a:prstGeom>
        </p:spPr>
      </p:pic>
    </p:spTree>
    <p:extLst>
      <p:ext uri="{BB962C8B-B14F-4D97-AF65-F5344CB8AC3E}">
        <p14:creationId xmlns:p14="http://schemas.microsoft.com/office/powerpoint/2010/main" val="3734424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7950" y="0"/>
            <a:ext cx="10080212" cy="7560159"/>
          </a:xfrm>
          <a:prstGeom prst="rect">
            <a:avLst/>
          </a:prstGeom>
          <a:ln>
            <a:solidFill>
              <a:srgbClr val="002060"/>
            </a:solidFill>
          </a:ln>
        </p:spPr>
      </p:pic>
      <p:sp>
        <p:nvSpPr>
          <p:cNvPr id="5" name="Rectangle 4"/>
          <p:cNvSpPr/>
          <p:nvPr/>
        </p:nvSpPr>
        <p:spPr>
          <a:xfrm>
            <a:off x="1187206" y="859874"/>
            <a:ext cx="6589055" cy="553998"/>
          </a:xfrm>
          <a:prstGeom prst="rect">
            <a:avLst/>
          </a:prstGeom>
        </p:spPr>
        <p:txBody>
          <a:bodyPr wrap="square">
            <a:spAutoFit/>
          </a:bodyPr>
          <a:lstStyle/>
          <a:p>
            <a:pPr algn="ctr"/>
            <a:r>
              <a:rPr lang="en-GB" sz="3000" b="1" dirty="0">
                <a:solidFill>
                  <a:srgbClr val="002060"/>
                </a:solidFill>
              </a:rPr>
              <a:t>Catchment Restoration Movements</a:t>
            </a:r>
            <a:endParaRPr lang="en-GB" sz="3000" b="1" dirty="0">
              <a:solidFill>
                <a:srgbClr val="002060"/>
              </a:solidFill>
            </a:endParaRPr>
          </a:p>
        </p:txBody>
      </p:sp>
      <p:sp>
        <p:nvSpPr>
          <p:cNvPr id="4" name="TextBox 3"/>
          <p:cNvSpPr txBox="1"/>
          <p:nvPr/>
        </p:nvSpPr>
        <p:spPr>
          <a:xfrm>
            <a:off x="1601534" y="2900701"/>
            <a:ext cx="4318172" cy="300082"/>
          </a:xfrm>
          <a:prstGeom prst="rect">
            <a:avLst/>
          </a:prstGeom>
          <a:solidFill>
            <a:schemeClr val="bg1">
              <a:lumMod val="95000"/>
              <a:alpha val="68000"/>
            </a:schemeClr>
          </a:solidFill>
          <a:ln w="19050">
            <a:solidFill>
              <a:srgbClr val="002060"/>
            </a:solidFill>
          </a:ln>
        </p:spPr>
        <p:txBody>
          <a:bodyPr wrap="square" rtlCol="0">
            <a:spAutoFit/>
          </a:bodyPr>
          <a:lstStyle/>
          <a:p>
            <a:pPr algn="ctr"/>
            <a:r>
              <a:rPr lang="en-GB" sz="1350" b="1" dirty="0">
                <a:solidFill>
                  <a:srgbClr val="002060"/>
                </a:solidFill>
              </a:rPr>
              <a:t>Wetlands (Artificial and restored)</a:t>
            </a:r>
          </a:p>
        </p:txBody>
      </p:sp>
      <p:sp>
        <p:nvSpPr>
          <p:cNvPr id="9" name="TextBox 8"/>
          <p:cNvSpPr txBox="1"/>
          <p:nvPr/>
        </p:nvSpPr>
        <p:spPr>
          <a:xfrm>
            <a:off x="540424" y="1484019"/>
            <a:ext cx="1688228" cy="600164"/>
          </a:xfrm>
          <a:prstGeom prst="rect">
            <a:avLst/>
          </a:prstGeom>
          <a:solidFill>
            <a:schemeClr val="bg1">
              <a:lumMod val="95000"/>
              <a:alpha val="68000"/>
            </a:schemeClr>
          </a:solidFill>
          <a:ln w="19050">
            <a:solidFill>
              <a:schemeClr val="bg1"/>
            </a:solidFill>
          </a:ln>
          <a:effectLst>
            <a:glow rad="228600">
              <a:schemeClr val="accent2">
                <a:satMod val="175000"/>
                <a:alpha val="40000"/>
              </a:schemeClr>
            </a:glow>
          </a:effectLst>
        </p:spPr>
        <p:txBody>
          <a:bodyPr wrap="square" rtlCol="0">
            <a:spAutoFit/>
          </a:bodyPr>
          <a:lstStyle/>
          <a:p>
            <a:pPr algn="ctr"/>
            <a:r>
              <a:rPr lang="en-GB" sz="1650" b="1" dirty="0">
                <a:solidFill>
                  <a:srgbClr val="002060"/>
                </a:solidFill>
              </a:rPr>
              <a:t>Upper Catchment</a:t>
            </a:r>
            <a:endParaRPr lang="en-GB" sz="1650" b="1" dirty="0">
              <a:solidFill>
                <a:srgbClr val="002060"/>
              </a:solidFill>
            </a:endParaRPr>
          </a:p>
        </p:txBody>
      </p:sp>
      <p:sp>
        <p:nvSpPr>
          <p:cNvPr id="10" name="TextBox 9"/>
          <p:cNvSpPr txBox="1"/>
          <p:nvPr/>
        </p:nvSpPr>
        <p:spPr>
          <a:xfrm>
            <a:off x="529818" y="2255026"/>
            <a:ext cx="3726143" cy="300082"/>
          </a:xfrm>
          <a:prstGeom prst="rect">
            <a:avLst/>
          </a:prstGeom>
          <a:solidFill>
            <a:schemeClr val="bg1">
              <a:lumMod val="95000"/>
              <a:alpha val="68000"/>
            </a:schemeClr>
          </a:solidFill>
          <a:ln w="19050">
            <a:solidFill>
              <a:schemeClr val="accent2">
                <a:lumMod val="50000"/>
              </a:schemeClr>
            </a:solidFill>
          </a:ln>
        </p:spPr>
        <p:txBody>
          <a:bodyPr wrap="square" rtlCol="0">
            <a:spAutoFit/>
          </a:bodyPr>
          <a:lstStyle/>
          <a:p>
            <a:pPr algn="ctr"/>
            <a:r>
              <a:rPr lang="en-GB" sz="1350" b="1" dirty="0">
                <a:solidFill>
                  <a:srgbClr val="002060"/>
                </a:solidFill>
              </a:rPr>
              <a:t>Land use </a:t>
            </a:r>
            <a:r>
              <a:rPr lang="en-GB" sz="1350" b="1" dirty="0">
                <a:solidFill>
                  <a:srgbClr val="002060"/>
                </a:solidFill>
              </a:rPr>
              <a:t>change / Agricultural management</a:t>
            </a:r>
            <a:endParaRPr lang="en-GB" sz="1350" b="1" dirty="0">
              <a:solidFill>
                <a:srgbClr val="002060"/>
              </a:solidFill>
            </a:endParaRPr>
          </a:p>
        </p:txBody>
      </p:sp>
      <p:sp>
        <p:nvSpPr>
          <p:cNvPr id="11" name="TextBox 10"/>
          <p:cNvSpPr txBox="1"/>
          <p:nvPr/>
        </p:nvSpPr>
        <p:spPr>
          <a:xfrm>
            <a:off x="6481892" y="4756790"/>
            <a:ext cx="1878528" cy="300082"/>
          </a:xfrm>
          <a:prstGeom prst="rect">
            <a:avLst/>
          </a:prstGeom>
          <a:solidFill>
            <a:schemeClr val="bg1">
              <a:lumMod val="95000"/>
              <a:alpha val="68000"/>
            </a:schemeClr>
          </a:solidFill>
          <a:ln w="19050">
            <a:solidFill>
              <a:srgbClr val="002060"/>
            </a:solidFill>
          </a:ln>
        </p:spPr>
        <p:txBody>
          <a:bodyPr wrap="square" rtlCol="0">
            <a:spAutoFit/>
          </a:bodyPr>
          <a:lstStyle/>
          <a:p>
            <a:pPr algn="ctr"/>
            <a:r>
              <a:rPr lang="en-GB" sz="1350" b="1" dirty="0" err="1">
                <a:solidFill>
                  <a:srgbClr val="002060"/>
                </a:solidFill>
              </a:rPr>
              <a:t>SuDS</a:t>
            </a:r>
            <a:endParaRPr lang="en-GB" sz="1350" b="1" dirty="0">
              <a:solidFill>
                <a:srgbClr val="002060"/>
              </a:solidFill>
            </a:endParaRPr>
          </a:p>
        </p:txBody>
      </p:sp>
      <p:sp>
        <p:nvSpPr>
          <p:cNvPr id="12" name="TextBox 11"/>
          <p:cNvSpPr txBox="1"/>
          <p:nvPr/>
        </p:nvSpPr>
        <p:spPr>
          <a:xfrm>
            <a:off x="6492862" y="3255598"/>
            <a:ext cx="1878528" cy="507831"/>
          </a:xfrm>
          <a:prstGeom prst="rect">
            <a:avLst/>
          </a:prstGeom>
          <a:solidFill>
            <a:schemeClr val="bg1">
              <a:lumMod val="95000"/>
              <a:alpha val="68000"/>
            </a:schemeClr>
          </a:solidFill>
          <a:ln w="19050">
            <a:solidFill>
              <a:srgbClr val="002060"/>
            </a:solidFill>
          </a:ln>
        </p:spPr>
        <p:txBody>
          <a:bodyPr wrap="square" rtlCol="0">
            <a:spAutoFit/>
          </a:bodyPr>
          <a:lstStyle/>
          <a:p>
            <a:pPr algn="ctr"/>
            <a:r>
              <a:rPr lang="en-GB" sz="1350" b="1" dirty="0">
                <a:solidFill>
                  <a:srgbClr val="002060"/>
                </a:solidFill>
              </a:rPr>
              <a:t>Water Sensitive Urban Design</a:t>
            </a:r>
          </a:p>
        </p:txBody>
      </p:sp>
      <p:sp>
        <p:nvSpPr>
          <p:cNvPr id="13" name="TextBox 12"/>
          <p:cNvSpPr txBox="1"/>
          <p:nvPr/>
        </p:nvSpPr>
        <p:spPr>
          <a:xfrm>
            <a:off x="2710536" y="2572888"/>
            <a:ext cx="4742277" cy="300082"/>
          </a:xfrm>
          <a:prstGeom prst="rect">
            <a:avLst/>
          </a:prstGeom>
          <a:solidFill>
            <a:schemeClr val="bg1">
              <a:lumMod val="95000"/>
              <a:alpha val="68000"/>
            </a:schemeClr>
          </a:solidFill>
          <a:ln w="19050">
            <a:solidFill>
              <a:srgbClr val="002060"/>
            </a:solidFill>
          </a:ln>
        </p:spPr>
        <p:txBody>
          <a:bodyPr wrap="square" rtlCol="0">
            <a:spAutoFit/>
          </a:bodyPr>
          <a:lstStyle/>
          <a:p>
            <a:pPr algn="ctr"/>
            <a:r>
              <a:rPr lang="en-GB" sz="1350" b="1" dirty="0">
                <a:solidFill>
                  <a:srgbClr val="002060"/>
                </a:solidFill>
              </a:rPr>
              <a:t>River Restoration</a:t>
            </a:r>
          </a:p>
        </p:txBody>
      </p:sp>
      <p:sp>
        <p:nvSpPr>
          <p:cNvPr id="15" name="TextBox 14"/>
          <p:cNvSpPr txBox="1"/>
          <p:nvPr/>
        </p:nvSpPr>
        <p:spPr>
          <a:xfrm>
            <a:off x="603049" y="5401853"/>
            <a:ext cx="7757371" cy="300082"/>
          </a:xfrm>
          <a:prstGeom prst="rect">
            <a:avLst/>
          </a:prstGeom>
          <a:solidFill>
            <a:schemeClr val="bg1">
              <a:lumMod val="95000"/>
              <a:alpha val="68000"/>
            </a:schemeClr>
          </a:solidFill>
          <a:ln w="19050">
            <a:solidFill>
              <a:srgbClr val="002060"/>
            </a:solidFill>
          </a:ln>
        </p:spPr>
        <p:txBody>
          <a:bodyPr wrap="square" rtlCol="0">
            <a:spAutoFit/>
          </a:bodyPr>
          <a:lstStyle/>
          <a:p>
            <a:pPr algn="ctr"/>
            <a:r>
              <a:rPr lang="en-GB" sz="1350" b="1" dirty="0">
                <a:solidFill>
                  <a:srgbClr val="002060"/>
                </a:solidFill>
              </a:rPr>
              <a:t>Ecosystem </a:t>
            </a:r>
            <a:r>
              <a:rPr lang="en-GB" sz="1350" b="1" dirty="0">
                <a:solidFill>
                  <a:srgbClr val="002060"/>
                </a:solidFill>
              </a:rPr>
              <a:t>Services &amp; Natural Capital</a:t>
            </a:r>
            <a:endParaRPr lang="en-GB" sz="1350" b="1" dirty="0">
              <a:solidFill>
                <a:srgbClr val="002060"/>
              </a:solidFill>
            </a:endParaRPr>
          </a:p>
        </p:txBody>
      </p:sp>
      <p:sp>
        <p:nvSpPr>
          <p:cNvPr id="16" name="TextBox 15"/>
          <p:cNvSpPr txBox="1"/>
          <p:nvPr/>
        </p:nvSpPr>
        <p:spPr>
          <a:xfrm>
            <a:off x="6491197" y="4449241"/>
            <a:ext cx="1878528" cy="300082"/>
          </a:xfrm>
          <a:prstGeom prst="rect">
            <a:avLst/>
          </a:prstGeom>
          <a:solidFill>
            <a:schemeClr val="bg1">
              <a:lumMod val="95000"/>
              <a:alpha val="68000"/>
            </a:schemeClr>
          </a:solidFill>
          <a:ln w="19050">
            <a:solidFill>
              <a:srgbClr val="002060"/>
            </a:solidFill>
          </a:ln>
        </p:spPr>
        <p:txBody>
          <a:bodyPr wrap="square" rtlCol="0">
            <a:spAutoFit/>
          </a:bodyPr>
          <a:lstStyle/>
          <a:p>
            <a:pPr algn="ctr"/>
            <a:r>
              <a:rPr lang="en-GB" sz="1350" b="1" dirty="0">
                <a:solidFill>
                  <a:srgbClr val="002060"/>
                </a:solidFill>
              </a:rPr>
              <a:t>Green Infrastructure</a:t>
            </a:r>
          </a:p>
        </p:txBody>
      </p:sp>
      <p:sp>
        <p:nvSpPr>
          <p:cNvPr id="17" name="TextBox 16"/>
          <p:cNvSpPr txBox="1"/>
          <p:nvPr/>
        </p:nvSpPr>
        <p:spPr>
          <a:xfrm>
            <a:off x="6492862" y="2918537"/>
            <a:ext cx="1878528" cy="300082"/>
          </a:xfrm>
          <a:prstGeom prst="rect">
            <a:avLst/>
          </a:prstGeom>
          <a:solidFill>
            <a:schemeClr val="bg1">
              <a:lumMod val="95000"/>
              <a:alpha val="68000"/>
            </a:schemeClr>
          </a:solidFill>
          <a:ln w="19050">
            <a:solidFill>
              <a:srgbClr val="002060"/>
            </a:solidFill>
          </a:ln>
        </p:spPr>
        <p:txBody>
          <a:bodyPr wrap="square" rtlCol="0">
            <a:spAutoFit/>
          </a:bodyPr>
          <a:lstStyle/>
          <a:p>
            <a:pPr algn="ctr"/>
            <a:r>
              <a:rPr lang="en-GB" sz="1350" b="1" dirty="0">
                <a:solidFill>
                  <a:srgbClr val="002060"/>
                </a:solidFill>
              </a:rPr>
              <a:t>Blue Green Corridors</a:t>
            </a:r>
          </a:p>
        </p:txBody>
      </p:sp>
      <p:sp>
        <p:nvSpPr>
          <p:cNvPr id="18" name="TextBox 17"/>
          <p:cNvSpPr txBox="1"/>
          <p:nvPr/>
        </p:nvSpPr>
        <p:spPr>
          <a:xfrm>
            <a:off x="3622058" y="1603468"/>
            <a:ext cx="1668013" cy="346249"/>
          </a:xfrm>
          <a:prstGeom prst="rect">
            <a:avLst/>
          </a:prstGeom>
          <a:solidFill>
            <a:schemeClr val="bg1">
              <a:lumMod val="95000"/>
              <a:alpha val="68000"/>
            </a:schemeClr>
          </a:solidFill>
          <a:ln w="19050">
            <a:solidFill>
              <a:schemeClr val="bg1"/>
            </a:solidFill>
          </a:ln>
          <a:effectLst>
            <a:glow rad="228600">
              <a:schemeClr val="accent2">
                <a:satMod val="175000"/>
                <a:alpha val="40000"/>
              </a:schemeClr>
            </a:glow>
          </a:effectLst>
        </p:spPr>
        <p:txBody>
          <a:bodyPr wrap="square" rtlCol="0">
            <a:spAutoFit/>
          </a:bodyPr>
          <a:lstStyle/>
          <a:p>
            <a:pPr algn="ctr"/>
            <a:r>
              <a:rPr lang="en-GB" sz="1650" b="1" dirty="0">
                <a:solidFill>
                  <a:srgbClr val="002060"/>
                </a:solidFill>
              </a:rPr>
              <a:t>Mid Catchment</a:t>
            </a:r>
            <a:endParaRPr lang="en-GB" sz="1650" b="1" dirty="0">
              <a:solidFill>
                <a:srgbClr val="002060"/>
              </a:solidFill>
            </a:endParaRPr>
          </a:p>
        </p:txBody>
      </p:sp>
      <p:sp>
        <p:nvSpPr>
          <p:cNvPr id="19" name="TextBox 18"/>
          <p:cNvSpPr txBox="1"/>
          <p:nvPr/>
        </p:nvSpPr>
        <p:spPr>
          <a:xfrm>
            <a:off x="6513549" y="1544462"/>
            <a:ext cx="2044389" cy="600164"/>
          </a:xfrm>
          <a:prstGeom prst="rect">
            <a:avLst/>
          </a:prstGeom>
          <a:solidFill>
            <a:schemeClr val="bg1">
              <a:lumMod val="95000"/>
              <a:alpha val="68000"/>
            </a:schemeClr>
          </a:solidFill>
          <a:ln w="19050">
            <a:solidFill>
              <a:schemeClr val="bg1"/>
            </a:solidFill>
          </a:ln>
          <a:effectLst>
            <a:glow rad="228600">
              <a:schemeClr val="accent2">
                <a:satMod val="175000"/>
                <a:alpha val="40000"/>
              </a:schemeClr>
            </a:glow>
          </a:effectLst>
        </p:spPr>
        <p:txBody>
          <a:bodyPr wrap="square" rtlCol="0">
            <a:spAutoFit/>
          </a:bodyPr>
          <a:lstStyle/>
          <a:p>
            <a:pPr algn="ctr"/>
            <a:r>
              <a:rPr lang="en-GB" sz="1650" b="1" dirty="0">
                <a:solidFill>
                  <a:srgbClr val="002060"/>
                </a:solidFill>
              </a:rPr>
              <a:t>Lower Catchment (Cities)</a:t>
            </a:r>
            <a:endParaRPr lang="en-GB" sz="1650" b="1" dirty="0">
              <a:solidFill>
                <a:srgbClr val="002060"/>
              </a:solidFill>
            </a:endParaRPr>
          </a:p>
        </p:txBody>
      </p:sp>
      <p:sp>
        <p:nvSpPr>
          <p:cNvPr id="20" name="TextBox 19"/>
          <p:cNvSpPr txBox="1"/>
          <p:nvPr/>
        </p:nvSpPr>
        <p:spPr>
          <a:xfrm>
            <a:off x="603049" y="5079322"/>
            <a:ext cx="7757371" cy="300082"/>
          </a:xfrm>
          <a:prstGeom prst="rect">
            <a:avLst/>
          </a:prstGeom>
          <a:solidFill>
            <a:schemeClr val="bg1">
              <a:lumMod val="95000"/>
              <a:alpha val="68000"/>
            </a:schemeClr>
          </a:solidFill>
          <a:ln w="19050">
            <a:solidFill>
              <a:srgbClr val="002060"/>
            </a:solidFill>
          </a:ln>
        </p:spPr>
        <p:txBody>
          <a:bodyPr wrap="square" rtlCol="0">
            <a:spAutoFit/>
          </a:bodyPr>
          <a:lstStyle/>
          <a:p>
            <a:pPr algn="ctr"/>
            <a:r>
              <a:rPr lang="en-GB" sz="1350" b="1" dirty="0">
                <a:solidFill>
                  <a:srgbClr val="002060"/>
                </a:solidFill>
              </a:rPr>
              <a:t>Water Framework Directive</a:t>
            </a:r>
            <a:endParaRPr lang="en-GB" sz="1350" b="1" dirty="0">
              <a:solidFill>
                <a:srgbClr val="002060"/>
              </a:solidFill>
            </a:endParaRPr>
          </a:p>
        </p:txBody>
      </p:sp>
      <p:sp>
        <p:nvSpPr>
          <p:cNvPr id="21" name="TextBox 20"/>
          <p:cNvSpPr txBox="1"/>
          <p:nvPr/>
        </p:nvSpPr>
        <p:spPr>
          <a:xfrm>
            <a:off x="552053" y="3254062"/>
            <a:ext cx="5184479" cy="300082"/>
          </a:xfrm>
          <a:prstGeom prst="rect">
            <a:avLst/>
          </a:prstGeom>
          <a:solidFill>
            <a:schemeClr val="bg1">
              <a:lumMod val="95000"/>
              <a:alpha val="68000"/>
            </a:schemeClr>
          </a:solidFill>
          <a:ln w="19050">
            <a:solidFill>
              <a:srgbClr val="002060"/>
            </a:solidFill>
          </a:ln>
        </p:spPr>
        <p:txBody>
          <a:bodyPr wrap="square" rtlCol="0">
            <a:spAutoFit/>
          </a:bodyPr>
          <a:lstStyle/>
          <a:p>
            <a:pPr algn="ctr"/>
            <a:r>
              <a:rPr lang="en-GB" sz="1350" b="1" dirty="0">
                <a:solidFill>
                  <a:srgbClr val="002060"/>
                </a:solidFill>
              </a:rPr>
              <a:t>Natural Flood Management</a:t>
            </a:r>
            <a:endParaRPr lang="en-GB" sz="1350" b="1" dirty="0">
              <a:solidFill>
                <a:srgbClr val="002060"/>
              </a:solidFill>
            </a:endParaRPr>
          </a:p>
        </p:txBody>
      </p:sp>
      <p:sp>
        <p:nvSpPr>
          <p:cNvPr id="22" name="TextBox 21"/>
          <p:cNvSpPr txBox="1"/>
          <p:nvPr/>
        </p:nvSpPr>
        <p:spPr>
          <a:xfrm>
            <a:off x="6492862" y="4131891"/>
            <a:ext cx="1867558" cy="300082"/>
          </a:xfrm>
          <a:prstGeom prst="rect">
            <a:avLst/>
          </a:prstGeom>
          <a:solidFill>
            <a:schemeClr val="bg1">
              <a:lumMod val="95000"/>
              <a:alpha val="68000"/>
            </a:schemeClr>
          </a:solidFill>
          <a:ln w="19050">
            <a:solidFill>
              <a:srgbClr val="002060"/>
            </a:solidFill>
          </a:ln>
        </p:spPr>
        <p:txBody>
          <a:bodyPr wrap="square" rtlCol="0">
            <a:spAutoFit/>
          </a:bodyPr>
          <a:lstStyle/>
          <a:p>
            <a:pPr algn="ctr"/>
            <a:r>
              <a:rPr lang="en-GB" sz="1350" b="1" dirty="0">
                <a:solidFill>
                  <a:srgbClr val="002060"/>
                </a:solidFill>
              </a:rPr>
              <a:t>Flood Schemes</a:t>
            </a:r>
            <a:endParaRPr lang="en-GB" sz="1350" b="1" dirty="0">
              <a:solidFill>
                <a:srgbClr val="002060"/>
              </a:solidFill>
            </a:endParaRPr>
          </a:p>
        </p:txBody>
      </p:sp>
      <p:sp>
        <p:nvSpPr>
          <p:cNvPr id="23" name="TextBox 22"/>
          <p:cNvSpPr txBox="1"/>
          <p:nvPr/>
        </p:nvSpPr>
        <p:spPr>
          <a:xfrm>
            <a:off x="7432126" y="3789901"/>
            <a:ext cx="933779" cy="300082"/>
          </a:xfrm>
          <a:prstGeom prst="rect">
            <a:avLst/>
          </a:prstGeom>
          <a:solidFill>
            <a:schemeClr val="bg1">
              <a:lumMod val="95000"/>
              <a:alpha val="68000"/>
            </a:schemeClr>
          </a:solidFill>
          <a:ln w="19050">
            <a:solidFill>
              <a:srgbClr val="002060"/>
            </a:solidFill>
          </a:ln>
        </p:spPr>
        <p:txBody>
          <a:bodyPr wrap="square" rtlCol="0">
            <a:spAutoFit/>
          </a:bodyPr>
          <a:lstStyle/>
          <a:p>
            <a:pPr algn="ctr"/>
            <a:r>
              <a:rPr lang="en-GB" sz="1350" b="1" dirty="0">
                <a:solidFill>
                  <a:srgbClr val="002060"/>
                </a:solidFill>
              </a:rPr>
              <a:t>Coastal</a:t>
            </a:r>
            <a:endParaRPr lang="en-GB" sz="1350" b="1" dirty="0">
              <a:solidFill>
                <a:srgbClr val="002060"/>
              </a:solidFill>
            </a:endParaRPr>
          </a:p>
        </p:txBody>
      </p:sp>
      <p:sp>
        <p:nvSpPr>
          <p:cNvPr id="2" name="Right Arrow 1"/>
          <p:cNvSpPr/>
          <p:nvPr/>
        </p:nvSpPr>
        <p:spPr>
          <a:xfrm>
            <a:off x="2710536" y="1636039"/>
            <a:ext cx="567356" cy="290594"/>
          </a:xfrm>
          <a:prstGeom prst="rightArrow">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4" name="Right Arrow 23"/>
          <p:cNvSpPr/>
          <p:nvPr/>
        </p:nvSpPr>
        <p:spPr>
          <a:xfrm>
            <a:off x="5634237" y="1654540"/>
            <a:ext cx="567356" cy="290594"/>
          </a:xfrm>
          <a:prstGeom prst="rightArrow">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375833791"/>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7950" y="0"/>
            <a:ext cx="10080212" cy="7560159"/>
          </a:xfrm>
          <a:prstGeom prst="rect">
            <a:avLst/>
          </a:prstGeom>
          <a:ln>
            <a:solidFill>
              <a:srgbClr val="002060"/>
            </a:solidFill>
          </a:ln>
        </p:spPr>
      </p:pic>
      <p:sp>
        <p:nvSpPr>
          <p:cNvPr id="5" name="Rectangle 4"/>
          <p:cNvSpPr/>
          <p:nvPr/>
        </p:nvSpPr>
        <p:spPr>
          <a:xfrm>
            <a:off x="1187206" y="859874"/>
            <a:ext cx="6589055" cy="553998"/>
          </a:xfrm>
          <a:prstGeom prst="rect">
            <a:avLst/>
          </a:prstGeom>
        </p:spPr>
        <p:txBody>
          <a:bodyPr wrap="square">
            <a:spAutoFit/>
          </a:bodyPr>
          <a:lstStyle/>
          <a:p>
            <a:pPr algn="ctr"/>
            <a:r>
              <a:rPr lang="en-GB" sz="3000" b="1" dirty="0">
                <a:solidFill>
                  <a:srgbClr val="002060"/>
                </a:solidFill>
              </a:rPr>
              <a:t>Catchment Restoration Movements</a:t>
            </a:r>
            <a:endParaRPr lang="en-GB" sz="3000" b="1" dirty="0">
              <a:solidFill>
                <a:srgbClr val="002060"/>
              </a:solidFill>
            </a:endParaRPr>
          </a:p>
        </p:txBody>
      </p:sp>
      <p:sp>
        <p:nvSpPr>
          <p:cNvPr id="4" name="TextBox 3"/>
          <p:cNvSpPr txBox="1"/>
          <p:nvPr/>
        </p:nvSpPr>
        <p:spPr>
          <a:xfrm>
            <a:off x="1601534" y="2900701"/>
            <a:ext cx="4318172" cy="300082"/>
          </a:xfrm>
          <a:prstGeom prst="rect">
            <a:avLst/>
          </a:prstGeom>
          <a:solidFill>
            <a:schemeClr val="bg1">
              <a:lumMod val="95000"/>
              <a:alpha val="68000"/>
            </a:schemeClr>
          </a:solidFill>
          <a:ln w="19050">
            <a:solidFill>
              <a:srgbClr val="002060"/>
            </a:solidFill>
          </a:ln>
        </p:spPr>
        <p:txBody>
          <a:bodyPr wrap="square" rtlCol="0">
            <a:spAutoFit/>
          </a:bodyPr>
          <a:lstStyle/>
          <a:p>
            <a:pPr algn="ctr"/>
            <a:r>
              <a:rPr lang="en-GB" sz="1350" b="1" dirty="0">
                <a:solidFill>
                  <a:srgbClr val="002060"/>
                </a:solidFill>
              </a:rPr>
              <a:t>Wetlands (Artificial and restored)</a:t>
            </a:r>
          </a:p>
        </p:txBody>
      </p:sp>
      <p:sp>
        <p:nvSpPr>
          <p:cNvPr id="9" name="TextBox 8"/>
          <p:cNvSpPr txBox="1"/>
          <p:nvPr/>
        </p:nvSpPr>
        <p:spPr>
          <a:xfrm>
            <a:off x="540424" y="1484019"/>
            <a:ext cx="1688228" cy="600164"/>
          </a:xfrm>
          <a:prstGeom prst="rect">
            <a:avLst/>
          </a:prstGeom>
          <a:solidFill>
            <a:schemeClr val="bg1">
              <a:lumMod val="95000"/>
              <a:alpha val="68000"/>
            </a:schemeClr>
          </a:solidFill>
          <a:ln w="19050">
            <a:solidFill>
              <a:schemeClr val="bg1"/>
            </a:solidFill>
          </a:ln>
          <a:effectLst>
            <a:glow rad="228600">
              <a:schemeClr val="accent2">
                <a:satMod val="175000"/>
                <a:alpha val="40000"/>
              </a:schemeClr>
            </a:glow>
          </a:effectLst>
        </p:spPr>
        <p:txBody>
          <a:bodyPr wrap="square" rtlCol="0">
            <a:spAutoFit/>
          </a:bodyPr>
          <a:lstStyle/>
          <a:p>
            <a:pPr algn="ctr"/>
            <a:r>
              <a:rPr lang="en-GB" sz="1650" b="1" dirty="0">
                <a:solidFill>
                  <a:srgbClr val="002060"/>
                </a:solidFill>
              </a:rPr>
              <a:t>Upper Catchment</a:t>
            </a:r>
            <a:endParaRPr lang="en-GB" sz="1650" b="1" dirty="0">
              <a:solidFill>
                <a:srgbClr val="002060"/>
              </a:solidFill>
            </a:endParaRPr>
          </a:p>
        </p:txBody>
      </p:sp>
      <p:sp>
        <p:nvSpPr>
          <p:cNvPr id="10" name="TextBox 9"/>
          <p:cNvSpPr txBox="1"/>
          <p:nvPr/>
        </p:nvSpPr>
        <p:spPr>
          <a:xfrm>
            <a:off x="529818" y="2255026"/>
            <a:ext cx="3726143" cy="300082"/>
          </a:xfrm>
          <a:prstGeom prst="rect">
            <a:avLst/>
          </a:prstGeom>
          <a:solidFill>
            <a:schemeClr val="bg1">
              <a:lumMod val="95000"/>
              <a:alpha val="68000"/>
            </a:schemeClr>
          </a:solidFill>
          <a:ln w="19050">
            <a:solidFill>
              <a:schemeClr val="accent2">
                <a:lumMod val="50000"/>
              </a:schemeClr>
            </a:solidFill>
          </a:ln>
        </p:spPr>
        <p:txBody>
          <a:bodyPr wrap="square" rtlCol="0">
            <a:spAutoFit/>
          </a:bodyPr>
          <a:lstStyle/>
          <a:p>
            <a:pPr algn="ctr"/>
            <a:r>
              <a:rPr lang="en-GB" sz="1350" b="1" dirty="0">
                <a:solidFill>
                  <a:srgbClr val="002060"/>
                </a:solidFill>
              </a:rPr>
              <a:t>Land use </a:t>
            </a:r>
            <a:r>
              <a:rPr lang="en-GB" sz="1350" b="1" dirty="0">
                <a:solidFill>
                  <a:srgbClr val="002060"/>
                </a:solidFill>
              </a:rPr>
              <a:t>change / Agricultural management</a:t>
            </a:r>
            <a:endParaRPr lang="en-GB" sz="1350" b="1" dirty="0">
              <a:solidFill>
                <a:srgbClr val="002060"/>
              </a:solidFill>
            </a:endParaRPr>
          </a:p>
        </p:txBody>
      </p:sp>
      <p:sp>
        <p:nvSpPr>
          <p:cNvPr id="11" name="TextBox 10"/>
          <p:cNvSpPr txBox="1"/>
          <p:nvPr/>
        </p:nvSpPr>
        <p:spPr>
          <a:xfrm>
            <a:off x="6481892" y="4756790"/>
            <a:ext cx="1878528" cy="300082"/>
          </a:xfrm>
          <a:prstGeom prst="rect">
            <a:avLst/>
          </a:prstGeom>
          <a:solidFill>
            <a:schemeClr val="bg1">
              <a:lumMod val="95000"/>
              <a:alpha val="68000"/>
            </a:schemeClr>
          </a:solidFill>
          <a:ln w="19050">
            <a:solidFill>
              <a:srgbClr val="002060"/>
            </a:solidFill>
          </a:ln>
        </p:spPr>
        <p:txBody>
          <a:bodyPr wrap="square" rtlCol="0">
            <a:spAutoFit/>
          </a:bodyPr>
          <a:lstStyle/>
          <a:p>
            <a:pPr algn="ctr"/>
            <a:r>
              <a:rPr lang="en-GB" sz="1350" b="1" dirty="0" err="1">
                <a:solidFill>
                  <a:srgbClr val="002060"/>
                </a:solidFill>
              </a:rPr>
              <a:t>SuDS</a:t>
            </a:r>
            <a:endParaRPr lang="en-GB" sz="1350" b="1" dirty="0">
              <a:solidFill>
                <a:srgbClr val="002060"/>
              </a:solidFill>
            </a:endParaRPr>
          </a:p>
        </p:txBody>
      </p:sp>
      <p:sp>
        <p:nvSpPr>
          <p:cNvPr id="12" name="TextBox 11"/>
          <p:cNvSpPr txBox="1"/>
          <p:nvPr/>
        </p:nvSpPr>
        <p:spPr>
          <a:xfrm>
            <a:off x="6492862" y="3255598"/>
            <a:ext cx="1878528" cy="507831"/>
          </a:xfrm>
          <a:prstGeom prst="rect">
            <a:avLst/>
          </a:prstGeom>
          <a:solidFill>
            <a:schemeClr val="bg1">
              <a:lumMod val="95000"/>
              <a:alpha val="68000"/>
            </a:schemeClr>
          </a:solidFill>
          <a:ln w="19050">
            <a:solidFill>
              <a:srgbClr val="002060"/>
            </a:solidFill>
          </a:ln>
        </p:spPr>
        <p:txBody>
          <a:bodyPr wrap="square" rtlCol="0">
            <a:spAutoFit/>
          </a:bodyPr>
          <a:lstStyle/>
          <a:p>
            <a:pPr algn="ctr"/>
            <a:r>
              <a:rPr lang="en-GB" sz="1350" b="1" dirty="0">
                <a:solidFill>
                  <a:srgbClr val="002060"/>
                </a:solidFill>
              </a:rPr>
              <a:t>Water Sensitive Urban Design</a:t>
            </a:r>
          </a:p>
        </p:txBody>
      </p:sp>
      <p:sp>
        <p:nvSpPr>
          <p:cNvPr id="13" name="TextBox 12"/>
          <p:cNvSpPr txBox="1"/>
          <p:nvPr/>
        </p:nvSpPr>
        <p:spPr>
          <a:xfrm>
            <a:off x="2710536" y="2572888"/>
            <a:ext cx="4742277" cy="300082"/>
          </a:xfrm>
          <a:prstGeom prst="rect">
            <a:avLst/>
          </a:prstGeom>
          <a:solidFill>
            <a:schemeClr val="bg1">
              <a:lumMod val="95000"/>
              <a:alpha val="68000"/>
            </a:schemeClr>
          </a:solidFill>
          <a:ln w="19050">
            <a:solidFill>
              <a:srgbClr val="002060"/>
            </a:solidFill>
          </a:ln>
        </p:spPr>
        <p:txBody>
          <a:bodyPr wrap="square" rtlCol="0">
            <a:spAutoFit/>
          </a:bodyPr>
          <a:lstStyle/>
          <a:p>
            <a:pPr algn="ctr"/>
            <a:r>
              <a:rPr lang="en-GB" sz="1350" b="1" dirty="0">
                <a:solidFill>
                  <a:srgbClr val="002060"/>
                </a:solidFill>
              </a:rPr>
              <a:t>River Restoration</a:t>
            </a:r>
          </a:p>
        </p:txBody>
      </p:sp>
      <p:sp>
        <p:nvSpPr>
          <p:cNvPr id="15" name="TextBox 14"/>
          <p:cNvSpPr txBox="1"/>
          <p:nvPr/>
        </p:nvSpPr>
        <p:spPr>
          <a:xfrm>
            <a:off x="603049" y="5401853"/>
            <a:ext cx="7757371" cy="300082"/>
          </a:xfrm>
          <a:prstGeom prst="rect">
            <a:avLst/>
          </a:prstGeom>
          <a:solidFill>
            <a:schemeClr val="bg1">
              <a:lumMod val="95000"/>
              <a:alpha val="68000"/>
            </a:schemeClr>
          </a:solidFill>
          <a:ln w="19050">
            <a:solidFill>
              <a:srgbClr val="002060"/>
            </a:solidFill>
          </a:ln>
        </p:spPr>
        <p:txBody>
          <a:bodyPr wrap="square" rtlCol="0">
            <a:spAutoFit/>
          </a:bodyPr>
          <a:lstStyle/>
          <a:p>
            <a:pPr algn="ctr"/>
            <a:r>
              <a:rPr lang="en-GB" sz="1350" b="1" dirty="0">
                <a:solidFill>
                  <a:srgbClr val="002060"/>
                </a:solidFill>
              </a:rPr>
              <a:t>Ecosystem </a:t>
            </a:r>
            <a:r>
              <a:rPr lang="en-GB" sz="1350" b="1" dirty="0">
                <a:solidFill>
                  <a:srgbClr val="002060"/>
                </a:solidFill>
              </a:rPr>
              <a:t>Services &amp; Natural Capital</a:t>
            </a:r>
            <a:endParaRPr lang="en-GB" sz="1350" b="1" dirty="0">
              <a:solidFill>
                <a:srgbClr val="002060"/>
              </a:solidFill>
            </a:endParaRPr>
          </a:p>
        </p:txBody>
      </p:sp>
      <p:sp>
        <p:nvSpPr>
          <p:cNvPr id="16" name="TextBox 15"/>
          <p:cNvSpPr txBox="1"/>
          <p:nvPr/>
        </p:nvSpPr>
        <p:spPr>
          <a:xfrm>
            <a:off x="6491197" y="4449241"/>
            <a:ext cx="1878528" cy="300082"/>
          </a:xfrm>
          <a:prstGeom prst="rect">
            <a:avLst/>
          </a:prstGeom>
          <a:solidFill>
            <a:schemeClr val="bg1">
              <a:lumMod val="95000"/>
              <a:alpha val="68000"/>
            </a:schemeClr>
          </a:solidFill>
          <a:ln w="19050">
            <a:solidFill>
              <a:srgbClr val="002060"/>
            </a:solidFill>
          </a:ln>
        </p:spPr>
        <p:txBody>
          <a:bodyPr wrap="square" rtlCol="0">
            <a:spAutoFit/>
          </a:bodyPr>
          <a:lstStyle/>
          <a:p>
            <a:pPr algn="ctr"/>
            <a:r>
              <a:rPr lang="en-GB" sz="1350" b="1" dirty="0">
                <a:solidFill>
                  <a:srgbClr val="002060"/>
                </a:solidFill>
              </a:rPr>
              <a:t>Green Infrastructure</a:t>
            </a:r>
          </a:p>
        </p:txBody>
      </p:sp>
      <p:sp>
        <p:nvSpPr>
          <p:cNvPr id="17" name="TextBox 16"/>
          <p:cNvSpPr txBox="1"/>
          <p:nvPr/>
        </p:nvSpPr>
        <p:spPr>
          <a:xfrm>
            <a:off x="6492862" y="2918537"/>
            <a:ext cx="1878528" cy="300082"/>
          </a:xfrm>
          <a:prstGeom prst="rect">
            <a:avLst/>
          </a:prstGeom>
          <a:solidFill>
            <a:schemeClr val="bg1">
              <a:lumMod val="95000"/>
              <a:alpha val="68000"/>
            </a:schemeClr>
          </a:solidFill>
          <a:ln w="19050">
            <a:solidFill>
              <a:srgbClr val="002060"/>
            </a:solidFill>
          </a:ln>
        </p:spPr>
        <p:txBody>
          <a:bodyPr wrap="square" rtlCol="0">
            <a:spAutoFit/>
          </a:bodyPr>
          <a:lstStyle/>
          <a:p>
            <a:pPr algn="ctr"/>
            <a:r>
              <a:rPr lang="en-GB" sz="1350" b="1" dirty="0">
                <a:solidFill>
                  <a:srgbClr val="002060"/>
                </a:solidFill>
              </a:rPr>
              <a:t>Blue Green Corridors</a:t>
            </a:r>
          </a:p>
        </p:txBody>
      </p:sp>
      <p:sp>
        <p:nvSpPr>
          <p:cNvPr id="18" name="TextBox 17"/>
          <p:cNvSpPr txBox="1"/>
          <p:nvPr/>
        </p:nvSpPr>
        <p:spPr>
          <a:xfrm>
            <a:off x="3622058" y="1603468"/>
            <a:ext cx="1668013" cy="346249"/>
          </a:xfrm>
          <a:prstGeom prst="rect">
            <a:avLst/>
          </a:prstGeom>
          <a:solidFill>
            <a:schemeClr val="bg1">
              <a:lumMod val="95000"/>
              <a:alpha val="68000"/>
            </a:schemeClr>
          </a:solidFill>
          <a:ln w="19050">
            <a:solidFill>
              <a:schemeClr val="bg1"/>
            </a:solidFill>
          </a:ln>
          <a:effectLst>
            <a:glow rad="228600">
              <a:schemeClr val="accent2">
                <a:satMod val="175000"/>
                <a:alpha val="40000"/>
              </a:schemeClr>
            </a:glow>
          </a:effectLst>
        </p:spPr>
        <p:txBody>
          <a:bodyPr wrap="square" rtlCol="0">
            <a:spAutoFit/>
          </a:bodyPr>
          <a:lstStyle/>
          <a:p>
            <a:pPr algn="ctr"/>
            <a:r>
              <a:rPr lang="en-GB" sz="1650" b="1" dirty="0">
                <a:solidFill>
                  <a:srgbClr val="002060"/>
                </a:solidFill>
              </a:rPr>
              <a:t>Mid Catchment</a:t>
            </a:r>
            <a:endParaRPr lang="en-GB" sz="1650" b="1" dirty="0">
              <a:solidFill>
                <a:srgbClr val="002060"/>
              </a:solidFill>
            </a:endParaRPr>
          </a:p>
        </p:txBody>
      </p:sp>
      <p:sp>
        <p:nvSpPr>
          <p:cNvPr id="19" name="TextBox 18"/>
          <p:cNvSpPr txBox="1"/>
          <p:nvPr/>
        </p:nvSpPr>
        <p:spPr>
          <a:xfrm>
            <a:off x="6513549" y="1544462"/>
            <a:ext cx="2044389" cy="600164"/>
          </a:xfrm>
          <a:prstGeom prst="rect">
            <a:avLst/>
          </a:prstGeom>
          <a:solidFill>
            <a:schemeClr val="bg1">
              <a:lumMod val="95000"/>
              <a:alpha val="68000"/>
            </a:schemeClr>
          </a:solidFill>
          <a:ln w="19050">
            <a:solidFill>
              <a:schemeClr val="bg1"/>
            </a:solidFill>
          </a:ln>
          <a:effectLst>
            <a:glow rad="228600">
              <a:schemeClr val="accent2">
                <a:satMod val="175000"/>
                <a:alpha val="40000"/>
              </a:schemeClr>
            </a:glow>
          </a:effectLst>
        </p:spPr>
        <p:txBody>
          <a:bodyPr wrap="square" rtlCol="0">
            <a:spAutoFit/>
          </a:bodyPr>
          <a:lstStyle/>
          <a:p>
            <a:pPr algn="ctr"/>
            <a:r>
              <a:rPr lang="en-GB" sz="1650" b="1" dirty="0">
                <a:solidFill>
                  <a:srgbClr val="002060"/>
                </a:solidFill>
              </a:rPr>
              <a:t>Lower Catchment (Cities)</a:t>
            </a:r>
            <a:endParaRPr lang="en-GB" sz="1650" b="1" dirty="0">
              <a:solidFill>
                <a:srgbClr val="002060"/>
              </a:solidFill>
            </a:endParaRPr>
          </a:p>
        </p:txBody>
      </p:sp>
      <p:sp>
        <p:nvSpPr>
          <p:cNvPr id="20" name="TextBox 19"/>
          <p:cNvSpPr txBox="1"/>
          <p:nvPr/>
        </p:nvSpPr>
        <p:spPr>
          <a:xfrm>
            <a:off x="603049" y="5079322"/>
            <a:ext cx="7757371" cy="300082"/>
          </a:xfrm>
          <a:prstGeom prst="rect">
            <a:avLst/>
          </a:prstGeom>
          <a:solidFill>
            <a:schemeClr val="bg1">
              <a:lumMod val="95000"/>
              <a:alpha val="68000"/>
            </a:schemeClr>
          </a:solidFill>
          <a:ln w="19050">
            <a:solidFill>
              <a:srgbClr val="002060"/>
            </a:solidFill>
          </a:ln>
        </p:spPr>
        <p:txBody>
          <a:bodyPr wrap="square" rtlCol="0">
            <a:spAutoFit/>
          </a:bodyPr>
          <a:lstStyle/>
          <a:p>
            <a:pPr algn="ctr"/>
            <a:r>
              <a:rPr lang="en-GB" sz="1350" b="1" dirty="0">
                <a:solidFill>
                  <a:srgbClr val="002060"/>
                </a:solidFill>
              </a:rPr>
              <a:t>Water Framework Directive</a:t>
            </a:r>
            <a:endParaRPr lang="en-GB" sz="1350" b="1" dirty="0">
              <a:solidFill>
                <a:srgbClr val="002060"/>
              </a:solidFill>
            </a:endParaRPr>
          </a:p>
        </p:txBody>
      </p:sp>
      <p:sp>
        <p:nvSpPr>
          <p:cNvPr id="21" name="TextBox 20"/>
          <p:cNvSpPr txBox="1"/>
          <p:nvPr/>
        </p:nvSpPr>
        <p:spPr>
          <a:xfrm>
            <a:off x="552053" y="3254062"/>
            <a:ext cx="5184479" cy="300082"/>
          </a:xfrm>
          <a:prstGeom prst="rect">
            <a:avLst/>
          </a:prstGeom>
          <a:solidFill>
            <a:schemeClr val="bg1">
              <a:lumMod val="95000"/>
              <a:alpha val="68000"/>
            </a:schemeClr>
          </a:solidFill>
          <a:ln w="19050">
            <a:solidFill>
              <a:srgbClr val="002060"/>
            </a:solidFill>
          </a:ln>
        </p:spPr>
        <p:txBody>
          <a:bodyPr wrap="square" rtlCol="0">
            <a:spAutoFit/>
          </a:bodyPr>
          <a:lstStyle/>
          <a:p>
            <a:pPr algn="ctr"/>
            <a:r>
              <a:rPr lang="en-GB" sz="1350" b="1" dirty="0">
                <a:solidFill>
                  <a:srgbClr val="002060"/>
                </a:solidFill>
              </a:rPr>
              <a:t>Natural Flood Management</a:t>
            </a:r>
            <a:endParaRPr lang="en-GB" sz="1350" b="1" dirty="0">
              <a:solidFill>
                <a:srgbClr val="002060"/>
              </a:solidFill>
            </a:endParaRPr>
          </a:p>
        </p:txBody>
      </p:sp>
      <p:sp>
        <p:nvSpPr>
          <p:cNvPr id="22" name="TextBox 21"/>
          <p:cNvSpPr txBox="1"/>
          <p:nvPr/>
        </p:nvSpPr>
        <p:spPr>
          <a:xfrm>
            <a:off x="6492862" y="4131891"/>
            <a:ext cx="1867558" cy="300082"/>
          </a:xfrm>
          <a:prstGeom prst="rect">
            <a:avLst/>
          </a:prstGeom>
          <a:solidFill>
            <a:schemeClr val="bg1">
              <a:lumMod val="95000"/>
              <a:alpha val="68000"/>
            </a:schemeClr>
          </a:solidFill>
          <a:ln w="19050">
            <a:solidFill>
              <a:srgbClr val="002060"/>
            </a:solidFill>
          </a:ln>
        </p:spPr>
        <p:txBody>
          <a:bodyPr wrap="square" rtlCol="0">
            <a:spAutoFit/>
          </a:bodyPr>
          <a:lstStyle/>
          <a:p>
            <a:pPr algn="ctr"/>
            <a:r>
              <a:rPr lang="en-GB" sz="1350" b="1" dirty="0">
                <a:solidFill>
                  <a:srgbClr val="002060"/>
                </a:solidFill>
              </a:rPr>
              <a:t>Flood Schemes</a:t>
            </a:r>
            <a:endParaRPr lang="en-GB" sz="1350" b="1" dirty="0">
              <a:solidFill>
                <a:srgbClr val="002060"/>
              </a:solidFill>
            </a:endParaRPr>
          </a:p>
        </p:txBody>
      </p:sp>
      <p:sp>
        <p:nvSpPr>
          <p:cNvPr id="23" name="TextBox 22"/>
          <p:cNvSpPr txBox="1"/>
          <p:nvPr/>
        </p:nvSpPr>
        <p:spPr>
          <a:xfrm>
            <a:off x="7432126" y="3789901"/>
            <a:ext cx="933779" cy="300082"/>
          </a:xfrm>
          <a:prstGeom prst="rect">
            <a:avLst/>
          </a:prstGeom>
          <a:solidFill>
            <a:schemeClr val="bg1">
              <a:lumMod val="95000"/>
              <a:alpha val="68000"/>
            </a:schemeClr>
          </a:solidFill>
          <a:ln w="19050">
            <a:solidFill>
              <a:srgbClr val="002060"/>
            </a:solidFill>
          </a:ln>
        </p:spPr>
        <p:txBody>
          <a:bodyPr wrap="square" rtlCol="0">
            <a:spAutoFit/>
          </a:bodyPr>
          <a:lstStyle/>
          <a:p>
            <a:pPr algn="ctr"/>
            <a:r>
              <a:rPr lang="en-GB" sz="1350" b="1" dirty="0">
                <a:solidFill>
                  <a:srgbClr val="002060"/>
                </a:solidFill>
              </a:rPr>
              <a:t>Coastal</a:t>
            </a:r>
            <a:endParaRPr lang="en-GB" sz="1350" b="1" dirty="0">
              <a:solidFill>
                <a:srgbClr val="002060"/>
              </a:solidFill>
            </a:endParaRPr>
          </a:p>
        </p:txBody>
      </p:sp>
      <p:sp>
        <p:nvSpPr>
          <p:cNvPr id="2" name="Right Arrow 1"/>
          <p:cNvSpPr/>
          <p:nvPr/>
        </p:nvSpPr>
        <p:spPr>
          <a:xfrm>
            <a:off x="2710536" y="1636039"/>
            <a:ext cx="567356" cy="290594"/>
          </a:xfrm>
          <a:prstGeom prst="rightArrow">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4" name="Right Arrow 23"/>
          <p:cNvSpPr/>
          <p:nvPr/>
        </p:nvSpPr>
        <p:spPr>
          <a:xfrm>
            <a:off x="5634237" y="1654540"/>
            <a:ext cx="567356" cy="290594"/>
          </a:xfrm>
          <a:prstGeom prst="rightArrow">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Box 5"/>
          <p:cNvSpPr txBox="1"/>
          <p:nvPr/>
        </p:nvSpPr>
        <p:spPr>
          <a:xfrm>
            <a:off x="464344" y="914400"/>
            <a:ext cx="8201025" cy="5170646"/>
          </a:xfrm>
          <a:prstGeom prst="rect">
            <a:avLst/>
          </a:prstGeom>
          <a:solidFill>
            <a:schemeClr val="accent1">
              <a:alpha val="4000"/>
            </a:schemeClr>
          </a:solidFill>
          <a:ln w="60325" cap="rnd">
            <a:solidFill>
              <a:schemeClr val="accent1"/>
            </a:solidFill>
          </a:ln>
          <a:effectLst>
            <a:glow rad="215900">
              <a:schemeClr val="accent1">
                <a:alpha val="40000"/>
              </a:schemeClr>
            </a:glow>
          </a:effectLst>
        </p:spPr>
        <p:txBody>
          <a:bodyPr wrap="square" rtlCol="0">
            <a:spAutoFit/>
          </a:bodyPr>
          <a:lstStyle/>
          <a:p>
            <a:endParaRPr lang="en-GB" sz="3000" dirty="0">
              <a:solidFill>
                <a:schemeClr val="accent1">
                  <a:lumMod val="50000"/>
                </a:schemeClr>
              </a:solidFill>
            </a:endParaRPr>
          </a:p>
          <a:p>
            <a:endParaRPr lang="en-GB" sz="3000" dirty="0">
              <a:solidFill>
                <a:schemeClr val="accent1">
                  <a:lumMod val="50000"/>
                </a:schemeClr>
              </a:solidFill>
            </a:endParaRPr>
          </a:p>
          <a:p>
            <a:endParaRPr lang="en-GB" sz="3000" dirty="0">
              <a:solidFill>
                <a:schemeClr val="accent1">
                  <a:lumMod val="50000"/>
                </a:schemeClr>
              </a:solidFill>
            </a:endParaRPr>
          </a:p>
          <a:p>
            <a:pPr algn="ctr"/>
            <a:r>
              <a:rPr lang="en-GB" sz="9000" dirty="0">
                <a:solidFill>
                  <a:schemeClr val="accent1">
                    <a:lumMod val="50000"/>
                  </a:schemeClr>
                </a:solidFill>
              </a:rPr>
              <a:t>Catchment </a:t>
            </a:r>
          </a:p>
          <a:p>
            <a:pPr algn="ctr"/>
            <a:r>
              <a:rPr lang="en-GB" sz="9000" dirty="0">
                <a:solidFill>
                  <a:schemeClr val="accent1">
                    <a:lumMod val="50000"/>
                  </a:schemeClr>
                </a:solidFill>
              </a:rPr>
              <a:t>Engineering</a:t>
            </a:r>
          </a:p>
          <a:p>
            <a:endParaRPr lang="en-GB" sz="3000" dirty="0">
              <a:solidFill>
                <a:schemeClr val="accent1">
                  <a:lumMod val="50000"/>
                </a:schemeClr>
              </a:solidFill>
            </a:endParaRPr>
          </a:p>
          <a:p>
            <a:endParaRPr lang="en-GB" sz="3000" dirty="0">
              <a:solidFill>
                <a:schemeClr val="accent1">
                  <a:lumMod val="50000"/>
                </a:schemeClr>
              </a:solidFill>
            </a:endParaRPr>
          </a:p>
        </p:txBody>
      </p:sp>
    </p:spTree>
    <p:extLst>
      <p:ext uri="{BB962C8B-B14F-4D97-AF65-F5344CB8AC3E}">
        <p14:creationId xmlns:p14="http://schemas.microsoft.com/office/powerpoint/2010/main" val="2974407796"/>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1124703" y="1049714"/>
            <a:ext cx="6589055" cy="553998"/>
          </a:xfrm>
          <a:prstGeom prst="rect">
            <a:avLst/>
          </a:prstGeom>
        </p:spPr>
        <p:txBody>
          <a:bodyPr wrap="square">
            <a:spAutoFit/>
          </a:bodyPr>
          <a:lstStyle/>
          <a:p>
            <a:pPr algn="ctr"/>
            <a:r>
              <a:rPr lang="en-GB" sz="3000" b="1" dirty="0">
                <a:solidFill>
                  <a:srgbClr val="28AAE1"/>
                </a:solidFill>
              </a:rPr>
              <a:t>Natural Flood Management</a:t>
            </a:r>
            <a:endParaRPr lang="en-GB" sz="3000" b="1" dirty="0">
              <a:solidFill>
                <a:srgbClr val="28AAE1"/>
              </a:solidFill>
            </a:endParaRP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324" y="1827091"/>
            <a:ext cx="5170103" cy="362716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67823" y="5454254"/>
            <a:ext cx="1547888" cy="425669"/>
          </a:xfrm>
          <a:prstGeom prst="rect">
            <a:avLst/>
          </a:prstGeom>
        </p:spPr>
      </p:pic>
      <p:pic>
        <p:nvPicPr>
          <p:cNvPr id="12" name="Picture 2" descr="C:\Users\alex.nicholson\Documents\Newcastle University\Mac Photos_2\PA28001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5922376" y="1827091"/>
            <a:ext cx="2219390" cy="166482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lex.nicholson\Documents\Newcastle University\Mac Photos_2\DSC00105.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22376" y="3738373"/>
            <a:ext cx="2219390" cy="1664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129946"/>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1124703" y="1049714"/>
            <a:ext cx="6589055" cy="553998"/>
          </a:xfrm>
          <a:prstGeom prst="rect">
            <a:avLst/>
          </a:prstGeom>
        </p:spPr>
        <p:txBody>
          <a:bodyPr wrap="square">
            <a:spAutoFit/>
          </a:bodyPr>
          <a:lstStyle/>
          <a:p>
            <a:pPr algn="ctr"/>
            <a:r>
              <a:rPr lang="en-GB" sz="3000" b="1" dirty="0">
                <a:solidFill>
                  <a:srgbClr val="28AAE1"/>
                </a:solidFill>
              </a:rPr>
              <a:t>Natural Flood Management</a:t>
            </a:r>
            <a:endParaRPr lang="en-GB" sz="3000" b="1" dirty="0">
              <a:solidFill>
                <a:srgbClr val="28AAE1"/>
              </a:solidFil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9706" y="1665754"/>
            <a:ext cx="4583493" cy="343762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78238" y="1697540"/>
            <a:ext cx="2557784" cy="3410379"/>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251091" y="5437147"/>
            <a:ext cx="1547888" cy="425669"/>
          </a:xfrm>
          <a:prstGeom prst="rect">
            <a:avLst/>
          </a:prstGeom>
        </p:spPr>
      </p:pic>
    </p:spTree>
    <p:extLst>
      <p:ext uri="{BB962C8B-B14F-4D97-AF65-F5344CB8AC3E}">
        <p14:creationId xmlns:p14="http://schemas.microsoft.com/office/powerpoint/2010/main" val="1340996088"/>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1"/>
          <p:cNvSpPr>
            <a:spLocks/>
          </p:cNvSpPr>
          <p:nvPr/>
        </p:nvSpPr>
        <p:spPr bwMode="auto">
          <a:xfrm>
            <a:off x="337033" y="4828939"/>
            <a:ext cx="7604332" cy="770186"/>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en-US" sz="2700" dirty="0">
                <a:solidFill>
                  <a:srgbClr val="FFFFFF"/>
                </a:solidFill>
                <a:ea typeface="American Typewriter" charset="0"/>
                <a:cs typeface="Courier New"/>
              </a:rPr>
              <a:t>Addition of 5 NFM features per hydrograph iteration:</a:t>
            </a:r>
            <a:endParaRPr lang="en-US" sz="2700" dirty="0">
              <a:solidFill>
                <a:srgbClr val="FFFFFF"/>
              </a:solidFill>
              <a:ea typeface="American Typewriter" charset="0"/>
              <a:cs typeface="Courier New"/>
            </a:endParaRPr>
          </a:p>
        </p:txBody>
      </p:sp>
      <p:pic>
        <p:nvPicPr>
          <p:cNvPr id="55" name="Picture 1"/>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37843" y="1043119"/>
            <a:ext cx="5458271" cy="3884414"/>
          </a:xfrm>
          <a:prstGeom prst="rect">
            <a:avLst/>
          </a:prstGeom>
          <a:noFill/>
          <a:ln w="12700" cap="flat">
            <a:noFill/>
            <a:miter lim="800000"/>
            <a:headEnd/>
            <a:tailEnd/>
          </a:ln>
          <a:effectLst/>
        </p:spPr>
      </p:pic>
      <p:sp>
        <p:nvSpPr>
          <p:cNvPr id="56" name="Rectangle 55"/>
          <p:cNvSpPr/>
          <p:nvPr/>
        </p:nvSpPr>
        <p:spPr>
          <a:xfrm>
            <a:off x="2419731" y="1468172"/>
            <a:ext cx="4443032" cy="30384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1350" dirty="0">
              <a:solidFill>
                <a:srgbClr val="FFFFFF"/>
              </a:solidFill>
            </a:endParaRPr>
          </a:p>
        </p:txBody>
      </p:sp>
      <p:sp>
        <p:nvSpPr>
          <p:cNvPr id="57" name="Rectangle 6"/>
          <p:cNvSpPr>
            <a:spLocks/>
          </p:cNvSpPr>
          <p:nvPr/>
        </p:nvSpPr>
        <p:spPr bwMode="auto">
          <a:xfrm>
            <a:off x="4247328" y="4233373"/>
            <a:ext cx="1368965" cy="19620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275" dirty="0">
                <a:solidFill>
                  <a:srgbClr val="000000"/>
                </a:solidFill>
                <a:latin typeface="Courier New"/>
                <a:ea typeface="American Typewriter" charset="0"/>
                <a:cs typeface="Courier New"/>
              </a:rPr>
              <a:t>&gt;30% reduction</a:t>
            </a:r>
          </a:p>
        </p:txBody>
      </p:sp>
      <p:sp>
        <p:nvSpPr>
          <p:cNvPr id="58" name="Freeform 57"/>
          <p:cNvSpPr/>
          <p:nvPr/>
        </p:nvSpPr>
        <p:spPr>
          <a:xfrm>
            <a:off x="2391156" y="1780782"/>
            <a:ext cx="4485132" cy="2386584"/>
          </a:xfrm>
          <a:custGeom>
            <a:avLst/>
            <a:gdLst>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6584 w 5980176"/>
              <a:gd name="connsiteY25" fmla="*/ 1883664 h 3182112"/>
              <a:gd name="connsiteX26" fmla="*/ 2414016 w 5980176"/>
              <a:gd name="connsiteY26" fmla="*/ 1819656 h 3182112"/>
              <a:gd name="connsiteX27" fmla="*/ 2468880 w 5980176"/>
              <a:gd name="connsiteY27" fmla="*/ 1783080 h 3182112"/>
              <a:gd name="connsiteX28" fmla="*/ 2578608 w 5980176"/>
              <a:gd name="connsiteY28" fmla="*/ 1764792 h 3182112"/>
              <a:gd name="connsiteX29" fmla="*/ 2651760 w 5980176"/>
              <a:gd name="connsiteY29" fmla="*/ 1819656 h 3182112"/>
              <a:gd name="connsiteX30" fmla="*/ 2651760 w 5980176"/>
              <a:gd name="connsiteY30" fmla="*/ 1819656 h 3182112"/>
              <a:gd name="connsiteX31" fmla="*/ 2743200 w 5980176"/>
              <a:gd name="connsiteY31" fmla="*/ 1847088 h 3182112"/>
              <a:gd name="connsiteX32" fmla="*/ 2807208 w 5980176"/>
              <a:gd name="connsiteY32" fmla="*/ 1810512 h 3182112"/>
              <a:gd name="connsiteX33" fmla="*/ 285292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980176" h="3182112">
                <a:moveTo>
                  <a:pt x="0" y="3182112"/>
                </a:moveTo>
                <a:lnTo>
                  <a:pt x="91440" y="3172968"/>
                </a:lnTo>
                <a:lnTo>
                  <a:pt x="320040" y="3127248"/>
                </a:lnTo>
                <a:lnTo>
                  <a:pt x="576072" y="3044952"/>
                </a:lnTo>
                <a:lnTo>
                  <a:pt x="868680" y="2926080"/>
                </a:lnTo>
                <a:lnTo>
                  <a:pt x="996696" y="2862072"/>
                </a:lnTo>
                <a:lnTo>
                  <a:pt x="1152144" y="2706624"/>
                </a:lnTo>
                <a:lnTo>
                  <a:pt x="1234440" y="2615184"/>
                </a:lnTo>
                <a:lnTo>
                  <a:pt x="1335024" y="2487168"/>
                </a:lnTo>
                <a:lnTo>
                  <a:pt x="1389888" y="2322576"/>
                </a:lnTo>
                <a:lnTo>
                  <a:pt x="1463040" y="2185416"/>
                </a:lnTo>
                <a:lnTo>
                  <a:pt x="1527048" y="2148840"/>
                </a:lnTo>
                <a:lnTo>
                  <a:pt x="1609344" y="2185416"/>
                </a:lnTo>
                <a:lnTo>
                  <a:pt x="1700784" y="2121408"/>
                </a:lnTo>
                <a:lnTo>
                  <a:pt x="1801368" y="2075688"/>
                </a:lnTo>
                <a:lnTo>
                  <a:pt x="1883664" y="2039112"/>
                </a:lnTo>
                <a:lnTo>
                  <a:pt x="1883664" y="2039112"/>
                </a:lnTo>
                <a:lnTo>
                  <a:pt x="1975104" y="2139696"/>
                </a:lnTo>
                <a:lnTo>
                  <a:pt x="1975104" y="2139696"/>
                </a:lnTo>
                <a:lnTo>
                  <a:pt x="2121408" y="2185416"/>
                </a:lnTo>
                <a:lnTo>
                  <a:pt x="2121408" y="2185416"/>
                </a:lnTo>
                <a:lnTo>
                  <a:pt x="2194560" y="2194560"/>
                </a:lnTo>
                <a:lnTo>
                  <a:pt x="2258568" y="2121408"/>
                </a:lnTo>
                <a:lnTo>
                  <a:pt x="2286000" y="2057400"/>
                </a:lnTo>
                <a:lnTo>
                  <a:pt x="2331720" y="1975104"/>
                </a:lnTo>
                <a:lnTo>
                  <a:pt x="2386584" y="1883664"/>
                </a:lnTo>
                <a:lnTo>
                  <a:pt x="2414016" y="1819656"/>
                </a:lnTo>
                <a:lnTo>
                  <a:pt x="2468880" y="1783080"/>
                </a:lnTo>
                <a:lnTo>
                  <a:pt x="2578608" y="1764792"/>
                </a:lnTo>
                <a:lnTo>
                  <a:pt x="2651760" y="1819656"/>
                </a:lnTo>
                <a:lnTo>
                  <a:pt x="2651760" y="1819656"/>
                </a:lnTo>
                <a:lnTo>
                  <a:pt x="2743200" y="1847088"/>
                </a:lnTo>
                <a:lnTo>
                  <a:pt x="2807208" y="1810512"/>
                </a:lnTo>
                <a:lnTo>
                  <a:pt x="2852928" y="1719072"/>
                </a:lnTo>
                <a:lnTo>
                  <a:pt x="2907792" y="1508760"/>
                </a:lnTo>
                <a:lnTo>
                  <a:pt x="2962656" y="1353312"/>
                </a:lnTo>
                <a:lnTo>
                  <a:pt x="2953512" y="1261872"/>
                </a:lnTo>
                <a:lnTo>
                  <a:pt x="2980944" y="1161288"/>
                </a:lnTo>
                <a:lnTo>
                  <a:pt x="2999232" y="1106424"/>
                </a:lnTo>
                <a:lnTo>
                  <a:pt x="3044952" y="1024128"/>
                </a:lnTo>
                <a:lnTo>
                  <a:pt x="3054096" y="941832"/>
                </a:lnTo>
                <a:lnTo>
                  <a:pt x="3063240" y="768096"/>
                </a:lnTo>
                <a:lnTo>
                  <a:pt x="3099816" y="585216"/>
                </a:lnTo>
                <a:lnTo>
                  <a:pt x="3154680" y="292608"/>
                </a:lnTo>
                <a:lnTo>
                  <a:pt x="3172968" y="118872"/>
                </a:lnTo>
                <a:lnTo>
                  <a:pt x="3200400" y="155448"/>
                </a:lnTo>
                <a:lnTo>
                  <a:pt x="3246120" y="109728"/>
                </a:lnTo>
                <a:lnTo>
                  <a:pt x="3291840" y="100584"/>
                </a:lnTo>
                <a:lnTo>
                  <a:pt x="3291840" y="0"/>
                </a:lnTo>
                <a:lnTo>
                  <a:pt x="3346704" y="54864"/>
                </a:lnTo>
                <a:lnTo>
                  <a:pt x="3346704" y="54864"/>
                </a:lnTo>
                <a:lnTo>
                  <a:pt x="3410712" y="164592"/>
                </a:lnTo>
                <a:lnTo>
                  <a:pt x="3419856" y="265176"/>
                </a:lnTo>
                <a:lnTo>
                  <a:pt x="3456432" y="374904"/>
                </a:lnTo>
                <a:lnTo>
                  <a:pt x="3483864" y="557784"/>
                </a:lnTo>
                <a:lnTo>
                  <a:pt x="3511296" y="539496"/>
                </a:lnTo>
                <a:lnTo>
                  <a:pt x="3520440" y="612648"/>
                </a:lnTo>
                <a:lnTo>
                  <a:pt x="3547872" y="813816"/>
                </a:lnTo>
                <a:lnTo>
                  <a:pt x="3575304" y="969264"/>
                </a:lnTo>
                <a:lnTo>
                  <a:pt x="3611880" y="1051560"/>
                </a:lnTo>
                <a:lnTo>
                  <a:pt x="3639312" y="1280160"/>
                </a:lnTo>
                <a:lnTo>
                  <a:pt x="3694176" y="1371600"/>
                </a:lnTo>
                <a:lnTo>
                  <a:pt x="3703320" y="1453896"/>
                </a:lnTo>
                <a:lnTo>
                  <a:pt x="3712464" y="1527048"/>
                </a:lnTo>
                <a:lnTo>
                  <a:pt x="3712464" y="1527048"/>
                </a:lnTo>
                <a:lnTo>
                  <a:pt x="3794760" y="1682496"/>
                </a:lnTo>
                <a:lnTo>
                  <a:pt x="3849624" y="1810512"/>
                </a:lnTo>
                <a:lnTo>
                  <a:pt x="3941064" y="1892808"/>
                </a:lnTo>
                <a:lnTo>
                  <a:pt x="4032504" y="2002536"/>
                </a:lnTo>
                <a:lnTo>
                  <a:pt x="4069080" y="2084832"/>
                </a:lnTo>
                <a:lnTo>
                  <a:pt x="4087368" y="2176272"/>
                </a:lnTo>
                <a:lnTo>
                  <a:pt x="4123944" y="2295144"/>
                </a:lnTo>
                <a:lnTo>
                  <a:pt x="4197096" y="2404872"/>
                </a:lnTo>
                <a:lnTo>
                  <a:pt x="4270248" y="2468880"/>
                </a:lnTo>
                <a:lnTo>
                  <a:pt x="4270248" y="2468880"/>
                </a:lnTo>
                <a:lnTo>
                  <a:pt x="4352544" y="2468880"/>
                </a:lnTo>
                <a:lnTo>
                  <a:pt x="4407408" y="2560320"/>
                </a:lnTo>
                <a:lnTo>
                  <a:pt x="4535424" y="2596896"/>
                </a:lnTo>
                <a:lnTo>
                  <a:pt x="4645152" y="2642616"/>
                </a:lnTo>
                <a:lnTo>
                  <a:pt x="4754880" y="2697480"/>
                </a:lnTo>
                <a:lnTo>
                  <a:pt x="4901184" y="2743200"/>
                </a:lnTo>
                <a:lnTo>
                  <a:pt x="5038344" y="2770632"/>
                </a:lnTo>
                <a:lnTo>
                  <a:pt x="5175504" y="2807208"/>
                </a:lnTo>
                <a:lnTo>
                  <a:pt x="5330952" y="2825496"/>
                </a:lnTo>
                <a:lnTo>
                  <a:pt x="5458968" y="2862072"/>
                </a:lnTo>
                <a:lnTo>
                  <a:pt x="5605272" y="2862072"/>
                </a:lnTo>
                <a:lnTo>
                  <a:pt x="5696712" y="2871216"/>
                </a:lnTo>
                <a:lnTo>
                  <a:pt x="5815584" y="2898648"/>
                </a:lnTo>
                <a:lnTo>
                  <a:pt x="5916168" y="2907792"/>
                </a:lnTo>
                <a:lnTo>
                  <a:pt x="5916168" y="2907792"/>
                </a:lnTo>
                <a:lnTo>
                  <a:pt x="5980176" y="2907792"/>
                </a:lnTo>
              </a:path>
            </a:pathLst>
          </a:custGeom>
          <a:noFill/>
          <a:ln>
            <a:solidFill>
              <a:srgbClr val="1C00EE"/>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GB" sz="1350" dirty="0">
              <a:solidFill>
                <a:srgbClr val="FFFFFF"/>
              </a:solidFill>
            </a:endParaRPr>
          </a:p>
        </p:txBody>
      </p:sp>
      <p:sp>
        <p:nvSpPr>
          <p:cNvPr id="59" name="Freeform 58"/>
          <p:cNvSpPr/>
          <p:nvPr/>
        </p:nvSpPr>
        <p:spPr>
          <a:xfrm>
            <a:off x="2391156" y="2009001"/>
            <a:ext cx="4485132" cy="2158365"/>
          </a:xfrm>
          <a:custGeom>
            <a:avLst/>
            <a:gdLst>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6584 w 5980176"/>
              <a:gd name="connsiteY25" fmla="*/ 1883664 h 3182112"/>
              <a:gd name="connsiteX26" fmla="*/ 2414016 w 5980176"/>
              <a:gd name="connsiteY26" fmla="*/ 1819656 h 3182112"/>
              <a:gd name="connsiteX27" fmla="*/ 2468880 w 5980176"/>
              <a:gd name="connsiteY27" fmla="*/ 1783080 h 3182112"/>
              <a:gd name="connsiteX28" fmla="*/ 2578608 w 5980176"/>
              <a:gd name="connsiteY28" fmla="*/ 1764792 h 3182112"/>
              <a:gd name="connsiteX29" fmla="*/ 2651760 w 5980176"/>
              <a:gd name="connsiteY29" fmla="*/ 1819656 h 3182112"/>
              <a:gd name="connsiteX30" fmla="*/ 2651760 w 5980176"/>
              <a:gd name="connsiteY30" fmla="*/ 1819656 h 3182112"/>
              <a:gd name="connsiteX31" fmla="*/ 2743200 w 5980176"/>
              <a:gd name="connsiteY31" fmla="*/ 1847088 h 3182112"/>
              <a:gd name="connsiteX32" fmla="*/ 2807208 w 5980176"/>
              <a:gd name="connsiteY32" fmla="*/ 1810512 h 3182112"/>
              <a:gd name="connsiteX33" fmla="*/ 285292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14016 w 5980176"/>
              <a:gd name="connsiteY26" fmla="*/ 1819656 h 3182112"/>
              <a:gd name="connsiteX27" fmla="*/ 2468880 w 5980176"/>
              <a:gd name="connsiteY27" fmla="*/ 1783080 h 3182112"/>
              <a:gd name="connsiteX28" fmla="*/ 2578608 w 5980176"/>
              <a:gd name="connsiteY28" fmla="*/ 1764792 h 3182112"/>
              <a:gd name="connsiteX29" fmla="*/ 2651760 w 5980176"/>
              <a:gd name="connsiteY29" fmla="*/ 1819656 h 3182112"/>
              <a:gd name="connsiteX30" fmla="*/ 2651760 w 5980176"/>
              <a:gd name="connsiteY30" fmla="*/ 1819656 h 3182112"/>
              <a:gd name="connsiteX31" fmla="*/ 2743200 w 5980176"/>
              <a:gd name="connsiteY31" fmla="*/ 1847088 h 3182112"/>
              <a:gd name="connsiteX32" fmla="*/ 2807208 w 5980176"/>
              <a:gd name="connsiteY32" fmla="*/ 1810512 h 3182112"/>
              <a:gd name="connsiteX33" fmla="*/ 285292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68880 w 5980176"/>
              <a:gd name="connsiteY27" fmla="*/ 1783080 h 3182112"/>
              <a:gd name="connsiteX28" fmla="*/ 2578608 w 5980176"/>
              <a:gd name="connsiteY28" fmla="*/ 1764792 h 3182112"/>
              <a:gd name="connsiteX29" fmla="*/ 2651760 w 5980176"/>
              <a:gd name="connsiteY29" fmla="*/ 1819656 h 3182112"/>
              <a:gd name="connsiteX30" fmla="*/ 2651760 w 5980176"/>
              <a:gd name="connsiteY30" fmla="*/ 1819656 h 3182112"/>
              <a:gd name="connsiteX31" fmla="*/ 2743200 w 5980176"/>
              <a:gd name="connsiteY31" fmla="*/ 1847088 h 3182112"/>
              <a:gd name="connsiteX32" fmla="*/ 2807208 w 5980176"/>
              <a:gd name="connsiteY32" fmla="*/ 1810512 h 3182112"/>
              <a:gd name="connsiteX33" fmla="*/ 285292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578608 w 5980176"/>
              <a:gd name="connsiteY28" fmla="*/ 1764792 h 3182112"/>
              <a:gd name="connsiteX29" fmla="*/ 2651760 w 5980176"/>
              <a:gd name="connsiteY29" fmla="*/ 1819656 h 3182112"/>
              <a:gd name="connsiteX30" fmla="*/ 2651760 w 5980176"/>
              <a:gd name="connsiteY30" fmla="*/ 1819656 h 3182112"/>
              <a:gd name="connsiteX31" fmla="*/ 2743200 w 5980176"/>
              <a:gd name="connsiteY31" fmla="*/ 1847088 h 3182112"/>
              <a:gd name="connsiteX32" fmla="*/ 2807208 w 5980176"/>
              <a:gd name="connsiteY32" fmla="*/ 1810512 h 3182112"/>
              <a:gd name="connsiteX33" fmla="*/ 285292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651760 w 5980176"/>
              <a:gd name="connsiteY29" fmla="*/ 1819656 h 3182112"/>
              <a:gd name="connsiteX30" fmla="*/ 2651760 w 5980176"/>
              <a:gd name="connsiteY30" fmla="*/ 1819656 h 3182112"/>
              <a:gd name="connsiteX31" fmla="*/ 2743200 w 5980176"/>
              <a:gd name="connsiteY31" fmla="*/ 1847088 h 3182112"/>
              <a:gd name="connsiteX32" fmla="*/ 2807208 w 5980176"/>
              <a:gd name="connsiteY32" fmla="*/ 1810512 h 3182112"/>
              <a:gd name="connsiteX33" fmla="*/ 285292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651760 w 5980176"/>
              <a:gd name="connsiteY29" fmla="*/ 1819656 h 3182112"/>
              <a:gd name="connsiteX30" fmla="*/ 2540635 w 5980176"/>
              <a:gd name="connsiteY30" fmla="*/ 1762506 h 3182112"/>
              <a:gd name="connsiteX31" fmla="*/ 2743200 w 5980176"/>
              <a:gd name="connsiteY31" fmla="*/ 1847088 h 3182112"/>
              <a:gd name="connsiteX32" fmla="*/ 2807208 w 5980176"/>
              <a:gd name="connsiteY32" fmla="*/ 1810512 h 3182112"/>
              <a:gd name="connsiteX33" fmla="*/ 285292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651760 w 5980176"/>
              <a:gd name="connsiteY29" fmla="*/ 1819656 h 3182112"/>
              <a:gd name="connsiteX30" fmla="*/ 2651760 w 5980176"/>
              <a:gd name="connsiteY30" fmla="*/ 1730756 h 3182112"/>
              <a:gd name="connsiteX31" fmla="*/ 2743200 w 5980176"/>
              <a:gd name="connsiteY31" fmla="*/ 1847088 h 3182112"/>
              <a:gd name="connsiteX32" fmla="*/ 2807208 w 5980176"/>
              <a:gd name="connsiteY32" fmla="*/ 1810512 h 3182112"/>
              <a:gd name="connsiteX33" fmla="*/ 285292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51760 w 5980176"/>
              <a:gd name="connsiteY30" fmla="*/ 1730756 h 3182112"/>
              <a:gd name="connsiteX31" fmla="*/ 2743200 w 5980176"/>
              <a:gd name="connsiteY31" fmla="*/ 1847088 h 3182112"/>
              <a:gd name="connsiteX32" fmla="*/ 2807208 w 5980176"/>
              <a:gd name="connsiteY32" fmla="*/ 1810512 h 3182112"/>
              <a:gd name="connsiteX33" fmla="*/ 285292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43200 w 5980176"/>
              <a:gd name="connsiteY31" fmla="*/ 1847088 h 3182112"/>
              <a:gd name="connsiteX32" fmla="*/ 2807208 w 5980176"/>
              <a:gd name="connsiteY32" fmla="*/ 1810512 h 3182112"/>
              <a:gd name="connsiteX33" fmla="*/ 285292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5292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3041269 w 5980176"/>
              <a:gd name="connsiteY37" fmla="*/ 1202563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3041269 w 5980176"/>
              <a:gd name="connsiteY37" fmla="*/ 1202563 h 3182112"/>
              <a:gd name="connsiteX38" fmla="*/ 3062732 w 5980176"/>
              <a:gd name="connsiteY38" fmla="*/ 1134999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3041269 w 5980176"/>
              <a:gd name="connsiteY37" fmla="*/ 1202563 h 3182112"/>
              <a:gd name="connsiteX38" fmla="*/ 3062732 w 5980176"/>
              <a:gd name="connsiteY38" fmla="*/ 1134999 h 3182112"/>
              <a:gd name="connsiteX39" fmla="*/ 3079877 w 5980176"/>
              <a:gd name="connsiteY39" fmla="*/ 1027303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3041269 w 5980176"/>
              <a:gd name="connsiteY37" fmla="*/ 1202563 h 3182112"/>
              <a:gd name="connsiteX38" fmla="*/ 3062732 w 5980176"/>
              <a:gd name="connsiteY38" fmla="*/ 1134999 h 3182112"/>
              <a:gd name="connsiteX39" fmla="*/ 3079877 w 5980176"/>
              <a:gd name="connsiteY39" fmla="*/ 1027303 h 3182112"/>
              <a:gd name="connsiteX40" fmla="*/ 30921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3041269 w 5980176"/>
              <a:gd name="connsiteY37" fmla="*/ 1202563 h 3182112"/>
              <a:gd name="connsiteX38" fmla="*/ 3062732 w 5980176"/>
              <a:gd name="connsiteY38" fmla="*/ 1134999 h 3182112"/>
              <a:gd name="connsiteX39" fmla="*/ 3079877 w 5980176"/>
              <a:gd name="connsiteY39" fmla="*/ 1027303 h 3182112"/>
              <a:gd name="connsiteX40" fmla="*/ 3092196 w 5980176"/>
              <a:gd name="connsiteY40" fmla="*/ 941832 h 3182112"/>
              <a:gd name="connsiteX41" fmla="*/ 3129915 w 5980176"/>
              <a:gd name="connsiteY41" fmla="*/ 783971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3041269 w 5980176"/>
              <a:gd name="connsiteY37" fmla="*/ 1202563 h 3182112"/>
              <a:gd name="connsiteX38" fmla="*/ 3062732 w 5980176"/>
              <a:gd name="connsiteY38" fmla="*/ 1134999 h 3182112"/>
              <a:gd name="connsiteX39" fmla="*/ 3079877 w 5980176"/>
              <a:gd name="connsiteY39" fmla="*/ 1027303 h 3182112"/>
              <a:gd name="connsiteX40" fmla="*/ 3092196 w 5980176"/>
              <a:gd name="connsiteY40" fmla="*/ 941832 h 3182112"/>
              <a:gd name="connsiteX41" fmla="*/ 3129915 w 5980176"/>
              <a:gd name="connsiteY41" fmla="*/ 783971 h 3182112"/>
              <a:gd name="connsiteX42" fmla="*/ 3163316 w 5980176"/>
              <a:gd name="connsiteY42" fmla="*/ 62966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3041269 w 5980176"/>
              <a:gd name="connsiteY37" fmla="*/ 1202563 h 3182112"/>
              <a:gd name="connsiteX38" fmla="*/ 3062732 w 5980176"/>
              <a:gd name="connsiteY38" fmla="*/ 1134999 h 3182112"/>
              <a:gd name="connsiteX39" fmla="*/ 3079877 w 5980176"/>
              <a:gd name="connsiteY39" fmla="*/ 1027303 h 3182112"/>
              <a:gd name="connsiteX40" fmla="*/ 3092196 w 5980176"/>
              <a:gd name="connsiteY40" fmla="*/ 941832 h 3182112"/>
              <a:gd name="connsiteX41" fmla="*/ 3129915 w 5980176"/>
              <a:gd name="connsiteY41" fmla="*/ 783971 h 3182112"/>
              <a:gd name="connsiteX42" fmla="*/ 3163316 w 5980176"/>
              <a:gd name="connsiteY42" fmla="*/ 629666 h 3182112"/>
              <a:gd name="connsiteX43" fmla="*/ 3199130 w 5980176"/>
              <a:gd name="connsiteY43" fmla="*/ 64185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3041269 w 5980176"/>
              <a:gd name="connsiteY37" fmla="*/ 1202563 h 3182112"/>
              <a:gd name="connsiteX38" fmla="*/ 3062732 w 5980176"/>
              <a:gd name="connsiteY38" fmla="*/ 1134999 h 3182112"/>
              <a:gd name="connsiteX39" fmla="*/ 3079877 w 5980176"/>
              <a:gd name="connsiteY39" fmla="*/ 1027303 h 3182112"/>
              <a:gd name="connsiteX40" fmla="*/ 3092196 w 5980176"/>
              <a:gd name="connsiteY40" fmla="*/ 941832 h 3182112"/>
              <a:gd name="connsiteX41" fmla="*/ 3129915 w 5980176"/>
              <a:gd name="connsiteY41" fmla="*/ 783971 h 3182112"/>
              <a:gd name="connsiteX42" fmla="*/ 3163316 w 5980176"/>
              <a:gd name="connsiteY42" fmla="*/ 629666 h 3182112"/>
              <a:gd name="connsiteX43" fmla="*/ 3199130 w 5980176"/>
              <a:gd name="connsiteY43" fmla="*/ 641858 h 3182112"/>
              <a:gd name="connsiteX44" fmla="*/ 3201543 w 5980176"/>
              <a:gd name="connsiteY44" fmla="*/ 58242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3041269 w 5980176"/>
              <a:gd name="connsiteY37" fmla="*/ 1202563 h 3182112"/>
              <a:gd name="connsiteX38" fmla="*/ 3062732 w 5980176"/>
              <a:gd name="connsiteY38" fmla="*/ 1134999 h 3182112"/>
              <a:gd name="connsiteX39" fmla="*/ 3079877 w 5980176"/>
              <a:gd name="connsiteY39" fmla="*/ 1027303 h 3182112"/>
              <a:gd name="connsiteX40" fmla="*/ 3092196 w 5980176"/>
              <a:gd name="connsiteY40" fmla="*/ 941832 h 3182112"/>
              <a:gd name="connsiteX41" fmla="*/ 3129915 w 5980176"/>
              <a:gd name="connsiteY41" fmla="*/ 783971 h 3182112"/>
              <a:gd name="connsiteX42" fmla="*/ 3163316 w 5980176"/>
              <a:gd name="connsiteY42" fmla="*/ 629666 h 3182112"/>
              <a:gd name="connsiteX43" fmla="*/ 3199130 w 5980176"/>
              <a:gd name="connsiteY43" fmla="*/ 641858 h 3182112"/>
              <a:gd name="connsiteX44" fmla="*/ 3201543 w 5980176"/>
              <a:gd name="connsiteY44" fmla="*/ 582422 h 3182112"/>
              <a:gd name="connsiteX45" fmla="*/ 3225800 w 5980176"/>
              <a:gd name="connsiteY45" fmla="*/ 56819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3041269 w 5980176"/>
              <a:gd name="connsiteY37" fmla="*/ 1202563 h 3182112"/>
              <a:gd name="connsiteX38" fmla="*/ 3062732 w 5980176"/>
              <a:gd name="connsiteY38" fmla="*/ 1134999 h 3182112"/>
              <a:gd name="connsiteX39" fmla="*/ 3079877 w 5980176"/>
              <a:gd name="connsiteY39" fmla="*/ 1027303 h 3182112"/>
              <a:gd name="connsiteX40" fmla="*/ 3092196 w 5980176"/>
              <a:gd name="connsiteY40" fmla="*/ 941832 h 3182112"/>
              <a:gd name="connsiteX41" fmla="*/ 3129915 w 5980176"/>
              <a:gd name="connsiteY41" fmla="*/ 783971 h 3182112"/>
              <a:gd name="connsiteX42" fmla="*/ 3163316 w 5980176"/>
              <a:gd name="connsiteY42" fmla="*/ 629666 h 3182112"/>
              <a:gd name="connsiteX43" fmla="*/ 3199130 w 5980176"/>
              <a:gd name="connsiteY43" fmla="*/ 641858 h 3182112"/>
              <a:gd name="connsiteX44" fmla="*/ 3201543 w 5980176"/>
              <a:gd name="connsiteY44" fmla="*/ 582422 h 3182112"/>
              <a:gd name="connsiteX45" fmla="*/ 3225800 w 5980176"/>
              <a:gd name="connsiteY45" fmla="*/ 568198 h 3182112"/>
              <a:gd name="connsiteX46" fmla="*/ 3255645 w 5980176"/>
              <a:gd name="connsiteY46" fmla="*/ 50977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3041269 w 5980176"/>
              <a:gd name="connsiteY37" fmla="*/ 1202563 h 3182112"/>
              <a:gd name="connsiteX38" fmla="*/ 3062732 w 5980176"/>
              <a:gd name="connsiteY38" fmla="*/ 1134999 h 3182112"/>
              <a:gd name="connsiteX39" fmla="*/ 3079877 w 5980176"/>
              <a:gd name="connsiteY39" fmla="*/ 1027303 h 3182112"/>
              <a:gd name="connsiteX40" fmla="*/ 3092196 w 5980176"/>
              <a:gd name="connsiteY40" fmla="*/ 941832 h 3182112"/>
              <a:gd name="connsiteX41" fmla="*/ 3129915 w 5980176"/>
              <a:gd name="connsiteY41" fmla="*/ 783971 h 3182112"/>
              <a:gd name="connsiteX42" fmla="*/ 3163316 w 5980176"/>
              <a:gd name="connsiteY42" fmla="*/ 629666 h 3182112"/>
              <a:gd name="connsiteX43" fmla="*/ 3199130 w 5980176"/>
              <a:gd name="connsiteY43" fmla="*/ 641858 h 3182112"/>
              <a:gd name="connsiteX44" fmla="*/ 3201543 w 5980176"/>
              <a:gd name="connsiteY44" fmla="*/ 582422 h 3182112"/>
              <a:gd name="connsiteX45" fmla="*/ 3225800 w 5980176"/>
              <a:gd name="connsiteY45" fmla="*/ 568198 h 3182112"/>
              <a:gd name="connsiteX46" fmla="*/ 3255645 w 5980176"/>
              <a:gd name="connsiteY46" fmla="*/ 509778 h 3182112"/>
              <a:gd name="connsiteX47" fmla="*/ 3282315 w 5980176"/>
              <a:gd name="connsiteY47" fmla="*/ 402209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27248 h 3127248"/>
              <a:gd name="connsiteX1" fmla="*/ 91440 w 5980176"/>
              <a:gd name="connsiteY1" fmla="*/ 3118104 h 3127248"/>
              <a:gd name="connsiteX2" fmla="*/ 320040 w 5980176"/>
              <a:gd name="connsiteY2" fmla="*/ 3072384 h 3127248"/>
              <a:gd name="connsiteX3" fmla="*/ 576072 w 5980176"/>
              <a:gd name="connsiteY3" fmla="*/ 2990088 h 3127248"/>
              <a:gd name="connsiteX4" fmla="*/ 868680 w 5980176"/>
              <a:gd name="connsiteY4" fmla="*/ 2871216 h 3127248"/>
              <a:gd name="connsiteX5" fmla="*/ 996696 w 5980176"/>
              <a:gd name="connsiteY5" fmla="*/ 2807208 h 3127248"/>
              <a:gd name="connsiteX6" fmla="*/ 1152144 w 5980176"/>
              <a:gd name="connsiteY6" fmla="*/ 2651760 h 3127248"/>
              <a:gd name="connsiteX7" fmla="*/ 1234440 w 5980176"/>
              <a:gd name="connsiteY7" fmla="*/ 2560320 h 3127248"/>
              <a:gd name="connsiteX8" fmla="*/ 1335024 w 5980176"/>
              <a:gd name="connsiteY8" fmla="*/ 2432304 h 3127248"/>
              <a:gd name="connsiteX9" fmla="*/ 1389888 w 5980176"/>
              <a:gd name="connsiteY9" fmla="*/ 2267712 h 3127248"/>
              <a:gd name="connsiteX10" fmla="*/ 1463040 w 5980176"/>
              <a:gd name="connsiteY10" fmla="*/ 2130552 h 3127248"/>
              <a:gd name="connsiteX11" fmla="*/ 1527048 w 5980176"/>
              <a:gd name="connsiteY11" fmla="*/ 2093976 h 3127248"/>
              <a:gd name="connsiteX12" fmla="*/ 1609344 w 5980176"/>
              <a:gd name="connsiteY12" fmla="*/ 2130552 h 3127248"/>
              <a:gd name="connsiteX13" fmla="*/ 1700784 w 5980176"/>
              <a:gd name="connsiteY13" fmla="*/ 2066544 h 3127248"/>
              <a:gd name="connsiteX14" fmla="*/ 1801368 w 5980176"/>
              <a:gd name="connsiteY14" fmla="*/ 2020824 h 3127248"/>
              <a:gd name="connsiteX15" fmla="*/ 1883664 w 5980176"/>
              <a:gd name="connsiteY15" fmla="*/ 1984248 h 3127248"/>
              <a:gd name="connsiteX16" fmla="*/ 1883664 w 5980176"/>
              <a:gd name="connsiteY16" fmla="*/ 1984248 h 3127248"/>
              <a:gd name="connsiteX17" fmla="*/ 1975104 w 5980176"/>
              <a:gd name="connsiteY17" fmla="*/ 2084832 h 3127248"/>
              <a:gd name="connsiteX18" fmla="*/ 1975104 w 5980176"/>
              <a:gd name="connsiteY18" fmla="*/ 2084832 h 3127248"/>
              <a:gd name="connsiteX19" fmla="*/ 2121408 w 5980176"/>
              <a:gd name="connsiteY19" fmla="*/ 2130552 h 3127248"/>
              <a:gd name="connsiteX20" fmla="*/ 2121408 w 5980176"/>
              <a:gd name="connsiteY20" fmla="*/ 2130552 h 3127248"/>
              <a:gd name="connsiteX21" fmla="*/ 2194560 w 5980176"/>
              <a:gd name="connsiteY21" fmla="*/ 2139696 h 3127248"/>
              <a:gd name="connsiteX22" fmla="*/ 2258568 w 5980176"/>
              <a:gd name="connsiteY22" fmla="*/ 2066544 h 3127248"/>
              <a:gd name="connsiteX23" fmla="*/ 2286000 w 5980176"/>
              <a:gd name="connsiteY23" fmla="*/ 2002536 h 3127248"/>
              <a:gd name="connsiteX24" fmla="*/ 2331720 w 5980176"/>
              <a:gd name="connsiteY24" fmla="*/ 1920240 h 3127248"/>
              <a:gd name="connsiteX25" fmla="*/ 2389759 w 5980176"/>
              <a:gd name="connsiteY25" fmla="*/ 1866900 h 3127248"/>
              <a:gd name="connsiteX26" fmla="*/ 2433066 w 5980176"/>
              <a:gd name="connsiteY26" fmla="*/ 1802892 h 3127248"/>
              <a:gd name="connsiteX27" fmla="*/ 2456180 w 5980176"/>
              <a:gd name="connsiteY27" fmla="*/ 1810766 h 3127248"/>
              <a:gd name="connsiteX28" fmla="*/ 2492883 w 5980176"/>
              <a:gd name="connsiteY28" fmla="*/ 1728978 h 3127248"/>
              <a:gd name="connsiteX29" fmla="*/ 2550160 w 5980176"/>
              <a:gd name="connsiteY29" fmla="*/ 1698117 h 3127248"/>
              <a:gd name="connsiteX30" fmla="*/ 2626360 w 5980176"/>
              <a:gd name="connsiteY30" fmla="*/ 1774317 h 3127248"/>
              <a:gd name="connsiteX31" fmla="*/ 2711450 w 5980176"/>
              <a:gd name="connsiteY31" fmla="*/ 1814449 h 3127248"/>
              <a:gd name="connsiteX32" fmla="*/ 2807208 w 5980176"/>
              <a:gd name="connsiteY32" fmla="*/ 1755648 h 3127248"/>
              <a:gd name="connsiteX33" fmla="*/ 2871978 w 5980176"/>
              <a:gd name="connsiteY33" fmla="*/ 1664208 h 3127248"/>
              <a:gd name="connsiteX34" fmla="*/ 2936367 w 5980176"/>
              <a:gd name="connsiteY34" fmla="*/ 1457071 h 3127248"/>
              <a:gd name="connsiteX35" fmla="*/ 2978531 w 5980176"/>
              <a:gd name="connsiteY35" fmla="*/ 1301623 h 3127248"/>
              <a:gd name="connsiteX36" fmla="*/ 3010662 w 5980176"/>
              <a:gd name="connsiteY36" fmla="*/ 1226058 h 3127248"/>
              <a:gd name="connsiteX37" fmla="*/ 3041269 w 5980176"/>
              <a:gd name="connsiteY37" fmla="*/ 1147699 h 3127248"/>
              <a:gd name="connsiteX38" fmla="*/ 3062732 w 5980176"/>
              <a:gd name="connsiteY38" fmla="*/ 1080135 h 3127248"/>
              <a:gd name="connsiteX39" fmla="*/ 3079877 w 5980176"/>
              <a:gd name="connsiteY39" fmla="*/ 972439 h 3127248"/>
              <a:gd name="connsiteX40" fmla="*/ 3092196 w 5980176"/>
              <a:gd name="connsiteY40" fmla="*/ 886968 h 3127248"/>
              <a:gd name="connsiteX41" fmla="*/ 3129915 w 5980176"/>
              <a:gd name="connsiteY41" fmla="*/ 729107 h 3127248"/>
              <a:gd name="connsiteX42" fmla="*/ 3163316 w 5980176"/>
              <a:gd name="connsiteY42" fmla="*/ 574802 h 3127248"/>
              <a:gd name="connsiteX43" fmla="*/ 3199130 w 5980176"/>
              <a:gd name="connsiteY43" fmla="*/ 586994 h 3127248"/>
              <a:gd name="connsiteX44" fmla="*/ 3201543 w 5980176"/>
              <a:gd name="connsiteY44" fmla="*/ 527558 h 3127248"/>
              <a:gd name="connsiteX45" fmla="*/ 3225800 w 5980176"/>
              <a:gd name="connsiteY45" fmla="*/ 513334 h 3127248"/>
              <a:gd name="connsiteX46" fmla="*/ 3255645 w 5980176"/>
              <a:gd name="connsiteY46" fmla="*/ 454914 h 3127248"/>
              <a:gd name="connsiteX47" fmla="*/ 3282315 w 5980176"/>
              <a:gd name="connsiteY47" fmla="*/ 347345 h 3127248"/>
              <a:gd name="connsiteX48" fmla="*/ 3336290 w 5980176"/>
              <a:gd name="connsiteY48" fmla="*/ 307086 h 3127248"/>
              <a:gd name="connsiteX49" fmla="*/ 3346704 w 5980176"/>
              <a:gd name="connsiteY49" fmla="*/ 0 h 3127248"/>
              <a:gd name="connsiteX50" fmla="*/ 3346704 w 5980176"/>
              <a:gd name="connsiteY50" fmla="*/ 0 h 3127248"/>
              <a:gd name="connsiteX51" fmla="*/ 3410712 w 5980176"/>
              <a:gd name="connsiteY51" fmla="*/ 109728 h 3127248"/>
              <a:gd name="connsiteX52" fmla="*/ 3419856 w 5980176"/>
              <a:gd name="connsiteY52" fmla="*/ 210312 h 3127248"/>
              <a:gd name="connsiteX53" fmla="*/ 3456432 w 5980176"/>
              <a:gd name="connsiteY53" fmla="*/ 320040 h 3127248"/>
              <a:gd name="connsiteX54" fmla="*/ 3483864 w 5980176"/>
              <a:gd name="connsiteY54" fmla="*/ 502920 h 3127248"/>
              <a:gd name="connsiteX55" fmla="*/ 3511296 w 5980176"/>
              <a:gd name="connsiteY55" fmla="*/ 484632 h 3127248"/>
              <a:gd name="connsiteX56" fmla="*/ 3520440 w 5980176"/>
              <a:gd name="connsiteY56" fmla="*/ 557784 h 3127248"/>
              <a:gd name="connsiteX57" fmla="*/ 3547872 w 5980176"/>
              <a:gd name="connsiteY57" fmla="*/ 758952 h 3127248"/>
              <a:gd name="connsiteX58" fmla="*/ 3575304 w 5980176"/>
              <a:gd name="connsiteY58" fmla="*/ 914400 h 3127248"/>
              <a:gd name="connsiteX59" fmla="*/ 3611880 w 5980176"/>
              <a:gd name="connsiteY59" fmla="*/ 996696 h 3127248"/>
              <a:gd name="connsiteX60" fmla="*/ 3639312 w 5980176"/>
              <a:gd name="connsiteY60" fmla="*/ 1225296 h 3127248"/>
              <a:gd name="connsiteX61" fmla="*/ 3694176 w 5980176"/>
              <a:gd name="connsiteY61" fmla="*/ 1316736 h 3127248"/>
              <a:gd name="connsiteX62" fmla="*/ 3703320 w 5980176"/>
              <a:gd name="connsiteY62" fmla="*/ 1399032 h 3127248"/>
              <a:gd name="connsiteX63" fmla="*/ 3712464 w 5980176"/>
              <a:gd name="connsiteY63" fmla="*/ 1472184 h 3127248"/>
              <a:gd name="connsiteX64" fmla="*/ 3712464 w 5980176"/>
              <a:gd name="connsiteY64" fmla="*/ 1472184 h 3127248"/>
              <a:gd name="connsiteX65" fmla="*/ 3794760 w 5980176"/>
              <a:gd name="connsiteY65" fmla="*/ 1627632 h 3127248"/>
              <a:gd name="connsiteX66" fmla="*/ 3849624 w 5980176"/>
              <a:gd name="connsiteY66" fmla="*/ 1755648 h 3127248"/>
              <a:gd name="connsiteX67" fmla="*/ 3941064 w 5980176"/>
              <a:gd name="connsiteY67" fmla="*/ 1837944 h 3127248"/>
              <a:gd name="connsiteX68" fmla="*/ 4032504 w 5980176"/>
              <a:gd name="connsiteY68" fmla="*/ 1947672 h 3127248"/>
              <a:gd name="connsiteX69" fmla="*/ 4069080 w 5980176"/>
              <a:gd name="connsiteY69" fmla="*/ 2029968 h 3127248"/>
              <a:gd name="connsiteX70" fmla="*/ 4087368 w 5980176"/>
              <a:gd name="connsiteY70" fmla="*/ 2121408 h 3127248"/>
              <a:gd name="connsiteX71" fmla="*/ 4123944 w 5980176"/>
              <a:gd name="connsiteY71" fmla="*/ 2240280 h 3127248"/>
              <a:gd name="connsiteX72" fmla="*/ 4197096 w 5980176"/>
              <a:gd name="connsiteY72" fmla="*/ 2350008 h 3127248"/>
              <a:gd name="connsiteX73" fmla="*/ 4270248 w 5980176"/>
              <a:gd name="connsiteY73" fmla="*/ 2414016 h 3127248"/>
              <a:gd name="connsiteX74" fmla="*/ 4270248 w 5980176"/>
              <a:gd name="connsiteY74" fmla="*/ 2414016 h 3127248"/>
              <a:gd name="connsiteX75" fmla="*/ 4352544 w 5980176"/>
              <a:gd name="connsiteY75" fmla="*/ 2414016 h 3127248"/>
              <a:gd name="connsiteX76" fmla="*/ 4407408 w 5980176"/>
              <a:gd name="connsiteY76" fmla="*/ 2505456 h 3127248"/>
              <a:gd name="connsiteX77" fmla="*/ 4535424 w 5980176"/>
              <a:gd name="connsiteY77" fmla="*/ 2542032 h 3127248"/>
              <a:gd name="connsiteX78" fmla="*/ 4645152 w 5980176"/>
              <a:gd name="connsiteY78" fmla="*/ 2587752 h 3127248"/>
              <a:gd name="connsiteX79" fmla="*/ 4754880 w 5980176"/>
              <a:gd name="connsiteY79" fmla="*/ 2642616 h 3127248"/>
              <a:gd name="connsiteX80" fmla="*/ 4901184 w 5980176"/>
              <a:gd name="connsiteY80" fmla="*/ 2688336 h 3127248"/>
              <a:gd name="connsiteX81" fmla="*/ 5038344 w 5980176"/>
              <a:gd name="connsiteY81" fmla="*/ 2715768 h 3127248"/>
              <a:gd name="connsiteX82" fmla="*/ 5175504 w 5980176"/>
              <a:gd name="connsiteY82" fmla="*/ 2752344 h 3127248"/>
              <a:gd name="connsiteX83" fmla="*/ 5330952 w 5980176"/>
              <a:gd name="connsiteY83" fmla="*/ 2770632 h 3127248"/>
              <a:gd name="connsiteX84" fmla="*/ 5458968 w 5980176"/>
              <a:gd name="connsiteY84" fmla="*/ 2807208 h 3127248"/>
              <a:gd name="connsiteX85" fmla="*/ 5605272 w 5980176"/>
              <a:gd name="connsiteY85" fmla="*/ 2807208 h 3127248"/>
              <a:gd name="connsiteX86" fmla="*/ 5696712 w 5980176"/>
              <a:gd name="connsiteY86" fmla="*/ 2816352 h 3127248"/>
              <a:gd name="connsiteX87" fmla="*/ 5815584 w 5980176"/>
              <a:gd name="connsiteY87" fmla="*/ 2843784 h 3127248"/>
              <a:gd name="connsiteX88" fmla="*/ 5916168 w 5980176"/>
              <a:gd name="connsiteY88" fmla="*/ 2852928 h 3127248"/>
              <a:gd name="connsiteX89" fmla="*/ 5916168 w 5980176"/>
              <a:gd name="connsiteY89" fmla="*/ 2852928 h 3127248"/>
              <a:gd name="connsiteX90" fmla="*/ 5980176 w 5980176"/>
              <a:gd name="connsiteY90" fmla="*/ 2852928 h 3127248"/>
              <a:gd name="connsiteX0" fmla="*/ 0 w 5980176"/>
              <a:gd name="connsiteY0" fmla="*/ 3127330 h 3127330"/>
              <a:gd name="connsiteX1" fmla="*/ 91440 w 5980176"/>
              <a:gd name="connsiteY1" fmla="*/ 3118186 h 3127330"/>
              <a:gd name="connsiteX2" fmla="*/ 320040 w 5980176"/>
              <a:gd name="connsiteY2" fmla="*/ 3072466 h 3127330"/>
              <a:gd name="connsiteX3" fmla="*/ 576072 w 5980176"/>
              <a:gd name="connsiteY3" fmla="*/ 2990170 h 3127330"/>
              <a:gd name="connsiteX4" fmla="*/ 868680 w 5980176"/>
              <a:gd name="connsiteY4" fmla="*/ 2871298 h 3127330"/>
              <a:gd name="connsiteX5" fmla="*/ 996696 w 5980176"/>
              <a:gd name="connsiteY5" fmla="*/ 2807290 h 3127330"/>
              <a:gd name="connsiteX6" fmla="*/ 1152144 w 5980176"/>
              <a:gd name="connsiteY6" fmla="*/ 2651842 h 3127330"/>
              <a:gd name="connsiteX7" fmla="*/ 1234440 w 5980176"/>
              <a:gd name="connsiteY7" fmla="*/ 2560402 h 3127330"/>
              <a:gd name="connsiteX8" fmla="*/ 1335024 w 5980176"/>
              <a:gd name="connsiteY8" fmla="*/ 2432386 h 3127330"/>
              <a:gd name="connsiteX9" fmla="*/ 1389888 w 5980176"/>
              <a:gd name="connsiteY9" fmla="*/ 2267794 h 3127330"/>
              <a:gd name="connsiteX10" fmla="*/ 1463040 w 5980176"/>
              <a:gd name="connsiteY10" fmla="*/ 2130634 h 3127330"/>
              <a:gd name="connsiteX11" fmla="*/ 1527048 w 5980176"/>
              <a:gd name="connsiteY11" fmla="*/ 2094058 h 3127330"/>
              <a:gd name="connsiteX12" fmla="*/ 1609344 w 5980176"/>
              <a:gd name="connsiteY12" fmla="*/ 2130634 h 3127330"/>
              <a:gd name="connsiteX13" fmla="*/ 1700784 w 5980176"/>
              <a:gd name="connsiteY13" fmla="*/ 2066626 h 3127330"/>
              <a:gd name="connsiteX14" fmla="*/ 1801368 w 5980176"/>
              <a:gd name="connsiteY14" fmla="*/ 2020906 h 3127330"/>
              <a:gd name="connsiteX15" fmla="*/ 1883664 w 5980176"/>
              <a:gd name="connsiteY15" fmla="*/ 1984330 h 3127330"/>
              <a:gd name="connsiteX16" fmla="*/ 1883664 w 5980176"/>
              <a:gd name="connsiteY16" fmla="*/ 1984330 h 3127330"/>
              <a:gd name="connsiteX17" fmla="*/ 1975104 w 5980176"/>
              <a:gd name="connsiteY17" fmla="*/ 2084914 h 3127330"/>
              <a:gd name="connsiteX18" fmla="*/ 1975104 w 5980176"/>
              <a:gd name="connsiteY18" fmla="*/ 2084914 h 3127330"/>
              <a:gd name="connsiteX19" fmla="*/ 2121408 w 5980176"/>
              <a:gd name="connsiteY19" fmla="*/ 2130634 h 3127330"/>
              <a:gd name="connsiteX20" fmla="*/ 2121408 w 5980176"/>
              <a:gd name="connsiteY20" fmla="*/ 2130634 h 3127330"/>
              <a:gd name="connsiteX21" fmla="*/ 2194560 w 5980176"/>
              <a:gd name="connsiteY21" fmla="*/ 2139778 h 3127330"/>
              <a:gd name="connsiteX22" fmla="*/ 2258568 w 5980176"/>
              <a:gd name="connsiteY22" fmla="*/ 2066626 h 3127330"/>
              <a:gd name="connsiteX23" fmla="*/ 2286000 w 5980176"/>
              <a:gd name="connsiteY23" fmla="*/ 2002618 h 3127330"/>
              <a:gd name="connsiteX24" fmla="*/ 2331720 w 5980176"/>
              <a:gd name="connsiteY24" fmla="*/ 1920322 h 3127330"/>
              <a:gd name="connsiteX25" fmla="*/ 2389759 w 5980176"/>
              <a:gd name="connsiteY25" fmla="*/ 1866982 h 3127330"/>
              <a:gd name="connsiteX26" fmla="*/ 2433066 w 5980176"/>
              <a:gd name="connsiteY26" fmla="*/ 1802974 h 3127330"/>
              <a:gd name="connsiteX27" fmla="*/ 2456180 w 5980176"/>
              <a:gd name="connsiteY27" fmla="*/ 1810848 h 3127330"/>
              <a:gd name="connsiteX28" fmla="*/ 2492883 w 5980176"/>
              <a:gd name="connsiteY28" fmla="*/ 1729060 h 3127330"/>
              <a:gd name="connsiteX29" fmla="*/ 2550160 w 5980176"/>
              <a:gd name="connsiteY29" fmla="*/ 1698199 h 3127330"/>
              <a:gd name="connsiteX30" fmla="*/ 2626360 w 5980176"/>
              <a:gd name="connsiteY30" fmla="*/ 1774399 h 3127330"/>
              <a:gd name="connsiteX31" fmla="*/ 2711450 w 5980176"/>
              <a:gd name="connsiteY31" fmla="*/ 1814531 h 3127330"/>
              <a:gd name="connsiteX32" fmla="*/ 2807208 w 5980176"/>
              <a:gd name="connsiteY32" fmla="*/ 1755730 h 3127330"/>
              <a:gd name="connsiteX33" fmla="*/ 2871978 w 5980176"/>
              <a:gd name="connsiteY33" fmla="*/ 1664290 h 3127330"/>
              <a:gd name="connsiteX34" fmla="*/ 2936367 w 5980176"/>
              <a:gd name="connsiteY34" fmla="*/ 1457153 h 3127330"/>
              <a:gd name="connsiteX35" fmla="*/ 2978531 w 5980176"/>
              <a:gd name="connsiteY35" fmla="*/ 1301705 h 3127330"/>
              <a:gd name="connsiteX36" fmla="*/ 3010662 w 5980176"/>
              <a:gd name="connsiteY36" fmla="*/ 1226140 h 3127330"/>
              <a:gd name="connsiteX37" fmla="*/ 3041269 w 5980176"/>
              <a:gd name="connsiteY37" fmla="*/ 1147781 h 3127330"/>
              <a:gd name="connsiteX38" fmla="*/ 3062732 w 5980176"/>
              <a:gd name="connsiteY38" fmla="*/ 1080217 h 3127330"/>
              <a:gd name="connsiteX39" fmla="*/ 3079877 w 5980176"/>
              <a:gd name="connsiteY39" fmla="*/ 972521 h 3127330"/>
              <a:gd name="connsiteX40" fmla="*/ 3092196 w 5980176"/>
              <a:gd name="connsiteY40" fmla="*/ 887050 h 3127330"/>
              <a:gd name="connsiteX41" fmla="*/ 3129915 w 5980176"/>
              <a:gd name="connsiteY41" fmla="*/ 729189 h 3127330"/>
              <a:gd name="connsiteX42" fmla="*/ 3163316 w 5980176"/>
              <a:gd name="connsiteY42" fmla="*/ 574884 h 3127330"/>
              <a:gd name="connsiteX43" fmla="*/ 3199130 w 5980176"/>
              <a:gd name="connsiteY43" fmla="*/ 587076 h 3127330"/>
              <a:gd name="connsiteX44" fmla="*/ 3201543 w 5980176"/>
              <a:gd name="connsiteY44" fmla="*/ 527640 h 3127330"/>
              <a:gd name="connsiteX45" fmla="*/ 3225800 w 5980176"/>
              <a:gd name="connsiteY45" fmla="*/ 513416 h 3127330"/>
              <a:gd name="connsiteX46" fmla="*/ 3255645 w 5980176"/>
              <a:gd name="connsiteY46" fmla="*/ 454996 h 3127330"/>
              <a:gd name="connsiteX47" fmla="*/ 3282315 w 5980176"/>
              <a:gd name="connsiteY47" fmla="*/ 347427 h 3127330"/>
              <a:gd name="connsiteX48" fmla="*/ 3336290 w 5980176"/>
              <a:gd name="connsiteY48" fmla="*/ 307168 h 3127330"/>
              <a:gd name="connsiteX49" fmla="*/ 3346704 w 5980176"/>
              <a:gd name="connsiteY49" fmla="*/ 82 h 3127330"/>
              <a:gd name="connsiteX50" fmla="*/ 3353054 w 5980176"/>
              <a:gd name="connsiteY50" fmla="*/ 279482 h 3127330"/>
              <a:gd name="connsiteX51" fmla="*/ 3410712 w 5980176"/>
              <a:gd name="connsiteY51" fmla="*/ 109810 h 3127330"/>
              <a:gd name="connsiteX52" fmla="*/ 3419856 w 5980176"/>
              <a:gd name="connsiteY52" fmla="*/ 210394 h 3127330"/>
              <a:gd name="connsiteX53" fmla="*/ 3456432 w 5980176"/>
              <a:gd name="connsiteY53" fmla="*/ 320122 h 3127330"/>
              <a:gd name="connsiteX54" fmla="*/ 3483864 w 5980176"/>
              <a:gd name="connsiteY54" fmla="*/ 503002 h 3127330"/>
              <a:gd name="connsiteX55" fmla="*/ 3511296 w 5980176"/>
              <a:gd name="connsiteY55" fmla="*/ 484714 h 3127330"/>
              <a:gd name="connsiteX56" fmla="*/ 3520440 w 5980176"/>
              <a:gd name="connsiteY56" fmla="*/ 557866 h 3127330"/>
              <a:gd name="connsiteX57" fmla="*/ 3547872 w 5980176"/>
              <a:gd name="connsiteY57" fmla="*/ 759034 h 3127330"/>
              <a:gd name="connsiteX58" fmla="*/ 3575304 w 5980176"/>
              <a:gd name="connsiteY58" fmla="*/ 914482 h 3127330"/>
              <a:gd name="connsiteX59" fmla="*/ 3611880 w 5980176"/>
              <a:gd name="connsiteY59" fmla="*/ 996778 h 3127330"/>
              <a:gd name="connsiteX60" fmla="*/ 3639312 w 5980176"/>
              <a:gd name="connsiteY60" fmla="*/ 1225378 h 3127330"/>
              <a:gd name="connsiteX61" fmla="*/ 3694176 w 5980176"/>
              <a:gd name="connsiteY61" fmla="*/ 1316818 h 3127330"/>
              <a:gd name="connsiteX62" fmla="*/ 3703320 w 5980176"/>
              <a:gd name="connsiteY62" fmla="*/ 1399114 h 3127330"/>
              <a:gd name="connsiteX63" fmla="*/ 3712464 w 5980176"/>
              <a:gd name="connsiteY63" fmla="*/ 1472266 h 3127330"/>
              <a:gd name="connsiteX64" fmla="*/ 3712464 w 5980176"/>
              <a:gd name="connsiteY64" fmla="*/ 1472266 h 3127330"/>
              <a:gd name="connsiteX65" fmla="*/ 3794760 w 5980176"/>
              <a:gd name="connsiteY65" fmla="*/ 1627714 h 3127330"/>
              <a:gd name="connsiteX66" fmla="*/ 3849624 w 5980176"/>
              <a:gd name="connsiteY66" fmla="*/ 1755730 h 3127330"/>
              <a:gd name="connsiteX67" fmla="*/ 3941064 w 5980176"/>
              <a:gd name="connsiteY67" fmla="*/ 1838026 h 3127330"/>
              <a:gd name="connsiteX68" fmla="*/ 4032504 w 5980176"/>
              <a:gd name="connsiteY68" fmla="*/ 1947754 h 3127330"/>
              <a:gd name="connsiteX69" fmla="*/ 4069080 w 5980176"/>
              <a:gd name="connsiteY69" fmla="*/ 2030050 h 3127330"/>
              <a:gd name="connsiteX70" fmla="*/ 4087368 w 5980176"/>
              <a:gd name="connsiteY70" fmla="*/ 2121490 h 3127330"/>
              <a:gd name="connsiteX71" fmla="*/ 4123944 w 5980176"/>
              <a:gd name="connsiteY71" fmla="*/ 2240362 h 3127330"/>
              <a:gd name="connsiteX72" fmla="*/ 4197096 w 5980176"/>
              <a:gd name="connsiteY72" fmla="*/ 2350090 h 3127330"/>
              <a:gd name="connsiteX73" fmla="*/ 4270248 w 5980176"/>
              <a:gd name="connsiteY73" fmla="*/ 2414098 h 3127330"/>
              <a:gd name="connsiteX74" fmla="*/ 4270248 w 5980176"/>
              <a:gd name="connsiteY74" fmla="*/ 2414098 h 3127330"/>
              <a:gd name="connsiteX75" fmla="*/ 4352544 w 5980176"/>
              <a:gd name="connsiteY75" fmla="*/ 2414098 h 3127330"/>
              <a:gd name="connsiteX76" fmla="*/ 4407408 w 5980176"/>
              <a:gd name="connsiteY76" fmla="*/ 2505538 h 3127330"/>
              <a:gd name="connsiteX77" fmla="*/ 4535424 w 5980176"/>
              <a:gd name="connsiteY77" fmla="*/ 2542114 h 3127330"/>
              <a:gd name="connsiteX78" fmla="*/ 4645152 w 5980176"/>
              <a:gd name="connsiteY78" fmla="*/ 2587834 h 3127330"/>
              <a:gd name="connsiteX79" fmla="*/ 4754880 w 5980176"/>
              <a:gd name="connsiteY79" fmla="*/ 2642698 h 3127330"/>
              <a:gd name="connsiteX80" fmla="*/ 4901184 w 5980176"/>
              <a:gd name="connsiteY80" fmla="*/ 2688418 h 3127330"/>
              <a:gd name="connsiteX81" fmla="*/ 5038344 w 5980176"/>
              <a:gd name="connsiteY81" fmla="*/ 2715850 h 3127330"/>
              <a:gd name="connsiteX82" fmla="*/ 5175504 w 5980176"/>
              <a:gd name="connsiteY82" fmla="*/ 2752426 h 3127330"/>
              <a:gd name="connsiteX83" fmla="*/ 5330952 w 5980176"/>
              <a:gd name="connsiteY83" fmla="*/ 2770714 h 3127330"/>
              <a:gd name="connsiteX84" fmla="*/ 5458968 w 5980176"/>
              <a:gd name="connsiteY84" fmla="*/ 2807290 h 3127330"/>
              <a:gd name="connsiteX85" fmla="*/ 5605272 w 5980176"/>
              <a:gd name="connsiteY85" fmla="*/ 2807290 h 3127330"/>
              <a:gd name="connsiteX86" fmla="*/ 5696712 w 5980176"/>
              <a:gd name="connsiteY86" fmla="*/ 2816434 h 3127330"/>
              <a:gd name="connsiteX87" fmla="*/ 5815584 w 5980176"/>
              <a:gd name="connsiteY87" fmla="*/ 2843866 h 3127330"/>
              <a:gd name="connsiteX88" fmla="*/ 5916168 w 5980176"/>
              <a:gd name="connsiteY88" fmla="*/ 2853010 h 3127330"/>
              <a:gd name="connsiteX89" fmla="*/ 5916168 w 5980176"/>
              <a:gd name="connsiteY89" fmla="*/ 2853010 h 3127330"/>
              <a:gd name="connsiteX90" fmla="*/ 5980176 w 5980176"/>
              <a:gd name="connsiteY90" fmla="*/ 2853010 h 3127330"/>
              <a:gd name="connsiteX0" fmla="*/ 0 w 5980176"/>
              <a:gd name="connsiteY0" fmla="*/ 3127538 h 3127538"/>
              <a:gd name="connsiteX1" fmla="*/ 91440 w 5980176"/>
              <a:gd name="connsiteY1" fmla="*/ 3118394 h 3127538"/>
              <a:gd name="connsiteX2" fmla="*/ 320040 w 5980176"/>
              <a:gd name="connsiteY2" fmla="*/ 3072674 h 3127538"/>
              <a:gd name="connsiteX3" fmla="*/ 576072 w 5980176"/>
              <a:gd name="connsiteY3" fmla="*/ 2990378 h 3127538"/>
              <a:gd name="connsiteX4" fmla="*/ 868680 w 5980176"/>
              <a:gd name="connsiteY4" fmla="*/ 2871506 h 3127538"/>
              <a:gd name="connsiteX5" fmla="*/ 996696 w 5980176"/>
              <a:gd name="connsiteY5" fmla="*/ 2807498 h 3127538"/>
              <a:gd name="connsiteX6" fmla="*/ 1152144 w 5980176"/>
              <a:gd name="connsiteY6" fmla="*/ 2652050 h 3127538"/>
              <a:gd name="connsiteX7" fmla="*/ 1234440 w 5980176"/>
              <a:gd name="connsiteY7" fmla="*/ 2560610 h 3127538"/>
              <a:gd name="connsiteX8" fmla="*/ 1335024 w 5980176"/>
              <a:gd name="connsiteY8" fmla="*/ 2432594 h 3127538"/>
              <a:gd name="connsiteX9" fmla="*/ 1389888 w 5980176"/>
              <a:gd name="connsiteY9" fmla="*/ 2268002 h 3127538"/>
              <a:gd name="connsiteX10" fmla="*/ 1463040 w 5980176"/>
              <a:gd name="connsiteY10" fmla="*/ 2130842 h 3127538"/>
              <a:gd name="connsiteX11" fmla="*/ 1527048 w 5980176"/>
              <a:gd name="connsiteY11" fmla="*/ 2094266 h 3127538"/>
              <a:gd name="connsiteX12" fmla="*/ 1609344 w 5980176"/>
              <a:gd name="connsiteY12" fmla="*/ 2130842 h 3127538"/>
              <a:gd name="connsiteX13" fmla="*/ 1700784 w 5980176"/>
              <a:gd name="connsiteY13" fmla="*/ 2066834 h 3127538"/>
              <a:gd name="connsiteX14" fmla="*/ 1801368 w 5980176"/>
              <a:gd name="connsiteY14" fmla="*/ 2021114 h 3127538"/>
              <a:gd name="connsiteX15" fmla="*/ 1883664 w 5980176"/>
              <a:gd name="connsiteY15" fmla="*/ 1984538 h 3127538"/>
              <a:gd name="connsiteX16" fmla="*/ 1883664 w 5980176"/>
              <a:gd name="connsiteY16" fmla="*/ 1984538 h 3127538"/>
              <a:gd name="connsiteX17" fmla="*/ 1975104 w 5980176"/>
              <a:gd name="connsiteY17" fmla="*/ 2085122 h 3127538"/>
              <a:gd name="connsiteX18" fmla="*/ 1975104 w 5980176"/>
              <a:gd name="connsiteY18" fmla="*/ 2085122 h 3127538"/>
              <a:gd name="connsiteX19" fmla="*/ 2121408 w 5980176"/>
              <a:gd name="connsiteY19" fmla="*/ 2130842 h 3127538"/>
              <a:gd name="connsiteX20" fmla="*/ 2121408 w 5980176"/>
              <a:gd name="connsiteY20" fmla="*/ 2130842 h 3127538"/>
              <a:gd name="connsiteX21" fmla="*/ 2194560 w 5980176"/>
              <a:gd name="connsiteY21" fmla="*/ 2139986 h 3127538"/>
              <a:gd name="connsiteX22" fmla="*/ 2258568 w 5980176"/>
              <a:gd name="connsiteY22" fmla="*/ 2066834 h 3127538"/>
              <a:gd name="connsiteX23" fmla="*/ 2286000 w 5980176"/>
              <a:gd name="connsiteY23" fmla="*/ 2002826 h 3127538"/>
              <a:gd name="connsiteX24" fmla="*/ 2331720 w 5980176"/>
              <a:gd name="connsiteY24" fmla="*/ 1920530 h 3127538"/>
              <a:gd name="connsiteX25" fmla="*/ 2389759 w 5980176"/>
              <a:gd name="connsiteY25" fmla="*/ 1867190 h 3127538"/>
              <a:gd name="connsiteX26" fmla="*/ 2433066 w 5980176"/>
              <a:gd name="connsiteY26" fmla="*/ 1803182 h 3127538"/>
              <a:gd name="connsiteX27" fmla="*/ 2456180 w 5980176"/>
              <a:gd name="connsiteY27" fmla="*/ 1811056 h 3127538"/>
              <a:gd name="connsiteX28" fmla="*/ 2492883 w 5980176"/>
              <a:gd name="connsiteY28" fmla="*/ 1729268 h 3127538"/>
              <a:gd name="connsiteX29" fmla="*/ 2550160 w 5980176"/>
              <a:gd name="connsiteY29" fmla="*/ 1698407 h 3127538"/>
              <a:gd name="connsiteX30" fmla="*/ 2626360 w 5980176"/>
              <a:gd name="connsiteY30" fmla="*/ 1774607 h 3127538"/>
              <a:gd name="connsiteX31" fmla="*/ 2711450 w 5980176"/>
              <a:gd name="connsiteY31" fmla="*/ 1814739 h 3127538"/>
              <a:gd name="connsiteX32" fmla="*/ 2807208 w 5980176"/>
              <a:gd name="connsiteY32" fmla="*/ 1755938 h 3127538"/>
              <a:gd name="connsiteX33" fmla="*/ 2871978 w 5980176"/>
              <a:gd name="connsiteY33" fmla="*/ 1664498 h 3127538"/>
              <a:gd name="connsiteX34" fmla="*/ 2936367 w 5980176"/>
              <a:gd name="connsiteY34" fmla="*/ 1457361 h 3127538"/>
              <a:gd name="connsiteX35" fmla="*/ 2978531 w 5980176"/>
              <a:gd name="connsiteY35" fmla="*/ 1301913 h 3127538"/>
              <a:gd name="connsiteX36" fmla="*/ 3010662 w 5980176"/>
              <a:gd name="connsiteY36" fmla="*/ 1226348 h 3127538"/>
              <a:gd name="connsiteX37" fmla="*/ 3041269 w 5980176"/>
              <a:gd name="connsiteY37" fmla="*/ 1147989 h 3127538"/>
              <a:gd name="connsiteX38" fmla="*/ 3062732 w 5980176"/>
              <a:gd name="connsiteY38" fmla="*/ 1080425 h 3127538"/>
              <a:gd name="connsiteX39" fmla="*/ 3079877 w 5980176"/>
              <a:gd name="connsiteY39" fmla="*/ 972729 h 3127538"/>
              <a:gd name="connsiteX40" fmla="*/ 3092196 w 5980176"/>
              <a:gd name="connsiteY40" fmla="*/ 887258 h 3127538"/>
              <a:gd name="connsiteX41" fmla="*/ 3129915 w 5980176"/>
              <a:gd name="connsiteY41" fmla="*/ 729397 h 3127538"/>
              <a:gd name="connsiteX42" fmla="*/ 3163316 w 5980176"/>
              <a:gd name="connsiteY42" fmla="*/ 575092 h 3127538"/>
              <a:gd name="connsiteX43" fmla="*/ 3199130 w 5980176"/>
              <a:gd name="connsiteY43" fmla="*/ 587284 h 3127538"/>
              <a:gd name="connsiteX44" fmla="*/ 3201543 w 5980176"/>
              <a:gd name="connsiteY44" fmla="*/ 527848 h 3127538"/>
              <a:gd name="connsiteX45" fmla="*/ 3225800 w 5980176"/>
              <a:gd name="connsiteY45" fmla="*/ 513624 h 3127538"/>
              <a:gd name="connsiteX46" fmla="*/ 3255645 w 5980176"/>
              <a:gd name="connsiteY46" fmla="*/ 455204 h 3127538"/>
              <a:gd name="connsiteX47" fmla="*/ 3282315 w 5980176"/>
              <a:gd name="connsiteY47" fmla="*/ 347635 h 3127538"/>
              <a:gd name="connsiteX48" fmla="*/ 3336290 w 5980176"/>
              <a:gd name="connsiteY48" fmla="*/ 307376 h 3127538"/>
              <a:gd name="connsiteX49" fmla="*/ 3346704 w 5980176"/>
              <a:gd name="connsiteY49" fmla="*/ 290 h 3127538"/>
              <a:gd name="connsiteX50" fmla="*/ 3384804 w 5980176"/>
              <a:gd name="connsiteY50" fmla="*/ 257465 h 3127538"/>
              <a:gd name="connsiteX51" fmla="*/ 3410712 w 5980176"/>
              <a:gd name="connsiteY51" fmla="*/ 110018 h 3127538"/>
              <a:gd name="connsiteX52" fmla="*/ 3419856 w 5980176"/>
              <a:gd name="connsiteY52" fmla="*/ 210602 h 3127538"/>
              <a:gd name="connsiteX53" fmla="*/ 3456432 w 5980176"/>
              <a:gd name="connsiteY53" fmla="*/ 320330 h 3127538"/>
              <a:gd name="connsiteX54" fmla="*/ 3483864 w 5980176"/>
              <a:gd name="connsiteY54" fmla="*/ 503210 h 3127538"/>
              <a:gd name="connsiteX55" fmla="*/ 3511296 w 5980176"/>
              <a:gd name="connsiteY55" fmla="*/ 484922 h 3127538"/>
              <a:gd name="connsiteX56" fmla="*/ 3520440 w 5980176"/>
              <a:gd name="connsiteY56" fmla="*/ 558074 h 3127538"/>
              <a:gd name="connsiteX57" fmla="*/ 3547872 w 5980176"/>
              <a:gd name="connsiteY57" fmla="*/ 759242 h 3127538"/>
              <a:gd name="connsiteX58" fmla="*/ 3575304 w 5980176"/>
              <a:gd name="connsiteY58" fmla="*/ 914690 h 3127538"/>
              <a:gd name="connsiteX59" fmla="*/ 3611880 w 5980176"/>
              <a:gd name="connsiteY59" fmla="*/ 996986 h 3127538"/>
              <a:gd name="connsiteX60" fmla="*/ 3639312 w 5980176"/>
              <a:gd name="connsiteY60" fmla="*/ 1225586 h 3127538"/>
              <a:gd name="connsiteX61" fmla="*/ 3694176 w 5980176"/>
              <a:gd name="connsiteY61" fmla="*/ 1317026 h 3127538"/>
              <a:gd name="connsiteX62" fmla="*/ 3703320 w 5980176"/>
              <a:gd name="connsiteY62" fmla="*/ 1399322 h 3127538"/>
              <a:gd name="connsiteX63" fmla="*/ 3712464 w 5980176"/>
              <a:gd name="connsiteY63" fmla="*/ 1472474 h 3127538"/>
              <a:gd name="connsiteX64" fmla="*/ 3712464 w 5980176"/>
              <a:gd name="connsiteY64" fmla="*/ 1472474 h 3127538"/>
              <a:gd name="connsiteX65" fmla="*/ 3794760 w 5980176"/>
              <a:gd name="connsiteY65" fmla="*/ 1627922 h 3127538"/>
              <a:gd name="connsiteX66" fmla="*/ 3849624 w 5980176"/>
              <a:gd name="connsiteY66" fmla="*/ 1755938 h 3127538"/>
              <a:gd name="connsiteX67" fmla="*/ 3941064 w 5980176"/>
              <a:gd name="connsiteY67" fmla="*/ 1838234 h 3127538"/>
              <a:gd name="connsiteX68" fmla="*/ 4032504 w 5980176"/>
              <a:gd name="connsiteY68" fmla="*/ 1947962 h 3127538"/>
              <a:gd name="connsiteX69" fmla="*/ 4069080 w 5980176"/>
              <a:gd name="connsiteY69" fmla="*/ 2030258 h 3127538"/>
              <a:gd name="connsiteX70" fmla="*/ 4087368 w 5980176"/>
              <a:gd name="connsiteY70" fmla="*/ 2121698 h 3127538"/>
              <a:gd name="connsiteX71" fmla="*/ 4123944 w 5980176"/>
              <a:gd name="connsiteY71" fmla="*/ 2240570 h 3127538"/>
              <a:gd name="connsiteX72" fmla="*/ 4197096 w 5980176"/>
              <a:gd name="connsiteY72" fmla="*/ 2350298 h 3127538"/>
              <a:gd name="connsiteX73" fmla="*/ 4270248 w 5980176"/>
              <a:gd name="connsiteY73" fmla="*/ 2414306 h 3127538"/>
              <a:gd name="connsiteX74" fmla="*/ 4270248 w 5980176"/>
              <a:gd name="connsiteY74" fmla="*/ 2414306 h 3127538"/>
              <a:gd name="connsiteX75" fmla="*/ 4352544 w 5980176"/>
              <a:gd name="connsiteY75" fmla="*/ 2414306 h 3127538"/>
              <a:gd name="connsiteX76" fmla="*/ 4407408 w 5980176"/>
              <a:gd name="connsiteY76" fmla="*/ 2505746 h 3127538"/>
              <a:gd name="connsiteX77" fmla="*/ 4535424 w 5980176"/>
              <a:gd name="connsiteY77" fmla="*/ 2542322 h 3127538"/>
              <a:gd name="connsiteX78" fmla="*/ 4645152 w 5980176"/>
              <a:gd name="connsiteY78" fmla="*/ 2588042 h 3127538"/>
              <a:gd name="connsiteX79" fmla="*/ 4754880 w 5980176"/>
              <a:gd name="connsiteY79" fmla="*/ 2642906 h 3127538"/>
              <a:gd name="connsiteX80" fmla="*/ 4901184 w 5980176"/>
              <a:gd name="connsiteY80" fmla="*/ 2688626 h 3127538"/>
              <a:gd name="connsiteX81" fmla="*/ 5038344 w 5980176"/>
              <a:gd name="connsiteY81" fmla="*/ 2716058 h 3127538"/>
              <a:gd name="connsiteX82" fmla="*/ 5175504 w 5980176"/>
              <a:gd name="connsiteY82" fmla="*/ 2752634 h 3127538"/>
              <a:gd name="connsiteX83" fmla="*/ 5330952 w 5980176"/>
              <a:gd name="connsiteY83" fmla="*/ 2770922 h 3127538"/>
              <a:gd name="connsiteX84" fmla="*/ 5458968 w 5980176"/>
              <a:gd name="connsiteY84" fmla="*/ 2807498 h 3127538"/>
              <a:gd name="connsiteX85" fmla="*/ 5605272 w 5980176"/>
              <a:gd name="connsiteY85" fmla="*/ 2807498 h 3127538"/>
              <a:gd name="connsiteX86" fmla="*/ 5696712 w 5980176"/>
              <a:gd name="connsiteY86" fmla="*/ 2816642 h 3127538"/>
              <a:gd name="connsiteX87" fmla="*/ 5815584 w 5980176"/>
              <a:gd name="connsiteY87" fmla="*/ 2844074 h 3127538"/>
              <a:gd name="connsiteX88" fmla="*/ 5916168 w 5980176"/>
              <a:gd name="connsiteY88" fmla="*/ 2853218 h 3127538"/>
              <a:gd name="connsiteX89" fmla="*/ 5916168 w 5980176"/>
              <a:gd name="connsiteY89" fmla="*/ 2853218 h 3127538"/>
              <a:gd name="connsiteX90" fmla="*/ 5980176 w 5980176"/>
              <a:gd name="connsiteY90" fmla="*/ 2853218 h 3127538"/>
              <a:gd name="connsiteX0" fmla="*/ 0 w 5980176"/>
              <a:gd name="connsiteY0" fmla="*/ 3017520 h 3017520"/>
              <a:gd name="connsiteX1" fmla="*/ 91440 w 5980176"/>
              <a:gd name="connsiteY1" fmla="*/ 3008376 h 3017520"/>
              <a:gd name="connsiteX2" fmla="*/ 320040 w 5980176"/>
              <a:gd name="connsiteY2" fmla="*/ 2962656 h 3017520"/>
              <a:gd name="connsiteX3" fmla="*/ 576072 w 5980176"/>
              <a:gd name="connsiteY3" fmla="*/ 2880360 h 3017520"/>
              <a:gd name="connsiteX4" fmla="*/ 868680 w 5980176"/>
              <a:gd name="connsiteY4" fmla="*/ 2761488 h 3017520"/>
              <a:gd name="connsiteX5" fmla="*/ 996696 w 5980176"/>
              <a:gd name="connsiteY5" fmla="*/ 2697480 h 3017520"/>
              <a:gd name="connsiteX6" fmla="*/ 1152144 w 5980176"/>
              <a:gd name="connsiteY6" fmla="*/ 2542032 h 3017520"/>
              <a:gd name="connsiteX7" fmla="*/ 1234440 w 5980176"/>
              <a:gd name="connsiteY7" fmla="*/ 2450592 h 3017520"/>
              <a:gd name="connsiteX8" fmla="*/ 1335024 w 5980176"/>
              <a:gd name="connsiteY8" fmla="*/ 2322576 h 3017520"/>
              <a:gd name="connsiteX9" fmla="*/ 1389888 w 5980176"/>
              <a:gd name="connsiteY9" fmla="*/ 2157984 h 3017520"/>
              <a:gd name="connsiteX10" fmla="*/ 1463040 w 5980176"/>
              <a:gd name="connsiteY10" fmla="*/ 2020824 h 3017520"/>
              <a:gd name="connsiteX11" fmla="*/ 1527048 w 5980176"/>
              <a:gd name="connsiteY11" fmla="*/ 1984248 h 3017520"/>
              <a:gd name="connsiteX12" fmla="*/ 1609344 w 5980176"/>
              <a:gd name="connsiteY12" fmla="*/ 2020824 h 3017520"/>
              <a:gd name="connsiteX13" fmla="*/ 1700784 w 5980176"/>
              <a:gd name="connsiteY13" fmla="*/ 1956816 h 3017520"/>
              <a:gd name="connsiteX14" fmla="*/ 1801368 w 5980176"/>
              <a:gd name="connsiteY14" fmla="*/ 1911096 h 3017520"/>
              <a:gd name="connsiteX15" fmla="*/ 1883664 w 5980176"/>
              <a:gd name="connsiteY15" fmla="*/ 1874520 h 3017520"/>
              <a:gd name="connsiteX16" fmla="*/ 1883664 w 5980176"/>
              <a:gd name="connsiteY16" fmla="*/ 1874520 h 3017520"/>
              <a:gd name="connsiteX17" fmla="*/ 1975104 w 5980176"/>
              <a:gd name="connsiteY17" fmla="*/ 1975104 h 3017520"/>
              <a:gd name="connsiteX18" fmla="*/ 1975104 w 5980176"/>
              <a:gd name="connsiteY18" fmla="*/ 1975104 h 3017520"/>
              <a:gd name="connsiteX19" fmla="*/ 2121408 w 5980176"/>
              <a:gd name="connsiteY19" fmla="*/ 2020824 h 3017520"/>
              <a:gd name="connsiteX20" fmla="*/ 2121408 w 5980176"/>
              <a:gd name="connsiteY20" fmla="*/ 2020824 h 3017520"/>
              <a:gd name="connsiteX21" fmla="*/ 2194560 w 5980176"/>
              <a:gd name="connsiteY21" fmla="*/ 2029968 h 3017520"/>
              <a:gd name="connsiteX22" fmla="*/ 2258568 w 5980176"/>
              <a:gd name="connsiteY22" fmla="*/ 1956816 h 3017520"/>
              <a:gd name="connsiteX23" fmla="*/ 2286000 w 5980176"/>
              <a:gd name="connsiteY23" fmla="*/ 1892808 h 3017520"/>
              <a:gd name="connsiteX24" fmla="*/ 2331720 w 5980176"/>
              <a:gd name="connsiteY24" fmla="*/ 1810512 h 3017520"/>
              <a:gd name="connsiteX25" fmla="*/ 2389759 w 5980176"/>
              <a:gd name="connsiteY25" fmla="*/ 1757172 h 3017520"/>
              <a:gd name="connsiteX26" fmla="*/ 2433066 w 5980176"/>
              <a:gd name="connsiteY26" fmla="*/ 1693164 h 3017520"/>
              <a:gd name="connsiteX27" fmla="*/ 2456180 w 5980176"/>
              <a:gd name="connsiteY27" fmla="*/ 1701038 h 3017520"/>
              <a:gd name="connsiteX28" fmla="*/ 2492883 w 5980176"/>
              <a:gd name="connsiteY28" fmla="*/ 1619250 h 3017520"/>
              <a:gd name="connsiteX29" fmla="*/ 2550160 w 5980176"/>
              <a:gd name="connsiteY29" fmla="*/ 1588389 h 3017520"/>
              <a:gd name="connsiteX30" fmla="*/ 2626360 w 5980176"/>
              <a:gd name="connsiteY30" fmla="*/ 1664589 h 3017520"/>
              <a:gd name="connsiteX31" fmla="*/ 2711450 w 5980176"/>
              <a:gd name="connsiteY31" fmla="*/ 1704721 h 3017520"/>
              <a:gd name="connsiteX32" fmla="*/ 2807208 w 5980176"/>
              <a:gd name="connsiteY32" fmla="*/ 1645920 h 3017520"/>
              <a:gd name="connsiteX33" fmla="*/ 2871978 w 5980176"/>
              <a:gd name="connsiteY33" fmla="*/ 1554480 h 3017520"/>
              <a:gd name="connsiteX34" fmla="*/ 2936367 w 5980176"/>
              <a:gd name="connsiteY34" fmla="*/ 1347343 h 3017520"/>
              <a:gd name="connsiteX35" fmla="*/ 2978531 w 5980176"/>
              <a:gd name="connsiteY35" fmla="*/ 1191895 h 3017520"/>
              <a:gd name="connsiteX36" fmla="*/ 3010662 w 5980176"/>
              <a:gd name="connsiteY36" fmla="*/ 1116330 h 3017520"/>
              <a:gd name="connsiteX37" fmla="*/ 3041269 w 5980176"/>
              <a:gd name="connsiteY37" fmla="*/ 1037971 h 3017520"/>
              <a:gd name="connsiteX38" fmla="*/ 3062732 w 5980176"/>
              <a:gd name="connsiteY38" fmla="*/ 970407 h 3017520"/>
              <a:gd name="connsiteX39" fmla="*/ 3079877 w 5980176"/>
              <a:gd name="connsiteY39" fmla="*/ 862711 h 3017520"/>
              <a:gd name="connsiteX40" fmla="*/ 3092196 w 5980176"/>
              <a:gd name="connsiteY40" fmla="*/ 777240 h 3017520"/>
              <a:gd name="connsiteX41" fmla="*/ 3129915 w 5980176"/>
              <a:gd name="connsiteY41" fmla="*/ 619379 h 3017520"/>
              <a:gd name="connsiteX42" fmla="*/ 3163316 w 5980176"/>
              <a:gd name="connsiteY42" fmla="*/ 465074 h 3017520"/>
              <a:gd name="connsiteX43" fmla="*/ 3199130 w 5980176"/>
              <a:gd name="connsiteY43" fmla="*/ 477266 h 3017520"/>
              <a:gd name="connsiteX44" fmla="*/ 3201543 w 5980176"/>
              <a:gd name="connsiteY44" fmla="*/ 417830 h 3017520"/>
              <a:gd name="connsiteX45" fmla="*/ 3225800 w 5980176"/>
              <a:gd name="connsiteY45" fmla="*/ 403606 h 3017520"/>
              <a:gd name="connsiteX46" fmla="*/ 3255645 w 5980176"/>
              <a:gd name="connsiteY46" fmla="*/ 345186 h 3017520"/>
              <a:gd name="connsiteX47" fmla="*/ 3282315 w 5980176"/>
              <a:gd name="connsiteY47" fmla="*/ 237617 h 3017520"/>
              <a:gd name="connsiteX48" fmla="*/ 3336290 w 5980176"/>
              <a:gd name="connsiteY48" fmla="*/ 197358 h 3017520"/>
              <a:gd name="connsiteX49" fmla="*/ 3353054 w 5980176"/>
              <a:gd name="connsiteY49" fmla="*/ 156972 h 3017520"/>
              <a:gd name="connsiteX50" fmla="*/ 3384804 w 5980176"/>
              <a:gd name="connsiteY50" fmla="*/ 147447 h 3017520"/>
              <a:gd name="connsiteX51" fmla="*/ 3410712 w 5980176"/>
              <a:gd name="connsiteY51" fmla="*/ 0 h 3017520"/>
              <a:gd name="connsiteX52" fmla="*/ 3419856 w 5980176"/>
              <a:gd name="connsiteY52" fmla="*/ 100584 h 3017520"/>
              <a:gd name="connsiteX53" fmla="*/ 3456432 w 5980176"/>
              <a:gd name="connsiteY53" fmla="*/ 210312 h 3017520"/>
              <a:gd name="connsiteX54" fmla="*/ 3483864 w 5980176"/>
              <a:gd name="connsiteY54" fmla="*/ 393192 h 3017520"/>
              <a:gd name="connsiteX55" fmla="*/ 3511296 w 5980176"/>
              <a:gd name="connsiteY55" fmla="*/ 374904 h 3017520"/>
              <a:gd name="connsiteX56" fmla="*/ 3520440 w 5980176"/>
              <a:gd name="connsiteY56" fmla="*/ 448056 h 3017520"/>
              <a:gd name="connsiteX57" fmla="*/ 3547872 w 5980176"/>
              <a:gd name="connsiteY57" fmla="*/ 649224 h 3017520"/>
              <a:gd name="connsiteX58" fmla="*/ 3575304 w 5980176"/>
              <a:gd name="connsiteY58" fmla="*/ 804672 h 3017520"/>
              <a:gd name="connsiteX59" fmla="*/ 3611880 w 5980176"/>
              <a:gd name="connsiteY59" fmla="*/ 886968 h 3017520"/>
              <a:gd name="connsiteX60" fmla="*/ 3639312 w 5980176"/>
              <a:gd name="connsiteY60" fmla="*/ 1115568 h 3017520"/>
              <a:gd name="connsiteX61" fmla="*/ 3694176 w 5980176"/>
              <a:gd name="connsiteY61" fmla="*/ 1207008 h 3017520"/>
              <a:gd name="connsiteX62" fmla="*/ 3703320 w 5980176"/>
              <a:gd name="connsiteY62" fmla="*/ 1289304 h 3017520"/>
              <a:gd name="connsiteX63" fmla="*/ 3712464 w 5980176"/>
              <a:gd name="connsiteY63" fmla="*/ 1362456 h 3017520"/>
              <a:gd name="connsiteX64" fmla="*/ 3712464 w 5980176"/>
              <a:gd name="connsiteY64" fmla="*/ 1362456 h 3017520"/>
              <a:gd name="connsiteX65" fmla="*/ 3794760 w 5980176"/>
              <a:gd name="connsiteY65" fmla="*/ 1517904 h 3017520"/>
              <a:gd name="connsiteX66" fmla="*/ 3849624 w 5980176"/>
              <a:gd name="connsiteY66" fmla="*/ 1645920 h 3017520"/>
              <a:gd name="connsiteX67" fmla="*/ 3941064 w 5980176"/>
              <a:gd name="connsiteY67" fmla="*/ 1728216 h 3017520"/>
              <a:gd name="connsiteX68" fmla="*/ 4032504 w 5980176"/>
              <a:gd name="connsiteY68" fmla="*/ 1837944 h 3017520"/>
              <a:gd name="connsiteX69" fmla="*/ 4069080 w 5980176"/>
              <a:gd name="connsiteY69" fmla="*/ 1920240 h 3017520"/>
              <a:gd name="connsiteX70" fmla="*/ 4087368 w 5980176"/>
              <a:gd name="connsiteY70" fmla="*/ 2011680 h 3017520"/>
              <a:gd name="connsiteX71" fmla="*/ 4123944 w 5980176"/>
              <a:gd name="connsiteY71" fmla="*/ 2130552 h 3017520"/>
              <a:gd name="connsiteX72" fmla="*/ 4197096 w 5980176"/>
              <a:gd name="connsiteY72" fmla="*/ 2240280 h 3017520"/>
              <a:gd name="connsiteX73" fmla="*/ 4270248 w 5980176"/>
              <a:gd name="connsiteY73" fmla="*/ 2304288 h 3017520"/>
              <a:gd name="connsiteX74" fmla="*/ 4270248 w 5980176"/>
              <a:gd name="connsiteY74" fmla="*/ 2304288 h 3017520"/>
              <a:gd name="connsiteX75" fmla="*/ 4352544 w 5980176"/>
              <a:gd name="connsiteY75" fmla="*/ 2304288 h 3017520"/>
              <a:gd name="connsiteX76" fmla="*/ 4407408 w 5980176"/>
              <a:gd name="connsiteY76" fmla="*/ 2395728 h 3017520"/>
              <a:gd name="connsiteX77" fmla="*/ 4535424 w 5980176"/>
              <a:gd name="connsiteY77" fmla="*/ 2432304 h 3017520"/>
              <a:gd name="connsiteX78" fmla="*/ 4645152 w 5980176"/>
              <a:gd name="connsiteY78" fmla="*/ 2478024 h 3017520"/>
              <a:gd name="connsiteX79" fmla="*/ 4754880 w 5980176"/>
              <a:gd name="connsiteY79" fmla="*/ 2532888 h 3017520"/>
              <a:gd name="connsiteX80" fmla="*/ 4901184 w 5980176"/>
              <a:gd name="connsiteY80" fmla="*/ 2578608 h 3017520"/>
              <a:gd name="connsiteX81" fmla="*/ 5038344 w 5980176"/>
              <a:gd name="connsiteY81" fmla="*/ 2606040 h 3017520"/>
              <a:gd name="connsiteX82" fmla="*/ 5175504 w 5980176"/>
              <a:gd name="connsiteY82" fmla="*/ 2642616 h 3017520"/>
              <a:gd name="connsiteX83" fmla="*/ 5330952 w 5980176"/>
              <a:gd name="connsiteY83" fmla="*/ 2660904 h 3017520"/>
              <a:gd name="connsiteX84" fmla="*/ 5458968 w 5980176"/>
              <a:gd name="connsiteY84" fmla="*/ 2697480 h 3017520"/>
              <a:gd name="connsiteX85" fmla="*/ 5605272 w 5980176"/>
              <a:gd name="connsiteY85" fmla="*/ 2697480 h 3017520"/>
              <a:gd name="connsiteX86" fmla="*/ 5696712 w 5980176"/>
              <a:gd name="connsiteY86" fmla="*/ 2706624 h 3017520"/>
              <a:gd name="connsiteX87" fmla="*/ 5815584 w 5980176"/>
              <a:gd name="connsiteY87" fmla="*/ 2734056 h 3017520"/>
              <a:gd name="connsiteX88" fmla="*/ 5916168 w 5980176"/>
              <a:gd name="connsiteY88" fmla="*/ 2743200 h 3017520"/>
              <a:gd name="connsiteX89" fmla="*/ 5916168 w 5980176"/>
              <a:gd name="connsiteY89" fmla="*/ 2743200 h 3017520"/>
              <a:gd name="connsiteX90" fmla="*/ 5980176 w 5980176"/>
              <a:gd name="connsiteY90" fmla="*/ 2743200 h 3017520"/>
              <a:gd name="connsiteX0" fmla="*/ 0 w 5980176"/>
              <a:gd name="connsiteY0" fmla="*/ 2916936 h 2916936"/>
              <a:gd name="connsiteX1" fmla="*/ 91440 w 5980176"/>
              <a:gd name="connsiteY1" fmla="*/ 2907792 h 2916936"/>
              <a:gd name="connsiteX2" fmla="*/ 320040 w 5980176"/>
              <a:gd name="connsiteY2" fmla="*/ 2862072 h 2916936"/>
              <a:gd name="connsiteX3" fmla="*/ 576072 w 5980176"/>
              <a:gd name="connsiteY3" fmla="*/ 2779776 h 2916936"/>
              <a:gd name="connsiteX4" fmla="*/ 868680 w 5980176"/>
              <a:gd name="connsiteY4" fmla="*/ 2660904 h 2916936"/>
              <a:gd name="connsiteX5" fmla="*/ 996696 w 5980176"/>
              <a:gd name="connsiteY5" fmla="*/ 2596896 h 2916936"/>
              <a:gd name="connsiteX6" fmla="*/ 1152144 w 5980176"/>
              <a:gd name="connsiteY6" fmla="*/ 2441448 h 2916936"/>
              <a:gd name="connsiteX7" fmla="*/ 1234440 w 5980176"/>
              <a:gd name="connsiteY7" fmla="*/ 2350008 h 2916936"/>
              <a:gd name="connsiteX8" fmla="*/ 1335024 w 5980176"/>
              <a:gd name="connsiteY8" fmla="*/ 2221992 h 2916936"/>
              <a:gd name="connsiteX9" fmla="*/ 1389888 w 5980176"/>
              <a:gd name="connsiteY9" fmla="*/ 2057400 h 2916936"/>
              <a:gd name="connsiteX10" fmla="*/ 1463040 w 5980176"/>
              <a:gd name="connsiteY10" fmla="*/ 1920240 h 2916936"/>
              <a:gd name="connsiteX11" fmla="*/ 1527048 w 5980176"/>
              <a:gd name="connsiteY11" fmla="*/ 1883664 h 2916936"/>
              <a:gd name="connsiteX12" fmla="*/ 1609344 w 5980176"/>
              <a:gd name="connsiteY12" fmla="*/ 1920240 h 2916936"/>
              <a:gd name="connsiteX13" fmla="*/ 1700784 w 5980176"/>
              <a:gd name="connsiteY13" fmla="*/ 1856232 h 2916936"/>
              <a:gd name="connsiteX14" fmla="*/ 1801368 w 5980176"/>
              <a:gd name="connsiteY14" fmla="*/ 1810512 h 2916936"/>
              <a:gd name="connsiteX15" fmla="*/ 1883664 w 5980176"/>
              <a:gd name="connsiteY15" fmla="*/ 1773936 h 2916936"/>
              <a:gd name="connsiteX16" fmla="*/ 1883664 w 5980176"/>
              <a:gd name="connsiteY16" fmla="*/ 1773936 h 2916936"/>
              <a:gd name="connsiteX17" fmla="*/ 1975104 w 5980176"/>
              <a:gd name="connsiteY17" fmla="*/ 1874520 h 2916936"/>
              <a:gd name="connsiteX18" fmla="*/ 1975104 w 5980176"/>
              <a:gd name="connsiteY18" fmla="*/ 1874520 h 2916936"/>
              <a:gd name="connsiteX19" fmla="*/ 2121408 w 5980176"/>
              <a:gd name="connsiteY19" fmla="*/ 1920240 h 2916936"/>
              <a:gd name="connsiteX20" fmla="*/ 2121408 w 5980176"/>
              <a:gd name="connsiteY20" fmla="*/ 1920240 h 2916936"/>
              <a:gd name="connsiteX21" fmla="*/ 2194560 w 5980176"/>
              <a:gd name="connsiteY21" fmla="*/ 1929384 h 2916936"/>
              <a:gd name="connsiteX22" fmla="*/ 2258568 w 5980176"/>
              <a:gd name="connsiteY22" fmla="*/ 1856232 h 2916936"/>
              <a:gd name="connsiteX23" fmla="*/ 2286000 w 5980176"/>
              <a:gd name="connsiteY23" fmla="*/ 1792224 h 2916936"/>
              <a:gd name="connsiteX24" fmla="*/ 2331720 w 5980176"/>
              <a:gd name="connsiteY24" fmla="*/ 1709928 h 2916936"/>
              <a:gd name="connsiteX25" fmla="*/ 2389759 w 5980176"/>
              <a:gd name="connsiteY25" fmla="*/ 1656588 h 2916936"/>
              <a:gd name="connsiteX26" fmla="*/ 2433066 w 5980176"/>
              <a:gd name="connsiteY26" fmla="*/ 1592580 h 2916936"/>
              <a:gd name="connsiteX27" fmla="*/ 2456180 w 5980176"/>
              <a:gd name="connsiteY27" fmla="*/ 1600454 h 2916936"/>
              <a:gd name="connsiteX28" fmla="*/ 2492883 w 5980176"/>
              <a:gd name="connsiteY28" fmla="*/ 1518666 h 2916936"/>
              <a:gd name="connsiteX29" fmla="*/ 2550160 w 5980176"/>
              <a:gd name="connsiteY29" fmla="*/ 1487805 h 2916936"/>
              <a:gd name="connsiteX30" fmla="*/ 2626360 w 5980176"/>
              <a:gd name="connsiteY30" fmla="*/ 1564005 h 2916936"/>
              <a:gd name="connsiteX31" fmla="*/ 2711450 w 5980176"/>
              <a:gd name="connsiteY31" fmla="*/ 1604137 h 2916936"/>
              <a:gd name="connsiteX32" fmla="*/ 2807208 w 5980176"/>
              <a:gd name="connsiteY32" fmla="*/ 1545336 h 2916936"/>
              <a:gd name="connsiteX33" fmla="*/ 2871978 w 5980176"/>
              <a:gd name="connsiteY33" fmla="*/ 1453896 h 2916936"/>
              <a:gd name="connsiteX34" fmla="*/ 2936367 w 5980176"/>
              <a:gd name="connsiteY34" fmla="*/ 1246759 h 2916936"/>
              <a:gd name="connsiteX35" fmla="*/ 2978531 w 5980176"/>
              <a:gd name="connsiteY35" fmla="*/ 1091311 h 2916936"/>
              <a:gd name="connsiteX36" fmla="*/ 3010662 w 5980176"/>
              <a:gd name="connsiteY36" fmla="*/ 1015746 h 2916936"/>
              <a:gd name="connsiteX37" fmla="*/ 3041269 w 5980176"/>
              <a:gd name="connsiteY37" fmla="*/ 937387 h 2916936"/>
              <a:gd name="connsiteX38" fmla="*/ 3062732 w 5980176"/>
              <a:gd name="connsiteY38" fmla="*/ 869823 h 2916936"/>
              <a:gd name="connsiteX39" fmla="*/ 3079877 w 5980176"/>
              <a:gd name="connsiteY39" fmla="*/ 762127 h 2916936"/>
              <a:gd name="connsiteX40" fmla="*/ 3092196 w 5980176"/>
              <a:gd name="connsiteY40" fmla="*/ 676656 h 2916936"/>
              <a:gd name="connsiteX41" fmla="*/ 3129915 w 5980176"/>
              <a:gd name="connsiteY41" fmla="*/ 518795 h 2916936"/>
              <a:gd name="connsiteX42" fmla="*/ 3163316 w 5980176"/>
              <a:gd name="connsiteY42" fmla="*/ 364490 h 2916936"/>
              <a:gd name="connsiteX43" fmla="*/ 3199130 w 5980176"/>
              <a:gd name="connsiteY43" fmla="*/ 376682 h 2916936"/>
              <a:gd name="connsiteX44" fmla="*/ 3201543 w 5980176"/>
              <a:gd name="connsiteY44" fmla="*/ 317246 h 2916936"/>
              <a:gd name="connsiteX45" fmla="*/ 3225800 w 5980176"/>
              <a:gd name="connsiteY45" fmla="*/ 303022 h 2916936"/>
              <a:gd name="connsiteX46" fmla="*/ 3255645 w 5980176"/>
              <a:gd name="connsiteY46" fmla="*/ 244602 h 2916936"/>
              <a:gd name="connsiteX47" fmla="*/ 3282315 w 5980176"/>
              <a:gd name="connsiteY47" fmla="*/ 137033 h 2916936"/>
              <a:gd name="connsiteX48" fmla="*/ 3336290 w 5980176"/>
              <a:gd name="connsiteY48" fmla="*/ 96774 h 2916936"/>
              <a:gd name="connsiteX49" fmla="*/ 3353054 w 5980176"/>
              <a:gd name="connsiteY49" fmla="*/ 56388 h 2916936"/>
              <a:gd name="connsiteX50" fmla="*/ 3384804 w 5980176"/>
              <a:gd name="connsiteY50" fmla="*/ 46863 h 2916936"/>
              <a:gd name="connsiteX51" fmla="*/ 3407537 w 5980176"/>
              <a:gd name="connsiteY51" fmla="*/ 39116 h 2916936"/>
              <a:gd name="connsiteX52" fmla="*/ 3419856 w 5980176"/>
              <a:gd name="connsiteY52" fmla="*/ 0 h 2916936"/>
              <a:gd name="connsiteX53" fmla="*/ 3456432 w 5980176"/>
              <a:gd name="connsiteY53" fmla="*/ 109728 h 2916936"/>
              <a:gd name="connsiteX54" fmla="*/ 3483864 w 5980176"/>
              <a:gd name="connsiteY54" fmla="*/ 292608 h 2916936"/>
              <a:gd name="connsiteX55" fmla="*/ 3511296 w 5980176"/>
              <a:gd name="connsiteY55" fmla="*/ 274320 h 2916936"/>
              <a:gd name="connsiteX56" fmla="*/ 3520440 w 5980176"/>
              <a:gd name="connsiteY56" fmla="*/ 347472 h 2916936"/>
              <a:gd name="connsiteX57" fmla="*/ 3547872 w 5980176"/>
              <a:gd name="connsiteY57" fmla="*/ 548640 h 2916936"/>
              <a:gd name="connsiteX58" fmla="*/ 3575304 w 5980176"/>
              <a:gd name="connsiteY58" fmla="*/ 704088 h 2916936"/>
              <a:gd name="connsiteX59" fmla="*/ 3611880 w 5980176"/>
              <a:gd name="connsiteY59" fmla="*/ 786384 h 2916936"/>
              <a:gd name="connsiteX60" fmla="*/ 3639312 w 5980176"/>
              <a:gd name="connsiteY60" fmla="*/ 1014984 h 2916936"/>
              <a:gd name="connsiteX61" fmla="*/ 3694176 w 5980176"/>
              <a:gd name="connsiteY61" fmla="*/ 1106424 h 2916936"/>
              <a:gd name="connsiteX62" fmla="*/ 3703320 w 5980176"/>
              <a:gd name="connsiteY62" fmla="*/ 1188720 h 2916936"/>
              <a:gd name="connsiteX63" fmla="*/ 3712464 w 5980176"/>
              <a:gd name="connsiteY63" fmla="*/ 1261872 h 2916936"/>
              <a:gd name="connsiteX64" fmla="*/ 3712464 w 5980176"/>
              <a:gd name="connsiteY64" fmla="*/ 1261872 h 2916936"/>
              <a:gd name="connsiteX65" fmla="*/ 3794760 w 5980176"/>
              <a:gd name="connsiteY65" fmla="*/ 1417320 h 2916936"/>
              <a:gd name="connsiteX66" fmla="*/ 3849624 w 5980176"/>
              <a:gd name="connsiteY66" fmla="*/ 1545336 h 2916936"/>
              <a:gd name="connsiteX67" fmla="*/ 3941064 w 5980176"/>
              <a:gd name="connsiteY67" fmla="*/ 1627632 h 2916936"/>
              <a:gd name="connsiteX68" fmla="*/ 4032504 w 5980176"/>
              <a:gd name="connsiteY68" fmla="*/ 1737360 h 2916936"/>
              <a:gd name="connsiteX69" fmla="*/ 4069080 w 5980176"/>
              <a:gd name="connsiteY69" fmla="*/ 1819656 h 2916936"/>
              <a:gd name="connsiteX70" fmla="*/ 4087368 w 5980176"/>
              <a:gd name="connsiteY70" fmla="*/ 1911096 h 2916936"/>
              <a:gd name="connsiteX71" fmla="*/ 4123944 w 5980176"/>
              <a:gd name="connsiteY71" fmla="*/ 2029968 h 2916936"/>
              <a:gd name="connsiteX72" fmla="*/ 4197096 w 5980176"/>
              <a:gd name="connsiteY72" fmla="*/ 2139696 h 2916936"/>
              <a:gd name="connsiteX73" fmla="*/ 4270248 w 5980176"/>
              <a:gd name="connsiteY73" fmla="*/ 2203704 h 2916936"/>
              <a:gd name="connsiteX74" fmla="*/ 4270248 w 5980176"/>
              <a:gd name="connsiteY74" fmla="*/ 2203704 h 2916936"/>
              <a:gd name="connsiteX75" fmla="*/ 4352544 w 5980176"/>
              <a:gd name="connsiteY75" fmla="*/ 2203704 h 2916936"/>
              <a:gd name="connsiteX76" fmla="*/ 4407408 w 5980176"/>
              <a:gd name="connsiteY76" fmla="*/ 2295144 h 2916936"/>
              <a:gd name="connsiteX77" fmla="*/ 4535424 w 5980176"/>
              <a:gd name="connsiteY77" fmla="*/ 2331720 h 2916936"/>
              <a:gd name="connsiteX78" fmla="*/ 4645152 w 5980176"/>
              <a:gd name="connsiteY78" fmla="*/ 2377440 h 2916936"/>
              <a:gd name="connsiteX79" fmla="*/ 4754880 w 5980176"/>
              <a:gd name="connsiteY79" fmla="*/ 2432304 h 2916936"/>
              <a:gd name="connsiteX80" fmla="*/ 4901184 w 5980176"/>
              <a:gd name="connsiteY80" fmla="*/ 2478024 h 2916936"/>
              <a:gd name="connsiteX81" fmla="*/ 5038344 w 5980176"/>
              <a:gd name="connsiteY81" fmla="*/ 2505456 h 2916936"/>
              <a:gd name="connsiteX82" fmla="*/ 5175504 w 5980176"/>
              <a:gd name="connsiteY82" fmla="*/ 2542032 h 2916936"/>
              <a:gd name="connsiteX83" fmla="*/ 5330952 w 5980176"/>
              <a:gd name="connsiteY83" fmla="*/ 2560320 h 2916936"/>
              <a:gd name="connsiteX84" fmla="*/ 5458968 w 5980176"/>
              <a:gd name="connsiteY84" fmla="*/ 2596896 h 2916936"/>
              <a:gd name="connsiteX85" fmla="*/ 5605272 w 5980176"/>
              <a:gd name="connsiteY85" fmla="*/ 2596896 h 2916936"/>
              <a:gd name="connsiteX86" fmla="*/ 5696712 w 5980176"/>
              <a:gd name="connsiteY86" fmla="*/ 2606040 h 2916936"/>
              <a:gd name="connsiteX87" fmla="*/ 5815584 w 5980176"/>
              <a:gd name="connsiteY87" fmla="*/ 2633472 h 2916936"/>
              <a:gd name="connsiteX88" fmla="*/ 5916168 w 5980176"/>
              <a:gd name="connsiteY88" fmla="*/ 2642616 h 2916936"/>
              <a:gd name="connsiteX89" fmla="*/ 5916168 w 5980176"/>
              <a:gd name="connsiteY89" fmla="*/ 2642616 h 2916936"/>
              <a:gd name="connsiteX90" fmla="*/ 5980176 w 5980176"/>
              <a:gd name="connsiteY90" fmla="*/ 2642616 h 2916936"/>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56432 w 5980176"/>
              <a:gd name="connsiteY53" fmla="*/ 70612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47872 w 5980176"/>
              <a:gd name="connsiteY57" fmla="*/ 509524 h 2877820"/>
              <a:gd name="connsiteX58" fmla="*/ 3575304 w 5980176"/>
              <a:gd name="connsiteY58" fmla="*/ 664972 h 2877820"/>
              <a:gd name="connsiteX59" fmla="*/ 3611880 w 5980176"/>
              <a:gd name="connsiteY59" fmla="*/ 747268 h 2877820"/>
              <a:gd name="connsiteX60" fmla="*/ 3639312 w 5980176"/>
              <a:gd name="connsiteY60" fmla="*/ 975868 h 2877820"/>
              <a:gd name="connsiteX61" fmla="*/ 3694176 w 5980176"/>
              <a:gd name="connsiteY61" fmla="*/ 1067308 h 2877820"/>
              <a:gd name="connsiteX62" fmla="*/ 3703320 w 5980176"/>
              <a:gd name="connsiteY62" fmla="*/ 1149604 h 2877820"/>
              <a:gd name="connsiteX63" fmla="*/ 3712464 w 5980176"/>
              <a:gd name="connsiteY63" fmla="*/ 1222756 h 2877820"/>
              <a:gd name="connsiteX64" fmla="*/ 3712464 w 5980176"/>
              <a:gd name="connsiteY64" fmla="*/ 12227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47872 w 5980176"/>
              <a:gd name="connsiteY57" fmla="*/ 509524 h 2877820"/>
              <a:gd name="connsiteX58" fmla="*/ 3575304 w 5980176"/>
              <a:gd name="connsiteY58" fmla="*/ 664972 h 2877820"/>
              <a:gd name="connsiteX59" fmla="*/ 3611880 w 5980176"/>
              <a:gd name="connsiteY59" fmla="*/ 747268 h 2877820"/>
              <a:gd name="connsiteX60" fmla="*/ 3639312 w 5980176"/>
              <a:gd name="connsiteY60" fmla="*/ 975868 h 2877820"/>
              <a:gd name="connsiteX61" fmla="*/ 3694176 w 5980176"/>
              <a:gd name="connsiteY61" fmla="*/ 1067308 h 2877820"/>
              <a:gd name="connsiteX62" fmla="*/ 3703320 w 5980176"/>
              <a:gd name="connsiteY62" fmla="*/ 1149604 h 2877820"/>
              <a:gd name="connsiteX63" fmla="*/ 3712464 w 5980176"/>
              <a:gd name="connsiteY63" fmla="*/ 1222756 h 2877820"/>
              <a:gd name="connsiteX64" fmla="*/ 3712464 w 5980176"/>
              <a:gd name="connsiteY64" fmla="*/ 12227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575304 w 5980176"/>
              <a:gd name="connsiteY58" fmla="*/ 664972 h 2877820"/>
              <a:gd name="connsiteX59" fmla="*/ 3611880 w 5980176"/>
              <a:gd name="connsiteY59" fmla="*/ 747268 h 2877820"/>
              <a:gd name="connsiteX60" fmla="*/ 3639312 w 5980176"/>
              <a:gd name="connsiteY60" fmla="*/ 975868 h 2877820"/>
              <a:gd name="connsiteX61" fmla="*/ 3694176 w 5980176"/>
              <a:gd name="connsiteY61" fmla="*/ 1067308 h 2877820"/>
              <a:gd name="connsiteX62" fmla="*/ 3703320 w 5980176"/>
              <a:gd name="connsiteY62" fmla="*/ 1149604 h 2877820"/>
              <a:gd name="connsiteX63" fmla="*/ 3712464 w 5980176"/>
              <a:gd name="connsiteY63" fmla="*/ 1222756 h 2877820"/>
              <a:gd name="connsiteX64" fmla="*/ 3712464 w 5980176"/>
              <a:gd name="connsiteY64" fmla="*/ 12227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11880 w 5980176"/>
              <a:gd name="connsiteY59" fmla="*/ 747268 h 2877820"/>
              <a:gd name="connsiteX60" fmla="*/ 3639312 w 5980176"/>
              <a:gd name="connsiteY60" fmla="*/ 975868 h 2877820"/>
              <a:gd name="connsiteX61" fmla="*/ 3694176 w 5980176"/>
              <a:gd name="connsiteY61" fmla="*/ 1067308 h 2877820"/>
              <a:gd name="connsiteX62" fmla="*/ 3703320 w 5980176"/>
              <a:gd name="connsiteY62" fmla="*/ 1149604 h 2877820"/>
              <a:gd name="connsiteX63" fmla="*/ 3712464 w 5980176"/>
              <a:gd name="connsiteY63" fmla="*/ 1222756 h 2877820"/>
              <a:gd name="connsiteX64" fmla="*/ 3712464 w 5980176"/>
              <a:gd name="connsiteY64" fmla="*/ 12227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39312 w 5980176"/>
              <a:gd name="connsiteY60" fmla="*/ 975868 h 2877820"/>
              <a:gd name="connsiteX61" fmla="*/ 3694176 w 5980176"/>
              <a:gd name="connsiteY61" fmla="*/ 1067308 h 2877820"/>
              <a:gd name="connsiteX62" fmla="*/ 3703320 w 5980176"/>
              <a:gd name="connsiteY62" fmla="*/ 1149604 h 2877820"/>
              <a:gd name="connsiteX63" fmla="*/ 3712464 w 5980176"/>
              <a:gd name="connsiteY63" fmla="*/ 1222756 h 2877820"/>
              <a:gd name="connsiteX64" fmla="*/ 3712464 w 5980176"/>
              <a:gd name="connsiteY64" fmla="*/ 12227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694176 w 5980176"/>
              <a:gd name="connsiteY61" fmla="*/ 1067308 h 2877820"/>
              <a:gd name="connsiteX62" fmla="*/ 3703320 w 5980176"/>
              <a:gd name="connsiteY62" fmla="*/ 1149604 h 2877820"/>
              <a:gd name="connsiteX63" fmla="*/ 3712464 w 5980176"/>
              <a:gd name="connsiteY63" fmla="*/ 1222756 h 2877820"/>
              <a:gd name="connsiteX64" fmla="*/ 3712464 w 5980176"/>
              <a:gd name="connsiteY64" fmla="*/ 12227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03320 w 5980176"/>
              <a:gd name="connsiteY62" fmla="*/ 1149604 h 2877820"/>
              <a:gd name="connsiteX63" fmla="*/ 3712464 w 5980176"/>
              <a:gd name="connsiteY63" fmla="*/ 1222756 h 2877820"/>
              <a:gd name="connsiteX64" fmla="*/ 3712464 w 5980176"/>
              <a:gd name="connsiteY64" fmla="*/ 12227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12464 w 5980176"/>
              <a:gd name="connsiteY63" fmla="*/ 1222756 h 2877820"/>
              <a:gd name="connsiteX64" fmla="*/ 3712464 w 5980176"/>
              <a:gd name="connsiteY64" fmla="*/ 12227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12464 w 5980176"/>
              <a:gd name="connsiteY63" fmla="*/ 1222756 h 2877820"/>
              <a:gd name="connsiteX64" fmla="*/ 3712464 w 5980176"/>
              <a:gd name="connsiteY64" fmla="*/ 1225931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12464 w 5980176"/>
              <a:gd name="connsiteY63" fmla="*/ 1222756 h 2877820"/>
              <a:gd name="connsiteX64" fmla="*/ 3779139 w 5980176"/>
              <a:gd name="connsiteY64" fmla="*/ 12481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98189 w 5980176"/>
              <a:gd name="connsiteY63" fmla="*/ 1057656 h 2877820"/>
              <a:gd name="connsiteX64" fmla="*/ 3779139 w 5980176"/>
              <a:gd name="connsiteY64" fmla="*/ 12481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98189 w 5980176"/>
              <a:gd name="connsiteY63" fmla="*/ 1057656 h 2877820"/>
              <a:gd name="connsiteX64" fmla="*/ 3779139 w 5980176"/>
              <a:gd name="connsiteY64" fmla="*/ 12481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98189 w 5980176"/>
              <a:gd name="connsiteY63" fmla="*/ 1057656 h 2877820"/>
              <a:gd name="connsiteX64" fmla="*/ 3779139 w 5980176"/>
              <a:gd name="connsiteY64" fmla="*/ 12481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80917 w 5980176"/>
              <a:gd name="connsiteY63" fmla="*/ 990219 h 2877820"/>
              <a:gd name="connsiteX64" fmla="*/ 3798189 w 5980176"/>
              <a:gd name="connsiteY64" fmla="*/ 1057656 h 2877820"/>
              <a:gd name="connsiteX65" fmla="*/ 3779139 w 5980176"/>
              <a:gd name="connsiteY65" fmla="*/ 1248156 h 2877820"/>
              <a:gd name="connsiteX66" fmla="*/ 3794760 w 5980176"/>
              <a:gd name="connsiteY66" fmla="*/ 1378204 h 2877820"/>
              <a:gd name="connsiteX67" fmla="*/ 3849624 w 5980176"/>
              <a:gd name="connsiteY67" fmla="*/ 1506220 h 2877820"/>
              <a:gd name="connsiteX68" fmla="*/ 3941064 w 5980176"/>
              <a:gd name="connsiteY68" fmla="*/ 1588516 h 2877820"/>
              <a:gd name="connsiteX69" fmla="*/ 4032504 w 5980176"/>
              <a:gd name="connsiteY69" fmla="*/ 1698244 h 2877820"/>
              <a:gd name="connsiteX70" fmla="*/ 4069080 w 5980176"/>
              <a:gd name="connsiteY70" fmla="*/ 1780540 h 2877820"/>
              <a:gd name="connsiteX71" fmla="*/ 4087368 w 5980176"/>
              <a:gd name="connsiteY71" fmla="*/ 1871980 h 2877820"/>
              <a:gd name="connsiteX72" fmla="*/ 4123944 w 5980176"/>
              <a:gd name="connsiteY72" fmla="*/ 1990852 h 2877820"/>
              <a:gd name="connsiteX73" fmla="*/ 4197096 w 5980176"/>
              <a:gd name="connsiteY73" fmla="*/ 2100580 h 2877820"/>
              <a:gd name="connsiteX74" fmla="*/ 4270248 w 5980176"/>
              <a:gd name="connsiteY74" fmla="*/ 2164588 h 2877820"/>
              <a:gd name="connsiteX75" fmla="*/ 4270248 w 5980176"/>
              <a:gd name="connsiteY75" fmla="*/ 2164588 h 2877820"/>
              <a:gd name="connsiteX76" fmla="*/ 4352544 w 5980176"/>
              <a:gd name="connsiteY76" fmla="*/ 2164588 h 2877820"/>
              <a:gd name="connsiteX77" fmla="*/ 4407408 w 5980176"/>
              <a:gd name="connsiteY77" fmla="*/ 2256028 h 2877820"/>
              <a:gd name="connsiteX78" fmla="*/ 4535424 w 5980176"/>
              <a:gd name="connsiteY78" fmla="*/ 2292604 h 2877820"/>
              <a:gd name="connsiteX79" fmla="*/ 4645152 w 5980176"/>
              <a:gd name="connsiteY79" fmla="*/ 2338324 h 2877820"/>
              <a:gd name="connsiteX80" fmla="*/ 4754880 w 5980176"/>
              <a:gd name="connsiteY80" fmla="*/ 2393188 h 2877820"/>
              <a:gd name="connsiteX81" fmla="*/ 4901184 w 5980176"/>
              <a:gd name="connsiteY81" fmla="*/ 2438908 h 2877820"/>
              <a:gd name="connsiteX82" fmla="*/ 5038344 w 5980176"/>
              <a:gd name="connsiteY82" fmla="*/ 2466340 h 2877820"/>
              <a:gd name="connsiteX83" fmla="*/ 5175504 w 5980176"/>
              <a:gd name="connsiteY83" fmla="*/ 2502916 h 2877820"/>
              <a:gd name="connsiteX84" fmla="*/ 5330952 w 5980176"/>
              <a:gd name="connsiteY84" fmla="*/ 2521204 h 2877820"/>
              <a:gd name="connsiteX85" fmla="*/ 5458968 w 5980176"/>
              <a:gd name="connsiteY85" fmla="*/ 2557780 h 2877820"/>
              <a:gd name="connsiteX86" fmla="*/ 5605272 w 5980176"/>
              <a:gd name="connsiteY86" fmla="*/ 2557780 h 2877820"/>
              <a:gd name="connsiteX87" fmla="*/ 5696712 w 5980176"/>
              <a:gd name="connsiteY87" fmla="*/ 2566924 h 2877820"/>
              <a:gd name="connsiteX88" fmla="*/ 5815584 w 5980176"/>
              <a:gd name="connsiteY88" fmla="*/ 2594356 h 2877820"/>
              <a:gd name="connsiteX89" fmla="*/ 5916168 w 5980176"/>
              <a:gd name="connsiteY89" fmla="*/ 2603500 h 2877820"/>
              <a:gd name="connsiteX90" fmla="*/ 5916168 w 5980176"/>
              <a:gd name="connsiteY90" fmla="*/ 2603500 h 2877820"/>
              <a:gd name="connsiteX91" fmla="*/ 5980176 w 5980176"/>
              <a:gd name="connsiteY91"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80917 w 5980176"/>
              <a:gd name="connsiteY63" fmla="*/ 990219 h 2877820"/>
              <a:gd name="connsiteX64" fmla="*/ 3798189 w 5980176"/>
              <a:gd name="connsiteY64" fmla="*/ 1057656 h 2877820"/>
              <a:gd name="connsiteX65" fmla="*/ 3826764 w 5980176"/>
              <a:gd name="connsiteY65" fmla="*/ 1124331 h 2877820"/>
              <a:gd name="connsiteX66" fmla="*/ 3794760 w 5980176"/>
              <a:gd name="connsiteY66" fmla="*/ 1378204 h 2877820"/>
              <a:gd name="connsiteX67" fmla="*/ 3849624 w 5980176"/>
              <a:gd name="connsiteY67" fmla="*/ 1506220 h 2877820"/>
              <a:gd name="connsiteX68" fmla="*/ 3941064 w 5980176"/>
              <a:gd name="connsiteY68" fmla="*/ 1588516 h 2877820"/>
              <a:gd name="connsiteX69" fmla="*/ 4032504 w 5980176"/>
              <a:gd name="connsiteY69" fmla="*/ 1698244 h 2877820"/>
              <a:gd name="connsiteX70" fmla="*/ 4069080 w 5980176"/>
              <a:gd name="connsiteY70" fmla="*/ 1780540 h 2877820"/>
              <a:gd name="connsiteX71" fmla="*/ 4087368 w 5980176"/>
              <a:gd name="connsiteY71" fmla="*/ 1871980 h 2877820"/>
              <a:gd name="connsiteX72" fmla="*/ 4123944 w 5980176"/>
              <a:gd name="connsiteY72" fmla="*/ 1990852 h 2877820"/>
              <a:gd name="connsiteX73" fmla="*/ 4197096 w 5980176"/>
              <a:gd name="connsiteY73" fmla="*/ 2100580 h 2877820"/>
              <a:gd name="connsiteX74" fmla="*/ 4270248 w 5980176"/>
              <a:gd name="connsiteY74" fmla="*/ 2164588 h 2877820"/>
              <a:gd name="connsiteX75" fmla="*/ 4270248 w 5980176"/>
              <a:gd name="connsiteY75" fmla="*/ 2164588 h 2877820"/>
              <a:gd name="connsiteX76" fmla="*/ 4352544 w 5980176"/>
              <a:gd name="connsiteY76" fmla="*/ 2164588 h 2877820"/>
              <a:gd name="connsiteX77" fmla="*/ 4407408 w 5980176"/>
              <a:gd name="connsiteY77" fmla="*/ 2256028 h 2877820"/>
              <a:gd name="connsiteX78" fmla="*/ 4535424 w 5980176"/>
              <a:gd name="connsiteY78" fmla="*/ 2292604 h 2877820"/>
              <a:gd name="connsiteX79" fmla="*/ 4645152 w 5980176"/>
              <a:gd name="connsiteY79" fmla="*/ 2338324 h 2877820"/>
              <a:gd name="connsiteX80" fmla="*/ 4754880 w 5980176"/>
              <a:gd name="connsiteY80" fmla="*/ 2393188 h 2877820"/>
              <a:gd name="connsiteX81" fmla="*/ 4901184 w 5980176"/>
              <a:gd name="connsiteY81" fmla="*/ 2438908 h 2877820"/>
              <a:gd name="connsiteX82" fmla="*/ 5038344 w 5980176"/>
              <a:gd name="connsiteY82" fmla="*/ 2466340 h 2877820"/>
              <a:gd name="connsiteX83" fmla="*/ 5175504 w 5980176"/>
              <a:gd name="connsiteY83" fmla="*/ 2502916 h 2877820"/>
              <a:gd name="connsiteX84" fmla="*/ 5330952 w 5980176"/>
              <a:gd name="connsiteY84" fmla="*/ 2521204 h 2877820"/>
              <a:gd name="connsiteX85" fmla="*/ 5458968 w 5980176"/>
              <a:gd name="connsiteY85" fmla="*/ 2557780 h 2877820"/>
              <a:gd name="connsiteX86" fmla="*/ 5605272 w 5980176"/>
              <a:gd name="connsiteY86" fmla="*/ 2557780 h 2877820"/>
              <a:gd name="connsiteX87" fmla="*/ 5696712 w 5980176"/>
              <a:gd name="connsiteY87" fmla="*/ 2566924 h 2877820"/>
              <a:gd name="connsiteX88" fmla="*/ 5815584 w 5980176"/>
              <a:gd name="connsiteY88" fmla="*/ 2594356 h 2877820"/>
              <a:gd name="connsiteX89" fmla="*/ 5916168 w 5980176"/>
              <a:gd name="connsiteY89" fmla="*/ 2603500 h 2877820"/>
              <a:gd name="connsiteX90" fmla="*/ 5916168 w 5980176"/>
              <a:gd name="connsiteY90" fmla="*/ 2603500 h 2877820"/>
              <a:gd name="connsiteX91" fmla="*/ 5980176 w 5980176"/>
              <a:gd name="connsiteY91"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80917 w 5980176"/>
              <a:gd name="connsiteY63" fmla="*/ 990219 h 2877820"/>
              <a:gd name="connsiteX64" fmla="*/ 3798189 w 5980176"/>
              <a:gd name="connsiteY64" fmla="*/ 1057656 h 2877820"/>
              <a:gd name="connsiteX65" fmla="*/ 3826764 w 5980176"/>
              <a:gd name="connsiteY65" fmla="*/ 1124331 h 2877820"/>
              <a:gd name="connsiteX66" fmla="*/ 3877310 w 5980176"/>
              <a:gd name="connsiteY66" fmla="*/ 1209929 h 2877820"/>
              <a:gd name="connsiteX67" fmla="*/ 3849624 w 5980176"/>
              <a:gd name="connsiteY67" fmla="*/ 1506220 h 2877820"/>
              <a:gd name="connsiteX68" fmla="*/ 3941064 w 5980176"/>
              <a:gd name="connsiteY68" fmla="*/ 1588516 h 2877820"/>
              <a:gd name="connsiteX69" fmla="*/ 4032504 w 5980176"/>
              <a:gd name="connsiteY69" fmla="*/ 1698244 h 2877820"/>
              <a:gd name="connsiteX70" fmla="*/ 4069080 w 5980176"/>
              <a:gd name="connsiteY70" fmla="*/ 1780540 h 2877820"/>
              <a:gd name="connsiteX71" fmla="*/ 4087368 w 5980176"/>
              <a:gd name="connsiteY71" fmla="*/ 1871980 h 2877820"/>
              <a:gd name="connsiteX72" fmla="*/ 4123944 w 5980176"/>
              <a:gd name="connsiteY72" fmla="*/ 1990852 h 2877820"/>
              <a:gd name="connsiteX73" fmla="*/ 4197096 w 5980176"/>
              <a:gd name="connsiteY73" fmla="*/ 2100580 h 2877820"/>
              <a:gd name="connsiteX74" fmla="*/ 4270248 w 5980176"/>
              <a:gd name="connsiteY74" fmla="*/ 2164588 h 2877820"/>
              <a:gd name="connsiteX75" fmla="*/ 4270248 w 5980176"/>
              <a:gd name="connsiteY75" fmla="*/ 2164588 h 2877820"/>
              <a:gd name="connsiteX76" fmla="*/ 4352544 w 5980176"/>
              <a:gd name="connsiteY76" fmla="*/ 2164588 h 2877820"/>
              <a:gd name="connsiteX77" fmla="*/ 4407408 w 5980176"/>
              <a:gd name="connsiteY77" fmla="*/ 2256028 h 2877820"/>
              <a:gd name="connsiteX78" fmla="*/ 4535424 w 5980176"/>
              <a:gd name="connsiteY78" fmla="*/ 2292604 h 2877820"/>
              <a:gd name="connsiteX79" fmla="*/ 4645152 w 5980176"/>
              <a:gd name="connsiteY79" fmla="*/ 2338324 h 2877820"/>
              <a:gd name="connsiteX80" fmla="*/ 4754880 w 5980176"/>
              <a:gd name="connsiteY80" fmla="*/ 2393188 h 2877820"/>
              <a:gd name="connsiteX81" fmla="*/ 4901184 w 5980176"/>
              <a:gd name="connsiteY81" fmla="*/ 2438908 h 2877820"/>
              <a:gd name="connsiteX82" fmla="*/ 5038344 w 5980176"/>
              <a:gd name="connsiteY82" fmla="*/ 2466340 h 2877820"/>
              <a:gd name="connsiteX83" fmla="*/ 5175504 w 5980176"/>
              <a:gd name="connsiteY83" fmla="*/ 2502916 h 2877820"/>
              <a:gd name="connsiteX84" fmla="*/ 5330952 w 5980176"/>
              <a:gd name="connsiteY84" fmla="*/ 2521204 h 2877820"/>
              <a:gd name="connsiteX85" fmla="*/ 5458968 w 5980176"/>
              <a:gd name="connsiteY85" fmla="*/ 2557780 h 2877820"/>
              <a:gd name="connsiteX86" fmla="*/ 5605272 w 5980176"/>
              <a:gd name="connsiteY86" fmla="*/ 2557780 h 2877820"/>
              <a:gd name="connsiteX87" fmla="*/ 5696712 w 5980176"/>
              <a:gd name="connsiteY87" fmla="*/ 2566924 h 2877820"/>
              <a:gd name="connsiteX88" fmla="*/ 5815584 w 5980176"/>
              <a:gd name="connsiteY88" fmla="*/ 2594356 h 2877820"/>
              <a:gd name="connsiteX89" fmla="*/ 5916168 w 5980176"/>
              <a:gd name="connsiteY89" fmla="*/ 2603500 h 2877820"/>
              <a:gd name="connsiteX90" fmla="*/ 5916168 w 5980176"/>
              <a:gd name="connsiteY90" fmla="*/ 2603500 h 2877820"/>
              <a:gd name="connsiteX91" fmla="*/ 5980176 w 5980176"/>
              <a:gd name="connsiteY91"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80917 w 5980176"/>
              <a:gd name="connsiteY63" fmla="*/ 990219 h 2877820"/>
              <a:gd name="connsiteX64" fmla="*/ 3798189 w 5980176"/>
              <a:gd name="connsiteY64" fmla="*/ 1057656 h 2877820"/>
              <a:gd name="connsiteX65" fmla="*/ 3826764 w 5980176"/>
              <a:gd name="connsiteY65" fmla="*/ 1124331 h 2877820"/>
              <a:gd name="connsiteX66" fmla="*/ 3877310 w 5980176"/>
              <a:gd name="connsiteY66" fmla="*/ 1209929 h 2877820"/>
              <a:gd name="connsiteX67" fmla="*/ 3928999 w 5980176"/>
              <a:gd name="connsiteY67" fmla="*/ 1264920 h 2877820"/>
              <a:gd name="connsiteX68" fmla="*/ 3941064 w 5980176"/>
              <a:gd name="connsiteY68" fmla="*/ 1588516 h 2877820"/>
              <a:gd name="connsiteX69" fmla="*/ 4032504 w 5980176"/>
              <a:gd name="connsiteY69" fmla="*/ 1698244 h 2877820"/>
              <a:gd name="connsiteX70" fmla="*/ 4069080 w 5980176"/>
              <a:gd name="connsiteY70" fmla="*/ 1780540 h 2877820"/>
              <a:gd name="connsiteX71" fmla="*/ 4087368 w 5980176"/>
              <a:gd name="connsiteY71" fmla="*/ 1871980 h 2877820"/>
              <a:gd name="connsiteX72" fmla="*/ 4123944 w 5980176"/>
              <a:gd name="connsiteY72" fmla="*/ 1990852 h 2877820"/>
              <a:gd name="connsiteX73" fmla="*/ 4197096 w 5980176"/>
              <a:gd name="connsiteY73" fmla="*/ 2100580 h 2877820"/>
              <a:gd name="connsiteX74" fmla="*/ 4270248 w 5980176"/>
              <a:gd name="connsiteY74" fmla="*/ 2164588 h 2877820"/>
              <a:gd name="connsiteX75" fmla="*/ 4270248 w 5980176"/>
              <a:gd name="connsiteY75" fmla="*/ 2164588 h 2877820"/>
              <a:gd name="connsiteX76" fmla="*/ 4352544 w 5980176"/>
              <a:gd name="connsiteY76" fmla="*/ 2164588 h 2877820"/>
              <a:gd name="connsiteX77" fmla="*/ 4407408 w 5980176"/>
              <a:gd name="connsiteY77" fmla="*/ 2256028 h 2877820"/>
              <a:gd name="connsiteX78" fmla="*/ 4535424 w 5980176"/>
              <a:gd name="connsiteY78" fmla="*/ 2292604 h 2877820"/>
              <a:gd name="connsiteX79" fmla="*/ 4645152 w 5980176"/>
              <a:gd name="connsiteY79" fmla="*/ 2338324 h 2877820"/>
              <a:gd name="connsiteX80" fmla="*/ 4754880 w 5980176"/>
              <a:gd name="connsiteY80" fmla="*/ 2393188 h 2877820"/>
              <a:gd name="connsiteX81" fmla="*/ 4901184 w 5980176"/>
              <a:gd name="connsiteY81" fmla="*/ 2438908 h 2877820"/>
              <a:gd name="connsiteX82" fmla="*/ 5038344 w 5980176"/>
              <a:gd name="connsiteY82" fmla="*/ 2466340 h 2877820"/>
              <a:gd name="connsiteX83" fmla="*/ 5175504 w 5980176"/>
              <a:gd name="connsiteY83" fmla="*/ 2502916 h 2877820"/>
              <a:gd name="connsiteX84" fmla="*/ 5330952 w 5980176"/>
              <a:gd name="connsiteY84" fmla="*/ 2521204 h 2877820"/>
              <a:gd name="connsiteX85" fmla="*/ 5458968 w 5980176"/>
              <a:gd name="connsiteY85" fmla="*/ 2557780 h 2877820"/>
              <a:gd name="connsiteX86" fmla="*/ 5605272 w 5980176"/>
              <a:gd name="connsiteY86" fmla="*/ 2557780 h 2877820"/>
              <a:gd name="connsiteX87" fmla="*/ 5696712 w 5980176"/>
              <a:gd name="connsiteY87" fmla="*/ 2566924 h 2877820"/>
              <a:gd name="connsiteX88" fmla="*/ 5815584 w 5980176"/>
              <a:gd name="connsiteY88" fmla="*/ 2594356 h 2877820"/>
              <a:gd name="connsiteX89" fmla="*/ 5916168 w 5980176"/>
              <a:gd name="connsiteY89" fmla="*/ 2603500 h 2877820"/>
              <a:gd name="connsiteX90" fmla="*/ 5916168 w 5980176"/>
              <a:gd name="connsiteY90" fmla="*/ 2603500 h 2877820"/>
              <a:gd name="connsiteX91" fmla="*/ 5980176 w 5980176"/>
              <a:gd name="connsiteY91"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80917 w 5980176"/>
              <a:gd name="connsiteY63" fmla="*/ 990219 h 2877820"/>
              <a:gd name="connsiteX64" fmla="*/ 3798189 w 5980176"/>
              <a:gd name="connsiteY64" fmla="*/ 1057656 h 2877820"/>
              <a:gd name="connsiteX65" fmla="*/ 3826764 w 5980176"/>
              <a:gd name="connsiteY65" fmla="*/ 1124331 h 2877820"/>
              <a:gd name="connsiteX66" fmla="*/ 3886835 w 5980176"/>
              <a:gd name="connsiteY66" fmla="*/ 1206754 h 2877820"/>
              <a:gd name="connsiteX67" fmla="*/ 3928999 w 5980176"/>
              <a:gd name="connsiteY67" fmla="*/ 1264920 h 2877820"/>
              <a:gd name="connsiteX68" fmla="*/ 3941064 w 5980176"/>
              <a:gd name="connsiteY68" fmla="*/ 1588516 h 2877820"/>
              <a:gd name="connsiteX69" fmla="*/ 4032504 w 5980176"/>
              <a:gd name="connsiteY69" fmla="*/ 1698244 h 2877820"/>
              <a:gd name="connsiteX70" fmla="*/ 4069080 w 5980176"/>
              <a:gd name="connsiteY70" fmla="*/ 1780540 h 2877820"/>
              <a:gd name="connsiteX71" fmla="*/ 4087368 w 5980176"/>
              <a:gd name="connsiteY71" fmla="*/ 1871980 h 2877820"/>
              <a:gd name="connsiteX72" fmla="*/ 4123944 w 5980176"/>
              <a:gd name="connsiteY72" fmla="*/ 1990852 h 2877820"/>
              <a:gd name="connsiteX73" fmla="*/ 4197096 w 5980176"/>
              <a:gd name="connsiteY73" fmla="*/ 2100580 h 2877820"/>
              <a:gd name="connsiteX74" fmla="*/ 4270248 w 5980176"/>
              <a:gd name="connsiteY74" fmla="*/ 2164588 h 2877820"/>
              <a:gd name="connsiteX75" fmla="*/ 4270248 w 5980176"/>
              <a:gd name="connsiteY75" fmla="*/ 2164588 h 2877820"/>
              <a:gd name="connsiteX76" fmla="*/ 4352544 w 5980176"/>
              <a:gd name="connsiteY76" fmla="*/ 2164588 h 2877820"/>
              <a:gd name="connsiteX77" fmla="*/ 4407408 w 5980176"/>
              <a:gd name="connsiteY77" fmla="*/ 2256028 h 2877820"/>
              <a:gd name="connsiteX78" fmla="*/ 4535424 w 5980176"/>
              <a:gd name="connsiteY78" fmla="*/ 2292604 h 2877820"/>
              <a:gd name="connsiteX79" fmla="*/ 4645152 w 5980176"/>
              <a:gd name="connsiteY79" fmla="*/ 2338324 h 2877820"/>
              <a:gd name="connsiteX80" fmla="*/ 4754880 w 5980176"/>
              <a:gd name="connsiteY80" fmla="*/ 2393188 h 2877820"/>
              <a:gd name="connsiteX81" fmla="*/ 4901184 w 5980176"/>
              <a:gd name="connsiteY81" fmla="*/ 2438908 h 2877820"/>
              <a:gd name="connsiteX82" fmla="*/ 5038344 w 5980176"/>
              <a:gd name="connsiteY82" fmla="*/ 2466340 h 2877820"/>
              <a:gd name="connsiteX83" fmla="*/ 5175504 w 5980176"/>
              <a:gd name="connsiteY83" fmla="*/ 2502916 h 2877820"/>
              <a:gd name="connsiteX84" fmla="*/ 5330952 w 5980176"/>
              <a:gd name="connsiteY84" fmla="*/ 2521204 h 2877820"/>
              <a:gd name="connsiteX85" fmla="*/ 5458968 w 5980176"/>
              <a:gd name="connsiteY85" fmla="*/ 2557780 h 2877820"/>
              <a:gd name="connsiteX86" fmla="*/ 5605272 w 5980176"/>
              <a:gd name="connsiteY86" fmla="*/ 2557780 h 2877820"/>
              <a:gd name="connsiteX87" fmla="*/ 5696712 w 5980176"/>
              <a:gd name="connsiteY87" fmla="*/ 2566924 h 2877820"/>
              <a:gd name="connsiteX88" fmla="*/ 5815584 w 5980176"/>
              <a:gd name="connsiteY88" fmla="*/ 2594356 h 2877820"/>
              <a:gd name="connsiteX89" fmla="*/ 5916168 w 5980176"/>
              <a:gd name="connsiteY89" fmla="*/ 2603500 h 2877820"/>
              <a:gd name="connsiteX90" fmla="*/ 5916168 w 5980176"/>
              <a:gd name="connsiteY90" fmla="*/ 2603500 h 2877820"/>
              <a:gd name="connsiteX91" fmla="*/ 5980176 w 5980176"/>
              <a:gd name="connsiteY91"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80917 w 5980176"/>
              <a:gd name="connsiteY63" fmla="*/ 990219 h 2877820"/>
              <a:gd name="connsiteX64" fmla="*/ 3798189 w 5980176"/>
              <a:gd name="connsiteY64" fmla="*/ 1057656 h 2877820"/>
              <a:gd name="connsiteX65" fmla="*/ 3826764 w 5980176"/>
              <a:gd name="connsiteY65" fmla="*/ 1124331 h 2877820"/>
              <a:gd name="connsiteX66" fmla="*/ 3886835 w 5980176"/>
              <a:gd name="connsiteY66" fmla="*/ 1206754 h 2877820"/>
              <a:gd name="connsiteX67" fmla="*/ 3928999 w 5980176"/>
              <a:gd name="connsiteY67" fmla="*/ 1264920 h 2877820"/>
              <a:gd name="connsiteX68" fmla="*/ 4001389 w 5980176"/>
              <a:gd name="connsiteY68" fmla="*/ 1432941 h 2877820"/>
              <a:gd name="connsiteX69" fmla="*/ 4032504 w 5980176"/>
              <a:gd name="connsiteY69" fmla="*/ 1698244 h 2877820"/>
              <a:gd name="connsiteX70" fmla="*/ 4069080 w 5980176"/>
              <a:gd name="connsiteY70" fmla="*/ 1780540 h 2877820"/>
              <a:gd name="connsiteX71" fmla="*/ 4087368 w 5980176"/>
              <a:gd name="connsiteY71" fmla="*/ 1871980 h 2877820"/>
              <a:gd name="connsiteX72" fmla="*/ 4123944 w 5980176"/>
              <a:gd name="connsiteY72" fmla="*/ 1990852 h 2877820"/>
              <a:gd name="connsiteX73" fmla="*/ 4197096 w 5980176"/>
              <a:gd name="connsiteY73" fmla="*/ 2100580 h 2877820"/>
              <a:gd name="connsiteX74" fmla="*/ 4270248 w 5980176"/>
              <a:gd name="connsiteY74" fmla="*/ 2164588 h 2877820"/>
              <a:gd name="connsiteX75" fmla="*/ 4270248 w 5980176"/>
              <a:gd name="connsiteY75" fmla="*/ 2164588 h 2877820"/>
              <a:gd name="connsiteX76" fmla="*/ 4352544 w 5980176"/>
              <a:gd name="connsiteY76" fmla="*/ 2164588 h 2877820"/>
              <a:gd name="connsiteX77" fmla="*/ 4407408 w 5980176"/>
              <a:gd name="connsiteY77" fmla="*/ 2256028 h 2877820"/>
              <a:gd name="connsiteX78" fmla="*/ 4535424 w 5980176"/>
              <a:gd name="connsiteY78" fmla="*/ 2292604 h 2877820"/>
              <a:gd name="connsiteX79" fmla="*/ 4645152 w 5980176"/>
              <a:gd name="connsiteY79" fmla="*/ 2338324 h 2877820"/>
              <a:gd name="connsiteX80" fmla="*/ 4754880 w 5980176"/>
              <a:gd name="connsiteY80" fmla="*/ 2393188 h 2877820"/>
              <a:gd name="connsiteX81" fmla="*/ 4901184 w 5980176"/>
              <a:gd name="connsiteY81" fmla="*/ 2438908 h 2877820"/>
              <a:gd name="connsiteX82" fmla="*/ 5038344 w 5980176"/>
              <a:gd name="connsiteY82" fmla="*/ 2466340 h 2877820"/>
              <a:gd name="connsiteX83" fmla="*/ 5175504 w 5980176"/>
              <a:gd name="connsiteY83" fmla="*/ 2502916 h 2877820"/>
              <a:gd name="connsiteX84" fmla="*/ 5330952 w 5980176"/>
              <a:gd name="connsiteY84" fmla="*/ 2521204 h 2877820"/>
              <a:gd name="connsiteX85" fmla="*/ 5458968 w 5980176"/>
              <a:gd name="connsiteY85" fmla="*/ 2557780 h 2877820"/>
              <a:gd name="connsiteX86" fmla="*/ 5605272 w 5980176"/>
              <a:gd name="connsiteY86" fmla="*/ 2557780 h 2877820"/>
              <a:gd name="connsiteX87" fmla="*/ 5696712 w 5980176"/>
              <a:gd name="connsiteY87" fmla="*/ 2566924 h 2877820"/>
              <a:gd name="connsiteX88" fmla="*/ 5815584 w 5980176"/>
              <a:gd name="connsiteY88" fmla="*/ 2594356 h 2877820"/>
              <a:gd name="connsiteX89" fmla="*/ 5916168 w 5980176"/>
              <a:gd name="connsiteY89" fmla="*/ 2603500 h 2877820"/>
              <a:gd name="connsiteX90" fmla="*/ 5916168 w 5980176"/>
              <a:gd name="connsiteY90" fmla="*/ 2603500 h 2877820"/>
              <a:gd name="connsiteX91" fmla="*/ 5980176 w 5980176"/>
              <a:gd name="connsiteY91"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80917 w 5980176"/>
              <a:gd name="connsiteY63" fmla="*/ 990219 h 2877820"/>
              <a:gd name="connsiteX64" fmla="*/ 3798189 w 5980176"/>
              <a:gd name="connsiteY64" fmla="*/ 1057656 h 2877820"/>
              <a:gd name="connsiteX65" fmla="*/ 3826764 w 5980176"/>
              <a:gd name="connsiteY65" fmla="*/ 1124331 h 2877820"/>
              <a:gd name="connsiteX66" fmla="*/ 3886835 w 5980176"/>
              <a:gd name="connsiteY66" fmla="*/ 1206754 h 2877820"/>
              <a:gd name="connsiteX67" fmla="*/ 3928999 w 5980176"/>
              <a:gd name="connsiteY67" fmla="*/ 1264920 h 2877820"/>
              <a:gd name="connsiteX68" fmla="*/ 4001389 w 5980176"/>
              <a:gd name="connsiteY68" fmla="*/ 1432941 h 2877820"/>
              <a:gd name="connsiteX69" fmla="*/ 4067429 w 5980176"/>
              <a:gd name="connsiteY69" fmla="*/ 1666494 h 2877820"/>
              <a:gd name="connsiteX70" fmla="*/ 4069080 w 5980176"/>
              <a:gd name="connsiteY70" fmla="*/ 1780540 h 2877820"/>
              <a:gd name="connsiteX71" fmla="*/ 4087368 w 5980176"/>
              <a:gd name="connsiteY71" fmla="*/ 1871980 h 2877820"/>
              <a:gd name="connsiteX72" fmla="*/ 4123944 w 5980176"/>
              <a:gd name="connsiteY72" fmla="*/ 1990852 h 2877820"/>
              <a:gd name="connsiteX73" fmla="*/ 4197096 w 5980176"/>
              <a:gd name="connsiteY73" fmla="*/ 2100580 h 2877820"/>
              <a:gd name="connsiteX74" fmla="*/ 4270248 w 5980176"/>
              <a:gd name="connsiteY74" fmla="*/ 2164588 h 2877820"/>
              <a:gd name="connsiteX75" fmla="*/ 4270248 w 5980176"/>
              <a:gd name="connsiteY75" fmla="*/ 2164588 h 2877820"/>
              <a:gd name="connsiteX76" fmla="*/ 4352544 w 5980176"/>
              <a:gd name="connsiteY76" fmla="*/ 2164588 h 2877820"/>
              <a:gd name="connsiteX77" fmla="*/ 4407408 w 5980176"/>
              <a:gd name="connsiteY77" fmla="*/ 2256028 h 2877820"/>
              <a:gd name="connsiteX78" fmla="*/ 4535424 w 5980176"/>
              <a:gd name="connsiteY78" fmla="*/ 2292604 h 2877820"/>
              <a:gd name="connsiteX79" fmla="*/ 4645152 w 5980176"/>
              <a:gd name="connsiteY79" fmla="*/ 2338324 h 2877820"/>
              <a:gd name="connsiteX80" fmla="*/ 4754880 w 5980176"/>
              <a:gd name="connsiteY80" fmla="*/ 2393188 h 2877820"/>
              <a:gd name="connsiteX81" fmla="*/ 4901184 w 5980176"/>
              <a:gd name="connsiteY81" fmla="*/ 2438908 h 2877820"/>
              <a:gd name="connsiteX82" fmla="*/ 5038344 w 5980176"/>
              <a:gd name="connsiteY82" fmla="*/ 2466340 h 2877820"/>
              <a:gd name="connsiteX83" fmla="*/ 5175504 w 5980176"/>
              <a:gd name="connsiteY83" fmla="*/ 2502916 h 2877820"/>
              <a:gd name="connsiteX84" fmla="*/ 5330952 w 5980176"/>
              <a:gd name="connsiteY84" fmla="*/ 2521204 h 2877820"/>
              <a:gd name="connsiteX85" fmla="*/ 5458968 w 5980176"/>
              <a:gd name="connsiteY85" fmla="*/ 2557780 h 2877820"/>
              <a:gd name="connsiteX86" fmla="*/ 5605272 w 5980176"/>
              <a:gd name="connsiteY86" fmla="*/ 2557780 h 2877820"/>
              <a:gd name="connsiteX87" fmla="*/ 5696712 w 5980176"/>
              <a:gd name="connsiteY87" fmla="*/ 2566924 h 2877820"/>
              <a:gd name="connsiteX88" fmla="*/ 5815584 w 5980176"/>
              <a:gd name="connsiteY88" fmla="*/ 2594356 h 2877820"/>
              <a:gd name="connsiteX89" fmla="*/ 5916168 w 5980176"/>
              <a:gd name="connsiteY89" fmla="*/ 2603500 h 2877820"/>
              <a:gd name="connsiteX90" fmla="*/ 5916168 w 5980176"/>
              <a:gd name="connsiteY90" fmla="*/ 2603500 h 2877820"/>
              <a:gd name="connsiteX91" fmla="*/ 5980176 w 5980176"/>
              <a:gd name="connsiteY91" fmla="*/ 2603500 h 287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980176" h="2877820">
                <a:moveTo>
                  <a:pt x="0" y="2877820"/>
                </a:moveTo>
                <a:lnTo>
                  <a:pt x="91440" y="2868676"/>
                </a:lnTo>
                <a:lnTo>
                  <a:pt x="320040" y="2822956"/>
                </a:lnTo>
                <a:lnTo>
                  <a:pt x="576072" y="2740660"/>
                </a:lnTo>
                <a:lnTo>
                  <a:pt x="868680" y="2621788"/>
                </a:lnTo>
                <a:lnTo>
                  <a:pt x="996696" y="2557780"/>
                </a:lnTo>
                <a:lnTo>
                  <a:pt x="1152144" y="2402332"/>
                </a:lnTo>
                <a:lnTo>
                  <a:pt x="1234440" y="2310892"/>
                </a:lnTo>
                <a:lnTo>
                  <a:pt x="1335024" y="2182876"/>
                </a:lnTo>
                <a:lnTo>
                  <a:pt x="1389888" y="2018284"/>
                </a:lnTo>
                <a:lnTo>
                  <a:pt x="1463040" y="1881124"/>
                </a:lnTo>
                <a:lnTo>
                  <a:pt x="1527048" y="1844548"/>
                </a:lnTo>
                <a:lnTo>
                  <a:pt x="1609344" y="1881124"/>
                </a:lnTo>
                <a:lnTo>
                  <a:pt x="1700784" y="1817116"/>
                </a:lnTo>
                <a:lnTo>
                  <a:pt x="1801368" y="1771396"/>
                </a:lnTo>
                <a:lnTo>
                  <a:pt x="1883664" y="1734820"/>
                </a:lnTo>
                <a:lnTo>
                  <a:pt x="1883664" y="1734820"/>
                </a:lnTo>
                <a:lnTo>
                  <a:pt x="1975104" y="1835404"/>
                </a:lnTo>
                <a:lnTo>
                  <a:pt x="1975104" y="1835404"/>
                </a:lnTo>
                <a:lnTo>
                  <a:pt x="2121408" y="1881124"/>
                </a:lnTo>
                <a:lnTo>
                  <a:pt x="2121408" y="1881124"/>
                </a:lnTo>
                <a:lnTo>
                  <a:pt x="2194560" y="1890268"/>
                </a:lnTo>
                <a:lnTo>
                  <a:pt x="2258568" y="1817116"/>
                </a:lnTo>
                <a:lnTo>
                  <a:pt x="2286000" y="1753108"/>
                </a:lnTo>
                <a:lnTo>
                  <a:pt x="2331720" y="1670812"/>
                </a:lnTo>
                <a:lnTo>
                  <a:pt x="2389759" y="1617472"/>
                </a:lnTo>
                <a:lnTo>
                  <a:pt x="2433066" y="1553464"/>
                </a:lnTo>
                <a:lnTo>
                  <a:pt x="2456180" y="1561338"/>
                </a:lnTo>
                <a:lnTo>
                  <a:pt x="2492883" y="1479550"/>
                </a:lnTo>
                <a:cubicBezTo>
                  <a:pt x="2545842" y="1491488"/>
                  <a:pt x="2527914" y="1441133"/>
                  <a:pt x="2550160" y="1448689"/>
                </a:cubicBezTo>
                <a:cubicBezTo>
                  <a:pt x="2572406" y="1456246"/>
                  <a:pt x="2599478" y="1505500"/>
                  <a:pt x="2626360" y="1524889"/>
                </a:cubicBezTo>
                <a:cubicBezTo>
                  <a:pt x="2653242" y="1544278"/>
                  <a:pt x="2680970" y="1526244"/>
                  <a:pt x="2711450" y="1565021"/>
                </a:cubicBezTo>
                <a:lnTo>
                  <a:pt x="2807208" y="1506220"/>
                </a:lnTo>
                <a:lnTo>
                  <a:pt x="2871978" y="1414780"/>
                </a:lnTo>
                <a:lnTo>
                  <a:pt x="2936367" y="1207643"/>
                </a:lnTo>
                <a:lnTo>
                  <a:pt x="2978531" y="1052195"/>
                </a:lnTo>
                <a:lnTo>
                  <a:pt x="3010662" y="976630"/>
                </a:lnTo>
                <a:lnTo>
                  <a:pt x="3041269" y="898271"/>
                </a:lnTo>
                <a:lnTo>
                  <a:pt x="3062732" y="830707"/>
                </a:lnTo>
                <a:lnTo>
                  <a:pt x="3079877" y="723011"/>
                </a:lnTo>
                <a:lnTo>
                  <a:pt x="3092196" y="637540"/>
                </a:lnTo>
                <a:lnTo>
                  <a:pt x="3129915" y="479679"/>
                </a:lnTo>
                <a:lnTo>
                  <a:pt x="3163316" y="325374"/>
                </a:lnTo>
                <a:lnTo>
                  <a:pt x="3199130" y="337566"/>
                </a:lnTo>
                <a:cubicBezTo>
                  <a:pt x="3199934" y="317754"/>
                  <a:pt x="3200739" y="297942"/>
                  <a:pt x="3201543" y="278130"/>
                </a:cubicBezTo>
                <a:lnTo>
                  <a:pt x="3225800" y="263906"/>
                </a:lnTo>
                <a:lnTo>
                  <a:pt x="3255645" y="205486"/>
                </a:lnTo>
                <a:lnTo>
                  <a:pt x="3282315" y="97917"/>
                </a:lnTo>
                <a:lnTo>
                  <a:pt x="3336290" y="57658"/>
                </a:lnTo>
                <a:cubicBezTo>
                  <a:pt x="3339761" y="-44704"/>
                  <a:pt x="3344968" y="25591"/>
                  <a:pt x="3353054" y="17272"/>
                </a:cubicBezTo>
                <a:cubicBezTo>
                  <a:pt x="3361140" y="8953"/>
                  <a:pt x="3375723" y="10626"/>
                  <a:pt x="3384804" y="7747"/>
                </a:cubicBezTo>
                <a:cubicBezTo>
                  <a:pt x="3393885" y="4868"/>
                  <a:pt x="3398901" y="49149"/>
                  <a:pt x="3407537" y="0"/>
                </a:cubicBezTo>
                <a:lnTo>
                  <a:pt x="3419856" y="46609"/>
                </a:lnTo>
                <a:lnTo>
                  <a:pt x="3437382" y="86487"/>
                </a:lnTo>
                <a:lnTo>
                  <a:pt x="3483864" y="253492"/>
                </a:lnTo>
                <a:lnTo>
                  <a:pt x="3511296" y="235204"/>
                </a:lnTo>
                <a:lnTo>
                  <a:pt x="3520440" y="308356"/>
                </a:lnTo>
                <a:lnTo>
                  <a:pt x="3563747" y="388874"/>
                </a:lnTo>
                <a:lnTo>
                  <a:pt x="3626104" y="572897"/>
                </a:lnTo>
                <a:lnTo>
                  <a:pt x="3659505" y="731393"/>
                </a:lnTo>
                <a:lnTo>
                  <a:pt x="3686937" y="804418"/>
                </a:lnTo>
                <a:lnTo>
                  <a:pt x="3716401" y="838708"/>
                </a:lnTo>
                <a:lnTo>
                  <a:pt x="3750945" y="898779"/>
                </a:lnTo>
                <a:cubicBezTo>
                  <a:pt x="3758523" y="925089"/>
                  <a:pt x="3773043" y="963740"/>
                  <a:pt x="3780917" y="990219"/>
                </a:cubicBezTo>
                <a:cubicBezTo>
                  <a:pt x="3788791" y="1016698"/>
                  <a:pt x="3790548" y="1035304"/>
                  <a:pt x="3798189" y="1057656"/>
                </a:cubicBezTo>
                <a:cubicBezTo>
                  <a:pt x="3805830" y="1080008"/>
                  <a:pt x="3811990" y="1099481"/>
                  <a:pt x="3826764" y="1124331"/>
                </a:cubicBezTo>
                <a:cubicBezTo>
                  <a:pt x="3841538" y="1149181"/>
                  <a:pt x="3881628" y="1163405"/>
                  <a:pt x="3886835" y="1206754"/>
                </a:cubicBezTo>
                <a:lnTo>
                  <a:pt x="3928999" y="1264920"/>
                </a:lnTo>
                <a:lnTo>
                  <a:pt x="4001389" y="1432941"/>
                </a:lnTo>
                <a:lnTo>
                  <a:pt x="4067429" y="1666494"/>
                </a:lnTo>
                <a:cubicBezTo>
                  <a:pt x="4067979" y="1704509"/>
                  <a:pt x="4068530" y="1742525"/>
                  <a:pt x="4069080" y="1780540"/>
                </a:cubicBezTo>
                <a:lnTo>
                  <a:pt x="4087368" y="1871980"/>
                </a:lnTo>
                <a:lnTo>
                  <a:pt x="4123944" y="1990852"/>
                </a:lnTo>
                <a:lnTo>
                  <a:pt x="4197096" y="2100580"/>
                </a:lnTo>
                <a:lnTo>
                  <a:pt x="4270248" y="2164588"/>
                </a:lnTo>
                <a:lnTo>
                  <a:pt x="4270248" y="2164588"/>
                </a:lnTo>
                <a:lnTo>
                  <a:pt x="4352544" y="2164588"/>
                </a:lnTo>
                <a:lnTo>
                  <a:pt x="4407408" y="2256028"/>
                </a:lnTo>
                <a:lnTo>
                  <a:pt x="4535424" y="2292604"/>
                </a:lnTo>
                <a:lnTo>
                  <a:pt x="4645152" y="2338324"/>
                </a:lnTo>
                <a:lnTo>
                  <a:pt x="4754880" y="2393188"/>
                </a:lnTo>
                <a:lnTo>
                  <a:pt x="4901184" y="2438908"/>
                </a:lnTo>
                <a:lnTo>
                  <a:pt x="5038344" y="2466340"/>
                </a:lnTo>
                <a:lnTo>
                  <a:pt x="5175504" y="2502916"/>
                </a:lnTo>
                <a:lnTo>
                  <a:pt x="5330952" y="2521204"/>
                </a:lnTo>
                <a:lnTo>
                  <a:pt x="5458968" y="2557780"/>
                </a:lnTo>
                <a:lnTo>
                  <a:pt x="5605272" y="2557780"/>
                </a:lnTo>
                <a:lnTo>
                  <a:pt x="5696712" y="2566924"/>
                </a:lnTo>
                <a:lnTo>
                  <a:pt x="5815584" y="2594356"/>
                </a:lnTo>
                <a:lnTo>
                  <a:pt x="5916168" y="2603500"/>
                </a:lnTo>
                <a:lnTo>
                  <a:pt x="5916168" y="2603500"/>
                </a:lnTo>
                <a:lnTo>
                  <a:pt x="5980176" y="2603500"/>
                </a:lnTo>
              </a:path>
            </a:pathLst>
          </a:custGeom>
          <a:noFill/>
          <a:ln>
            <a:solidFill>
              <a:srgbClr val="004FEE"/>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GB" sz="1350" dirty="0">
              <a:solidFill>
                <a:srgbClr val="FFFFFF"/>
              </a:solidFill>
            </a:endParaRPr>
          </a:p>
        </p:txBody>
      </p:sp>
      <p:sp>
        <p:nvSpPr>
          <p:cNvPr id="60" name="Freeform 59"/>
          <p:cNvSpPr/>
          <p:nvPr/>
        </p:nvSpPr>
        <p:spPr>
          <a:xfrm>
            <a:off x="2391156" y="2169737"/>
            <a:ext cx="4485132" cy="1997630"/>
          </a:xfrm>
          <a:custGeom>
            <a:avLst/>
            <a:gdLst>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6584 w 5980176"/>
              <a:gd name="connsiteY25" fmla="*/ 1883664 h 3182112"/>
              <a:gd name="connsiteX26" fmla="*/ 2414016 w 5980176"/>
              <a:gd name="connsiteY26" fmla="*/ 1819656 h 3182112"/>
              <a:gd name="connsiteX27" fmla="*/ 2468880 w 5980176"/>
              <a:gd name="connsiteY27" fmla="*/ 1783080 h 3182112"/>
              <a:gd name="connsiteX28" fmla="*/ 2578608 w 5980176"/>
              <a:gd name="connsiteY28" fmla="*/ 1764792 h 3182112"/>
              <a:gd name="connsiteX29" fmla="*/ 2651760 w 5980176"/>
              <a:gd name="connsiteY29" fmla="*/ 1819656 h 3182112"/>
              <a:gd name="connsiteX30" fmla="*/ 2651760 w 5980176"/>
              <a:gd name="connsiteY30" fmla="*/ 1819656 h 3182112"/>
              <a:gd name="connsiteX31" fmla="*/ 2743200 w 5980176"/>
              <a:gd name="connsiteY31" fmla="*/ 1847088 h 3182112"/>
              <a:gd name="connsiteX32" fmla="*/ 2807208 w 5980176"/>
              <a:gd name="connsiteY32" fmla="*/ 1810512 h 3182112"/>
              <a:gd name="connsiteX33" fmla="*/ 285292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14016 w 5980176"/>
              <a:gd name="connsiteY26" fmla="*/ 1819656 h 3182112"/>
              <a:gd name="connsiteX27" fmla="*/ 2468880 w 5980176"/>
              <a:gd name="connsiteY27" fmla="*/ 1783080 h 3182112"/>
              <a:gd name="connsiteX28" fmla="*/ 2578608 w 5980176"/>
              <a:gd name="connsiteY28" fmla="*/ 1764792 h 3182112"/>
              <a:gd name="connsiteX29" fmla="*/ 2651760 w 5980176"/>
              <a:gd name="connsiteY29" fmla="*/ 1819656 h 3182112"/>
              <a:gd name="connsiteX30" fmla="*/ 2651760 w 5980176"/>
              <a:gd name="connsiteY30" fmla="*/ 1819656 h 3182112"/>
              <a:gd name="connsiteX31" fmla="*/ 2743200 w 5980176"/>
              <a:gd name="connsiteY31" fmla="*/ 1847088 h 3182112"/>
              <a:gd name="connsiteX32" fmla="*/ 2807208 w 5980176"/>
              <a:gd name="connsiteY32" fmla="*/ 1810512 h 3182112"/>
              <a:gd name="connsiteX33" fmla="*/ 285292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68880 w 5980176"/>
              <a:gd name="connsiteY27" fmla="*/ 1783080 h 3182112"/>
              <a:gd name="connsiteX28" fmla="*/ 2578608 w 5980176"/>
              <a:gd name="connsiteY28" fmla="*/ 1764792 h 3182112"/>
              <a:gd name="connsiteX29" fmla="*/ 2651760 w 5980176"/>
              <a:gd name="connsiteY29" fmla="*/ 1819656 h 3182112"/>
              <a:gd name="connsiteX30" fmla="*/ 2651760 w 5980176"/>
              <a:gd name="connsiteY30" fmla="*/ 1819656 h 3182112"/>
              <a:gd name="connsiteX31" fmla="*/ 2743200 w 5980176"/>
              <a:gd name="connsiteY31" fmla="*/ 1847088 h 3182112"/>
              <a:gd name="connsiteX32" fmla="*/ 2807208 w 5980176"/>
              <a:gd name="connsiteY32" fmla="*/ 1810512 h 3182112"/>
              <a:gd name="connsiteX33" fmla="*/ 285292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578608 w 5980176"/>
              <a:gd name="connsiteY28" fmla="*/ 1764792 h 3182112"/>
              <a:gd name="connsiteX29" fmla="*/ 2651760 w 5980176"/>
              <a:gd name="connsiteY29" fmla="*/ 1819656 h 3182112"/>
              <a:gd name="connsiteX30" fmla="*/ 2651760 w 5980176"/>
              <a:gd name="connsiteY30" fmla="*/ 1819656 h 3182112"/>
              <a:gd name="connsiteX31" fmla="*/ 2743200 w 5980176"/>
              <a:gd name="connsiteY31" fmla="*/ 1847088 h 3182112"/>
              <a:gd name="connsiteX32" fmla="*/ 2807208 w 5980176"/>
              <a:gd name="connsiteY32" fmla="*/ 1810512 h 3182112"/>
              <a:gd name="connsiteX33" fmla="*/ 285292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651760 w 5980176"/>
              <a:gd name="connsiteY29" fmla="*/ 1819656 h 3182112"/>
              <a:gd name="connsiteX30" fmla="*/ 2651760 w 5980176"/>
              <a:gd name="connsiteY30" fmla="*/ 1819656 h 3182112"/>
              <a:gd name="connsiteX31" fmla="*/ 2743200 w 5980176"/>
              <a:gd name="connsiteY31" fmla="*/ 1847088 h 3182112"/>
              <a:gd name="connsiteX32" fmla="*/ 2807208 w 5980176"/>
              <a:gd name="connsiteY32" fmla="*/ 1810512 h 3182112"/>
              <a:gd name="connsiteX33" fmla="*/ 285292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651760 w 5980176"/>
              <a:gd name="connsiteY29" fmla="*/ 1819656 h 3182112"/>
              <a:gd name="connsiteX30" fmla="*/ 2540635 w 5980176"/>
              <a:gd name="connsiteY30" fmla="*/ 1762506 h 3182112"/>
              <a:gd name="connsiteX31" fmla="*/ 2743200 w 5980176"/>
              <a:gd name="connsiteY31" fmla="*/ 1847088 h 3182112"/>
              <a:gd name="connsiteX32" fmla="*/ 2807208 w 5980176"/>
              <a:gd name="connsiteY32" fmla="*/ 1810512 h 3182112"/>
              <a:gd name="connsiteX33" fmla="*/ 285292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651760 w 5980176"/>
              <a:gd name="connsiteY29" fmla="*/ 1819656 h 3182112"/>
              <a:gd name="connsiteX30" fmla="*/ 2651760 w 5980176"/>
              <a:gd name="connsiteY30" fmla="*/ 1730756 h 3182112"/>
              <a:gd name="connsiteX31" fmla="*/ 2743200 w 5980176"/>
              <a:gd name="connsiteY31" fmla="*/ 1847088 h 3182112"/>
              <a:gd name="connsiteX32" fmla="*/ 2807208 w 5980176"/>
              <a:gd name="connsiteY32" fmla="*/ 1810512 h 3182112"/>
              <a:gd name="connsiteX33" fmla="*/ 285292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51760 w 5980176"/>
              <a:gd name="connsiteY30" fmla="*/ 1730756 h 3182112"/>
              <a:gd name="connsiteX31" fmla="*/ 2743200 w 5980176"/>
              <a:gd name="connsiteY31" fmla="*/ 1847088 h 3182112"/>
              <a:gd name="connsiteX32" fmla="*/ 2807208 w 5980176"/>
              <a:gd name="connsiteY32" fmla="*/ 1810512 h 3182112"/>
              <a:gd name="connsiteX33" fmla="*/ 285292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43200 w 5980176"/>
              <a:gd name="connsiteY31" fmla="*/ 1847088 h 3182112"/>
              <a:gd name="connsiteX32" fmla="*/ 2807208 w 5980176"/>
              <a:gd name="connsiteY32" fmla="*/ 1810512 h 3182112"/>
              <a:gd name="connsiteX33" fmla="*/ 285292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5292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3041269 w 5980176"/>
              <a:gd name="connsiteY37" fmla="*/ 1202563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3041269 w 5980176"/>
              <a:gd name="connsiteY37" fmla="*/ 1202563 h 3182112"/>
              <a:gd name="connsiteX38" fmla="*/ 3062732 w 5980176"/>
              <a:gd name="connsiteY38" fmla="*/ 1134999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3041269 w 5980176"/>
              <a:gd name="connsiteY37" fmla="*/ 1202563 h 3182112"/>
              <a:gd name="connsiteX38" fmla="*/ 3062732 w 5980176"/>
              <a:gd name="connsiteY38" fmla="*/ 1134999 h 3182112"/>
              <a:gd name="connsiteX39" fmla="*/ 3079877 w 5980176"/>
              <a:gd name="connsiteY39" fmla="*/ 1027303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3041269 w 5980176"/>
              <a:gd name="connsiteY37" fmla="*/ 1202563 h 3182112"/>
              <a:gd name="connsiteX38" fmla="*/ 3062732 w 5980176"/>
              <a:gd name="connsiteY38" fmla="*/ 1134999 h 3182112"/>
              <a:gd name="connsiteX39" fmla="*/ 3079877 w 5980176"/>
              <a:gd name="connsiteY39" fmla="*/ 1027303 h 3182112"/>
              <a:gd name="connsiteX40" fmla="*/ 30921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3041269 w 5980176"/>
              <a:gd name="connsiteY37" fmla="*/ 1202563 h 3182112"/>
              <a:gd name="connsiteX38" fmla="*/ 3062732 w 5980176"/>
              <a:gd name="connsiteY38" fmla="*/ 1134999 h 3182112"/>
              <a:gd name="connsiteX39" fmla="*/ 3079877 w 5980176"/>
              <a:gd name="connsiteY39" fmla="*/ 1027303 h 3182112"/>
              <a:gd name="connsiteX40" fmla="*/ 3092196 w 5980176"/>
              <a:gd name="connsiteY40" fmla="*/ 941832 h 3182112"/>
              <a:gd name="connsiteX41" fmla="*/ 3129915 w 5980176"/>
              <a:gd name="connsiteY41" fmla="*/ 783971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3041269 w 5980176"/>
              <a:gd name="connsiteY37" fmla="*/ 1202563 h 3182112"/>
              <a:gd name="connsiteX38" fmla="*/ 3062732 w 5980176"/>
              <a:gd name="connsiteY38" fmla="*/ 1134999 h 3182112"/>
              <a:gd name="connsiteX39" fmla="*/ 3079877 w 5980176"/>
              <a:gd name="connsiteY39" fmla="*/ 1027303 h 3182112"/>
              <a:gd name="connsiteX40" fmla="*/ 3092196 w 5980176"/>
              <a:gd name="connsiteY40" fmla="*/ 941832 h 3182112"/>
              <a:gd name="connsiteX41" fmla="*/ 3129915 w 5980176"/>
              <a:gd name="connsiteY41" fmla="*/ 783971 h 3182112"/>
              <a:gd name="connsiteX42" fmla="*/ 3163316 w 5980176"/>
              <a:gd name="connsiteY42" fmla="*/ 62966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3041269 w 5980176"/>
              <a:gd name="connsiteY37" fmla="*/ 1202563 h 3182112"/>
              <a:gd name="connsiteX38" fmla="*/ 3062732 w 5980176"/>
              <a:gd name="connsiteY38" fmla="*/ 1134999 h 3182112"/>
              <a:gd name="connsiteX39" fmla="*/ 3079877 w 5980176"/>
              <a:gd name="connsiteY39" fmla="*/ 1027303 h 3182112"/>
              <a:gd name="connsiteX40" fmla="*/ 3092196 w 5980176"/>
              <a:gd name="connsiteY40" fmla="*/ 941832 h 3182112"/>
              <a:gd name="connsiteX41" fmla="*/ 3129915 w 5980176"/>
              <a:gd name="connsiteY41" fmla="*/ 783971 h 3182112"/>
              <a:gd name="connsiteX42" fmla="*/ 3163316 w 5980176"/>
              <a:gd name="connsiteY42" fmla="*/ 629666 h 3182112"/>
              <a:gd name="connsiteX43" fmla="*/ 3199130 w 5980176"/>
              <a:gd name="connsiteY43" fmla="*/ 64185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3041269 w 5980176"/>
              <a:gd name="connsiteY37" fmla="*/ 1202563 h 3182112"/>
              <a:gd name="connsiteX38" fmla="*/ 3062732 w 5980176"/>
              <a:gd name="connsiteY38" fmla="*/ 1134999 h 3182112"/>
              <a:gd name="connsiteX39" fmla="*/ 3079877 w 5980176"/>
              <a:gd name="connsiteY39" fmla="*/ 1027303 h 3182112"/>
              <a:gd name="connsiteX40" fmla="*/ 3092196 w 5980176"/>
              <a:gd name="connsiteY40" fmla="*/ 941832 h 3182112"/>
              <a:gd name="connsiteX41" fmla="*/ 3129915 w 5980176"/>
              <a:gd name="connsiteY41" fmla="*/ 783971 h 3182112"/>
              <a:gd name="connsiteX42" fmla="*/ 3163316 w 5980176"/>
              <a:gd name="connsiteY42" fmla="*/ 629666 h 3182112"/>
              <a:gd name="connsiteX43" fmla="*/ 3199130 w 5980176"/>
              <a:gd name="connsiteY43" fmla="*/ 641858 h 3182112"/>
              <a:gd name="connsiteX44" fmla="*/ 3201543 w 5980176"/>
              <a:gd name="connsiteY44" fmla="*/ 58242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3041269 w 5980176"/>
              <a:gd name="connsiteY37" fmla="*/ 1202563 h 3182112"/>
              <a:gd name="connsiteX38" fmla="*/ 3062732 w 5980176"/>
              <a:gd name="connsiteY38" fmla="*/ 1134999 h 3182112"/>
              <a:gd name="connsiteX39" fmla="*/ 3079877 w 5980176"/>
              <a:gd name="connsiteY39" fmla="*/ 1027303 h 3182112"/>
              <a:gd name="connsiteX40" fmla="*/ 3092196 w 5980176"/>
              <a:gd name="connsiteY40" fmla="*/ 941832 h 3182112"/>
              <a:gd name="connsiteX41" fmla="*/ 3129915 w 5980176"/>
              <a:gd name="connsiteY41" fmla="*/ 783971 h 3182112"/>
              <a:gd name="connsiteX42" fmla="*/ 3163316 w 5980176"/>
              <a:gd name="connsiteY42" fmla="*/ 629666 h 3182112"/>
              <a:gd name="connsiteX43" fmla="*/ 3199130 w 5980176"/>
              <a:gd name="connsiteY43" fmla="*/ 641858 h 3182112"/>
              <a:gd name="connsiteX44" fmla="*/ 3201543 w 5980176"/>
              <a:gd name="connsiteY44" fmla="*/ 582422 h 3182112"/>
              <a:gd name="connsiteX45" fmla="*/ 3225800 w 5980176"/>
              <a:gd name="connsiteY45" fmla="*/ 56819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3041269 w 5980176"/>
              <a:gd name="connsiteY37" fmla="*/ 1202563 h 3182112"/>
              <a:gd name="connsiteX38" fmla="*/ 3062732 w 5980176"/>
              <a:gd name="connsiteY38" fmla="*/ 1134999 h 3182112"/>
              <a:gd name="connsiteX39" fmla="*/ 3079877 w 5980176"/>
              <a:gd name="connsiteY39" fmla="*/ 1027303 h 3182112"/>
              <a:gd name="connsiteX40" fmla="*/ 3092196 w 5980176"/>
              <a:gd name="connsiteY40" fmla="*/ 941832 h 3182112"/>
              <a:gd name="connsiteX41" fmla="*/ 3129915 w 5980176"/>
              <a:gd name="connsiteY41" fmla="*/ 783971 h 3182112"/>
              <a:gd name="connsiteX42" fmla="*/ 3163316 w 5980176"/>
              <a:gd name="connsiteY42" fmla="*/ 629666 h 3182112"/>
              <a:gd name="connsiteX43" fmla="*/ 3199130 w 5980176"/>
              <a:gd name="connsiteY43" fmla="*/ 641858 h 3182112"/>
              <a:gd name="connsiteX44" fmla="*/ 3201543 w 5980176"/>
              <a:gd name="connsiteY44" fmla="*/ 582422 h 3182112"/>
              <a:gd name="connsiteX45" fmla="*/ 3225800 w 5980176"/>
              <a:gd name="connsiteY45" fmla="*/ 568198 h 3182112"/>
              <a:gd name="connsiteX46" fmla="*/ 3255645 w 5980176"/>
              <a:gd name="connsiteY46" fmla="*/ 50977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3041269 w 5980176"/>
              <a:gd name="connsiteY37" fmla="*/ 1202563 h 3182112"/>
              <a:gd name="connsiteX38" fmla="*/ 3062732 w 5980176"/>
              <a:gd name="connsiteY38" fmla="*/ 1134999 h 3182112"/>
              <a:gd name="connsiteX39" fmla="*/ 3079877 w 5980176"/>
              <a:gd name="connsiteY39" fmla="*/ 1027303 h 3182112"/>
              <a:gd name="connsiteX40" fmla="*/ 3092196 w 5980176"/>
              <a:gd name="connsiteY40" fmla="*/ 941832 h 3182112"/>
              <a:gd name="connsiteX41" fmla="*/ 3129915 w 5980176"/>
              <a:gd name="connsiteY41" fmla="*/ 783971 h 3182112"/>
              <a:gd name="connsiteX42" fmla="*/ 3163316 w 5980176"/>
              <a:gd name="connsiteY42" fmla="*/ 629666 h 3182112"/>
              <a:gd name="connsiteX43" fmla="*/ 3199130 w 5980176"/>
              <a:gd name="connsiteY43" fmla="*/ 641858 h 3182112"/>
              <a:gd name="connsiteX44" fmla="*/ 3201543 w 5980176"/>
              <a:gd name="connsiteY44" fmla="*/ 582422 h 3182112"/>
              <a:gd name="connsiteX45" fmla="*/ 3225800 w 5980176"/>
              <a:gd name="connsiteY45" fmla="*/ 568198 h 3182112"/>
              <a:gd name="connsiteX46" fmla="*/ 3255645 w 5980176"/>
              <a:gd name="connsiteY46" fmla="*/ 509778 h 3182112"/>
              <a:gd name="connsiteX47" fmla="*/ 3282315 w 5980176"/>
              <a:gd name="connsiteY47" fmla="*/ 402209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27248 h 3127248"/>
              <a:gd name="connsiteX1" fmla="*/ 91440 w 5980176"/>
              <a:gd name="connsiteY1" fmla="*/ 3118104 h 3127248"/>
              <a:gd name="connsiteX2" fmla="*/ 320040 w 5980176"/>
              <a:gd name="connsiteY2" fmla="*/ 3072384 h 3127248"/>
              <a:gd name="connsiteX3" fmla="*/ 576072 w 5980176"/>
              <a:gd name="connsiteY3" fmla="*/ 2990088 h 3127248"/>
              <a:gd name="connsiteX4" fmla="*/ 868680 w 5980176"/>
              <a:gd name="connsiteY4" fmla="*/ 2871216 h 3127248"/>
              <a:gd name="connsiteX5" fmla="*/ 996696 w 5980176"/>
              <a:gd name="connsiteY5" fmla="*/ 2807208 h 3127248"/>
              <a:gd name="connsiteX6" fmla="*/ 1152144 w 5980176"/>
              <a:gd name="connsiteY6" fmla="*/ 2651760 h 3127248"/>
              <a:gd name="connsiteX7" fmla="*/ 1234440 w 5980176"/>
              <a:gd name="connsiteY7" fmla="*/ 2560320 h 3127248"/>
              <a:gd name="connsiteX8" fmla="*/ 1335024 w 5980176"/>
              <a:gd name="connsiteY8" fmla="*/ 2432304 h 3127248"/>
              <a:gd name="connsiteX9" fmla="*/ 1389888 w 5980176"/>
              <a:gd name="connsiteY9" fmla="*/ 2267712 h 3127248"/>
              <a:gd name="connsiteX10" fmla="*/ 1463040 w 5980176"/>
              <a:gd name="connsiteY10" fmla="*/ 2130552 h 3127248"/>
              <a:gd name="connsiteX11" fmla="*/ 1527048 w 5980176"/>
              <a:gd name="connsiteY11" fmla="*/ 2093976 h 3127248"/>
              <a:gd name="connsiteX12" fmla="*/ 1609344 w 5980176"/>
              <a:gd name="connsiteY12" fmla="*/ 2130552 h 3127248"/>
              <a:gd name="connsiteX13" fmla="*/ 1700784 w 5980176"/>
              <a:gd name="connsiteY13" fmla="*/ 2066544 h 3127248"/>
              <a:gd name="connsiteX14" fmla="*/ 1801368 w 5980176"/>
              <a:gd name="connsiteY14" fmla="*/ 2020824 h 3127248"/>
              <a:gd name="connsiteX15" fmla="*/ 1883664 w 5980176"/>
              <a:gd name="connsiteY15" fmla="*/ 1984248 h 3127248"/>
              <a:gd name="connsiteX16" fmla="*/ 1883664 w 5980176"/>
              <a:gd name="connsiteY16" fmla="*/ 1984248 h 3127248"/>
              <a:gd name="connsiteX17" fmla="*/ 1975104 w 5980176"/>
              <a:gd name="connsiteY17" fmla="*/ 2084832 h 3127248"/>
              <a:gd name="connsiteX18" fmla="*/ 1975104 w 5980176"/>
              <a:gd name="connsiteY18" fmla="*/ 2084832 h 3127248"/>
              <a:gd name="connsiteX19" fmla="*/ 2121408 w 5980176"/>
              <a:gd name="connsiteY19" fmla="*/ 2130552 h 3127248"/>
              <a:gd name="connsiteX20" fmla="*/ 2121408 w 5980176"/>
              <a:gd name="connsiteY20" fmla="*/ 2130552 h 3127248"/>
              <a:gd name="connsiteX21" fmla="*/ 2194560 w 5980176"/>
              <a:gd name="connsiteY21" fmla="*/ 2139696 h 3127248"/>
              <a:gd name="connsiteX22" fmla="*/ 2258568 w 5980176"/>
              <a:gd name="connsiteY22" fmla="*/ 2066544 h 3127248"/>
              <a:gd name="connsiteX23" fmla="*/ 2286000 w 5980176"/>
              <a:gd name="connsiteY23" fmla="*/ 2002536 h 3127248"/>
              <a:gd name="connsiteX24" fmla="*/ 2331720 w 5980176"/>
              <a:gd name="connsiteY24" fmla="*/ 1920240 h 3127248"/>
              <a:gd name="connsiteX25" fmla="*/ 2389759 w 5980176"/>
              <a:gd name="connsiteY25" fmla="*/ 1866900 h 3127248"/>
              <a:gd name="connsiteX26" fmla="*/ 2433066 w 5980176"/>
              <a:gd name="connsiteY26" fmla="*/ 1802892 h 3127248"/>
              <a:gd name="connsiteX27" fmla="*/ 2456180 w 5980176"/>
              <a:gd name="connsiteY27" fmla="*/ 1810766 h 3127248"/>
              <a:gd name="connsiteX28" fmla="*/ 2492883 w 5980176"/>
              <a:gd name="connsiteY28" fmla="*/ 1728978 h 3127248"/>
              <a:gd name="connsiteX29" fmla="*/ 2550160 w 5980176"/>
              <a:gd name="connsiteY29" fmla="*/ 1698117 h 3127248"/>
              <a:gd name="connsiteX30" fmla="*/ 2626360 w 5980176"/>
              <a:gd name="connsiteY30" fmla="*/ 1774317 h 3127248"/>
              <a:gd name="connsiteX31" fmla="*/ 2711450 w 5980176"/>
              <a:gd name="connsiteY31" fmla="*/ 1814449 h 3127248"/>
              <a:gd name="connsiteX32" fmla="*/ 2807208 w 5980176"/>
              <a:gd name="connsiteY32" fmla="*/ 1755648 h 3127248"/>
              <a:gd name="connsiteX33" fmla="*/ 2871978 w 5980176"/>
              <a:gd name="connsiteY33" fmla="*/ 1664208 h 3127248"/>
              <a:gd name="connsiteX34" fmla="*/ 2936367 w 5980176"/>
              <a:gd name="connsiteY34" fmla="*/ 1457071 h 3127248"/>
              <a:gd name="connsiteX35" fmla="*/ 2978531 w 5980176"/>
              <a:gd name="connsiteY35" fmla="*/ 1301623 h 3127248"/>
              <a:gd name="connsiteX36" fmla="*/ 3010662 w 5980176"/>
              <a:gd name="connsiteY36" fmla="*/ 1226058 h 3127248"/>
              <a:gd name="connsiteX37" fmla="*/ 3041269 w 5980176"/>
              <a:gd name="connsiteY37" fmla="*/ 1147699 h 3127248"/>
              <a:gd name="connsiteX38" fmla="*/ 3062732 w 5980176"/>
              <a:gd name="connsiteY38" fmla="*/ 1080135 h 3127248"/>
              <a:gd name="connsiteX39" fmla="*/ 3079877 w 5980176"/>
              <a:gd name="connsiteY39" fmla="*/ 972439 h 3127248"/>
              <a:gd name="connsiteX40" fmla="*/ 3092196 w 5980176"/>
              <a:gd name="connsiteY40" fmla="*/ 886968 h 3127248"/>
              <a:gd name="connsiteX41" fmla="*/ 3129915 w 5980176"/>
              <a:gd name="connsiteY41" fmla="*/ 729107 h 3127248"/>
              <a:gd name="connsiteX42" fmla="*/ 3163316 w 5980176"/>
              <a:gd name="connsiteY42" fmla="*/ 574802 h 3127248"/>
              <a:gd name="connsiteX43" fmla="*/ 3199130 w 5980176"/>
              <a:gd name="connsiteY43" fmla="*/ 586994 h 3127248"/>
              <a:gd name="connsiteX44" fmla="*/ 3201543 w 5980176"/>
              <a:gd name="connsiteY44" fmla="*/ 527558 h 3127248"/>
              <a:gd name="connsiteX45" fmla="*/ 3225800 w 5980176"/>
              <a:gd name="connsiteY45" fmla="*/ 513334 h 3127248"/>
              <a:gd name="connsiteX46" fmla="*/ 3255645 w 5980176"/>
              <a:gd name="connsiteY46" fmla="*/ 454914 h 3127248"/>
              <a:gd name="connsiteX47" fmla="*/ 3282315 w 5980176"/>
              <a:gd name="connsiteY47" fmla="*/ 347345 h 3127248"/>
              <a:gd name="connsiteX48" fmla="*/ 3336290 w 5980176"/>
              <a:gd name="connsiteY48" fmla="*/ 307086 h 3127248"/>
              <a:gd name="connsiteX49" fmla="*/ 3346704 w 5980176"/>
              <a:gd name="connsiteY49" fmla="*/ 0 h 3127248"/>
              <a:gd name="connsiteX50" fmla="*/ 3346704 w 5980176"/>
              <a:gd name="connsiteY50" fmla="*/ 0 h 3127248"/>
              <a:gd name="connsiteX51" fmla="*/ 3410712 w 5980176"/>
              <a:gd name="connsiteY51" fmla="*/ 109728 h 3127248"/>
              <a:gd name="connsiteX52" fmla="*/ 3419856 w 5980176"/>
              <a:gd name="connsiteY52" fmla="*/ 210312 h 3127248"/>
              <a:gd name="connsiteX53" fmla="*/ 3456432 w 5980176"/>
              <a:gd name="connsiteY53" fmla="*/ 320040 h 3127248"/>
              <a:gd name="connsiteX54" fmla="*/ 3483864 w 5980176"/>
              <a:gd name="connsiteY54" fmla="*/ 502920 h 3127248"/>
              <a:gd name="connsiteX55" fmla="*/ 3511296 w 5980176"/>
              <a:gd name="connsiteY55" fmla="*/ 484632 h 3127248"/>
              <a:gd name="connsiteX56" fmla="*/ 3520440 w 5980176"/>
              <a:gd name="connsiteY56" fmla="*/ 557784 h 3127248"/>
              <a:gd name="connsiteX57" fmla="*/ 3547872 w 5980176"/>
              <a:gd name="connsiteY57" fmla="*/ 758952 h 3127248"/>
              <a:gd name="connsiteX58" fmla="*/ 3575304 w 5980176"/>
              <a:gd name="connsiteY58" fmla="*/ 914400 h 3127248"/>
              <a:gd name="connsiteX59" fmla="*/ 3611880 w 5980176"/>
              <a:gd name="connsiteY59" fmla="*/ 996696 h 3127248"/>
              <a:gd name="connsiteX60" fmla="*/ 3639312 w 5980176"/>
              <a:gd name="connsiteY60" fmla="*/ 1225296 h 3127248"/>
              <a:gd name="connsiteX61" fmla="*/ 3694176 w 5980176"/>
              <a:gd name="connsiteY61" fmla="*/ 1316736 h 3127248"/>
              <a:gd name="connsiteX62" fmla="*/ 3703320 w 5980176"/>
              <a:gd name="connsiteY62" fmla="*/ 1399032 h 3127248"/>
              <a:gd name="connsiteX63" fmla="*/ 3712464 w 5980176"/>
              <a:gd name="connsiteY63" fmla="*/ 1472184 h 3127248"/>
              <a:gd name="connsiteX64" fmla="*/ 3712464 w 5980176"/>
              <a:gd name="connsiteY64" fmla="*/ 1472184 h 3127248"/>
              <a:gd name="connsiteX65" fmla="*/ 3794760 w 5980176"/>
              <a:gd name="connsiteY65" fmla="*/ 1627632 h 3127248"/>
              <a:gd name="connsiteX66" fmla="*/ 3849624 w 5980176"/>
              <a:gd name="connsiteY66" fmla="*/ 1755648 h 3127248"/>
              <a:gd name="connsiteX67" fmla="*/ 3941064 w 5980176"/>
              <a:gd name="connsiteY67" fmla="*/ 1837944 h 3127248"/>
              <a:gd name="connsiteX68" fmla="*/ 4032504 w 5980176"/>
              <a:gd name="connsiteY68" fmla="*/ 1947672 h 3127248"/>
              <a:gd name="connsiteX69" fmla="*/ 4069080 w 5980176"/>
              <a:gd name="connsiteY69" fmla="*/ 2029968 h 3127248"/>
              <a:gd name="connsiteX70" fmla="*/ 4087368 w 5980176"/>
              <a:gd name="connsiteY70" fmla="*/ 2121408 h 3127248"/>
              <a:gd name="connsiteX71" fmla="*/ 4123944 w 5980176"/>
              <a:gd name="connsiteY71" fmla="*/ 2240280 h 3127248"/>
              <a:gd name="connsiteX72" fmla="*/ 4197096 w 5980176"/>
              <a:gd name="connsiteY72" fmla="*/ 2350008 h 3127248"/>
              <a:gd name="connsiteX73" fmla="*/ 4270248 w 5980176"/>
              <a:gd name="connsiteY73" fmla="*/ 2414016 h 3127248"/>
              <a:gd name="connsiteX74" fmla="*/ 4270248 w 5980176"/>
              <a:gd name="connsiteY74" fmla="*/ 2414016 h 3127248"/>
              <a:gd name="connsiteX75" fmla="*/ 4352544 w 5980176"/>
              <a:gd name="connsiteY75" fmla="*/ 2414016 h 3127248"/>
              <a:gd name="connsiteX76" fmla="*/ 4407408 w 5980176"/>
              <a:gd name="connsiteY76" fmla="*/ 2505456 h 3127248"/>
              <a:gd name="connsiteX77" fmla="*/ 4535424 w 5980176"/>
              <a:gd name="connsiteY77" fmla="*/ 2542032 h 3127248"/>
              <a:gd name="connsiteX78" fmla="*/ 4645152 w 5980176"/>
              <a:gd name="connsiteY78" fmla="*/ 2587752 h 3127248"/>
              <a:gd name="connsiteX79" fmla="*/ 4754880 w 5980176"/>
              <a:gd name="connsiteY79" fmla="*/ 2642616 h 3127248"/>
              <a:gd name="connsiteX80" fmla="*/ 4901184 w 5980176"/>
              <a:gd name="connsiteY80" fmla="*/ 2688336 h 3127248"/>
              <a:gd name="connsiteX81" fmla="*/ 5038344 w 5980176"/>
              <a:gd name="connsiteY81" fmla="*/ 2715768 h 3127248"/>
              <a:gd name="connsiteX82" fmla="*/ 5175504 w 5980176"/>
              <a:gd name="connsiteY82" fmla="*/ 2752344 h 3127248"/>
              <a:gd name="connsiteX83" fmla="*/ 5330952 w 5980176"/>
              <a:gd name="connsiteY83" fmla="*/ 2770632 h 3127248"/>
              <a:gd name="connsiteX84" fmla="*/ 5458968 w 5980176"/>
              <a:gd name="connsiteY84" fmla="*/ 2807208 h 3127248"/>
              <a:gd name="connsiteX85" fmla="*/ 5605272 w 5980176"/>
              <a:gd name="connsiteY85" fmla="*/ 2807208 h 3127248"/>
              <a:gd name="connsiteX86" fmla="*/ 5696712 w 5980176"/>
              <a:gd name="connsiteY86" fmla="*/ 2816352 h 3127248"/>
              <a:gd name="connsiteX87" fmla="*/ 5815584 w 5980176"/>
              <a:gd name="connsiteY87" fmla="*/ 2843784 h 3127248"/>
              <a:gd name="connsiteX88" fmla="*/ 5916168 w 5980176"/>
              <a:gd name="connsiteY88" fmla="*/ 2852928 h 3127248"/>
              <a:gd name="connsiteX89" fmla="*/ 5916168 w 5980176"/>
              <a:gd name="connsiteY89" fmla="*/ 2852928 h 3127248"/>
              <a:gd name="connsiteX90" fmla="*/ 5980176 w 5980176"/>
              <a:gd name="connsiteY90" fmla="*/ 2852928 h 3127248"/>
              <a:gd name="connsiteX0" fmla="*/ 0 w 5980176"/>
              <a:gd name="connsiteY0" fmla="*/ 3127330 h 3127330"/>
              <a:gd name="connsiteX1" fmla="*/ 91440 w 5980176"/>
              <a:gd name="connsiteY1" fmla="*/ 3118186 h 3127330"/>
              <a:gd name="connsiteX2" fmla="*/ 320040 w 5980176"/>
              <a:gd name="connsiteY2" fmla="*/ 3072466 h 3127330"/>
              <a:gd name="connsiteX3" fmla="*/ 576072 w 5980176"/>
              <a:gd name="connsiteY3" fmla="*/ 2990170 h 3127330"/>
              <a:gd name="connsiteX4" fmla="*/ 868680 w 5980176"/>
              <a:gd name="connsiteY4" fmla="*/ 2871298 h 3127330"/>
              <a:gd name="connsiteX5" fmla="*/ 996696 w 5980176"/>
              <a:gd name="connsiteY5" fmla="*/ 2807290 h 3127330"/>
              <a:gd name="connsiteX6" fmla="*/ 1152144 w 5980176"/>
              <a:gd name="connsiteY6" fmla="*/ 2651842 h 3127330"/>
              <a:gd name="connsiteX7" fmla="*/ 1234440 w 5980176"/>
              <a:gd name="connsiteY7" fmla="*/ 2560402 h 3127330"/>
              <a:gd name="connsiteX8" fmla="*/ 1335024 w 5980176"/>
              <a:gd name="connsiteY8" fmla="*/ 2432386 h 3127330"/>
              <a:gd name="connsiteX9" fmla="*/ 1389888 w 5980176"/>
              <a:gd name="connsiteY9" fmla="*/ 2267794 h 3127330"/>
              <a:gd name="connsiteX10" fmla="*/ 1463040 w 5980176"/>
              <a:gd name="connsiteY10" fmla="*/ 2130634 h 3127330"/>
              <a:gd name="connsiteX11" fmla="*/ 1527048 w 5980176"/>
              <a:gd name="connsiteY11" fmla="*/ 2094058 h 3127330"/>
              <a:gd name="connsiteX12" fmla="*/ 1609344 w 5980176"/>
              <a:gd name="connsiteY12" fmla="*/ 2130634 h 3127330"/>
              <a:gd name="connsiteX13" fmla="*/ 1700784 w 5980176"/>
              <a:gd name="connsiteY13" fmla="*/ 2066626 h 3127330"/>
              <a:gd name="connsiteX14" fmla="*/ 1801368 w 5980176"/>
              <a:gd name="connsiteY14" fmla="*/ 2020906 h 3127330"/>
              <a:gd name="connsiteX15" fmla="*/ 1883664 w 5980176"/>
              <a:gd name="connsiteY15" fmla="*/ 1984330 h 3127330"/>
              <a:gd name="connsiteX16" fmla="*/ 1883664 w 5980176"/>
              <a:gd name="connsiteY16" fmla="*/ 1984330 h 3127330"/>
              <a:gd name="connsiteX17" fmla="*/ 1975104 w 5980176"/>
              <a:gd name="connsiteY17" fmla="*/ 2084914 h 3127330"/>
              <a:gd name="connsiteX18" fmla="*/ 1975104 w 5980176"/>
              <a:gd name="connsiteY18" fmla="*/ 2084914 h 3127330"/>
              <a:gd name="connsiteX19" fmla="*/ 2121408 w 5980176"/>
              <a:gd name="connsiteY19" fmla="*/ 2130634 h 3127330"/>
              <a:gd name="connsiteX20" fmla="*/ 2121408 w 5980176"/>
              <a:gd name="connsiteY20" fmla="*/ 2130634 h 3127330"/>
              <a:gd name="connsiteX21" fmla="*/ 2194560 w 5980176"/>
              <a:gd name="connsiteY21" fmla="*/ 2139778 h 3127330"/>
              <a:gd name="connsiteX22" fmla="*/ 2258568 w 5980176"/>
              <a:gd name="connsiteY22" fmla="*/ 2066626 h 3127330"/>
              <a:gd name="connsiteX23" fmla="*/ 2286000 w 5980176"/>
              <a:gd name="connsiteY23" fmla="*/ 2002618 h 3127330"/>
              <a:gd name="connsiteX24" fmla="*/ 2331720 w 5980176"/>
              <a:gd name="connsiteY24" fmla="*/ 1920322 h 3127330"/>
              <a:gd name="connsiteX25" fmla="*/ 2389759 w 5980176"/>
              <a:gd name="connsiteY25" fmla="*/ 1866982 h 3127330"/>
              <a:gd name="connsiteX26" fmla="*/ 2433066 w 5980176"/>
              <a:gd name="connsiteY26" fmla="*/ 1802974 h 3127330"/>
              <a:gd name="connsiteX27" fmla="*/ 2456180 w 5980176"/>
              <a:gd name="connsiteY27" fmla="*/ 1810848 h 3127330"/>
              <a:gd name="connsiteX28" fmla="*/ 2492883 w 5980176"/>
              <a:gd name="connsiteY28" fmla="*/ 1729060 h 3127330"/>
              <a:gd name="connsiteX29" fmla="*/ 2550160 w 5980176"/>
              <a:gd name="connsiteY29" fmla="*/ 1698199 h 3127330"/>
              <a:gd name="connsiteX30" fmla="*/ 2626360 w 5980176"/>
              <a:gd name="connsiteY30" fmla="*/ 1774399 h 3127330"/>
              <a:gd name="connsiteX31" fmla="*/ 2711450 w 5980176"/>
              <a:gd name="connsiteY31" fmla="*/ 1814531 h 3127330"/>
              <a:gd name="connsiteX32" fmla="*/ 2807208 w 5980176"/>
              <a:gd name="connsiteY32" fmla="*/ 1755730 h 3127330"/>
              <a:gd name="connsiteX33" fmla="*/ 2871978 w 5980176"/>
              <a:gd name="connsiteY33" fmla="*/ 1664290 h 3127330"/>
              <a:gd name="connsiteX34" fmla="*/ 2936367 w 5980176"/>
              <a:gd name="connsiteY34" fmla="*/ 1457153 h 3127330"/>
              <a:gd name="connsiteX35" fmla="*/ 2978531 w 5980176"/>
              <a:gd name="connsiteY35" fmla="*/ 1301705 h 3127330"/>
              <a:gd name="connsiteX36" fmla="*/ 3010662 w 5980176"/>
              <a:gd name="connsiteY36" fmla="*/ 1226140 h 3127330"/>
              <a:gd name="connsiteX37" fmla="*/ 3041269 w 5980176"/>
              <a:gd name="connsiteY37" fmla="*/ 1147781 h 3127330"/>
              <a:gd name="connsiteX38" fmla="*/ 3062732 w 5980176"/>
              <a:gd name="connsiteY38" fmla="*/ 1080217 h 3127330"/>
              <a:gd name="connsiteX39" fmla="*/ 3079877 w 5980176"/>
              <a:gd name="connsiteY39" fmla="*/ 972521 h 3127330"/>
              <a:gd name="connsiteX40" fmla="*/ 3092196 w 5980176"/>
              <a:gd name="connsiteY40" fmla="*/ 887050 h 3127330"/>
              <a:gd name="connsiteX41" fmla="*/ 3129915 w 5980176"/>
              <a:gd name="connsiteY41" fmla="*/ 729189 h 3127330"/>
              <a:gd name="connsiteX42" fmla="*/ 3163316 w 5980176"/>
              <a:gd name="connsiteY42" fmla="*/ 574884 h 3127330"/>
              <a:gd name="connsiteX43" fmla="*/ 3199130 w 5980176"/>
              <a:gd name="connsiteY43" fmla="*/ 587076 h 3127330"/>
              <a:gd name="connsiteX44" fmla="*/ 3201543 w 5980176"/>
              <a:gd name="connsiteY44" fmla="*/ 527640 h 3127330"/>
              <a:gd name="connsiteX45" fmla="*/ 3225800 w 5980176"/>
              <a:gd name="connsiteY45" fmla="*/ 513416 h 3127330"/>
              <a:gd name="connsiteX46" fmla="*/ 3255645 w 5980176"/>
              <a:gd name="connsiteY46" fmla="*/ 454996 h 3127330"/>
              <a:gd name="connsiteX47" fmla="*/ 3282315 w 5980176"/>
              <a:gd name="connsiteY47" fmla="*/ 347427 h 3127330"/>
              <a:gd name="connsiteX48" fmla="*/ 3336290 w 5980176"/>
              <a:gd name="connsiteY48" fmla="*/ 307168 h 3127330"/>
              <a:gd name="connsiteX49" fmla="*/ 3346704 w 5980176"/>
              <a:gd name="connsiteY49" fmla="*/ 82 h 3127330"/>
              <a:gd name="connsiteX50" fmla="*/ 3353054 w 5980176"/>
              <a:gd name="connsiteY50" fmla="*/ 279482 h 3127330"/>
              <a:gd name="connsiteX51" fmla="*/ 3410712 w 5980176"/>
              <a:gd name="connsiteY51" fmla="*/ 109810 h 3127330"/>
              <a:gd name="connsiteX52" fmla="*/ 3419856 w 5980176"/>
              <a:gd name="connsiteY52" fmla="*/ 210394 h 3127330"/>
              <a:gd name="connsiteX53" fmla="*/ 3456432 w 5980176"/>
              <a:gd name="connsiteY53" fmla="*/ 320122 h 3127330"/>
              <a:gd name="connsiteX54" fmla="*/ 3483864 w 5980176"/>
              <a:gd name="connsiteY54" fmla="*/ 503002 h 3127330"/>
              <a:gd name="connsiteX55" fmla="*/ 3511296 w 5980176"/>
              <a:gd name="connsiteY55" fmla="*/ 484714 h 3127330"/>
              <a:gd name="connsiteX56" fmla="*/ 3520440 w 5980176"/>
              <a:gd name="connsiteY56" fmla="*/ 557866 h 3127330"/>
              <a:gd name="connsiteX57" fmla="*/ 3547872 w 5980176"/>
              <a:gd name="connsiteY57" fmla="*/ 759034 h 3127330"/>
              <a:gd name="connsiteX58" fmla="*/ 3575304 w 5980176"/>
              <a:gd name="connsiteY58" fmla="*/ 914482 h 3127330"/>
              <a:gd name="connsiteX59" fmla="*/ 3611880 w 5980176"/>
              <a:gd name="connsiteY59" fmla="*/ 996778 h 3127330"/>
              <a:gd name="connsiteX60" fmla="*/ 3639312 w 5980176"/>
              <a:gd name="connsiteY60" fmla="*/ 1225378 h 3127330"/>
              <a:gd name="connsiteX61" fmla="*/ 3694176 w 5980176"/>
              <a:gd name="connsiteY61" fmla="*/ 1316818 h 3127330"/>
              <a:gd name="connsiteX62" fmla="*/ 3703320 w 5980176"/>
              <a:gd name="connsiteY62" fmla="*/ 1399114 h 3127330"/>
              <a:gd name="connsiteX63" fmla="*/ 3712464 w 5980176"/>
              <a:gd name="connsiteY63" fmla="*/ 1472266 h 3127330"/>
              <a:gd name="connsiteX64" fmla="*/ 3712464 w 5980176"/>
              <a:gd name="connsiteY64" fmla="*/ 1472266 h 3127330"/>
              <a:gd name="connsiteX65" fmla="*/ 3794760 w 5980176"/>
              <a:gd name="connsiteY65" fmla="*/ 1627714 h 3127330"/>
              <a:gd name="connsiteX66" fmla="*/ 3849624 w 5980176"/>
              <a:gd name="connsiteY66" fmla="*/ 1755730 h 3127330"/>
              <a:gd name="connsiteX67" fmla="*/ 3941064 w 5980176"/>
              <a:gd name="connsiteY67" fmla="*/ 1838026 h 3127330"/>
              <a:gd name="connsiteX68" fmla="*/ 4032504 w 5980176"/>
              <a:gd name="connsiteY68" fmla="*/ 1947754 h 3127330"/>
              <a:gd name="connsiteX69" fmla="*/ 4069080 w 5980176"/>
              <a:gd name="connsiteY69" fmla="*/ 2030050 h 3127330"/>
              <a:gd name="connsiteX70" fmla="*/ 4087368 w 5980176"/>
              <a:gd name="connsiteY70" fmla="*/ 2121490 h 3127330"/>
              <a:gd name="connsiteX71" fmla="*/ 4123944 w 5980176"/>
              <a:gd name="connsiteY71" fmla="*/ 2240362 h 3127330"/>
              <a:gd name="connsiteX72" fmla="*/ 4197096 w 5980176"/>
              <a:gd name="connsiteY72" fmla="*/ 2350090 h 3127330"/>
              <a:gd name="connsiteX73" fmla="*/ 4270248 w 5980176"/>
              <a:gd name="connsiteY73" fmla="*/ 2414098 h 3127330"/>
              <a:gd name="connsiteX74" fmla="*/ 4270248 w 5980176"/>
              <a:gd name="connsiteY74" fmla="*/ 2414098 h 3127330"/>
              <a:gd name="connsiteX75" fmla="*/ 4352544 w 5980176"/>
              <a:gd name="connsiteY75" fmla="*/ 2414098 h 3127330"/>
              <a:gd name="connsiteX76" fmla="*/ 4407408 w 5980176"/>
              <a:gd name="connsiteY76" fmla="*/ 2505538 h 3127330"/>
              <a:gd name="connsiteX77" fmla="*/ 4535424 w 5980176"/>
              <a:gd name="connsiteY77" fmla="*/ 2542114 h 3127330"/>
              <a:gd name="connsiteX78" fmla="*/ 4645152 w 5980176"/>
              <a:gd name="connsiteY78" fmla="*/ 2587834 h 3127330"/>
              <a:gd name="connsiteX79" fmla="*/ 4754880 w 5980176"/>
              <a:gd name="connsiteY79" fmla="*/ 2642698 h 3127330"/>
              <a:gd name="connsiteX80" fmla="*/ 4901184 w 5980176"/>
              <a:gd name="connsiteY80" fmla="*/ 2688418 h 3127330"/>
              <a:gd name="connsiteX81" fmla="*/ 5038344 w 5980176"/>
              <a:gd name="connsiteY81" fmla="*/ 2715850 h 3127330"/>
              <a:gd name="connsiteX82" fmla="*/ 5175504 w 5980176"/>
              <a:gd name="connsiteY82" fmla="*/ 2752426 h 3127330"/>
              <a:gd name="connsiteX83" fmla="*/ 5330952 w 5980176"/>
              <a:gd name="connsiteY83" fmla="*/ 2770714 h 3127330"/>
              <a:gd name="connsiteX84" fmla="*/ 5458968 w 5980176"/>
              <a:gd name="connsiteY84" fmla="*/ 2807290 h 3127330"/>
              <a:gd name="connsiteX85" fmla="*/ 5605272 w 5980176"/>
              <a:gd name="connsiteY85" fmla="*/ 2807290 h 3127330"/>
              <a:gd name="connsiteX86" fmla="*/ 5696712 w 5980176"/>
              <a:gd name="connsiteY86" fmla="*/ 2816434 h 3127330"/>
              <a:gd name="connsiteX87" fmla="*/ 5815584 w 5980176"/>
              <a:gd name="connsiteY87" fmla="*/ 2843866 h 3127330"/>
              <a:gd name="connsiteX88" fmla="*/ 5916168 w 5980176"/>
              <a:gd name="connsiteY88" fmla="*/ 2853010 h 3127330"/>
              <a:gd name="connsiteX89" fmla="*/ 5916168 w 5980176"/>
              <a:gd name="connsiteY89" fmla="*/ 2853010 h 3127330"/>
              <a:gd name="connsiteX90" fmla="*/ 5980176 w 5980176"/>
              <a:gd name="connsiteY90" fmla="*/ 2853010 h 3127330"/>
              <a:gd name="connsiteX0" fmla="*/ 0 w 5980176"/>
              <a:gd name="connsiteY0" fmla="*/ 3127538 h 3127538"/>
              <a:gd name="connsiteX1" fmla="*/ 91440 w 5980176"/>
              <a:gd name="connsiteY1" fmla="*/ 3118394 h 3127538"/>
              <a:gd name="connsiteX2" fmla="*/ 320040 w 5980176"/>
              <a:gd name="connsiteY2" fmla="*/ 3072674 h 3127538"/>
              <a:gd name="connsiteX3" fmla="*/ 576072 w 5980176"/>
              <a:gd name="connsiteY3" fmla="*/ 2990378 h 3127538"/>
              <a:gd name="connsiteX4" fmla="*/ 868680 w 5980176"/>
              <a:gd name="connsiteY4" fmla="*/ 2871506 h 3127538"/>
              <a:gd name="connsiteX5" fmla="*/ 996696 w 5980176"/>
              <a:gd name="connsiteY5" fmla="*/ 2807498 h 3127538"/>
              <a:gd name="connsiteX6" fmla="*/ 1152144 w 5980176"/>
              <a:gd name="connsiteY6" fmla="*/ 2652050 h 3127538"/>
              <a:gd name="connsiteX7" fmla="*/ 1234440 w 5980176"/>
              <a:gd name="connsiteY7" fmla="*/ 2560610 h 3127538"/>
              <a:gd name="connsiteX8" fmla="*/ 1335024 w 5980176"/>
              <a:gd name="connsiteY8" fmla="*/ 2432594 h 3127538"/>
              <a:gd name="connsiteX9" fmla="*/ 1389888 w 5980176"/>
              <a:gd name="connsiteY9" fmla="*/ 2268002 h 3127538"/>
              <a:gd name="connsiteX10" fmla="*/ 1463040 w 5980176"/>
              <a:gd name="connsiteY10" fmla="*/ 2130842 h 3127538"/>
              <a:gd name="connsiteX11" fmla="*/ 1527048 w 5980176"/>
              <a:gd name="connsiteY11" fmla="*/ 2094266 h 3127538"/>
              <a:gd name="connsiteX12" fmla="*/ 1609344 w 5980176"/>
              <a:gd name="connsiteY12" fmla="*/ 2130842 h 3127538"/>
              <a:gd name="connsiteX13" fmla="*/ 1700784 w 5980176"/>
              <a:gd name="connsiteY13" fmla="*/ 2066834 h 3127538"/>
              <a:gd name="connsiteX14" fmla="*/ 1801368 w 5980176"/>
              <a:gd name="connsiteY14" fmla="*/ 2021114 h 3127538"/>
              <a:gd name="connsiteX15" fmla="*/ 1883664 w 5980176"/>
              <a:gd name="connsiteY15" fmla="*/ 1984538 h 3127538"/>
              <a:gd name="connsiteX16" fmla="*/ 1883664 w 5980176"/>
              <a:gd name="connsiteY16" fmla="*/ 1984538 h 3127538"/>
              <a:gd name="connsiteX17" fmla="*/ 1975104 w 5980176"/>
              <a:gd name="connsiteY17" fmla="*/ 2085122 h 3127538"/>
              <a:gd name="connsiteX18" fmla="*/ 1975104 w 5980176"/>
              <a:gd name="connsiteY18" fmla="*/ 2085122 h 3127538"/>
              <a:gd name="connsiteX19" fmla="*/ 2121408 w 5980176"/>
              <a:gd name="connsiteY19" fmla="*/ 2130842 h 3127538"/>
              <a:gd name="connsiteX20" fmla="*/ 2121408 w 5980176"/>
              <a:gd name="connsiteY20" fmla="*/ 2130842 h 3127538"/>
              <a:gd name="connsiteX21" fmla="*/ 2194560 w 5980176"/>
              <a:gd name="connsiteY21" fmla="*/ 2139986 h 3127538"/>
              <a:gd name="connsiteX22" fmla="*/ 2258568 w 5980176"/>
              <a:gd name="connsiteY22" fmla="*/ 2066834 h 3127538"/>
              <a:gd name="connsiteX23" fmla="*/ 2286000 w 5980176"/>
              <a:gd name="connsiteY23" fmla="*/ 2002826 h 3127538"/>
              <a:gd name="connsiteX24" fmla="*/ 2331720 w 5980176"/>
              <a:gd name="connsiteY24" fmla="*/ 1920530 h 3127538"/>
              <a:gd name="connsiteX25" fmla="*/ 2389759 w 5980176"/>
              <a:gd name="connsiteY25" fmla="*/ 1867190 h 3127538"/>
              <a:gd name="connsiteX26" fmla="*/ 2433066 w 5980176"/>
              <a:gd name="connsiteY26" fmla="*/ 1803182 h 3127538"/>
              <a:gd name="connsiteX27" fmla="*/ 2456180 w 5980176"/>
              <a:gd name="connsiteY27" fmla="*/ 1811056 h 3127538"/>
              <a:gd name="connsiteX28" fmla="*/ 2492883 w 5980176"/>
              <a:gd name="connsiteY28" fmla="*/ 1729268 h 3127538"/>
              <a:gd name="connsiteX29" fmla="*/ 2550160 w 5980176"/>
              <a:gd name="connsiteY29" fmla="*/ 1698407 h 3127538"/>
              <a:gd name="connsiteX30" fmla="*/ 2626360 w 5980176"/>
              <a:gd name="connsiteY30" fmla="*/ 1774607 h 3127538"/>
              <a:gd name="connsiteX31" fmla="*/ 2711450 w 5980176"/>
              <a:gd name="connsiteY31" fmla="*/ 1814739 h 3127538"/>
              <a:gd name="connsiteX32" fmla="*/ 2807208 w 5980176"/>
              <a:gd name="connsiteY32" fmla="*/ 1755938 h 3127538"/>
              <a:gd name="connsiteX33" fmla="*/ 2871978 w 5980176"/>
              <a:gd name="connsiteY33" fmla="*/ 1664498 h 3127538"/>
              <a:gd name="connsiteX34" fmla="*/ 2936367 w 5980176"/>
              <a:gd name="connsiteY34" fmla="*/ 1457361 h 3127538"/>
              <a:gd name="connsiteX35" fmla="*/ 2978531 w 5980176"/>
              <a:gd name="connsiteY35" fmla="*/ 1301913 h 3127538"/>
              <a:gd name="connsiteX36" fmla="*/ 3010662 w 5980176"/>
              <a:gd name="connsiteY36" fmla="*/ 1226348 h 3127538"/>
              <a:gd name="connsiteX37" fmla="*/ 3041269 w 5980176"/>
              <a:gd name="connsiteY37" fmla="*/ 1147989 h 3127538"/>
              <a:gd name="connsiteX38" fmla="*/ 3062732 w 5980176"/>
              <a:gd name="connsiteY38" fmla="*/ 1080425 h 3127538"/>
              <a:gd name="connsiteX39" fmla="*/ 3079877 w 5980176"/>
              <a:gd name="connsiteY39" fmla="*/ 972729 h 3127538"/>
              <a:gd name="connsiteX40" fmla="*/ 3092196 w 5980176"/>
              <a:gd name="connsiteY40" fmla="*/ 887258 h 3127538"/>
              <a:gd name="connsiteX41" fmla="*/ 3129915 w 5980176"/>
              <a:gd name="connsiteY41" fmla="*/ 729397 h 3127538"/>
              <a:gd name="connsiteX42" fmla="*/ 3163316 w 5980176"/>
              <a:gd name="connsiteY42" fmla="*/ 575092 h 3127538"/>
              <a:gd name="connsiteX43" fmla="*/ 3199130 w 5980176"/>
              <a:gd name="connsiteY43" fmla="*/ 587284 h 3127538"/>
              <a:gd name="connsiteX44" fmla="*/ 3201543 w 5980176"/>
              <a:gd name="connsiteY44" fmla="*/ 527848 h 3127538"/>
              <a:gd name="connsiteX45" fmla="*/ 3225800 w 5980176"/>
              <a:gd name="connsiteY45" fmla="*/ 513624 h 3127538"/>
              <a:gd name="connsiteX46" fmla="*/ 3255645 w 5980176"/>
              <a:gd name="connsiteY46" fmla="*/ 455204 h 3127538"/>
              <a:gd name="connsiteX47" fmla="*/ 3282315 w 5980176"/>
              <a:gd name="connsiteY47" fmla="*/ 347635 h 3127538"/>
              <a:gd name="connsiteX48" fmla="*/ 3336290 w 5980176"/>
              <a:gd name="connsiteY48" fmla="*/ 307376 h 3127538"/>
              <a:gd name="connsiteX49" fmla="*/ 3346704 w 5980176"/>
              <a:gd name="connsiteY49" fmla="*/ 290 h 3127538"/>
              <a:gd name="connsiteX50" fmla="*/ 3384804 w 5980176"/>
              <a:gd name="connsiteY50" fmla="*/ 257465 h 3127538"/>
              <a:gd name="connsiteX51" fmla="*/ 3410712 w 5980176"/>
              <a:gd name="connsiteY51" fmla="*/ 110018 h 3127538"/>
              <a:gd name="connsiteX52" fmla="*/ 3419856 w 5980176"/>
              <a:gd name="connsiteY52" fmla="*/ 210602 h 3127538"/>
              <a:gd name="connsiteX53" fmla="*/ 3456432 w 5980176"/>
              <a:gd name="connsiteY53" fmla="*/ 320330 h 3127538"/>
              <a:gd name="connsiteX54" fmla="*/ 3483864 w 5980176"/>
              <a:gd name="connsiteY54" fmla="*/ 503210 h 3127538"/>
              <a:gd name="connsiteX55" fmla="*/ 3511296 w 5980176"/>
              <a:gd name="connsiteY55" fmla="*/ 484922 h 3127538"/>
              <a:gd name="connsiteX56" fmla="*/ 3520440 w 5980176"/>
              <a:gd name="connsiteY56" fmla="*/ 558074 h 3127538"/>
              <a:gd name="connsiteX57" fmla="*/ 3547872 w 5980176"/>
              <a:gd name="connsiteY57" fmla="*/ 759242 h 3127538"/>
              <a:gd name="connsiteX58" fmla="*/ 3575304 w 5980176"/>
              <a:gd name="connsiteY58" fmla="*/ 914690 h 3127538"/>
              <a:gd name="connsiteX59" fmla="*/ 3611880 w 5980176"/>
              <a:gd name="connsiteY59" fmla="*/ 996986 h 3127538"/>
              <a:gd name="connsiteX60" fmla="*/ 3639312 w 5980176"/>
              <a:gd name="connsiteY60" fmla="*/ 1225586 h 3127538"/>
              <a:gd name="connsiteX61" fmla="*/ 3694176 w 5980176"/>
              <a:gd name="connsiteY61" fmla="*/ 1317026 h 3127538"/>
              <a:gd name="connsiteX62" fmla="*/ 3703320 w 5980176"/>
              <a:gd name="connsiteY62" fmla="*/ 1399322 h 3127538"/>
              <a:gd name="connsiteX63" fmla="*/ 3712464 w 5980176"/>
              <a:gd name="connsiteY63" fmla="*/ 1472474 h 3127538"/>
              <a:gd name="connsiteX64" fmla="*/ 3712464 w 5980176"/>
              <a:gd name="connsiteY64" fmla="*/ 1472474 h 3127538"/>
              <a:gd name="connsiteX65" fmla="*/ 3794760 w 5980176"/>
              <a:gd name="connsiteY65" fmla="*/ 1627922 h 3127538"/>
              <a:gd name="connsiteX66" fmla="*/ 3849624 w 5980176"/>
              <a:gd name="connsiteY66" fmla="*/ 1755938 h 3127538"/>
              <a:gd name="connsiteX67" fmla="*/ 3941064 w 5980176"/>
              <a:gd name="connsiteY67" fmla="*/ 1838234 h 3127538"/>
              <a:gd name="connsiteX68" fmla="*/ 4032504 w 5980176"/>
              <a:gd name="connsiteY68" fmla="*/ 1947962 h 3127538"/>
              <a:gd name="connsiteX69" fmla="*/ 4069080 w 5980176"/>
              <a:gd name="connsiteY69" fmla="*/ 2030258 h 3127538"/>
              <a:gd name="connsiteX70" fmla="*/ 4087368 w 5980176"/>
              <a:gd name="connsiteY70" fmla="*/ 2121698 h 3127538"/>
              <a:gd name="connsiteX71" fmla="*/ 4123944 w 5980176"/>
              <a:gd name="connsiteY71" fmla="*/ 2240570 h 3127538"/>
              <a:gd name="connsiteX72" fmla="*/ 4197096 w 5980176"/>
              <a:gd name="connsiteY72" fmla="*/ 2350298 h 3127538"/>
              <a:gd name="connsiteX73" fmla="*/ 4270248 w 5980176"/>
              <a:gd name="connsiteY73" fmla="*/ 2414306 h 3127538"/>
              <a:gd name="connsiteX74" fmla="*/ 4270248 w 5980176"/>
              <a:gd name="connsiteY74" fmla="*/ 2414306 h 3127538"/>
              <a:gd name="connsiteX75" fmla="*/ 4352544 w 5980176"/>
              <a:gd name="connsiteY75" fmla="*/ 2414306 h 3127538"/>
              <a:gd name="connsiteX76" fmla="*/ 4407408 w 5980176"/>
              <a:gd name="connsiteY76" fmla="*/ 2505746 h 3127538"/>
              <a:gd name="connsiteX77" fmla="*/ 4535424 w 5980176"/>
              <a:gd name="connsiteY77" fmla="*/ 2542322 h 3127538"/>
              <a:gd name="connsiteX78" fmla="*/ 4645152 w 5980176"/>
              <a:gd name="connsiteY78" fmla="*/ 2588042 h 3127538"/>
              <a:gd name="connsiteX79" fmla="*/ 4754880 w 5980176"/>
              <a:gd name="connsiteY79" fmla="*/ 2642906 h 3127538"/>
              <a:gd name="connsiteX80" fmla="*/ 4901184 w 5980176"/>
              <a:gd name="connsiteY80" fmla="*/ 2688626 h 3127538"/>
              <a:gd name="connsiteX81" fmla="*/ 5038344 w 5980176"/>
              <a:gd name="connsiteY81" fmla="*/ 2716058 h 3127538"/>
              <a:gd name="connsiteX82" fmla="*/ 5175504 w 5980176"/>
              <a:gd name="connsiteY82" fmla="*/ 2752634 h 3127538"/>
              <a:gd name="connsiteX83" fmla="*/ 5330952 w 5980176"/>
              <a:gd name="connsiteY83" fmla="*/ 2770922 h 3127538"/>
              <a:gd name="connsiteX84" fmla="*/ 5458968 w 5980176"/>
              <a:gd name="connsiteY84" fmla="*/ 2807498 h 3127538"/>
              <a:gd name="connsiteX85" fmla="*/ 5605272 w 5980176"/>
              <a:gd name="connsiteY85" fmla="*/ 2807498 h 3127538"/>
              <a:gd name="connsiteX86" fmla="*/ 5696712 w 5980176"/>
              <a:gd name="connsiteY86" fmla="*/ 2816642 h 3127538"/>
              <a:gd name="connsiteX87" fmla="*/ 5815584 w 5980176"/>
              <a:gd name="connsiteY87" fmla="*/ 2844074 h 3127538"/>
              <a:gd name="connsiteX88" fmla="*/ 5916168 w 5980176"/>
              <a:gd name="connsiteY88" fmla="*/ 2853218 h 3127538"/>
              <a:gd name="connsiteX89" fmla="*/ 5916168 w 5980176"/>
              <a:gd name="connsiteY89" fmla="*/ 2853218 h 3127538"/>
              <a:gd name="connsiteX90" fmla="*/ 5980176 w 5980176"/>
              <a:gd name="connsiteY90" fmla="*/ 2853218 h 3127538"/>
              <a:gd name="connsiteX0" fmla="*/ 0 w 5980176"/>
              <a:gd name="connsiteY0" fmla="*/ 3017520 h 3017520"/>
              <a:gd name="connsiteX1" fmla="*/ 91440 w 5980176"/>
              <a:gd name="connsiteY1" fmla="*/ 3008376 h 3017520"/>
              <a:gd name="connsiteX2" fmla="*/ 320040 w 5980176"/>
              <a:gd name="connsiteY2" fmla="*/ 2962656 h 3017520"/>
              <a:gd name="connsiteX3" fmla="*/ 576072 w 5980176"/>
              <a:gd name="connsiteY3" fmla="*/ 2880360 h 3017520"/>
              <a:gd name="connsiteX4" fmla="*/ 868680 w 5980176"/>
              <a:gd name="connsiteY4" fmla="*/ 2761488 h 3017520"/>
              <a:gd name="connsiteX5" fmla="*/ 996696 w 5980176"/>
              <a:gd name="connsiteY5" fmla="*/ 2697480 h 3017520"/>
              <a:gd name="connsiteX6" fmla="*/ 1152144 w 5980176"/>
              <a:gd name="connsiteY6" fmla="*/ 2542032 h 3017520"/>
              <a:gd name="connsiteX7" fmla="*/ 1234440 w 5980176"/>
              <a:gd name="connsiteY7" fmla="*/ 2450592 h 3017520"/>
              <a:gd name="connsiteX8" fmla="*/ 1335024 w 5980176"/>
              <a:gd name="connsiteY8" fmla="*/ 2322576 h 3017520"/>
              <a:gd name="connsiteX9" fmla="*/ 1389888 w 5980176"/>
              <a:gd name="connsiteY9" fmla="*/ 2157984 h 3017520"/>
              <a:gd name="connsiteX10" fmla="*/ 1463040 w 5980176"/>
              <a:gd name="connsiteY10" fmla="*/ 2020824 h 3017520"/>
              <a:gd name="connsiteX11" fmla="*/ 1527048 w 5980176"/>
              <a:gd name="connsiteY11" fmla="*/ 1984248 h 3017520"/>
              <a:gd name="connsiteX12" fmla="*/ 1609344 w 5980176"/>
              <a:gd name="connsiteY12" fmla="*/ 2020824 h 3017520"/>
              <a:gd name="connsiteX13" fmla="*/ 1700784 w 5980176"/>
              <a:gd name="connsiteY13" fmla="*/ 1956816 h 3017520"/>
              <a:gd name="connsiteX14" fmla="*/ 1801368 w 5980176"/>
              <a:gd name="connsiteY14" fmla="*/ 1911096 h 3017520"/>
              <a:gd name="connsiteX15" fmla="*/ 1883664 w 5980176"/>
              <a:gd name="connsiteY15" fmla="*/ 1874520 h 3017520"/>
              <a:gd name="connsiteX16" fmla="*/ 1883664 w 5980176"/>
              <a:gd name="connsiteY16" fmla="*/ 1874520 h 3017520"/>
              <a:gd name="connsiteX17" fmla="*/ 1975104 w 5980176"/>
              <a:gd name="connsiteY17" fmla="*/ 1975104 h 3017520"/>
              <a:gd name="connsiteX18" fmla="*/ 1975104 w 5980176"/>
              <a:gd name="connsiteY18" fmla="*/ 1975104 h 3017520"/>
              <a:gd name="connsiteX19" fmla="*/ 2121408 w 5980176"/>
              <a:gd name="connsiteY19" fmla="*/ 2020824 h 3017520"/>
              <a:gd name="connsiteX20" fmla="*/ 2121408 w 5980176"/>
              <a:gd name="connsiteY20" fmla="*/ 2020824 h 3017520"/>
              <a:gd name="connsiteX21" fmla="*/ 2194560 w 5980176"/>
              <a:gd name="connsiteY21" fmla="*/ 2029968 h 3017520"/>
              <a:gd name="connsiteX22" fmla="*/ 2258568 w 5980176"/>
              <a:gd name="connsiteY22" fmla="*/ 1956816 h 3017520"/>
              <a:gd name="connsiteX23" fmla="*/ 2286000 w 5980176"/>
              <a:gd name="connsiteY23" fmla="*/ 1892808 h 3017520"/>
              <a:gd name="connsiteX24" fmla="*/ 2331720 w 5980176"/>
              <a:gd name="connsiteY24" fmla="*/ 1810512 h 3017520"/>
              <a:gd name="connsiteX25" fmla="*/ 2389759 w 5980176"/>
              <a:gd name="connsiteY25" fmla="*/ 1757172 h 3017520"/>
              <a:gd name="connsiteX26" fmla="*/ 2433066 w 5980176"/>
              <a:gd name="connsiteY26" fmla="*/ 1693164 h 3017520"/>
              <a:gd name="connsiteX27" fmla="*/ 2456180 w 5980176"/>
              <a:gd name="connsiteY27" fmla="*/ 1701038 h 3017520"/>
              <a:gd name="connsiteX28" fmla="*/ 2492883 w 5980176"/>
              <a:gd name="connsiteY28" fmla="*/ 1619250 h 3017520"/>
              <a:gd name="connsiteX29" fmla="*/ 2550160 w 5980176"/>
              <a:gd name="connsiteY29" fmla="*/ 1588389 h 3017520"/>
              <a:gd name="connsiteX30" fmla="*/ 2626360 w 5980176"/>
              <a:gd name="connsiteY30" fmla="*/ 1664589 h 3017520"/>
              <a:gd name="connsiteX31" fmla="*/ 2711450 w 5980176"/>
              <a:gd name="connsiteY31" fmla="*/ 1704721 h 3017520"/>
              <a:gd name="connsiteX32" fmla="*/ 2807208 w 5980176"/>
              <a:gd name="connsiteY32" fmla="*/ 1645920 h 3017520"/>
              <a:gd name="connsiteX33" fmla="*/ 2871978 w 5980176"/>
              <a:gd name="connsiteY33" fmla="*/ 1554480 h 3017520"/>
              <a:gd name="connsiteX34" fmla="*/ 2936367 w 5980176"/>
              <a:gd name="connsiteY34" fmla="*/ 1347343 h 3017520"/>
              <a:gd name="connsiteX35" fmla="*/ 2978531 w 5980176"/>
              <a:gd name="connsiteY35" fmla="*/ 1191895 h 3017520"/>
              <a:gd name="connsiteX36" fmla="*/ 3010662 w 5980176"/>
              <a:gd name="connsiteY36" fmla="*/ 1116330 h 3017520"/>
              <a:gd name="connsiteX37" fmla="*/ 3041269 w 5980176"/>
              <a:gd name="connsiteY37" fmla="*/ 1037971 h 3017520"/>
              <a:gd name="connsiteX38" fmla="*/ 3062732 w 5980176"/>
              <a:gd name="connsiteY38" fmla="*/ 970407 h 3017520"/>
              <a:gd name="connsiteX39" fmla="*/ 3079877 w 5980176"/>
              <a:gd name="connsiteY39" fmla="*/ 862711 h 3017520"/>
              <a:gd name="connsiteX40" fmla="*/ 3092196 w 5980176"/>
              <a:gd name="connsiteY40" fmla="*/ 777240 h 3017520"/>
              <a:gd name="connsiteX41" fmla="*/ 3129915 w 5980176"/>
              <a:gd name="connsiteY41" fmla="*/ 619379 h 3017520"/>
              <a:gd name="connsiteX42" fmla="*/ 3163316 w 5980176"/>
              <a:gd name="connsiteY42" fmla="*/ 465074 h 3017520"/>
              <a:gd name="connsiteX43" fmla="*/ 3199130 w 5980176"/>
              <a:gd name="connsiteY43" fmla="*/ 477266 h 3017520"/>
              <a:gd name="connsiteX44" fmla="*/ 3201543 w 5980176"/>
              <a:gd name="connsiteY44" fmla="*/ 417830 h 3017520"/>
              <a:gd name="connsiteX45" fmla="*/ 3225800 w 5980176"/>
              <a:gd name="connsiteY45" fmla="*/ 403606 h 3017520"/>
              <a:gd name="connsiteX46" fmla="*/ 3255645 w 5980176"/>
              <a:gd name="connsiteY46" fmla="*/ 345186 h 3017520"/>
              <a:gd name="connsiteX47" fmla="*/ 3282315 w 5980176"/>
              <a:gd name="connsiteY47" fmla="*/ 237617 h 3017520"/>
              <a:gd name="connsiteX48" fmla="*/ 3336290 w 5980176"/>
              <a:gd name="connsiteY48" fmla="*/ 197358 h 3017520"/>
              <a:gd name="connsiteX49" fmla="*/ 3353054 w 5980176"/>
              <a:gd name="connsiteY49" fmla="*/ 156972 h 3017520"/>
              <a:gd name="connsiteX50" fmla="*/ 3384804 w 5980176"/>
              <a:gd name="connsiteY50" fmla="*/ 147447 h 3017520"/>
              <a:gd name="connsiteX51" fmla="*/ 3410712 w 5980176"/>
              <a:gd name="connsiteY51" fmla="*/ 0 h 3017520"/>
              <a:gd name="connsiteX52" fmla="*/ 3419856 w 5980176"/>
              <a:gd name="connsiteY52" fmla="*/ 100584 h 3017520"/>
              <a:gd name="connsiteX53" fmla="*/ 3456432 w 5980176"/>
              <a:gd name="connsiteY53" fmla="*/ 210312 h 3017520"/>
              <a:gd name="connsiteX54" fmla="*/ 3483864 w 5980176"/>
              <a:gd name="connsiteY54" fmla="*/ 393192 h 3017520"/>
              <a:gd name="connsiteX55" fmla="*/ 3511296 w 5980176"/>
              <a:gd name="connsiteY55" fmla="*/ 374904 h 3017520"/>
              <a:gd name="connsiteX56" fmla="*/ 3520440 w 5980176"/>
              <a:gd name="connsiteY56" fmla="*/ 448056 h 3017520"/>
              <a:gd name="connsiteX57" fmla="*/ 3547872 w 5980176"/>
              <a:gd name="connsiteY57" fmla="*/ 649224 h 3017520"/>
              <a:gd name="connsiteX58" fmla="*/ 3575304 w 5980176"/>
              <a:gd name="connsiteY58" fmla="*/ 804672 h 3017520"/>
              <a:gd name="connsiteX59" fmla="*/ 3611880 w 5980176"/>
              <a:gd name="connsiteY59" fmla="*/ 886968 h 3017520"/>
              <a:gd name="connsiteX60" fmla="*/ 3639312 w 5980176"/>
              <a:gd name="connsiteY60" fmla="*/ 1115568 h 3017520"/>
              <a:gd name="connsiteX61" fmla="*/ 3694176 w 5980176"/>
              <a:gd name="connsiteY61" fmla="*/ 1207008 h 3017520"/>
              <a:gd name="connsiteX62" fmla="*/ 3703320 w 5980176"/>
              <a:gd name="connsiteY62" fmla="*/ 1289304 h 3017520"/>
              <a:gd name="connsiteX63" fmla="*/ 3712464 w 5980176"/>
              <a:gd name="connsiteY63" fmla="*/ 1362456 h 3017520"/>
              <a:gd name="connsiteX64" fmla="*/ 3712464 w 5980176"/>
              <a:gd name="connsiteY64" fmla="*/ 1362456 h 3017520"/>
              <a:gd name="connsiteX65" fmla="*/ 3794760 w 5980176"/>
              <a:gd name="connsiteY65" fmla="*/ 1517904 h 3017520"/>
              <a:gd name="connsiteX66" fmla="*/ 3849624 w 5980176"/>
              <a:gd name="connsiteY66" fmla="*/ 1645920 h 3017520"/>
              <a:gd name="connsiteX67" fmla="*/ 3941064 w 5980176"/>
              <a:gd name="connsiteY67" fmla="*/ 1728216 h 3017520"/>
              <a:gd name="connsiteX68" fmla="*/ 4032504 w 5980176"/>
              <a:gd name="connsiteY68" fmla="*/ 1837944 h 3017520"/>
              <a:gd name="connsiteX69" fmla="*/ 4069080 w 5980176"/>
              <a:gd name="connsiteY69" fmla="*/ 1920240 h 3017520"/>
              <a:gd name="connsiteX70" fmla="*/ 4087368 w 5980176"/>
              <a:gd name="connsiteY70" fmla="*/ 2011680 h 3017520"/>
              <a:gd name="connsiteX71" fmla="*/ 4123944 w 5980176"/>
              <a:gd name="connsiteY71" fmla="*/ 2130552 h 3017520"/>
              <a:gd name="connsiteX72" fmla="*/ 4197096 w 5980176"/>
              <a:gd name="connsiteY72" fmla="*/ 2240280 h 3017520"/>
              <a:gd name="connsiteX73" fmla="*/ 4270248 w 5980176"/>
              <a:gd name="connsiteY73" fmla="*/ 2304288 h 3017520"/>
              <a:gd name="connsiteX74" fmla="*/ 4270248 w 5980176"/>
              <a:gd name="connsiteY74" fmla="*/ 2304288 h 3017520"/>
              <a:gd name="connsiteX75" fmla="*/ 4352544 w 5980176"/>
              <a:gd name="connsiteY75" fmla="*/ 2304288 h 3017520"/>
              <a:gd name="connsiteX76" fmla="*/ 4407408 w 5980176"/>
              <a:gd name="connsiteY76" fmla="*/ 2395728 h 3017520"/>
              <a:gd name="connsiteX77" fmla="*/ 4535424 w 5980176"/>
              <a:gd name="connsiteY77" fmla="*/ 2432304 h 3017520"/>
              <a:gd name="connsiteX78" fmla="*/ 4645152 w 5980176"/>
              <a:gd name="connsiteY78" fmla="*/ 2478024 h 3017520"/>
              <a:gd name="connsiteX79" fmla="*/ 4754880 w 5980176"/>
              <a:gd name="connsiteY79" fmla="*/ 2532888 h 3017520"/>
              <a:gd name="connsiteX80" fmla="*/ 4901184 w 5980176"/>
              <a:gd name="connsiteY80" fmla="*/ 2578608 h 3017520"/>
              <a:gd name="connsiteX81" fmla="*/ 5038344 w 5980176"/>
              <a:gd name="connsiteY81" fmla="*/ 2606040 h 3017520"/>
              <a:gd name="connsiteX82" fmla="*/ 5175504 w 5980176"/>
              <a:gd name="connsiteY82" fmla="*/ 2642616 h 3017520"/>
              <a:gd name="connsiteX83" fmla="*/ 5330952 w 5980176"/>
              <a:gd name="connsiteY83" fmla="*/ 2660904 h 3017520"/>
              <a:gd name="connsiteX84" fmla="*/ 5458968 w 5980176"/>
              <a:gd name="connsiteY84" fmla="*/ 2697480 h 3017520"/>
              <a:gd name="connsiteX85" fmla="*/ 5605272 w 5980176"/>
              <a:gd name="connsiteY85" fmla="*/ 2697480 h 3017520"/>
              <a:gd name="connsiteX86" fmla="*/ 5696712 w 5980176"/>
              <a:gd name="connsiteY86" fmla="*/ 2706624 h 3017520"/>
              <a:gd name="connsiteX87" fmla="*/ 5815584 w 5980176"/>
              <a:gd name="connsiteY87" fmla="*/ 2734056 h 3017520"/>
              <a:gd name="connsiteX88" fmla="*/ 5916168 w 5980176"/>
              <a:gd name="connsiteY88" fmla="*/ 2743200 h 3017520"/>
              <a:gd name="connsiteX89" fmla="*/ 5916168 w 5980176"/>
              <a:gd name="connsiteY89" fmla="*/ 2743200 h 3017520"/>
              <a:gd name="connsiteX90" fmla="*/ 5980176 w 5980176"/>
              <a:gd name="connsiteY90" fmla="*/ 2743200 h 3017520"/>
              <a:gd name="connsiteX0" fmla="*/ 0 w 5980176"/>
              <a:gd name="connsiteY0" fmla="*/ 2916936 h 2916936"/>
              <a:gd name="connsiteX1" fmla="*/ 91440 w 5980176"/>
              <a:gd name="connsiteY1" fmla="*/ 2907792 h 2916936"/>
              <a:gd name="connsiteX2" fmla="*/ 320040 w 5980176"/>
              <a:gd name="connsiteY2" fmla="*/ 2862072 h 2916936"/>
              <a:gd name="connsiteX3" fmla="*/ 576072 w 5980176"/>
              <a:gd name="connsiteY3" fmla="*/ 2779776 h 2916936"/>
              <a:gd name="connsiteX4" fmla="*/ 868680 w 5980176"/>
              <a:gd name="connsiteY4" fmla="*/ 2660904 h 2916936"/>
              <a:gd name="connsiteX5" fmla="*/ 996696 w 5980176"/>
              <a:gd name="connsiteY5" fmla="*/ 2596896 h 2916936"/>
              <a:gd name="connsiteX6" fmla="*/ 1152144 w 5980176"/>
              <a:gd name="connsiteY6" fmla="*/ 2441448 h 2916936"/>
              <a:gd name="connsiteX7" fmla="*/ 1234440 w 5980176"/>
              <a:gd name="connsiteY7" fmla="*/ 2350008 h 2916936"/>
              <a:gd name="connsiteX8" fmla="*/ 1335024 w 5980176"/>
              <a:gd name="connsiteY8" fmla="*/ 2221992 h 2916936"/>
              <a:gd name="connsiteX9" fmla="*/ 1389888 w 5980176"/>
              <a:gd name="connsiteY9" fmla="*/ 2057400 h 2916936"/>
              <a:gd name="connsiteX10" fmla="*/ 1463040 w 5980176"/>
              <a:gd name="connsiteY10" fmla="*/ 1920240 h 2916936"/>
              <a:gd name="connsiteX11" fmla="*/ 1527048 w 5980176"/>
              <a:gd name="connsiteY11" fmla="*/ 1883664 h 2916936"/>
              <a:gd name="connsiteX12" fmla="*/ 1609344 w 5980176"/>
              <a:gd name="connsiteY12" fmla="*/ 1920240 h 2916936"/>
              <a:gd name="connsiteX13" fmla="*/ 1700784 w 5980176"/>
              <a:gd name="connsiteY13" fmla="*/ 1856232 h 2916936"/>
              <a:gd name="connsiteX14" fmla="*/ 1801368 w 5980176"/>
              <a:gd name="connsiteY14" fmla="*/ 1810512 h 2916936"/>
              <a:gd name="connsiteX15" fmla="*/ 1883664 w 5980176"/>
              <a:gd name="connsiteY15" fmla="*/ 1773936 h 2916936"/>
              <a:gd name="connsiteX16" fmla="*/ 1883664 w 5980176"/>
              <a:gd name="connsiteY16" fmla="*/ 1773936 h 2916936"/>
              <a:gd name="connsiteX17" fmla="*/ 1975104 w 5980176"/>
              <a:gd name="connsiteY17" fmla="*/ 1874520 h 2916936"/>
              <a:gd name="connsiteX18" fmla="*/ 1975104 w 5980176"/>
              <a:gd name="connsiteY18" fmla="*/ 1874520 h 2916936"/>
              <a:gd name="connsiteX19" fmla="*/ 2121408 w 5980176"/>
              <a:gd name="connsiteY19" fmla="*/ 1920240 h 2916936"/>
              <a:gd name="connsiteX20" fmla="*/ 2121408 w 5980176"/>
              <a:gd name="connsiteY20" fmla="*/ 1920240 h 2916936"/>
              <a:gd name="connsiteX21" fmla="*/ 2194560 w 5980176"/>
              <a:gd name="connsiteY21" fmla="*/ 1929384 h 2916936"/>
              <a:gd name="connsiteX22" fmla="*/ 2258568 w 5980176"/>
              <a:gd name="connsiteY22" fmla="*/ 1856232 h 2916936"/>
              <a:gd name="connsiteX23" fmla="*/ 2286000 w 5980176"/>
              <a:gd name="connsiteY23" fmla="*/ 1792224 h 2916936"/>
              <a:gd name="connsiteX24" fmla="*/ 2331720 w 5980176"/>
              <a:gd name="connsiteY24" fmla="*/ 1709928 h 2916936"/>
              <a:gd name="connsiteX25" fmla="*/ 2389759 w 5980176"/>
              <a:gd name="connsiteY25" fmla="*/ 1656588 h 2916936"/>
              <a:gd name="connsiteX26" fmla="*/ 2433066 w 5980176"/>
              <a:gd name="connsiteY26" fmla="*/ 1592580 h 2916936"/>
              <a:gd name="connsiteX27" fmla="*/ 2456180 w 5980176"/>
              <a:gd name="connsiteY27" fmla="*/ 1600454 h 2916936"/>
              <a:gd name="connsiteX28" fmla="*/ 2492883 w 5980176"/>
              <a:gd name="connsiteY28" fmla="*/ 1518666 h 2916936"/>
              <a:gd name="connsiteX29" fmla="*/ 2550160 w 5980176"/>
              <a:gd name="connsiteY29" fmla="*/ 1487805 h 2916936"/>
              <a:gd name="connsiteX30" fmla="*/ 2626360 w 5980176"/>
              <a:gd name="connsiteY30" fmla="*/ 1564005 h 2916936"/>
              <a:gd name="connsiteX31" fmla="*/ 2711450 w 5980176"/>
              <a:gd name="connsiteY31" fmla="*/ 1604137 h 2916936"/>
              <a:gd name="connsiteX32" fmla="*/ 2807208 w 5980176"/>
              <a:gd name="connsiteY32" fmla="*/ 1545336 h 2916936"/>
              <a:gd name="connsiteX33" fmla="*/ 2871978 w 5980176"/>
              <a:gd name="connsiteY33" fmla="*/ 1453896 h 2916936"/>
              <a:gd name="connsiteX34" fmla="*/ 2936367 w 5980176"/>
              <a:gd name="connsiteY34" fmla="*/ 1246759 h 2916936"/>
              <a:gd name="connsiteX35" fmla="*/ 2978531 w 5980176"/>
              <a:gd name="connsiteY35" fmla="*/ 1091311 h 2916936"/>
              <a:gd name="connsiteX36" fmla="*/ 3010662 w 5980176"/>
              <a:gd name="connsiteY36" fmla="*/ 1015746 h 2916936"/>
              <a:gd name="connsiteX37" fmla="*/ 3041269 w 5980176"/>
              <a:gd name="connsiteY37" fmla="*/ 937387 h 2916936"/>
              <a:gd name="connsiteX38" fmla="*/ 3062732 w 5980176"/>
              <a:gd name="connsiteY38" fmla="*/ 869823 h 2916936"/>
              <a:gd name="connsiteX39" fmla="*/ 3079877 w 5980176"/>
              <a:gd name="connsiteY39" fmla="*/ 762127 h 2916936"/>
              <a:gd name="connsiteX40" fmla="*/ 3092196 w 5980176"/>
              <a:gd name="connsiteY40" fmla="*/ 676656 h 2916936"/>
              <a:gd name="connsiteX41" fmla="*/ 3129915 w 5980176"/>
              <a:gd name="connsiteY41" fmla="*/ 518795 h 2916936"/>
              <a:gd name="connsiteX42" fmla="*/ 3163316 w 5980176"/>
              <a:gd name="connsiteY42" fmla="*/ 364490 h 2916936"/>
              <a:gd name="connsiteX43" fmla="*/ 3199130 w 5980176"/>
              <a:gd name="connsiteY43" fmla="*/ 376682 h 2916936"/>
              <a:gd name="connsiteX44" fmla="*/ 3201543 w 5980176"/>
              <a:gd name="connsiteY44" fmla="*/ 317246 h 2916936"/>
              <a:gd name="connsiteX45" fmla="*/ 3225800 w 5980176"/>
              <a:gd name="connsiteY45" fmla="*/ 303022 h 2916936"/>
              <a:gd name="connsiteX46" fmla="*/ 3255645 w 5980176"/>
              <a:gd name="connsiteY46" fmla="*/ 244602 h 2916936"/>
              <a:gd name="connsiteX47" fmla="*/ 3282315 w 5980176"/>
              <a:gd name="connsiteY47" fmla="*/ 137033 h 2916936"/>
              <a:gd name="connsiteX48" fmla="*/ 3336290 w 5980176"/>
              <a:gd name="connsiteY48" fmla="*/ 96774 h 2916936"/>
              <a:gd name="connsiteX49" fmla="*/ 3353054 w 5980176"/>
              <a:gd name="connsiteY49" fmla="*/ 56388 h 2916936"/>
              <a:gd name="connsiteX50" fmla="*/ 3384804 w 5980176"/>
              <a:gd name="connsiteY50" fmla="*/ 46863 h 2916936"/>
              <a:gd name="connsiteX51" fmla="*/ 3407537 w 5980176"/>
              <a:gd name="connsiteY51" fmla="*/ 39116 h 2916936"/>
              <a:gd name="connsiteX52" fmla="*/ 3419856 w 5980176"/>
              <a:gd name="connsiteY52" fmla="*/ 0 h 2916936"/>
              <a:gd name="connsiteX53" fmla="*/ 3456432 w 5980176"/>
              <a:gd name="connsiteY53" fmla="*/ 109728 h 2916936"/>
              <a:gd name="connsiteX54" fmla="*/ 3483864 w 5980176"/>
              <a:gd name="connsiteY54" fmla="*/ 292608 h 2916936"/>
              <a:gd name="connsiteX55" fmla="*/ 3511296 w 5980176"/>
              <a:gd name="connsiteY55" fmla="*/ 274320 h 2916936"/>
              <a:gd name="connsiteX56" fmla="*/ 3520440 w 5980176"/>
              <a:gd name="connsiteY56" fmla="*/ 347472 h 2916936"/>
              <a:gd name="connsiteX57" fmla="*/ 3547872 w 5980176"/>
              <a:gd name="connsiteY57" fmla="*/ 548640 h 2916936"/>
              <a:gd name="connsiteX58" fmla="*/ 3575304 w 5980176"/>
              <a:gd name="connsiteY58" fmla="*/ 704088 h 2916936"/>
              <a:gd name="connsiteX59" fmla="*/ 3611880 w 5980176"/>
              <a:gd name="connsiteY59" fmla="*/ 786384 h 2916936"/>
              <a:gd name="connsiteX60" fmla="*/ 3639312 w 5980176"/>
              <a:gd name="connsiteY60" fmla="*/ 1014984 h 2916936"/>
              <a:gd name="connsiteX61" fmla="*/ 3694176 w 5980176"/>
              <a:gd name="connsiteY61" fmla="*/ 1106424 h 2916936"/>
              <a:gd name="connsiteX62" fmla="*/ 3703320 w 5980176"/>
              <a:gd name="connsiteY62" fmla="*/ 1188720 h 2916936"/>
              <a:gd name="connsiteX63" fmla="*/ 3712464 w 5980176"/>
              <a:gd name="connsiteY63" fmla="*/ 1261872 h 2916936"/>
              <a:gd name="connsiteX64" fmla="*/ 3712464 w 5980176"/>
              <a:gd name="connsiteY64" fmla="*/ 1261872 h 2916936"/>
              <a:gd name="connsiteX65" fmla="*/ 3794760 w 5980176"/>
              <a:gd name="connsiteY65" fmla="*/ 1417320 h 2916936"/>
              <a:gd name="connsiteX66" fmla="*/ 3849624 w 5980176"/>
              <a:gd name="connsiteY66" fmla="*/ 1545336 h 2916936"/>
              <a:gd name="connsiteX67" fmla="*/ 3941064 w 5980176"/>
              <a:gd name="connsiteY67" fmla="*/ 1627632 h 2916936"/>
              <a:gd name="connsiteX68" fmla="*/ 4032504 w 5980176"/>
              <a:gd name="connsiteY68" fmla="*/ 1737360 h 2916936"/>
              <a:gd name="connsiteX69" fmla="*/ 4069080 w 5980176"/>
              <a:gd name="connsiteY69" fmla="*/ 1819656 h 2916936"/>
              <a:gd name="connsiteX70" fmla="*/ 4087368 w 5980176"/>
              <a:gd name="connsiteY70" fmla="*/ 1911096 h 2916936"/>
              <a:gd name="connsiteX71" fmla="*/ 4123944 w 5980176"/>
              <a:gd name="connsiteY71" fmla="*/ 2029968 h 2916936"/>
              <a:gd name="connsiteX72" fmla="*/ 4197096 w 5980176"/>
              <a:gd name="connsiteY72" fmla="*/ 2139696 h 2916936"/>
              <a:gd name="connsiteX73" fmla="*/ 4270248 w 5980176"/>
              <a:gd name="connsiteY73" fmla="*/ 2203704 h 2916936"/>
              <a:gd name="connsiteX74" fmla="*/ 4270248 w 5980176"/>
              <a:gd name="connsiteY74" fmla="*/ 2203704 h 2916936"/>
              <a:gd name="connsiteX75" fmla="*/ 4352544 w 5980176"/>
              <a:gd name="connsiteY75" fmla="*/ 2203704 h 2916936"/>
              <a:gd name="connsiteX76" fmla="*/ 4407408 w 5980176"/>
              <a:gd name="connsiteY76" fmla="*/ 2295144 h 2916936"/>
              <a:gd name="connsiteX77" fmla="*/ 4535424 w 5980176"/>
              <a:gd name="connsiteY77" fmla="*/ 2331720 h 2916936"/>
              <a:gd name="connsiteX78" fmla="*/ 4645152 w 5980176"/>
              <a:gd name="connsiteY78" fmla="*/ 2377440 h 2916936"/>
              <a:gd name="connsiteX79" fmla="*/ 4754880 w 5980176"/>
              <a:gd name="connsiteY79" fmla="*/ 2432304 h 2916936"/>
              <a:gd name="connsiteX80" fmla="*/ 4901184 w 5980176"/>
              <a:gd name="connsiteY80" fmla="*/ 2478024 h 2916936"/>
              <a:gd name="connsiteX81" fmla="*/ 5038344 w 5980176"/>
              <a:gd name="connsiteY81" fmla="*/ 2505456 h 2916936"/>
              <a:gd name="connsiteX82" fmla="*/ 5175504 w 5980176"/>
              <a:gd name="connsiteY82" fmla="*/ 2542032 h 2916936"/>
              <a:gd name="connsiteX83" fmla="*/ 5330952 w 5980176"/>
              <a:gd name="connsiteY83" fmla="*/ 2560320 h 2916936"/>
              <a:gd name="connsiteX84" fmla="*/ 5458968 w 5980176"/>
              <a:gd name="connsiteY84" fmla="*/ 2596896 h 2916936"/>
              <a:gd name="connsiteX85" fmla="*/ 5605272 w 5980176"/>
              <a:gd name="connsiteY85" fmla="*/ 2596896 h 2916936"/>
              <a:gd name="connsiteX86" fmla="*/ 5696712 w 5980176"/>
              <a:gd name="connsiteY86" fmla="*/ 2606040 h 2916936"/>
              <a:gd name="connsiteX87" fmla="*/ 5815584 w 5980176"/>
              <a:gd name="connsiteY87" fmla="*/ 2633472 h 2916936"/>
              <a:gd name="connsiteX88" fmla="*/ 5916168 w 5980176"/>
              <a:gd name="connsiteY88" fmla="*/ 2642616 h 2916936"/>
              <a:gd name="connsiteX89" fmla="*/ 5916168 w 5980176"/>
              <a:gd name="connsiteY89" fmla="*/ 2642616 h 2916936"/>
              <a:gd name="connsiteX90" fmla="*/ 5980176 w 5980176"/>
              <a:gd name="connsiteY90" fmla="*/ 2642616 h 2916936"/>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56432 w 5980176"/>
              <a:gd name="connsiteY53" fmla="*/ 70612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47872 w 5980176"/>
              <a:gd name="connsiteY57" fmla="*/ 509524 h 2877820"/>
              <a:gd name="connsiteX58" fmla="*/ 3575304 w 5980176"/>
              <a:gd name="connsiteY58" fmla="*/ 664972 h 2877820"/>
              <a:gd name="connsiteX59" fmla="*/ 3611880 w 5980176"/>
              <a:gd name="connsiteY59" fmla="*/ 747268 h 2877820"/>
              <a:gd name="connsiteX60" fmla="*/ 3639312 w 5980176"/>
              <a:gd name="connsiteY60" fmla="*/ 975868 h 2877820"/>
              <a:gd name="connsiteX61" fmla="*/ 3694176 w 5980176"/>
              <a:gd name="connsiteY61" fmla="*/ 1067308 h 2877820"/>
              <a:gd name="connsiteX62" fmla="*/ 3703320 w 5980176"/>
              <a:gd name="connsiteY62" fmla="*/ 1149604 h 2877820"/>
              <a:gd name="connsiteX63" fmla="*/ 3712464 w 5980176"/>
              <a:gd name="connsiteY63" fmla="*/ 1222756 h 2877820"/>
              <a:gd name="connsiteX64" fmla="*/ 3712464 w 5980176"/>
              <a:gd name="connsiteY64" fmla="*/ 12227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47872 w 5980176"/>
              <a:gd name="connsiteY57" fmla="*/ 509524 h 2877820"/>
              <a:gd name="connsiteX58" fmla="*/ 3575304 w 5980176"/>
              <a:gd name="connsiteY58" fmla="*/ 664972 h 2877820"/>
              <a:gd name="connsiteX59" fmla="*/ 3611880 w 5980176"/>
              <a:gd name="connsiteY59" fmla="*/ 747268 h 2877820"/>
              <a:gd name="connsiteX60" fmla="*/ 3639312 w 5980176"/>
              <a:gd name="connsiteY60" fmla="*/ 975868 h 2877820"/>
              <a:gd name="connsiteX61" fmla="*/ 3694176 w 5980176"/>
              <a:gd name="connsiteY61" fmla="*/ 1067308 h 2877820"/>
              <a:gd name="connsiteX62" fmla="*/ 3703320 w 5980176"/>
              <a:gd name="connsiteY62" fmla="*/ 1149604 h 2877820"/>
              <a:gd name="connsiteX63" fmla="*/ 3712464 w 5980176"/>
              <a:gd name="connsiteY63" fmla="*/ 1222756 h 2877820"/>
              <a:gd name="connsiteX64" fmla="*/ 3712464 w 5980176"/>
              <a:gd name="connsiteY64" fmla="*/ 12227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575304 w 5980176"/>
              <a:gd name="connsiteY58" fmla="*/ 664972 h 2877820"/>
              <a:gd name="connsiteX59" fmla="*/ 3611880 w 5980176"/>
              <a:gd name="connsiteY59" fmla="*/ 747268 h 2877820"/>
              <a:gd name="connsiteX60" fmla="*/ 3639312 w 5980176"/>
              <a:gd name="connsiteY60" fmla="*/ 975868 h 2877820"/>
              <a:gd name="connsiteX61" fmla="*/ 3694176 w 5980176"/>
              <a:gd name="connsiteY61" fmla="*/ 1067308 h 2877820"/>
              <a:gd name="connsiteX62" fmla="*/ 3703320 w 5980176"/>
              <a:gd name="connsiteY62" fmla="*/ 1149604 h 2877820"/>
              <a:gd name="connsiteX63" fmla="*/ 3712464 w 5980176"/>
              <a:gd name="connsiteY63" fmla="*/ 1222756 h 2877820"/>
              <a:gd name="connsiteX64" fmla="*/ 3712464 w 5980176"/>
              <a:gd name="connsiteY64" fmla="*/ 12227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11880 w 5980176"/>
              <a:gd name="connsiteY59" fmla="*/ 747268 h 2877820"/>
              <a:gd name="connsiteX60" fmla="*/ 3639312 w 5980176"/>
              <a:gd name="connsiteY60" fmla="*/ 975868 h 2877820"/>
              <a:gd name="connsiteX61" fmla="*/ 3694176 w 5980176"/>
              <a:gd name="connsiteY61" fmla="*/ 1067308 h 2877820"/>
              <a:gd name="connsiteX62" fmla="*/ 3703320 w 5980176"/>
              <a:gd name="connsiteY62" fmla="*/ 1149604 h 2877820"/>
              <a:gd name="connsiteX63" fmla="*/ 3712464 w 5980176"/>
              <a:gd name="connsiteY63" fmla="*/ 1222756 h 2877820"/>
              <a:gd name="connsiteX64" fmla="*/ 3712464 w 5980176"/>
              <a:gd name="connsiteY64" fmla="*/ 12227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39312 w 5980176"/>
              <a:gd name="connsiteY60" fmla="*/ 975868 h 2877820"/>
              <a:gd name="connsiteX61" fmla="*/ 3694176 w 5980176"/>
              <a:gd name="connsiteY61" fmla="*/ 1067308 h 2877820"/>
              <a:gd name="connsiteX62" fmla="*/ 3703320 w 5980176"/>
              <a:gd name="connsiteY62" fmla="*/ 1149604 h 2877820"/>
              <a:gd name="connsiteX63" fmla="*/ 3712464 w 5980176"/>
              <a:gd name="connsiteY63" fmla="*/ 1222756 h 2877820"/>
              <a:gd name="connsiteX64" fmla="*/ 3712464 w 5980176"/>
              <a:gd name="connsiteY64" fmla="*/ 12227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694176 w 5980176"/>
              <a:gd name="connsiteY61" fmla="*/ 1067308 h 2877820"/>
              <a:gd name="connsiteX62" fmla="*/ 3703320 w 5980176"/>
              <a:gd name="connsiteY62" fmla="*/ 1149604 h 2877820"/>
              <a:gd name="connsiteX63" fmla="*/ 3712464 w 5980176"/>
              <a:gd name="connsiteY63" fmla="*/ 1222756 h 2877820"/>
              <a:gd name="connsiteX64" fmla="*/ 3712464 w 5980176"/>
              <a:gd name="connsiteY64" fmla="*/ 12227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03320 w 5980176"/>
              <a:gd name="connsiteY62" fmla="*/ 1149604 h 2877820"/>
              <a:gd name="connsiteX63" fmla="*/ 3712464 w 5980176"/>
              <a:gd name="connsiteY63" fmla="*/ 1222756 h 2877820"/>
              <a:gd name="connsiteX64" fmla="*/ 3712464 w 5980176"/>
              <a:gd name="connsiteY64" fmla="*/ 12227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12464 w 5980176"/>
              <a:gd name="connsiteY63" fmla="*/ 1222756 h 2877820"/>
              <a:gd name="connsiteX64" fmla="*/ 3712464 w 5980176"/>
              <a:gd name="connsiteY64" fmla="*/ 12227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12464 w 5980176"/>
              <a:gd name="connsiteY63" fmla="*/ 1222756 h 2877820"/>
              <a:gd name="connsiteX64" fmla="*/ 3712464 w 5980176"/>
              <a:gd name="connsiteY64" fmla="*/ 1225931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12464 w 5980176"/>
              <a:gd name="connsiteY63" fmla="*/ 1222756 h 2877820"/>
              <a:gd name="connsiteX64" fmla="*/ 3779139 w 5980176"/>
              <a:gd name="connsiteY64" fmla="*/ 12481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98189 w 5980176"/>
              <a:gd name="connsiteY63" fmla="*/ 1057656 h 2877820"/>
              <a:gd name="connsiteX64" fmla="*/ 3779139 w 5980176"/>
              <a:gd name="connsiteY64" fmla="*/ 12481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98189 w 5980176"/>
              <a:gd name="connsiteY63" fmla="*/ 1057656 h 2877820"/>
              <a:gd name="connsiteX64" fmla="*/ 3779139 w 5980176"/>
              <a:gd name="connsiteY64" fmla="*/ 12481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98189 w 5980176"/>
              <a:gd name="connsiteY63" fmla="*/ 1057656 h 2877820"/>
              <a:gd name="connsiteX64" fmla="*/ 3779139 w 5980176"/>
              <a:gd name="connsiteY64" fmla="*/ 12481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80917 w 5980176"/>
              <a:gd name="connsiteY63" fmla="*/ 990219 h 2877820"/>
              <a:gd name="connsiteX64" fmla="*/ 3798189 w 5980176"/>
              <a:gd name="connsiteY64" fmla="*/ 1057656 h 2877820"/>
              <a:gd name="connsiteX65" fmla="*/ 3779139 w 5980176"/>
              <a:gd name="connsiteY65" fmla="*/ 1248156 h 2877820"/>
              <a:gd name="connsiteX66" fmla="*/ 3794760 w 5980176"/>
              <a:gd name="connsiteY66" fmla="*/ 1378204 h 2877820"/>
              <a:gd name="connsiteX67" fmla="*/ 3849624 w 5980176"/>
              <a:gd name="connsiteY67" fmla="*/ 1506220 h 2877820"/>
              <a:gd name="connsiteX68" fmla="*/ 3941064 w 5980176"/>
              <a:gd name="connsiteY68" fmla="*/ 1588516 h 2877820"/>
              <a:gd name="connsiteX69" fmla="*/ 4032504 w 5980176"/>
              <a:gd name="connsiteY69" fmla="*/ 1698244 h 2877820"/>
              <a:gd name="connsiteX70" fmla="*/ 4069080 w 5980176"/>
              <a:gd name="connsiteY70" fmla="*/ 1780540 h 2877820"/>
              <a:gd name="connsiteX71" fmla="*/ 4087368 w 5980176"/>
              <a:gd name="connsiteY71" fmla="*/ 1871980 h 2877820"/>
              <a:gd name="connsiteX72" fmla="*/ 4123944 w 5980176"/>
              <a:gd name="connsiteY72" fmla="*/ 1990852 h 2877820"/>
              <a:gd name="connsiteX73" fmla="*/ 4197096 w 5980176"/>
              <a:gd name="connsiteY73" fmla="*/ 2100580 h 2877820"/>
              <a:gd name="connsiteX74" fmla="*/ 4270248 w 5980176"/>
              <a:gd name="connsiteY74" fmla="*/ 2164588 h 2877820"/>
              <a:gd name="connsiteX75" fmla="*/ 4270248 w 5980176"/>
              <a:gd name="connsiteY75" fmla="*/ 2164588 h 2877820"/>
              <a:gd name="connsiteX76" fmla="*/ 4352544 w 5980176"/>
              <a:gd name="connsiteY76" fmla="*/ 2164588 h 2877820"/>
              <a:gd name="connsiteX77" fmla="*/ 4407408 w 5980176"/>
              <a:gd name="connsiteY77" fmla="*/ 2256028 h 2877820"/>
              <a:gd name="connsiteX78" fmla="*/ 4535424 w 5980176"/>
              <a:gd name="connsiteY78" fmla="*/ 2292604 h 2877820"/>
              <a:gd name="connsiteX79" fmla="*/ 4645152 w 5980176"/>
              <a:gd name="connsiteY79" fmla="*/ 2338324 h 2877820"/>
              <a:gd name="connsiteX80" fmla="*/ 4754880 w 5980176"/>
              <a:gd name="connsiteY80" fmla="*/ 2393188 h 2877820"/>
              <a:gd name="connsiteX81" fmla="*/ 4901184 w 5980176"/>
              <a:gd name="connsiteY81" fmla="*/ 2438908 h 2877820"/>
              <a:gd name="connsiteX82" fmla="*/ 5038344 w 5980176"/>
              <a:gd name="connsiteY82" fmla="*/ 2466340 h 2877820"/>
              <a:gd name="connsiteX83" fmla="*/ 5175504 w 5980176"/>
              <a:gd name="connsiteY83" fmla="*/ 2502916 h 2877820"/>
              <a:gd name="connsiteX84" fmla="*/ 5330952 w 5980176"/>
              <a:gd name="connsiteY84" fmla="*/ 2521204 h 2877820"/>
              <a:gd name="connsiteX85" fmla="*/ 5458968 w 5980176"/>
              <a:gd name="connsiteY85" fmla="*/ 2557780 h 2877820"/>
              <a:gd name="connsiteX86" fmla="*/ 5605272 w 5980176"/>
              <a:gd name="connsiteY86" fmla="*/ 2557780 h 2877820"/>
              <a:gd name="connsiteX87" fmla="*/ 5696712 w 5980176"/>
              <a:gd name="connsiteY87" fmla="*/ 2566924 h 2877820"/>
              <a:gd name="connsiteX88" fmla="*/ 5815584 w 5980176"/>
              <a:gd name="connsiteY88" fmla="*/ 2594356 h 2877820"/>
              <a:gd name="connsiteX89" fmla="*/ 5916168 w 5980176"/>
              <a:gd name="connsiteY89" fmla="*/ 2603500 h 2877820"/>
              <a:gd name="connsiteX90" fmla="*/ 5916168 w 5980176"/>
              <a:gd name="connsiteY90" fmla="*/ 2603500 h 2877820"/>
              <a:gd name="connsiteX91" fmla="*/ 5980176 w 5980176"/>
              <a:gd name="connsiteY91"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80917 w 5980176"/>
              <a:gd name="connsiteY63" fmla="*/ 990219 h 2877820"/>
              <a:gd name="connsiteX64" fmla="*/ 3798189 w 5980176"/>
              <a:gd name="connsiteY64" fmla="*/ 1057656 h 2877820"/>
              <a:gd name="connsiteX65" fmla="*/ 3826764 w 5980176"/>
              <a:gd name="connsiteY65" fmla="*/ 1124331 h 2877820"/>
              <a:gd name="connsiteX66" fmla="*/ 3794760 w 5980176"/>
              <a:gd name="connsiteY66" fmla="*/ 1378204 h 2877820"/>
              <a:gd name="connsiteX67" fmla="*/ 3849624 w 5980176"/>
              <a:gd name="connsiteY67" fmla="*/ 1506220 h 2877820"/>
              <a:gd name="connsiteX68" fmla="*/ 3941064 w 5980176"/>
              <a:gd name="connsiteY68" fmla="*/ 1588516 h 2877820"/>
              <a:gd name="connsiteX69" fmla="*/ 4032504 w 5980176"/>
              <a:gd name="connsiteY69" fmla="*/ 1698244 h 2877820"/>
              <a:gd name="connsiteX70" fmla="*/ 4069080 w 5980176"/>
              <a:gd name="connsiteY70" fmla="*/ 1780540 h 2877820"/>
              <a:gd name="connsiteX71" fmla="*/ 4087368 w 5980176"/>
              <a:gd name="connsiteY71" fmla="*/ 1871980 h 2877820"/>
              <a:gd name="connsiteX72" fmla="*/ 4123944 w 5980176"/>
              <a:gd name="connsiteY72" fmla="*/ 1990852 h 2877820"/>
              <a:gd name="connsiteX73" fmla="*/ 4197096 w 5980176"/>
              <a:gd name="connsiteY73" fmla="*/ 2100580 h 2877820"/>
              <a:gd name="connsiteX74" fmla="*/ 4270248 w 5980176"/>
              <a:gd name="connsiteY74" fmla="*/ 2164588 h 2877820"/>
              <a:gd name="connsiteX75" fmla="*/ 4270248 w 5980176"/>
              <a:gd name="connsiteY75" fmla="*/ 2164588 h 2877820"/>
              <a:gd name="connsiteX76" fmla="*/ 4352544 w 5980176"/>
              <a:gd name="connsiteY76" fmla="*/ 2164588 h 2877820"/>
              <a:gd name="connsiteX77" fmla="*/ 4407408 w 5980176"/>
              <a:gd name="connsiteY77" fmla="*/ 2256028 h 2877820"/>
              <a:gd name="connsiteX78" fmla="*/ 4535424 w 5980176"/>
              <a:gd name="connsiteY78" fmla="*/ 2292604 h 2877820"/>
              <a:gd name="connsiteX79" fmla="*/ 4645152 w 5980176"/>
              <a:gd name="connsiteY79" fmla="*/ 2338324 h 2877820"/>
              <a:gd name="connsiteX80" fmla="*/ 4754880 w 5980176"/>
              <a:gd name="connsiteY80" fmla="*/ 2393188 h 2877820"/>
              <a:gd name="connsiteX81" fmla="*/ 4901184 w 5980176"/>
              <a:gd name="connsiteY81" fmla="*/ 2438908 h 2877820"/>
              <a:gd name="connsiteX82" fmla="*/ 5038344 w 5980176"/>
              <a:gd name="connsiteY82" fmla="*/ 2466340 h 2877820"/>
              <a:gd name="connsiteX83" fmla="*/ 5175504 w 5980176"/>
              <a:gd name="connsiteY83" fmla="*/ 2502916 h 2877820"/>
              <a:gd name="connsiteX84" fmla="*/ 5330952 w 5980176"/>
              <a:gd name="connsiteY84" fmla="*/ 2521204 h 2877820"/>
              <a:gd name="connsiteX85" fmla="*/ 5458968 w 5980176"/>
              <a:gd name="connsiteY85" fmla="*/ 2557780 h 2877820"/>
              <a:gd name="connsiteX86" fmla="*/ 5605272 w 5980176"/>
              <a:gd name="connsiteY86" fmla="*/ 2557780 h 2877820"/>
              <a:gd name="connsiteX87" fmla="*/ 5696712 w 5980176"/>
              <a:gd name="connsiteY87" fmla="*/ 2566924 h 2877820"/>
              <a:gd name="connsiteX88" fmla="*/ 5815584 w 5980176"/>
              <a:gd name="connsiteY88" fmla="*/ 2594356 h 2877820"/>
              <a:gd name="connsiteX89" fmla="*/ 5916168 w 5980176"/>
              <a:gd name="connsiteY89" fmla="*/ 2603500 h 2877820"/>
              <a:gd name="connsiteX90" fmla="*/ 5916168 w 5980176"/>
              <a:gd name="connsiteY90" fmla="*/ 2603500 h 2877820"/>
              <a:gd name="connsiteX91" fmla="*/ 5980176 w 5980176"/>
              <a:gd name="connsiteY91"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80917 w 5980176"/>
              <a:gd name="connsiteY63" fmla="*/ 990219 h 2877820"/>
              <a:gd name="connsiteX64" fmla="*/ 3798189 w 5980176"/>
              <a:gd name="connsiteY64" fmla="*/ 1057656 h 2877820"/>
              <a:gd name="connsiteX65" fmla="*/ 3826764 w 5980176"/>
              <a:gd name="connsiteY65" fmla="*/ 1124331 h 2877820"/>
              <a:gd name="connsiteX66" fmla="*/ 3877310 w 5980176"/>
              <a:gd name="connsiteY66" fmla="*/ 1209929 h 2877820"/>
              <a:gd name="connsiteX67" fmla="*/ 3849624 w 5980176"/>
              <a:gd name="connsiteY67" fmla="*/ 1506220 h 2877820"/>
              <a:gd name="connsiteX68" fmla="*/ 3941064 w 5980176"/>
              <a:gd name="connsiteY68" fmla="*/ 1588516 h 2877820"/>
              <a:gd name="connsiteX69" fmla="*/ 4032504 w 5980176"/>
              <a:gd name="connsiteY69" fmla="*/ 1698244 h 2877820"/>
              <a:gd name="connsiteX70" fmla="*/ 4069080 w 5980176"/>
              <a:gd name="connsiteY70" fmla="*/ 1780540 h 2877820"/>
              <a:gd name="connsiteX71" fmla="*/ 4087368 w 5980176"/>
              <a:gd name="connsiteY71" fmla="*/ 1871980 h 2877820"/>
              <a:gd name="connsiteX72" fmla="*/ 4123944 w 5980176"/>
              <a:gd name="connsiteY72" fmla="*/ 1990852 h 2877820"/>
              <a:gd name="connsiteX73" fmla="*/ 4197096 w 5980176"/>
              <a:gd name="connsiteY73" fmla="*/ 2100580 h 2877820"/>
              <a:gd name="connsiteX74" fmla="*/ 4270248 w 5980176"/>
              <a:gd name="connsiteY74" fmla="*/ 2164588 h 2877820"/>
              <a:gd name="connsiteX75" fmla="*/ 4270248 w 5980176"/>
              <a:gd name="connsiteY75" fmla="*/ 2164588 h 2877820"/>
              <a:gd name="connsiteX76" fmla="*/ 4352544 w 5980176"/>
              <a:gd name="connsiteY76" fmla="*/ 2164588 h 2877820"/>
              <a:gd name="connsiteX77" fmla="*/ 4407408 w 5980176"/>
              <a:gd name="connsiteY77" fmla="*/ 2256028 h 2877820"/>
              <a:gd name="connsiteX78" fmla="*/ 4535424 w 5980176"/>
              <a:gd name="connsiteY78" fmla="*/ 2292604 h 2877820"/>
              <a:gd name="connsiteX79" fmla="*/ 4645152 w 5980176"/>
              <a:gd name="connsiteY79" fmla="*/ 2338324 h 2877820"/>
              <a:gd name="connsiteX80" fmla="*/ 4754880 w 5980176"/>
              <a:gd name="connsiteY80" fmla="*/ 2393188 h 2877820"/>
              <a:gd name="connsiteX81" fmla="*/ 4901184 w 5980176"/>
              <a:gd name="connsiteY81" fmla="*/ 2438908 h 2877820"/>
              <a:gd name="connsiteX82" fmla="*/ 5038344 w 5980176"/>
              <a:gd name="connsiteY82" fmla="*/ 2466340 h 2877820"/>
              <a:gd name="connsiteX83" fmla="*/ 5175504 w 5980176"/>
              <a:gd name="connsiteY83" fmla="*/ 2502916 h 2877820"/>
              <a:gd name="connsiteX84" fmla="*/ 5330952 w 5980176"/>
              <a:gd name="connsiteY84" fmla="*/ 2521204 h 2877820"/>
              <a:gd name="connsiteX85" fmla="*/ 5458968 w 5980176"/>
              <a:gd name="connsiteY85" fmla="*/ 2557780 h 2877820"/>
              <a:gd name="connsiteX86" fmla="*/ 5605272 w 5980176"/>
              <a:gd name="connsiteY86" fmla="*/ 2557780 h 2877820"/>
              <a:gd name="connsiteX87" fmla="*/ 5696712 w 5980176"/>
              <a:gd name="connsiteY87" fmla="*/ 2566924 h 2877820"/>
              <a:gd name="connsiteX88" fmla="*/ 5815584 w 5980176"/>
              <a:gd name="connsiteY88" fmla="*/ 2594356 h 2877820"/>
              <a:gd name="connsiteX89" fmla="*/ 5916168 w 5980176"/>
              <a:gd name="connsiteY89" fmla="*/ 2603500 h 2877820"/>
              <a:gd name="connsiteX90" fmla="*/ 5916168 w 5980176"/>
              <a:gd name="connsiteY90" fmla="*/ 2603500 h 2877820"/>
              <a:gd name="connsiteX91" fmla="*/ 5980176 w 5980176"/>
              <a:gd name="connsiteY91"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80917 w 5980176"/>
              <a:gd name="connsiteY63" fmla="*/ 990219 h 2877820"/>
              <a:gd name="connsiteX64" fmla="*/ 3798189 w 5980176"/>
              <a:gd name="connsiteY64" fmla="*/ 1057656 h 2877820"/>
              <a:gd name="connsiteX65" fmla="*/ 3826764 w 5980176"/>
              <a:gd name="connsiteY65" fmla="*/ 1124331 h 2877820"/>
              <a:gd name="connsiteX66" fmla="*/ 3877310 w 5980176"/>
              <a:gd name="connsiteY66" fmla="*/ 1209929 h 2877820"/>
              <a:gd name="connsiteX67" fmla="*/ 3928999 w 5980176"/>
              <a:gd name="connsiteY67" fmla="*/ 1264920 h 2877820"/>
              <a:gd name="connsiteX68" fmla="*/ 3941064 w 5980176"/>
              <a:gd name="connsiteY68" fmla="*/ 1588516 h 2877820"/>
              <a:gd name="connsiteX69" fmla="*/ 4032504 w 5980176"/>
              <a:gd name="connsiteY69" fmla="*/ 1698244 h 2877820"/>
              <a:gd name="connsiteX70" fmla="*/ 4069080 w 5980176"/>
              <a:gd name="connsiteY70" fmla="*/ 1780540 h 2877820"/>
              <a:gd name="connsiteX71" fmla="*/ 4087368 w 5980176"/>
              <a:gd name="connsiteY71" fmla="*/ 1871980 h 2877820"/>
              <a:gd name="connsiteX72" fmla="*/ 4123944 w 5980176"/>
              <a:gd name="connsiteY72" fmla="*/ 1990852 h 2877820"/>
              <a:gd name="connsiteX73" fmla="*/ 4197096 w 5980176"/>
              <a:gd name="connsiteY73" fmla="*/ 2100580 h 2877820"/>
              <a:gd name="connsiteX74" fmla="*/ 4270248 w 5980176"/>
              <a:gd name="connsiteY74" fmla="*/ 2164588 h 2877820"/>
              <a:gd name="connsiteX75" fmla="*/ 4270248 w 5980176"/>
              <a:gd name="connsiteY75" fmla="*/ 2164588 h 2877820"/>
              <a:gd name="connsiteX76" fmla="*/ 4352544 w 5980176"/>
              <a:gd name="connsiteY76" fmla="*/ 2164588 h 2877820"/>
              <a:gd name="connsiteX77" fmla="*/ 4407408 w 5980176"/>
              <a:gd name="connsiteY77" fmla="*/ 2256028 h 2877820"/>
              <a:gd name="connsiteX78" fmla="*/ 4535424 w 5980176"/>
              <a:gd name="connsiteY78" fmla="*/ 2292604 h 2877820"/>
              <a:gd name="connsiteX79" fmla="*/ 4645152 w 5980176"/>
              <a:gd name="connsiteY79" fmla="*/ 2338324 h 2877820"/>
              <a:gd name="connsiteX80" fmla="*/ 4754880 w 5980176"/>
              <a:gd name="connsiteY80" fmla="*/ 2393188 h 2877820"/>
              <a:gd name="connsiteX81" fmla="*/ 4901184 w 5980176"/>
              <a:gd name="connsiteY81" fmla="*/ 2438908 h 2877820"/>
              <a:gd name="connsiteX82" fmla="*/ 5038344 w 5980176"/>
              <a:gd name="connsiteY82" fmla="*/ 2466340 h 2877820"/>
              <a:gd name="connsiteX83" fmla="*/ 5175504 w 5980176"/>
              <a:gd name="connsiteY83" fmla="*/ 2502916 h 2877820"/>
              <a:gd name="connsiteX84" fmla="*/ 5330952 w 5980176"/>
              <a:gd name="connsiteY84" fmla="*/ 2521204 h 2877820"/>
              <a:gd name="connsiteX85" fmla="*/ 5458968 w 5980176"/>
              <a:gd name="connsiteY85" fmla="*/ 2557780 h 2877820"/>
              <a:gd name="connsiteX86" fmla="*/ 5605272 w 5980176"/>
              <a:gd name="connsiteY86" fmla="*/ 2557780 h 2877820"/>
              <a:gd name="connsiteX87" fmla="*/ 5696712 w 5980176"/>
              <a:gd name="connsiteY87" fmla="*/ 2566924 h 2877820"/>
              <a:gd name="connsiteX88" fmla="*/ 5815584 w 5980176"/>
              <a:gd name="connsiteY88" fmla="*/ 2594356 h 2877820"/>
              <a:gd name="connsiteX89" fmla="*/ 5916168 w 5980176"/>
              <a:gd name="connsiteY89" fmla="*/ 2603500 h 2877820"/>
              <a:gd name="connsiteX90" fmla="*/ 5916168 w 5980176"/>
              <a:gd name="connsiteY90" fmla="*/ 2603500 h 2877820"/>
              <a:gd name="connsiteX91" fmla="*/ 5980176 w 5980176"/>
              <a:gd name="connsiteY91"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80917 w 5980176"/>
              <a:gd name="connsiteY63" fmla="*/ 990219 h 2877820"/>
              <a:gd name="connsiteX64" fmla="*/ 3798189 w 5980176"/>
              <a:gd name="connsiteY64" fmla="*/ 1057656 h 2877820"/>
              <a:gd name="connsiteX65" fmla="*/ 3826764 w 5980176"/>
              <a:gd name="connsiteY65" fmla="*/ 1124331 h 2877820"/>
              <a:gd name="connsiteX66" fmla="*/ 3886835 w 5980176"/>
              <a:gd name="connsiteY66" fmla="*/ 1206754 h 2877820"/>
              <a:gd name="connsiteX67" fmla="*/ 3928999 w 5980176"/>
              <a:gd name="connsiteY67" fmla="*/ 1264920 h 2877820"/>
              <a:gd name="connsiteX68" fmla="*/ 3941064 w 5980176"/>
              <a:gd name="connsiteY68" fmla="*/ 1588516 h 2877820"/>
              <a:gd name="connsiteX69" fmla="*/ 4032504 w 5980176"/>
              <a:gd name="connsiteY69" fmla="*/ 1698244 h 2877820"/>
              <a:gd name="connsiteX70" fmla="*/ 4069080 w 5980176"/>
              <a:gd name="connsiteY70" fmla="*/ 1780540 h 2877820"/>
              <a:gd name="connsiteX71" fmla="*/ 4087368 w 5980176"/>
              <a:gd name="connsiteY71" fmla="*/ 1871980 h 2877820"/>
              <a:gd name="connsiteX72" fmla="*/ 4123944 w 5980176"/>
              <a:gd name="connsiteY72" fmla="*/ 1990852 h 2877820"/>
              <a:gd name="connsiteX73" fmla="*/ 4197096 w 5980176"/>
              <a:gd name="connsiteY73" fmla="*/ 2100580 h 2877820"/>
              <a:gd name="connsiteX74" fmla="*/ 4270248 w 5980176"/>
              <a:gd name="connsiteY74" fmla="*/ 2164588 h 2877820"/>
              <a:gd name="connsiteX75" fmla="*/ 4270248 w 5980176"/>
              <a:gd name="connsiteY75" fmla="*/ 2164588 h 2877820"/>
              <a:gd name="connsiteX76" fmla="*/ 4352544 w 5980176"/>
              <a:gd name="connsiteY76" fmla="*/ 2164588 h 2877820"/>
              <a:gd name="connsiteX77" fmla="*/ 4407408 w 5980176"/>
              <a:gd name="connsiteY77" fmla="*/ 2256028 h 2877820"/>
              <a:gd name="connsiteX78" fmla="*/ 4535424 w 5980176"/>
              <a:gd name="connsiteY78" fmla="*/ 2292604 h 2877820"/>
              <a:gd name="connsiteX79" fmla="*/ 4645152 w 5980176"/>
              <a:gd name="connsiteY79" fmla="*/ 2338324 h 2877820"/>
              <a:gd name="connsiteX80" fmla="*/ 4754880 w 5980176"/>
              <a:gd name="connsiteY80" fmla="*/ 2393188 h 2877820"/>
              <a:gd name="connsiteX81" fmla="*/ 4901184 w 5980176"/>
              <a:gd name="connsiteY81" fmla="*/ 2438908 h 2877820"/>
              <a:gd name="connsiteX82" fmla="*/ 5038344 w 5980176"/>
              <a:gd name="connsiteY82" fmla="*/ 2466340 h 2877820"/>
              <a:gd name="connsiteX83" fmla="*/ 5175504 w 5980176"/>
              <a:gd name="connsiteY83" fmla="*/ 2502916 h 2877820"/>
              <a:gd name="connsiteX84" fmla="*/ 5330952 w 5980176"/>
              <a:gd name="connsiteY84" fmla="*/ 2521204 h 2877820"/>
              <a:gd name="connsiteX85" fmla="*/ 5458968 w 5980176"/>
              <a:gd name="connsiteY85" fmla="*/ 2557780 h 2877820"/>
              <a:gd name="connsiteX86" fmla="*/ 5605272 w 5980176"/>
              <a:gd name="connsiteY86" fmla="*/ 2557780 h 2877820"/>
              <a:gd name="connsiteX87" fmla="*/ 5696712 w 5980176"/>
              <a:gd name="connsiteY87" fmla="*/ 2566924 h 2877820"/>
              <a:gd name="connsiteX88" fmla="*/ 5815584 w 5980176"/>
              <a:gd name="connsiteY88" fmla="*/ 2594356 h 2877820"/>
              <a:gd name="connsiteX89" fmla="*/ 5916168 w 5980176"/>
              <a:gd name="connsiteY89" fmla="*/ 2603500 h 2877820"/>
              <a:gd name="connsiteX90" fmla="*/ 5916168 w 5980176"/>
              <a:gd name="connsiteY90" fmla="*/ 2603500 h 2877820"/>
              <a:gd name="connsiteX91" fmla="*/ 5980176 w 5980176"/>
              <a:gd name="connsiteY91"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80917 w 5980176"/>
              <a:gd name="connsiteY63" fmla="*/ 990219 h 2877820"/>
              <a:gd name="connsiteX64" fmla="*/ 3798189 w 5980176"/>
              <a:gd name="connsiteY64" fmla="*/ 1057656 h 2877820"/>
              <a:gd name="connsiteX65" fmla="*/ 3826764 w 5980176"/>
              <a:gd name="connsiteY65" fmla="*/ 1124331 h 2877820"/>
              <a:gd name="connsiteX66" fmla="*/ 3886835 w 5980176"/>
              <a:gd name="connsiteY66" fmla="*/ 1206754 h 2877820"/>
              <a:gd name="connsiteX67" fmla="*/ 3928999 w 5980176"/>
              <a:gd name="connsiteY67" fmla="*/ 1264920 h 2877820"/>
              <a:gd name="connsiteX68" fmla="*/ 4001389 w 5980176"/>
              <a:gd name="connsiteY68" fmla="*/ 1432941 h 2877820"/>
              <a:gd name="connsiteX69" fmla="*/ 4032504 w 5980176"/>
              <a:gd name="connsiteY69" fmla="*/ 1698244 h 2877820"/>
              <a:gd name="connsiteX70" fmla="*/ 4069080 w 5980176"/>
              <a:gd name="connsiteY70" fmla="*/ 1780540 h 2877820"/>
              <a:gd name="connsiteX71" fmla="*/ 4087368 w 5980176"/>
              <a:gd name="connsiteY71" fmla="*/ 1871980 h 2877820"/>
              <a:gd name="connsiteX72" fmla="*/ 4123944 w 5980176"/>
              <a:gd name="connsiteY72" fmla="*/ 1990852 h 2877820"/>
              <a:gd name="connsiteX73" fmla="*/ 4197096 w 5980176"/>
              <a:gd name="connsiteY73" fmla="*/ 2100580 h 2877820"/>
              <a:gd name="connsiteX74" fmla="*/ 4270248 w 5980176"/>
              <a:gd name="connsiteY74" fmla="*/ 2164588 h 2877820"/>
              <a:gd name="connsiteX75" fmla="*/ 4270248 w 5980176"/>
              <a:gd name="connsiteY75" fmla="*/ 2164588 h 2877820"/>
              <a:gd name="connsiteX76" fmla="*/ 4352544 w 5980176"/>
              <a:gd name="connsiteY76" fmla="*/ 2164588 h 2877820"/>
              <a:gd name="connsiteX77" fmla="*/ 4407408 w 5980176"/>
              <a:gd name="connsiteY77" fmla="*/ 2256028 h 2877820"/>
              <a:gd name="connsiteX78" fmla="*/ 4535424 w 5980176"/>
              <a:gd name="connsiteY78" fmla="*/ 2292604 h 2877820"/>
              <a:gd name="connsiteX79" fmla="*/ 4645152 w 5980176"/>
              <a:gd name="connsiteY79" fmla="*/ 2338324 h 2877820"/>
              <a:gd name="connsiteX80" fmla="*/ 4754880 w 5980176"/>
              <a:gd name="connsiteY80" fmla="*/ 2393188 h 2877820"/>
              <a:gd name="connsiteX81" fmla="*/ 4901184 w 5980176"/>
              <a:gd name="connsiteY81" fmla="*/ 2438908 h 2877820"/>
              <a:gd name="connsiteX82" fmla="*/ 5038344 w 5980176"/>
              <a:gd name="connsiteY82" fmla="*/ 2466340 h 2877820"/>
              <a:gd name="connsiteX83" fmla="*/ 5175504 w 5980176"/>
              <a:gd name="connsiteY83" fmla="*/ 2502916 h 2877820"/>
              <a:gd name="connsiteX84" fmla="*/ 5330952 w 5980176"/>
              <a:gd name="connsiteY84" fmla="*/ 2521204 h 2877820"/>
              <a:gd name="connsiteX85" fmla="*/ 5458968 w 5980176"/>
              <a:gd name="connsiteY85" fmla="*/ 2557780 h 2877820"/>
              <a:gd name="connsiteX86" fmla="*/ 5605272 w 5980176"/>
              <a:gd name="connsiteY86" fmla="*/ 2557780 h 2877820"/>
              <a:gd name="connsiteX87" fmla="*/ 5696712 w 5980176"/>
              <a:gd name="connsiteY87" fmla="*/ 2566924 h 2877820"/>
              <a:gd name="connsiteX88" fmla="*/ 5815584 w 5980176"/>
              <a:gd name="connsiteY88" fmla="*/ 2594356 h 2877820"/>
              <a:gd name="connsiteX89" fmla="*/ 5916168 w 5980176"/>
              <a:gd name="connsiteY89" fmla="*/ 2603500 h 2877820"/>
              <a:gd name="connsiteX90" fmla="*/ 5916168 w 5980176"/>
              <a:gd name="connsiteY90" fmla="*/ 2603500 h 2877820"/>
              <a:gd name="connsiteX91" fmla="*/ 5980176 w 5980176"/>
              <a:gd name="connsiteY91"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80917 w 5980176"/>
              <a:gd name="connsiteY63" fmla="*/ 990219 h 2877820"/>
              <a:gd name="connsiteX64" fmla="*/ 3798189 w 5980176"/>
              <a:gd name="connsiteY64" fmla="*/ 1057656 h 2877820"/>
              <a:gd name="connsiteX65" fmla="*/ 3826764 w 5980176"/>
              <a:gd name="connsiteY65" fmla="*/ 1124331 h 2877820"/>
              <a:gd name="connsiteX66" fmla="*/ 3886835 w 5980176"/>
              <a:gd name="connsiteY66" fmla="*/ 1206754 h 2877820"/>
              <a:gd name="connsiteX67" fmla="*/ 3928999 w 5980176"/>
              <a:gd name="connsiteY67" fmla="*/ 1264920 h 2877820"/>
              <a:gd name="connsiteX68" fmla="*/ 4001389 w 5980176"/>
              <a:gd name="connsiteY68" fmla="*/ 1432941 h 2877820"/>
              <a:gd name="connsiteX69" fmla="*/ 4067429 w 5980176"/>
              <a:gd name="connsiteY69" fmla="*/ 1666494 h 2877820"/>
              <a:gd name="connsiteX70" fmla="*/ 4069080 w 5980176"/>
              <a:gd name="connsiteY70" fmla="*/ 1780540 h 2877820"/>
              <a:gd name="connsiteX71" fmla="*/ 4087368 w 5980176"/>
              <a:gd name="connsiteY71" fmla="*/ 1871980 h 2877820"/>
              <a:gd name="connsiteX72" fmla="*/ 4123944 w 5980176"/>
              <a:gd name="connsiteY72" fmla="*/ 1990852 h 2877820"/>
              <a:gd name="connsiteX73" fmla="*/ 4197096 w 5980176"/>
              <a:gd name="connsiteY73" fmla="*/ 2100580 h 2877820"/>
              <a:gd name="connsiteX74" fmla="*/ 4270248 w 5980176"/>
              <a:gd name="connsiteY74" fmla="*/ 2164588 h 2877820"/>
              <a:gd name="connsiteX75" fmla="*/ 4270248 w 5980176"/>
              <a:gd name="connsiteY75" fmla="*/ 2164588 h 2877820"/>
              <a:gd name="connsiteX76" fmla="*/ 4352544 w 5980176"/>
              <a:gd name="connsiteY76" fmla="*/ 2164588 h 2877820"/>
              <a:gd name="connsiteX77" fmla="*/ 4407408 w 5980176"/>
              <a:gd name="connsiteY77" fmla="*/ 2256028 h 2877820"/>
              <a:gd name="connsiteX78" fmla="*/ 4535424 w 5980176"/>
              <a:gd name="connsiteY78" fmla="*/ 2292604 h 2877820"/>
              <a:gd name="connsiteX79" fmla="*/ 4645152 w 5980176"/>
              <a:gd name="connsiteY79" fmla="*/ 2338324 h 2877820"/>
              <a:gd name="connsiteX80" fmla="*/ 4754880 w 5980176"/>
              <a:gd name="connsiteY80" fmla="*/ 2393188 h 2877820"/>
              <a:gd name="connsiteX81" fmla="*/ 4901184 w 5980176"/>
              <a:gd name="connsiteY81" fmla="*/ 2438908 h 2877820"/>
              <a:gd name="connsiteX82" fmla="*/ 5038344 w 5980176"/>
              <a:gd name="connsiteY82" fmla="*/ 2466340 h 2877820"/>
              <a:gd name="connsiteX83" fmla="*/ 5175504 w 5980176"/>
              <a:gd name="connsiteY83" fmla="*/ 2502916 h 2877820"/>
              <a:gd name="connsiteX84" fmla="*/ 5330952 w 5980176"/>
              <a:gd name="connsiteY84" fmla="*/ 2521204 h 2877820"/>
              <a:gd name="connsiteX85" fmla="*/ 5458968 w 5980176"/>
              <a:gd name="connsiteY85" fmla="*/ 2557780 h 2877820"/>
              <a:gd name="connsiteX86" fmla="*/ 5605272 w 5980176"/>
              <a:gd name="connsiteY86" fmla="*/ 2557780 h 2877820"/>
              <a:gd name="connsiteX87" fmla="*/ 5696712 w 5980176"/>
              <a:gd name="connsiteY87" fmla="*/ 2566924 h 2877820"/>
              <a:gd name="connsiteX88" fmla="*/ 5815584 w 5980176"/>
              <a:gd name="connsiteY88" fmla="*/ 2594356 h 2877820"/>
              <a:gd name="connsiteX89" fmla="*/ 5916168 w 5980176"/>
              <a:gd name="connsiteY89" fmla="*/ 2603500 h 2877820"/>
              <a:gd name="connsiteX90" fmla="*/ 5916168 w 5980176"/>
              <a:gd name="connsiteY90" fmla="*/ 2603500 h 2877820"/>
              <a:gd name="connsiteX91" fmla="*/ 5980176 w 5980176"/>
              <a:gd name="connsiteY91"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80917 w 5980176"/>
              <a:gd name="connsiteY63" fmla="*/ 990219 h 2877820"/>
              <a:gd name="connsiteX64" fmla="*/ 3798189 w 5980176"/>
              <a:gd name="connsiteY64" fmla="*/ 1057656 h 2877820"/>
              <a:gd name="connsiteX65" fmla="*/ 3826764 w 5980176"/>
              <a:gd name="connsiteY65" fmla="*/ 1124331 h 2877820"/>
              <a:gd name="connsiteX66" fmla="*/ 3886835 w 5980176"/>
              <a:gd name="connsiteY66" fmla="*/ 1206754 h 2877820"/>
              <a:gd name="connsiteX67" fmla="*/ 3928999 w 5980176"/>
              <a:gd name="connsiteY67" fmla="*/ 1264920 h 2877820"/>
              <a:gd name="connsiteX68" fmla="*/ 4001389 w 5980176"/>
              <a:gd name="connsiteY68" fmla="*/ 1432941 h 2877820"/>
              <a:gd name="connsiteX69" fmla="*/ 4067429 w 5980176"/>
              <a:gd name="connsiteY69" fmla="*/ 1666494 h 2877820"/>
              <a:gd name="connsiteX70" fmla="*/ 4069080 w 5980176"/>
              <a:gd name="connsiteY70" fmla="*/ 1780540 h 2877820"/>
              <a:gd name="connsiteX71" fmla="*/ 4087368 w 5980176"/>
              <a:gd name="connsiteY71" fmla="*/ 1871980 h 2877820"/>
              <a:gd name="connsiteX72" fmla="*/ 4123944 w 5980176"/>
              <a:gd name="connsiteY72" fmla="*/ 1990852 h 2877820"/>
              <a:gd name="connsiteX73" fmla="*/ 4197096 w 5980176"/>
              <a:gd name="connsiteY73" fmla="*/ 2100580 h 2877820"/>
              <a:gd name="connsiteX74" fmla="*/ 4270248 w 5980176"/>
              <a:gd name="connsiteY74" fmla="*/ 2164588 h 2877820"/>
              <a:gd name="connsiteX75" fmla="*/ 4270248 w 5980176"/>
              <a:gd name="connsiteY75" fmla="*/ 2164588 h 2877820"/>
              <a:gd name="connsiteX76" fmla="*/ 4352544 w 5980176"/>
              <a:gd name="connsiteY76" fmla="*/ 2164588 h 2877820"/>
              <a:gd name="connsiteX77" fmla="*/ 4407408 w 5980176"/>
              <a:gd name="connsiteY77" fmla="*/ 2256028 h 2877820"/>
              <a:gd name="connsiteX78" fmla="*/ 4535424 w 5980176"/>
              <a:gd name="connsiteY78" fmla="*/ 2292604 h 2877820"/>
              <a:gd name="connsiteX79" fmla="*/ 4645152 w 5980176"/>
              <a:gd name="connsiteY79" fmla="*/ 2338324 h 2877820"/>
              <a:gd name="connsiteX80" fmla="*/ 4754880 w 5980176"/>
              <a:gd name="connsiteY80" fmla="*/ 2393188 h 2877820"/>
              <a:gd name="connsiteX81" fmla="*/ 4901184 w 5980176"/>
              <a:gd name="connsiteY81" fmla="*/ 2438908 h 2877820"/>
              <a:gd name="connsiteX82" fmla="*/ 5038344 w 5980176"/>
              <a:gd name="connsiteY82" fmla="*/ 2466340 h 2877820"/>
              <a:gd name="connsiteX83" fmla="*/ 5175504 w 5980176"/>
              <a:gd name="connsiteY83" fmla="*/ 2502916 h 2877820"/>
              <a:gd name="connsiteX84" fmla="*/ 5330952 w 5980176"/>
              <a:gd name="connsiteY84" fmla="*/ 2521204 h 2877820"/>
              <a:gd name="connsiteX85" fmla="*/ 5458968 w 5980176"/>
              <a:gd name="connsiteY85" fmla="*/ 2557780 h 2877820"/>
              <a:gd name="connsiteX86" fmla="*/ 5605272 w 5980176"/>
              <a:gd name="connsiteY86" fmla="*/ 2557780 h 2877820"/>
              <a:gd name="connsiteX87" fmla="*/ 5696712 w 5980176"/>
              <a:gd name="connsiteY87" fmla="*/ 2566924 h 2877820"/>
              <a:gd name="connsiteX88" fmla="*/ 5815584 w 5980176"/>
              <a:gd name="connsiteY88" fmla="*/ 2594356 h 2877820"/>
              <a:gd name="connsiteX89" fmla="*/ 5916168 w 5980176"/>
              <a:gd name="connsiteY89" fmla="*/ 2603500 h 2877820"/>
              <a:gd name="connsiteX90" fmla="*/ 5916168 w 5980176"/>
              <a:gd name="connsiteY90" fmla="*/ 2603500 h 2877820"/>
              <a:gd name="connsiteX91" fmla="*/ 5980176 w 5980176"/>
              <a:gd name="connsiteY91"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80917 w 5980176"/>
              <a:gd name="connsiteY63" fmla="*/ 990219 h 2877820"/>
              <a:gd name="connsiteX64" fmla="*/ 3798189 w 5980176"/>
              <a:gd name="connsiteY64" fmla="*/ 1057656 h 2877820"/>
              <a:gd name="connsiteX65" fmla="*/ 3826764 w 5980176"/>
              <a:gd name="connsiteY65" fmla="*/ 1124331 h 2877820"/>
              <a:gd name="connsiteX66" fmla="*/ 3886835 w 5980176"/>
              <a:gd name="connsiteY66" fmla="*/ 1206754 h 2877820"/>
              <a:gd name="connsiteX67" fmla="*/ 3928999 w 5980176"/>
              <a:gd name="connsiteY67" fmla="*/ 1264920 h 2877820"/>
              <a:gd name="connsiteX68" fmla="*/ 4001389 w 5980176"/>
              <a:gd name="connsiteY68" fmla="*/ 1432941 h 2877820"/>
              <a:gd name="connsiteX69" fmla="*/ 4067429 w 5980176"/>
              <a:gd name="connsiteY69" fmla="*/ 1666494 h 2877820"/>
              <a:gd name="connsiteX70" fmla="*/ 4069080 w 5980176"/>
              <a:gd name="connsiteY70" fmla="*/ 1780540 h 2877820"/>
              <a:gd name="connsiteX71" fmla="*/ 4087368 w 5980176"/>
              <a:gd name="connsiteY71" fmla="*/ 1871980 h 2877820"/>
              <a:gd name="connsiteX72" fmla="*/ 4123944 w 5980176"/>
              <a:gd name="connsiteY72" fmla="*/ 1990852 h 2877820"/>
              <a:gd name="connsiteX73" fmla="*/ 4197096 w 5980176"/>
              <a:gd name="connsiteY73" fmla="*/ 2100580 h 2877820"/>
              <a:gd name="connsiteX74" fmla="*/ 4270248 w 5980176"/>
              <a:gd name="connsiteY74" fmla="*/ 2164588 h 2877820"/>
              <a:gd name="connsiteX75" fmla="*/ 4270248 w 5980176"/>
              <a:gd name="connsiteY75" fmla="*/ 2164588 h 2877820"/>
              <a:gd name="connsiteX76" fmla="*/ 4352544 w 5980176"/>
              <a:gd name="connsiteY76" fmla="*/ 2164588 h 2877820"/>
              <a:gd name="connsiteX77" fmla="*/ 4407408 w 5980176"/>
              <a:gd name="connsiteY77" fmla="*/ 2256028 h 2877820"/>
              <a:gd name="connsiteX78" fmla="*/ 4535424 w 5980176"/>
              <a:gd name="connsiteY78" fmla="*/ 2292604 h 2877820"/>
              <a:gd name="connsiteX79" fmla="*/ 4645152 w 5980176"/>
              <a:gd name="connsiteY79" fmla="*/ 2338324 h 2877820"/>
              <a:gd name="connsiteX80" fmla="*/ 4754880 w 5980176"/>
              <a:gd name="connsiteY80" fmla="*/ 2393188 h 2877820"/>
              <a:gd name="connsiteX81" fmla="*/ 4901184 w 5980176"/>
              <a:gd name="connsiteY81" fmla="*/ 2438908 h 2877820"/>
              <a:gd name="connsiteX82" fmla="*/ 5038344 w 5980176"/>
              <a:gd name="connsiteY82" fmla="*/ 2466340 h 2877820"/>
              <a:gd name="connsiteX83" fmla="*/ 5175504 w 5980176"/>
              <a:gd name="connsiteY83" fmla="*/ 2502916 h 2877820"/>
              <a:gd name="connsiteX84" fmla="*/ 5330952 w 5980176"/>
              <a:gd name="connsiteY84" fmla="*/ 2521204 h 2877820"/>
              <a:gd name="connsiteX85" fmla="*/ 5458968 w 5980176"/>
              <a:gd name="connsiteY85" fmla="*/ 2557780 h 2877820"/>
              <a:gd name="connsiteX86" fmla="*/ 5605272 w 5980176"/>
              <a:gd name="connsiteY86" fmla="*/ 2557780 h 2877820"/>
              <a:gd name="connsiteX87" fmla="*/ 5696712 w 5980176"/>
              <a:gd name="connsiteY87" fmla="*/ 2566924 h 2877820"/>
              <a:gd name="connsiteX88" fmla="*/ 5815584 w 5980176"/>
              <a:gd name="connsiteY88" fmla="*/ 2594356 h 2877820"/>
              <a:gd name="connsiteX89" fmla="*/ 5916168 w 5980176"/>
              <a:gd name="connsiteY89" fmla="*/ 2603500 h 2877820"/>
              <a:gd name="connsiteX90" fmla="*/ 5916168 w 5980176"/>
              <a:gd name="connsiteY90" fmla="*/ 2603500 h 2877820"/>
              <a:gd name="connsiteX91" fmla="*/ 5980176 w 5980176"/>
              <a:gd name="connsiteY91"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80917 w 5980176"/>
              <a:gd name="connsiteY63" fmla="*/ 990219 h 2877820"/>
              <a:gd name="connsiteX64" fmla="*/ 3798189 w 5980176"/>
              <a:gd name="connsiteY64" fmla="*/ 1057656 h 2877820"/>
              <a:gd name="connsiteX65" fmla="*/ 3826764 w 5980176"/>
              <a:gd name="connsiteY65" fmla="*/ 1124331 h 2877820"/>
              <a:gd name="connsiteX66" fmla="*/ 3886835 w 5980176"/>
              <a:gd name="connsiteY66" fmla="*/ 1206754 h 2877820"/>
              <a:gd name="connsiteX67" fmla="*/ 3928999 w 5980176"/>
              <a:gd name="connsiteY67" fmla="*/ 1264920 h 2877820"/>
              <a:gd name="connsiteX68" fmla="*/ 4001389 w 5980176"/>
              <a:gd name="connsiteY68" fmla="*/ 1432941 h 2877820"/>
              <a:gd name="connsiteX69" fmla="*/ 4067429 w 5980176"/>
              <a:gd name="connsiteY69" fmla="*/ 1666494 h 2877820"/>
              <a:gd name="connsiteX70" fmla="*/ 4069080 w 5980176"/>
              <a:gd name="connsiteY70" fmla="*/ 1780540 h 2877820"/>
              <a:gd name="connsiteX71" fmla="*/ 4087368 w 5980176"/>
              <a:gd name="connsiteY71" fmla="*/ 1871980 h 2877820"/>
              <a:gd name="connsiteX72" fmla="*/ 4123944 w 5980176"/>
              <a:gd name="connsiteY72" fmla="*/ 1990852 h 2877820"/>
              <a:gd name="connsiteX73" fmla="*/ 4197096 w 5980176"/>
              <a:gd name="connsiteY73" fmla="*/ 2100580 h 2877820"/>
              <a:gd name="connsiteX74" fmla="*/ 4270248 w 5980176"/>
              <a:gd name="connsiteY74" fmla="*/ 2164588 h 2877820"/>
              <a:gd name="connsiteX75" fmla="*/ 4270248 w 5980176"/>
              <a:gd name="connsiteY75" fmla="*/ 2164588 h 2877820"/>
              <a:gd name="connsiteX76" fmla="*/ 4352544 w 5980176"/>
              <a:gd name="connsiteY76" fmla="*/ 2164588 h 2877820"/>
              <a:gd name="connsiteX77" fmla="*/ 4407408 w 5980176"/>
              <a:gd name="connsiteY77" fmla="*/ 2256028 h 2877820"/>
              <a:gd name="connsiteX78" fmla="*/ 4535424 w 5980176"/>
              <a:gd name="connsiteY78" fmla="*/ 2292604 h 2877820"/>
              <a:gd name="connsiteX79" fmla="*/ 4645152 w 5980176"/>
              <a:gd name="connsiteY79" fmla="*/ 2338324 h 2877820"/>
              <a:gd name="connsiteX80" fmla="*/ 4754880 w 5980176"/>
              <a:gd name="connsiteY80" fmla="*/ 2393188 h 2877820"/>
              <a:gd name="connsiteX81" fmla="*/ 4901184 w 5980176"/>
              <a:gd name="connsiteY81" fmla="*/ 2438908 h 2877820"/>
              <a:gd name="connsiteX82" fmla="*/ 5038344 w 5980176"/>
              <a:gd name="connsiteY82" fmla="*/ 2466340 h 2877820"/>
              <a:gd name="connsiteX83" fmla="*/ 5175504 w 5980176"/>
              <a:gd name="connsiteY83" fmla="*/ 2502916 h 2877820"/>
              <a:gd name="connsiteX84" fmla="*/ 5330952 w 5980176"/>
              <a:gd name="connsiteY84" fmla="*/ 2521204 h 2877820"/>
              <a:gd name="connsiteX85" fmla="*/ 5458968 w 5980176"/>
              <a:gd name="connsiteY85" fmla="*/ 2557780 h 2877820"/>
              <a:gd name="connsiteX86" fmla="*/ 5605272 w 5980176"/>
              <a:gd name="connsiteY86" fmla="*/ 2557780 h 2877820"/>
              <a:gd name="connsiteX87" fmla="*/ 5696712 w 5980176"/>
              <a:gd name="connsiteY87" fmla="*/ 2566924 h 2877820"/>
              <a:gd name="connsiteX88" fmla="*/ 5815584 w 5980176"/>
              <a:gd name="connsiteY88" fmla="*/ 2594356 h 2877820"/>
              <a:gd name="connsiteX89" fmla="*/ 5916168 w 5980176"/>
              <a:gd name="connsiteY89" fmla="*/ 2603500 h 2877820"/>
              <a:gd name="connsiteX90" fmla="*/ 5916168 w 5980176"/>
              <a:gd name="connsiteY90" fmla="*/ 2603500 h 2877820"/>
              <a:gd name="connsiteX91" fmla="*/ 5980176 w 5980176"/>
              <a:gd name="connsiteY91"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47778 w 5980176"/>
              <a:gd name="connsiteY29" fmla="*/ 1474882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80917 w 5980176"/>
              <a:gd name="connsiteY63" fmla="*/ 990219 h 2877820"/>
              <a:gd name="connsiteX64" fmla="*/ 3798189 w 5980176"/>
              <a:gd name="connsiteY64" fmla="*/ 1057656 h 2877820"/>
              <a:gd name="connsiteX65" fmla="*/ 3826764 w 5980176"/>
              <a:gd name="connsiteY65" fmla="*/ 1124331 h 2877820"/>
              <a:gd name="connsiteX66" fmla="*/ 3886835 w 5980176"/>
              <a:gd name="connsiteY66" fmla="*/ 1206754 h 2877820"/>
              <a:gd name="connsiteX67" fmla="*/ 3928999 w 5980176"/>
              <a:gd name="connsiteY67" fmla="*/ 1264920 h 2877820"/>
              <a:gd name="connsiteX68" fmla="*/ 4001389 w 5980176"/>
              <a:gd name="connsiteY68" fmla="*/ 1432941 h 2877820"/>
              <a:gd name="connsiteX69" fmla="*/ 4067429 w 5980176"/>
              <a:gd name="connsiteY69" fmla="*/ 1666494 h 2877820"/>
              <a:gd name="connsiteX70" fmla="*/ 4069080 w 5980176"/>
              <a:gd name="connsiteY70" fmla="*/ 1780540 h 2877820"/>
              <a:gd name="connsiteX71" fmla="*/ 4087368 w 5980176"/>
              <a:gd name="connsiteY71" fmla="*/ 1871980 h 2877820"/>
              <a:gd name="connsiteX72" fmla="*/ 4123944 w 5980176"/>
              <a:gd name="connsiteY72" fmla="*/ 1990852 h 2877820"/>
              <a:gd name="connsiteX73" fmla="*/ 4197096 w 5980176"/>
              <a:gd name="connsiteY73" fmla="*/ 2100580 h 2877820"/>
              <a:gd name="connsiteX74" fmla="*/ 4270248 w 5980176"/>
              <a:gd name="connsiteY74" fmla="*/ 2164588 h 2877820"/>
              <a:gd name="connsiteX75" fmla="*/ 4270248 w 5980176"/>
              <a:gd name="connsiteY75" fmla="*/ 2164588 h 2877820"/>
              <a:gd name="connsiteX76" fmla="*/ 4352544 w 5980176"/>
              <a:gd name="connsiteY76" fmla="*/ 2164588 h 2877820"/>
              <a:gd name="connsiteX77" fmla="*/ 4407408 w 5980176"/>
              <a:gd name="connsiteY77" fmla="*/ 2256028 h 2877820"/>
              <a:gd name="connsiteX78" fmla="*/ 4535424 w 5980176"/>
              <a:gd name="connsiteY78" fmla="*/ 2292604 h 2877820"/>
              <a:gd name="connsiteX79" fmla="*/ 4645152 w 5980176"/>
              <a:gd name="connsiteY79" fmla="*/ 2338324 h 2877820"/>
              <a:gd name="connsiteX80" fmla="*/ 4754880 w 5980176"/>
              <a:gd name="connsiteY80" fmla="*/ 2393188 h 2877820"/>
              <a:gd name="connsiteX81" fmla="*/ 4901184 w 5980176"/>
              <a:gd name="connsiteY81" fmla="*/ 2438908 h 2877820"/>
              <a:gd name="connsiteX82" fmla="*/ 5038344 w 5980176"/>
              <a:gd name="connsiteY82" fmla="*/ 2466340 h 2877820"/>
              <a:gd name="connsiteX83" fmla="*/ 5175504 w 5980176"/>
              <a:gd name="connsiteY83" fmla="*/ 2502916 h 2877820"/>
              <a:gd name="connsiteX84" fmla="*/ 5330952 w 5980176"/>
              <a:gd name="connsiteY84" fmla="*/ 2521204 h 2877820"/>
              <a:gd name="connsiteX85" fmla="*/ 5458968 w 5980176"/>
              <a:gd name="connsiteY85" fmla="*/ 2557780 h 2877820"/>
              <a:gd name="connsiteX86" fmla="*/ 5605272 w 5980176"/>
              <a:gd name="connsiteY86" fmla="*/ 2557780 h 2877820"/>
              <a:gd name="connsiteX87" fmla="*/ 5696712 w 5980176"/>
              <a:gd name="connsiteY87" fmla="*/ 2566924 h 2877820"/>
              <a:gd name="connsiteX88" fmla="*/ 5815584 w 5980176"/>
              <a:gd name="connsiteY88" fmla="*/ 2594356 h 2877820"/>
              <a:gd name="connsiteX89" fmla="*/ 5916168 w 5980176"/>
              <a:gd name="connsiteY89" fmla="*/ 2603500 h 2877820"/>
              <a:gd name="connsiteX90" fmla="*/ 5916168 w 5980176"/>
              <a:gd name="connsiteY90" fmla="*/ 2603500 h 2877820"/>
              <a:gd name="connsiteX91" fmla="*/ 5980176 w 5980176"/>
              <a:gd name="connsiteY91"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26360 w 5980176"/>
              <a:gd name="connsiteY31" fmla="*/ 1524889 h 2877820"/>
              <a:gd name="connsiteX32" fmla="*/ 2711450 w 5980176"/>
              <a:gd name="connsiteY32" fmla="*/ 1565021 h 2877820"/>
              <a:gd name="connsiteX33" fmla="*/ 2807208 w 5980176"/>
              <a:gd name="connsiteY33" fmla="*/ 1506220 h 2877820"/>
              <a:gd name="connsiteX34" fmla="*/ 2871978 w 5980176"/>
              <a:gd name="connsiteY34" fmla="*/ 1414780 h 2877820"/>
              <a:gd name="connsiteX35" fmla="*/ 2936367 w 5980176"/>
              <a:gd name="connsiteY35" fmla="*/ 1207643 h 2877820"/>
              <a:gd name="connsiteX36" fmla="*/ 2978531 w 5980176"/>
              <a:gd name="connsiteY36" fmla="*/ 1052195 h 2877820"/>
              <a:gd name="connsiteX37" fmla="*/ 3010662 w 5980176"/>
              <a:gd name="connsiteY37" fmla="*/ 976630 h 2877820"/>
              <a:gd name="connsiteX38" fmla="*/ 3041269 w 5980176"/>
              <a:gd name="connsiteY38" fmla="*/ 898271 h 2877820"/>
              <a:gd name="connsiteX39" fmla="*/ 3062732 w 5980176"/>
              <a:gd name="connsiteY39" fmla="*/ 830707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067429 w 5980176"/>
              <a:gd name="connsiteY70" fmla="*/ 1666494 h 2877820"/>
              <a:gd name="connsiteX71" fmla="*/ 4069080 w 5980176"/>
              <a:gd name="connsiteY71" fmla="*/ 1780540 h 2877820"/>
              <a:gd name="connsiteX72" fmla="*/ 4087368 w 5980176"/>
              <a:gd name="connsiteY72" fmla="*/ 1871980 h 2877820"/>
              <a:gd name="connsiteX73" fmla="*/ 4123944 w 5980176"/>
              <a:gd name="connsiteY73" fmla="*/ 1990852 h 2877820"/>
              <a:gd name="connsiteX74" fmla="*/ 4197096 w 5980176"/>
              <a:gd name="connsiteY74" fmla="*/ 2100580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1450 w 5980176"/>
              <a:gd name="connsiteY32" fmla="*/ 1565021 h 2877820"/>
              <a:gd name="connsiteX33" fmla="*/ 2807208 w 5980176"/>
              <a:gd name="connsiteY33" fmla="*/ 1506220 h 2877820"/>
              <a:gd name="connsiteX34" fmla="*/ 2871978 w 5980176"/>
              <a:gd name="connsiteY34" fmla="*/ 1414780 h 2877820"/>
              <a:gd name="connsiteX35" fmla="*/ 2936367 w 5980176"/>
              <a:gd name="connsiteY35" fmla="*/ 1207643 h 2877820"/>
              <a:gd name="connsiteX36" fmla="*/ 2978531 w 5980176"/>
              <a:gd name="connsiteY36" fmla="*/ 1052195 h 2877820"/>
              <a:gd name="connsiteX37" fmla="*/ 3010662 w 5980176"/>
              <a:gd name="connsiteY37" fmla="*/ 976630 h 2877820"/>
              <a:gd name="connsiteX38" fmla="*/ 3041269 w 5980176"/>
              <a:gd name="connsiteY38" fmla="*/ 898271 h 2877820"/>
              <a:gd name="connsiteX39" fmla="*/ 3062732 w 5980176"/>
              <a:gd name="connsiteY39" fmla="*/ 830707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067429 w 5980176"/>
              <a:gd name="connsiteY70" fmla="*/ 1666494 h 2877820"/>
              <a:gd name="connsiteX71" fmla="*/ 4069080 w 5980176"/>
              <a:gd name="connsiteY71" fmla="*/ 1780540 h 2877820"/>
              <a:gd name="connsiteX72" fmla="*/ 4087368 w 5980176"/>
              <a:gd name="connsiteY72" fmla="*/ 1871980 h 2877820"/>
              <a:gd name="connsiteX73" fmla="*/ 4123944 w 5980176"/>
              <a:gd name="connsiteY73" fmla="*/ 1990852 h 2877820"/>
              <a:gd name="connsiteX74" fmla="*/ 4197096 w 5980176"/>
              <a:gd name="connsiteY74" fmla="*/ 2100580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71978 w 5980176"/>
              <a:gd name="connsiteY34" fmla="*/ 1414780 h 2877820"/>
              <a:gd name="connsiteX35" fmla="*/ 2936367 w 5980176"/>
              <a:gd name="connsiteY35" fmla="*/ 1207643 h 2877820"/>
              <a:gd name="connsiteX36" fmla="*/ 2978531 w 5980176"/>
              <a:gd name="connsiteY36" fmla="*/ 1052195 h 2877820"/>
              <a:gd name="connsiteX37" fmla="*/ 3010662 w 5980176"/>
              <a:gd name="connsiteY37" fmla="*/ 976630 h 2877820"/>
              <a:gd name="connsiteX38" fmla="*/ 3041269 w 5980176"/>
              <a:gd name="connsiteY38" fmla="*/ 898271 h 2877820"/>
              <a:gd name="connsiteX39" fmla="*/ 3062732 w 5980176"/>
              <a:gd name="connsiteY39" fmla="*/ 830707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067429 w 5980176"/>
              <a:gd name="connsiteY70" fmla="*/ 1666494 h 2877820"/>
              <a:gd name="connsiteX71" fmla="*/ 4069080 w 5980176"/>
              <a:gd name="connsiteY71" fmla="*/ 1780540 h 2877820"/>
              <a:gd name="connsiteX72" fmla="*/ 4087368 w 5980176"/>
              <a:gd name="connsiteY72" fmla="*/ 1871980 h 2877820"/>
              <a:gd name="connsiteX73" fmla="*/ 4123944 w 5980176"/>
              <a:gd name="connsiteY73" fmla="*/ 1990852 h 2877820"/>
              <a:gd name="connsiteX74" fmla="*/ 4197096 w 5980176"/>
              <a:gd name="connsiteY74" fmla="*/ 2100580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71978 w 5980176"/>
              <a:gd name="connsiteY34" fmla="*/ 1414780 h 2877820"/>
              <a:gd name="connsiteX35" fmla="*/ 2936367 w 5980176"/>
              <a:gd name="connsiteY35" fmla="*/ 1207643 h 2877820"/>
              <a:gd name="connsiteX36" fmla="*/ 2978531 w 5980176"/>
              <a:gd name="connsiteY36" fmla="*/ 1052195 h 2877820"/>
              <a:gd name="connsiteX37" fmla="*/ 3010662 w 5980176"/>
              <a:gd name="connsiteY37" fmla="*/ 976630 h 2877820"/>
              <a:gd name="connsiteX38" fmla="*/ 3041269 w 5980176"/>
              <a:gd name="connsiteY38" fmla="*/ 898271 h 2877820"/>
              <a:gd name="connsiteX39" fmla="*/ 3062732 w 5980176"/>
              <a:gd name="connsiteY39" fmla="*/ 830707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067429 w 5980176"/>
              <a:gd name="connsiteY70" fmla="*/ 1666494 h 2877820"/>
              <a:gd name="connsiteX71" fmla="*/ 4069080 w 5980176"/>
              <a:gd name="connsiteY71" fmla="*/ 1780540 h 2877820"/>
              <a:gd name="connsiteX72" fmla="*/ 4087368 w 5980176"/>
              <a:gd name="connsiteY72" fmla="*/ 1871980 h 2877820"/>
              <a:gd name="connsiteX73" fmla="*/ 4123944 w 5980176"/>
              <a:gd name="connsiteY73" fmla="*/ 1990852 h 2877820"/>
              <a:gd name="connsiteX74" fmla="*/ 4197096 w 5980176"/>
              <a:gd name="connsiteY74" fmla="*/ 2100580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36367 w 5980176"/>
              <a:gd name="connsiteY35" fmla="*/ 1207643 h 2877820"/>
              <a:gd name="connsiteX36" fmla="*/ 2978531 w 5980176"/>
              <a:gd name="connsiteY36" fmla="*/ 1052195 h 2877820"/>
              <a:gd name="connsiteX37" fmla="*/ 3010662 w 5980176"/>
              <a:gd name="connsiteY37" fmla="*/ 976630 h 2877820"/>
              <a:gd name="connsiteX38" fmla="*/ 3041269 w 5980176"/>
              <a:gd name="connsiteY38" fmla="*/ 898271 h 2877820"/>
              <a:gd name="connsiteX39" fmla="*/ 3062732 w 5980176"/>
              <a:gd name="connsiteY39" fmla="*/ 830707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067429 w 5980176"/>
              <a:gd name="connsiteY70" fmla="*/ 1666494 h 2877820"/>
              <a:gd name="connsiteX71" fmla="*/ 4069080 w 5980176"/>
              <a:gd name="connsiteY71" fmla="*/ 1780540 h 2877820"/>
              <a:gd name="connsiteX72" fmla="*/ 4087368 w 5980176"/>
              <a:gd name="connsiteY72" fmla="*/ 1871980 h 2877820"/>
              <a:gd name="connsiteX73" fmla="*/ 4123944 w 5980176"/>
              <a:gd name="connsiteY73" fmla="*/ 1990852 h 2877820"/>
              <a:gd name="connsiteX74" fmla="*/ 4197096 w 5980176"/>
              <a:gd name="connsiteY74" fmla="*/ 2100580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2978531 w 5980176"/>
              <a:gd name="connsiteY36" fmla="*/ 1052195 h 2877820"/>
              <a:gd name="connsiteX37" fmla="*/ 3010662 w 5980176"/>
              <a:gd name="connsiteY37" fmla="*/ 976630 h 2877820"/>
              <a:gd name="connsiteX38" fmla="*/ 3041269 w 5980176"/>
              <a:gd name="connsiteY38" fmla="*/ 898271 h 2877820"/>
              <a:gd name="connsiteX39" fmla="*/ 3062732 w 5980176"/>
              <a:gd name="connsiteY39" fmla="*/ 830707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067429 w 5980176"/>
              <a:gd name="connsiteY70" fmla="*/ 1666494 h 2877820"/>
              <a:gd name="connsiteX71" fmla="*/ 4069080 w 5980176"/>
              <a:gd name="connsiteY71" fmla="*/ 1780540 h 2877820"/>
              <a:gd name="connsiteX72" fmla="*/ 4087368 w 5980176"/>
              <a:gd name="connsiteY72" fmla="*/ 1871980 h 2877820"/>
              <a:gd name="connsiteX73" fmla="*/ 4123944 w 5980176"/>
              <a:gd name="connsiteY73" fmla="*/ 1990852 h 2877820"/>
              <a:gd name="connsiteX74" fmla="*/ 4197096 w 5980176"/>
              <a:gd name="connsiteY74" fmla="*/ 2100580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10662 w 5980176"/>
              <a:gd name="connsiteY37" fmla="*/ 976630 h 2877820"/>
              <a:gd name="connsiteX38" fmla="*/ 3041269 w 5980176"/>
              <a:gd name="connsiteY38" fmla="*/ 898271 h 2877820"/>
              <a:gd name="connsiteX39" fmla="*/ 3062732 w 5980176"/>
              <a:gd name="connsiteY39" fmla="*/ 830707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067429 w 5980176"/>
              <a:gd name="connsiteY70" fmla="*/ 1666494 h 2877820"/>
              <a:gd name="connsiteX71" fmla="*/ 4069080 w 5980176"/>
              <a:gd name="connsiteY71" fmla="*/ 1780540 h 2877820"/>
              <a:gd name="connsiteX72" fmla="*/ 4087368 w 5980176"/>
              <a:gd name="connsiteY72" fmla="*/ 1871980 h 2877820"/>
              <a:gd name="connsiteX73" fmla="*/ 4123944 w 5980176"/>
              <a:gd name="connsiteY73" fmla="*/ 1990852 h 2877820"/>
              <a:gd name="connsiteX74" fmla="*/ 4197096 w 5980176"/>
              <a:gd name="connsiteY74" fmla="*/ 2100580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41269 w 5980176"/>
              <a:gd name="connsiteY38" fmla="*/ 898271 h 2877820"/>
              <a:gd name="connsiteX39" fmla="*/ 3062732 w 5980176"/>
              <a:gd name="connsiteY39" fmla="*/ 830707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067429 w 5980176"/>
              <a:gd name="connsiteY70" fmla="*/ 1666494 h 2877820"/>
              <a:gd name="connsiteX71" fmla="*/ 4069080 w 5980176"/>
              <a:gd name="connsiteY71" fmla="*/ 1780540 h 2877820"/>
              <a:gd name="connsiteX72" fmla="*/ 4087368 w 5980176"/>
              <a:gd name="connsiteY72" fmla="*/ 1871980 h 2877820"/>
              <a:gd name="connsiteX73" fmla="*/ 4123944 w 5980176"/>
              <a:gd name="connsiteY73" fmla="*/ 1990852 h 2877820"/>
              <a:gd name="connsiteX74" fmla="*/ 4197096 w 5980176"/>
              <a:gd name="connsiteY74" fmla="*/ 2100580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062732 w 5980176"/>
              <a:gd name="connsiteY39" fmla="*/ 830707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067429 w 5980176"/>
              <a:gd name="connsiteY70" fmla="*/ 1666494 h 2877820"/>
              <a:gd name="connsiteX71" fmla="*/ 4069080 w 5980176"/>
              <a:gd name="connsiteY71" fmla="*/ 1780540 h 2877820"/>
              <a:gd name="connsiteX72" fmla="*/ 4087368 w 5980176"/>
              <a:gd name="connsiteY72" fmla="*/ 1871980 h 2877820"/>
              <a:gd name="connsiteX73" fmla="*/ 4123944 w 5980176"/>
              <a:gd name="connsiteY73" fmla="*/ 1990852 h 2877820"/>
              <a:gd name="connsiteX74" fmla="*/ 4197096 w 5980176"/>
              <a:gd name="connsiteY74" fmla="*/ 2100580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067429 w 5980176"/>
              <a:gd name="connsiteY70" fmla="*/ 1666494 h 2877820"/>
              <a:gd name="connsiteX71" fmla="*/ 4069080 w 5980176"/>
              <a:gd name="connsiteY71" fmla="*/ 1780540 h 2877820"/>
              <a:gd name="connsiteX72" fmla="*/ 4087368 w 5980176"/>
              <a:gd name="connsiteY72" fmla="*/ 1871980 h 2877820"/>
              <a:gd name="connsiteX73" fmla="*/ 4123944 w 5980176"/>
              <a:gd name="connsiteY73" fmla="*/ 1990852 h 2877820"/>
              <a:gd name="connsiteX74" fmla="*/ 4197096 w 5980176"/>
              <a:gd name="connsiteY74" fmla="*/ 2100580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067429 w 5980176"/>
              <a:gd name="connsiteY70" fmla="*/ 1666494 h 2877820"/>
              <a:gd name="connsiteX71" fmla="*/ 4069080 w 5980176"/>
              <a:gd name="connsiteY71" fmla="*/ 1780540 h 2877820"/>
              <a:gd name="connsiteX72" fmla="*/ 4087368 w 5980176"/>
              <a:gd name="connsiteY72" fmla="*/ 1871980 h 2877820"/>
              <a:gd name="connsiteX73" fmla="*/ 4178712 w 5980176"/>
              <a:gd name="connsiteY73" fmla="*/ 1955134 h 2877820"/>
              <a:gd name="connsiteX74" fmla="*/ 4197096 w 5980176"/>
              <a:gd name="connsiteY74" fmla="*/ 2100580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067429 w 5980176"/>
              <a:gd name="connsiteY70" fmla="*/ 1666494 h 2877820"/>
              <a:gd name="connsiteX71" fmla="*/ 4069080 w 5980176"/>
              <a:gd name="connsiteY71" fmla="*/ 1780540 h 2877820"/>
              <a:gd name="connsiteX72" fmla="*/ 4087368 w 5980176"/>
              <a:gd name="connsiteY72" fmla="*/ 1871980 h 2877820"/>
              <a:gd name="connsiteX73" fmla="*/ 4178712 w 5980176"/>
              <a:gd name="connsiteY73" fmla="*/ 1955134 h 2877820"/>
              <a:gd name="connsiteX74" fmla="*/ 4204239 w 5980176"/>
              <a:gd name="connsiteY74" fmla="*/ 2083912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067429 w 5980176"/>
              <a:gd name="connsiteY70" fmla="*/ 1666494 h 2877820"/>
              <a:gd name="connsiteX71" fmla="*/ 4069080 w 5980176"/>
              <a:gd name="connsiteY71" fmla="*/ 1780540 h 2877820"/>
              <a:gd name="connsiteX72" fmla="*/ 4144518 w 5980176"/>
              <a:gd name="connsiteY72" fmla="*/ 1838643 h 2877820"/>
              <a:gd name="connsiteX73" fmla="*/ 4178712 w 5980176"/>
              <a:gd name="connsiteY73" fmla="*/ 1955134 h 2877820"/>
              <a:gd name="connsiteX74" fmla="*/ 4204239 w 5980176"/>
              <a:gd name="connsiteY74" fmla="*/ 2083912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067429 w 5980176"/>
              <a:gd name="connsiteY70" fmla="*/ 1666494 h 2877820"/>
              <a:gd name="connsiteX71" fmla="*/ 4126230 w 5980176"/>
              <a:gd name="connsiteY71" fmla="*/ 1749584 h 2877820"/>
              <a:gd name="connsiteX72" fmla="*/ 4144518 w 5980176"/>
              <a:gd name="connsiteY72" fmla="*/ 1838643 h 2877820"/>
              <a:gd name="connsiteX73" fmla="*/ 4178712 w 5980176"/>
              <a:gd name="connsiteY73" fmla="*/ 1955134 h 2877820"/>
              <a:gd name="connsiteX74" fmla="*/ 4204239 w 5980176"/>
              <a:gd name="connsiteY74" fmla="*/ 2083912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103148 w 5980176"/>
              <a:gd name="connsiteY70" fmla="*/ 1616488 h 2877820"/>
              <a:gd name="connsiteX71" fmla="*/ 4126230 w 5980176"/>
              <a:gd name="connsiteY71" fmla="*/ 1749584 h 2877820"/>
              <a:gd name="connsiteX72" fmla="*/ 4144518 w 5980176"/>
              <a:gd name="connsiteY72" fmla="*/ 1838643 h 2877820"/>
              <a:gd name="connsiteX73" fmla="*/ 4178712 w 5980176"/>
              <a:gd name="connsiteY73" fmla="*/ 1955134 h 2877820"/>
              <a:gd name="connsiteX74" fmla="*/ 4204239 w 5980176"/>
              <a:gd name="connsiteY74" fmla="*/ 2083912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58539 w 5980176"/>
              <a:gd name="connsiteY69" fmla="*/ 1390078 h 2877820"/>
              <a:gd name="connsiteX70" fmla="*/ 4103148 w 5980176"/>
              <a:gd name="connsiteY70" fmla="*/ 1616488 h 2877820"/>
              <a:gd name="connsiteX71" fmla="*/ 4126230 w 5980176"/>
              <a:gd name="connsiteY71" fmla="*/ 1749584 h 2877820"/>
              <a:gd name="connsiteX72" fmla="*/ 4144518 w 5980176"/>
              <a:gd name="connsiteY72" fmla="*/ 1838643 h 2877820"/>
              <a:gd name="connsiteX73" fmla="*/ 4178712 w 5980176"/>
              <a:gd name="connsiteY73" fmla="*/ 1955134 h 2877820"/>
              <a:gd name="connsiteX74" fmla="*/ 4204239 w 5980176"/>
              <a:gd name="connsiteY74" fmla="*/ 2083912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4005199 w 5980176"/>
              <a:gd name="connsiteY68" fmla="*/ 1212532 h 2877820"/>
              <a:gd name="connsiteX69" fmla="*/ 4058539 w 5980176"/>
              <a:gd name="connsiteY69" fmla="*/ 1390078 h 2877820"/>
              <a:gd name="connsiteX70" fmla="*/ 4103148 w 5980176"/>
              <a:gd name="connsiteY70" fmla="*/ 1616488 h 2877820"/>
              <a:gd name="connsiteX71" fmla="*/ 4126230 w 5980176"/>
              <a:gd name="connsiteY71" fmla="*/ 1749584 h 2877820"/>
              <a:gd name="connsiteX72" fmla="*/ 4144518 w 5980176"/>
              <a:gd name="connsiteY72" fmla="*/ 1838643 h 2877820"/>
              <a:gd name="connsiteX73" fmla="*/ 4178712 w 5980176"/>
              <a:gd name="connsiteY73" fmla="*/ 1955134 h 2877820"/>
              <a:gd name="connsiteX74" fmla="*/ 4204239 w 5980176"/>
              <a:gd name="connsiteY74" fmla="*/ 2083912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953510 w 5980176"/>
              <a:gd name="connsiteY67" fmla="*/ 1099597 h 2877820"/>
              <a:gd name="connsiteX68" fmla="*/ 4005199 w 5980176"/>
              <a:gd name="connsiteY68" fmla="*/ 1212532 h 2877820"/>
              <a:gd name="connsiteX69" fmla="*/ 4058539 w 5980176"/>
              <a:gd name="connsiteY69" fmla="*/ 1390078 h 2877820"/>
              <a:gd name="connsiteX70" fmla="*/ 4103148 w 5980176"/>
              <a:gd name="connsiteY70" fmla="*/ 1616488 h 2877820"/>
              <a:gd name="connsiteX71" fmla="*/ 4126230 w 5980176"/>
              <a:gd name="connsiteY71" fmla="*/ 1749584 h 2877820"/>
              <a:gd name="connsiteX72" fmla="*/ 4144518 w 5980176"/>
              <a:gd name="connsiteY72" fmla="*/ 1838643 h 2877820"/>
              <a:gd name="connsiteX73" fmla="*/ 4178712 w 5980176"/>
              <a:gd name="connsiteY73" fmla="*/ 1955134 h 2877820"/>
              <a:gd name="connsiteX74" fmla="*/ 4204239 w 5980176"/>
              <a:gd name="connsiteY74" fmla="*/ 2083912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907727 w 5980176"/>
              <a:gd name="connsiteY66" fmla="*/ 1036225 h 2877820"/>
              <a:gd name="connsiteX67" fmla="*/ 3953510 w 5980176"/>
              <a:gd name="connsiteY67" fmla="*/ 1099597 h 2877820"/>
              <a:gd name="connsiteX68" fmla="*/ 4005199 w 5980176"/>
              <a:gd name="connsiteY68" fmla="*/ 1212532 h 2877820"/>
              <a:gd name="connsiteX69" fmla="*/ 4058539 w 5980176"/>
              <a:gd name="connsiteY69" fmla="*/ 1390078 h 2877820"/>
              <a:gd name="connsiteX70" fmla="*/ 4103148 w 5980176"/>
              <a:gd name="connsiteY70" fmla="*/ 1616488 h 2877820"/>
              <a:gd name="connsiteX71" fmla="*/ 4126230 w 5980176"/>
              <a:gd name="connsiteY71" fmla="*/ 1749584 h 2877820"/>
              <a:gd name="connsiteX72" fmla="*/ 4144518 w 5980176"/>
              <a:gd name="connsiteY72" fmla="*/ 1838643 h 2877820"/>
              <a:gd name="connsiteX73" fmla="*/ 4178712 w 5980176"/>
              <a:gd name="connsiteY73" fmla="*/ 1955134 h 2877820"/>
              <a:gd name="connsiteX74" fmla="*/ 4204239 w 5980176"/>
              <a:gd name="connsiteY74" fmla="*/ 2083912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869626 w 5980176"/>
              <a:gd name="connsiteY65" fmla="*/ 981456 h 2877820"/>
              <a:gd name="connsiteX66" fmla="*/ 3907727 w 5980176"/>
              <a:gd name="connsiteY66" fmla="*/ 1036225 h 2877820"/>
              <a:gd name="connsiteX67" fmla="*/ 3953510 w 5980176"/>
              <a:gd name="connsiteY67" fmla="*/ 1099597 h 2877820"/>
              <a:gd name="connsiteX68" fmla="*/ 4005199 w 5980176"/>
              <a:gd name="connsiteY68" fmla="*/ 1212532 h 2877820"/>
              <a:gd name="connsiteX69" fmla="*/ 4058539 w 5980176"/>
              <a:gd name="connsiteY69" fmla="*/ 1390078 h 2877820"/>
              <a:gd name="connsiteX70" fmla="*/ 4103148 w 5980176"/>
              <a:gd name="connsiteY70" fmla="*/ 1616488 h 2877820"/>
              <a:gd name="connsiteX71" fmla="*/ 4126230 w 5980176"/>
              <a:gd name="connsiteY71" fmla="*/ 1749584 h 2877820"/>
              <a:gd name="connsiteX72" fmla="*/ 4144518 w 5980176"/>
              <a:gd name="connsiteY72" fmla="*/ 1838643 h 2877820"/>
              <a:gd name="connsiteX73" fmla="*/ 4178712 w 5980176"/>
              <a:gd name="connsiteY73" fmla="*/ 1955134 h 2877820"/>
              <a:gd name="connsiteX74" fmla="*/ 4204239 w 5980176"/>
              <a:gd name="connsiteY74" fmla="*/ 2083912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53510 w 5980176"/>
              <a:gd name="connsiteY67" fmla="*/ 1099597 h 2877820"/>
              <a:gd name="connsiteX68" fmla="*/ 4005199 w 5980176"/>
              <a:gd name="connsiteY68" fmla="*/ 1212532 h 2877820"/>
              <a:gd name="connsiteX69" fmla="*/ 4058539 w 5980176"/>
              <a:gd name="connsiteY69" fmla="*/ 1390078 h 2877820"/>
              <a:gd name="connsiteX70" fmla="*/ 4103148 w 5980176"/>
              <a:gd name="connsiteY70" fmla="*/ 1616488 h 2877820"/>
              <a:gd name="connsiteX71" fmla="*/ 4126230 w 5980176"/>
              <a:gd name="connsiteY71" fmla="*/ 1749584 h 2877820"/>
              <a:gd name="connsiteX72" fmla="*/ 4144518 w 5980176"/>
              <a:gd name="connsiteY72" fmla="*/ 1838643 h 2877820"/>
              <a:gd name="connsiteX73" fmla="*/ 4178712 w 5980176"/>
              <a:gd name="connsiteY73" fmla="*/ 1955134 h 2877820"/>
              <a:gd name="connsiteX74" fmla="*/ 4204239 w 5980176"/>
              <a:gd name="connsiteY74" fmla="*/ 2083912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53510 w 5980176"/>
              <a:gd name="connsiteY67" fmla="*/ 1099597 h 2877820"/>
              <a:gd name="connsiteX68" fmla="*/ 4005199 w 5980176"/>
              <a:gd name="connsiteY68" fmla="*/ 1212532 h 2877820"/>
              <a:gd name="connsiteX69" fmla="*/ 4058539 w 5980176"/>
              <a:gd name="connsiteY69" fmla="*/ 1390078 h 2877820"/>
              <a:gd name="connsiteX70" fmla="*/ 4103148 w 5980176"/>
              <a:gd name="connsiteY70" fmla="*/ 1616488 h 2877820"/>
              <a:gd name="connsiteX71" fmla="*/ 4126230 w 5980176"/>
              <a:gd name="connsiteY71" fmla="*/ 1749584 h 2877820"/>
              <a:gd name="connsiteX72" fmla="*/ 4144518 w 5980176"/>
              <a:gd name="connsiteY72" fmla="*/ 1838643 h 2877820"/>
              <a:gd name="connsiteX73" fmla="*/ 4178712 w 5980176"/>
              <a:gd name="connsiteY73" fmla="*/ 1955134 h 2877820"/>
              <a:gd name="connsiteX74" fmla="*/ 4204239 w 5980176"/>
              <a:gd name="connsiteY74" fmla="*/ 2083912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29348 w 5980176"/>
              <a:gd name="connsiteY67" fmla="*/ 1064832 h 2877820"/>
              <a:gd name="connsiteX68" fmla="*/ 3953510 w 5980176"/>
              <a:gd name="connsiteY68" fmla="*/ 1099597 h 2877820"/>
              <a:gd name="connsiteX69" fmla="*/ 4005199 w 5980176"/>
              <a:gd name="connsiteY69" fmla="*/ 1212532 h 2877820"/>
              <a:gd name="connsiteX70" fmla="*/ 4058539 w 5980176"/>
              <a:gd name="connsiteY70" fmla="*/ 1390078 h 2877820"/>
              <a:gd name="connsiteX71" fmla="*/ 4103148 w 5980176"/>
              <a:gd name="connsiteY71" fmla="*/ 1616488 h 2877820"/>
              <a:gd name="connsiteX72" fmla="*/ 4126230 w 5980176"/>
              <a:gd name="connsiteY72" fmla="*/ 1749584 h 2877820"/>
              <a:gd name="connsiteX73" fmla="*/ 4144518 w 5980176"/>
              <a:gd name="connsiteY73" fmla="*/ 1838643 h 2877820"/>
              <a:gd name="connsiteX74" fmla="*/ 4178712 w 5980176"/>
              <a:gd name="connsiteY74" fmla="*/ 1955134 h 2877820"/>
              <a:gd name="connsiteX75" fmla="*/ 4204239 w 5980176"/>
              <a:gd name="connsiteY75" fmla="*/ 2083912 h 2877820"/>
              <a:gd name="connsiteX76" fmla="*/ 4270248 w 5980176"/>
              <a:gd name="connsiteY76" fmla="*/ 2164588 h 2877820"/>
              <a:gd name="connsiteX77" fmla="*/ 4270248 w 5980176"/>
              <a:gd name="connsiteY77" fmla="*/ 2164588 h 2877820"/>
              <a:gd name="connsiteX78" fmla="*/ 4352544 w 5980176"/>
              <a:gd name="connsiteY78" fmla="*/ 2164588 h 2877820"/>
              <a:gd name="connsiteX79" fmla="*/ 4407408 w 5980176"/>
              <a:gd name="connsiteY79" fmla="*/ 2256028 h 2877820"/>
              <a:gd name="connsiteX80" fmla="*/ 4535424 w 5980176"/>
              <a:gd name="connsiteY80" fmla="*/ 2292604 h 2877820"/>
              <a:gd name="connsiteX81" fmla="*/ 4645152 w 5980176"/>
              <a:gd name="connsiteY81" fmla="*/ 2338324 h 2877820"/>
              <a:gd name="connsiteX82" fmla="*/ 4754880 w 5980176"/>
              <a:gd name="connsiteY82" fmla="*/ 2393188 h 2877820"/>
              <a:gd name="connsiteX83" fmla="*/ 4901184 w 5980176"/>
              <a:gd name="connsiteY83" fmla="*/ 2438908 h 2877820"/>
              <a:gd name="connsiteX84" fmla="*/ 5038344 w 5980176"/>
              <a:gd name="connsiteY84" fmla="*/ 2466340 h 2877820"/>
              <a:gd name="connsiteX85" fmla="*/ 5175504 w 5980176"/>
              <a:gd name="connsiteY85" fmla="*/ 2502916 h 2877820"/>
              <a:gd name="connsiteX86" fmla="*/ 5330952 w 5980176"/>
              <a:gd name="connsiteY86" fmla="*/ 2521204 h 2877820"/>
              <a:gd name="connsiteX87" fmla="*/ 5458968 w 5980176"/>
              <a:gd name="connsiteY87" fmla="*/ 2557780 h 2877820"/>
              <a:gd name="connsiteX88" fmla="*/ 5605272 w 5980176"/>
              <a:gd name="connsiteY88" fmla="*/ 2557780 h 2877820"/>
              <a:gd name="connsiteX89" fmla="*/ 5696712 w 5980176"/>
              <a:gd name="connsiteY89" fmla="*/ 2566924 h 2877820"/>
              <a:gd name="connsiteX90" fmla="*/ 5815584 w 5980176"/>
              <a:gd name="connsiteY90" fmla="*/ 2594356 h 2877820"/>
              <a:gd name="connsiteX91" fmla="*/ 5916168 w 5980176"/>
              <a:gd name="connsiteY91" fmla="*/ 2603500 h 2877820"/>
              <a:gd name="connsiteX92" fmla="*/ 5916168 w 5980176"/>
              <a:gd name="connsiteY92" fmla="*/ 2603500 h 2877820"/>
              <a:gd name="connsiteX93" fmla="*/ 5980176 w 5980176"/>
              <a:gd name="connsiteY93"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803333 w 5980176"/>
              <a:gd name="connsiteY63" fmla="*/ 846392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29348 w 5980176"/>
              <a:gd name="connsiteY67" fmla="*/ 1064832 h 2877820"/>
              <a:gd name="connsiteX68" fmla="*/ 3953510 w 5980176"/>
              <a:gd name="connsiteY68" fmla="*/ 1099597 h 2877820"/>
              <a:gd name="connsiteX69" fmla="*/ 4005199 w 5980176"/>
              <a:gd name="connsiteY69" fmla="*/ 1212532 h 2877820"/>
              <a:gd name="connsiteX70" fmla="*/ 4058539 w 5980176"/>
              <a:gd name="connsiteY70" fmla="*/ 1390078 h 2877820"/>
              <a:gd name="connsiteX71" fmla="*/ 4103148 w 5980176"/>
              <a:gd name="connsiteY71" fmla="*/ 1616488 h 2877820"/>
              <a:gd name="connsiteX72" fmla="*/ 4126230 w 5980176"/>
              <a:gd name="connsiteY72" fmla="*/ 1749584 h 2877820"/>
              <a:gd name="connsiteX73" fmla="*/ 4144518 w 5980176"/>
              <a:gd name="connsiteY73" fmla="*/ 1838643 h 2877820"/>
              <a:gd name="connsiteX74" fmla="*/ 4178712 w 5980176"/>
              <a:gd name="connsiteY74" fmla="*/ 1955134 h 2877820"/>
              <a:gd name="connsiteX75" fmla="*/ 4204239 w 5980176"/>
              <a:gd name="connsiteY75" fmla="*/ 2083912 h 2877820"/>
              <a:gd name="connsiteX76" fmla="*/ 4270248 w 5980176"/>
              <a:gd name="connsiteY76" fmla="*/ 2164588 h 2877820"/>
              <a:gd name="connsiteX77" fmla="*/ 4270248 w 5980176"/>
              <a:gd name="connsiteY77" fmla="*/ 2164588 h 2877820"/>
              <a:gd name="connsiteX78" fmla="*/ 4352544 w 5980176"/>
              <a:gd name="connsiteY78" fmla="*/ 2164588 h 2877820"/>
              <a:gd name="connsiteX79" fmla="*/ 4407408 w 5980176"/>
              <a:gd name="connsiteY79" fmla="*/ 2256028 h 2877820"/>
              <a:gd name="connsiteX80" fmla="*/ 4535424 w 5980176"/>
              <a:gd name="connsiteY80" fmla="*/ 2292604 h 2877820"/>
              <a:gd name="connsiteX81" fmla="*/ 4645152 w 5980176"/>
              <a:gd name="connsiteY81" fmla="*/ 2338324 h 2877820"/>
              <a:gd name="connsiteX82" fmla="*/ 4754880 w 5980176"/>
              <a:gd name="connsiteY82" fmla="*/ 2393188 h 2877820"/>
              <a:gd name="connsiteX83" fmla="*/ 4901184 w 5980176"/>
              <a:gd name="connsiteY83" fmla="*/ 2438908 h 2877820"/>
              <a:gd name="connsiteX84" fmla="*/ 5038344 w 5980176"/>
              <a:gd name="connsiteY84" fmla="*/ 2466340 h 2877820"/>
              <a:gd name="connsiteX85" fmla="*/ 5175504 w 5980176"/>
              <a:gd name="connsiteY85" fmla="*/ 2502916 h 2877820"/>
              <a:gd name="connsiteX86" fmla="*/ 5330952 w 5980176"/>
              <a:gd name="connsiteY86" fmla="*/ 2521204 h 2877820"/>
              <a:gd name="connsiteX87" fmla="*/ 5458968 w 5980176"/>
              <a:gd name="connsiteY87" fmla="*/ 2557780 h 2877820"/>
              <a:gd name="connsiteX88" fmla="*/ 5605272 w 5980176"/>
              <a:gd name="connsiteY88" fmla="*/ 2557780 h 2877820"/>
              <a:gd name="connsiteX89" fmla="*/ 5696712 w 5980176"/>
              <a:gd name="connsiteY89" fmla="*/ 2566924 h 2877820"/>
              <a:gd name="connsiteX90" fmla="*/ 5815584 w 5980176"/>
              <a:gd name="connsiteY90" fmla="*/ 2594356 h 2877820"/>
              <a:gd name="connsiteX91" fmla="*/ 5916168 w 5980176"/>
              <a:gd name="connsiteY91" fmla="*/ 2603500 h 2877820"/>
              <a:gd name="connsiteX92" fmla="*/ 5916168 w 5980176"/>
              <a:gd name="connsiteY92" fmla="*/ 2603500 h 2877820"/>
              <a:gd name="connsiteX93" fmla="*/ 5980176 w 5980176"/>
              <a:gd name="connsiteY93"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49739 w 5980176"/>
              <a:gd name="connsiteY62" fmla="*/ 741076 h 2877820"/>
              <a:gd name="connsiteX63" fmla="*/ 3803333 w 5980176"/>
              <a:gd name="connsiteY63" fmla="*/ 846392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29348 w 5980176"/>
              <a:gd name="connsiteY67" fmla="*/ 1064832 h 2877820"/>
              <a:gd name="connsiteX68" fmla="*/ 3953510 w 5980176"/>
              <a:gd name="connsiteY68" fmla="*/ 1099597 h 2877820"/>
              <a:gd name="connsiteX69" fmla="*/ 4005199 w 5980176"/>
              <a:gd name="connsiteY69" fmla="*/ 1212532 h 2877820"/>
              <a:gd name="connsiteX70" fmla="*/ 4058539 w 5980176"/>
              <a:gd name="connsiteY70" fmla="*/ 1390078 h 2877820"/>
              <a:gd name="connsiteX71" fmla="*/ 4103148 w 5980176"/>
              <a:gd name="connsiteY71" fmla="*/ 1616488 h 2877820"/>
              <a:gd name="connsiteX72" fmla="*/ 4126230 w 5980176"/>
              <a:gd name="connsiteY72" fmla="*/ 1749584 h 2877820"/>
              <a:gd name="connsiteX73" fmla="*/ 4144518 w 5980176"/>
              <a:gd name="connsiteY73" fmla="*/ 1838643 h 2877820"/>
              <a:gd name="connsiteX74" fmla="*/ 4178712 w 5980176"/>
              <a:gd name="connsiteY74" fmla="*/ 1955134 h 2877820"/>
              <a:gd name="connsiteX75" fmla="*/ 4204239 w 5980176"/>
              <a:gd name="connsiteY75" fmla="*/ 2083912 h 2877820"/>
              <a:gd name="connsiteX76" fmla="*/ 4270248 w 5980176"/>
              <a:gd name="connsiteY76" fmla="*/ 2164588 h 2877820"/>
              <a:gd name="connsiteX77" fmla="*/ 4270248 w 5980176"/>
              <a:gd name="connsiteY77" fmla="*/ 2164588 h 2877820"/>
              <a:gd name="connsiteX78" fmla="*/ 4352544 w 5980176"/>
              <a:gd name="connsiteY78" fmla="*/ 2164588 h 2877820"/>
              <a:gd name="connsiteX79" fmla="*/ 4407408 w 5980176"/>
              <a:gd name="connsiteY79" fmla="*/ 2256028 h 2877820"/>
              <a:gd name="connsiteX80" fmla="*/ 4535424 w 5980176"/>
              <a:gd name="connsiteY80" fmla="*/ 2292604 h 2877820"/>
              <a:gd name="connsiteX81" fmla="*/ 4645152 w 5980176"/>
              <a:gd name="connsiteY81" fmla="*/ 2338324 h 2877820"/>
              <a:gd name="connsiteX82" fmla="*/ 4754880 w 5980176"/>
              <a:gd name="connsiteY82" fmla="*/ 2393188 h 2877820"/>
              <a:gd name="connsiteX83" fmla="*/ 4901184 w 5980176"/>
              <a:gd name="connsiteY83" fmla="*/ 2438908 h 2877820"/>
              <a:gd name="connsiteX84" fmla="*/ 5038344 w 5980176"/>
              <a:gd name="connsiteY84" fmla="*/ 2466340 h 2877820"/>
              <a:gd name="connsiteX85" fmla="*/ 5175504 w 5980176"/>
              <a:gd name="connsiteY85" fmla="*/ 2502916 h 2877820"/>
              <a:gd name="connsiteX86" fmla="*/ 5330952 w 5980176"/>
              <a:gd name="connsiteY86" fmla="*/ 2521204 h 2877820"/>
              <a:gd name="connsiteX87" fmla="*/ 5458968 w 5980176"/>
              <a:gd name="connsiteY87" fmla="*/ 2557780 h 2877820"/>
              <a:gd name="connsiteX88" fmla="*/ 5605272 w 5980176"/>
              <a:gd name="connsiteY88" fmla="*/ 2557780 h 2877820"/>
              <a:gd name="connsiteX89" fmla="*/ 5696712 w 5980176"/>
              <a:gd name="connsiteY89" fmla="*/ 2566924 h 2877820"/>
              <a:gd name="connsiteX90" fmla="*/ 5815584 w 5980176"/>
              <a:gd name="connsiteY90" fmla="*/ 2594356 h 2877820"/>
              <a:gd name="connsiteX91" fmla="*/ 5916168 w 5980176"/>
              <a:gd name="connsiteY91" fmla="*/ 2603500 h 2877820"/>
              <a:gd name="connsiteX92" fmla="*/ 5916168 w 5980176"/>
              <a:gd name="connsiteY92" fmla="*/ 2603500 h 2877820"/>
              <a:gd name="connsiteX93" fmla="*/ 5980176 w 5980176"/>
              <a:gd name="connsiteY93"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720275 w 5980176"/>
              <a:gd name="connsiteY61" fmla="*/ 725837 h 2877820"/>
              <a:gd name="connsiteX62" fmla="*/ 3749739 w 5980176"/>
              <a:gd name="connsiteY62" fmla="*/ 741076 h 2877820"/>
              <a:gd name="connsiteX63" fmla="*/ 3803333 w 5980176"/>
              <a:gd name="connsiteY63" fmla="*/ 846392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29348 w 5980176"/>
              <a:gd name="connsiteY67" fmla="*/ 1064832 h 2877820"/>
              <a:gd name="connsiteX68" fmla="*/ 3953510 w 5980176"/>
              <a:gd name="connsiteY68" fmla="*/ 1099597 h 2877820"/>
              <a:gd name="connsiteX69" fmla="*/ 4005199 w 5980176"/>
              <a:gd name="connsiteY69" fmla="*/ 1212532 h 2877820"/>
              <a:gd name="connsiteX70" fmla="*/ 4058539 w 5980176"/>
              <a:gd name="connsiteY70" fmla="*/ 1390078 h 2877820"/>
              <a:gd name="connsiteX71" fmla="*/ 4103148 w 5980176"/>
              <a:gd name="connsiteY71" fmla="*/ 1616488 h 2877820"/>
              <a:gd name="connsiteX72" fmla="*/ 4126230 w 5980176"/>
              <a:gd name="connsiteY72" fmla="*/ 1749584 h 2877820"/>
              <a:gd name="connsiteX73" fmla="*/ 4144518 w 5980176"/>
              <a:gd name="connsiteY73" fmla="*/ 1838643 h 2877820"/>
              <a:gd name="connsiteX74" fmla="*/ 4178712 w 5980176"/>
              <a:gd name="connsiteY74" fmla="*/ 1955134 h 2877820"/>
              <a:gd name="connsiteX75" fmla="*/ 4204239 w 5980176"/>
              <a:gd name="connsiteY75" fmla="*/ 2083912 h 2877820"/>
              <a:gd name="connsiteX76" fmla="*/ 4270248 w 5980176"/>
              <a:gd name="connsiteY76" fmla="*/ 2164588 h 2877820"/>
              <a:gd name="connsiteX77" fmla="*/ 4270248 w 5980176"/>
              <a:gd name="connsiteY77" fmla="*/ 2164588 h 2877820"/>
              <a:gd name="connsiteX78" fmla="*/ 4352544 w 5980176"/>
              <a:gd name="connsiteY78" fmla="*/ 2164588 h 2877820"/>
              <a:gd name="connsiteX79" fmla="*/ 4407408 w 5980176"/>
              <a:gd name="connsiteY79" fmla="*/ 2256028 h 2877820"/>
              <a:gd name="connsiteX80" fmla="*/ 4535424 w 5980176"/>
              <a:gd name="connsiteY80" fmla="*/ 2292604 h 2877820"/>
              <a:gd name="connsiteX81" fmla="*/ 4645152 w 5980176"/>
              <a:gd name="connsiteY81" fmla="*/ 2338324 h 2877820"/>
              <a:gd name="connsiteX82" fmla="*/ 4754880 w 5980176"/>
              <a:gd name="connsiteY82" fmla="*/ 2393188 h 2877820"/>
              <a:gd name="connsiteX83" fmla="*/ 4901184 w 5980176"/>
              <a:gd name="connsiteY83" fmla="*/ 2438908 h 2877820"/>
              <a:gd name="connsiteX84" fmla="*/ 5038344 w 5980176"/>
              <a:gd name="connsiteY84" fmla="*/ 2466340 h 2877820"/>
              <a:gd name="connsiteX85" fmla="*/ 5175504 w 5980176"/>
              <a:gd name="connsiteY85" fmla="*/ 2502916 h 2877820"/>
              <a:gd name="connsiteX86" fmla="*/ 5330952 w 5980176"/>
              <a:gd name="connsiteY86" fmla="*/ 2521204 h 2877820"/>
              <a:gd name="connsiteX87" fmla="*/ 5458968 w 5980176"/>
              <a:gd name="connsiteY87" fmla="*/ 2557780 h 2877820"/>
              <a:gd name="connsiteX88" fmla="*/ 5605272 w 5980176"/>
              <a:gd name="connsiteY88" fmla="*/ 2557780 h 2877820"/>
              <a:gd name="connsiteX89" fmla="*/ 5696712 w 5980176"/>
              <a:gd name="connsiteY89" fmla="*/ 2566924 h 2877820"/>
              <a:gd name="connsiteX90" fmla="*/ 5815584 w 5980176"/>
              <a:gd name="connsiteY90" fmla="*/ 2594356 h 2877820"/>
              <a:gd name="connsiteX91" fmla="*/ 5916168 w 5980176"/>
              <a:gd name="connsiteY91" fmla="*/ 2603500 h 2877820"/>
              <a:gd name="connsiteX92" fmla="*/ 5916168 w 5980176"/>
              <a:gd name="connsiteY92" fmla="*/ 2603500 h 2877820"/>
              <a:gd name="connsiteX93" fmla="*/ 5980176 w 5980176"/>
              <a:gd name="connsiteY93"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90462 w 5980176"/>
              <a:gd name="connsiteY60" fmla="*/ 669481 h 2877820"/>
              <a:gd name="connsiteX61" fmla="*/ 3720275 w 5980176"/>
              <a:gd name="connsiteY61" fmla="*/ 725837 h 2877820"/>
              <a:gd name="connsiteX62" fmla="*/ 3749739 w 5980176"/>
              <a:gd name="connsiteY62" fmla="*/ 741076 h 2877820"/>
              <a:gd name="connsiteX63" fmla="*/ 3803333 w 5980176"/>
              <a:gd name="connsiteY63" fmla="*/ 846392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29348 w 5980176"/>
              <a:gd name="connsiteY67" fmla="*/ 1064832 h 2877820"/>
              <a:gd name="connsiteX68" fmla="*/ 3953510 w 5980176"/>
              <a:gd name="connsiteY68" fmla="*/ 1099597 h 2877820"/>
              <a:gd name="connsiteX69" fmla="*/ 4005199 w 5980176"/>
              <a:gd name="connsiteY69" fmla="*/ 1212532 h 2877820"/>
              <a:gd name="connsiteX70" fmla="*/ 4058539 w 5980176"/>
              <a:gd name="connsiteY70" fmla="*/ 1390078 h 2877820"/>
              <a:gd name="connsiteX71" fmla="*/ 4103148 w 5980176"/>
              <a:gd name="connsiteY71" fmla="*/ 1616488 h 2877820"/>
              <a:gd name="connsiteX72" fmla="*/ 4126230 w 5980176"/>
              <a:gd name="connsiteY72" fmla="*/ 1749584 h 2877820"/>
              <a:gd name="connsiteX73" fmla="*/ 4144518 w 5980176"/>
              <a:gd name="connsiteY73" fmla="*/ 1838643 h 2877820"/>
              <a:gd name="connsiteX74" fmla="*/ 4178712 w 5980176"/>
              <a:gd name="connsiteY74" fmla="*/ 1955134 h 2877820"/>
              <a:gd name="connsiteX75" fmla="*/ 4204239 w 5980176"/>
              <a:gd name="connsiteY75" fmla="*/ 2083912 h 2877820"/>
              <a:gd name="connsiteX76" fmla="*/ 4270248 w 5980176"/>
              <a:gd name="connsiteY76" fmla="*/ 2164588 h 2877820"/>
              <a:gd name="connsiteX77" fmla="*/ 4270248 w 5980176"/>
              <a:gd name="connsiteY77" fmla="*/ 2164588 h 2877820"/>
              <a:gd name="connsiteX78" fmla="*/ 4352544 w 5980176"/>
              <a:gd name="connsiteY78" fmla="*/ 2164588 h 2877820"/>
              <a:gd name="connsiteX79" fmla="*/ 4407408 w 5980176"/>
              <a:gd name="connsiteY79" fmla="*/ 2256028 h 2877820"/>
              <a:gd name="connsiteX80" fmla="*/ 4535424 w 5980176"/>
              <a:gd name="connsiteY80" fmla="*/ 2292604 h 2877820"/>
              <a:gd name="connsiteX81" fmla="*/ 4645152 w 5980176"/>
              <a:gd name="connsiteY81" fmla="*/ 2338324 h 2877820"/>
              <a:gd name="connsiteX82" fmla="*/ 4754880 w 5980176"/>
              <a:gd name="connsiteY82" fmla="*/ 2393188 h 2877820"/>
              <a:gd name="connsiteX83" fmla="*/ 4901184 w 5980176"/>
              <a:gd name="connsiteY83" fmla="*/ 2438908 h 2877820"/>
              <a:gd name="connsiteX84" fmla="*/ 5038344 w 5980176"/>
              <a:gd name="connsiteY84" fmla="*/ 2466340 h 2877820"/>
              <a:gd name="connsiteX85" fmla="*/ 5175504 w 5980176"/>
              <a:gd name="connsiteY85" fmla="*/ 2502916 h 2877820"/>
              <a:gd name="connsiteX86" fmla="*/ 5330952 w 5980176"/>
              <a:gd name="connsiteY86" fmla="*/ 2521204 h 2877820"/>
              <a:gd name="connsiteX87" fmla="*/ 5458968 w 5980176"/>
              <a:gd name="connsiteY87" fmla="*/ 2557780 h 2877820"/>
              <a:gd name="connsiteX88" fmla="*/ 5605272 w 5980176"/>
              <a:gd name="connsiteY88" fmla="*/ 2557780 h 2877820"/>
              <a:gd name="connsiteX89" fmla="*/ 5696712 w 5980176"/>
              <a:gd name="connsiteY89" fmla="*/ 2566924 h 2877820"/>
              <a:gd name="connsiteX90" fmla="*/ 5815584 w 5980176"/>
              <a:gd name="connsiteY90" fmla="*/ 2594356 h 2877820"/>
              <a:gd name="connsiteX91" fmla="*/ 5916168 w 5980176"/>
              <a:gd name="connsiteY91" fmla="*/ 2603500 h 2877820"/>
              <a:gd name="connsiteX92" fmla="*/ 5916168 w 5980176"/>
              <a:gd name="connsiteY92" fmla="*/ 2603500 h 2877820"/>
              <a:gd name="connsiteX93" fmla="*/ 5980176 w 5980176"/>
              <a:gd name="connsiteY93"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132265 w 5980176"/>
              <a:gd name="connsiteY40" fmla="*/ 720630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90462 w 5980176"/>
              <a:gd name="connsiteY60" fmla="*/ 669481 h 2877820"/>
              <a:gd name="connsiteX61" fmla="*/ 3720275 w 5980176"/>
              <a:gd name="connsiteY61" fmla="*/ 725837 h 2877820"/>
              <a:gd name="connsiteX62" fmla="*/ 3749739 w 5980176"/>
              <a:gd name="connsiteY62" fmla="*/ 741076 h 2877820"/>
              <a:gd name="connsiteX63" fmla="*/ 3803333 w 5980176"/>
              <a:gd name="connsiteY63" fmla="*/ 846392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29348 w 5980176"/>
              <a:gd name="connsiteY67" fmla="*/ 1064832 h 2877820"/>
              <a:gd name="connsiteX68" fmla="*/ 3953510 w 5980176"/>
              <a:gd name="connsiteY68" fmla="*/ 1099597 h 2877820"/>
              <a:gd name="connsiteX69" fmla="*/ 4005199 w 5980176"/>
              <a:gd name="connsiteY69" fmla="*/ 1212532 h 2877820"/>
              <a:gd name="connsiteX70" fmla="*/ 4058539 w 5980176"/>
              <a:gd name="connsiteY70" fmla="*/ 1390078 h 2877820"/>
              <a:gd name="connsiteX71" fmla="*/ 4103148 w 5980176"/>
              <a:gd name="connsiteY71" fmla="*/ 1616488 h 2877820"/>
              <a:gd name="connsiteX72" fmla="*/ 4126230 w 5980176"/>
              <a:gd name="connsiteY72" fmla="*/ 1749584 h 2877820"/>
              <a:gd name="connsiteX73" fmla="*/ 4144518 w 5980176"/>
              <a:gd name="connsiteY73" fmla="*/ 1838643 h 2877820"/>
              <a:gd name="connsiteX74" fmla="*/ 4178712 w 5980176"/>
              <a:gd name="connsiteY74" fmla="*/ 1955134 h 2877820"/>
              <a:gd name="connsiteX75" fmla="*/ 4204239 w 5980176"/>
              <a:gd name="connsiteY75" fmla="*/ 2083912 h 2877820"/>
              <a:gd name="connsiteX76" fmla="*/ 4270248 w 5980176"/>
              <a:gd name="connsiteY76" fmla="*/ 2164588 h 2877820"/>
              <a:gd name="connsiteX77" fmla="*/ 4270248 w 5980176"/>
              <a:gd name="connsiteY77" fmla="*/ 2164588 h 2877820"/>
              <a:gd name="connsiteX78" fmla="*/ 4352544 w 5980176"/>
              <a:gd name="connsiteY78" fmla="*/ 2164588 h 2877820"/>
              <a:gd name="connsiteX79" fmla="*/ 4407408 w 5980176"/>
              <a:gd name="connsiteY79" fmla="*/ 2256028 h 2877820"/>
              <a:gd name="connsiteX80" fmla="*/ 4535424 w 5980176"/>
              <a:gd name="connsiteY80" fmla="*/ 2292604 h 2877820"/>
              <a:gd name="connsiteX81" fmla="*/ 4645152 w 5980176"/>
              <a:gd name="connsiteY81" fmla="*/ 2338324 h 2877820"/>
              <a:gd name="connsiteX82" fmla="*/ 4754880 w 5980176"/>
              <a:gd name="connsiteY82" fmla="*/ 2393188 h 2877820"/>
              <a:gd name="connsiteX83" fmla="*/ 4901184 w 5980176"/>
              <a:gd name="connsiteY83" fmla="*/ 2438908 h 2877820"/>
              <a:gd name="connsiteX84" fmla="*/ 5038344 w 5980176"/>
              <a:gd name="connsiteY84" fmla="*/ 2466340 h 2877820"/>
              <a:gd name="connsiteX85" fmla="*/ 5175504 w 5980176"/>
              <a:gd name="connsiteY85" fmla="*/ 2502916 h 2877820"/>
              <a:gd name="connsiteX86" fmla="*/ 5330952 w 5980176"/>
              <a:gd name="connsiteY86" fmla="*/ 2521204 h 2877820"/>
              <a:gd name="connsiteX87" fmla="*/ 5458968 w 5980176"/>
              <a:gd name="connsiteY87" fmla="*/ 2557780 h 2877820"/>
              <a:gd name="connsiteX88" fmla="*/ 5605272 w 5980176"/>
              <a:gd name="connsiteY88" fmla="*/ 2557780 h 2877820"/>
              <a:gd name="connsiteX89" fmla="*/ 5696712 w 5980176"/>
              <a:gd name="connsiteY89" fmla="*/ 2566924 h 2877820"/>
              <a:gd name="connsiteX90" fmla="*/ 5815584 w 5980176"/>
              <a:gd name="connsiteY90" fmla="*/ 2594356 h 2877820"/>
              <a:gd name="connsiteX91" fmla="*/ 5916168 w 5980176"/>
              <a:gd name="connsiteY91" fmla="*/ 2603500 h 2877820"/>
              <a:gd name="connsiteX92" fmla="*/ 5916168 w 5980176"/>
              <a:gd name="connsiteY92" fmla="*/ 2603500 h 2877820"/>
              <a:gd name="connsiteX93" fmla="*/ 5980176 w 5980176"/>
              <a:gd name="connsiteY93"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132265 w 5980176"/>
              <a:gd name="connsiteY40" fmla="*/ 720630 h 2877820"/>
              <a:gd name="connsiteX41" fmla="*/ 3158871 w 5980176"/>
              <a:gd name="connsiteY41" fmla="*/ 628015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90462 w 5980176"/>
              <a:gd name="connsiteY60" fmla="*/ 669481 h 2877820"/>
              <a:gd name="connsiteX61" fmla="*/ 3720275 w 5980176"/>
              <a:gd name="connsiteY61" fmla="*/ 725837 h 2877820"/>
              <a:gd name="connsiteX62" fmla="*/ 3749739 w 5980176"/>
              <a:gd name="connsiteY62" fmla="*/ 741076 h 2877820"/>
              <a:gd name="connsiteX63" fmla="*/ 3803333 w 5980176"/>
              <a:gd name="connsiteY63" fmla="*/ 846392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29348 w 5980176"/>
              <a:gd name="connsiteY67" fmla="*/ 1064832 h 2877820"/>
              <a:gd name="connsiteX68" fmla="*/ 3953510 w 5980176"/>
              <a:gd name="connsiteY68" fmla="*/ 1099597 h 2877820"/>
              <a:gd name="connsiteX69" fmla="*/ 4005199 w 5980176"/>
              <a:gd name="connsiteY69" fmla="*/ 1212532 h 2877820"/>
              <a:gd name="connsiteX70" fmla="*/ 4058539 w 5980176"/>
              <a:gd name="connsiteY70" fmla="*/ 1390078 h 2877820"/>
              <a:gd name="connsiteX71" fmla="*/ 4103148 w 5980176"/>
              <a:gd name="connsiteY71" fmla="*/ 1616488 h 2877820"/>
              <a:gd name="connsiteX72" fmla="*/ 4126230 w 5980176"/>
              <a:gd name="connsiteY72" fmla="*/ 1749584 h 2877820"/>
              <a:gd name="connsiteX73" fmla="*/ 4144518 w 5980176"/>
              <a:gd name="connsiteY73" fmla="*/ 1838643 h 2877820"/>
              <a:gd name="connsiteX74" fmla="*/ 4178712 w 5980176"/>
              <a:gd name="connsiteY74" fmla="*/ 1955134 h 2877820"/>
              <a:gd name="connsiteX75" fmla="*/ 4204239 w 5980176"/>
              <a:gd name="connsiteY75" fmla="*/ 2083912 h 2877820"/>
              <a:gd name="connsiteX76" fmla="*/ 4270248 w 5980176"/>
              <a:gd name="connsiteY76" fmla="*/ 2164588 h 2877820"/>
              <a:gd name="connsiteX77" fmla="*/ 4270248 w 5980176"/>
              <a:gd name="connsiteY77" fmla="*/ 2164588 h 2877820"/>
              <a:gd name="connsiteX78" fmla="*/ 4352544 w 5980176"/>
              <a:gd name="connsiteY78" fmla="*/ 2164588 h 2877820"/>
              <a:gd name="connsiteX79" fmla="*/ 4407408 w 5980176"/>
              <a:gd name="connsiteY79" fmla="*/ 2256028 h 2877820"/>
              <a:gd name="connsiteX80" fmla="*/ 4535424 w 5980176"/>
              <a:gd name="connsiteY80" fmla="*/ 2292604 h 2877820"/>
              <a:gd name="connsiteX81" fmla="*/ 4645152 w 5980176"/>
              <a:gd name="connsiteY81" fmla="*/ 2338324 h 2877820"/>
              <a:gd name="connsiteX82" fmla="*/ 4754880 w 5980176"/>
              <a:gd name="connsiteY82" fmla="*/ 2393188 h 2877820"/>
              <a:gd name="connsiteX83" fmla="*/ 4901184 w 5980176"/>
              <a:gd name="connsiteY83" fmla="*/ 2438908 h 2877820"/>
              <a:gd name="connsiteX84" fmla="*/ 5038344 w 5980176"/>
              <a:gd name="connsiteY84" fmla="*/ 2466340 h 2877820"/>
              <a:gd name="connsiteX85" fmla="*/ 5175504 w 5980176"/>
              <a:gd name="connsiteY85" fmla="*/ 2502916 h 2877820"/>
              <a:gd name="connsiteX86" fmla="*/ 5330952 w 5980176"/>
              <a:gd name="connsiteY86" fmla="*/ 2521204 h 2877820"/>
              <a:gd name="connsiteX87" fmla="*/ 5458968 w 5980176"/>
              <a:gd name="connsiteY87" fmla="*/ 2557780 h 2877820"/>
              <a:gd name="connsiteX88" fmla="*/ 5605272 w 5980176"/>
              <a:gd name="connsiteY88" fmla="*/ 2557780 h 2877820"/>
              <a:gd name="connsiteX89" fmla="*/ 5696712 w 5980176"/>
              <a:gd name="connsiteY89" fmla="*/ 2566924 h 2877820"/>
              <a:gd name="connsiteX90" fmla="*/ 5815584 w 5980176"/>
              <a:gd name="connsiteY90" fmla="*/ 2594356 h 2877820"/>
              <a:gd name="connsiteX91" fmla="*/ 5916168 w 5980176"/>
              <a:gd name="connsiteY91" fmla="*/ 2603500 h 2877820"/>
              <a:gd name="connsiteX92" fmla="*/ 5916168 w 5980176"/>
              <a:gd name="connsiteY92" fmla="*/ 2603500 h 2877820"/>
              <a:gd name="connsiteX93" fmla="*/ 5980176 w 5980176"/>
              <a:gd name="connsiteY93"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132265 w 5980176"/>
              <a:gd name="connsiteY40" fmla="*/ 720630 h 2877820"/>
              <a:gd name="connsiteX41" fmla="*/ 3158871 w 5980176"/>
              <a:gd name="connsiteY41" fmla="*/ 628015 h 2877820"/>
              <a:gd name="connsiteX42" fmla="*/ 3165634 w 5980176"/>
              <a:gd name="connsiteY42" fmla="*/ 567785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90462 w 5980176"/>
              <a:gd name="connsiteY60" fmla="*/ 669481 h 2877820"/>
              <a:gd name="connsiteX61" fmla="*/ 3720275 w 5980176"/>
              <a:gd name="connsiteY61" fmla="*/ 725837 h 2877820"/>
              <a:gd name="connsiteX62" fmla="*/ 3749739 w 5980176"/>
              <a:gd name="connsiteY62" fmla="*/ 741076 h 2877820"/>
              <a:gd name="connsiteX63" fmla="*/ 3803333 w 5980176"/>
              <a:gd name="connsiteY63" fmla="*/ 846392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29348 w 5980176"/>
              <a:gd name="connsiteY67" fmla="*/ 1064832 h 2877820"/>
              <a:gd name="connsiteX68" fmla="*/ 3953510 w 5980176"/>
              <a:gd name="connsiteY68" fmla="*/ 1099597 h 2877820"/>
              <a:gd name="connsiteX69" fmla="*/ 4005199 w 5980176"/>
              <a:gd name="connsiteY69" fmla="*/ 1212532 h 2877820"/>
              <a:gd name="connsiteX70" fmla="*/ 4058539 w 5980176"/>
              <a:gd name="connsiteY70" fmla="*/ 1390078 h 2877820"/>
              <a:gd name="connsiteX71" fmla="*/ 4103148 w 5980176"/>
              <a:gd name="connsiteY71" fmla="*/ 1616488 h 2877820"/>
              <a:gd name="connsiteX72" fmla="*/ 4126230 w 5980176"/>
              <a:gd name="connsiteY72" fmla="*/ 1749584 h 2877820"/>
              <a:gd name="connsiteX73" fmla="*/ 4144518 w 5980176"/>
              <a:gd name="connsiteY73" fmla="*/ 1838643 h 2877820"/>
              <a:gd name="connsiteX74" fmla="*/ 4178712 w 5980176"/>
              <a:gd name="connsiteY74" fmla="*/ 1955134 h 2877820"/>
              <a:gd name="connsiteX75" fmla="*/ 4204239 w 5980176"/>
              <a:gd name="connsiteY75" fmla="*/ 2083912 h 2877820"/>
              <a:gd name="connsiteX76" fmla="*/ 4270248 w 5980176"/>
              <a:gd name="connsiteY76" fmla="*/ 2164588 h 2877820"/>
              <a:gd name="connsiteX77" fmla="*/ 4270248 w 5980176"/>
              <a:gd name="connsiteY77" fmla="*/ 2164588 h 2877820"/>
              <a:gd name="connsiteX78" fmla="*/ 4352544 w 5980176"/>
              <a:gd name="connsiteY78" fmla="*/ 2164588 h 2877820"/>
              <a:gd name="connsiteX79" fmla="*/ 4407408 w 5980176"/>
              <a:gd name="connsiteY79" fmla="*/ 2256028 h 2877820"/>
              <a:gd name="connsiteX80" fmla="*/ 4535424 w 5980176"/>
              <a:gd name="connsiteY80" fmla="*/ 2292604 h 2877820"/>
              <a:gd name="connsiteX81" fmla="*/ 4645152 w 5980176"/>
              <a:gd name="connsiteY81" fmla="*/ 2338324 h 2877820"/>
              <a:gd name="connsiteX82" fmla="*/ 4754880 w 5980176"/>
              <a:gd name="connsiteY82" fmla="*/ 2393188 h 2877820"/>
              <a:gd name="connsiteX83" fmla="*/ 4901184 w 5980176"/>
              <a:gd name="connsiteY83" fmla="*/ 2438908 h 2877820"/>
              <a:gd name="connsiteX84" fmla="*/ 5038344 w 5980176"/>
              <a:gd name="connsiteY84" fmla="*/ 2466340 h 2877820"/>
              <a:gd name="connsiteX85" fmla="*/ 5175504 w 5980176"/>
              <a:gd name="connsiteY85" fmla="*/ 2502916 h 2877820"/>
              <a:gd name="connsiteX86" fmla="*/ 5330952 w 5980176"/>
              <a:gd name="connsiteY86" fmla="*/ 2521204 h 2877820"/>
              <a:gd name="connsiteX87" fmla="*/ 5458968 w 5980176"/>
              <a:gd name="connsiteY87" fmla="*/ 2557780 h 2877820"/>
              <a:gd name="connsiteX88" fmla="*/ 5605272 w 5980176"/>
              <a:gd name="connsiteY88" fmla="*/ 2557780 h 2877820"/>
              <a:gd name="connsiteX89" fmla="*/ 5696712 w 5980176"/>
              <a:gd name="connsiteY89" fmla="*/ 2566924 h 2877820"/>
              <a:gd name="connsiteX90" fmla="*/ 5815584 w 5980176"/>
              <a:gd name="connsiteY90" fmla="*/ 2594356 h 2877820"/>
              <a:gd name="connsiteX91" fmla="*/ 5916168 w 5980176"/>
              <a:gd name="connsiteY91" fmla="*/ 2603500 h 2877820"/>
              <a:gd name="connsiteX92" fmla="*/ 5916168 w 5980176"/>
              <a:gd name="connsiteY92" fmla="*/ 2603500 h 2877820"/>
              <a:gd name="connsiteX93" fmla="*/ 5980176 w 5980176"/>
              <a:gd name="connsiteY93"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132265 w 5980176"/>
              <a:gd name="connsiteY40" fmla="*/ 720630 h 2877820"/>
              <a:gd name="connsiteX41" fmla="*/ 3158871 w 5980176"/>
              <a:gd name="connsiteY41" fmla="*/ 628015 h 2877820"/>
              <a:gd name="connsiteX42" fmla="*/ 3165634 w 5980176"/>
              <a:gd name="connsiteY42" fmla="*/ 567785 h 2877820"/>
              <a:gd name="connsiteX43" fmla="*/ 3199034 w 5980176"/>
              <a:gd name="connsiteY43" fmla="*/ 532542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90462 w 5980176"/>
              <a:gd name="connsiteY60" fmla="*/ 669481 h 2877820"/>
              <a:gd name="connsiteX61" fmla="*/ 3720275 w 5980176"/>
              <a:gd name="connsiteY61" fmla="*/ 725837 h 2877820"/>
              <a:gd name="connsiteX62" fmla="*/ 3749739 w 5980176"/>
              <a:gd name="connsiteY62" fmla="*/ 741076 h 2877820"/>
              <a:gd name="connsiteX63" fmla="*/ 3803333 w 5980176"/>
              <a:gd name="connsiteY63" fmla="*/ 846392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29348 w 5980176"/>
              <a:gd name="connsiteY67" fmla="*/ 1064832 h 2877820"/>
              <a:gd name="connsiteX68" fmla="*/ 3953510 w 5980176"/>
              <a:gd name="connsiteY68" fmla="*/ 1099597 h 2877820"/>
              <a:gd name="connsiteX69" fmla="*/ 4005199 w 5980176"/>
              <a:gd name="connsiteY69" fmla="*/ 1212532 h 2877820"/>
              <a:gd name="connsiteX70" fmla="*/ 4058539 w 5980176"/>
              <a:gd name="connsiteY70" fmla="*/ 1390078 h 2877820"/>
              <a:gd name="connsiteX71" fmla="*/ 4103148 w 5980176"/>
              <a:gd name="connsiteY71" fmla="*/ 1616488 h 2877820"/>
              <a:gd name="connsiteX72" fmla="*/ 4126230 w 5980176"/>
              <a:gd name="connsiteY72" fmla="*/ 1749584 h 2877820"/>
              <a:gd name="connsiteX73" fmla="*/ 4144518 w 5980176"/>
              <a:gd name="connsiteY73" fmla="*/ 1838643 h 2877820"/>
              <a:gd name="connsiteX74" fmla="*/ 4178712 w 5980176"/>
              <a:gd name="connsiteY74" fmla="*/ 1955134 h 2877820"/>
              <a:gd name="connsiteX75" fmla="*/ 4204239 w 5980176"/>
              <a:gd name="connsiteY75" fmla="*/ 2083912 h 2877820"/>
              <a:gd name="connsiteX76" fmla="*/ 4270248 w 5980176"/>
              <a:gd name="connsiteY76" fmla="*/ 2164588 h 2877820"/>
              <a:gd name="connsiteX77" fmla="*/ 4270248 w 5980176"/>
              <a:gd name="connsiteY77" fmla="*/ 2164588 h 2877820"/>
              <a:gd name="connsiteX78" fmla="*/ 4352544 w 5980176"/>
              <a:gd name="connsiteY78" fmla="*/ 2164588 h 2877820"/>
              <a:gd name="connsiteX79" fmla="*/ 4407408 w 5980176"/>
              <a:gd name="connsiteY79" fmla="*/ 2256028 h 2877820"/>
              <a:gd name="connsiteX80" fmla="*/ 4535424 w 5980176"/>
              <a:gd name="connsiteY80" fmla="*/ 2292604 h 2877820"/>
              <a:gd name="connsiteX81" fmla="*/ 4645152 w 5980176"/>
              <a:gd name="connsiteY81" fmla="*/ 2338324 h 2877820"/>
              <a:gd name="connsiteX82" fmla="*/ 4754880 w 5980176"/>
              <a:gd name="connsiteY82" fmla="*/ 2393188 h 2877820"/>
              <a:gd name="connsiteX83" fmla="*/ 4901184 w 5980176"/>
              <a:gd name="connsiteY83" fmla="*/ 2438908 h 2877820"/>
              <a:gd name="connsiteX84" fmla="*/ 5038344 w 5980176"/>
              <a:gd name="connsiteY84" fmla="*/ 2466340 h 2877820"/>
              <a:gd name="connsiteX85" fmla="*/ 5175504 w 5980176"/>
              <a:gd name="connsiteY85" fmla="*/ 2502916 h 2877820"/>
              <a:gd name="connsiteX86" fmla="*/ 5330952 w 5980176"/>
              <a:gd name="connsiteY86" fmla="*/ 2521204 h 2877820"/>
              <a:gd name="connsiteX87" fmla="*/ 5458968 w 5980176"/>
              <a:gd name="connsiteY87" fmla="*/ 2557780 h 2877820"/>
              <a:gd name="connsiteX88" fmla="*/ 5605272 w 5980176"/>
              <a:gd name="connsiteY88" fmla="*/ 2557780 h 2877820"/>
              <a:gd name="connsiteX89" fmla="*/ 5696712 w 5980176"/>
              <a:gd name="connsiteY89" fmla="*/ 2566924 h 2877820"/>
              <a:gd name="connsiteX90" fmla="*/ 5815584 w 5980176"/>
              <a:gd name="connsiteY90" fmla="*/ 2594356 h 2877820"/>
              <a:gd name="connsiteX91" fmla="*/ 5916168 w 5980176"/>
              <a:gd name="connsiteY91" fmla="*/ 2603500 h 2877820"/>
              <a:gd name="connsiteX92" fmla="*/ 5916168 w 5980176"/>
              <a:gd name="connsiteY92" fmla="*/ 2603500 h 2877820"/>
              <a:gd name="connsiteX93" fmla="*/ 5980176 w 5980176"/>
              <a:gd name="connsiteY93"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132265 w 5980176"/>
              <a:gd name="connsiteY40" fmla="*/ 720630 h 2877820"/>
              <a:gd name="connsiteX41" fmla="*/ 3158871 w 5980176"/>
              <a:gd name="connsiteY41" fmla="*/ 628015 h 2877820"/>
              <a:gd name="connsiteX42" fmla="*/ 3165634 w 5980176"/>
              <a:gd name="connsiteY42" fmla="*/ 567785 h 2877820"/>
              <a:gd name="connsiteX43" fmla="*/ 3199034 w 5980176"/>
              <a:gd name="connsiteY43" fmla="*/ 532542 h 2877820"/>
              <a:gd name="connsiteX44" fmla="*/ 3218180 w 5980176"/>
              <a:gd name="connsiteY44" fmla="*/ 497110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90462 w 5980176"/>
              <a:gd name="connsiteY60" fmla="*/ 669481 h 2877820"/>
              <a:gd name="connsiteX61" fmla="*/ 3720275 w 5980176"/>
              <a:gd name="connsiteY61" fmla="*/ 725837 h 2877820"/>
              <a:gd name="connsiteX62" fmla="*/ 3749739 w 5980176"/>
              <a:gd name="connsiteY62" fmla="*/ 741076 h 2877820"/>
              <a:gd name="connsiteX63" fmla="*/ 3803333 w 5980176"/>
              <a:gd name="connsiteY63" fmla="*/ 846392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29348 w 5980176"/>
              <a:gd name="connsiteY67" fmla="*/ 1064832 h 2877820"/>
              <a:gd name="connsiteX68" fmla="*/ 3953510 w 5980176"/>
              <a:gd name="connsiteY68" fmla="*/ 1099597 h 2877820"/>
              <a:gd name="connsiteX69" fmla="*/ 4005199 w 5980176"/>
              <a:gd name="connsiteY69" fmla="*/ 1212532 h 2877820"/>
              <a:gd name="connsiteX70" fmla="*/ 4058539 w 5980176"/>
              <a:gd name="connsiteY70" fmla="*/ 1390078 h 2877820"/>
              <a:gd name="connsiteX71" fmla="*/ 4103148 w 5980176"/>
              <a:gd name="connsiteY71" fmla="*/ 1616488 h 2877820"/>
              <a:gd name="connsiteX72" fmla="*/ 4126230 w 5980176"/>
              <a:gd name="connsiteY72" fmla="*/ 1749584 h 2877820"/>
              <a:gd name="connsiteX73" fmla="*/ 4144518 w 5980176"/>
              <a:gd name="connsiteY73" fmla="*/ 1838643 h 2877820"/>
              <a:gd name="connsiteX74" fmla="*/ 4178712 w 5980176"/>
              <a:gd name="connsiteY74" fmla="*/ 1955134 h 2877820"/>
              <a:gd name="connsiteX75" fmla="*/ 4204239 w 5980176"/>
              <a:gd name="connsiteY75" fmla="*/ 2083912 h 2877820"/>
              <a:gd name="connsiteX76" fmla="*/ 4270248 w 5980176"/>
              <a:gd name="connsiteY76" fmla="*/ 2164588 h 2877820"/>
              <a:gd name="connsiteX77" fmla="*/ 4270248 w 5980176"/>
              <a:gd name="connsiteY77" fmla="*/ 2164588 h 2877820"/>
              <a:gd name="connsiteX78" fmla="*/ 4352544 w 5980176"/>
              <a:gd name="connsiteY78" fmla="*/ 2164588 h 2877820"/>
              <a:gd name="connsiteX79" fmla="*/ 4407408 w 5980176"/>
              <a:gd name="connsiteY79" fmla="*/ 2256028 h 2877820"/>
              <a:gd name="connsiteX80" fmla="*/ 4535424 w 5980176"/>
              <a:gd name="connsiteY80" fmla="*/ 2292604 h 2877820"/>
              <a:gd name="connsiteX81" fmla="*/ 4645152 w 5980176"/>
              <a:gd name="connsiteY81" fmla="*/ 2338324 h 2877820"/>
              <a:gd name="connsiteX82" fmla="*/ 4754880 w 5980176"/>
              <a:gd name="connsiteY82" fmla="*/ 2393188 h 2877820"/>
              <a:gd name="connsiteX83" fmla="*/ 4901184 w 5980176"/>
              <a:gd name="connsiteY83" fmla="*/ 2438908 h 2877820"/>
              <a:gd name="connsiteX84" fmla="*/ 5038344 w 5980176"/>
              <a:gd name="connsiteY84" fmla="*/ 2466340 h 2877820"/>
              <a:gd name="connsiteX85" fmla="*/ 5175504 w 5980176"/>
              <a:gd name="connsiteY85" fmla="*/ 2502916 h 2877820"/>
              <a:gd name="connsiteX86" fmla="*/ 5330952 w 5980176"/>
              <a:gd name="connsiteY86" fmla="*/ 2521204 h 2877820"/>
              <a:gd name="connsiteX87" fmla="*/ 5458968 w 5980176"/>
              <a:gd name="connsiteY87" fmla="*/ 2557780 h 2877820"/>
              <a:gd name="connsiteX88" fmla="*/ 5605272 w 5980176"/>
              <a:gd name="connsiteY88" fmla="*/ 2557780 h 2877820"/>
              <a:gd name="connsiteX89" fmla="*/ 5696712 w 5980176"/>
              <a:gd name="connsiteY89" fmla="*/ 2566924 h 2877820"/>
              <a:gd name="connsiteX90" fmla="*/ 5815584 w 5980176"/>
              <a:gd name="connsiteY90" fmla="*/ 2594356 h 2877820"/>
              <a:gd name="connsiteX91" fmla="*/ 5916168 w 5980176"/>
              <a:gd name="connsiteY91" fmla="*/ 2603500 h 2877820"/>
              <a:gd name="connsiteX92" fmla="*/ 5916168 w 5980176"/>
              <a:gd name="connsiteY92" fmla="*/ 2603500 h 2877820"/>
              <a:gd name="connsiteX93" fmla="*/ 5980176 w 5980176"/>
              <a:gd name="connsiteY93"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132265 w 5980176"/>
              <a:gd name="connsiteY40" fmla="*/ 720630 h 2877820"/>
              <a:gd name="connsiteX41" fmla="*/ 3158871 w 5980176"/>
              <a:gd name="connsiteY41" fmla="*/ 628015 h 2877820"/>
              <a:gd name="connsiteX42" fmla="*/ 3165634 w 5980176"/>
              <a:gd name="connsiteY42" fmla="*/ 567785 h 2877820"/>
              <a:gd name="connsiteX43" fmla="*/ 3199034 w 5980176"/>
              <a:gd name="connsiteY43" fmla="*/ 532542 h 2877820"/>
              <a:gd name="connsiteX44" fmla="*/ 3218180 w 5980176"/>
              <a:gd name="connsiteY44" fmla="*/ 497110 h 2877820"/>
              <a:gd name="connsiteX45" fmla="*/ 3246786 w 5980176"/>
              <a:gd name="connsiteY45" fmla="*/ 454343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90462 w 5980176"/>
              <a:gd name="connsiteY60" fmla="*/ 669481 h 2877820"/>
              <a:gd name="connsiteX61" fmla="*/ 3720275 w 5980176"/>
              <a:gd name="connsiteY61" fmla="*/ 725837 h 2877820"/>
              <a:gd name="connsiteX62" fmla="*/ 3749739 w 5980176"/>
              <a:gd name="connsiteY62" fmla="*/ 741076 h 2877820"/>
              <a:gd name="connsiteX63" fmla="*/ 3803333 w 5980176"/>
              <a:gd name="connsiteY63" fmla="*/ 846392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29348 w 5980176"/>
              <a:gd name="connsiteY67" fmla="*/ 1064832 h 2877820"/>
              <a:gd name="connsiteX68" fmla="*/ 3953510 w 5980176"/>
              <a:gd name="connsiteY68" fmla="*/ 1099597 h 2877820"/>
              <a:gd name="connsiteX69" fmla="*/ 4005199 w 5980176"/>
              <a:gd name="connsiteY69" fmla="*/ 1212532 h 2877820"/>
              <a:gd name="connsiteX70" fmla="*/ 4058539 w 5980176"/>
              <a:gd name="connsiteY70" fmla="*/ 1390078 h 2877820"/>
              <a:gd name="connsiteX71" fmla="*/ 4103148 w 5980176"/>
              <a:gd name="connsiteY71" fmla="*/ 1616488 h 2877820"/>
              <a:gd name="connsiteX72" fmla="*/ 4126230 w 5980176"/>
              <a:gd name="connsiteY72" fmla="*/ 1749584 h 2877820"/>
              <a:gd name="connsiteX73" fmla="*/ 4144518 w 5980176"/>
              <a:gd name="connsiteY73" fmla="*/ 1838643 h 2877820"/>
              <a:gd name="connsiteX74" fmla="*/ 4178712 w 5980176"/>
              <a:gd name="connsiteY74" fmla="*/ 1955134 h 2877820"/>
              <a:gd name="connsiteX75" fmla="*/ 4204239 w 5980176"/>
              <a:gd name="connsiteY75" fmla="*/ 2083912 h 2877820"/>
              <a:gd name="connsiteX76" fmla="*/ 4270248 w 5980176"/>
              <a:gd name="connsiteY76" fmla="*/ 2164588 h 2877820"/>
              <a:gd name="connsiteX77" fmla="*/ 4270248 w 5980176"/>
              <a:gd name="connsiteY77" fmla="*/ 2164588 h 2877820"/>
              <a:gd name="connsiteX78" fmla="*/ 4352544 w 5980176"/>
              <a:gd name="connsiteY78" fmla="*/ 2164588 h 2877820"/>
              <a:gd name="connsiteX79" fmla="*/ 4407408 w 5980176"/>
              <a:gd name="connsiteY79" fmla="*/ 2256028 h 2877820"/>
              <a:gd name="connsiteX80" fmla="*/ 4535424 w 5980176"/>
              <a:gd name="connsiteY80" fmla="*/ 2292604 h 2877820"/>
              <a:gd name="connsiteX81" fmla="*/ 4645152 w 5980176"/>
              <a:gd name="connsiteY81" fmla="*/ 2338324 h 2877820"/>
              <a:gd name="connsiteX82" fmla="*/ 4754880 w 5980176"/>
              <a:gd name="connsiteY82" fmla="*/ 2393188 h 2877820"/>
              <a:gd name="connsiteX83" fmla="*/ 4901184 w 5980176"/>
              <a:gd name="connsiteY83" fmla="*/ 2438908 h 2877820"/>
              <a:gd name="connsiteX84" fmla="*/ 5038344 w 5980176"/>
              <a:gd name="connsiteY84" fmla="*/ 2466340 h 2877820"/>
              <a:gd name="connsiteX85" fmla="*/ 5175504 w 5980176"/>
              <a:gd name="connsiteY85" fmla="*/ 2502916 h 2877820"/>
              <a:gd name="connsiteX86" fmla="*/ 5330952 w 5980176"/>
              <a:gd name="connsiteY86" fmla="*/ 2521204 h 2877820"/>
              <a:gd name="connsiteX87" fmla="*/ 5458968 w 5980176"/>
              <a:gd name="connsiteY87" fmla="*/ 2557780 h 2877820"/>
              <a:gd name="connsiteX88" fmla="*/ 5605272 w 5980176"/>
              <a:gd name="connsiteY88" fmla="*/ 2557780 h 2877820"/>
              <a:gd name="connsiteX89" fmla="*/ 5696712 w 5980176"/>
              <a:gd name="connsiteY89" fmla="*/ 2566924 h 2877820"/>
              <a:gd name="connsiteX90" fmla="*/ 5815584 w 5980176"/>
              <a:gd name="connsiteY90" fmla="*/ 2594356 h 2877820"/>
              <a:gd name="connsiteX91" fmla="*/ 5916168 w 5980176"/>
              <a:gd name="connsiteY91" fmla="*/ 2603500 h 2877820"/>
              <a:gd name="connsiteX92" fmla="*/ 5916168 w 5980176"/>
              <a:gd name="connsiteY92" fmla="*/ 2603500 h 2877820"/>
              <a:gd name="connsiteX93" fmla="*/ 5980176 w 5980176"/>
              <a:gd name="connsiteY93"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132265 w 5980176"/>
              <a:gd name="connsiteY40" fmla="*/ 720630 h 2877820"/>
              <a:gd name="connsiteX41" fmla="*/ 3158871 w 5980176"/>
              <a:gd name="connsiteY41" fmla="*/ 628015 h 2877820"/>
              <a:gd name="connsiteX42" fmla="*/ 3165634 w 5980176"/>
              <a:gd name="connsiteY42" fmla="*/ 567785 h 2877820"/>
              <a:gd name="connsiteX43" fmla="*/ 3199034 w 5980176"/>
              <a:gd name="connsiteY43" fmla="*/ 532542 h 2877820"/>
              <a:gd name="connsiteX44" fmla="*/ 3218180 w 5980176"/>
              <a:gd name="connsiteY44" fmla="*/ 497110 h 2877820"/>
              <a:gd name="connsiteX45" fmla="*/ 3246786 w 5980176"/>
              <a:gd name="connsiteY45" fmla="*/ 454343 h 2877820"/>
              <a:gd name="connsiteX46" fmla="*/ 3273425 w 5980176"/>
              <a:gd name="connsiteY46" fmla="*/ 390112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90462 w 5980176"/>
              <a:gd name="connsiteY60" fmla="*/ 669481 h 2877820"/>
              <a:gd name="connsiteX61" fmla="*/ 3720275 w 5980176"/>
              <a:gd name="connsiteY61" fmla="*/ 725837 h 2877820"/>
              <a:gd name="connsiteX62" fmla="*/ 3749739 w 5980176"/>
              <a:gd name="connsiteY62" fmla="*/ 741076 h 2877820"/>
              <a:gd name="connsiteX63" fmla="*/ 3803333 w 5980176"/>
              <a:gd name="connsiteY63" fmla="*/ 846392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29348 w 5980176"/>
              <a:gd name="connsiteY67" fmla="*/ 1064832 h 2877820"/>
              <a:gd name="connsiteX68" fmla="*/ 3953510 w 5980176"/>
              <a:gd name="connsiteY68" fmla="*/ 1099597 h 2877820"/>
              <a:gd name="connsiteX69" fmla="*/ 4005199 w 5980176"/>
              <a:gd name="connsiteY69" fmla="*/ 1212532 h 2877820"/>
              <a:gd name="connsiteX70" fmla="*/ 4058539 w 5980176"/>
              <a:gd name="connsiteY70" fmla="*/ 1390078 h 2877820"/>
              <a:gd name="connsiteX71" fmla="*/ 4103148 w 5980176"/>
              <a:gd name="connsiteY71" fmla="*/ 1616488 h 2877820"/>
              <a:gd name="connsiteX72" fmla="*/ 4126230 w 5980176"/>
              <a:gd name="connsiteY72" fmla="*/ 1749584 h 2877820"/>
              <a:gd name="connsiteX73" fmla="*/ 4144518 w 5980176"/>
              <a:gd name="connsiteY73" fmla="*/ 1838643 h 2877820"/>
              <a:gd name="connsiteX74" fmla="*/ 4178712 w 5980176"/>
              <a:gd name="connsiteY74" fmla="*/ 1955134 h 2877820"/>
              <a:gd name="connsiteX75" fmla="*/ 4204239 w 5980176"/>
              <a:gd name="connsiteY75" fmla="*/ 2083912 h 2877820"/>
              <a:gd name="connsiteX76" fmla="*/ 4270248 w 5980176"/>
              <a:gd name="connsiteY76" fmla="*/ 2164588 h 2877820"/>
              <a:gd name="connsiteX77" fmla="*/ 4270248 w 5980176"/>
              <a:gd name="connsiteY77" fmla="*/ 2164588 h 2877820"/>
              <a:gd name="connsiteX78" fmla="*/ 4352544 w 5980176"/>
              <a:gd name="connsiteY78" fmla="*/ 2164588 h 2877820"/>
              <a:gd name="connsiteX79" fmla="*/ 4407408 w 5980176"/>
              <a:gd name="connsiteY79" fmla="*/ 2256028 h 2877820"/>
              <a:gd name="connsiteX80" fmla="*/ 4535424 w 5980176"/>
              <a:gd name="connsiteY80" fmla="*/ 2292604 h 2877820"/>
              <a:gd name="connsiteX81" fmla="*/ 4645152 w 5980176"/>
              <a:gd name="connsiteY81" fmla="*/ 2338324 h 2877820"/>
              <a:gd name="connsiteX82" fmla="*/ 4754880 w 5980176"/>
              <a:gd name="connsiteY82" fmla="*/ 2393188 h 2877820"/>
              <a:gd name="connsiteX83" fmla="*/ 4901184 w 5980176"/>
              <a:gd name="connsiteY83" fmla="*/ 2438908 h 2877820"/>
              <a:gd name="connsiteX84" fmla="*/ 5038344 w 5980176"/>
              <a:gd name="connsiteY84" fmla="*/ 2466340 h 2877820"/>
              <a:gd name="connsiteX85" fmla="*/ 5175504 w 5980176"/>
              <a:gd name="connsiteY85" fmla="*/ 2502916 h 2877820"/>
              <a:gd name="connsiteX86" fmla="*/ 5330952 w 5980176"/>
              <a:gd name="connsiteY86" fmla="*/ 2521204 h 2877820"/>
              <a:gd name="connsiteX87" fmla="*/ 5458968 w 5980176"/>
              <a:gd name="connsiteY87" fmla="*/ 2557780 h 2877820"/>
              <a:gd name="connsiteX88" fmla="*/ 5605272 w 5980176"/>
              <a:gd name="connsiteY88" fmla="*/ 2557780 h 2877820"/>
              <a:gd name="connsiteX89" fmla="*/ 5696712 w 5980176"/>
              <a:gd name="connsiteY89" fmla="*/ 2566924 h 2877820"/>
              <a:gd name="connsiteX90" fmla="*/ 5815584 w 5980176"/>
              <a:gd name="connsiteY90" fmla="*/ 2594356 h 2877820"/>
              <a:gd name="connsiteX91" fmla="*/ 5916168 w 5980176"/>
              <a:gd name="connsiteY91" fmla="*/ 2603500 h 2877820"/>
              <a:gd name="connsiteX92" fmla="*/ 5916168 w 5980176"/>
              <a:gd name="connsiteY92" fmla="*/ 2603500 h 2877820"/>
              <a:gd name="connsiteX93" fmla="*/ 5980176 w 5980176"/>
              <a:gd name="connsiteY93"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132265 w 5980176"/>
              <a:gd name="connsiteY40" fmla="*/ 720630 h 2877820"/>
              <a:gd name="connsiteX41" fmla="*/ 3158871 w 5980176"/>
              <a:gd name="connsiteY41" fmla="*/ 628015 h 2877820"/>
              <a:gd name="connsiteX42" fmla="*/ 3165634 w 5980176"/>
              <a:gd name="connsiteY42" fmla="*/ 567785 h 2877820"/>
              <a:gd name="connsiteX43" fmla="*/ 3199034 w 5980176"/>
              <a:gd name="connsiteY43" fmla="*/ 532542 h 2877820"/>
              <a:gd name="connsiteX44" fmla="*/ 3218180 w 5980176"/>
              <a:gd name="connsiteY44" fmla="*/ 497110 h 2877820"/>
              <a:gd name="connsiteX45" fmla="*/ 3246786 w 5980176"/>
              <a:gd name="connsiteY45" fmla="*/ 454343 h 2877820"/>
              <a:gd name="connsiteX46" fmla="*/ 3273425 w 5980176"/>
              <a:gd name="connsiteY46" fmla="*/ 390112 h 2877820"/>
              <a:gd name="connsiteX47" fmla="*/ 3293745 w 5980176"/>
              <a:gd name="connsiteY47" fmla="*/ 322167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90462 w 5980176"/>
              <a:gd name="connsiteY60" fmla="*/ 669481 h 2877820"/>
              <a:gd name="connsiteX61" fmla="*/ 3720275 w 5980176"/>
              <a:gd name="connsiteY61" fmla="*/ 725837 h 2877820"/>
              <a:gd name="connsiteX62" fmla="*/ 3749739 w 5980176"/>
              <a:gd name="connsiteY62" fmla="*/ 741076 h 2877820"/>
              <a:gd name="connsiteX63" fmla="*/ 3803333 w 5980176"/>
              <a:gd name="connsiteY63" fmla="*/ 846392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29348 w 5980176"/>
              <a:gd name="connsiteY67" fmla="*/ 1064832 h 2877820"/>
              <a:gd name="connsiteX68" fmla="*/ 3953510 w 5980176"/>
              <a:gd name="connsiteY68" fmla="*/ 1099597 h 2877820"/>
              <a:gd name="connsiteX69" fmla="*/ 4005199 w 5980176"/>
              <a:gd name="connsiteY69" fmla="*/ 1212532 h 2877820"/>
              <a:gd name="connsiteX70" fmla="*/ 4058539 w 5980176"/>
              <a:gd name="connsiteY70" fmla="*/ 1390078 h 2877820"/>
              <a:gd name="connsiteX71" fmla="*/ 4103148 w 5980176"/>
              <a:gd name="connsiteY71" fmla="*/ 1616488 h 2877820"/>
              <a:gd name="connsiteX72" fmla="*/ 4126230 w 5980176"/>
              <a:gd name="connsiteY72" fmla="*/ 1749584 h 2877820"/>
              <a:gd name="connsiteX73" fmla="*/ 4144518 w 5980176"/>
              <a:gd name="connsiteY73" fmla="*/ 1838643 h 2877820"/>
              <a:gd name="connsiteX74" fmla="*/ 4178712 w 5980176"/>
              <a:gd name="connsiteY74" fmla="*/ 1955134 h 2877820"/>
              <a:gd name="connsiteX75" fmla="*/ 4204239 w 5980176"/>
              <a:gd name="connsiteY75" fmla="*/ 2083912 h 2877820"/>
              <a:gd name="connsiteX76" fmla="*/ 4270248 w 5980176"/>
              <a:gd name="connsiteY76" fmla="*/ 2164588 h 2877820"/>
              <a:gd name="connsiteX77" fmla="*/ 4270248 w 5980176"/>
              <a:gd name="connsiteY77" fmla="*/ 2164588 h 2877820"/>
              <a:gd name="connsiteX78" fmla="*/ 4352544 w 5980176"/>
              <a:gd name="connsiteY78" fmla="*/ 2164588 h 2877820"/>
              <a:gd name="connsiteX79" fmla="*/ 4407408 w 5980176"/>
              <a:gd name="connsiteY79" fmla="*/ 2256028 h 2877820"/>
              <a:gd name="connsiteX80" fmla="*/ 4535424 w 5980176"/>
              <a:gd name="connsiteY80" fmla="*/ 2292604 h 2877820"/>
              <a:gd name="connsiteX81" fmla="*/ 4645152 w 5980176"/>
              <a:gd name="connsiteY81" fmla="*/ 2338324 h 2877820"/>
              <a:gd name="connsiteX82" fmla="*/ 4754880 w 5980176"/>
              <a:gd name="connsiteY82" fmla="*/ 2393188 h 2877820"/>
              <a:gd name="connsiteX83" fmla="*/ 4901184 w 5980176"/>
              <a:gd name="connsiteY83" fmla="*/ 2438908 h 2877820"/>
              <a:gd name="connsiteX84" fmla="*/ 5038344 w 5980176"/>
              <a:gd name="connsiteY84" fmla="*/ 2466340 h 2877820"/>
              <a:gd name="connsiteX85" fmla="*/ 5175504 w 5980176"/>
              <a:gd name="connsiteY85" fmla="*/ 2502916 h 2877820"/>
              <a:gd name="connsiteX86" fmla="*/ 5330952 w 5980176"/>
              <a:gd name="connsiteY86" fmla="*/ 2521204 h 2877820"/>
              <a:gd name="connsiteX87" fmla="*/ 5458968 w 5980176"/>
              <a:gd name="connsiteY87" fmla="*/ 2557780 h 2877820"/>
              <a:gd name="connsiteX88" fmla="*/ 5605272 w 5980176"/>
              <a:gd name="connsiteY88" fmla="*/ 2557780 h 2877820"/>
              <a:gd name="connsiteX89" fmla="*/ 5696712 w 5980176"/>
              <a:gd name="connsiteY89" fmla="*/ 2566924 h 2877820"/>
              <a:gd name="connsiteX90" fmla="*/ 5815584 w 5980176"/>
              <a:gd name="connsiteY90" fmla="*/ 2594356 h 2877820"/>
              <a:gd name="connsiteX91" fmla="*/ 5916168 w 5980176"/>
              <a:gd name="connsiteY91" fmla="*/ 2603500 h 2877820"/>
              <a:gd name="connsiteX92" fmla="*/ 5916168 w 5980176"/>
              <a:gd name="connsiteY92" fmla="*/ 2603500 h 2877820"/>
              <a:gd name="connsiteX93" fmla="*/ 5980176 w 5980176"/>
              <a:gd name="connsiteY93"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132265 w 5980176"/>
              <a:gd name="connsiteY40" fmla="*/ 720630 h 2877820"/>
              <a:gd name="connsiteX41" fmla="*/ 3158871 w 5980176"/>
              <a:gd name="connsiteY41" fmla="*/ 628015 h 2877820"/>
              <a:gd name="connsiteX42" fmla="*/ 3165634 w 5980176"/>
              <a:gd name="connsiteY42" fmla="*/ 567785 h 2877820"/>
              <a:gd name="connsiteX43" fmla="*/ 3199034 w 5980176"/>
              <a:gd name="connsiteY43" fmla="*/ 532542 h 2877820"/>
              <a:gd name="connsiteX44" fmla="*/ 3218180 w 5980176"/>
              <a:gd name="connsiteY44" fmla="*/ 497110 h 2877820"/>
              <a:gd name="connsiteX45" fmla="*/ 3246786 w 5980176"/>
              <a:gd name="connsiteY45" fmla="*/ 454343 h 2877820"/>
              <a:gd name="connsiteX46" fmla="*/ 3273425 w 5980176"/>
              <a:gd name="connsiteY46" fmla="*/ 390112 h 2877820"/>
              <a:gd name="connsiteX47" fmla="*/ 3293745 w 5980176"/>
              <a:gd name="connsiteY47" fmla="*/ 322167 h 2877820"/>
              <a:gd name="connsiteX48" fmla="*/ 3322796 w 5980176"/>
              <a:gd name="connsiteY48" fmla="*/ 300324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90462 w 5980176"/>
              <a:gd name="connsiteY60" fmla="*/ 669481 h 2877820"/>
              <a:gd name="connsiteX61" fmla="*/ 3720275 w 5980176"/>
              <a:gd name="connsiteY61" fmla="*/ 725837 h 2877820"/>
              <a:gd name="connsiteX62" fmla="*/ 3749739 w 5980176"/>
              <a:gd name="connsiteY62" fmla="*/ 741076 h 2877820"/>
              <a:gd name="connsiteX63" fmla="*/ 3803333 w 5980176"/>
              <a:gd name="connsiteY63" fmla="*/ 846392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29348 w 5980176"/>
              <a:gd name="connsiteY67" fmla="*/ 1064832 h 2877820"/>
              <a:gd name="connsiteX68" fmla="*/ 3953510 w 5980176"/>
              <a:gd name="connsiteY68" fmla="*/ 1099597 h 2877820"/>
              <a:gd name="connsiteX69" fmla="*/ 4005199 w 5980176"/>
              <a:gd name="connsiteY69" fmla="*/ 1212532 h 2877820"/>
              <a:gd name="connsiteX70" fmla="*/ 4058539 w 5980176"/>
              <a:gd name="connsiteY70" fmla="*/ 1390078 h 2877820"/>
              <a:gd name="connsiteX71" fmla="*/ 4103148 w 5980176"/>
              <a:gd name="connsiteY71" fmla="*/ 1616488 h 2877820"/>
              <a:gd name="connsiteX72" fmla="*/ 4126230 w 5980176"/>
              <a:gd name="connsiteY72" fmla="*/ 1749584 h 2877820"/>
              <a:gd name="connsiteX73" fmla="*/ 4144518 w 5980176"/>
              <a:gd name="connsiteY73" fmla="*/ 1838643 h 2877820"/>
              <a:gd name="connsiteX74" fmla="*/ 4178712 w 5980176"/>
              <a:gd name="connsiteY74" fmla="*/ 1955134 h 2877820"/>
              <a:gd name="connsiteX75" fmla="*/ 4204239 w 5980176"/>
              <a:gd name="connsiteY75" fmla="*/ 2083912 h 2877820"/>
              <a:gd name="connsiteX76" fmla="*/ 4270248 w 5980176"/>
              <a:gd name="connsiteY76" fmla="*/ 2164588 h 2877820"/>
              <a:gd name="connsiteX77" fmla="*/ 4270248 w 5980176"/>
              <a:gd name="connsiteY77" fmla="*/ 2164588 h 2877820"/>
              <a:gd name="connsiteX78" fmla="*/ 4352544 w 5980176"/>
              <a:gd name="connsiteY78" fmla="*/ 2164588 h 2877820"/>
              <a:gd name="connsiteX79" fmla="*/ 4407408 w 5980176"/>
              <a:gd name="connsiteY79" fmla="*/ 2256028 h 2877820"/>
              <a:gd name="connsiteX80" fmla="*/ 4535424 w 5980176"/>
              <a:gd name="connsiteY80" fmla="*/ 2292604 h 2877820"/>
              <a:gd name="connsiteX81" fmla="*/ 4645152 w 5980176"/>
              <a:gd name="connsiteY81" fmla="*/ 2338324 h 2877820"/>
              <a:gd name="connsiteX82" fmla="*/ 4754880 w 5980176"/>
              <a:gd name="connsiteY82" fmla="*/ 2393188 h 2877820"/>
              <a:gd name="connsiteX83" fmla="*/ 4901184 w 5980176"/>
              <a:gd name="connsiteY83" fmla="*/ 2438908 h 2877820"/>
              <a:gd name="connsiteX84" fmla="*/ 5038344 w 5980176"/>
              <a:gd name="connsiteY84" fmla="*/ 2466340 h 2877820"/>
              <a:gd name="connsiteX85" fmla="*/ 5175504 w 5980176"/>
              <a:gd name="connsiteY85" fmla="*/ 2502916 h 2877820"/>
              <a:gd name="connsiteX86" fmla="*/ 5330952 w 5980176"/>
              <a:gd name="connsiteY86" fmla="*/ 2521204 h 2877820"/>
              <a:gd name="connsiteX87" fmla="*/ 5458968 w 5980176"/>
              <a:gd name="connsiteY87" fmla="*/ 2557780 h 2877820"/>
              <a:gd name="connsiteX88" fmla="*/ 5605272 w 5980176"/>
              <a:gd name="connsiteY88" fmla="*/ 2557780 h 2877820"/>
              <a:gd name="connsiteX89" fmla="*/ 5696712 w 5980176"/>
              <a:gd name="connsiteY89" fmla="*/ 2566924 h 2877820"/>
              <a:gd name="connsiteX90" fmla="*/ 5815584 w 5980176"/>
              <a:gd name="connsiteY90" fmla="*/ 2594356 h 2877820"/>
              <a:gd name="connsiteX91" fmla="*/ 5916168 w 5980176"/>
              <a:gd name="connsiteY91" fmla="*/ 2603500 h 2877820"/>
              <a:gd name="connsiteX92" fmla="*/ 5916168 w 5980176"/>
              <a:gd name="connsiteY92" fmla="*/ 2603500 h 2877820"/>
              <a:gd name="connsiteX93" fmla="*/ 5980176 w 5980176"/>
              <a:gd name="connsiteY93" fmla="*/ 2603500 h 2877820"/>
              <a:gd name="connsiteX0" fmla="*/ 0 w 5980176"/>
              <a:gd name="connsiteY0" fmla="*/ 2881806 h 2881806"/>
              <a:gd name="connsiteX1" fmla="*/ 91440 w 5980176"/>
              <a:gd name="connsiteY1" fmla="*/ 2872662 h 2881806"/>
              <a:gd name="connsiteX2" fmla="*/ 320040 w 5980176"/>
              <a:gd name="connsiteY2" fmla="*/ 2826942 h 2881806"/>
              <a:gd name="connsiteX3" fmla="*/ 576072 w 5980176"/>
              <a:gd name="connsiteY3" fmla="*/ 2744646 h 2881806"/>
              <a:gd name="connsiteX4" fmla="*/ 868680 w 5980176"/>
              <a:gd name="connsiteY4" fmla="*/ 2625774 h 2881806"/>
              <a:gd name="connsiteX5" fmla="*/ 996696 w 5980176"/>
              <a:gd name="connsiteY5" fmla="*/ 2561766 h 2881806"/>
              <a:gd name="connsiteX6" fmla="*/ 1152144 w 5980176"/>
              <a:gd name="connsiteY6" fmla="*/ 2406318 h 2881806"/>
              <a:gd name="connsiteX7" fmla="*/ 1234440 w 5980176"/>
              <a:gd name="connsiteY7" fmla="*/ 2314878 h 2881806"/>
              <a:gd name="connsiteX8" fmla="*/ 1335024 w 5980176"/>
              <a:gd name="connsiteY8" fmla="*/ 2186862 h 2881806"/>
              <a:gd name="connsiteX9" fmla="*/ 1389888 w 5980176"/>
              <a:gd name="connsiteY9" fmla="*/ 2022270 h 2881806"/>
              <a:gd name="connsiteX10" fmla="*/ 1463040 w 5980176"/>
              <a:gd name="connsiteY10" fmla="*/ 1885110 h 2881806"/>
              <a:gd name="connsiteX11" fmla="*/ 1527048 w 5980176"/>
              <a:gd name="connsiteY11" fmla="*/ 1848534 h 2881806"/>
              <a:gd name="connsiteX12" fmla="*/ 1609344 w 5980176"/>
              <a:gd name="connsiteY12" fmla="*/ 1885110 h 2881806"/>
              <a:gd name="connsiteX13" fmla="*/ 1700784 w 5980176"/>
              <a:gd name="connsiteY13" fmla="*/ 1821102 h 2881806"/>
              <a:gd name="connsiteX14" fmla="*/ 1801368 w 5980176"/>
              <a:gd name="connsiteY14" fmla="*/ 1775382 h 2881806"/>
              <a:gd name="connsiteX15" fmla="*/ 1883664 w 5980176"/>
              <a:gd name="connsiteY15" fmla="*/ 1738806 h 2881806"/>
              <a:gd name="connsiteX16" fmla="*/ 1883664 w 5980176"/>
              <a:gd name="connsiteY16" fmla="*/ 1738806 h 2881806"/>
              <a:gd name="connsiteX17" fmla="*/ 1975104 w 5980176"/>
              <a:gd name="connsiteY17" fmla="*/ 1839390 h 2881806"/>
              <a:gd name="connsiteX18" fmla="*/ 1975104 w 5980176"/>
              <a:gd name="connsiteY18" fmla="*/ 1839390 h 2881806"/>
              <a:gd name="connsiteX19" fmla="*/ 2121408 w 5980176"/>
              <a:gd name="connsiteY19" fmla="*/ 1885110 h 2881806"/>
              <a:gd name="connsiteX20" fmla="*/ 2121408 w 5980176"/>
              <a:gd name="connsiteY20" fmla="*/ 1885110 h 2881806"/>
              <a:gd name="connsiteX21" fmla="*/ 2194560 w 5980176"/>
              <a:gd name="connsiteY21" fmla="*/ 1894254 h 2881806"/>
              <a:gd name="connsiteX22" fmla="*/ 2258568 w 5980176"/>
              <a:gd name="connsiteY22" fmla="*/ 1821102 h 2881806"/>
              <a:gd name="connsiteX23" fmla="*/ 2286000 w 5980176"/>
              <a:gd name="connsiteY23" fmla="*/ 1757094 h 2881806"/>
              <a:gd name="connsiteX24" fmla="*/ 2331720 w 5980176"/>
              <a:gd name="connsiteY24" fmla="*/ 1674798 h 2881806"/>
              <a:gd name="connsiteX25" fmla="*/ 2389759 w 5980176"/>
              <a:gd name="connsiteY25" fmla="*/ 1621458 h 2881806"/>
              <a:gd name="connsiteX26" fmla="*/ 2440210 w 5980176"/>
              <a:gd name="connsiteY26" fmla="*/ 1600313 h 2881806"/>
              <a:gd name="connsiteX27" fmla="*/ 2468086 w 5980176"/>
              <a:gd name="connsiteY27" fmla="*/ 1589136 h 2881806"/>
              <a:gd name="connsiteX28" fmla="*/ 2521458 w 5980176"/>
              <a:gd name="connsiteY28" fmla="*/ 1516873 h 2881806"/>
              <a:gd name="connsiteX29" fmla="*/ 2529173 w 5980176"/>
              <a:gd name="connsiteY29" fmla="*/ 1504586 h 2881806"/>
              <a:gd name="connsiteX30" fmla="*/ 2547778 w 5980176"/>
              <a:gd name="connsiteY30" fmla="*/ 1478868 h 2881806"/>
              <a:gd name="connsiteX31" fmla="*/ 2614454 w 5980176"/>
              <a:gd name="connsiteY31" fmla="*/ 1495538 h 2881806"/>
              <a:gd name="connsiteX32" fmla="*/ 2713831 w 5980176"/>
              <a:gd name="connsiteY32" fmla="*/ 1554720 h 2881806"/>
              <a:gd name="connsiteX33" fmla="*/ 2807208 w 5980176"/>
              <a:gd name="connsiteY33" fmla="*/ 1510206 h 2881806"/>
              <a:gd name="connsiteX34" fmla="*/ 2886266 w 5980176"/>
              <a:gd name="connsiteY34" fmla="*/ 1421147 h 2881806"/>
              <a:gd name="connsiteX35" fmla="*/ 2960180 w 5980176"/>
              <a:gd name="connsiteY35" fmla="*/ 1214011 h 2881806"/>
              <a:gd name="connsiteX36" fmla="*/ 3016631 w 5980176"/>
              <a:gd name="connsiteY36" fmla="*/ 1065706 h 2881806"/>
              <a:gd name="connsiteX37" fmla="*/ 3058287 w 5980176"/>
              <a:gd name="connsiteY37" fmla="*/ 990141 h 2881806"/>
              <a:gd name="connsiteX38" fmla="*/ 3086513 w 5980176"/>
              <a:gd name="connsiteY38" fmla="*/ 897494 h 2881806"/>
              <a:gd name="connsiteX39" fmla="*/ 3100832 w 5980176"/>
              <a:gd name="connsiteY39" fmla="*/ 822787 h 2881806"/>
              <a:gd name="connsiteX40" fmla="*/ 3132265 w 5980176"/>
              <a:gd name="connsiteY40" fmla="*/ 724616 h 2881806"/>
              <a:gd name="connsiteX41" fmla="*/ 3158871 w 5980176"/>
              <a:gd name="connsiteY41" fmla="*/ 632001 h 2881806"/>
              <a:gd name="connsiteX42" fmla="*/ 3165634 w 5980176"/>
              <a:gd name="connsiteY42" fmla="*/ 571771 h 2881806"/>
              <a:gd name="connsiteX43" fmla="*/ 3199034 w 5980176"/>
              <a:gd name="connsiteY43" fmla="*/ 536528 h 2881806"/>
              <a:gd name="connsiteX44" fmla="*/ 3218180 w 5980176"/>
              <a:gd name="connsiteY44" fmla="*/ 501096 h 2881806"/>
              <a:gd name="connsiteX45" fmla="*/ 3246786 w 5980176"/>
              <a:gd name="connsiteY45" fmla="*/ 458329 h 2881806"/>
              <a:gd name="connsiteX46" fmla="*/ 3273425 w 5980176"/>
              <a:gd name="connsiteY46" fmla="*/ 394098 h 2881806"/>
              <a:gd name="connsiteX47" fmla="*/ 3293745 w 5980176"/>
              <a:gd name="connsiteY47" fmla="*/ 326153 h 2881806"/>
              <a:gd name="connsiteX48" fmla="*/ 3322796 w 5980176"/>
              <a:gd name="connsiteY48" fmla="*/ 304310 h 2881806"/>
              <a:gd name="connsiteX49" fmla="*/ 3345815 w 5980176"/>
              <a:gd name="connsiteY49" fmla="*/ 271194 h 2881806"/>
              <a:gd name="connsiteX50" fmla="*/ 3353054 w 5980176"/>
              <a:gd name="connsiteY50" fmla="*/ 21258 h 2881806"/>
              <a:gd name="connsiteX51" fmla="*/ 3384804 w 5980176"/>
              <a:gd name="connsiteY51" fmla="*/ 11733 h 2881806"/>
              <a:gd name="connsiteX52" fmla="*/ 3407537 w 5980176"/>
              <a:gd name="connsiteY52" fmla="*/ 3986 h 2881806"/>
              <a:gd name="connsiteX53" fmla="*/ 3419856 w 5980176"/>
              <a:gd name="connsiteY53" fmla="*/ 50595 h 2881806"/>
              <a:gd name="connsiteX54" fmla="*/ 3437382 w 5980176"/>
              <a:gd name="connsiteY54" fmla="*/ 90473 h 2881806"/>
              <a:gd name="connsiteX55" fmla="*/ 3483864 w 5980176"/>
              <a:gd name="connsiteY55" fmla="*/ 257478 h 2881806"/>
              <a:gd name="connsiteX56" fmla="*/ 3511296 w 5980176"/>
              <a:gd name="connsiteY56" fmla="*/ 239190 h 2881806"/>
              <a:gd name="connsiteX57" fmla="*/ 3520440 w 5980176"/>
              <a:gd name="connsiteY57" fmla="*/ 312342 h 2881806"/>
              <a:gd name="connsiteX58" fmla="*/ 3563747 w 5980176"/>
              <a:gd name="connsiteY58" fmla="*/ 392860 h 2881806"/>
              <a:gd name="connsiteX59" fmla="*/ 3626104 w 5980176"/>
              <a:gd name="connsiteY59" fmla="*/ 576883 h 2881806"/>
              <a:gd name="connsiteX60" fmla="*/ 3690462 w 5980176"/>
              <a:gd name="connsiteY60" fmla="*/ 673467 h 2881806"/>
              <a:gd name="connsiteX61" fmla="*/ 3720275 w 5980176"/>
              <a:gd name="connsiteY61" fmla="*/ 729823 h 2881806"/>
              <a:gd name="connsiteX62" fmla="*/ 3749739 w 5980176"/>
              <a:gd name="connsiteY62" fmla="*/ 745062 h 2881806"/>
              <a:gd name="connsiteX63" fmla="*/ 3803333 w 5980176"/>
              <a:gd name="connsiteY63" fmla="*/ 850378 h 2881806"/>
              <a:gd name="connsiteX64" fmla="*/ 3835686 w 5980176"/>
              <a:gd name="connsiteY64" fmla="*/ 922767 h 2881806"/>
              <a:gd name="connsiteX65" fmla="*/ 3869626 w 5980176"/>
              <a:gd name="connsiteY65" fmla="*/ 985442 h 2881806"/>
              <a:gd name="connsiteX66" fmla="*/ 3907727 w 5980176"/>
              <a:gd name="connsiteY66" fmla="*/ 1040211 h 2881806"/>
              <a:gd name="connsiteX67" fmla="*/ 3929348 w 5980176"/>
              <a:gd name="connsiteY67" fmla="*/ 1068818 h 2881806"/>
              <a:gd name="connsiteX68" fmla="*/ 3953510 w 5980176"/>
              <a:gd name="connsiteY68" fmla="*/ 1103583 h 2881806"/>
              <a:gd name="connsiteX69" fmla="*/ 4005199 w 5980176"/>
              <a:gd name="connsiteY69" fmla="*/ 1216518 h 2881806"/>
              <a:gd name="connsiteX70" fmla="*/ 4058539 w 5980176"/>
              <a:gd name="connsiteY70" fmla="*/ 1394064 h 2881806"/>
              <a:gd name="connsiteX71" fmla="*/ 4103148 w 5980176"/>
              <a:gd name="connsiteY71" fmla="*/ 1620474 h 2881806"/>
              <a:gd name="connsiteX72" fmla="*/ 4126230 w 5980176"/>
              <a:gd name="connsiteY72" fmla="*/ 1753570 h 2881806"/>
              <a:gd name="connsiteX73" fmla="*/ 4144518 w 5980176"/>
              <a:gd name="connsiteY73" fmla="*/ 1842629 h 2881806"/>
              <a:gd name="connsiteX74" fmla="*/ 4178712 w 5980176"/>
              <a:gd name="connsiteY74" fmla="*/ 1959120 h 2881806"/>
              <a:gd name="connsiteX75" fmla="*/ 4204239 w 5980176"/>
              <a:gd name="connsiteY75" fmla="*/ 2087898 h 2881806"/>
              <a:gd name="connsiteX76" fmla="*/ 4270248 w 5980176"/>
              <a:gd name="connsiteY76" fmla="*/ 2168574 h 2881806"/>
              <a:gd name="connsiteX77" fmla="*/ 4270248 w 5980176"/>
              <a:gd name="connsiteY77" fmla="*/ 2168574 h 2881806"/>
              <a:gd name="connsiteX78" fmla="*/ 4352544 w 5980176"/>
              <a:gd name="connsiteY78" fmla="*/ 2168574 h 2881806"/>
              <a:gd name="connsiteX79" fmla="*/ 4407408 w 5980176"/>
              <a:gd name="connsiteY79" fmla="*/ 2260014 h 2881806"/>
              <a:gd name="connsiteX80" fmla="*/ 4535424 w 5980176"/>
              <a:gd name="connsiteY80" fmla="*/ 2296590 h 2881806"/>
              <a:gd name="connsiteX81" fmla="*/ 4645152 w 5980176"/>
              <a:gd name="connsiteY81" fmla="*/ 2342310 h 2881806"/>
              <a:gd name="connsiteX82" fmla="*/ 4754880 w 5980176"/>
              <a:gd name="connsiteY82" fmla="*/ 2397174 h 2881806"/>
              <a:gd name="connsiteX83" fmla="*/ 4901184 w 5980176"/>
              <a:gd name="connsiteY83" fmla="*/ 2442894 h 2881806"/>
              <a:gd name="connsiteX84" fmla="*/ 5038344 w 5980176"/>
              <a:gd name="connsiteY84" fmla="*/ 2470326 h 2881806"/>
              <a:gd name="connsiteX85" fmla="*/ 5175504 w 5980176"/>
              <a:gd name="connsiteY85" fmla="*/ 2506902 h 2881806"/>
              <a:gd name="connsiteX86" fmla="*/ 5330952 w 5980176"/>
              <a:gd name="connsiteY86" fmla="*/ 2525190 h 2881806"/>
              <a:gd name="connsiteX87" fmla="*/ 5458968 w 5980176"/>
              <a:gd name="connsiteY87" fmla="*/ 2561766 h 2881806"/>
              <a:gd name="connsiteX88" fmla="*/ 5605272 w 5980176"/>
              <a:gd name="connsiteY88" fmla="*/ 2561766 h 2881806"/>
              <a:gd name="connsiteX89" fmla="*/ 5696712 w 5980176"/>
              <a:gd name="connsiteY89" fmla="*/ 2570910 h 2881806"/>
              <a:gd name="connsiteX90" fmla="*/ 5815584 w 5980176"/>
              <a:gd name="connsiteY90" fmla="*/ 2598342 h 2881806"/>
              <a:gd name="connsiteX91" fmla="*/ 5916168 w 5980176"/>
              <a:gd name="connsiteY91" fmla="*/ 2607486 h 2881806"/>
              <a:gd name="connsiteX92" fmla="*/ 5916168 w 5980176"/>
              <a:gd name="connsiteY92" fmla="*/ 2607486 h 2881806"/>
              <a:gd name="connsiteX93" fmla="*/ 5980176 w 5980176"/>
              <a:gd name="connsiteY93" fmla="*/ 2607486 h 2881806"/>
              <a:gd name="connsiteX0" fmla="*/ 0 w 5980176"/>
              <a:gd name="connsiteY0" fmla="*/ 2882246 h 2882246"/>
              <a:gd name="connsiteX1" fmla="*/ 91440 w 5980176"/>
              <a:gd name="connsiteY1" fmla="*/ 2873102 h 2882246"/>
              <a:gd name="connsiteX2" fmla="*/ 320040 w 5980176"/>
              <a:gd name="connsiteY2" fmla="*/ 2827382 h 2882246"/>
              <a:gd name="connsiteX3" fmla="*/ 576072 w 5980176"/>
              <a:gd name="connsiteY3" fmla="*/ 2745086 h 2882246"/>
              <a:gd name="connsiteX4" fmla="*/ 868680 w 5980176"/>
              <a:gd name="connsiteY4" fmla="*/ 2626214 h 2882246"/>
              <a:gd name="connsiteX5" fmla="*/ 996696 w 5980176"/>
              <a:gd name="connsiteY5" fmla="*/ 2562206 h 2882246"/>
              <a:gd name="connsiteX6" fmla="*/ 1152144 w 5980176"/>
              <a:gd name="connsiteY6" fmla="*/ 2406758 h 2882246"/>
              <a:gd name="connsiteX7" fmla="*/ 1234440 w 5980176"/>
              <a:gd name="connsiteY7" fmla="*/ 2315318 h 2882246"/>
              <a:gd name="connsiteX8" fmla="*/ 1335024 w 5980176"/>
              <a:gd name="connsiteY8" fmla="*/ 2187302 h 2882246"/>
              <a:gd name="connsiteX9" fmla="*/ 1389888 w 5980176"/>
              <a:gd name="connsiteY9" fmla="*/ 2022710 h 2882246"/>
              <a:gd name="connsiteX10" fmla="*/ 1463040 w 5980176"/>
              <a:gd name="connsiteY10" fmla="*/ 1885550 h 2882246"/>
              <a:gd name="connsiteX11" fmla="*/ 1527048 w 5980176"/>
              <a:gd name="connsiteY11" fmla="*/ 1848974 h 2882246"/>
              <a:gd name="connsiteX12" fmla="*/ 1609344 w 5980176"/>
              <a:gd name="connsiteY12" fmla="*/ 1885550 h 2882246"/>
              <a:gd name="connsiteX13" fmla="*/ 1700784 w 5980176"/>
              <a:gd name="connsiteY13" fmla="*/ 1821542 h 2882246"/>
              <a:gd name="connsiteX14" fmla="*/ 1801368 w 5980176"/>
              <a:gd name="connsiteY14" fmla="*/ 1775822 h 2882246"/>
              <a:gd name="connsiteX15" fmla="*/ 1883664 w 5980176"/>
              <a:gd name="connsiteY15" fmla="*/ 1739246 h 2882246"/>
              <a:gd name="connsiteX16" fmla="*/ 1883664 w 5980176"/>
              <a:gd name="connsiteY16" fmla="*/ 1739246 h 2882246"/>
              <a:gd name="connsiteX17" fmla="*/ 1975104 w 5980176"/>
              <a:gd name="connsiteY17" fmla="*/ 1839830 h 2882246"/>
              <a:gd name="connsiteX18" fmla="*/ 1975104 w 5980176"/>
              <a:gd name="connsiteY18" fmla="*/ 1839830 h 2882246"/>
              <a:gd name="connsiteX19" fmla="*/ 2121408 w 5980176"/>
              <a:gd name="connsiteY19" fmla="*/ 1885550 h 2882246"/>
              <a:gd name="connsiteX20" fmla="*/ 2121408 w 5980176"/>
              <a:gd name="connsiteY20" fmla="*/ 1885550 h 2882246"/>
              <a:gd name="connsiteX21" fmla="*/ 2194560 w 5980176"/>
              <a:gd name="connsiteY21" fmla="*/ 1894694 h 2882246"/>
              <a:gd name="connsiteX22" fmla="*/ 2258568 w 5980176"/>
              <a:gd name="connsiteY22" fmla="*/ 1821542 h 2882246"/>
              <a:gd name="connsiteX23" fmla="*/ 2286000 w 5980176"/>
              <a:gd name="connsiteY23" fmla="*/ 1757534 h 2882246"/>
              <a:gd name="connsiteX24" fmla="*/ 2331720 w 5980176"/>
              <a:gd name="connsiteY24" fmla="*/ 1675238 h 2882246"/>
              <a:gd name="connsiteX25" fmla="*/ 2389759 w 5980176"/>
              <a:gd name="connsiteY25" fmla="*/ 1621898 h 2882246"/>
              <a:gd name="connsiteX26" fmla="*/ 2440210 w 5980176"/>
              <a:gd name="connsiteY26" fmla="*/ 1600753 h 2882246"/>
              <a:gd name="connsiteX27" fmla="*/ 2468086 w 5980176"/>
              <a:gd name="connsiteY27" fmla="*/ 1589576 h 2882246"/>
              <a:gd name="connsiteX28" fmla="*/ 2521458 w 5980176"/>
              <a:gd name="connsiteY28" fmla="*/ 1517313 h 2882246"/>
              <a:gd name="connsiteX29" fmla="*/ 2529173 w 5980176"/>
              <a:gd name="connsiteY29" fmla="*/ 1505026 h 2882246"/>
              <a:gd name="connsiteX30" fmla="*/ 2547778 w 5980176"/>
              <a:gd name="connsiteY30" fmla="*/ 1479308 h 2882246"/>
              <a:gd name="connsiteX31" fmla="*/ 2614454 w 5980176"/>
              <a:gd name="connsiteY31" fmla="*/ 1495978 h 2882246"/>
              <a:gd name="connsiteX32" fmla="*/ 2713831 w 5980176"/>
              <a:gd name="connsiteY32" fmla="*/ 1555160 h 2882246"/>
              <a:gd name="connsiteX33" fmla="*/ 2807208 w 5980176"/>
              <a:gd name="connsiteY33" fmla="*/ 1510646 h 2882246"/>
              <a:gd name="connsiteX34" fmla="*/ 2886266 w 5980176"/>
              <a:gd name="connsiteY34" fmla="*/ 1421587 h 2882246"/>
              <a:gd name="connsiteX35" fmla="*/ 2960180 w 5980176"/>
              <a:gd name="connsiteY35" fmla="*/ 1214451 h 2882246"/>
              <a:gd name="connsiteX36" fmla="*/ 3016631 w 5980176"/>
              <a:gd name="connsiteY36" fmla="*/ 1066146 h 2882246"/>
              <a:gd name="connsiteX37" fmla="*/ 3058287 w 5980176"/>
              <a:gd name="connsiteY37" fmla="*/ 990581 h 2882246"/>
              <a:gd name="connsiteX38" fmla="*/ 3086513 w 5980176"/>
              <a:gd name="connsiteY38" fmla="*/ 897934 h 2882246"/>
              <a:gd name="connsiteX39" fmla="*/ 3100832 w 5980176"/>
              <a:gd name="connsiteY39" fmla="*/ 823227 h 2882246"/>
              <a:gd name="connsiteX40" fmla="*/ 3132265 w 5980176"/>
              <a:gd name="connsiteY40" fmla="*/ 725056 h 2882246"/>
              <a:gd name="connsiteX41" fmla="*/ 3158871 w 5980176"/>
              <a:gd name="connsiteY41" fmla="*/ 632441 h 2882246"/>
              <a:gd name="connsiteX42" fmla="*/ 3165634 w 5980176"/>
              <a:gd name="connsiteY42" fmla="*/ 572211 h 2882246"/>
              <a:gd name="connsiteX43" fmla="*/ 3199034 w 5980176"/>
              <a:gd name="connsiteY43" fmla="*/ 536968 h 2882246"/>
              <a:gd name="connsiteX44" fmla="*/ 3218180 w 5980176"/>
              <a:gd name="connsiteY44" fmla="*/ 501536 h 2882246"/>
              <a:gd name="connsiteX45" fmla="*/ 3246786 w 5980176"/>
              <a:gd name="connsiteY45" fmla="*/ 458769 h 2882246"/>
              <a:gd name="connsiteX46" fmla="*/ 3273425 w 5980176"/>
              <a:gd name="connsiteY46" fmla="*/ 394538 h 2882246"/>
              <a:gd name="connsiteX47" fmla="*/ 3293745 w 5980176"/>
              <a:gd name="connsiteY47" fmla="*/ 326593 h 2882246"/>
              <a:gd name="connsiteX48" fmla="*/ 3322796 w 5980176"/>
              <a:gd name="connsiteY48" fmla="*/ 304750 h 2882246"/>
              <a:gd name="connsiteX49" fmla="*/ 3345815 w 5980176"/>
              <a:gd name="connsiteY49" fmla="*/ 271634 h 2882246"/>
              <a:gd name="connsiteX50" fmla="*/ 3372104 w 5980176"/>
              <a:gd name="connsiteY50" fmla="*/ 255061 h 2882246"/>
              <a:gd name="connsiteX51" fmla="*/ 3384804 w 5980176"/>
              <a:gd name="connsiteY51" fmla="*/ 12173 h 2882246"/>
              <a:gd name="connsiteX52" fmla="*/ 3407537 w 5980176"/>
              <a:gd name="connsiteY52" fmla="*/ 4426 h 2882246"/>
              <a:gd name="connsiteX53" fmla="*/ 3419856 w 5980176"/>
              <a:gd name="connsiteY53" fmla="*/ 51035 h 2882246"/>
              <a:gd name="connsiteX54" fmla="*/ 3437382 w 5980176"/>
              <a:gd name="connsiteY54" fmla="*/ 90913 h 2882246"/>
              <a:gd name="connsiteX55" fmla="*/ 3483864 w 5980176"/>
              <a:gd name="connsiteY55" fmla="*/ 257918 h 2882246"/>
              <a:gd name="connsiteX56" fmla="*/ 3511296 w 5980176"/>
              <a:gd name="connsiteY56" fmla="*/ 239630 h 2882246"/>
              <a:gd name="connsiteX57" fmla="*/ 3520440 w 5980176"/>
              <a:gd name="connsiteY57" fmla="*/ 312782 h 2882246"/>
              <a:gd name="connsiteX58" fmla="*/ 3563747 w 5980176"/>
              <a:gd name="connsiteY58" fmla="*/ 393300 h 2882246"/>
              <a:gd name="connsiteX59" fmla="*/ 3626104 w 5980176"/>
              <a:gd name="connsiteY59" fmla="*/ 577323 h 2882246"/>
              <a:gd name="connsiteX60" fmla="*/ 3690462 w 5980176"/>
              <a:gd name="connsiteY60" fmla="*/ 673907 h 2882246"/>
              <a:gd name="connsiteX61" fmla="*/ 3720275 w 5980176"/>
              <a:gd name="connsiteY61" fmla="*/ 730263 h 2882246"/>
              <a:gd name="connsiteX62" fmla="*/ 3749739 w 5980176"/>
              <a:gd name="connsiteY62" fmla="*/ 745502 h 2882246"/>
              <a:gd name="connsiteX63" fmla="*/ 3803333 w 5980176"/>
              <a:gd name="connsiteY63" fmla="*/ 850818 h 2882246"/>
              <a:gd name="connsiteX64" fmla="*/ 3835686 w 5980176"/>
              <a:gd name="connsiteY64" fmla="*/ 923207 h 2882246"/>
              <a:gd name="connsiteX65" fmla="*/ 3869626 w 5980176"/>
              <a:gd name="connsiteY65" fmla="*/ 985882 h 2882246"/>
              <a:gd name="connsiteX66" fmla="*/ 3907727 w 5980176"/>
              <a:gd name="connsiteY66" fmla="*/ 1040651 h 2882246"/>
              <a:gd name="connsiteX67" fmla="*/ 3929348 w 5980176"/>
              <a:gd name="connsiteY67" fmla="*/ 1069258 h 2882246"/>
              <a:gd name="connsiteX68" fmla="*/ 3953510 w 5980176"/>
              <a:gd name="connsiteY68" fmla="*/ 1104023 h 2882246"/>
              <a:gd name="connsiteX69" fmla="*/ 4005199 w 5980176"/>
              <a:gd name="connsiteY69" fmla="*/ 1216958 h 2882246"/>
              <a:gd name="connsiteX70" fmla="*/ 4058539 w 5980176"/>
              <a:gd name="connsiteY70" fmla="*/ 1394504 h 2882246"/>
              <a:gd name="connsiteX71" fmla="*/ 4103148 w 5980176"/>
              <a:gd name="connsiteY71" fmla="*/ 1620914 h 2882246"/>
              <a:gd name="connsiteX72" fmla="*/ 4126230 w 5980176"/>
              <a:gd name="connsiteY72" fmla="*/ 1754010 h 2882246"/>
              <a:gd name="connsiteX73" fmla="*/ 4144518 w 5980176"/>
              <a:gd name="connsiteY73" fmla="*/ 1843069 h 2882246"/>
              <a:gd name="connsiteX74" fmla="*/ 4178712 w 5980176"/>
              <a:gd name="connsiteY74" fmla="*/ 1959560 h 2882246"/>
              <a:gd name="connsiteX75" fmla="*/ 4204239 w 5980176"/>
              <a:gd name="connsiteY75" fmla="*/ 2088338 h 2882246"/>
              <a:gd name="connsiteX76" fmla="*/ 4270248 w 5980176"/>
              <a:gd name="connsiteY76" fmla="*/ 2169014 h 2882246"/>
              <a:gd name="connsiteX77" fmla="*/ 4270248 w 5980176"/>
              <a:gd name="connsiteY77" fmla="*/ 2169014 h 2882246"/>
              <a:gd name="connsiteX78" fmla="*/ 4352544 w 5980176"/>
              <a:gd name="connsiteY78" fmla="*/ 2169014 h 2882246"/>
              <a:gd name="connsiteX79" fmla="*/ 4407408 w 5980176"/>
              <a:gd name="connsiteY79" fmla="*/ 2260454 h 2882246"/>
              <a:gd name="connsiteX80" fmla="*/ 4535424 w 5980176"/>
              <a:gd name="connsiteY80" fmla="*/ 2297030 h 2882246"/>
              <a:gd name="connsiteX81" fmla="*/ 4645152 w 5980176"/>
              <a:gd name="connsiteY81" fmla="*/ 2342750 h 2882246"/>
              <a:gd name="connsiteX82" fmla="*/ 4754880 w 5980176"/>
              <a:gd name="connsiteY82" fmla="*/ 2397614 h 2882246"/>
              <a:gd name="connsiteX83" fmla="*/ 4901184 w 5980176"/>
              <a:gd name="connsiteY83" fmla="*/ 2443334 h 2882246"/>
              <a:gd name="connsiteX84" fmla="*/ 5038344 w 5980176"/>
              <a:gd name="connsiteY84" fmla="*/ 2470766 h 2882246"/>
              <a:gd name="connsiteX85" fmla="*/ 5175504 w 5980176"/>
              <a:gd name="connsiteY85" fmla="*/ 2507342 h 2882246"/>
              <a:gd name="connsiteX86" fmla="*/ 5330952 w 5980176"/>
              <a:gd name="connsiteY86" fmla="*/ 2525630 h 2882246"/>
              <a:gd name="connsiteX87" fmla="*/ 5458968 w 5980176"/>
              <a:gd name="connsiteY87" fmla="*/ 2562206 h 2882246"/>
              <a:gd name="connsiteX88" fmla="*/ 5605272 w 5980176"/>
              <a:gd name="connsiteY88" fmla="*/ 2562206 h 2882246"/>
              <a:gd name="connsiteX89" fmla="*/ 5696712 w 5980176"/>
              <a:gd name="connsiteY89" fmla="*/ 2571350 h 2882246"/>
              <a:gd name="connsiteX90" fmla="*/ 5815584 w 5980176"/>
              <a:gd name="connsiteY90" fmla="*/ 2598782 h 2882246"/>
              <a:gd name="connsiteX91" fmla="*/ 5916168 w 5980176"/>
              <a:gd name="connsiteY91" fmla="*/ 2607926 h 2882246"/>
              <a:gd name="connsiteX92" fmla="*/ 5916168 w 5980176"/>
              <a:gd name="connsiteY92" fmla="*/ 2607926 h 2882246"/>
              <a:gd name="connsiteX93" fmla="*/ 5980176 w 5980176"/>
              <a:gd name="connsiteY93" fmla="*/ 2607926 h 2882246"/>
              <a:gd name="connsiteX0" fmla="*/ 0 w 5980176"/>
              <a:gd name="connsiteY0" fmla="*/ 2882246 h 2882246"/>
              <a:gd name="connsiteX1" fmla="*/ 91440 w 5980176"/>
              <a:gd name="connsiteY1" fmla="*/ 2873102 h 2882246"/>
              <a:gd name="connsiteX2" fmla="*/ 320040 w 5980176"/>
              <a:gd name="connsiteY2" fmla="*/ 2827382 h 2882246"/>
              <a:gd name="connsiteX3" fmla="*/ 576072 w 5980176"/>
              <a:gd name="connsiteY3" fmla="*/ 2745086 h 2882246"/>
              <a:gd name="connsiteX4" fmla="*/ 868680 w 5980176"/>
              <a:gd name="connsiteY4" fmla="*/ 2626214 h 2882246"/>
              <a:gd name="connsiteX5" fmla="*/ 996696 w 5980176"/>
              <a:gd name="connsiteY5" fmla="*/ 2562206 h 2882246"/>
              <a:gd name="connsiteX6" fmla="*/ 1152144 w 5980176"/>
              <a:gd name="connsiteY6" fmla="*/ 2406758 h 2882246"/>
              <a:gd name="connsiteX7" fmla="*/ 1234440 w 5980176"/>
              <a:gd name="connsiteY7" fmla="*/ 2315318 h 2882246"/>
              <a:gd name="connsiteX8" fmla="*/ 1335024 w 5980176"/>
              <a:gd name="connsiteY8" fmla="*/ 2187302 h 2882246"/>
              <a:gd name="connsiteX9" fmla="*/ 1389888 w 5980176"/>
              <a:gd name="connsiteY9" fmla="*/ 2022710 h 2882246"/>
              <a:gd name="connsiteX10" fmla="*/ 1463040 w 5980176"/>
              <a:gd name="connsiteY10" fmla="*/ 1885550 h 2882246"/>
              <a:gd name="connsiteX11" fmla="*/ 1527048 w 5980176"/>
              <a:gd name="connsiteY11" fmla="*/ 1848974 h 2882246"/>
              <a:gd name="connsiteX12" fmla="*/ 1609344 w 5980176"/>
              <a:gd name="connsiteY12" fmla="*/ 1885550 h 2882246"/>
              <a:gd name="connsiteX13" fmla="*/ 1700784 w 5980176"/>
              <a:gd name="connsiteY13" fmla="*/ 1821542 h 2882246"/>
              <a:gd name="connsiteX14" fmla="*/ 1801368 w 5980176"/>
              <a:gd name="connsiteY14" fmla="*/ 1775822 h 2882246"/>
              <a:gd name="connsiteX15" fmla="*/ 1883664 w 5980176"/>
              <a:gd name="connsiteY15" fmla="*/ 1739246 h 2882246"/>
              <a:gd name="connsiteX16" fmla="*/ 1883664 w 5980176"/>
              <a:gd name="connsiteY16" fmla="*/ 1739246 h 2882246"/>
              <a:gd name="connsiteX17" fmla="*/ 1975104 w 5980176"/>
              <a:gd name="connsiteY17" fmla="*/ 1839830 h 2882246"/>
              <a:gd name="connsiteX18" fmla="*/ 1975104 w 5980176"/>
              <a:gd name="connsiteY18" fmla="*/ 1839830 h 2882246"/>
              <a:gd name="connsiteX19" fmla="*/ 2121408 w 5980176"/>
              <a:gd name="connsiteY19" fmla="*/ 1885550 h 2882246"/>
              <a:gd name="connsiteX20" fmla="*/ 2121408 w 5980176"/>
              <a:gd name="connsiteY20" fmla="*/ 1885550 h 2882246"/>
              <a:gd name="connsiteX21" fmla="*/ 2194560 w 5980176"/>
              <a:gd name="connsiteY21" fmla="*/ 1894694 h 2882246"/>
              <a:gd name="connsiteX22" fmla="*/ 2258568 w 5980176"/>
              <a:gd name="connsiteY22" fmla="*/ 1821542 h 2882246"/>
              <a:gd name="connsiteX23" fmla="*/ 2286000 w 5980176"/>
              <a:gd name="connsiteY23" fmla="*/ 1757534 h 2882246"/>
              <a:gd name="connsiteX24" fmla="*/ 2331720 w 5980176"/>
              <a:gd name="connsiteY24" fmla="*/ 1675238 h 2882246"/>
              <a:gd name="connsiteX25" fmla="*/ 2389759 w 5980176"/>
              <a:gd name="connsiteY25" fmla="*/ 1621898 h 2882246"/>
              <a:gd name="connsiteX26" fmla="*/ 2440210 w 5980176"/>
              <a:gd name="connsiteY26" fmla="*/ 1600753 h 2882246"/>
              <a:gd name="connsiteX27" fmla="*/ 2468086 w 5980176"/>
              <a:gd name="connsiteY27" fmla="*/ 1589576 h 2882246"/>
              <a:gd name="connsiteX28" fmla="*/ 2521458 w 5980176"/>
              <a:gd name="connsiteY28" fmla="*/ 1517313 h 2882246"/>
              <a:gd name="connsiteX29" fmla="*/ 2529173 w 5980176"/>
              <a:gd name="connsiteY29" fmla="*/ 1505026 h 2882246"/>
              <a:gd name="connsiteX30" fmla="*/ 2547778 w 5980176"/>
              <a:gd name="connsiteY30" fmla="*/ 1479308 h 2882246"/>
              <a:gd name="connsiteX31" fmla="*/ 2614454 w 5980176"/>
              <a:gd name="connsiteY31" fmla="*/ 1495978 h 2882246"/>
              <a:gd name="connsiteX32" fmla="*/ 2713831 w 5980176"/>
              <a:gd name="connsiteY32" fmla="*/ 1555160 h 2882246"/>
              <a:gd name="connsiteX33" fmla="*/ 2807208 w 5980176"/>
              <a:gd name="connsiteY33" fmla="*/ 1510646 h 2882246"/>
              <a:gd name="connsiteX34" fmla="*/ 2886266 w 5980176"/>
              <a:gd name="connsiteY34" fmla="*/ 1421587 h 2882246"/>
              <a:gd name="connsiteX35" fmla="*/ 2960180 w 5980176"/>
              <a:gd name="connsiteY35" fmla="*/ 1214451 h 2882246"/>
              <a:gd name="connsiteX36" fmla="*/ 3016631 w 5980176"/>
              <a:gd name="connsiteY36" fmla="*/ 1066146 h 2882246"/>
              <a:gd name="connsiteX37" fmla="*/ 3058287 w 5980176"/>
              <a:gd name="connsiteY37" fmla="*/ 990581 h 2882246"/>
              <a:gd name="connsiteX38" fmla="*/ 3086513 w 5980176"/>
              <a:gd name="connsiteY38" fmla="*/ 897934 h 2882246"/>
              <a:gd name="connsiteX39" fmla="*/ 3100832 w 5980176"/>
              <a:gd name="connsiteY39" fmla="*/ 823227 h 2882246"/>
              <a:gd name="connsiteX40" fmla="*/ 3132265 w 5980176"/>
              <a:gd name="connsiteY40" fmla="*/ 725056 h 2882246"/>
              <a:gd name="connsiteX41" fmla="*/ 3158871 w 5980176"/>
              <a:gd name="connsiteY41" fmla="*/ 632441 h 2882246"/>
              <a:gd name="connsiteX42" fmla="*/ 3165634 w 5980176"/>
              <a:gd name="connsiteY42" fmla="*/ 572211 h 2882246"/>
              <a:gd name="connsiteX43" fmla="*/ 3199034 w 5980176"/>
              <a:gd name="connsiteY43" fmla="*/ 536968 h 2882246"/>
              <a:gd name="connsiteX44" fmla="*/ 3218180 w 5980176"/>
              <a:gd name="connsiteY44" fmla="*/ 501536 h 2882246"/>
              <a:gd name="connsiteX45" fmla="*/ 3246786 w 5980176"/>
              <a:gd name="connsiteY45" fmla="*/ 458769 h 2882246"/>
              <a:gd name="connsiteX46" fmla="*/ 3273425 w 5980176"/>
              <a:gd name="connsiteY46" fmla="*/ 394538 h 2882246"/>
              <a:gd name="connsiteX47" fmla="*/ 3293745 w 5980176"/>
              <a:gd name="connsiteY47" fmla="*/ 326593 h 2882246"/>
              <a:gd name="connsiteX48" fmla="*/ 3322796 w 5980176"/>
              <a:gd name="connsiteY48" fmla="*/ 304750 h 2882246"/>
              <a:gd name="connsiteX49" fmla="*/ 3345815 w 5980176"/>
              <a:gd name="connsiteY49" fmla="*/ 271634 h 2882246"/>
              <a:gd name="connsiteX50" fmla="*/ 3357848 w 5980176"/>
              <a:gd name="connsiteY50" fmla="*/ 266776 h 2882246"/>
              <a:gd name="connsiteX51" fmla="*/ 3372104 w 5980176"/>
              <a:gd name="connsiteY51" fmla="*/ 255061 h 2882246"/>
              <a:gd name="connsiteX52" fmla="*/ 3384804 w 5980176"/>
              <a:gd name="connsiteY52" fmla="*/ 12173 h 2882246"/>
              <a:gd name="connsiteX53" fmla="*/ 3407537 w 5980176"/>
              <a:gd name="connsiteY53" fmla="*/ 4426 h 2882246"/>
              <a:gd name="connsiteX54" fmla="*/ 3419856 w 5980176"/>
              <a:gd name="connsiteY54" fmla="*/ 51035 h 2882246"/>
              <a:gd name="connsiteX55" fmla="*/ 3437382 w 5980176"/>
              <a:gd name="connsiteY55" fmla="*/ 90913 h 2882246"/>
              <a:gd name="connsiteX56" fmla="*/ 3483864 w 5980176"/>
              <a:gd name="connsiteY56" fmla="*/ 257918 h 2882246"/>
              <a:gd name="connsiteX57" fmla="*/ 3511296 w 5980176"/>
              <a:gd name="connsiteY57" fmla="*/ 239630 h 2882246"/>
              <a:gd name="connsiteX58" fmla="*/ 3520440 w 5980176"/>
              <a:gd name="connsiteY58" fmla="*/ 312782 h 2882246"/>
              <a:gd name="connsiteX59" fmla="*/ 3563747 w 5980176"/>
              <a:gd name="connsiteY59" fmla="*/ 393300 h 2882246"/>
              <a:gd name="connsiteX60" fmla="*/ 3626104 w 5980176"/>
              <a:gd name="connsiteY60" fmla="*/ 577323 h 2882246"/>
              <a:gd name="connsiteX61" fmla="*/ 3690462 w 5980176"/>
              <a:gd name="connsiteY61" fmla="*/ 673907 h 2882246"/>
              <a:gd name="connsiteX62" fmla="*/ 3720275 w 5980176"/>
              <a:gd name="connsiteY62" fmla="*/ 730263 h 2882246"/>
              <a:gd name="connsiteX63" fmla="*/ 3749739 w 5980176"/>
              <a:gd name="connsiteY63" fmla="*/ 745502 h 2882246"/>
              <a:gd name="connsiteX64" fmla="*/ 3803333 w 5980176"/>
              <a:gd name="connsiteY64" fmla="*/ 850818 h 2882246"/>
              <a:gd name="connsiteX65" fmla="*/ 3835686 w 5980176"/>
              <a:gd name="connsiteY65" fmla="*/ 923207 h 2882246"/>
              <a:gd name="connsiteX66" fmla="*/ 3869626 w 5980176"/>
              <a:gd name="connsiteY66" fmla="*/ 985882 h 2882246"/>
              <a:gd name="connsiteX67" fmla="*/ 3907727 w 5980176"/>
              <a:gd name="connsiteY67" fmla="*/ 1040651 h 2882246"/>
              <a:gd name="connsiteX68" fmla="*/ 3929348 w 5980176"/>
              <a:gd name="connsiteY68" fmla="*/ 1069258 h 2882246"/>
              <a:gd name="connsiteX69" fmla="*/ 3953510 w 5980176"/>
              <a:gd name="connsiteY69" fmla="*/ 1104023 h 2882246"/>
              <a:gd name="connsiteX70" fmla="*/ 4005199 w 5980176"/>
              <a:gd name="connsiteY70" fmla="*/ 1216958 h 2882246"/>
              <a:gd name="connsiteX71" fmla="*/ 4058539 w 5980176"/>
              <a:gd name="connsiteY71" fmla="*/ 1394504 h 2882246"/>
              <a:gd name="connsiteX72" fmla="*/ 4103148 w 5980176"/>
              <a:gd name="connsiteY72" fmla="*/ 1620914 h 2882246"/>
              <a:gd name="connsiteX73" fmla="*/ 4126230 w 5980176"/>
              <a:gd name="connsiteY73" fmla="*/ 1754010 h 2882246"/>
              <a:gd name="connsiteX74" fmla="*/ 4144518 w 5980176"/>
              <a:gd name="connsiteY74" fmla="*/ 1843069 h 2882246"/>
              <a:gd name="connsiteX75" fmla="*/ 4178712 w 5980176"/>
              <a:gd name="connsiteY75" fmla="*/ 1959560 h 2882246"/>
              <a:gd name="connsiteX76" fmla="*/ 4204239 w 5980176"/>
              <a:gd name="connsiteY76" fmla="*/ 2088338 h 2882246"/>
              <a:gd name="connsiteX77" fmla="*/ 4270248 w 5980176"/>
              <a:gd name="connsiteY77" fmla="*/ 2169014 h 2882246"/>
              <a:gd name="connsiteX78" fmla="*/ 4270248 w 5980176"/>
              <a:gd name="connsiteY78" fmla="*/ 2169014 h 2882246"/>
              <a:gd name="connsiteX79" fmla="*/ 4352544 w 5980176"/>
              <a:gd name="connsiteY79" fmla="*/ 2169014 h 2882246"/>
              <a:gd name="connsiteX80" fmla="*/ 4407408 w 5980176"/>
              <a:gd name="connsiteY80" fmla="*/ 2260454 h 2882246"/>
              <a:gd name="connsiteX81" fmla="*/ 4535424 w 5980176"/>
              <a:gd name="connsiteY81" fmla="*/ 2297030 h 2882246"/>
              <a:gd name="connsiteX82" fmla="*/ 4645152 w 5980176"/>
              <a:gd name="connsiteY82" fmla="*/ 2342750 h 2882246"/>
              <a:gd name="connsiteX83" fmla="*/ 4754880 w 5980176"/>
              <a:gd name="connsiteY83" fmla="*/ 2397614 h 2882246"/>
              <a:gd name="connsiteX84" fmla="*/ 4901184 w 5980176"/>
              <a:gd name="connsiteY84" fmla="*/ 2443334 h 2882246"/>
              <a:gd name="connsiteX85" fmla="*/ 5038344 w 5980176"/>
              <a:gd name="connsiteY85" fmla="*/ 2470766 h 2882246"/>
              <a:gd name="connsiteX86" fmla="*/ 5175504 w 5980176"/>
              <a:gd name="connsiteY86" fmla="*/ 2507342 h 2882246"/>
              <a:gd name="connsiteX87" fmla="*/ 5330952 w 5980176"/>
              <a:gd name="connsiteY87" fmla="*/ 2525630 h 2882246"/>
              <a:gd name="connsiteX88" fmla="*/ 5458968 w 5980176"/>
              <a:gd name="connsiteY88" fmla="*/ 2562206 h 2882246"/>
              <a:gd name="connsiteX89" fmla="*/ 5605272 w 5980176"/>
              <a:gd name="connsiteY89" fmla="*/ 2562206 h 2882246"/>
              <a:gd name="connsiteX90" fmla="*/ 5696712 w 5980176"/>
              <a:gd name="connsiteY90" fmla="*/ 2571350 h 2882246"/>
              <a:gd name="connsiteX91" fmla="*/ 5815584 w 5980176"/>
              <a:gd name="connsiteY91" fmla="*/ 2598782 h 2882246"/>
              <a:gd name="connsiteX92" fmla="*/ 5916168 w 5980176"/>
              <a:gd name="connsiteY92" fmla="*/ 2607926 h 2882246"/>
              <a:gd name="connsiteX93" fmla="*/ 5916168 w 5980176"/>
              <a:gd name="connsiteY93" fmla="*/ 2607926 h 2882246"/>
              <a:gd name="connsiteX94" fmla="*/ 5980176 w 5980176"/>
              <a:gd name="connsiteY94" fmla="*/ 2607926 h 2882246"/>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132265 w 5980176"/>
              <a:gd name="connsiteY40" fmla="*/ 720630 h 2877820"/>
              <a:gd name="connsiteX41" fmla="*/ 3158871 w 5980176"/>
              <a:gd name="connsiteY41" fmla="*/ 628015 h 2877820"/>
              <a:gd name="connsiteX42" fmla="*/ 3165634 w 5980176"/>
              <a:gd name="connsiteY42" fmla="*/ 567785 h 2877820"/>
              <a:gd name="connsiteX43" fmla="*/ 3199034 w 5980176"/>
              <a:gd name="connsiteY43" fmla="*/ 532542 h 2877820"/>
              <a:gd name="connsiteX44" fmla="*/ 3218180 w 5980176"/>
              <a:gd name="connsiteY44" fmla="*/ 497110 h 2877820"/>
              <a:gd name="connsiteX45" fmla="*/ 3246786 w 5980176"/>
              <a:gd name="connsiteY45" fmla="*/ 454343 h 2877820"/>
              <a:gd name="connsiteX46" fmla="*/ 3273425 w 5980176"/>
              <a:gd name="connsiteY46" fmla="*/ 390112 h 2877820"/>
              <a:gd name="connsiteX47" fmla="*/ 3293745 w 5980176"/>
              <a:gd name="connsiteY47" fmla="*/ 322167 h 2877820"/>
              <a:gd name="connsiteX48" fmla="*/ 3322796 w 5980176"/>
              <a:gd name="connsiteY48" fmla="*/ 300324 h 2877820"/>
              <a:gd name="connsiteX49" fmla="*/ 3345815 w 5980176"/>
              <a:gd name="connsiteY49" fmla="*/ 267208 h 2877820"/>
              <a:gd name="connsiteX50" fmla="*/ 3357848 w 5980176"/>
              <a:gd name="connsiteY50" fmla="*/ 262350 h 2877820"/>
              <a:gd name="connsiteX51" fmla="*/ 3372104 w 5980176"/>
              <a:gd name="connsiteY51" fmla="*/ 250635 h 2877820"/>
              <a:gd name="connsiteX52" fmla="*/ 3391948 w 5980176"/>
              <a:gd name="connsiteY52" fmla="*/ 226822 h 2877820"/>
              <a:gd name="connsiteX53" fmla="*/ 3407537 w 5980176"/>
              <a:gd name="connsiteY53" fmla="*/ 0 h 2877820"/>
              <a:gd name="connsiteX54" fmla="*/ 3419856 w 5980176"/>
              <a:gd name="connsiteY54" fmla="*/ 46609 h 2877820"/>
              <a:gd name="connsiteX55" fmla="*/ 3437382 w 5980176"/>
              <a:gd name="connsiteY55" fmla="*/ 86487 h 2877820"/>
              <a:gd name="connsiteX56" fmla="*/ 3483864 w 5980176"/>
              <a:gd name="connsiteY56" fmla="*/ 253492 h 2877820"/>
              <a:gd name="connsiteX57" fmla="*/ 3511296 w 5980176"/>
              <a:gd name="connsiteY57" fmla="*/ 235204 h 2877820"/>
              <a:gd name="connsiteX58" fmla="*/ 3520440 w 5980176"/>
              <a:gd name="connsiteY58" fmla="*/ 308356 h 2877820"/>
              <a:gd name="connsiteX59" fmla="*/ 3563747 w 5980176"/>
              <a:gd name="connsiteY59" fmla="*/ 388874 h 2877820"/>
              <a:gd name="connsiteX60" fmla="*/ 3626104 w 5980176"/>
              <a:gd name="connsiteY60" fmla="*/ 572897 h 2877820"/>
              <a:gd name="connsiteX61" fmla="*/ 3690462 w 5980176"/>
              <a:gd name="connsiteY61" fmla="*/ 669481 h 2877820"/>
              <a:gd name="connsiteX62" fmla="*/ 3720275 w 5980176"/>
              <a:gd name="connsiteY62" fmla="*/ 725837 h 2877820"/>
              <a:gd name="connsiteX63" fmla="*/ 3749739 w 5980176"/>
              <a:gd name="connsiteY63" fmla="*/ 741076 h 2877820"/>
              <a:gd name="connsiteX64" fmla="*/ 3803333 w 5980176"/>
              <a:gd name="connsiteY64" fmla="*/ 846392 h 2877820"/>
              <a:gd name="connsiteX65" fmla="*/ 3835686 w 5980176"/>
              <a:gd name="connsiteY65" fmla="*/ 918781 h 2877820"/>
              <a:gd name="connsiteX66" fmla="*/ 3869626 w 5980176"/>
              <a:gd name="connsiteY66" fmla="*/ 981456 h 2877820"/>
              <a:gd name="connsiteX67" fmla="*/ 3907727 w 5980176"/>
              <a:gd name="connsiteY67" fmla="*/ 1036225 h 2877820"/>
              <a:gd name="connsiteX68" fmla="*/ 3929348 w 5980176"/>
              <a:gd name="connsiteY68" fmla="*/ 1064832 h 2877820"/>
              <a:gd name="connsiteX69" fmla="*/ 3953510 w 5980176"/>
              <a:gd name="connsiteY69" fmla="*/ 1099597 h 2877820"/>
              <a:gd name="connsiteX70" fmla="*/ 4005199 w 5980176"/>
              <a:gd name="connsiteY70" fmla="*/ 1212532 h 2877820"/>
              <a:gd name="connsiteX71" fmla="*/ 4058539 w 5980176"/>
              <a:gd name="connsiteY71" fmla="*/ 1390078 h 2877820"/>
              <a:gd name="connsiteX72" fmla="*/ 4103148 w 5980176"/>
              <a:gd name="connsiteY72" fmla="*/ 1616488 h 2877820"/>
              <a:gd name="connsiteX73" fmla="*/ 4126230 w 5980176"/>
              <a:gd name="connsiteY73" fmla="*/ 1749584 h 2877820"/>
              <a:gd name="connsiteX74" fmla="*/ 4144518 w 5980176"/>
              <a:gd name="connsiteY74" fmla="*/ 1838643 h 2877820"/>
              <a:gd name="connsiteX75" fmla="*/ 4178712 w 5980176"/>
              <a:gd name="connsiteY75" fmla="*/ 1955134 h 2877820"/>
              <a:gd name="connsiteX76" fmla="*/ 4204239 w 5980176"/>
              <a:gd name="connsiteY76" fmla="*/ 2083912 h 2877820"/>
              <a:gd name="connsiteX77" fmla="*/ 4270248 w 5980176"/>
              <a:gd name="connsiteY77" fmla="*/ 2164588 h 2877820"/>
              <a:gd name="connsiteX78" fmla="*/ 4270248 w 5980176"/>
              <a:gd name="connsiteY78" fmla="*/ 2164588 h 2877820"/>
              <a:gd name="connsiteX79" fmla="*/ 4352544 w 5980176"/>
              <a:gd name="connsiteY79" fmla="*/ 2164588 h 2877820"/>
              <a:gd name="connsiteX80" fmla="*/ 4407408 w 5980176"/>
              <a:gd name="connsiteY80" fmla="*/ 2256028 h 2877820"/>
              <a:gd name="connsiteX81" fmla="*/ 4535424 w 5980176"/>
              <a:gd name="connsiteY81" fmla="*/ 2292604 h 2877820"/>
              <a:gd name="connsiteX82" fmla="*/ 4645152 w 5980176"/>
              <a:gd name="connsiteY82" fmla="*/ 2338324 h 2877820"/>
              <a:gd name="connsiteX83" fmla="*/ 4754880 w 5980176"/>
              <a:gd name="connsiteY83" fmla="*/ 2393188 h 2877820"/>
              <a:gd name="connsiteX84" fmla="*/ 4901184 w 5980176"/>
              <a:gd name="connsiteY84" fmla="*/ 2438908 h 2877820"/>
              <a:gd name="connsiteX85" fmla="*/ 5038344 w 5980176"/>
              <a:gd name="connsiteY85" fmla="*/ 2466340 h 2877820"/>
              <a:gd name="connsiteX86" fmla="*/ 5175504 w 5980176"/>
              <a:gd name="connsiteY86" fmla="*/ 2502916 h 2877820"/>
              <a:gd name="connsiteX87" fmla="*/ 5330952 w 5980176"/>
              <a:gd name="connsiteY87" fmla="*/ 2521204 h 2877820"/>
              <a:gd name="connsiteX88" fmla="*/ 5458968 w 5980176"/>
              <a:gd name="connsiteY88" fmla="*/ 2557780 h 2877820"/>
              <a:gd name="connsiteX89" fmla="*/ 5605272 w 5980176"/>
              <a:gd name="connsiteY89" fmla="*/ 2557780 h 2877820"/>
              <a:gd name="connsiteX90" fmla="*/ 5696712 w 5980176"/>
              <a:gd name="connsiteY90" fmla="*/ 2566924 h 2877820"/>
              <a:gd name="connsiteX91" fmla="*/ 5815584 w 5980176"/>
              <a:gd name="connsiteY91" fmla="*/ 2594356 h 2877820"/>
              <a:gd name="connsiteX92" fmla="*/ 5916168 w 5980176"/>
              <a:gd name="connsiteY92" fmla="*/ 2603500 h 2877820"/>
              <a:gd name="connsiteX93" fmla="*/ 5916168 w 5980176"/>
              <a:gd name="connsiteY93" fmla="*/ 2603500 h 2877820"/>
              <a:gd name="connsiteX94" fmla="*/ 5980176 w 5980176"/>
              <a:gd name="connsiteY94" fmla="*/ 2603500 h 2877820"/>
              <a:gd name="connsiteX0" fmla="*/ 0 w 5980176"/>
              <a:gd name="connsiteY0" fmla="*/ 2831211 h 2831211"/>
              <a:gd name="connsiteX1" fmla="*/ 91440 w 5980176"/>
              <a:gd name="connsiteY1" fmla="*/ 2822067 h 2831211"/>
              <a:gd name="connsiteX2" fmla="*/ 320040 w 5980176"/>
              <a:gd name="connsiteY2" fmla="*/ 2776347 h 2831211"/>
              <a:gd name="connsiteX3" fmla="*/ 576072 w 5980176"/>
              <a:gd name="connsiteY3" fmla="*/ 2694051 h 2831211"/>
              <a:gd name="connsiteX4" fmla="*/ 868680 w 5980176"/>
              <a:gd name="connsiteY4" fmla="*/ 2575179 h 2831211"/>
              <a:gd name="connsiteX5" fmla="*/ 996696 w 5980176"/>
              <a:gd name="connsiteY5" fmla="*/ 2511171 h 2831211"/>
              <a:gd name="connsiteX6" fmla="*/ 1152144 w 5980176"/>
              <a:gd name="connsiteY6" fmla="*/ 2355723 h 2831211"/>
              <a:gd name="connsiteX7" fmla="*/ 1234440 w 5980176"/>
              <a:gd name="connsiteY7" fmla="*/ 2264283 h 2831211"/>
              <a:gd name="connsiteX8" fmla="*/ 1335024 w 5980176"/>
              <a:gd name="connsiteY8" fmla="*/ 2136267 h 2831211"/>
              <a:gd name="connsiteX9" fmla="*/ 1389888 w 5980176"/>
              <a:gd name="connsiteY9" fmla="*/ 1971675 h 2831211"/>
              <a:gd name="connsiteX10" fmla="*/ 1463040 w 5980176"/>
              <a:gd name="connsiteY10" fmla="*/ 1834515 h 2831211"/>
              <a:gd name="connsiteX11" fmla="*/ 1527048 w 5980176"/>
              <a:gd name="connsiteY11" fmla="*/ 1797939 h 2831211"/>
              <a:gd name="connsiteX12" fmla="*/ 1609344 w 5980176"/>
              <a:gd name="connsiteY12" fmla="*/ 1834515 h 2831211"/>
              <a:gd name="connsiteX13" fmla="*/ 1700784 w 5980176"/>
              <a:gd name="connsiteY13" fmla="*/ 1770507 h 2831211"/>
              <a:gd name="connsiteX14" fmla="*/ 1801368 w 5980176"/>
              <a:gd name="connsiteY14" fmla="*/ 1724787 h 2831211"/>
              <a:gd name="connsiteX15" fmla="*/ 1883664 w 5980176"/>
              <a:gd name="connsiteY15" fmla="*/ 1688211 h 2831211"/>
              <a:gd name="connsiteX16" fmla="*/ 1883664 w 5980176"/>
              <a:gd name="connsiteY16" fmla="*/ 1688211 h 2831211"/>
              <a:gd name="connsiteX17" fmla="*/ 1975104 w 5980176"/>
              <a:gd name="connsiteY17" fmla="*/ 1788795 h 2831211"/>
              <a:gd name="connsiteX18" fmla="*/ 1975104 w 5980176"/>
              <a:gd name="connsiteY18" fmla="*/ 1788795 h 2831211"/>
              <a:gd name="connsiteX19" fmla="*/ 2121408 w 5980176"/>
              <a:gd name="connsiteY19" fmla="*/ 1834515 h 2831211"/>
              <a:gd name="connsiteX20" fmla="*/ 2121408 w 5980176"/>
              <a:gd name="connsiteY20" fmla="*/ 1834515 h 2831211"/>
              <a:gd name="connsiteX21" fmla="*/ 2194560 w 5980176"/>
              <a:gd name="connsiteY21" fmla="*/ 1843659 h 2831211"/>
              <a:gd name="connsiteX22" fmla="*/ 2258568 w 5980176"/>
              <a:gd name="connsiteY22" fmla="*/ 1770507 h 2831211"/>
              <a:gd name="connsiteX23" fmla="*/ 2286000 w 5980176"/>
              <a:gd name="connsiteY23" fmla="*/ 1706499 h 2831211"/>
              <a:gd name="connsiteX24" fmla="*/ 2331720 w 5980176"/>
              <a:gd name="connsiteY24" fmla="*/ 1624203 h 2831211"/>
              <a:gd name="connsiteX25" fmla="*/ 2389759 w 5980176"/>
              <a:gd name="connsiteY25" fmla="*/ 1570863 h 2831211"/>
              <a:gd name="connsiteX26" fmla="*/ 2440210 w 5980176"/>
              <a:gd name="connsiteY26" fmla="*/ 1549718 h 2831211"/>
              <a:gd name="connsiteX27" fmla="*/ 2468086 w 5980176"/>
              <a:gd name="connsiteY27" fmla="*/ 1538541 h 2831211"/>
              <a:gd name="connsiteX28" fmla="*/ 2521458 w 5980176"/>
              <a:gd name="connsiteY28" fmla="*/ 1466278 h 2831211"/>
              <a:gd name="connsiteX29" fmla="*/ 2529173 w 5980176"/>
              <a:gd name="connsiteY29" fmla="*/ 1453991 h 2831211"/>
              <a:gd name="connsiteX30" fmla="*/ 2547778 w 5980176"/>
              <a:gd name="connsiteY30" fmla="*/ 1428273 h 2831211"/>
              <a:gd name="connsiteX31" fmla="*/ 2614454 w 5980176"/>
              <a:gd name="connsiteY31" fmla="*/ 1444943 h 2831211"/>
              <a:gd name="connsiteX32" fmla="*/ 2713831 w 5980176"/>
              <a:gd name="connsiteY32" fmla="*/ 1504125 h 2831211"/>
              <a:gd name="connsiteX33" fmla="*/ 2807208 w 5980176"/>
              <a:gd name="connsiteY33" fmla="*/ 1459611 h 2831211"/>
              <a:gd name="connsiteX34" fmla="*/ 2886266 w 5980176"/>
              <a:gd name="connsiteY34" fmla="*/ 1370552 h 2831211"/>
              <a:gd name="connsiteX35" fmla="*/ 2960180 w 5980176"/>
              <a:gd name="connsiteY35" fmla="*/ 1163416 h 2831211"/>
              <a:gd name="connsiteX36" fmla="*/ 3016631 w 5980176"/>
              <a:gd name="connsiteY36" fmla="*/ 1015111 h 2831211"/>
              <a:gd name="connsiteX37" fmla="*/ 3058287 w 5980176"/>
              <a:gd name="connsiteY37" fmla="*/ 939546 h 2831211"/>
              <a:gd name="connsiteX38" fmla="*/ 3086513 w 5980176"/>
              <a:gd name="connsiteY38" fmla="*/ 846899 h 2831211"/>
              <a:gd name="connsiteX39" fmla="*/ 3100832 w 5980176"/>
              <a:gd name="connsiteY39" fmla="*/ 772192 h 2831211"/>
              <a:gd name="connsiteX40" fmla="*/ 3132265 w 5980176"/>
              <a:gd name="connsiteY40" fmla="*/ 674021 h 2831211"/>
              <a:gd name="connsiteX41" fmla="*/ 3158871 w 5980176"/>
              <a:gd name="connsiteY41" fmla="*/ 581406 h 2831211"/>
              <a:gd name="connsiteX42" fmla="*/ 3165634 w 5980176"/>
              <a:gd name="connsiteY42" fmla="*/ 521176 h 2831211"/>
              <a:gd name="connsiteX43" fmla="*/ 3199034 w 5980176"/>
              <a:gd name="connsiteY43" fmla="*/ 485933 h 2831211"/>
              <a:gd name="connsiteX44" fmla="*/ 3218180 w 5980176"/>
              <a:gd name="connsiteY44" fmla="*/ 450501 h 2831211"/>
              <a:gd name="connsiteX45" fmla="*/ 3246786 w 5980176"/>
              <a:gd name="connsiteY45" fmla="*/ 407734 h 2831211"/>
              <a:gd name="connsiteX46" fmla="*/ 3273425 w 5980176"/>
              <a:gd name="connsiteY46" fmla="*/ 343503 h 2831211"/>
              <a:gd name="connsiteX47" fmla="*/ 3293745 w 5980176"/>
              <a:gd name="connsiteY47" fmla="*/ 275558 h 2831211"/>
              <a:gd name="connsiteX48" fmla="*/ 3322796 w 5980176"/>
              <a:gd name="connsiteY48" fmla="*/ 253715 h 2831211"/>
              <a:gd name="connsiteX49" fmla="*/ 3345815 w 5980176"/>
              <a:gd name="connsiteY49" fmla="*/ 220599 h 2831211"/>
              <a:gd name="connsiteX50" fmla="*/ 3357848 w 5980176"/>
              <a:gd name="connsiteY50" fmla="*/ 215741 h 2831211"/>
              <a:gd name="connsiteX51" fmla="*/ 3372104 w 5980176"/>
              <a:gd name="connsiteY51" fmla="*/ 204026 h 2831211"/>
              <a:gd name="connsiteX52" fmla="*/ 3391948 w 5980176"/>
              <a:gd name="connsiteY52" fmla="*/ 180213 h 2831211"/>
              <a:gd name="connsiteX53" fmla="*/ 3412299 w 5980176"/>
              <a:gd name="connsiteY53" fmla="*/ 167704 h 2831211"/>
              <a:gd name="connsiteX54" fmla="*/ 3419856 w 5980176"/>
              <a:gd name="connsiteY54" fmla="*/ 0 h 2831211"/>
              <a:gd name="connsiteX55" fmla="*/ 3437382 w 5980176"/>
              <a:gd name="connsiteY55" fmla="*/ 39878 h 2831211"/>
              <a:gd name="connsiteX56" fmla="*/ 3483864 w 5980176"/>
              <a:gd name="connsiteY56" fmla="*/ 206883 h 2831211"/>
              <a:gd name="connsiteX57" fmla="*/ 3511296 w 5980176"/>
              <a:gd name="connsiteY57" fmla="*/ 188595 h 2831211"/>
              <a:gd name="connsiteX58" fmla="*/ 3520440 w 5980176"/>
              <a:gd name="connsiteY58" fmla="*/ 261747 h 2831211"/>
              <a:gd name="connsiteX59" fmla="*/ 3563747 w 5980176"/>
              <a:gd name="connsiteY59" fmla="*/ 342265 h 2831211"/>
              <a:gd name="connsiteX60" fmla="*/ 3626104 w 5980176"/>
              <a:gd name="connsiteY60" fmla="*/ 526288 h 2831211"/>
              <a:gd name="connsiteX61" fmla="*/ 3690462 w 5980176"/>
              <a:gd name="connsiteY61" fmla="*/ 622872 h 2831211"/>
              <a:gd name="connsiteX62" fmla="*/ 3720275 w 5980176"/>
              <a:gd name="connsiteY62" fmla="*/ 679228 h 2831211"/>
              <a:gd name="connsiteX63" fmla="*/ 3749739 w 5980176"/>
              <a:gd name="connsiteY63" fmla="*/ 694467 h 2831211"/>
              <a:gd name="connsiteX64" fmla="*/ 3803333 w 5980176"/>
              <a:gd name="connsiteY64" fmla="*/ 799783 h 2831211"/>
              <a:gd name="connsiteX65" fmla="*/ 3835686 w 5980176"/>
              <a:gd name="connsiteY65" fmla="*/ 872172 h 2831211"/>
              <a:gd name="connsiteX66" fmla="*/ 3869626 w 5980176"/>
              <a:gd name="connsiteY66" fmla="*/ 934847 h 2831211"/>
              <a:gd name="connsiteX67" fmla="*/ 3907727 w 5980176"/>
              <a:gd name="connsiteY67" fmla="*/ 989616 h 2831211"/>
              <a:gd name="connsiteX68" fmla="*/ 3929348 w 5980176"/>
              <a:gd name="connsiteY68" fmla="*/ 1018223 h 2831211"/>
              <a:gd name="connsiteX69" fmla="*/ 3953510 w 5980176"/>
              <a:gd name="connsiteY69" fmla="*/ 1052988 h 2831211"/>
              <a:gd name="connsiteX70" fmla="*/ 4005199 w 5980176"/>
              <a:gd name="connsiteY70" fmla="*/ 1165923 h 2831211"/>
              <a:gd name="connsiteX71" fmla="*/ 4058539 w 5980176"/>
              <a:gd name="connsiteY71" fmla="*/ 1343469 h 2831211"/>
              <a:gd name="connsiteX72" fmla="*/ 4103148 w 5980176"/>
              <a:gd name="connsiteY72" fmla="*/ 1569879 h 2831211"/>
              <a:gd name="connsiteX73" fmla="*/ 4126230 w 5980176"/>
              <a:gd name="connsiteY73" fmla="*/ 1702975 h 2831211"/>
              <a:gd name="connsiteX74" fmla="*/ 4144518 w 5980176"/>
              <a:gd name="connsiteY74" fmla="*/ 1792034 h 2831211"/>
              <a:gd name="connsiteX75" fmla="*/ 4178712 w 5980176"/>
              <a:gd name="connsiteY75" fmla="*/ 1908525 h 2831211"/>
              <a:gd name="connsiteX76" fmla="*/ 4204239 w 5980176"/>
              <a:gd name="connsiteY76" fmla="*/ 2037303 h 2831211"/>
              <a:gd name="connsiteX77" fmla="*/ 4270248 w 5980176"/>
              <a:gd name="connsiteY77" fmla="*/ 2117979 h 2831211"/>
              <a:gd name="connsiteX78" fmla="*/ 4270248 w 5980176"/>
              <a:gd name="connsiteY78" fmla="*/ 2117979 h 2831211"/>
              <a:gd name="connsiteX79" fmla="*/ 4352544 w 5980176"/>
              <a:gd name="connsiteY79" fmla="*/ 2117979 h 2831211"/>
              <a:gd name="connsiteX80" fmla="*/ 4407408 w 5980176"/>
              <a:gd name="connsiteY80" fmla="*/ 2209419 h 2831211"/>
              <a:gd name="connsiteX81" fmla="*/ 4535424 w 5980176"/>
              <a:gd name="connsiteY81" fmla="*/ 2245995 h 2831211"/>
              <a:gd name="connsiteX82" fmla="*/ 4645152 w 5980176"/>
              <a:gd name="connsiteY82" fmla="*/ 2291715 h 2831211"/>
              <a:gd name="connsiteX83" fmla="*/ 4754880 w 5980176"/>
              <a:gd name="connsiteY83" fmla="*/ 2346579 h 2831211"/>
              <a:gd name="connsiteX84" fmla="*/ 4901184 w 5980176"/>
              <a:gd name="connsiteY84" fmla="*/ 2392299 h 2831211"/>
              <a:gd name="connsiteX85" fmla="*/ 5038344 w 5980176"/>
              <a:gd name="connsiteY85" fmla="*/ 2419731 h 2831211"/>
              <a:gd name="connsiteX86" fmla="*/ 5175504 w 5980176"/>
              <a:gd name="connsiteY86" fmla="*/ 2456307 h 2831211"/>
              <a:gd name="connsiteX87" fmla="*/ 5330952 w 5980176"/>
              <a:gd name="connsiteY87" fmla="*/ 2474595 h 2831211"/>
              <a:gd name="connsiteX88" fmla="*/ 5458968 w 5980176"/>
              <a:gd name="connsiteY88" fmla="*/ 2511171 h 2831211"/>
              <a:gd name="connsiteX89" fmla="*/ 5605272 w 5980176"/>
              <a:gd name="connsiteY89" fmla="*/ 2511171 h 2831211"/>
              <a:gd name="connsiteX90" fmla="*/ 5696712 w 5980176"/>
              <a:gd name="connsiteY90" fmla="*/ 2520315 h 2831211"/>
              <a:gd name="connsiteX91" fmla="*/ 5815584 w 5980176"/>
              <a:gd name="connsiteY91" fmla="*/ 2547747 h 2831211"/>
              <a:gd name="connsiteX92" fmla="*/ 5916168 w 5980176"/>
              <a:gd name="connsiteY92" fmla="*/ 2556891 h 2831211"/>
              <a:gd name="connsiteX93" fmla="*/ 5916168 w 5980176"/>
              <a:gd name="connsiteY93" fmla="*/ 2556891 h 2831211"/>
              <a:gd name="connsiteX94" fmla="*/ 5980176 w 5980176"/>
              <a:gd name="connsiteY94" fmla="*/ 2556891 h 2831211"/>
              <a:gd name="connsiteX0" fmla="*/ 0 w 5980176"/>
              <a:gd name="connsiteY0" fmla="*/ 2791333 h 2791333"/>
              <a:gd name="connsiteX1" fmla="*/ 91440 w 5980176"/>
              <a:gd name="connsiteY1" fmla="*/ 2782189 h 2791333"/>
              <a:gd name="connsiteX2" fmla="*/ 320040 w 5980176"/>
              <a:gd name="connsiteY2" fmla="*/ 2736469 h 2791333"/>
              <a:gd name="connsiteX3" fmla="*/ 576072 w 5980176"/>
              <a:gd name="connsiteY3" fmla="*/ 2654173 h 2791333"/>
              <a:gd name="connsiteX4" fmla="*/ 868680 w 5980176"/>
              <a:gd name="connsiteY4" fmla="*/ 2535301 h 2791333"/>
              <a:gd name="connsiteX5" fmla="*/ 996696 w 5980176"/>
              <a:gd name="connsiteY5" fmla="*/ 2471293 h 2791333"/>
              <a:gd name="connsiteX6" fmla="*/ 1152144 w 5980176"/>
              <a:gd name="connsiteY6" fmla="*/ 2315845 h 2791333"/>
              <a:gd name="connsiteX7" fmla="*/ 1234440 w 5980176"/>
              <a:gd name="connsiteY7" fmla="*/ 2224405 h 2791333"/>
              <a:gd name="connsiteX8" fmla="*/ 1335024 w 5980176"/>
              <a:gd name="connsiteY8" fmla="*/ 2096389 h 2791333"/>
              <a:gd name="connsiteX9" fmla="*/ 1389888 w 5980176"/>
              <a:gd name="connsiteY9" fmla="*/ 1931797 h 2791333"/>
              <a:gd name="connsiteX10" fmla="*/ 1463040 w 5980176"/>
              <a:gd name="connsiteY10" fmla="*/ 1794637 h 2791333"/>
              <a:gd name="connsiteX11" fmla="*/ 1527048 w 5980176"/>
              <a:gd name="connsiteY11" fmla="*/ 1758061 h 2791333"/>
              <a:gd name="connsiteX12" fmla="*/ 1609344 w 5980176"/>
              <a:gd name="connsiteY12" fmla="*/ 1794637 h 2791333"/>
              <a:gd name="connsiteX13" fmla="*/ 1700784 w 5980176"/>
              <a:gd name="connsiteY13" fmla="*/ 1730629 h 2791333"/>
              <a:gd name="connsiteX14" fmla="*/ 1801368 w 5980176"/>
              <a:gd name="connsiteY14" fmla="*/ 1684909 h 2791333"/>
              <a:gd name="connsiteX15" fmla="*/ 1883664 w 5980176"/>
              <a:gd name="connsiteY15" fmla="*/ 1648333 h 2791333"/>
              <a:gd name="connsiteX16" fmla="*/ 1883664 w 5980176"/>
              <a:gd name="connsiteY16" fmla="*/ 1648333 h 2791333"/>
              <a:gd name="connsiteX17" fmla="*/ 1975104 w 5980176"/>
              <a:gd name="connsiteY17" fmla="*/ 1748917 h 2791333"/>
              <a:gd name="connsiteX18" fmla="*/ 1975104 w 5980176"/>
              <a:gd name="connsiteY18" fmla="*/ 1748917 h 2791333"/>
              <a:gd name="connsiteX19" fmla="*/ 2121408 w 5980176"/>
              <a:gd name="connsiteY19" fmla="*/ 1794637 h 2791333"/>
              <a:gd name="connsiteX20" fmla="*/ 2121408 w 5980176"/>
              <a:gd name="connsiteY20" fmla="*/ 1794637 h 2791333"/>
              <a:gd name="connsiteX21" fmla="*/ 2194560 w 5980176"/>
              <a:gd name="connsiteY21" fmla="*/ 1803781 h 2791333"/>
              <a:gd name="connsiteX22" fmla="*/ 2258568 w 5980176"/>
              <a:gd name="connsiteY22" fmla="*/ 1730629 h 2791333"/>
              <a:gd name="connsiteX23" fmla="*/ 2286000 w 5980176"/>
              <a:gd name="connsiteY23" fmla="*/ 1666621 h 2791333"/>
              <a:gd name="connsiteX24" fmla="*/ 2331720 w 5980176"/>
              <a:gd name="connsiteY24" fmla="*/ 1584325 h 2791333"/>
              <a:gd name="connsiteX25" fmla="*/ 2389759 w 5980176"/>
              <a:gd name="connsiteY25" fmla="*/ 1530985 h 2791333"/>
              <a:gd name="connsiteX26" fmla="*/ 2440210 w 5980176"/>
              <a:gd name="connsiteY26" fmla="*/ 1509840 h 2791333"/>
              <a:gd name="connsiteX27" fmla="*/ 2468086 w 5980176"/>
              <a:gd name="connsiteY27" fmla="*/ 1498663 h 2791333"/>
              <a:gd name="connsiteX28" fmla="*/ 2521458 w 5980176"/>
              <a:gd name="connsiteY28" fmla="*/ 1426400 h 2791333"/>
              <a:gd name="connsiteX29" fmla="*/ 2529173 w 5980176"/>
              <a:gd name="connsiteY29" fmla="*/ 1414113 h 2791333"/>
              <a:gd name="connsiteX30" fmla="*/ 2547778 w 5980176"/>
              <a:gd name="connsiteY30" fmla="*/ 1388395 h 2791333"/>
              <a:gd name="connsiteX31" fmla="*/ 2614454 w 5980176"/>
              <a:gd name="connsiteY31" fmla="*/ 1405065 h 2791333"/>
              <a:gd name="connsiteX32" fmla="*/ 2713831 w 5980176"/>
              <a:gd name="connsiteY32" fmla="*/ 1464247 h 2791333"/>
              <a:gd name="connsiteX33" fmla="*/ 2807208 w 5980176"/>
              <a:gd name="connsiteY33" fmla="*/ 1419733 h 2791333"/>
              <a:gd name="connsiteX34" fmla="*/ 2886266 w 5980176"/>
              <a:gd name="connsiteY34" fmla="*/ 1330674 h 2791333"/>
              <a:gd name="connsiteX35" fmla="*/ 2960180 w 5980176"/>
              <a:gd name="connsiteY35" fmla="*/ 1123538 h 2791333"/>
              <a:gd name="connsiteX36" fmla="*/ 3016631 w 5980176"/>
              <a:gd name="connsiteY36" fmla="*/ 975233 h 2791333"/>
              <a:gd name="connsiteX37" fmla="*/ 3058287 w 5980176"/>
              <a:gd name="connsiteY37" fmla="*/ 899668 h 2791333"/>
              <a:gd name="connsiteX38" fmla="*/ 3086513 w 5980176"/>
              <a:gd name="connsiteY38" fmla="*/ 807021 h 2791333"/>
              <a:gd name="connsiteX39" fmla="*/ 3100832 w 5980176"/>
              <a:gd name="connsiteY39" fmla="*/ 732314 h 2791333"/>
              <a:gd name="connsiteX40" fmla="*/ 3132265 w 5980176"/>
              <a:gd name="connsiteY40" fmla="*/ 634143 h 2791333"/>
              <a:gd name="connsiteX41" fmla="*/ 3158871 w 5980176"/>
              <a:gd name="connsiteY41" fmla="*/ 541528 h 2791333"/>
              <a:gd name="connsiteX42" fmla="*/ 3165634 w 5980176"/>
              <a:gd name="connsiteY42" fmla="*/ 481298 h 2791333"/>
              <a:gd name="connsiteX43" fmla="*/ 3199034 w 5980176"/>
              <a:gd name="connsiteY43" fmla="*/ 446055 h 2791333"/>
              <a:gd name="connsiteX44" fmla="*/ 3218180 w 5980176"/>
              <a:gd name="connsiteY44" fmla="*/ 410623 h 2791333"/>
              <a:gd name="connsiteX45" fmla="*/ 3246786 w 5980176"/>
              <a:gd name="connsiteY45" fmla="*/ 367856 h 2791333"/>
              <a:gd name="connsiteX46" fmla="*/ 3273425 w 5980176"/>
              <a:gd name="connsiteY46" fmla="*/ 303625 h 2791333"/>
              <a:gd name="connsiteX47" fmla="*/ 3293745 w 5980176"/>
              <a:gd name="connsiteY47" fmla="*/ 235680 h 2791333"/>
              <a:gd name="connsiteX48" fmla="*/ 3322796 w 5980176"/>
              <a:gd name="connsiteY48" fmla="*/ 213837 h 2791333"/>
              <a:gd name="connsiteX49" fmla="*/ 3345815 w 5980176"/>
              <a:gd name="connsiteY49" fmla="*/ 180721 h 2791333"/>
              <a:gd name="connsiteX50" fmla="*/ 3357848 w 5980176"/>
              <a:gd name="connsiteY50" fmla="*/ 175863 h 2791333"/>
              <a:gd name="connsiteX51" fmla="*/ 3372104 w 5980176"/>
              <a:gd name="connsiteY51" fmla="*/ 164148 h 2791333"/>
              <a:gd name="connsiteX52" fmla="*/ 3391948 w 5980176"/>
              <a:gd name="connsiteY52" fmla="*/ 140335 h 2791333"/>
              <a:gd name="connsiteX53" fmla="*/ 3412299 w 5980176"/>
              <a:gd name="connsiteY53" fmla="*/ 127826 h 2791333"/>
              <a:gd name="connsiteX54" fmla="*/ 3429381 w 5980176"/>
              <a:gd name="connsiteY54" fmla="*/ 167291 h 2791333"/>
              <a:gd name="connsiteX55" fmla="*/ 3437382 w 5980176"/>
              <a:gd name="connsiteY55" fmla="*/ 0 h 2791333"/>
              <a:gd name="connsiteX56" fmla="*/ 3483864 w 5980176"/>
              <a:gd name="connsiteY56" fmla="*/ 167005 h 2791333"/>
              <a:gd name="connsiteX57" fmla="*/ 3511296 w 5980176"/>
              <a:gd name="connsiteY57" fmla="*/ 148717 h 2791333"/>
              <a:gd name="connsiteX58" fmla="*/ 3520440 w 5980176"/>
              <a:gd name="connsiteY58" fmla="*/ 221869 h 2791333"/>
              <a:gd name="connsiteX59" fmla="*/ 3563747 w 5980176"/>
              <a:gd name="connsiteY59" fmla="*/ 302387 h 2791333"/>
              <a:gd name="connsiteX60" fmla="*/ 3626104 w 5980176"/>
              <a:gd name="connsiteY60" fmla="*/ 486410 h 2791333"/>
              <a:gd name="connsiteX61" fmla="*/ 3690462 w 5980176"/>
              <a:gd name="connsiteY61" fmla="*/ 582994 h 2791333"/>
              <a:gd name="connsiteX62" fmla="*/ 3720275 w 5980176"/>
              <a:gd name="connsiteY62" fmla="*/ 639350 h 2791333"/>
              <a:gd name="connsiteX63" fmla="*/ 3749739 w 5980176"/>
              <a:gd name="connsiteY63" fmla="*/ 654589 h 2791333"/>
              <a:gd name="connsiteX64" fmla="*/ 3803333 w 5980176"/>
              <a:gd name="connsiteY64" fmla="*/ 759905 h 2791333"/>
              <a:gd name="connsiteX65" fmla="*/ 3835686 w 5980176"/>
              <a:gd name="connsiteY65" fmla="*/ 832294 h 2791333"/>
              <a:gd name="connsiteX66" fmla="*/ 3869626 w 5980176"/>
              <a:gd name="connsiteY66" fmla="*/ 894969 h 2791333"/>
              <a:gd name="connsiteX67" fmla="*/ 3907727 w 5980176"/>
              <a:gd name="connsiteY67" fmla="*/ 949738 h 2791333"/>
              <a:gd name="connsiteX68" fmla="*/ 3929348 w 5980176"/>
              <a:gd name="connsiteY68" fmla="*/ 978345 h 2791333"/>
              <a:gd name="connsiteX69" fmla="*/ 3953510 w 5980176"/>
              <a:gd name="connsiteY69" fmla="*/ 1013110 h 2791333"/>
              <a:gd name="connsiteX70" fmla="*/ 4005199 w 5980176"/>
              <a:gd name="connsiteY70" fmla="*/ 1126045 h 2791333"/>
              <a:gd name="connsiteX71" fmla="*/ 4058539 w 5980176"/>
              <a:gd name="connsiteY71" fmla="*/ 1303591 h 2791333"/>
              <a:gd name="connsiteX72" fmla="*/ 4103148 w 5980176"/>
              <a:gd name="connsiteY72" fmla="*/ 1530001 h 2791333"/>
              <a:gd name="connsiteX73" fmla="*/ 4126230 w 5980176"/>
              <a:gd name="connsiteY73" fmla="*/ 1663097 h 2791333"/>
              <a:gd name="connsiteX74" fmla="*/ 4144518 w 5980176"/>
              <a:gd name="connsiteY74" fmla="*/ 1752156 h 2791333"/>
              <a:gd name="connsiteX75" fmla="*/ 4178712 w 5980176"/>
              <a:gd name="connsiteY75" fmla="*/ 1868647 h 2791333"/>
              <a:gd name="connsiteX76" fmla="*/ 4204239 w 5980176"/>
              <a:gd name="connsiteY76" fmla="*/ 1997425 h 2791333"/>
              <a:gd name="connsiteX77" fmla="*/ 4270248 w 5980176"/>
              <a:gd name="connsiteY77" fmla="*/ 2078101 h 2791333"/>
              <a:gd name="connsiteX78" fmla="*/ 4270248 w 5980176"/>
              <a:gd name="connsiteY78" fmla="*/ 2078101 h 2791333"/>
              <a:gd name="connsiteX79" fmla="*/ 4352544 w 5980176"/>
              <a:gd name="connsiteY79" fmla="*/ 2078101 h 2791333"/>
              <a:gd name="connsiteX80" fmla="*/ 4407408 w 5980176"/>
              <a:gd name="connsiteY80" fmla="*/ 2169541 h 2791333"/>
              <a:gd name="connsiteX81" fmla="*/ 4535424 w 5980176"/>
              <a:gd name="connsiteY81" fmla="*/ 2206117 h 2791333"/>
              <a:gd name="connsiteX82" fmla="*/ 4645152 w 5980176"/>
              <a:gd name="connsiteY82" fmla="*/ 2251837 h 2791333"/>
              <a:gd name="connsiteX83" fmla="*/ 4754880 w 5980176"/>
              <a:gd name="connsiteY83" fmla="*/ 2306701 h 2791333"/>
              <a:gd name="connsiteX84" fmla="*/ 4901184 w 5980176"/>
              <a:gd name="connsiteY84" fmla="*/ 2352421 h 2791333"/>
              <a:gd name="connsiteX85" fmla="*/ 5038344 w 5980176"/>
              <a:gd name="connsiteY85" fmla="*/ 2379853 h 2791333"/>
              <a:gd name="connsiteX86" fmla="*/ 5175504 w 5980176"/>
              <a:gd name="connsiteY86" fmla="*/ 2416429 h 2791333"/>
              <a:gd name="connsiteX87" fmla="*/ 5330952 w 5980176"/>
              <a:gd name="connsiteY87" fmla="*/ 2434717 h 2791333"/>
              <a:gd name="connsiteX88" fmla="*/ 5458968 w 5980176"/>
              <a:gd name="connsiteY88" fmla="*/ 2471293 h 2791333"/>
              <a:gd name="connsiteX89" fmla="*/ 5605272 w 5980176"/>
              <a:gd name="connsiteY89" fmla="*/ 2471293 h 2791333"/>
              <a:gd name="connsiteX90" fmla="*/ 5696712 w 5980176"/>
              <a:gd name="connsiteY90" fmla="*/ 2480437 h 2791333"/>
              <a:gd name="connsiteX91" fmla="*/ 5815584 w 5980176"/>
              <a:gd name="connsiteY91" fmla="*/ 2507869 h 2791333"/>
              <a:gd name="connsiteX92" fmla="*/ 5916168 w 5980176"/>
              <a:gd name="connsiteY92" fmla="*/ 2517013 h 2791333"/>
              <a:gd name="connsiteX93" fmla="*/ 5916168 w 5980176"/>
              <a:gd name="connsiteY93" fmla="*/ 2517013 h 2791333"/>
              <a:gd name="connsiteX94" fmla="*/ 5980176 w 5980176"/>
              <a:gd name="connsiteY94" fmla="*/ 2517013 h 2791333"/>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89759 w 5980176"/>
              <a:gd name="connsiteY25" fmla="*/ 1403159 h 2663507"/>
              <a:gd name="connsiteX26" fmla="*/ 2440210 w 5980176"/>
              <a:gd name="connsiteY26" fmla="*/ 1382014 h 2663507"/>
              <a:gd name="connsiteX27" fmla="*/ 2468086 w 5980176"/>
              <a:gd name="connsiteY27" fmla="*/ 1370837 h 2663507"/>
              <a:gd name="connsiteX28" fmla="*/ 2521458 w 5980176"/>
              <a:gd name="connsiteY28" fmla="*/ 1298574 h 2663507"/>
              <a:gd name="connsiteX29" fmla="*/ 2529173 w 5980176"/>
              <a:gd name="connsiteY29" fmla="*/ 1286287 h 2663507"/>
              <a:gd name="connsiteX30" fmla="*/ 2547778 w 5980176"/>
              <a:gd name="connsiteY30" fmla="*/ 1260569 h 2663507"/>
              <a:gd name="connsiteX31" fmla="*/ 2614454 w 5980176"/>
              <a:gd name="connsiteY31" fmla="*/ 1277239 h 2663507"/>
              <a:gd name="connsiteX32" fmla="*/ 2713831 w 5980176"/>
              <a:gd name="connsiteY32" fmla="*/ 1336421 h 2663507"/>
              <a:gd name="connsiteX33" fmla="*/ 2807208 w 5980176"/>
              <a:gd name="connsiteY33" fmla="*/ 1291907 h 2663507"/>
              <a:gd name="connsiteX34" fmla="*/ 2886266 w 5980176"/>
              <a:gd name="connsiteY34" fmla="*/ 1202848 h 2663507"/>
              <a:gd name="connsiteX35" fmla="*/ 2960180 w 5980176"/>
              <a:gd name="connsiteY35" fmla="*/ 995712 h 2663507"/>
              <a:gd name="connsiteX36" fmla="*/ 3016631 w 5980176"/>
              <a:gd name="connsiteY36" fmla="*/ 847407 h 2663507"/>
              <a:gd name="connsiteX37" fmla="*/ 3058287 w 5980176"/>
              <a:gd name="connsiteY37" fmla="*/ 771842 h 2663507"/>
              <a:gd name="connsiteX38" fmla="*/ 3086513 w 5980176"/>
              <a:gd name="connsiteY38" fmla="*/ 679195 h 2663507"/>
              <a:gd name="connsiteX39" fmla="*/ 3100832 w 5980176"/>
              <a:gd name="connsiteY39" fmla="*/ 604488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3864 w 5980176"/>
              <a:gd name="connsiteY56" fmla="*/ 39179 h 2663507"/>
              <a:gd name="connsiteX57" fmla="*/ 3511296 w 5980176"/>
              <a:gd name="connsiteY57" fmla="*/ 20891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178712 w 5980176"/>
              <a:gd name="connsiteY75" fmla="*/ 1740821 h 2663507"/>
              <a:gd name="connsiteX76" fmla="*/ 4204239 w 5980176"/>
              <a:gd name="connsiteY76" fmla="*/ 1869599 h 2663507"/>
              <a:gd name="connsiteX77" fmla="*/ 4270248 w 5980176"/>
              <a:gd name="connsiteY77" fmla="*/ 1950275 h 2663507"/>
              <a:gd name="connsiteX78" fmla="*/ 4270248 w 5980176"/>
              <a:gd name="connsiteY78" fmla="*/ 1950275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89759 w 5980176"/>
              <a:gd name="connsiteY25" fmla="*/ 1403159 h 2663507"/>
              <a:gd name="connsiteX26" fmla="*/ 2440210 w 5980176"/>
              <a:gd name="connsiteY26" fmla="*/ 1382014 h 2663507"/>
              <a:gd name="connsiteX27" fmla="*/ 2468086 w 5980176"/>
              <a:gd name="connsiteY27" fmla="*/ 1370837 h 2663507"/>
              <a:gd name="connsiteX28" fmla="*/ 2521458 w 5980176"/>
              <a:gd name="connsiteY28" fmla="*/ 1298574 h 2663507"/>
              <a:gd name="connsiteX29" fmla="*/ 2529173 w 5980176"/>
              <a:gd name="connsiteY29" fmla="*/ 1286287 h 2663507"/>
              <a:gd name="connsiteX30" fmla="*/ 2547778 w 5980176"/>
              <a:gd name="connsiteY30" fmla="*/ 1260569 h 2663507"/>
              <a:gd name="connsiteX31" fmla="*/ 2614454 w 5980176"/>
              <a:gd name="connsiteY31" fmla="*/ 1277239 h 2663507"/>
              <a:gd name="connsiteX32" fmla="*/ 2713831 w 5980176"/>
              <a:gd name="connsiteY32" fmla="*/ 1336421 h 2663507"/>
              <a:gd name="connsiteX33" fmla="*/ 2807208 w 5980176"/>
              <a:gd name="connsiteY33" fmla="*/ 1291907 h 2663507"/>
              <a:gd name="connsiteX34" fmla="*/ 2886266 w 5980176"/>
              <a:gd name="connsiteY34" fmla="*/ 1202848 h 2663507"/>
              <a:gd name="connsiteX35" fmla="*/ 2960180 w 5980176"/>
              <a:gd name="connsiteY35" fmla="*/ 995712 h 2663507"/>
              <a:gd name="connsiteX36" fmla="*/ 3016631 w 5980176"/>
              <a:gd name="connsiteY36" fmla="*/ 847407 h 2663507"/>
              <a:gd name="connsiteX37" fmla="*/ 3058287 w 5980176"/>
              <a:gd name="connsiteY37" fmla="*/ 771842 h 2663507"/>
              <a:gd name="connsiteX38" fmla="*/ 3086513 w 5980176"/>
              <a:gd name="connsiteY38" fmla="*/ 679195 h 2663507"/>
              <a:gd name="connsiteX39" fmla="*/ 3100832 w 5980176"/>
              <a:gd name="connsiteY39" fmla="*/ 604488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11296 w 5980176"/>
              <a:gd name="connsiteY57" fmla="*/ 20891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178712 w 5980176"/>
              <a:gd name="connsiteY75" fmla="*/ 1740821 h 2663507"/>
              <a:gd name="connsiteX76" fmla="*/ 4204239 w 5980176"/>
              <a:gd name="connsiteY76" fmla="*/ 1869599 h 2663507"/>
              <a:gd name="connsiteX77" fmla="*/ 4270248 w 5980176"/>
              <a:gd name="connsiteY77" fmla="*/ 1950275 h 2663507"/>
              <a:gd name="connsiteX78" fmla="*/ 4270248 w 5980176"/>
              <a:gd name="connsiteY78" fmla="*/ 1950275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89759 w 5980176"/>
              <a:gd name="connsiteY25" fmla="*/ 1403159 h 2663507"/>
              <a:gd name="connsiteX26" fmla="*/ 2440210 w 5980176"/>
              <a:gd name="connsiteY26" fmla="*/ 1382014 h 2663507"/>
              <a:gd name="connsiteX27" fmla="*/ 2468086 w 5980176"/>
              <a:gd name="connsiteY27" fmla="*/ 1370837 h 2663507"/>
              <a:gd name="connsiteX28" fmla="*/ 2521458 w 5980176"/>
              <a:gd name="connsiteY28" fmla="*/ 1298574 h 2663507"/>
              <a:gd name="connsiteX29" fmla="*/ 2529173 w 5980176"/>
              <a:gd name="connsiteY29" fmla="*/ 1286287 h 2663507"/>
              <a:gd name="connsiteX30" fmla="*/ 2547778 w 5980176"/>
              <a:gd name="connsiteY30" fmla="*/ 1260569 h 2663507"/>
              <a:gd name="connsiteX31" fmla="*/ 2614454 w 5980176"/>
              <a:gd name="connsiteY31" fmla="*/ 1277239 h 2663507"/>
              <a:gd name="connsiteX32" fmla="*/ 2713831 w 5980176"/>
              <a:gd name="connsiteY32" fmla="*/ 1336421 h 2663507"/>
              <a:gd name="connsiteX33" fmla="*/ 2807208 w 5980176"/>
              <a:gd name="connsiteY33" fmla="*/ 1291907 h 2663507"/>
              <a:gd name="connsiteX34" fmla="*/ 2886266 w 5980176"/>
              <a:gd name="connsiteY34" fmla="*/ 1202848 h 2663507"/>
              <a:gd name="connsiteX35" fmla="*/ 2960180 w 5980176"/>
              <a:gd name="connsiteY35" fmla="*/ 995712 h 2663507"/>
              <a:gd name="connsiteX36" fmla="*/ 3016631 w 5980176"/>
              <a:gd name="connsiteY36" fmla="*/ 847407 h 2663507"/>
              <a:gd name="connsiteX37" fmla="*/ 3058287 w 5980176"/>
              <a:gd name="connsiteY37" fmla="*/ 771842 h 2663507"/>
              <a:gd name="connsiteX38" fmla="*/ 3086513 w 5980176"/>
              <a:gd name="connsiteY38" fmla="*/ 679195 h 2663507"/>
              <a:gd name="connsiteX39" fmla="*/ 3100832 w 5980176"/>
              <a:gd name="connsiteY39" fmla="*/ 604488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178712 w 5980176"/>
              <a:gd name="connsiteY75" fmla="*/ 1740821 h 2663507"/>
              <a:gd name="connsiteX76" fmla="*/ 4204239 w 5980176"/>
              <a:gd name="connsiteY76" fmla="*/ 1869599 h 2663507"/>
              <a:gd name="connsiteX77" fmla="*/ 4270248 w 5980176"/>
              <a:gd name="connsiteY77" fmla="*/ 1950275 h 2663507"/>
              <a:gd name="connsiteX78" fmla="*/ 4270248 w 5980176"/>
              <a:gd name="connsiteY78" fmla="*/ 1950275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980176" h="2663507">
                <a:moveTo>
                  <a:pt x="0" y="2663507"/>
                </a:moveTo>
                <a:lnTo>
                  <a:pt x="91440" y="2654363"/>
                </a:lnTo>
                <a:lnTo>
                  <a:pt x="320040" y="2608643"/>
                </a:lnTo>
                <a:lnTo>
                  <a:pt x="576072" y="2526347"/>
                </a:lnTo>
                <a:lnTo>
                  <a:pt x="868680" y="2407475"/>
                </a:lnTo>
                <a:lnTo>
                  <a:pt x="996696" y="2343467"/>
                </a:lnTo>
                <a:lnTo>
                  <a:pt x="1152144" y="2188019"/>
                </a:lnTo>
                <a:lnTo>
                  <a:pt x="1234440" y="2096579"/>
                </a:lnTo>
                <a:lnTo>
                  <a:pt x="1335024" y="1968563"/>
                </a:lnTo>
                <a:lnTo>
                  <a:pt x="1389888" y="1803971"/>
                </a:lnTo>
                <a:lnTo>
                  <a:pt x="1463040" y="1666811"/>
                </a:lnTo>
                <a:lnTo>
                  <a:pt x="1527048" y="1630235"/>
                </a:lnTo>
                <a:lnTo>
                  <a:pt x="1609344" y="1666811"/>
                </a:lnTo>
                <a:lnTo>
                  <a:pt x="1700784" y="1602803"/>
                </a:lnTo>
                <a:lnTo>
                  <a:pt x="1801368" y="1557083"/>
                </a:lnTo>
                <a:lnTo>
                  <a:pt x="1883664" y="1520507"/>
                </a:lnTo>
                <a:lnTo>
                  <a:pt x="1883664" y="1520507"/>
                </a:lnTo>
                <a:lnTo>
                  <a:pt x="1975104" y="1621091"/>
                </a:lnTo>
                <a:lnTo>
                  <a:pt x="1975104" y="1621091"/>
                </a:lnTo>
                <a:lnTo>
                  <a:pt x="2121408" y="1666811"/>
                </a:lnTo>
                <a:lnTo>
                  <a:pt x="2121408" y="1666811"/>
                </a:lnTo>
                <a:lnTo>
                  <a:pt x="2194560" y="1675955"/>
                </a:lnTo>
                <a:lnTo>
                  <a:pt x="2258568" y="1602803"/>
                </a:lnTo>
                <a:lnTo>
                  <a:pt x="2286000" y="1538795"/>
                </a:lnTo>
                <a:lnTo>
                  <a:pt x="2331720" y="1456499"/>
                </a:lnTo>
                <a:lnTo>
                  <a:pt x="2389759" y="1403159"/>
                </a:lnTo>
                <a:lnTo>
                  <a:pt x="2440210" y="1382014"/>
                </a:lnTo>
                <a:lnTo>
                  <a:pt x="2468086" y="1370837"/>
                </a:lnTo>
                <a:lnTo>
                  <a:pt x="2521458" y="1298574"/>
                </a:lnTo>
                <a:cubicBezTo>
                  <a:pt x="2534417" y="1286070"/>
                  <a:pt x="2524786" y="1292621"/>
                  <a:pt x="2529173" y="1286287"/>
                </a:cubicBezTo>
                <a:cubicBezTo>
                  <a:pt x="2533560" y="1279953"/>
                  <a:pt x="2533565" y="1262077"/>
                  <a:pt x="2547778" y="1260569"/>
                </a:cubicBezTo>
                <a:cubicBezTo>
                  <a:pt x="2561992" y="1259061"/>
                  <a:pt x="2586778" y="1264597"/>
                  <a:pt x="2614454" y="1277239"/>
                </a:cubicBezTo>
                <a:cubicBezTo>
                  <a:pt x="2642130" y="1289881"/>
                  <a:pt x="2666682" y="1316694"/>
                  <a:pt x="2713831" y="1336421"/>
                </a:cubicBezTo>
                <a:lnTo>
                  <a:pt x="2807208" y="1291907"/>
                </a:lnTo>
                <a:lnTo>
                  <a:pt x="2886266" y="1202848"/>
                </a:lnTo>
                <a:lnTo>
                  <a:pt x="2960180" y="995712"/>
                </a:lnTo>
                <a:lnTo>
                  <a:pt x="3016631" y="847407"/>
                </a:lnTo>
                <a:lnTo>
                  <a:pt x="3058287" y="771842"/>
                </a:lnTo>
                <a:lnTo>
                  <a:pt x="3086513" y="679195"/>
                </a:lnTo>
                <a:lnTo>
                  <a:pt x="3100832" y="604488"/>
                </a:lnTo>
                <a:lnTo>
                  <a:pt x="3132265" y="506317"/>
                </a:lnTo>
                <a:lnTo>
                  <a:pt x="3158871" y="413702"/>
                </a:lnTo>
                <a:lnTo>
                  <a:pt x="3165634" y="353472"/>
                </a:lnTo>
                <a:cubicBezTo>
                  <a:pt x="3164861" y="272668"/>
                  <a:pt x="3199807" y="399033"/>
                  <a:pt x="3199034" y="318229"/>
                </a:cubicBezTo>
                <a:lnTo>
                  <a:pt x="3218180" y="282797"/>
                </a:lnTo>
                <a:cubicBezTo>
                  <a:pt x="3218984" y="262985"/>
                  <a:pt x="3245982" y="259842"/>
                  <a:pt x="3246786" y="240030"/>
                </a:cubicBezTo>
                <a:lnTo>
                  <a:pt x="3273425" y="175799"/>
                </a:lnTo>
                <a:lnTo>
                  <a:pt x="3293745" y="107854"/>
                </a:lnTo>
                <a:lnTo>
                  <a:pt x="3322796" y="86011"/>
                </a:lnTo>
                <a:lnTo>
                  <a:pt x="3345815" y="52895"/>
                </a:lnTo>
                <a:cubicBezTo>
                  <a:pt x="3350069" y="41407"/>
                  <a:pt x="3353467" y="50799"/>
                  <a:pt x="3357848" y="48037"/>
                </a:cubicBezTo>
                <a:cubicBezTo>
                  <a:pt x="3362230" y="45275"/>
                  <a:pt x="3366421" y="42243"/>
                  <a:pt x="3372104" y="36322"/>
                </a:cubicBezTo>
                <a:cubicBezTo>
                  <a:pt x="3377787" y="30401"/>
                  <a:pt x="3385249" y="18563"/>
                  <a:pt x="3391948" y="12509"/>
                </a:cubicBezTo>
                <a:cubicBezTo>
                  <a:pt x="3398647" y="6455"/>
                  <a:pt x="3403663" y="49149"/>
                  <a:pt x="3412299" y="0"/>
                </a:cubicBezTo>
                <a:lnTo>
                  <a:pt x="3429381" y="39465"/>
                </a:lnTo>
                <a:lnTo>
                  <a:pt x="3449288" y="41243"/>
                </a:lnTo>
                <a:lnTo>
                  <a:pt x="3488626" y="98710"/>
                </a:lnTo>
                <a:lnTo>
                  <a:pt x="3504152" y="85185"/>
                </a:lnTo>
                <a:lnTo>
                  <a:pt x="3520440" y="94043"/>
                </a:lnTo>
                <a:lnTo>
                  <a:pt x="3563747" y="174561"/>
                </a:lnTo>
                <a:lnTo>
                  <a:pt x="3626104" y="358584"/>
                </a:lnTo>
                <a:lnTo>
                  <a:pt x="3690462" y="455168"/>
                </a:lnTo>
                <a:lnTo>
                  <a:pt x="3720275" y="511524"/>
                </a:lnTo>
                <a:lnTo>
                  <a:pt x="3749739" y="526763"/>
                </a:lnTo>
                <a:lnTo>
                  <a:pt x="3803333" y="632079"/>
                </a:lnTo>
                <a:cubicBezTo>
                  <a:pt x="3810911" y="658389"/>
                  <a:pt x="3827812" y="677989"/>
                  <a:pt x="3835686" y="704468"/>
                </a:cubicBezTo>
                <a:cubicBezTo>
                  <a:pt x="3850704" y="723803"/>
                  <a:pt x="3857619" y="747569"/>
                  <a:pt x="3869626" y="767143"/>
                </a:cubicBezTo>
                <a:cubicBezTo>
                  <a:pt x="3881633" y="786717"/>
                  <a:pt x="3897773" y="808016"/>
                  <a:pt x="3907727" y="821912"/>
                </a:cubicBezTo>
                <a:cubicBezTo>
                  <a:pt x="3917681" y="835808"/>
                  <a:pt x="3921718" y="839957"/>
                  <a:pt x="3929348" y="850519"/>
                </a:cubicBezTo>
                <a:cubicBezTo>
                  <a:pt x="3936979" y="861081"/>
                  <a:pt x="3943250" y="860270"/>
                  <a:pt x="3953510" y="885284"/>
                </a:cubicBezTo>
                <a:lnTo>
                  <a:pt x="4005199" y="998219"/>
                </a:lnTo>
                <a:lnTo>
                  <a:pt x="4058539" y="1175765"/>
                </a:lnTo>
                <a:lnTo>
                  <a:pt x="4103148" y="1402175"/>
                </a:lnTo>
                <a:cubicBezTo>
                  <a:pt x="4103698" y="1440190"/>
                  <a:pt x="4125680" y="1497256"/>
                  <a:pt x="4126230" y="1535271"/>
                </a:cubicBezTo>
                <a:lnTo>
                  <a:pt x="4144518" y="1624330"/>
                </a:lnTo>
                <a:lnTo>
                  <a:pt x="4178712" y="1740821"/>
                </a:lnTo>
                <a:lnTo>
                  <a:pt x="4204239" y="1869599"/>
                </a:lnTo>
                <a:lnTo>
                  <a:pt x="4270248" y="1950275"/>
                </a:lnTo>
                <a:lnTo>
                  <a:pt x="4270248" y="1950275"/>
                </a:lnTo>
                <a:lnTo>
                  <a:pt x="4352544" y="1950275"/>
                </a:lnTo>
                <a:lnTo>
                  <a:pt x="4407408" y="2041715"/>
                </a:lnTo>
                <a:lnTo>
                  <a:pt x="4535424" y="2078291"/>
                </a:lnTo>
                <a:lnTo>
                  <a:pt x="4645152" y="2124011"/>
                </a:lnTo>
                <a:lnTo>
                  <a:pt x="4754880" y="2178875"/>
                </a:lnTo>
                <a:lnTo>
                  <a:pt x="4901184" y="2224595"/>
                </a:lnTo>
                <a:lnTo>
                  <a:pt x="5038344" y="2252027"/>
                </a:lnTo>
                <a:lnTo>
                  <a:pt x="5175504" y="2288603"/>
                </a:lnTo>
                <a:lnTo>
                  <a:pt x="5330952" y="2306891"/>
                </a:lnTo>
                <a:lnTo>
                  <a:pt x="5458968" y="2343467"/>
                </a:lnTo>
                <a:lnTo>
                  <a:pt x="5605272" y="2343467"/>
                </a:lnTo>
                <a:lnTo>
                  <a:pt x="5696712" y="2352611"/>
                </a:lnTo>
                <a:lnTo>
                  <a:pt x="5815584" y="2380043"/>
                </a:lnTo>
                <a:lnTo>
                  <a:pt x="5916168" y="2389187"/>
                </a:lnTo>
                <a:lnTo>
                  <a:pt x="5916168" y="2389187"/>
                </a:lnTo>
                <a:lnTo>
                  <a:pt x="5980176" y="2389187"/>
                </a:lnTo>
              </a:path>
            </a:pathLst>
          </a:custGeom>
          <a:noFill/>
          <a:ln>
            <a:solidFill>
              <a:srgbClr val="00B0EE"/>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GB" sz="1350" dirty="0">
              <a:solidFill>
                <a:srgbClr val="FFFFFF"/>
              </a:solidFill>
            </a:endParaRPr>
          </a:p>
        </p:txBody>
      </p:sp>
      <p:sp>
        <p:nvSpPr>
          <p:cNvPr id="61" name="Freeform 60"/>
          <p:cNvSpPr/>
          <p:nvPr/>
        </p:nvSpPr>
        <p:spPr>
          <a:xfrm>
            <a:off x="2391156" y="2394363"/>
            <a:ext cx="4485132" cy="1773007"/>
          </a:xfrm>
          <a:custGeom>
            <a:avLst/>
            <a:gdLst>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6584 w 5980176"/>
              <a:gd name="connsiteY25" fmla="*/ 1883664 h 3182112"/>
              <a:gd name="connsiteX26" fmla="*/ 2414016 w 5980176"/>
              <a:gd name="connsiteY26" fmla="*/ 1819656 h 3182112"/>
              <a:gd name="connsiteX27" fmla="*/ 2468880 w 5980176"/>
              <a:gd name="connsiteY27" fmla="*/ 1783080 h 3182112"/>
              <a:gd name="connsiteX28" fmla="*/ 2578608 w 5980176"/>
              <a:gd name="connsiteY28" fmla="*/ 1764792 h 3182112"/>
              <a:gd name="connsiteX29" fmla="*/ 2651760 w 5980176"/>
              <a:gd name="connsiteY29" fmla="*/ 1819656 h 3182112"/>
              <a:gd name="connsiteX30" fmla="*/ 2651760 w 5980176"/>
              <a:gd name="connsiteY30" fmla="*/ 1819656 h 3182112"/>
              <a:gd name="connsiteX31" fmla="*/ 2743200 w 5980176"/>
              <a:gd name="connsiteY31" fmla="*/ 1847088 h 3182112"/>
              <a:gd name="connsiteX32" fmla="*/ 2807208 w 5980176"/>
              <a:gd name="connsiteY32" fmla="*/ 1810512 h 3182112"/>
              <a:gd name="connsiteX33" fmla="*/ 285292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14016 w 5980176"/>
              <a:gd name="connsiteY26" fmla="*/ 1819656 h 3182112"/>
              <a:gd name="connsiteX27" fmla="*/ 2468880 w 5980176"/>
              <a:gd name="connsiteY27" fmla="*/ 1783080 h 3182112"/>
              <a:gd name="connsiteX28" fmla="*/ 2578608 w 5980176"/>
              <a:gd name="connsiteY28" fmla="*/ 1764792 h 3182112"/>
              <a:gd name="connsiteX29" fmla="*/ 2651760 w 5980176"/>
              <a:gd name="connsiteY29" fmla="*/ 1819656 h 3182112"/>
              <a:gd name="connsiteX30" fmla="*/ 2651760 w 5980176"/>
              <a:gd name="connsiteY30" fmla="*/ 1819656 h 3182112"/>
              <a:gd name="connsiteX31" fmla="*/ 2743200 w 5980176"/>
              <a:gd name="connsiteY31" fmla="*/ 1847088 h 3182112"/>
              <a:gd name="connsiteX32" fmla="*/ 2807208 w 5980176"/>
              <a:gd name="connsiteY32" fmla="*/ 1810512 h 3182112"/>
              <a:gd name="connsiteX33" fmla="*/ 285292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68880 w 5980176"/>
              <a:gd name="connsiteY27" fmla="*/ 1783080 h 3182112"/>
              <a:gd name="connsiteX28" fmla="*/ 2578608 w 5980176"/>
              <a:gd name="connsiteY28" fmla="*/ 1764792 h 3182112"/>
              <a:gd name="connsiteX29" fmla="*/ 2651760 w 5980176"/>
              <a:gd name="connsiteY29" fmla="*/ 1819656 h 3182112"/>
              <a:gd name="connsiteX30" fmla="*/ 2651760 w 5980176"/>
              <a:gd name="connsiteY30" fmla="*/ 1819656 h 3182112"/>
              <a:gd name="connsiteX31" fmla="*/ 2743200 w 5980176"/>
              <a:gd name="connsiteY31" fmla="*/ 1847088 h 3182112"/>
              <a:gd name="connsiteX32" fmla="*/ 2807208 w 5980176"/>
              <a:gd name="connsiteY32" fmla="*/ 1810512 h 3182112"/>
              <a:gd name="connsiteX33" fmla="*/ 285292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578608 w 5980176"/>
              <a:gd name="connsiteY28" fmla="*/ 1764792 h 3182112"/>
              <a:gd name="connsiteX29" fmla="*/ 2651760 w 5980176"/>
              <a:gd name="connsiteY29" fmla="*/ 1819656 h 3182112"/>
              <a:gd name="connsiteX30" fmla="*/ 2651760 w 5980176"/>
              <a:gd name="connsiteY30" fmla="*/ 1819656 h 3182112"/>
              <a:gd name="connsiteX31" fmla="*/ 2743200 w 5980176"/>
              <a:gd name="connsiteY31" fmla="*/ 1847088 h 3182112"/>
              <a:gd name="connsiteX32" fmla="*/ 2807208 w 5980176"/>
              <a:gd name="connsiteY32" fmla="*/ 1810512 h 3182112"/>
              <a:gd name="connsiteX33" fmla="*/ 285292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651760 w 5980176"/>
              <a:gd name="connsiteY29" fmla="*/ 1819656 h 3182112"/>
              <a:gd name="connsiteX30" fmla="*/ 2651760 w 5980176"/>
              <a:gd name="connsiteY30" fmla="*/ 1819656 h 3182112"/>
              <a:gd name="connsiteX31" fmla="*/ 2743200 w 5980176"/>
              <a:gd name="connsiteY31" fmla="*/ 1847088 h 3182112"/>
              <a:gd name="connsiteX32" fmla="*/ 2807208 w 5980176"/>
              <a:gd name="connsiteY32" fmla="*/ 1810512 h 3182112"/>
              <a:gd name="connsiteX33" fmla="*/ 285292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651760 w 5980176"/>
              <a:gd name="connsiteY29" fmla="*/ 1819656 h 3182112"/>
              <a:gd name="connsiteX30" fmla="*/ 2540635 w 5980176"/>
              <a:gd name="connsiteY30" fmla="*/ 1762506 h 3182112"/>
              <a:gd name="connsiteX31" fmla="*/ 2743200 w 5980176"/>
              <a:gd name="connsiteY31" fmla="*/ 1847088 h 3182112"/>
              <a:gd name="connsiteX32" fmla="*/ 2807208 w 5980176"/>
              <a:gd name="connsiteY32" fmla="*/ 1810512 h 3182112"/>
              <a:gd name="connsiteX33" fmla="*/ 285292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651760 w 5980176"/>
              <a:gd name="connsiteY29" fmla="*/ 1819656 h 3182112"/>
              <a:gd name="connsiteX30" fmla="*/ 2651760 w 5980176"/>
              <a:gd name="connsiteY30" fmla="*/ 1730756 h 3182112"/>
              <a:gd name="connsiteX31" fmla="*/ 2743200 w 5980176"/>
              <a:gd name="connsiteY31" fmla="*/ 1847088 h 3182112"/>
              <a:gd name="connsiteX32" fmla="*/ 2807208 w 5980176"/>
              <a:gd name="connsiteY32" fmla="*/ 1810512 h 3182112"/>
              <a:gd name="connsiteX33" fmla="*/ 285292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51760 w 5980176"/>
              <a:gd name="connsiteY30" fmla="*/ 1730756 h 3182112"/>
              <a:gd name="connsiteX31" fmla="*/ 2743200 w 5980176"/>
              <a:gd name="connsiteY31" fmla="*/ 1847088 h 3182112"/>
              <a:gd name="connsiteX32" fmla="*/ 2807208 w 5980176"/>
              <a:gd name="connsiteY32" fmla="*/ 1810512 h 3182112"/>
              <a:gd name="connsiteX33" fmla="*/ 285292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43200 w 5980176"/>
              <a:gd name="connsiteY31" fmla="*/ 1847088 h 3182112"/>
              <a:gd name="connsiteX32" fmla="*/ 2807208 w 5980176"/>
              <a:gd name="connsiteY32" fmla="*/ 1810512 h 3182112"/>
              <a:gd name="connsiteX33" fmla="*/ 285292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5292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3041269 w 5980176"/>
              <a:gd name="connsiteY37" fmla="*/ 1202563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3041269 w 5980176"/>
              <a:gd name="connsiteY37" fmla="*/ 1202563 h 3182112"/>
              <a:gd name="connsiteX38" fmla="*/ 3062732 w 5980176"/>
              <a:gd name="connsiteY38" fmla="*/ 1134999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3041269 w 5980176"/>
              <a:gd name="connsiteY37" fmla="*/ 1202563 h 3182112"/>
              <a:gd name="connsiteX38" fmla="*/ 3062732 w 5980176"/>
              <a:gd name="connsiteY38" fmla="*/ 1134999 h 3182112"/>
              <a:gd name="connsiteX39" fmla="*/ 3079877 w 5980176"/>
              <a:gd name="connsiteY39" fmla="*/ 1027303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3041269 w 5980176"/>
              <a:gd name="connsiteY37" fmla="*/ 1202563 h 3182112"/>
              <a:gd name="connsiteX38" fmla="*/ 3062732 w 5980176"/>
              <a:gd name="connsiteY38" fmla="*/ 1134999 h 3182112"/>
              <a:gd name="connsiteX39" fmla="*/ 3079877 w 5980176"/>
              <a:gd name="connsiteY39" fmla="*/ 1027303 h 3182112"/>
              <a:gd name="connsiteX40" fmla="*/ 30921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3041269 w 5980176"/>
              <a:gd name="connsiteY37" fmla="*/ 1202563 h 3182112"/>
              <a:gd name="connsiteX38" fmla="*/ 3062732 w 5980176"/>
              <a:gd name="connsiteY38" fmla="*/ 1134999 h 3182112"/>
              <a:gd name="connsiteX39" fmla="*/ 3079877 w 5980176"/>
              <a:gd name="connsiteY39" fmla="*/ 1027303 h 3182112"/>
              <a:gd name="connsiteX40" fmla="*/ 3092196 w 5980176"/>
              <a:gd name="connsiteY40" fmla="*/ 941832 h 3182112"/>
              <a:gd name="connsiteX41" fmla="*/ 3129915 w 5980176"/>
              <a:gd name="connsiteY41" fmla="*/ 783971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3041269 w 5980176"/>
              <a:gd name="connsiteY37" fmla="*/ 1202563 h 3182112"/>
              <a:gd name="connsiteX38" fmla="*/ 3062732 w 5980176"/>
              <a:gd name="connsiteY38" fmla="*/ 1134999 h 3182112"/>
              <a:gd name="connsiteX39" fmla="*/ 3079877 w 5980176"/>
              <a:gd name="connsiteY39" fmla="*/ 1027303 h 3182112"/>
              <a:gd name="connsiteX40" fmla="*/ 3092196 w 5980176"/>
              <a:gd name="connsiteY40" fmla="*/ 941832 h 3182112"/>
              <a:gd name="connsiteX41" fmla="*/ 3129915 w 5980176"/>
              <a:gd name="connsiteY41" fmla="*/ 783971 h 3182112"/>
              <a:gd name="connsiteX42" fmla="*/ 3163316 w 5980176"/>
              <a:gd name="connsiteY42" fmla="*/ 62966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3041269 w 5980176"/>
              <a:gd name="connsiteY37" fmla="*/ 1202563 h 3182112"/>
              <a:gd name="connsiteX38" fmla="*/ 3062732 w 5980176"/>
              <a:gd name="connsiteY38" fmla="*/ 1134999 h 3182112"/>
              <a:gd name="connsiteX39" fmla="*/ 3079877 w 5980176"/>
              <a:gd name="connsiteY39" fmla="*/ 1027303 h 3182112"/>
              <a:gd name="connsiteX40" fmla="*/ 3092196 w 5980176"/>
              <a:gd name="connsiteY40" fmla="*/ 941832 h 3182112"/>
              <a:gd name="connsiteX41" fmla="*/ 3129915 w 5980176"/>
              <a:gd name="connsiteY41" fmla="*/ 783971 h 3182112"/>
              <a:gd name="connsiteX42" fmla="*/ 3163316 w 5980176"/>
              <a:gd name="connsiteY42" fmla="*/ 629666 h 3182112"/>
              <a:gd name="connsiteX43" fmla="*/ 3199130 w 5980176"/>
              <a:gd name="connsiteY43" fmla="*/ 64185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3041269 w 5980176"/>
              <a:gd name="connsiteY37" fmla="*/ 1202563 h 3182112"/>
              <a:gd name="connsiteX38" fmla="*/ 3062732 w 5980176"/>
              <a:gd name="connsiteY38" fmla="*/ 1134999 h 3182112"/>
              <a:gd name="connsiteX39" fmla="*/ 3079877 w 5980176"/>
              <a:gd name="connsiteY39" fmla="*/ 1027303 h 3182112"/>
              <a:gd name="connsiteX40" fmla="*/ 3092196 w 5980176"/>
              <a:gd name="connsiteY40" fmla="*/ 941832 h 3182112"/>
              <a:gd name="connsiteX41" fmla="*/ 3129915 w 5980176"/>
              <a:gd name="connsiteY41" fmla="*/ 783971 h 3182112"/>
              <a:gd name="connsiteX42" fmla="*/ 3163316 w 5980176"/>
              <a:gd name="connsiteY42" fmla="*/ 629666 h 3182112"/>
              <a:gd name="connsiteX43" fmla="*/ 3199130 w 5980176"/>
              <a:gd name="connsiteY43" fmla="*/ 641858 h 3182112"/>
              <a:gd name="connsiteX44" fmla="*/ 3201543 w 5980176"/>
              <a:gd name="connsiteY44" fmla="*/ 58242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3041269 w 5980176"/>
              <a:gd name="connsiteY37" fmla="*/ 1202563 h 3182112"/>
              <a:gd name="connsiteX38" fmla="*/ 3062732 w 5980176"/>
              <a:gd name="connsiteY38" fmla="*/ 1134999 h 3182112"/>
              <a:gd name="connsiteX39" fmla="*/ 3079877 w 5980176"/>
              <a:gd name="connsiteY39" fmla="*/ 1027303 h 3182112"/>
              <a:gd name="connsiteX40" fmla="*/ 3092196 w 5980176"/>
              <a:gd name="connsiteY40" fmla="*/ 941832 h 3182112"/>
              <a:gd name="connsiteX41" fmla="*/ 3129915 w 5980176"/>
              <a:gd name="connsiteY41" fmla="*/ 783971 h 3182112"/>
              <a:gd name="connsiteX42" fmla="*/ 3163316 w 5980176"/>
              <a:gd name="connsiteY42" fmla="*/ 629666 h 3182112"/>
              <a:gd name="connsiteX43" fmla="*/ 3199130 w 5980176"/>
              <a:gd name="connsiteY43" fmla="*/ 641858 h 3182112"/>
              <a:gd name="connsiteX44" fmla="*/ 3201543 w 5980176"/>
              <a:gd name="connsiteY44" fmla="*/ 582422 h 3182112"/>
              <a:gd name="connsiteX45" fmla="*/ 3225800 w 5980176"/>
              <a:gd name="connsiteY45" fmla="*/ 56819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3041269 w 5980176"/>
              <a:gd name="connsiteY37" fmla="*/ 1202563 h 3182112"/>
              <a:gd name="connsiteX38" fmla="*/ 3062732 w 5980176"/>
              <a:gd name="connsiteY38" fmla="*/ 1134999 h 3182112"/>
              <a:gd name="connsiteX39" fmla="*/ 3079877 w 5980176"/>
              <a:gd name="connsiteY39" fmla="*/ 1027303 h 3182112"/>
              <a:gd name="connsiteX40" fmla="*/ 3092196 w 5980176"/>
              <a:gd name="connsiteY40" fmla="*/ 941832 h 3182112"/>
              <a:gd name="connsiteX41" fmla="*/ 3129915 w 5980176"/>
              <a:gd name="connsiteY41" fmla="*/ 783971 h 3182112"/>
              <a:gd name="connsiteX42" fmla="*/ 3163316 w 5980176"/>
              <a:gd name="connsiteY42" fmla="*/ 629666 h 3182112"/>
              <a:gd name="connsiteX43" fmla="*/ 3199130 w 5980176"/>
              <a:gd name="connsiteY43" fmla="*/ 641858 h 3182112"/>
              <a:gd name="connsiteX44" fmla="*/ 3201543 w 5980176"/>
              <a:gd name="connsiteY44" fmla="*/ 582422 h 3182112"/>
              <a:gd name="connsiteX45" fmla="*/ 3225800 w 5980176"/>
              <a:gd name="connsiteY45" fmla="*/ 568198 h 3182112"/>
              <a:gd name="connsiteX46" fmla="*/ 3255645 w 5980176"/>
              <a:gd name="connsiteY46" fmla="*/ 50977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3041269 w 5980176"/>
              <a:gd name="connsiteY37" fmla="*/ 1202563 h 3182112"/>
              <a:gd name="connsiteX38" fmla="*/ 3062732 w 5980176"/>
              <a:gd name="connsiteY38" fmla="*/ 1134999 h 3182112"/>
              <a:gd name="connsiteX39" fmla="*/ 3079877 w 5980176"/>
              <a:gd name="connsiteY39" fmla="*/ 1027303 h 3182112"/>
              <a:gd name="connsiteX40" fmla="*/ 3092196 w 5980176"/>
              <a:gd name="connsiteY40" fmla="*/ 941832 h 3182112"/>
              <a:gd name="connsiteX41" fmla="*/ 3129915 w 5980176"/>
              <a:gd name="connsiteY41" fmla="*/ 783971 h 3182112"/>
              <a:gd name="connsiteX42" fmla="*/ 3163316 w 5980176"/>
              <a:gd name="connsiteY42" fmla="*/ 629666 h 3182112"/>
              <a:gd name="connsiteX43" fmla="*/ 3199130 w 5980176"/>
              <a:gd name="connsiteY43" fmla="*/ 641858 h 3182112"/>
              <a:gd name="connsiteX44" fmla="*/ 3201543 w 5980176"/>
              <a:gd name="connsiteY44" fmla="*/ 582422 h 3182112"/>
              <a:gd name="connsiteX45" fmla="*/ 3225800 w 5980176"/>
              <a:gd name="connsiteY45" fmla="*/ 568198 h 3182112"/>
              <a:gd name="connsiteX46" fmla="*/ 3255645 w 5980176"/>
              <a:gd name="connsiteY46" fmla="*/ 509778 h 3182112"/>
              <a:gd name="connsiteX47" fmla="*/ 3282315 w 5980176"/>
              <a:gd name="connsiteY47" fmla="*/ 402209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27248 h 3127248"/>
              <a:gd name="connsiteX1" fmla="*/ 91440 w 5980176"/>
              <a:gd name="connsiteY1" fmla="*/ 3118104 h 3127248"/>
              <a:gd name="connsiteX2" fmla="*/ 320040 w 5980176"/>
              <a:gd name="connsiteY2" fmla="*/ 3072384 h 3127248"/>
              <a:gd name="connsiteX3" fmla="*/ 576072 w 5980176"/>
              <a:gd name="connsiteY3" fmla="*/ 2990088 h 3127248"/>
              <a:gd name="connsiteX4" fmla="*/ 868680 w 5980176"/>
              <a:gd name="connsiteY4" fmla="*/ 2871216 h 3127248"/>
              <a:gd name="connsiteX5" fmla="*/ 996696 w 5980176"/>
              <a:gd name="connsiteY5" fmla="*/ 2807208 h 3127248"/>
              <a:gd name="connsiteX6" fmla="*/ 1152144 w 5980176"/>
              <a:gd name="connsiteY6" fmla="*/ 2651760 h 3127248"/>
              <a:gd name="connsiteX7" fmla="*/ 1234440 w 5980176"/>
              <a:gd name="connsiteY7" fmla="*/ 2560320 h 3127248"/>
              <a:gd name="connsiteX8" fmla="*/ 1335024 w 5980176"/>
              <a:gd name="connsiteY8" fmla="*/ 2432304 h 3127248"/>
              <a:gd name="connsiteX9" fmla="*/ 1389888 w 5980176"/>
              <a:gd name="connsiteY9" fmla="*/ 2267712 h 3127248"/>
              <a:gd name="connsiteX10" fmla="*/ 1463040 w 5980176"/>
              <a:gd name="connsiteY10" fmla="*/ 2130552 h 3127248"/>
              <a:gd name="connsiteX11" fmla="*/ 1527048 w 5980176"/>
              <a:gd name="connsiteY11" fmla="*/ 2093976 h 3127248"/>
              <a:gd name="connsiteX12" fmla="*/ 1609344 w 5980176"/>
              <a:gd name="connsiteY12" fmla="*/ 2130552 h 3127248"/>
              <a:gd name="connsiteX13" fmla="*/ 1700784 w 5980176"/>
              <a:gd name="connsiteY13" fmla="*/ 2066544 h 3127248"/>
              <a:gd name="connsiteX14" fmla="*/ 1801368 w 5980176"/>
              <a:gd name="connsiteY14" fmla="*/ 2020824 h 3127248"/>
              <a:gd name="connsiteX15" fmla="*/ 1883664 w 5980176"/>
              <a:gd name="connsiteY15" fmla="*/ 1984248 h 3127248"/>
              <a:gd name="connsiteX16" fmla="*/ 1883664 w 5980176"/>
              <a:gd name="connsiteY16" fmla="*/ 1984248 h 3127248"/>
              <a:gd name="connsiteX17" fmla="*/ 1975104 w 5980176"/>
              <a:gd name="connsiteY17" fmla="*/ 2084832 h 3127248"/>
              <a:gd name="connsiteX18" fmla="*/ 1975104 w 5980176"/>
              <a:gd name="connsiteY18" fmla="*/ 2084832 h 3127248"/>
              <a:gd name="connsiteX19" fmla="*/ 2121408 w 5980176"/>
              <a:gd name="connsiteY19" fmla="*/ 2130552 h 3127248"/>
              <a:gd name="connsiteX20" fmla="*/ 2121408 w 5980176"/>
              <a:gd name="connsiteY20" fmla="*/ 2130552 h 3127248"/>
              <a:gd name="connsiteX21" fmla="*/ 2194560 w 5980176"/>
              <a:gd name="connsiteY21" fmla="*/ 2139696 h 3127248"/>
              <a:gd name="connsiteX22" fmla="*/ 2258568 w 5980176"/>
              <a:gd name="connsiteY22" fmla="*/ 2066544 h 3127248"/>
              <a:gd name="connsiteX23" fmla="*/ 2286000 w 5980176"/>
              <a:gd name="connsiteY23" fmla="*/ 2002536 h 3127248"/>
              <a:gd name="connsiteX24" fmla="*/ 2331720 w 5980176"/>
              <a:gd name="connsiteY24" fmla="*/ 1920240 h 3127248"/>
              <a:gd name="connsiteX25" fmla="*/ 2389759 w 5980176"/>
              <a:gd name="connsiteY25" fmla="*/ 1866900 h 3127248"/>
              <a:gd name="connsiteX26" fmla="*/ 2433066 w 5980176"/>
              <a:gd name="connsiteY26" fmla="*/ 1802892 h 3127248"/>
              <a:gd name="connsiteX27" fmla="*/ 2456180 w 5980176"/>
              <a:gd name="connsiteY27" fmla="*/ 1810766 h 3127248"/>
              <a:gd name="connsiteX28" fmla="*/ 2492883 w 5980176"/>
              <a:gd name="connsiteY28" fmla="*/ 1728978 h 3127248"/>
              <a:gd name="connsiteX29" fmla="*/ 2550160 w 5980176"/>
              <a:gd name="connsiteY29" fmla="*/ 1698117 h 3127248"/>
              <a:gd name="connsiteX30" fmla="*/ 2626360 w 5980176"/>
              <a:gd name="connsiteY30" fmla="*/ 1774317 h 3127248"/>
              <a:gd name="connsiteX31" fmla="*/ 2711450 w 5980176"/>
              <a:gd name="connsiteY31" fmla="*/ 1814449 h 3127248"/>
              <a:gd name="connsiteX32" fmla="*/ 2807208 w 5980176"/>
              <a:gd name="connsiteY32" fmla="*/ 1755648 h 3127248"/>
              <a:gd name="connsiteX33" fmla="*/ 2871978 w 5980176"/>
              <a:gd name="connsiteY33" fmla="*/ 1664208 h 3127248"/>
              <a:gd name="connsiteX34" fmla="*/ 2936367 w 5980176"/>
              <a:gd name="connsiteY34" fmla="*/ 1457071 h 3127248"/>
              <a:gd name="connsiteX35" fmla="*/ 2978531 w 5980176"/>
              <a:gd name="connsiteY35" fmla="*/ 1301623 h 3127248"/>
              <a:gd name="connsiteX36" fmla="*/ 3010662 w 5980176"/>
              <a:gd name="connsiteY36" fmla="*/ 1226058 h 3127248"/>
              <a:gd name="connsiteX37" fmla="*/ 3041269 w 5980176"/>
              <a:gd name="connsiteY37" fmla="*/ 1147699 h 3127248"/>
              <a:gd name="connsiteX38" fmla="*/ 3062732 w 5980176"/>
              <a:gd name="connsiteY38" fmla="*/ 1080135 h 3127248"/>
              <a:gd name="connsiteX39" fmla="*/ 3079877 w 5980176"/>
              <a:gd name="connsiteY39" fmla="*/ 972439 h 3127248"/>
              <a:gd name="connsiteX40" fmla="*/ 3092196 w 5980176"/>
              <a:gd name="connsiteY40" fmla="*/ 886968 h 3127248"/>
              <a:gd name="connsiteX41" fmla="*/ 3129915 w 5980176"/>
              <a:gd name="connsiteY41" fmla="*/ 729107 h 3127248"/>
              <a:gd name="connsiteX42" fmla="*/ 3163316 w 5980176"/>
              <a:gd name="connsiteY42" fmla="*/ 574802 h 3127248"/>
              <a:gd name="connsiteX43" fmla="*/ 3199130 w 5980176"/>
              <a:gd name="connsiteY43" fmla="*/ 586994 h 3127248"/>
              <a:gd name="connsiteX44" fmla="*/ 3201543 w 5980176"/>
              <a:gd name="connsiteY44" fmla="*/ 527558 h 3127248"/>
              <a:gd name="connsiteX45" fmla="*/ 3225800 w 5980176"/>
              <a:gd name="connsiteY45" fmla="*/ 513334 h 3127248"/>
              <a:gd name="connsiteX46" fmla="*/ 3255645 w 5980176"/>
              <a:gd name="connsiteY46" fmla="*/ 454914 h 3127248"/>
              <a:gd name="connsiteX47" fmla="*/ 3282315 w 5980176"/>
              <a:gd name="connsiteY47" fmla="*/ 347345 h 3127248"/>
              <a:gd name="connsiteX48" fmla="*/ 3336290 w 5980176"/>
              <a:gd name="connsiteY48" fmla="*/ 307086 h 3127248"/>
              <a:gd name="connsiteX49" fmla="*/ 3346704 w 5980176"/>
              <a:gd name="connsiteY49" fmla="*/ 0 h 3127248"/>
              <a:gd name="connsiteX50" fmla="*/ 3346704 w 5980176"/>
              <a:gd name="connsiteY50" fmla="*/ 0 h 3127248"/>
              <a:gd name="connsiteX51" fmla="*/ 3410712 w 5980176"/>
              <a:gd name="connsiteY51" fmla="*/ 109728 h 3127248"/>
              <a:gd name="connsiteX52" fmla="*/ 3419856 w 5980176"/>
              <a:gd name="connsiteY52" fmla="*/ 210312 h 3127248"/>
              <a:gd name="connsiteX53" fmla="*/ 3456432 w 5980176"/>
              <a:gd name="connsiteY53" fmla="*/ 320040 h 3127248"/>
              <a:gd name="connsiteX54" fmla="*/ 3483864 w 5980176"/>
              <a:gd name="connsiteY54" fmla="*/ 502920 h 3127248"/>
              <a:gd name="connsiteX55" fmla="*/ 3511296 w 5980176"/>
              <a:gd name="connsiteY55" fmla="*/ 484632 h 3127248"/>
              <a:gd name="connsiteX56" fmla="*/ 3520440 w 5980176"/>
              <a:gd name="connsiteY56" fmla="*/ 557784 h 3127248"/>
              <a:gd name="connsiteX57" fmla="*/ 3547872 w 5980176"/>
              <a:gd name="connsiteY57" fmla="*/ 758952 h 3127248"/>
              <a:gd name="connsiteX58" fmla="*/ 3575304 w 5980176"/>
              <a:gd name="connsiteY58" fmla="*/ 914400 h 3127248"/>
              <a:gd name="connsiteX59" fmla="*/ 3611880 w 5980176"/>
              <a:gd name="connsiteY59" fmla="*/ 996696 h 3127248"/>
              <a:gd name="connsiteX60" fmla="*/ 3639312 w 5980176"/>
              <a:gd name="connsiteY60" fmla="*/ 1225296 h 3127248"/>
              <a:gd name="connsiteX61" fmla="*/ 3694176 w 5980176"/>
              <a:gd name="connsiteY61" fmla="*/ 1316736 h 3127248"/>
              <a:gd name="connsiteX62" fmla="*/ 3703320 w 5980176"/>
              <a:gd name="connsiteY62" fmla="*/ 1399032 h 3127248"/>
              <a:gd name="connsiteX63" fmla="*/ 3712464 w 5980176"/>
              <a:gd name="connsiteY63" fmla="*/ 1472184 h 3127248"/>
              <a:gd name="connsiteX64" fmla="*/ 3712464 w 5980176"/>
              <a:gd name="connsiteY64" fmla="*/ 1472184 h 3127248"/>
              <a:gd name="connsiteX65" fmla="*/ 3794760 w 5980176"/>
              <a:gd name="connsiteY65" fmla="*/ 1627632 h 3127248"/>
              <a:gd name="connsiteX66" fmla="*/ 3849624 w 5980176"/>
              <a:gd name="connsiteY66" fmla="*/ 1755648 h 3127248"/>
              <a:gd name="connsiteX67" fmla="*/ 3941064 w 5980176"/>
              <a:gd name="connsiteY67" fmla="*/ 1837944 h 3127248"/>
              <a:gd name="connsiteX68" fmla="*/ 4032504 w 5980176"/>
              <a:gd name="connsiteY68" fmla="*/ 1947672 h 3127248"/>
              <a:gd name="connsiteX69" fmla="*/ 4069080 w 5980176"/>
              <a:gd name="connsiteY69" fmla="*/ 2029968 h 3127248"/>
              <a:gd name="connsiteX70" fmla="*/ 4087368 w 5980176"/>
              <a:gd name="connsiteY70" fmla="*/ 2121408 h 3127248"/>
              <a:gd name="connsiteX71" fmla="*/ 4123944 w 5980176"/>
              <a:gd name="connsiteY71" fmla="*/ 2240280 h 3127248"/>
              <a:gd name="connsiteX72" fmla="*/ 4197096 w 5980176"/>
              <a:gd name="connsiteY72" fmla="*/ 2350008 h 3127248"/>
              <a:gd name="connsiteX73" fmla="*/ 4270248 w 5980176"/>
              <a:gd name="connsiteY73" fmla="*/ 2414016 h 3127248"/>
              <a:gd name="connsiteX74" fmla="*/ 4270248 w 5980176"/>
              <a:gd name="connsiteY74" fmla="*/ 2414016 h 3127248"/>
              <a:gd name="connsiteX75" fmla="*/ 4352544 w 5980176"/>
              <a:gd name="connsiteY75" fmla="*/ 2414016 h 3127248"/>
              <a:gd name="connsiteX76" fmla="*/ 4407408 w 5980176"/>
              <a:gd name="connsiteY76" fmla="*/ 2505456 h 3127248"/>
              <a:gd name="connsiteX77" fmla="*/ 4535424 w 5980176"/>
              <a:gd name="connsiteY77" fmla="*/ 2542032 h 3127248"/>
              <a:gd name="connsiteX78" fmla="*/ 4645152 w 5980176"/>
              <a:gd name="connsiteY78" fmla="*/ 2587752 h 3127248"/>
              <a:gd name="connsiteX79" fmla="*/ 4754880 w 5980176"/>
              <a:gd name="connsiteY79" fmla="*/ 2642616 h 3127248"/>
              <a:gd name="connsiteX80" fmla="*/ 4901184 w 5980176"/>
              <a:gd name="connsiteY80" fmla="*/ 2688336 h 3127248"/>
              <a:gd name="connsiteX81" fmla="*/ 5038344 w 5980176"/>
              <a:gd name="connsiteY81" fmla="*/ 2715768 h 3127248"/>
              <a:gd name="connsiteX82" fmla="*/ 5175504 w 5980176"/>
              <a:gd name="connsiteY82" fmla="*/ 2752344 h 3127248"/>
              <a:gd name="connsiteX83" fmla="*/ 5330952 w 5980176"/>
              <a:gd name="connsiteY83" fmla="*/ 2770632 h 3127248"/>
              <a:gd name="connsiteX84" fmla="*/ 5458968 w 5980176"/>
              <a:gd name="connsiteY84" fmla="*/ 2807208 h 3127248"/>
              <a:gd name="connsiteX85" fmla="*/ 5605272 w 5980176"/>
              <a:gd name="connsiteY85" fmla="*/ 2807208 h 3127248"/>
              <a:gd name="connsiteX86" fmla="*/ 5696712 w 5980176"/>
              <a:gd name="connsiteY86" fmla="*/ 2816352 h 3127248"/>
              <a:gd name="connsiteX87" fmla="*/ 5815584 w 5980176"/>
              <a:gd name="connsiteY87" fmla="*/ 2843784 h 3127248"/>
              <a:gd name="connsiteX88" fmla="*/ 5916168 w 5980176"/>
              <a:gd name="connsiteY88" fmla="*/ 2852928 h 3127248"/>
              <a:gd name="connsiteX89" fmla="*/ 5916168 w 5980176"/>
              <a:gd name="connsiteY89" fmla="*/ 2852928 h 3127248"/>
              <a:gd name="connsiteX90" fmla="*/ 5980176 w 5980176"/>
              <a:gd name="connsiteY90" fmla="*/ 2852928 h 3127248"/>
              <a:gd name="connsiteX0" fmla="*/ 0 w 5980176"/>
              <a:gd name="connsiteY0" fmla="*/ 3127330 h 3127330"/>
              <a:gd name="connsiteX1" fmla="*/ 91440 w 5980176"/>
              <a:gd name="connsiteY1" fmla="*/ 3118186 h 3127330"/>
              <a:gd name="connsiteX2" fmla="*/ 320040 w 5980176"/>
              <a:gd name="connsiteY2" fmla="*/ 3072466 h 3127330"/>
              <a:gd name="connsiteX3" fmla="*/ 576072 w 5980176"/>
              <a:gd name="connsiteY3" fmla="*/ 2990170 h 3127330"/>
              <a:gd name="connsiteX4" fmla="*/ 868680 w 5980176"/>
              <a:gd name="connsiteY4" fmla="*/ 2871298 h 3127330"/>
              <a:gd name="connsiteX5" fmla="*/ 996696 w 5980176"/>
              <a:gd name="connsiteY5" fmla="*/ 2807290 h 3127330"/>
              <a:gd name="connsiteX6" fmla="*/ 1152144 w 5980176"/>
              <a:gd name="connsiteY6" fmla="*/ 2651842 h 3127330"/>
              <a:gd name="connsiteX7" fmla="*/ 1234440 w 5980176"/>
              <a:gd name="connsiteY7" fmla="*/ 2560402 h 3127330"/>
              <a:gd name="connsiteX8" fmla="*/ 1335024 w 5980176"/>
              <a:gd name="connsiteY8" fmla="*/ 2432386 h 3127330"/>
              <a:gd name="connsiteX9" fmla="*/ 1389888 w 5980176"/>
              <a:gd name="connsiteY9" fmla="*/ 2267794 h 3127330"/>
              <a:gd name="connsiteX10" fmla="*/ 1463040 w 5980176"/>
              <a:gd name="connsiteY10" fmla="*/ 2130634 h 3127330"/>
              <a:gd name="connsiteX11" fmla="*/ 1527048 w 5980176"/>
              <a:gd name="connsiteY11" fmla="*/ 2094058 h 3127330"/>
              <a:gd name="connsiteX12" fmla="*/ 1609344 w 5980176"/>
              <a:gd name="connsiteY12" fmla="*/ 2130634 h 3127330"/>
              <a:gd name="connsiteX13" fmla="*/ 1700784 w 5980176"/>
              <a:gd name="connsiteY13" fmla="*/ 2066626 h 3127330"/>
              <a:gd name="connsiteX14" fmla="*/ 1801368 w 5980176"/>
              <a:gd name="connsiteY14" fmla="*/ 2020906 h 3127330"/>
              <a:gd name="connsiteX15" fmla="*/ 1883664 w 5980176"/>
              <a:gd name="connsiteY15" fmla="*/ 1984330 h 3127330"/>
              <a:gd name="connsiteX16" fmla="*/ 1883664 w 5980176"/>
              <a:gd name="connsiteY16" fmla="*/ 1984330 h 3127330"/>
              <a:gd name="connsiteX17" fmla="*/ 1975104 w 5980176"/>
              <a:gd name="connsiteY17" fmla="*/ 2084914 h 3127330"/>
              <a:gd name="connsiteX18" fmla="*/ 1975104 w 5980176"/>
              <a:gd name="connsiteY18" fmla="*/ 2084914 h 3127330"/>
              <a:gd name="connsiteX19" fmla="*/ 2121408 w 5980176"/>
              <a:gd name="connsiteY19" fmla="*/ 2130634 h 3127330"/>
              <a:gd name="connsiteX20" fmla="*/ 2121408 w 5980176"/>
              <a:gd name="connsiteY20" fmla="*/ 2130634 h 3127330"/>
              <a:gd name="connsiteX21" fmla="*/ 2194560 w 5980176"/>
              <a:gd name="connsiteY21" fmla="*/ 2139778 h 3127330"/>
              <a:gd name="connsiteX22" fmla="*/ 2258568 w 5980176"/>
              <a:gd name="connsiteY22" fmla="*/ 2066626 h 3127330"/>
              <a:gd name="connsiteX23" fmla="*/ 2286000 w 5980176"/>
              <a:gd name="connsiteY23" fmla="*/ 2002618 h 3127330"/>
              <a:gd name="connsiteX24" fmla="*/ 2331720 w 5980176"/>
              <a:gd name="connsiteY24" fmla="*/ 1920322 h 3127330"/>
              <a:gd name="connsiteX25" fmla="*/ 2389759 w 5980176"/>
              <a:gd name="connsiteY25" fmla="*/ 1866982 h 3127330"/>
              <a:gd name="connsiteX26" fmla="*/ 2433066 w 5980176"/>
              <a:gd name="connsiteY26" fmla="*/ 1802974 h 3127330"/>
              <a:gd name="connsiteX27" fmla="*/ 2456180 w 5980176"/>
              <a:gd name="connsiteY27" fmla="*/ 1810848 h 3127330"/>
              <a:gd name="connsiteX28" fmla="*/ 2492883 w 5980176"/>
              <a:gd name="connsiteY28" fmla="*/ 1729060 h 3127330"/>
              <a:gd name="connsiteX29" fmla="*/ 2550160 w 5980176"/>
              <a:gd name="connsiteY29" fmla="*/ 1698199 h 3127330"/>
              <a:gd name="connsiteX30" fmla="*/ 2626360 w 5980176"/>
              <a:gd name="connsiteY30" fmla="*/ 1774399 h 3127330"/>
              <a:gd name="connsiteX31" fmla="*/ 2711450 w 5980176"/>
              <a:gd name="connsiteY31" fmla="*/ 1814531 h 3127330"/>
              <a:gd name="connsiteX32" fmla="*/ 2807208 w 5980176"/>
              <a:gd name="connsiteY32" fmla="*/ 1755730 h 3127330"/>
              <a:gd name="connsiteX33" fmla="*/ 2871978 w 5980176"/>
              <a:gd name="connsiteY33" fmla="*/ 1664290 h 3127330"/>
              <a:gd name="connsiteX34" fmla="*/ 2936367 w 5980176"/>
              <a:gd name="connsiteY34" fmla="*/ 1457153 h 3127330"/>
              <a:gd name="connsiteX35" fmla="*/ 2978531 w 5980176"/>
              <a:gd name="connsiteY35" fmla="*/ 1301705 h 3127330"/>
              <a:gd name="connsiteX36" fmla="*/ 3010662 w 5980176"/>
              <a:gd name="connsiteY36" fmla="*/ 1226140 h 3127330"/>
              <a:gd name="connsiteX37" fmla="*/ 3041269 w 5980176"/>
              <a:gd name="connsiteY37" fmla="*/ 1147781 h 3127330"/>
              <a:gd name="connsiteX38" fmla="*/ 3062732 w 5980176"/>
              <a:gd name="connsiteY38" fmla="*/ 1080217 h 3127330"/>
              <a:gd name="connsiteX39" fmla="*/ 3079877 w 5980176"/>
              <a:gd name="connsiteY39" fmla="*/ 972521 h 3127330"/>
              <a:gd name="connsiteX40" fmla="*/ 3092196 w 5980176"/>
              <a:gd name="connsiteY40" fmla="*/ 887050 h 3127330"/>
              <a:gd name="connsiteX41" fmla="*/ 3129915 w 5980176"/>
              <a:gd name="connsiteY41" fmla="*/ 729189 h 3127330"/>
              <a:gd name="connsiteX42" fmla="*/ 3163316 w 5980176"/>
              <a:gd name="connsiteY42" fmla="*/ 574884 h 3127330"/>
              <a:gd name="connsiteX43" fmla="*/ 3199130 w 5980176"/>
              <a:gd name="connsiteY43" fmla="*/ 587076 h 3127330"/>
              <a:gd name="connsiteX44" fmla="*/ 3201543 w 5980176"/>
              <a:gd name="connsiteY44" fmla="*/ 527640 h 3127330"/>
              <a:gd name="connsiteX45" fmla="*/ 3225800 w 5980176"/>
              <a:gd name="connsiteY45" fmla="*/ 513416 h 3127330"/>
              <a:gd name="connsiteX46" fmla="*/ 3255645 w 5980176"/>
              <a:gd name="connsiteY46" fmla="*/ 454996 h 3127330"/>
              <a:gd name="connsiteX47" fmla="*/ 3282315 w 5980176"/>
              <a:gd name="connsiteY47" fmla="*/ 347427 h 3127330"/>
              <a:gd name="connsiteX48" fmla="*/ 3336290 w 5980176"/>
              <a:gd name="connsiteY48" fmla="*/ 307168 h 3127330"/>
              <a:gd name="connsiteX49" fmla="*/ 3346704 w 5980176"/>
              <a:gd name="connsiteY49" fmla="*/ 82 h 3127330"/>
              <a:gd name="connsiteX50" fmla="*/ 3353054 w 5980176"/>
              <a:gd name="connsiteY50" fmla="*/ 279482 h 3127330"/>
              <a:gd name="connsiteX51" fmla="*/ 3410712 w 5980176"/>
              <a:gd name="connsiteY51" fmla="*/ 109810 h 3127330"/>
              <a:gd name="connsiteX52" fmla="*/ 3419856 w 5980176"/>
              <a:gd name="connsiteY52" fmla="*/ 210394 h 3127330"/>
              <a:gd name="connsiteX53" fmla="*/ 3456432 w 5980176"/>
              <a:gd name="connsiteY53" fmla="*/ 320122 h 3127330"/>
              <a:gd name="connsiteX54" fmla="*/ 3483864 w 5980176"/>
              <a:gd name="connsiteY54" fmla="*/ 503002 h 3127330"/>
              <a:gd name="connsiteX55" fmla="*/ 3511296 w 5980176"/>
              <a:gd name="connsiteY55" fmla="*/ 484714 h 3127330"/>
              <a:gd name="connsiteX56" fmla="*/ 3520440 w 5980176"/>
              <a:gd name="connsiteY56" fmla="*/ 557866 h 3127330"/>
              <a:gd name="connsiteX57" fmla="*/ 3547872 w 5980176"/>
              <a:gd name="connsiteY57" fmla="*/ 759034 h 3127330"/>
              <a:gd name="connsiteX58" fmla="*/ 3575304 w 5980176"/>
              <a:gd name="connsiteY58" fmla="*/ 914482 h 3127330"/>
              <a:gd name="connsiteX59" fmla="*/ 3611880 w 5980176"/>
              <a:gd name="connsiteY59" fmla="*/ 996778 h 3127330"/>
              <a:gd name="connsiteX60" fmla="*/ 3639312 w 5980176"/>
              <a:gd name="connsiteY60" fmla="*/ 1225378 h 3127330"/>
              <a:gd name="connsiteX61" fmla="*/ 3694176 w 5980176"/>
              <a:gd name="connsiteY61" fmla="*/ 1316818 h 3127330"/>
              <a:gd name="connsiteX62" fmla="*/ 3703320 w 5980176"/>
              <a:gd name="connsiteY62" fmla="*/ 1399114 h 3127330"/>
              <a:gd name="connsiteX63" fmla="*/ 3712464 w 5980176"/>
              <a:gd name="connsiteY63" fmla="*/ 1472266 h 3127330"/>
              <a:gd name="connsiteX64" fmla="*/ 3712464 w 5980176"/>
              <a:gd name="connsiteY64" fmla="*/ 1472266 h 3127330"/>
              <a:gd name="connsiteX65" fmla="*/ 3794760 w 5980176"/>
              <a:gd name="connsiteY65" fmla="*/ 1627714 h 3127330"/>
              <a:gd name="connsiteX66" fmla="*/ 3849624 w 5980176"/>
              <a:gd name="connsiteY66" fmla="*/ 1755730 h 3127330"/>
              <a:gd name="connsiteX67" fmla="*/ 3941064 w 5980176"/>
              <a:gd name="connsiteY67" fmla="*/ 1838026 h 3127330"/>
              <a:gd name="connsiteX68" fmla="*/ 4032504 w 5980176"/>
              <a:gd name="connsiteY68" fmla="*/ 1947754 h 3127330"/>
              <a:gd name="connsiteX69" fmla="*/ 4069080 w 5980176"/>
              <a:gd name="connsiteY69" fmla="*/ 2030050 h 3127330"/>
              <a:gd name="connsiteX70" fmla="*/ 4087368 w 5980176"/>
              <a:gd name="connsiteY70" fmla="*/ 2121490 h 3127330"/>
              <a:gd name="connsiteX71" fmla="*/ 4123944 w 5980176"/>
              <a:gd name="connsiteY71" fmla="*/ 2240362 h 3127330"/>
              <a:gd name="connsiteX72" fmla="*/ 4197096 w 5980176"/>
              <a:gd name="connsiteY72" fmla="*/ 2350090 h 3127330"/>
              <a:gd name="connsiteX73" fmla="*/ 4270248 w 5980176"/>
              <a:gd name="connsiteY73" fmla="*/ 2414098 h 3127330"/>
              <a:gd name="connsiteX74" fmla="*/ 4270248 w 5980176"/>
              <a:gd name="connsiteY74" fmla="*/ 2414098 h 3127330"/>
              <a:gd name="connsiteX75" fmla="*/ 4352544 w 5980176"/>
              <a:gd name="connsiteY75" fmla="*/ 2414098 h 3127330"/>
              <a:gd name="connsiteX76" fmla="*/ 4407408 w 5980176"/>
              <a:gd name="connsiteY76" fmla="*/ 2505538 h 3127330"/>
              <a:gd name="connsiteX77" fmla="*/ 4535424 w 5980176"/>
              <a:gd name="connsiteY77" fmla="*/ 2542114 h 3127330"/>
              <a:gd name="connsiteX78" fmla="*/ 4645152 w 5980176"/>
              <a:gd name="connsiteY78" fmla="*/ 2587834 h 3127330"/>
              <a:gd name="connsiteX79" fmla="*/ 4754880 w 5980176"/>
              <a:gd name="connsiteY79" fmla="*/ 2642698 h 3127330"/>
              <a:gd name="connsiteX80" fmla="*/ 4901184 w 5980176"/>
              <a:gd name="connsiteY80" fmla="*/ 2688418 h 3127330"/>
              <a:gd name="connsiteX81" fmla="*/ 5038344 w 5980176"/>
              <a:gd name="connsiteY81" fmla="*/ 2715850 h 3127330"/>
              <a:gd name="connsiteX82" fmla="*/ 5175504 w 5980176"/>
              <a:gd name="connsiteY82" fmla="*/ 2752426 h 3127330"/>
              <a:gd name="connsiteX83" fmla="*/ 5330952 w 5980176"/>
              <a:gd name="connsiteY83" fmla="*/ 2770714 h 3127330"/>
              <a:gd name="connsiteX84" fmla="*/ 5458968 w 5980176"/>
              <a:gd name="connsiteY84" fmla="*/ 2807290 h 3127330"/>
              <a:gd name="connsiteX85" fmla="*/ 5605272 w 5980176"/>
              <a:gd name="connsiteY85" fmla="*/ 2807290 h 3127330"/>
              <a:gd name="connsiteX86" fmla="*/ 5696712 w 5980176"/>
              <a:gd name="connsiteY86" fmla="*/ 2816434 h 3127330"/>
              <a:gd name="connsiteX87" fmla="*/ 5815584 w 5980176"/>
              <a:gd name="connsiteY87" fmla="*/ 2843866 h 3127330"/>
              <a:gd name="connsiteX88" fmla="*/ 5916168 w 5980176"/>
              <a:gd name="connsiteY88" fmla="*/ 2853010 h 3127330"/>
              <a:gd name="connsiteX89" fmla="*/ 5916168 w 5980176"/>
              <a:gd name="connsiteY89" fmla="*/ 2853010 h 3127330"/>
              <a:gd name="connsiteX90" fmla="*/ 5980176 w 5980176"/>
              <a:gd name="connsiteY90" fmla="*/ 2853010 h 3127330"/>
              <a:gd name="connsiteX0" fmla="*/ 0 w 5980176"/>
              <a:gd name="connsiteY0" fmla="*/ 3127538 h 3127538"/>
              <a:gd name="connsiteX1" fmla="*/ 91440 w 5980176"/>
              <a:gd name="connsiteY1" fmla="*/ 3118394 h 3127538"/>
              <a:gd name="connsiteX2" fmla="*/ 320040 w 5980176"/>
              <a:gd name="connsiteY2" fmla="*/ 3072674 h 3127538"/>
              <a:gd name="connsiteX3" fmla="*/ 576072 w 5980176"/>
              <a:gd name="connsiteY3" fmla="*/ 2990378 h 3127538"/>
              <a:gd name="connsiteX4" fmla="*/ 868680 w 5980176"/>
              <a:gd name="connsiteY4" fmla="*/ 2871506 h 3127538"/>
              <a:gd name="connsiteX5" fmla="*/ 996696 w 5980176"/>
              <a:gd name="connsiteY5" fmla="*/ 2807498 h 3127538"/>
              <a:gd name="connsiteX6" fmla="*/ 1152144 w 5980176"/>
              <a:gd name="connsiteY6" fmla="*/ 2652050 h 3127538"/>
              <a:gd name="connsiteX7" fmla="*/ 1234440 w 5980176"/>
              <a:gd name="connsiteY7" fmla="*/ 2560610 h 3127538"/>
              <a:gd name="connsiteX8" fmla="*/ 1335024 w 5980176"/>
              <a:gd name="connsiteY8" fmla="*/ 2432594 h 3127538"/>
              <a:gd name="connsiteX9" fmla="*/ 1389888 w 5980176"/>
              <a:gd name="connsiteY9" fmla="*/ 2268002 h 3127538"/>
              <a:gd name="connsiteX10" fmla="*/ 1463040 w 5980176"/>
              <a:gd name="connsiteY10" fmla="*/ 2130842 h 3127538"/>
              <a:gd name="connsiteX11" fmla="*/ 1527048 w 5980176"/>
              <a:gd name="connsiteY11" fmla="*/ 2094266 h 3127538"/>
              <a:gd name="connsiteX12" fmla="*/ 1609344 w 5980176"/>
              <a:gd name="connsiteY12" fmla="*/ 2130842 h 3127538"/>
              <a:gd name="connsiteX13" fmla="*/ 1700784 w 5980176"/>
              <a:gd name="connsiteY13" fmla="*/ 2066834 h 3127538"/>
              <a:gd name="connsiteX14" fmla="*/ 1801368 w 5980176"/>
              <a:gd name="connsiteY14" fmla="*/ 2021114 h 3127538"/>
              <a:gd name="connsiteX15" fmla="*/ 1883664 w 5980176"/>
              <a:gd name="connsiteY15" fmla="*/ 1984538 h 3127538"/>
              <a:gd name="connsiteX16" fmla="*/ 1883664 w 5980176"/>
              <a:gd name="connsiteY16" fmla="*/ 1984538 h 3127538"/>
              <a:gd name="connsiteX17" fmla="*/ 1975104 w 5980176"/>
              <a:gd name="connsiteY17" fmla="*/ 2085122 h 3127538"/>
              <a:gd name="connsiteX18" fmla="*/ 1975104 w 5980176"/>
              <a:gd name="connsiteY18" fmla="*/ 2085122 h 3127538"/>
              <a:gd name="connsiteX19" fmla="*/ 2121408 w 5980176"/>
              <a:gd name="connsiteY19" fmla="*/ 2130842 h 3127538"/>
              <a:gd name="connsiteX20" fmla="*/ 2121408 w 5980176"/>
              <a:gd name="connsiteY20" fmla="*/ 2130842 h 3127538"/>
              <a:gd name="connsiteX21" fmla="*/ 2194560 w 5980176"/>
              <a:gd name="connsiteY21" fmla="*/ 2139986 h 3127538"/>
              <a:gd name="connsiteX22" fmla="*/ 2258568 w 5980176"/>
              <a:gd name="connsiteY22" fmla="*/ 2066834 h 3127538"/>
              <a:gd name="connsiteX23" fmla="*/ 2286000 w 5980176"/>
              <a:gd name="connsiteY23" fmla="*/ 2002826 h 3127538"/>
              <a:gd name="connsiteX24" fmla="*/ 2331720 w 5980176"/>
              <a:gd name="connsiteY24" fmla="*/ 1920530 h 3127538"/>
              <a:gd name="connsiteX25" fmla="*/ 2389759 w 5980176"/>
              <a:gd name="connsiteY25" fmla="*/ 1867190 h 3127538"/>
              <a:gd name="connsiteX26" fmla="*/ 2433066 w 5980176"/>
              <a:gd name="connsiteY26" fmla="*/ 1803182 h 3127538"/>
              <a:gd name="connsiteX27" fmla="*/ 2456180 w 5980176"/>
              <a:gd name="connsiteY27" fmla="*/ 1811056 h 3127538"/>
              <a:gd name="connsiteX28" fmla="*/ 2492883 w 5980176"/>
              <a:gd name="connsiteY28" fmla="*/ 1729268 h 3127538"/>
              <a:gd name="connsiteX29" fmla="*/ 2550160 w 5980176"/>
              <a:gd name="connsiteY29" fmla="*/ 1698407 h 3127538"/>
              <a:gd name="connsiteX30" fmla="*/ 2626360 w 5980176"/>
              <a:gd name="connsiteY30" fmla="*/ 1774607 h 3127538"/>
              <a:gd name="connsiteX31" fmla="*/ 2711450 w 5980176"/>
              <a:gd name="connsiteY31" fmla="*/ 1814739 h 3127538"/>
              <a:gd name="connsiteX32" fmla="*/ 2807208 w 5980176"/>
              <a:gd name="connsiteY32" fmla="*/ 1755938 h 3127538"/>
              <a:gd name="connsiteX33" fmla="*/ 2871978 w 5980176"/>
              <a:gd name="connsiteY33" fmla="*/ 1664498 h 3127538"/>
              <a:gd name="connsiteX34" fmla="*/ 2936367 w 5980176"/>
              <a:gd name="connsiteY34" fmla="*/ 1457361 h 3127538"/>
              <a:gd name="connsiteX35" fmla="*/ 2978531 w 5980176"/>
              <a:gd name="connsiteY35" fmla="*/ 1301913 h 3127538"/>
              <a:gd name="connsiteX36" fmla="*/ 3010662 w 5980176"/>
              <a:gd name="connsiteY36" fmla="*/ 1226348 h 3127538"/>
              <a:gd name="connsiteX37" fmla="*/ 3041269 w 5980176"/>
              <a:gd name="connsiteY37" fmla="*/ 1147989 h 3127538"/>
              <a:gd name="connsiteX38" fmla="*/ 3062732 w 5980176"/>
              <a:gd name="connsiteY38" fmla="*/ 1080425 h 3127538"/>
              <a:gd name="connsiteX39" fmla="*/ 3079877 w 5980176"/>
              <a:gd name="connsiteY39" fmla="*/ 972729 h 3127538"/>
              <a:gd name="connsiteX40" fmla="*/ 3092196 w 5980176"/>
              <a:gd name="connsiteY40" fmla="*/ 887258 h 3127538"/>
              <a:gd name="connsiteX41" fmla="*/ 3129915 w 5980176"/>
              <a:gd name="connsiteY41" fmla="*/ 729397 h 3127538"/>
              <a:gd name="connsiteX42" fmla="*/ 3163316 w 5980176"/>
              <a:gd name="connsiteY42" fmla="*/ 575092 h 3127538"/>
              <a:gd name="connsiteX43" fmla="*/ 3199130 w 5980176"/>
              <a:gd name="connsiteY43" fmla="*/ 587284 h 3127538"/>
              <a:gd name="connsiteX44" fmla="*/ 3201543 w 5980176"/>
              <a:gd name="connsiteY44" fmla="*/ 527848 h 3127538"/>
              <a:gd name="connsiteX45" fmla="*/ 3225800 w 5980176"/>
              <a:gd name="connsiteY45" fmla="*/ 513624 h 3127538"/>
              <a:gd name="connsiteX46" fmla="*/ 3255645 w 5980176"/>
              <a:gd name="connsiteY46" fmla="*/ 455204 h 3127538"/>
              <a:gd name="connsiteX47" fmla="*/ 3282315 w 5980176"/>
              <a:gd name="connsiteY47" fmla="*/ 347635 h 3127538"/>
              <a:gd name="connsiteX48" fmla="*/ 3336290 w 5980176"/>
              <a:gd name="connsiteY48" fmla="*/ 307376 h 3127538"/>
              <a:gd name="connsiteX49" fmla="*/ 3346704 w 5980176"/>
              <a:gd name="connsiteY49" fmla="*/ 290 h 3127538"/>
              <a:gd name="connsiteX50" fmla="*/ 3384804 w 5980176"/>
              <a:gd name="connsiteY50" fmla="*/ 257465 h 3127538"/>
              <a:gd name="connsiteX51" fmla="*/ 3410712 w 5980176"/>
              <a:gd name="connsiteY51" fmla="*/ 110018 h 3127538"/>
              <a:gd name="connsiteX52" fmla="*/ 3419856 w 5980176"/>
              <a:gd name="connsiteY52" fmla="*/ 210602 h 3127538"/>
              <a:gd name="connsiteX53" fmla="*/ 3456432 w 5980176"/>
              <a:gd name="connsiteY53" fmla="*/ 320330 h 3127538"/>
              <a:gd name="connsiteX54" fmla="*/ 3483864 w 5980176"/>
              <a:gd name="connsiteY54" fmla="*/ 503210 h 3127538"/>
              <a:gd name="connsiteX55" fmla="*/ 3511296 w 5980176"/>
              <a:gd name="connsiteY55" fmla="*/ 484922 h 3127538"/>
              <a:gd name="connsiteX56" fmla="*/ 3520440 w 5980176"/>
              <a:gd name="connsiteY56" fmla="*/ 558074 h 3127538"/>
              <a:gd name="connsiteX57" fmla="*/ 3547872 w 5980176"/>
              <a:gd name="connsiteY57" fmla="*/ 759242 h 3127538"/>
              <a:gd name="connsiteX58" fmla="*/ 3575304 w 5980176"/>
              <a:gd name="connsiteY58" fmla="*/ 914690 h 3127538"/>
              <a:gd name="connsiteX59" fmla="*/ 3611880 w 5980176"/>
              <a:gd name="connsiteY59" fmla="*/ 996986 h 3127538"/>
              <a:gd name="connsiteX60" fmla="*/ 3639312 w 5980176"/>
              <a:gd name="connsiteY60" fmla="*/ 1225586 h 3127538"/>
              <a:gd name="connsiteX61" fmla="*/ 3694176 w 5980176"/>
              <a:gd name="connsiteY61" fmla="*/ 1317026 h 3127538"/>
              <a:gd name="connsiteX62" fmla="*/ 3703320 w 5980176"/>
              <a:gd name="connsiteY62" fmla="*/ 1399322 h 3127538"/>
              <a:gd name="connsiteX63" fmla="*/ 3712464 w 5980176"/>
              <a:gd name="connsiteY63" fmla="*/ 1472474 h 3127538"/>
              <a:gd name="connsiteX64" fmla="*/ 3712464 w 5980176"/>
              <a:gd name="connsiteY64" fmla="*/ 1472474 h 3127538"/>
              <a:gd name="connsiteX65" fmla="*/ 3794760 w 5980176"/>
              <a:gd name="connsiteY65" fmla="*/ 1627922 h 3127538"/>
              <a:gd name="connsiteX66" fmla="*/ 3849624 w 5980176"/>
              <a:gd name="connsiteY66" fmla="*/ 1755938 h 3127538"/>
              <a:gd name="connsiteX67" fmla="*/ 3941064 w 5980176"/>
              <a:gd name="connsiteY67" fmla="*/ 1838234 h 3127538"/>
              <a:gd name="connsiteX68" fmla="*/ 4032504 w 5980176"/>
              <a:gd name="connsiteY68" fmla="*/ 1947962 h 3127538"/>
              <a:gd name="connsiteX69" fmla="*/ 4069080 w 5980176"/>
              <a:gd name="connsiteY69" fmla="*/ 2030258 h 3127538"/>
              <a:gd name="connsiteX70" fmla="*/ 4087368 w 5980176"/>
              <a:gd name="connsiteY70" fmla="*/ 2121698 h 3127538"/>
              <a:gd name="connsiteX71" fmla="*/ 4123944 w 5980176"/>
              <a:gd name="connsiteY71" fmla="*/ 2240570 h 3127538"/>
              <a:gd name="connsiteX72" fmla="*/ 4197096 w 5980176"/>
              <a:gd name="connsiteY72" fmla="*/ 2350298 h 3127538"/>
              <a:gd name="connsiteX73" fmla="*/ 4270248 w 5980176"/>
              <a:gd name="connsiteY73" fmla="*/ 2414306 h 3127538"/>
              <a:gd name="connsiteX74" fmla="*/ 4270248 w 5980176"/>
              <a:gd name="connsiteY74" fmla="*/ 2414306 h 3127538"/>
              <a:gd name="connsiteX75" fmla="*/ 4352544 w 5980176"/>
              <a:gd name="connsiteY75" fmla="*/ 2414306 h 3127538"/>
              <a:gd name="connsiteX76" fmla="*/ 4407408 w 5980176"/>
              <a:gd name="connsiteY76" fmla="*/ 2505746 h 3127538"/>
              <a:gd name="connsiteX77" fmla="*/ 4535424 w 5980176"/>
              <a:gd name="connsiteY77" fmla="*/ 2542322 h 3127538"/>
              <a:gd name="connsiteX78" fmla="*/ 4645152 w 5980176"/>
              <a:gd name="connsiteY78" fmla="*/ 2588042 h 3127538"/>
              <a:gd name="connsiteX79" fmla="*/ 4754880 w 5980176"/>
              <a:gd name="connsiteY79" fmla="*/ 2642906 h 3127538"/>
              <a:gd name="connsiteX80" fmla="*/ 4901184 w 5980176"/>
              <a:gd name="connsiteY80" fmla="*/ 2688626 h 3127538"/>
              <a:gd name="connsiteX81" fmla="*/ 5038344 w 5980176"/>
              <a:gd name="connsiteY81" fmla="*/ 2716058 h 3127538"/>
              <a:gd name="connsiteX82" fmla="*/ 5175504 w 5980176"/>
              <a:gd name="connsiteY82" fmla="*/ 2752634 h 3127538"/>
              <a:gd name="connsiteX83" fmla="*/ 5330952 w 5980176"/>
              <a:gd name="connsiteY83" fmla="*/ 2770922 h 3127538"/>
              <a:gd name="connsiteX84" fmla="*/ 5458968 w 5980176"/>
              <a:gd name="connsiteY84" fmla="*/ 2807498 h 3127538"/>
              <a:gd name="connsiteX85" fmla="*/ 5605272 w 5980176"/>
              <a:gd name="connsiteY85" fmla="*/ 2807498 h 3127538"/>
              <a:gd name="connsiteX86" fmla="*/ 5696712 w 5980176"/>
              <a:gd name="connsiteY86" fmla="*/ 2816642 h 3127538"/>
              <a:gd name="connsiteX87" fmla="*/ 5815584 w 5980176"/>
              <a:gd name="connsiteY87" fmla="*/ 2844074 h 3127538"/>
              <a:gd name="connsiteX88" fmla="*/ 5916168 w 5980176"/>
              <a:gd name="connsiteY88" fmla="*/ 2853218 h 3127538"/>
              <a:gd name="connsiteX89" fmla="*/ 5916168 w 5980176"/>
              <a:gd name="connsiteY89" fmla="*/ 2853218 h 3127538"/>
              <a:gd name="connsiteX90" fmla="*/ 5980176 w 5980176"/>
              <a:gd name="connsiteY90" fmla="*/ 2853218 h 3127538"/>
              <a:gd name="connsiteX0" fmla="*/ 0 w 5980176"/>
              <a:gd name="connsiteY0" fmla="*/ 3017520 h 3017520"/>
              <a:gd name="connsiteX1" fmla="*/ 91440 w 5980176"/>
              <a:gd name="connsiteY1" fmla="*/ 3008376 h 3017520"/>
              <a:gd name="connsiteX2" fmla="*/ 320040 w 5980176"/>
              <a:gd name="connsiteY2" fmla="*/ 2962656 h 3017520"/>
              <a:gd name="connsiteX3" fmla="*/ 576072 w 5980176"/>
              <a:gd name="connsiteY3" fmla="*/ 2880360 h 3017520"/>
              <a:gd name="connsiteX4" fmla="*/ 868680 w 5980176"/>
              <a:gd name="connsiteY4" fmla="*/ 2761488 h 3017520"/>
              <a:gd name="connsiteX5" fmla="*/ 996696 w 5980176"/>
              <a:gd name="connsiteY5" fmla="*/ 2697480 h 3017520"/>
              <a:gd name="connsiteX6" fmla="*/ 1152144 w 5980176"/>
              <a:gd name="connsiteY6" fmla="*/ 2542032 h 3017520"/>
              <a:gd name="connsiteX7" fmla="*/ 1234440 w 5980176"/>
              <a:gd name="connsiteY7" fmla="*/ 2450592 h 3017520"/>
              <a:gd name="connsiteX8" fmla="*/ 1335024 w 5980176"/>
              <a:gd name="connsiteY8" fmla="*/ 2322576 h 3017520"/>
              <a:gd name="connsiteX9" fmla="*/ 1389888 w 5980176"/>
              <a:gd name="connsiteY9" fmla="*/ 2157984 h 3017520"/>
              <a:gd name="connsiteX10" fmla="*/ 1463040 w 5980176"/>
              <a:gd name="connsiteY10" fmla="*/ 2020824 h 3017520"/>
              <a:gd name="connsiteX11" fmla="*/ 1527048 w 5980176"/>
              <a:gd name="connsiteY11" fmla="*/ 1984248 h 3017520"/>
              <a:gd name="connsiteX12" fmla="*/ 1609344 w 5980176"/>
              <a:gd name="connsiteY12" fmla="*/ 2020824 h 3017520"/>
              <a:gd name="connsiteX13" fmla="*/ 1700784 w 5980176"/>
              <a:gd name="connsiteY13" fmla="*/ 1956816 h 3017520"/>
              <a:gd name="connsiteX14" fmla="*/ 1801368 w 5980176"/>
              <a:gd name="connsiteY14" fmla="*/ 1911096 h 3017520"/>
              <a:gd name="connsiteX15" fmla="*/ 1883664 w 5980176"/>
              <a:gd name="connsiteY15" fmla="*/ 1874520 h 3017520"/>
              <a:gd name="connsiteX16" fmla="*/ 1883664 w 5980176"/>
              <a:gd name="connsiteY16" fmla="*/ 1874520 h 3017520"/>
              <a:gd name="connsiteX17" fmla="*/ 1975104 w 5980176"/>
              <a:gd name="connsiteY17" fmla="*/ 1975104 h 3017520"/>
              <a:gd name="connsiteX18" fmla="*/ 1975104 w 5980176"/>
              <a:gd name="connsiteY18" fmla="*/ 1975104 h 3017520"/>
              <a:gd name="connsiteX19" fmla="*/ 2121408 w 5980176"/>
              <a:gd name="connsiteY19" fmla="*/ 2020824 h 3017520"/>
              <a:gd name="connsiteX20" fmla="*/ 2121408 w 5980176"/>
              <a:gd name="connsiteY20" fmla="*/ 2020824 h 3017520"/>
              <a:gd name="connsiteX21" fmla="*/ 2194560 w 5980176"/>
              <a:gd name="connsiteY21" fmla="*/ 2029968 h 3017520"/>
              <a:gd name="connsiteX22" fmla="*/ 2258568 w 5980176"/>
              <a:gd name="connsiteY22" fmla="*/ 1956816 h 3017520"/>
              <a:gd name="connsiteX23" fmla="*/ 2286000 w 5980176"/>
              <a:gd name="connsiteY23" fmla="*/ 1892808 h 3017520"/>
              <a:gd name="connsiteX24" fmla="*/ 2331720 w 5980176"/>
              <a:gd name="connsiteY24" fmla="*/ 1810512 h 3017520"/>
              <a:gd name="connsiteX25" fmla="*/ 2389759 w 5980176"/>
              <a:gd name="connsiteY25" fmla="*/ 1757172 h 3017520"/>
              <a:gd name="connsiteX26" fmla="*/ 2433066 w 5980176"/>
              <a:gd name="connsiteY26" fmla="*/ 1693164 h 3017520"/>
              <a:gd name="connsiteX27" fmla="*/ 2456180 w 5980176"/>
              <a:gd name="connsiteY27" fmla="*/ 1701038 h 3017520"/>
              <a:gd name="connsiteX28" fmla="*/ 2492883 w 5980176"/>
              <a:gd name="connsiteY28" fmla="*/ 1619250 h 3017520"/>
              <a:gd name="connsiteX29" fmla="*/ 2550160 w 5980176"/>
              <a:gd name="connsiteY29" fmla="*/ 1588389 h 3017520"/>
              <a:gd name="connsiteX30" fmla="*/ 2626360 w 5980176"/>
              <a:gd name="connsiteY30" fmla="*/ 1664589 h 3017520"/>
              <a:gd name="connsiteX31" fmla="*/ 2711450 w 5980176"/>
              <a:gd name="connsiteY31" fmla="*/ 1704721 h 3017520"/>
              <a:gd name="connsiteX32" fmla="*/ 2807208 w 5980176"/>
              <a:gd name="connsiteY32" fmla="*/ 1645920 h 3017520"/>
              <a:gd name="connsiteX33" fmla="*/ 2871978 w 5980176"/>
              <a:gd name="connsiteY33" fmla="*/ 1554480 h 3017520"/>
              <a:gd name="connsiteX34" fmla="*/ 2936367 w 5980176"/>
              <a:gd name="connsiteY34" fmla="*/ 1347343 h 3017520"/>
              <a:gd name="connsiteX35" fmla="*/ 2978531 w 5980176"/>
              <a:gd name="connsiteY35" fmla="*/ 1191895 h 3017520"/>
              <a:gd name="connsiteX36" fmla="*/ 3010662 w 5980176"/>
              <a:gd name="connsiteY36" fmla="*/ 1116330 h 3017520"/>
              <a:gd name="connsiteX37" fmla="*/ 3041269 w 5980176"/>
              <a:gd name="connsiteY37" fmla="*/ 1037971 h 3017520"/>
              <a:gd name="connsiteX38" fmla="*/ 3062732 w 5980176"/>
              <a:gd name="connsiteY38" fmla="*/ 970407 h 3017520"/>
              <a:gd name="connsiteX39" fmla="*/ 3079877 w 5980176"/>
              <a:gd name="connsiteY39" fmla="*/ 862711 h 3017520"/>
              <a:gd name="connsiteX40" fmla="*/ 3092196 w 5980176"/>
              <a:gd name="connsiteY40" fmla="*/ 777240 h 3017520"/>
              <a:gd name="connsiteX41" fmla="*/ 3129915 w 5980176"/>
              <a:gd name="connsiteY41" fmla="*/ 619379 h 3017520"/>
              <a:gd name="connsiteX42" fmla="*/ 3163316 w 5980176"/>
              <a:gd name="connsiteY42" fmla="*/ 465074 h 3017520"/>
              <a:gd name="connsiteX43" fmla="*/ 3199130 w 5980176"/>
              <a:gd name="connsiteY43" fmla="*/ 477266 h 3017520"/>
              <a:gd name="connsiteX44" fmla="*/ 3201543 w 5980176"/>
              <a:gd name="connsiteY44" fmla="*/ 417830 h 3017520"/>
              <a:gd name="connsiteX45" fmla="*/ 3225800 w 5980176"/>
              <a:gd name="connsiteY45" fmla="*/ 403606 h 3017520"/>
              <a:gd name="connsiteX46" fmla="*/ 3255645 w 5980176"/>
              <a:gd name="connsiteY46" fmla="*/ 345186 h 3017520"/>
              <a:gd name="connsiteX47" fmla="*/ 3282315 w 5980176"/>
              <a:gd name="connsiteY47" fmla="*/ 237617 h 3017520"/>
              <a:gd name="connsiteX48" fmla="*/ 3336290 w 5980176"/>
              <a:gd name="connsiteY48" fmla="*/ 197358 h 3017520"/>
              <a:gd name="connsiteX49" fmla="*/ 3353054 w 5980176"/>
              <a:gd name="connsiteY49" fmla="*/ 156972 h 3017520"/>
              <a:gd name="connsiteX50" fmla="*/ 3384804 w 5980176"/>
              <a:gd name="connsiteY50" fmla="*/ 147447 h 3017520"/>
              <a:gd name="connsiteX51" fmla="*/ 3410712 w 5980176"/>
              <a:gd name="connsiteY51" fmla="*/ 0 h 3017520"/>
              <a:gd name="connsiteX52" fmla="*/ 3419856 w 5980176"/>
              <a:gd name="connsiteY52" fmla="*/ 100584 h 3017520"/>
              <a:gd name="connsiteX53" fmla="*/ 3456432 w 5980176"/>
              <a:gd name="connsiteY53" fmla="*/ 210312 h 3017520"/>
              <a:gd name="connsiteX54" fmla="*/ 3483864 w 5980176"/>
              <a:gd name="connsiteY54" fmla="*/ 393192 h 3017520"/>
              <a:gd name="connsiteX55" fmla="*/ 3511296 w 5980176"/>
              <a:gd name="connsiteY55" fmla="*/ 374904 h 3017520"/>
              <a:gd name="connsiteX56" fmla="*/ 3520440 w 5980176"/>
              <a:gd name="connsiteY56" fmla="*/ 448056 h 3017520"/>
              <a:gd name="connsiteX57" fmla="*/ 3547872 w 5980176"/>
              <a:gd name="connsiteY57" fmla="*/ 649224 h 3017520"/>
              <a:gd name="connsiteX58" fmla="*/ 3575304 w 5980176"/>
              <a:gd name="connsiteY58" fmla="*/ 804672 h 3017520"/>
              <a:gd name="connsiteX59" fmla="*/ 3611880 w 5980176"/>
              <a:gd name="connsiteY59" fmla="*/ 886968 h 3017520"/>
              <a:gd name="connsiteX60" fmla="*/ 3639312 w 5980176"/>
              <a:gd name="connsiteY60" fmla="*/ 1115568 h 3017520"/>
              <a:gd name="connsiteX61" fmla="*/ 3694176 w 5980176"/>
              <a:gd name="connsiteY61" fmla="*/ 1207008 h 3017520"/>
              <a:gd name="connsiteX62" fmla="*/ 3703320 w 5980176"/>
              <a:gd name="connsiteY62" fmla="*/ 1289304 h 3017520"/>
              <a:gd name="connsiteX63" fmla="*/ 3712464 w 5980176"/>
              <a:gd name="connsiteY63" fmla="*/ 1362456 h 3017520"/>
              <a:gd name="connsiteX64" fmla="*/ 3712464 w 5980176"/>
              <a:gd name="connsiteY64" fmla="*/ 1362456 h 3017520"/>
              <a:gd name="connsiteX65" fmla="*/ 3794760 w 5980176"/>
              <a:gd name="connsiteY65" fmla="*/ 1517904 h 3017520"/>
              <a:gd name="connsiteX66" fmla="*/ 3849624 w 5980176"/>
              <a:gd name="connsiteY66" fmla="*/ 1645920 h 3017520"/>
              <a:gd name="connsiteX67" fmla="*/ 3941064 w 5980176"/>
              <a:gd name="connsiteY67" fmla="*/ 1728216 h 3017520"/>
              <a:gd name="connsiteX68" fmla="*/ 4032504 w 5980176"/>
              <a:gd name="connsiteY68" fmla="*/ 1837944 h 3017520"/>
              <a:gd name="connsiteX69" fmla="*/ 4069080 w 5980176"/>
              <a:gd name="connsiteY69" fmla="*/ 1920240 h 3017520"/>
              <a:gd name="connsiteX70" fmla="*/ 4087368 w 5980176"/>
              <a:gd name="connsiteY70" fmla="*/ 2011680 h 3017520"/>
              <a:gd name="connsiteX71" fmla="*/ 4123944 w 5980176"/>
              <a:gd name="connsiteY71" fmla="*/ 2130552 h 3017520"/>
              <a:gd name="connsiteX72" fmla="*/ 4197096 w 5980176"/>
              <a:gd name="connsiteY72" fmla="*/ 2240280 h 3017520"/>
              <a:gd name="connsiteX73" fmla="*/ 4270248 w 5980176"/>
              <a:gd name="connsiteY73" fmla="*/ 2304288 h 3017520"/>
              <a:gd name="connsiteX74" fmla="*/ 4270248 w 5980176"/>
              <a:gd name="connsiteY74" fmla="*/ 2304288 h 3017520"/>
              <a:gd name="connsiteX75" fmla="*/ 4352544 w 5980176"/>
              <a:gd name="connsiteY75" fmla="*/ 2304288 h 3017520"/>
              <a:gd name="connsiteX76" fmla="*/ 4407408 w 5980176"/>
              <a:gd name="connsiteY76" fmla="*/ 2395728 h 3017520"/>
              <a:gd name="connsiteX77" fmla="*/ 4535424 w 5980176"/>
              <a:gd name="connsiteY77" fmla="*/ 2432304 h 3017520"/>
              <a:gd name="connsiteX78" fmla="*/ 4645152 w 5980176"/>
              <a:gd name="connsiteY78" fmla="*/ 2478024 h 3017520"/>
              <a:gd name="connsiteX79" fmla="*/ 4754880 w 5980176"/>
              <a:gd name="connsiteY79" fmla="*/ 2532888 h 3017520"/>
              <a:gd name="connsiteX80" fmla="*/ 4901184 w 5980176"/>
              <a:gd name="connsiteY80" fmla="*/ 2578608 h 3017520"/>
              <a:gd name="connsiteX81" fmla="*/ 5038344 w 5980176"/>
              <a:gd name="connsiteY81" fmla="*/ 2606040 h 3017520"/>
              <a:gd name="connsiteX82" fmla="*/ 5175504 w 5980176"/>
              <a:gd name="connsiteY82" fmla="*/ 2642616 h 3017520"/>
              <a:gd name="connsiteX83" fmla="*/ 5330952 w 5980176"/>
              <a:gd name="connsiteY83" fmla="*/ 2660904 h 3017520"/>
              <a:gd name="connsiteX84" fmla="*/ 5458968 w 5980176"/>
              <a:gd name="connsiteY84" fmla="*/ 2697480 h 3017520"/>
              <a:gd name="connsiteX85" fmla="*/ 5605272 w 5980176"/>
              <a:gd name="connsiteY85" fmla="*/ 2697480 h 3017520"/>
              <a:gd name="connsiteX86" fmla="*/ 5696712 w 5980176"/>
              <a:gd name="connsiteY86" fmla="*/ 2706624 h 3017520"/>
              <a:gd name="connsiteX87" fmla="*/ 5815584 w 5980176"/>
              <a:gd name="connsiteY87" fmla="*/ 2734056 h 3017520"/>
              <a:gd name="connsiteX88" fmla="*/ 5916168 w 5980176"/>
              <a:gd name="connsiteY88" fmla="*/ 2743200 h 3017520"/>
              <a:gd name="connsiteX89" fmla="*/ 5916168 w 5980176"/>
              <a:gd name="connsiteY89" fmla="*/ 2743200 h 3017520"/>
              <a:gd name="connsiteX90" fmla="*/ 5980176 w 5980176"/>
              <a:gd name="connsiteY90" fmla="*/ 2743200 h 3017520"/>
              <a:gd name="connsiteX0" fmla="*/ 0 w 5980176"/>
              <a:gd name="connsiteY0" fmla="*/ 2916936 h 2916936"/>
              <a:gd name="connsiteX1" fmla="*/ 91440 w 5980176"/>
              <a:gd name="connsiteY1" fmla="*/ 2907792 h 2916936"/>
              <a:gd name="connsiteX2" fmla="*/ 320040 w 5980176"/>
              <a:gd name="connsiteY2" fmla="*/ 2862072 h 2916936"/>
              <a:gd name="connsiteX3" fmla="*/ 576072 w 5980176"/>
              <a:gd name="connsiteY3" fmla="*/ 2779776 h 2916936"/>
              <a:gd name="connsiteX4" fmla="*/ 868680 w 5980176"/>
              <a:gd name="connsiteY4" fmla="*/ 2660904 h 2916936"/>
              <a:gd name="connsiteX5" fmla="*/ 996696 w 5980176"/>
              <a:gd name="connsiteY5" fmla="*/ 2596896 h 2916936"/>
              <a:gd name="connsiteX6" fmla="*/ 1152144 w 5980176"/>
              <a:gd name="connsiteY6" fmla="*/ 2441448 h 2916936"/>
              <a:gd name="connsiteX7" fmla="*/ 1234440 w 5980176"/>
              <a:gd name="connsiteY7" fmla="*/ 2350008 h 2916936"/>
              <a:gd name="connsiteX8" fmla="*/ 1335024 w 5980176"/>
              <a:gd name="connsiteY8" fmla="*/ 2221992 h 2916936"/>
              <a:gd name="connsiteX9" fmla="*/ 1389888 w 5980176"/>
              <a:gd name="connsiteY9" fmla="*/ 2057400 h 2916936"/>
              <a:gd name="connsiteX10" fmla="*/ 1463040 w 5980176"/>
              <a:gd name="connsiteY10" fmla="*/ 1920240 h 2916936"/>
              <a:gd name="connsiteX11" fmla="*/ 1527048 w 5980176"/>
              <a:gd name="connsiteY11" fmla="*/ 1883664 h 2916936"/>
              <a:gd name="connsiteX12" fmla="*/ 1609344 w 5980176"/>
              <a:gd name="connsiteY12" fmla="*/ 1920240 h 2916936"/>
              <a:gd name="connsiteX13" fmla="*/ 1700784 w 5980176"/>
              <a:gd name="connsiteY13" fmla="*/ 1856232 h 2916936"/>
              <a:gd name="connsiteX14" fmla="*/ 1801368 w 5980176"/>
              <a:gd name="connsiteY14" fmla="*/ 1810512 h 2916936"/>
              <a:gd name="connsiteX15" fmla="*/ 1883664 w 5980176"/>
              <a:gd name="connsiteY15" fmla="*/ 1773936 h 2916936"/>
              <a:gd name="connsiteX16" fmla="*/ 1883664 w 5980176"/>
              <a:gd name="connsiteY16" fmla="*/ 1773936 h 2916936"/>
              <a:gd name="connsiteX17" fmla="*/ 1975104 w 5980176"/>
              <a:gd name="connsiteY17" fmla="*/ 1874520 h 2916936"/>
              <a:gd name="connsiteX18" fmla="*/ 1975104 w 5980176"/>
              <a:gd name="connsiteY18" fmla="*/ 1874520 h 2916936"/>
              <a:gd name="connsiteX19" fmla="*/ 2121408 w 5980176"/>
              <a:gd name="connsiteY19" fmla="*/ 1920240 h 2916936"/>
              <a:gd name="connsiteX20" fmla="*/ 2121408 w 5980176"/>
              <a:gd name="connsiteY20" fmla="*/ 1920240 h 2916936"/>
              <a:gd name="connsiteX21" fmla="*/ 2194560 w 5980176"/>
              <a:gd name="connsiteY21" fmla="*/ 1929384 h 2916936"/>
              <a:gd name="connsiteX22" fmla="*/ 2258568 w 5980176"/>
              <a:gd name="connsiteY22" fmla="*/ 1856232 h 2916936"/>
              <a:gd name="connsiteX23" fmla="*/ 2286000 w 5980176"/>
              <a:gd name="connsiteY23" fmla="*/ 1792224 h 2916936"/>
              <a:gd name="connsiteX24" fmla="*/ 2331720 w 5980176"/>
              <a:gd name="connsiteY24" fmla="*/ 1709928 h 2916936"/>
              <a:gd name="connsiteX25" fmla="*/ 2389759 w 5980176"/>
              <a:gd name="connsiteY25" fmla="*/ 1656588 h 2916936"/>
              <a:gd name="connsiteX26" fmla="*/ 2433066 w 5980176"/>
              <a:gd name="connsiteY26" fmla="*/ 1592580 h 2916936"/>
              <a:gd name="connsiteX27" fmla="*/ 2456180 w 5980176"/>
              <a:gd name="connsiteY27" fmla="*/ 1600454 h 2916936"/>
              <a:gd name="connsiteX28" fmla="*/ 2492883 w 5980176"/>
              <a:gd name="connsiteY28" fmla="*/ 1518666 h 2916936"/>
              <a:gd name="connsiteX29" fmla="*/ 2550160 w 5980176"/>
              <a:gd name="connsiteY29" fmla="*/ 1487805 h 2916936"/>
              <a:gd name="connsiteX30" fmla="*/ 2626360 w 5980176"/>
              <a:gd name="connsiteY30" fmla="*/ 1564005 h 2916936"/>
              <a:gd name="connsiteX31" fmla="*/ 2711450 w 5980176"/>
              <a:gd name="connsiteY31" fmla="*/ 1604137 h 2916936"/>
              <a:gd name="connsiteX32" fmla="*/ 2807208 w 5980176"/>
              <a:gd name="connsiteY32" fmla="*/ 1545336 h 2916936"/>
              <a:gd name="connsiteX33" fmla="*/ 2871978 w 5980176"/>
              <a:gd name="connsiteY33" fmla="*/ 1453896 h 2916936"/>
              <a:gd name="connsiteX34" fmla="*/ 2936367 w 5980176"/>
              <a:gd name="connsiteY34" fmla="*/ 1246759 h 2916936"/>
              <a:gd name="connsiteX35" fmla="*/ 2978531 w 5980176"/>
              <a:gd name="connsiteY35" fmla="*/ 1091311 h 2916936"/>
              <a:gd name="connsiteX36" fmla="*/ 3010662 w 5980176"/>
              <a:gd name="connsiteY36" fmla="*/ 1015746 h 2916936"/>
              <a:gd name="connsiteX37" fmla="*/ 3041269 w 5980176"/>
              <a:gd name="connsiteY37" fmla="*/ 937387 h 2916936"/>
              <a:gd name="connsiteX38" fmla="*/ 3062732 w 5980176"/>
              <a:gd name="connsiteY38" fmla="*/ 869823 h 2916936"/>
              <a:gd name="connsiteX39" fmla="*/ 3079877 w 5980176"/>
              <a:gd name="connsiteY39" fmla="*/ 762127 h 2916936"/>
              <a:gd name="connsiteX40" fmla="*/ 3092196 w 5980176"/>
              <a:gd name="connsiteY40" fmla="*/ 676656 h 2916936"/>
              <a:gd name="connsiteX41" fmla="*/ 3129915 w 5980176"/>
              <a:gd name="connsiteY41" fmla="*/ 518795 h 2916936"/>
              <a:gd name="connsiteX42" fmla="*/ 3163316 w 5980176"/>
              <a:gd name="connsiteY42" fmla="*/ 364490 h 2916936"/>
              <a:gd name="connsiteX43" fmla="*/ 3199130 w 5980176"/>
              <a:gd name="connsiteY43" fmla="*/ 376682 h 2916936"/>
              <a:gd name="connsiteX44" fmla="*/ 3201543 w 5980176"/>
              <a:gd name="connsiteY44" fmla="*/ 317246 h 2916936"/>
              <a:gd name="connsiteX45" fmla="*/ 3225800 w 5980176"/>
              <a:gd name="connsiteY45" fmla="*/ 303022 h 2916936"/>
              <a:gd name="connsiteX46" fmla="*/ 3255645 w 5980176"/>
              <a:gd name="connsiteY46" fmla="*/ 244602 h 2916936"/>
              <a:gd name="connsiteX47" fmla="*/ 3282315 w 5980176"/>
              <a:gd name="connsiteY47" fmla="*/ 137033 h 2916936"/>
              <a:gd name="connsiteX48" fmla="*/ 3336290 w 5980176"/>
              <a:gd name="connsiteY48" fmla="*/ 96774 h 2916936"/>
              <a:gd name="connsiteX49" fmla="*/ 3353054 w 5980176"/>
              <a:gd name="connsiteY49" fmla="*/ 56388 h 2916936"/>
              <a:gd name="connsiteX50" fmla="*/ 3384804 w 5980176"/>
              <a:gd name="connsiteY50" fmla="*/ 46863 h 2916936"/>
              <a:gd name="connsiteX51" fmla="*/ 3407537 w 5980176"/>
              <a:gd name="connsiteY51" fmla="*/ 39116 h 2916936"/>
              <a:gd name="connsiteX52" fmla="*/ 3419856 w 5980176"/>
              <a:gd name="connsiteY52" fmla="*/ 0 h 2916936"/>
              <a:gd name="connsiteX53" fmla="*/ 3456432 w 5980176"/>
              <a:gd name="connsiteY53" fmla="*/ 109728 h 2916936"/>
              <a:gd name="connsiteX54" fmla="*/ 3483864 w 5980176"/>
              <a:gd name="connsiteY54" fmla="*/ 292608 h 2916936"/>
              <a:gd name="connsiteX55" fmla="*/ 3511296 w 5980176"/>
              <a:gd name="connsiteY55" fmla="*/ 274320 h 2916936"/>
              <a:gd name="connsiteX56" fmla="*/ 3520440 w 5980176"/>
              <a:gd name="connsiteY56" fmla="*/ 347472 h 2916936"/>
              <a:gd name="connsiteX57" fmla="*/ 3547872 w 5980176"/>
              <a:gd name="connsiteY57" fmla="*/ 548640 h 2916936"/>
              <a:gd name="connsiteX58" fmla="*/ 3575304 w 5980176"/>
              <a:gd name="connsiteY58" fmla="*/ 704088 h 2916936"/>
              <a:gd name="connsiteX59" fmla="*/ 3611880 w 5980176"/>
              <a:gd name="connsiteY59" fmla="*/ 786384 h 2916936"/>
              <a:gd name="connsiteX60" fmla="*/ 3639312 w 5980176"/>
              <a:gd name="connsiteY60" fmla="*/ 1014984 h 2916936"/>
              <a:gd name="connsiteX61" fmla="*/ 3694176 w 5980176"/>
              <a:gd name="connsiteY61" fmla="*/ 1106424 h 2916936"/>
              <a:gd name="connsiteX62" fmla="*/ 3703320 w 5980176"/>
              <a:gd name="connsiteY62" fmla="*/ 1188720 h 2916936"/>
              <a:gd name="connsiteX63" fmla="*/ 3712464 w 5980176"/>
              <a:gd name="connsiteY63" fmla="*/ 1261872 h 2916936"/>
              <a:gd name="connsiteX64" fmla="*/ 3712464 w 5980176"/>
              <a:gd name="connsiteY64" fmla="*/ 1261872 h 2916936"/>
              <a:gd name="connsiteX65" fmla="*/ 3794760 w 5980176"/>
              <a:gd name="connsiteY65" fmla="*/ 1417320 h 2916936"/>
              <a:gd name="connsiteX66" fmla="*/ 3849624 w 5980176"/>
              <a:gd name="connsiteY66" fmla="*/ 1545336 h 2916936"/>
              <a:gd name="connsiteX67" fmla="*/ 3941064 w 5980176"/>
              <a:gd name="connsiteY67" fmla="*/ 1627632 h 2916936"/>
              <a:gd name="connsiteX68" fmla="*/ 4032504 w 5980176"/>
              <a:gd name="connsiteY68" fmla="*/ 1737360 h 2916936"/>
              <a:gd name="connsiteX69" fmla="*/ 4069080 w 5980176"/>
              <a:gd name="connsiteY69" fmla="*/ 1819656 h 2916936"/>
              <a:gd name="connsiteX70" fmla="*/ 4087368 w 5980176"/>
              <a:gd name="connsiteY70" fmla="*/ 1911096 h 2916936"/>
              <a:gd name="connsiteX71" fmla="*/ 4123944 w 5980176"/>
              <a:gd name="connsiteY71" fmla="*/ 2029968 h 2916936"/>
              <a:gd name="connsiteX72" fmla="*/ 4197096 w 5980176"/>
              <a:gd name="connsiteY72" fmla="*/ 2139696 h 2916936"/>
              <a:gd name="connsiteX73" fmla="*/ 4270248 w 5980176"/>
              <a:gd name="connsiteY73" fmla="*/ 2203704 h 2916936"/>
              <a:gd name="connsiteX74" fmla="*/ 4270248 w 5980176"/>
              <a:gd name="connsiteY74" fmla="*/ 2203704 h 2916936"/>
              <a:gd name="connsiteX75" fmla="*/ 4352544 w 5980176"/>
              <a:gd name="connsiteY75" fmla="*/ 2203704 h 2916936"/>
              <a:gd name="connsiteX76" fmla="*/ 4407408 w 5980176"/>
              <a:gd name="connsiteY76" fmla="*/ 2295144 h 2916936"/>
              <a:gd name="connsiteX77" fmla="*/ 4535424 w 5980176"/>
              <a:gd name="connsiteY77" fmla="*/ 2331720 h 2916936"/>
              <a:gd name="connsiteX78" fmla="*/ 4645152 w 5980176"/>
              <a:gd name="connsiteY78" fmla="*/ 2377440 h 2916936"/>
              <a:gd name="connsiteX79" fmla="*/ 4754880 w 5980176"/>
              <a:gd name="connsiteY79" fmla="*/ 2432304 h 2916936"/>
              <a:gd name="connsiteX80" fmla="*/ 4901184 w 5980176"/>
              <a:gd name="connsiteY80" fmla="*/ 2478024 h 2916936"/>
              <a:gd name="connsiteX81" fmla="*/ 5038344 w 5980176"/>
              <a:gd name="connsiteY81" fmla="*/ 2505456 h 2916936"/>
              <a:gd name="connsiteX82" fmla="*/ 5175504 w 5980176"/>
              <a:gd name="connsiteY82" fmla="*/ 2542032 h 2916936"/>
              <a:gd name="connsiteX83" fmla="*/ 5330952 w 5980176"/>
              <a:gd name="connsiteY83" fmla="*/ 2560320 h 2916936"/>
              <a:gd name="connsiteX84" fmla="*/ 5458968 w 5980176"/>
              <a:gd name="connsiteY84" fmla="*/ 2596896 h 2916936"/>
              <a:gd name="connsiteX85" fmla="*/ 5605272 w 5980176"/>
              <a:gd name="connsiteY85" fmla="*/ 2596896 h 2916936"/>
              <a:gd name="connsiteX86" fmla="*/ 5696712 w 5980176"/>
              <a:gd name="connsiteY86" fmla="*/ 2606040 h 2916936"/>
              <a:gd name="connsiteX87" fmla="*/ 5815584 w 5980176"/>
              <a:gd name="connsiteY87" fmla="*/ 2633472 h 2916936"/>
              <a:gd name="connsiteX88" fmla="*/ 5916168 w 5980176"/>
              <a:gd name="connsiteY88" fmla="*/ 2642616 h 2916936"/>
              <a:gd name="connsiteX89" fmla="*/ 5916168 w 5980176"/>
              <a:gd name="connsiteY89" fmla="*/ 2642616 h 2916936"/>
              <a:gd name="connsiteX90" fmla="*/ 5980176 w 5980176"/>
              <a:gd name="connsiteY90" fmla="*/ 2642616 h 2916936"/>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56432 w 5980176"/>
              <a:gd name="connsiteY53" fmla="*/ 70612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47872 w 5980176"/>
              <a:gd name="connsiteY57" fmla="*/ 509524 h 2877820"/>
              <a:gd name="connsiteX58" fmla="*/ 3575304 w 5980176"/>
              <a:gd name="connsiteY58" fmla="*/ 664972 h 2877820"/>
              <a:gd name="connsiteX59" fmla="*/ 3611880 w 5980176"/>
              <a:gd name="connsiteY59" fmla="*/ 747268 h 2877820"/>
              <a:gd name="connsiteX60" fmla="*/ 3639312 w 5980176"/>
              <a:gd name="connsiteY60" fmla="*/ 975868 h 2877820"/>
              <a:gd name="connsiteX61" fmla="*/ 3694176 w 5980176"/>
              <a:gd name="connsiteY61" fmla="*/ 1067308 h 2877820"/>
              <a:gd name="connsiteX62" fmla="*/ 3703320 w 5980176"/>
              <a:gd name="connsiteY62" fmla="*/ 1149604 h 2877820"/>
              <a:gd name="connsiteX63" fmla="*/ 3712464 w 5980176"/>
              <a:gd name="connsiteY63" fmla="*/ 1222756 h 2877820"/>
              <a:gd name="connsiteX64" fmla="*/ 3712464 w 5980176"/>
              <a:gd name="connsiteY64" fmla="*/ 12227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47872 w 5980176"/>
              <a:gd name="connsiteY57" fmla="*/ 509524 h 2877820"/>
              <a:gd name="connsiteX58" fmla="*/ 3575304 w 5980176"/>
              <a:gd name="connsiteY58" fmla="*/ 664972 h 2877820"/>
              <a:gd name="connsiteX59" fmla="*/ 3611880 w 5980176"/>
              <a:gd name="connsiteY59" fmla="*/ 747268 h 2877820"/>
              <a:gd name="connsiteX60" fmla="*/ 3639312 w 5980176"/>
              <a:gd name="connsiteY60" fmla="*/ 975868 h 2877820"/>
              <a:gd name="connsiteX61" fmla="*/ 3694176 w 5980176"/>
              <a:gd name="connsiteY61" fmla="*/ 1067308 h 2877820"/>
              <a:gd name="connsiteX62" fmla="*/ 3703320 w 5980176"/>
              <a:gd name="connsiteY62" fmla="*/ 1149604 h 2877820"/>
              <a:gd name="connsiteX63" fmla="*/ 3712464 w 5980176"/>
              <a:gd name="connsiteY63" fmla="*/ 1222756 h 2877820"/>
              <a:gd name="connsiteX64" fmla="*/ 3712464 w 5980176"/>
              <a:gd name="connsiteY64" fmla="*/ 12227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575304 w 5980176"/>
              <a:gd name="connsiteY58" fmla="*/ 664972 h 2877820"/>
              <a:gd name="connsiteX59" fmla="*/ 3611880 w 5980176"/>
              <a:gd name="connsiteY59" fmla="*/ 747268 h 2877820"/>
              <a:gd name="connsiteX60" fmla="*/ 3639312 w 5980176"/>
              <a:gd name="connsiteY60" fmla="*/ 975868 h 2877820"/>
              <a:gd name="connsiteX61" fmla="*/ 3694176 w 5980176"/>
              <a:gd name="connsiteY61" fmla="*/ 1067308 h 2877820"/>
              <a:gd name="connsiteX62" fmla="*/ 3703320 w 5980176"/>
              <a:gd name="connsiteY62" fmla="*/ 1149604 h 2877820"/>
              <a:gd name="connsiteX63" fmla="*/ 3712464 w 5980176"/>
              <a:gd name="connsiteY63" fmla="*/ 1222756 h 2877820"/>
              <a:gd name="connsiteX64" fmla="*/ 3712464 w 5980176"/>
              <a:gd name="connsiteY64" fmla="*/ 12227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11880 w 5980176"/>
              <a:gd name="connsiteY59" fmla="*/ 747268 h 2877820"/>
              <a:gd name="connsiteX60" fmla="*/ 3639312 w 5980176"/>
              <a:gd name="connsiteY60" fmla="*/ 975868 h 2877820"/>
              <a:gd name="connsiteX61" fmla="*/ 3694176 w 5980176"/>
              <a:gd name="connsiteY61" fmla="*/ 1067308 h 2877820"/>
              <a:gd name="connsiteX62" fmla="*/ 3703320 w 5980176"/>
              <a:gd name="connsiteY62" fmla="*/ 1149604 h 2877820"/>
              <a:gd name="connsiteX63" fmla="*/ 3712464 w 5980176"/>
              <a:gd name="connsiteY63" fmla="*/ 1222756 h 2877820"/>
              <a:gd name="connsiteX64" fmla="*/ 3712464 w 5980176"/>
              <a:gd name="connsiteY64" fmla="*/ 12227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39312 w 5980176"/>
              <a:gd name="connsiteY60" fmla="*/ 975868 h 2877820"/>
              <a:gd name="connsiteX61" fmla="*/ 3694176 w 5980176"/>
              <a:gd name="connsiteY61" fmla="*/ 1067308 h 2877820"/>
              <a:gd name="connsiteX62" fmla="*/ 3703320 w 5980176"/>
              <a:gd name="connsiteY62" fmla="*/ 1149604 h 2877820"/>
              <a:gd name="connsiteX63" fmla="*/ 3712464 w 5980176"/>
              <a:gd name="connsiteY63" fmla="*/ 1222756 h 2877820"/>
              <a:gd name="connsiteX64" fmla="*/ 3712464 w 5980176"/>
              <a:gd name="connsiteY64" fmla="*/ 12227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694176 w 5980176"/>
              <a:gd name="connsiteY61" fmla="*/ 1067308 h 2877820"/>
              <a:gd name="connsiteX62" fmla="*/ 3703320 w 5980176"/>
              <a:gd name="connsiteY62" fmla="*/ 1149604 h 2877820"/>
              <a:gd name="connsiteX63" fmla="*/ 3712464 w 5980176"/>
              <a:gd name="connsiteY63" fmla="*/ 1222756 h 2877820"/>
              <a:gd name="connsiteX64" fmla="*/ 3712464 w 5980176"/>
              <a:gd name="connsiteY64" fmla="*/ 12227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03320 w 5980176"/>
              <a:gd name="connsiteY62" fmla="*/ 1149604 h 2877820"/>
              <a:gd name="connsiteX63" fmla="*/ 3712464 w 5980176"/>
              <a:gd name="connsiteY63" fmla="*/ 1222756 h 2877820"/>
              <a:gd name="connsiteX64" fmla="*/ 3712464 w 5980176"/>
              <a:gd name="connsiteY64" fmla="*/ 12227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12464 w 5980176"/>
              <a:gd name="connsiteY63" fmla="*/ 1222756 h 2877820"/>
              <a:gd name="connsiteX64" fmla="*/ 3712464 w 5980176"/>
              <a:gd name="connsiteY64" fmla="*/ 12227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12464 w 5980176"/>
              <a:gd name="connsiteY63" fmla="*/ 1222756 h 2877820"/>
              <a:gd name="connsiteX64" fmla="*/ 3712464 w 5980176"/>
              <a:gd name="connsiteY64" fmla="*/ 1225931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12464 w 5980176"/>
              <a:gd name="connsiteY63" fmla="*/ 1222756 h 2877820"/>
              <a:gd name="connsiteX64" fmla="*/ 3779139 w 5980176"/>
              <a:gd name="connsiteY64" fmla="*/ 12481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98189 w 5980176"/>
              <a:gd name="connsiteY63" fmla="*/ 1057656 h 2877820"/>
              <a:gd name="connsiteX64" fmla="*/ 3779139 w 5980176"/>
              <a:gd name="connsiteY64" fmla="*/ 12481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98189 w 5980176"/>
              <a:gd name="connsiteY63" fmla="*/ 1057656 h 2877820"/>
              <a:gd name="connsiteX64" fmla="*/ 3779139 w 5980176"/>
              <a:gd name="connsiteY64" fmla="*/ 12481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98189 w 5980176"/>
              <a:gd name="connsiteY63" fmla="*/ 1057656 h 2877820"/>
              <a:gd name="connsiteX64" fmla="*/ 3779139 w 5980176"/>
              <a:gd name="connsiteY64" fmla="*/ 12481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80917 w 5980176"/>
              <a:gd name="connsiteY63" fmla="*/ 990219 h 2877820"/>
              <a:gd name="connsiteX64" fmla="*/ 3798189 w 5980176"/>
              <a:gd name="connsiteY64" fmla="*/ 1057656 h 2877820"/>
              <a:gd name="connsiteX65" fmla="*/ 3779139 w 5980176"/>
              <a:gd name="connsiteY65" fmla="*/ 1248156 h 2877820"/>
              <a:gd name="connsiteX66" fmla="*/ 3794760 w 5980176"/>
              <a:gd name="connsiteY66" fmla="*/ 1378204 h 2877820"/>
              <a:gd name="connsiteX67" fmla="*/ 3849624 w 5980176"/>
              <a:gd name="connsiteY67" fmla="*/ 1506220 h 2877820"/>
              <a:gd name="connsiteX68" fmla="*/ 3941064 w 5980176"/>
              <a:gd name="connsiteY68" fmla="*/ 1588516 h 2877820"/>
              <a:gd name="connsiteX69" fmla="*/ 4032504 w 5980176"/>
              <a:gd name="connsiteY69" fmla="*/ 1698244 h 2877820"/>
              <a:gd name="connsiteX70" fmla="*/ 4069080 w 5980176"/>
              <a:gd name="connsiteY70" fmla="*/ 1780540 h 2877820"/>
              <a:gd name="connsiteX71" fmla="*/ 4087368 w 5980176"/>
              <a:gd name="connsiteY71" fmla="*/ 1871980 h 2877820"/>
              <a:gd name="connsiteX72" fmla="*/ 4123944 w 5980176"/>
              <a:gd name="connsiteY72" fmla="*/ 1990852 h 2877820"/>
              <a:gd name="connsiteX73" fmla="*/ 4197096 w 5980176"/>
              <a:gd name="connsiteY73" fmla="*/ 2100580 h 2877820"/>
              <a:gd name="connsiteX74" fmla="*/ 4270248 w 5980176"/>
              <a:gd name="connsiteY74" fmla="*/ 2164588 h 2877820"/>
              <a:gd name="connsiteX75" fmla="*/ 4270248 w 5980176"/>
              <a:gd name="connsiteY75" fmla="*/ 2164588 h 2877820"/>
              <a:gd name="connsiteX76" fmla="*/ 4352544 w 5980176"/>
              <a:gd name="connsiteY76" fmla="*/ 2164588 h 2877820"/>
              <a:gd name="connsiteX77" fmla="*/ 4407408 w 5980176"/>
              <a:gd name="connsiteY77" fmla="*/ 2256028 h 2877820"/>
              <a:gd name="connsiteX78" fmla="*/ 4535424 w 5980176"/>
              <a:gd name="connsiteY78" fmla="*/ 2292604 h 2877820"/>
              <a:gd name="connsiteX79" fmla="*/ 4645152 w 5980176"/>
              <a:gd name="connsiteY79" fmla="*/ 2338324 h 2877820"/>
              <a:gd name="connsiteX80" fmla="*/ 4754880 w 5980176"/>
              <a:gd name="connsiteY80" fmla="*/ 2393188 h 2877820"/>
              <a:gd name="connsiteX81" fmla="*/ 4901184 w 5980176"/>
              <a:gd name="connsiteY81" fmla="*/ 2438908 h 2877820"/>
              <a:gd name="connsiteX82" fmla="*/ 5038344 w 5980176"/>
              <a:gd name="connsiteY82" fmla="*/ 2466340 h 2877820"/>
              <a:gd name="connsiteX83" fmla="*/ 5175504 w 5980176"/>
              <a:gd name="connsiteY83" fmla="*/ 2502916 h 2877820"/>
              <a:gd name="connsiteX84" fmla="*/ 5330952 w 5980176"/>
              <a:gd name="connsiteY84" fmla="*/ 2521204 h 2877820"/>
              <a:gd name="connsiteX85" fmla="*/ 5458968 w 5980176"/>
              <a:gd name="connsiteY85" fmla="*/ 2557780 h 2877820"/>
              <a:gd name="connsiteX86" fmla="*/ 5605272 w 5980176"/>
              <a:gd name="connsiteY86" fmla="*/ 2557780 h 2877820"/>
              <a:gd name="connsiteX87" fmla="*/ 5696712 w 5980176"/>
              <a:gd name="connsiteY87" fmla="*/ 2566924 h 2877820"/>
              <a:gd name="connsiteX88" fmla="*/ 5815584 w 5980176"/>
              <a:gd name="connsiteY88" fmla="*/ 2594356 h 2877820"/>
              <a:gd name="connsiteX89" fmla="*/ 5916168 w 5980176"/>
              <a:gd name="connsiteY89" fmla="*/ 2603500 h 2877820"/>
              <a:gd name="connsiteX90" fmla="*/ 5916168 w 5980176"/>
              <a:gd name="connsiteY90" fmla="*/ 2603500 h 2877820"/>
              <a:gd name="connsiteX91" fmla="*/ 5980176 w 5980176"/>
              <a:gd name="connsiteY91"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80917 w 5980176"/>
              <a:gd name="connsiteY63" fmla="*/ 990219 h 2877820"/>
              <a:gd name="connsiteX64" fmla="*/ 3798189 w 5980176"/>
              <a:gd name="connsiteY64" fmla="*/ 1057656 h 2877820"/>
              <a:gd name="connsiteX65" fmla="*/ 3826764 w 5980176"/>
              <a:gd name="connsiteY65" fmla="*/ 1124331 h 2877820"/>
              <a:gd name="connsiteX66" fmla="*/ 3794760 w 5980176"/>
              <a:gd name="connsiteY66" fmla="*/ 1378204 h 2877820"/>
              <a:gd name="connsiteX67" fmla="*/ 3849624 w 5980176"/>
              <a:gd name="connsiteY67" fmla="*/ 1506220 h 2877820"/>
              <a:gd name="connsiteX68" fmla="*/ 3941064 w 5980176"/>
              <a:gd name="connsiteY68" fmla="*/ 1588516 h 2877820"/>
              <a:gd name="connsiteX69" fmla="*/ 4032504 w 5980176"/>
              <a:gd name="connsiteY69" fmla="*/ 1698244 h 2877820"/>
              <a:gd name="connsiteX70" fmla="*/ 4069080 w 5980176"/>
              <a:gd name="connsiteY70" fmla="*/ 1780540 h 2877820"/>
              <a:gd name="connsiteX71" fmla="*/ 4087368 w 5980176"/>
              <a:gd name="connsiteY71" fmla="*/ 1871980 h 2877820"/>
              <a:gd name="connsiteX72" fmla="*/ 4123944 w 5980176"/>
              <a:gd name="connsiteY72" fmla="*/ 1990852 h 2877820"/>
              <a:gd name="connsiteX73" fmla="*/ 4197096 w 5980176"/>
              <a:gd name="connsiteY73" fmla="*/ 2100580 h 2877820"/>
              <a:gd name="connsiteX74" fmla="*/ 4270248 w 5980176"/>
              <a:gd name="connsiteY74" fmla="*/ 2164588 h 2877820"/>
              <a:gd name="connsiteX75" fmla="*/ 4270248 w 5980176"/>
              <a:gd name="connsiteY75" fmla="*/ 2164588 h 2877820"/>
              <a:gd name="connsiteX76" fmla="*/ 4352544 w 5980176"/>
              <a:gd name="connsiteY76" fmla="*/ 2164588 h 2877820"/>
              <a:gd name="connsiteX77" fmla="*/ 4407408 w 5980176"/>
              <a:gd name="connsiteY77" fmla="*/ 2256028 h 2877820"/>
              <a:gd name="connsiteX78" fmla="*/ 4535424 w 5980176"/>
              <a:gd name="connsiteY78" fmla="*/ 2292604 h 2877820"/>
              <a:gd name="connsiteX79" fmla="*/ 4645152 w 5980176"/>
              <a:gd name="connsiteY79" fmla="*/ 2338324 h 2877820"/>
              <a:gd name="connsiteX80" fmla="*/ 4754880 w 5980176"/>
              <a:gd name="connsiteY80" fmla="*/ 2393188 h 2877820"/>
              <a:gd name="connsiteX81" fmla="*/ 4901184 w 5980176"/>
              <a:gd name="connsiteY81" fmla="*/ 2438908 h 2877820"/>
              <a:gd name="connsiteX82" fmla="*/ 5038344 w 5980176"/>
              <a:gd name="connsiteY82" fmla="*/ 2466340 h 2877820"/>
              <a:gd name="connsiteX83" fmla="*/ 5175504 w 5980176"/>
              <a:gd name="connsiteY83" fmla="*/ 2502916 h 2877820"/>
              <a:gd name="connsiteX84" fmla="*/ 5330952 w 5980176"/>
              <a:gd name="connsiteY84" fmla="*/ 2521204 h 2877820"/>
              <a:gd name="connsiteX85" fmla="*/ 5458968 w 5980176"/>
              <a:gd name="connsiteY85" fmla="*/ 2557780 h 2877820"/>
              <a:gd name="connsiteX86" fmla="*/ 5605272 w 5980176"/>
              <a:gd name="connsiteY86" fmla="*/ 2557780 h 2877820"/>
              <a:gd name="connsiteX87" fmla="*/ 5696712 w 5980176"/>
              <a:gd name="connsiteY87" fmla="*/ 2566924 h 2877820"/>
              <a:gd name="connsiteX88" fmla="*/ 5815584 w 5980176"/>
              <a:gd name="connsiteY88" fmla="*/ 2594356 h 2877820"/>
              <a:gd name="connsiteX89" fmla="*/ 5916168 w 5980176"/>
              <a:gd name="connsiteY89" fmla="*/ 2603500 h 2877820"/>
              <a:gd name="connsiteX90" fmla="*/ 5916168 w 5980176"/>
              <a:gd name="connsiteY90" fmla="*/ 2603500 h 2877820"/>
              <a:gd name="connsiteX91" fmla="*/ 5980176 w 5980176"/>
              <a:gd name="connsiteY91"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80917 w 5980176"/>
              <a:gd name="connsiteY63" fmla="*/ 990219 h 2877820"/>
              <a:gd name="connsiteX64" fmla="*/ 3798189 w 5980176"/>
              <a:gd name="connsiteY64" fmla="*/ 1057656 h 2877820"/>
              <a:gd name="connsiteX65" fmla="*/ 3826764 w 5980176"/>
              <a:gd name="connsiteY65" fmla="*/ 1124331 h 2877820"/>
              <a:gd name="connsiteX66" fmla="*/ 3877310 w 5980176"/>
              <a:gd name="connsiteY66" fmla="*/ 1209929 h 2877820"/>
              <a:gd name="connsiteX67" fmla="*/ 3849624 w 5980176"/>
              <a:gd name="connsiteY67" fmla="*/ 1506220 h 2877820"/>
              <a:gd name="connsiteX68" fmla="*/ 3941064 w 5980176"/>
              <a:gd name="connsiteY68" fmla="*/ 1588516 h 2877820"/>
              <a:gd name="connsiteX69" fmla="*/ 4032504 w 5980176"/>
              <a:gd name="connsiteY69" fmla="*/ 1698244 h 2877820"/>
              <a:gd name="connsiteX70" fmla="*/ 4069080 w 5980176"/>
              <a:gd name="connsiteY70" fmla="*/ 1780540 h 2877820"/>
              <a:gd name="connsiteX71" fmla="*/ 4087368 w 5980176"/>
              <a:gd name="connsiteY71" fmla="*/ 1871980 h 2877820"/>
              <a:gd name="connsiteX72" fmla="*/ 4123944 w 5980176"/>
              <a:gd name="connsiteY72" fmla="*/ 1990852 h 2877820"/>
              <a:gd name="connsiteX73" fmla="*/ 4197096 w 5980176"/>
              <a:gd name="connsiteY73" fmla="*/ 2100580 h 2877820"/>
              <a:gd name="connsiteX74" fmla="*/ 4270248 w 5980176"/>
              <a:gd name="connsiteY74" fmla="*/ 2164588 h 2877820"/>
              <a:gd name="connsiteX75" fmla="*/ 4270248 w 5980176"/>
              <a:gd name="connsiteY75" fmla="*/ 2164588 h 2877820"/>
              <a:gd name="connsiteX76" fmla="*/ 4352544 w 5980176"/>
              <a:gd name="connsiteY76" fmla="*/ 2164588 h 2877820"/>
              <a:gd name="connsiteX77" fmla="*/ 4407408 w 5980176"/>
              <a:gd name="connsiteY77" fmla="*/ 2256028 h 2877820"/>
              <a:gd name="connsiteX78" fmla="*/ 4535424 w 5980176"/>
              <a:gd name="connsiteY78" fmla="*/ 2292604 h 2877820"/>
              <a:gd name="connsiteX79" fmla="*/ 4645152 w 5980176"/>
              <a:gd name="connsiteY79" fmla="*/ 2338324 h 2877820"/>
              <a:gd name="connsiteX80" fmla="*/ 4754880 w 5980176"/>
              <a:gd name="connsiteY80" fmla="*/ 2393188 h 2877820"/>
              <a:gd name="connsiteX81" fmla="*/ 4901184 w 5980176"/>
              <a:gd name="connsiteY81" fmla="*/ 2438908 h 2877820"/>
              <a:gd name="connsiteX82" fmla="*/ 5038344 w 5980176"/>
              <a:gd name="connsiteY82" fmla="*/ 2466340 h 2877820"/>
              <a:gd name="connsiteX83" fmla="*/ 5175504 w 5980176"/>
              <a:gd name="connsiteY83" fmla="*/ 2502916 h 2877820"/>
              <a:gd name="connsiteX84" fmla="*/ 5330952 w 5980176"/>
              <a:gd name="connsiteY84" fmla="*/ 2521204 h 2877820"/>
              <a:gd name="connsiteX85" fmla="*/ 5458968 w 5980176"/>
              <a:gd name="connsiteY85" fmla="*/ 2557780 h 2877820"/>
              <a:gd name="connsiteX86" fmla="*/ 5605272 w 5980176"/>
              <a:gd name="connsiteY86" fmla="*/ 2557780 h 2877820"/>
              <a:gd name="connsiteX87" fmla="*/ 5696712 w 5980176"/>
              <a:gd name="connsiteY87" fmla="*/ 2566924 h 2877820"/>
              <a:gd name="connsiteX88" fmla="*/ 5815584 w 5980176"/>
              <a:gd name="connsiteY88" fmla="*/ 2594356 h 2877820"/>
              <a:gd name="connsiteX89" fmla="*/ 5916168 w 5980176"/>
              <a:gd name="connsiteY89" fmla="*/ 2603500 h 2877820"/>
              <a:gd name="connsiteX90" fmla="*/ 5916168 w 5980176"/>
              <a:gd name="connsiteY90" fmla="*/ 2603500 h 2877820"/>
              <a:gd name="connsiteX91" fmla="*/ 5980176 w 5980176"/>
              <a:gd name="connsiteY91"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80917 w 5980176"/>
              <a:gd name="connsiteY63" fmla="*/ 990219 h 2877820"/>
              <a:gd name="connsiteX64" fmla="*/ 3798189 w 5980176"/>
              <a:gd name="connsiteY64" fmla="*/ 1057656 h 2877820"/>
              <a:gd name="connsiteX65" fmla="*/ 3826764 w 5980176"/>
              <a:gd name="connsiteY65" fmla="*/ 1124331 h 2877820"/>
              <a:gd name="connsiteX66" fmla="*/ 3877310 w 5980176"/>
              <a:gd name="connsiteY66" fmla="*/ 1209929 h 2877820"/>
              <a:gd name="connsiteX67" fmla="*/ 3928999 w 5980176"/>
              <a:gd name="connsiteY67" fmla="*/ 1264920 h 2877820"/>
              <a:gd name="connsiteX68" fmla="*/ 3941064 w 5980176"/>
              <a:gd name="connsiteY68" fmla="*/ 1588516 h 2877820"/>
              <a:gd name="connsiteX69" fmla="*/ 4032504 w 5980176"/>
              <a:gd name="connsiteY69" fmla="*/ 1698244 h 2877820"/>
              <a:gd name="connsiteX70" fmla="*/ 4069080 w 5980176"/>
              <a:gd name="connsiteY70" fmla="*/ 1780540 h 2877820"/>
              <a:gd name="connsiteX71" fmla="*/ 4087368 w 5980176"/>
              <a:gd name="connsiteY71" fmla="*/ 1871980 h 2877820"/>
              <a:gd name="connsiteX72" fmla="*/ 4123944 w 5980176"/>
              <a:gd name="connsiteY72" fmla="*/ 1990852 h 2877820"/>
              <a:gd name="connsiteX73" fmla="*/ 4197096 w 5980176"/>
              <a:gd name="connsiteY73" fmla="*/ 2100580 h 2877820"/>
              <a:gd name="connsiteX74" fmla="*/ 4270248 w 5980176"/>
              <a:gd name="connsiteY74" fmla="*/ 2164588 h 2877820"/>
              <a:gd name="connsiteX75" fmla="*/ 4270248 w 5980176"/>
              <a:gd name="connsiteY75" fmla="*/ 2164588 h 2877820"/>
              <a:gd name="connsiteX76" fmla="*/ 4352544 w 5980176"/>
              <a:gd name="connsiteY76" fmla="*/ 2164588 h 2877820"/>
              <a:gd name="connsiteX77" fmla="*/ 4407408 w 5980176"/>
              <a:gd name="connsiteY77" fmla="*/ 2256028 h 2877820"/>
              <a:gd name="connsiteX78" fmla="*/ 4535424 w 5980176"/>
              <a:gd name="connsiteY78" fmla="*/ 2292604 h 2877820"/>
              <a:gd name="connsiteX79" fmla="*/ 4645152 w 5980176"/>
              <a:gd name="connsiteY79" fmla="*/ 2338324 h 2877820"/>
              <a:gd name="connsiteX80" fmla="*/ 4754880 w 5980176"/>
              <a:gd name="connsiteY80" fmla="*/ 2393188 h 2877820"/>
              <a:gd name="connsiteX81" fmla="*/ 4901184 w 5980176"/>
              <a:gd name="connsiteY81" fmla="*/ 2438908 h 2877820"/>
              <a:gd name="connsiteX82" fmla="*/ 5038344 w 5980176"/>
              <a:gd name="connsiteY82" fmla="*/ 2466340 h 2877820"/>
              <a:gd name="connsiteX83" fmla="*/ 5175504 w 5980176"/>
              <a:gd name="connsiteY83" fmla="*/ 2502916 h 2877820"/>
              <a:gd name="connsiteX84" fmla="*/ 5330952 w 5980176"/>
              <a:gd name="connsiteY84" fmla="*/ 2521204 h 2877820"/>
              <a:gd name="connsiteX85" fmla="*/ 5458968 w 5980176"/>
              <a:gd name="connsiteY85" fmla="*/ 2557780 h 2877820"/>
              <a:gd name="connsiteX86" fmla="*/ 5605272 w 5980176"/>
              <a:gd name="connsiteY86" fmla="*/ 2557780 h 2877820"/>
              <a:gd name="connsiteX87" fmla="*/ 5696712 w 5980176"/>
              <a:gd name="connsiteY87" fmla="*/ 2566924 h 2877820"/>
              <a:gd name="connsiteX88" fmla="*/ 5815584 w 5980176"/>
              <a:gd name="connsiteY88" fmla="*/ 2594356 h 2877820"/>
              <a:gd name="connsiteX89" fmla="*/ 5916168 w 5980176"/>
              <a:gd name="connsiteY89" fmla="*/ 2603500 h 2877820"/>
              <a:gd name="connsiteX90" fmla="*/ 5916168 w 5980176"/>
              <a:gd name="connsiteY90" fmla="*/ 2603500 h 2877820"/>
              <a:gd name="connsiteX91" fmla="*/ 5980176 w 5980176"/>
              <a:gd name="connsiteY91"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80917 w 5980176"/>
              <a:gd name="connsiteY63" fmla="*/ 990219 h 2877820"/>
              <a:gd name="connsiteX64" fmla="*/ 3798189 w 5980176"/>
              <a:gd name="connsiteY64" fmla="*/ 1057656 h 2877820"/>
              <a:gd name="connsiteX65" fmla="*/ 3826764 w 5980176"/>
              <a:gd name="connsiteY65" fmla="*/ 1124331 h 2877820"/>
              <a:gd name="connsiteX66" fmla="*/ 3886835 w 5980176"/>
              <a:gd name="connsiteY66" fmla="*/ 1206754 h 2877820"/>
              <a:gd name="connsiteX67" fmla="*/ 3928999 w 5980176"/>
              <a:gd name="connsiteY67" fmla="*/ 1264920 h 2877820"/>
              <a:gd name="connsiteX68" fmla="*/ 3941064 w 5980176"/>
              <a:gd name="connsiteY68" fmla="*/ 1588516 h 2877820"/>
              <a:gd name="connsiteX69" fmla="*/ 4032504 w 5980176"/>
              <a:gd name="connsiteY69" fmla="*/ 1698244 h 2877820"/>
              <a:gd name="connsiteX70" fmla="*/ 4069080 w 5980176"/>
              <a:gd name="connsiteY70" fmla="*/ 1780540 h 2877820"/>
              <a:gd name="connsiteX71" fmla="*/ 4087368 w 5980176"/>
              <a:gd name="connsiteY71" fmla="*/ 1871980 h 2877820"/>
              <a:gd name="connsiteX72" fmla="*/ 4123944 w 5980176"/>
              <a:gd name="connsiteY72" fmla="*/ 1990852 h 2877820"/>
              <a:gd name="connsiteX73" fmla="*/ 4197096 w 5980176"/>
              <a:gd name="connsiteY73" fmla="*/ 2100580 h 2877820"/>
              <a:gd name="connsiteX74" fmla="*/ 4270248 w 5980176"/>
              <a:gd name="connsiteY74" fmla="*/ 2164588 h 2877820"/>
              <a:gd name="connsiteX75" fmla="*/ 4270248 w 5980176"/>
              <a:gd name="connsiteY75" fmla="*/ 2164588 h 2877820"/>
              <a:gd name="connsiteX76" fmla="*/ 4352544 w 5980176"/>
              <a:gd name="connsiteY76" fmla="*/ 2164588 h 2877820"/>
              <a:gd name="connsiteX77" fmla="*/ 4407408 w 5980176"/>
              <a:gd name="connsiteY77" fmla="*/ 2256028 h 2877820"/>
              <a:gd name="connsiteX78" fmla="*/ 4535424 w 5980176"/>
              <a:gd name="connsiteY78" fmla="*/ 2292604 h 2877820"/>
              <a:gd name="connsiteX79" fmla="*/ 4645152 w 5980176"/>
              <a:gd name="connsiteY79" fmla="*/ 2338324 h 2877820"/>
              <a:gd name="connsiteX80" fmla="*/ 4754880 w 5980176"/>
              <a:gd name="connsiteY80" fmla="*/ 2393188 h 2877820"/>
              <a:gd name="connsiteX81" fmla="*/ 4901184 w 5980176"/>
              <a:gd name="connsiteY81" fmla="*/ 2438908 h 2877820"/>
              <a:gd name="connsiteX82" fmla="*/ 5038344 w 5980176"/>
              <a:gd name="connsiteY82" fmla="*/ 2466340 h 2877820"/>
              <a:gd name="connsiteX83" fmla="*/ 5175504 w 5980176"/>
              <a:gd name="connsiteY83" fmla="*/ 2502916 h 2877820"/>
              <a:gd name="connsiteX84" fmla="*/ 5330952 w 5980176"/>
              <a:gd name="connsiteY84" fmla="*/ 2521204 h 2877820"/>
              <a:gd name="connsiteX85" fmla="*/ 5458968 w 5980176"/>
              <a:gd name="connsiteY85" fmla="*/ 2557780 h 2877820"/>
              <a:gd name="connsiteX86" fmla="*/ 5605272 w 5980176"/>
              <a:gd name="connsiteY86" fmla="*/ 2557780 h 2877820"/>
              <a:gd name="connsiteX87" fmla="*/ 5696712 w 5980176"/>
              <a:gd name="connsiteY87" fmla="*/ 2566924 h 2877820"/>
              <a:gd name="connsiteX88" fmla="*/ 5815584 w 5980176"/>
              <a:gd name="connsiteY88" fmla="*/ 2594356 h 2877820"/>
              <a:gd name="connsiteX89" fmla="*/ 5916168 w 5980176"/>
              <a:gd name="connsiteY89" fmla="*/ 2603500 h 2877820"/>
              <a:gd name="connsiteX90" fmla="*/ 5916168 w 5980176"/>
              <a:gd name="connsiteY90" fmla="*/ 2603500 h 2877820"/>
              <a:gd name="connsiteX91" fmla="*/ 5980176 w 5980176"/>
              <a:gd name="connsiteY91"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80917 w 5980176"/>
              <a:gd name="connsiteY63" fmla="*/ 990219 h 2877820"/>
              <a:gd name="connsiteX64" fmla="*/ 3798189 w 5980176"/>
              <a:gd name="connsiteY64" fmla="*/ 1057656 h 2877820"/>
              <a:gd name="connsiteX65" fmla="*/ 3826764 w 5980176"/>
              <a:gd name="connsiteY65" fmla="*/ 1124331 h 2877820"/>
              <a:gd name="connsiteX66" fmla="*/ 3886835 w 5980176"/>
              <a:gd name="connsiteY66" fmla="*/ 1206754 h 2877820"/>
              <a:gd name="connsiteX67" fmla="*/ 3928999 w 5980176"/>
              <a:gd name="connsiteY67" fmla="*/ 1264920 h 2877820"/>
              <a:gd name="connsiteX68" fmla="*/ 4001389 w 5980176"/>
              <a:gd name="connsiteY68" fmla="*/ 1432941 h 2877820"/>
              <a:gd name="connsiteX69" fmla="*/ 4032504 w 5980176"/>
              <a:gd name="connsiteY69" fmla="*/ 1698244 h 2877820"/>
              <a:gd name="connsiteX70" fmla="*/ 4069080 w 5980176"/>
              <a:gd name="connsiteY70" fmla="*/ 1780540 h 2877820"/>
              <a:gd name="connsiteX71" fmla="*/ 4087368 w 5980176"/>
              <a:gd name="connsiteY71" fmla="*/ 1871980 h 2877820"/>
              <a:gd name="connsiteX72" fmla="*/ 4123944 w 5980176"/>
              <a:gd name="connsiteY72" fmla="*/ 1990852 h 2877820"/>
              <a:gd name="connsiteX73" fmla="*/ 4197096 w 5980176"/>
              <a:gd name="connsiteY73" fmla="*/ 2100580 h 2877820"/>
              <a:gd name="connsiteX74" fmla="*/ 4270248 w 5980176"/>
              <a:gd name="connsiteY74" fmla="*/ 2164588 h 2877820"/>
              <a:gd name="connsiteX75" fmla="*/ 4270248 w 5980176"/>
              <a:gd name="connsiteY75" fmla="*/ 2164588 h 2877820"/>
              <a:gd name="connsiteX76" fmla="*/ 4352544 w 5980176"/>
              <a:gd name="connsiteY76" fmla="*/ 2164588 h 2877820"/>
              <a:gd name="connsiteX77" fmla="*/ 4407408 w 5980176"/>
              <a:gd name="connsiteY77" fmla="*/ 2256028 h 2877820"/>
              <a:gd name="connsiteX78" fmla="*/ 4535424 w 5980176"/>
              <a:gd name="connsiteY78" fmla="*/ 2292604 h 2877820"/>
              <a:gd name="connsiteX79" fmla="*/ 4645152 w 5980176"/>
              <a:gd name="connsiteY79" fmla="*/ 2338324 h 2877820"/>
              <a:gd name="connsiteX80" fmla="*/ 4754880 w 5980176"/>
              <a:gd name="connsiteY80" fmla="*/ 2393188 h 2877820"/>
              <a:gd name="connsiteX81" fmla="*/ 4901184 w 5980176"/>
              <a:gd name="connsiteY81" fmla="*/ 2438908 h 2877820"/>
              <a:gd name="connsiteX82" fmla="*/ 5038344 w 5980176"/>
              <a:gd name="connsiteY82" fmla="*/ 2466340 h 2877820"/>
              <a:gd name="connsiteX83" fmla="*/ 5175504 w 5980176"/>
              <a:gd name="connsiteY83" fmla="*/ 2502916 h 2877820"/>
              <a:gd name="connsiteX84" fmla="*/ 5330952 w 5980176"/>
              <a:gd name="connsiteY84" fmla="*/ 2521204 h 2877820"/>
              <a:gd name="connsiteX85" fmla="*/ 5458968 w 5980176"/>
              <a:gd name="connsiteY85" fmla="*/ 2557780 h 2877820"/>
              <a:gd name="connsiteX86" fmla="*/ 5605272 w 5980176"/>
              <a:gd name="connsiteY86" fmla="*/ 2557780 h 2877820"/>
              <a:gd name="connsiteX87" fmla="*/ 5696712 w 5980176"/>
              <a:gd name="connsiteY87" fmla="*/ 2566924 h 2877820"/>
              <a:gd name="connsiteX88" fmla="*/ 5815584 w 5980176"/>
              <a:gd name="connsiteY88" fmla="*/ 2594356 h 2877820"/>
              <a:gd name="connsiteX89" fmla="*/ 5916168 w 5980176"/>
              <a:gd name="connsiteY89" fmla="*/ 2603500 h 2877820"/>
              <a:gd name="connsiteX90" fmla="*/ 5916168 w 5980176"/>
              <a:gd name="connsiteY90" fmla="*/ 2603500 h 2877820"/>
              <a:gd name="connsiteX91" fmla="*/ 5980176 w 5980176"/>
              <a:gd name="connsiteY91"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80917 w 5980176"/>
              <a:gd name="connsiteY63" fmla="*/ 990219 h 2877820"/>
              <a:gd name="connsiteX64" fmla="*/ 3798189 w 5980176"/>
              <a:gd name="connsiteY64" fmla="*/ 1057656 h 2877820"/>
              <a:gd name="connsiteX65" fmla="*/ 3826764 w 5980176"/>
              <a:gd name="connsiteY65" fmla="*/ 1124331 h 2877820"/>
              <a:gd name="connsiteX66" fmla="*/ 3886835 w 5980176"/>
              <a:gd name="connsiteY66" fmla="*/ 1206754 h 2877820"/>
              <a:gd name="connsiteX67" fmla="*/ 3928999 w 5980176"/>
              <a:gd name="connsiteY67" fmla="*/ 1264920 h 2877820"/>
              <a:gd name="connsiteX68" fmla="*/ 4001389 w 5980176"/>
              <a:gd name="connsiteY68" fmla="*/ 1432941 h 2877820"/>
              <a:gd name="connsiteX69" fmla="*/ 4067429 w 5980176"/>
              <a:gd name="connsiteY69" fmla="*/ 1666494 h 2877820"/>
              <a:gd name="connsiteX70" fmla="*/ 4069080 w 5980176"/>
              <a:gd name="connsiteY70" fmla="*/ 1780540 h 2877820"/>
              <a:gd name="connsiteX71" fmla="*/ 4087368 w 5980176"/>
              <a:gd name="connsiteY71" fmla="*/ 1871980 h 2877820"/>
              <a:gd name="connsiteX72" fmla="*/ 4123944 w 5980176"/>
              <a:gd name="connsiteY72" fmla="*/ 1990852 h 2877820"/>
              <a:gd name="connsiteX73" fmla="*/ 4197096 w 5980176"/>
              <a:gd name="connsiteY73" fmla="*/ 2100580 h 2877820"/>
              <a:gd name="connsiteX74" fmla="*/ 4270248 w 5980176"/>
              <a:gd name="connsiteY74" fmla="*/ 2164588 h 2877820"/>
              <a:gd name="connsiteX75" fmla="*/ 4270248 w 5980176"/>
              <a:gd name="connsiteY75" fmla="*/ 2164588 h 2877820"/>
              <a:gd name="connsiteX76" fmla="*/ 4352544 w 5980176"/>
              <a:gd name="connsiteY76" fmla="*/ 2164588 h 2877820"/>
              <a:gd name="connsiteX77" fmla="*/ 4407408 w 5980176"/>
              <a:gd name="connsiteY77" fmla="*/ 2256028 h 2877820"/>
              <a:gd name="connsiteX78" fmla="*/ 4535424 w 5980176"/>
              <a:gd name="connsiteY78" fmla="*/ 2292604 h 2877820"/>
              <a:gd name="connsiteX79" fmla="*/ 4645152 w 5980176"/>
              <a:gd name="connsiteY79" fmla="*/ 2338324 h 2877820"/>
              <a:gd name="connsiteX80" fmla="*/ 4754880 w 5980176"/>
              <a:gd name="connsiteY80" fmla="*/ 2393188 h 2877820"/>
              <a:gd name="connsiteX81" fmla="*/ 4901184 w 5980176"/>
              <a:gd name="connsiteY81" fmla="*/ 2438908 h 2877820"/>
              <a:gd name="connsiteX82" fmla="*/ 5038344 w 5980176"/>
              <a:gd name="connsiteY82" fmla="*/ 2466340 h 2877820"/>
              <a:gd name="connsiteX83" fmla="*/ 5175504 w 5980176"/>
              <a:gd name="connsiteY83" fmla="*/ 2502916 h 2877820"/>
              <a:gd name="connsiteX84" fmla="*/ 5330952 w 5980176"/>
              <a:gd name="connsiteY84" fmla="*/ 2521204 h 2877820"/>
              <a:gd name="connsiteX85" fmla="*/ 5458968 w 5980176"/>
              <a:gd name="connsiteY85" fmla="*/ 2557780 h 2877820"/>
              <a:gd name="connsiteX86" fmla="*/ 5605272 w 5980176"/>
              <a:gd name="connsiteY86" fmla="*/ 2557780 h 2877820"/>
              <a:gd name="connsiteX87" fmla="*/ 5696712 w 5980176"/>
              <a:gd name="connsiteY87" fmla="*/ 2566924 h 2877820"/>
              <a:gd name="connsiteX88" fmla="*/ 5815584 w 5980176"/>
              <a:gd name="connsiteY88" fmla="*/ 2594356 h 2877820"/>
              <a:gd name="connsiteX89" fmla="*/ 5916168 w 5980176"/>
              <a:gd name="connsiteY89" fmla="*/ 2603500 h 2877820"/>
              <a:gd name="connsiteX90" fmla="*/ 5916168 w 5980176"/>
              <a:gd name="connsiteY90" fmla="*/ 2603500 h 2877820"/>
              <a:gd name="connsiteX91" fmla="*/ 5980176 w 5980176"/>
              <a:gd name="connsiteY91"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80917 w 5980176"/>
              <a:gd name="connsiteY63" fmla="*/ 990219 h 2877820"/>
              <a:gd name="connsiteX64" fmla="*/ 3798189 w 5980176"/>
              <a:gd name="connsiteY64" fmla="*/ 1057656 h 2877820"/>
              <a:gd name="connsiteX65" fmla="*/ 3826764 w 5980176"/>
              <a:gd name="connsiteY65" fmla="*/ 1124331 h 2877820"/>
              <a:gd name="connsiteX66" fmla="*/ 3886835 w 5980176"/>
              <a:gd name="connsiteY66" fmla="*/ 1206754 h 2877820"/>
              <a:gd name="connsiteX67" fmla="*/ 3928999 w 5980176"/>
              <a:gd name="connsiteY67" fmla="*/ 1264920 h 2877820"/>
              <a:gd name="connsiteX68" fmla="*/ 4001389 w 5980176"/>
              <a:gd name="connsiteY68" fmla="*/ 1432941 h 2877820"/>
              <a:gd name="connsiteX69" fmla="*/ 4067429 w 5980176"/>
              <a:gd name="connsiteY69" fmla="*/ 1666494 h 2877820"/>
              <a:gd name="connsiteX70" fmla="*/ 4069080 w 5980176"/>
              <a:gd name="connsiteY70" fmla="*/ 1780540 h 2877820"/>
              <a:gd name="connsiteX71" fmla="*/ 4087368 w 5980176"/>
              <a:gd name="connsiteY71" fmla="*/ 1871980 h 2877820"/>
              <a:gd name="connsiteX72" fmla="*/ 4123944 w 5980176"/>
              <a:gd name="connsiteY72" fmla="*/ 1990852 h 2877820"/>
              <a:gd name="connsiteX73" fmla="*/ 4197096 w 5980176"/>
              <a:gd name="connsiteY73" fmla="*/ 2100580 h 2877820"/>
              <a:gd name="connsiteX74" fmla="*/ 4270248 w 5980176"/>
              <a:gd name="connsiteY74" fmla="*/ 2164588 h 2877820"/>
              <a:gd name="connsiteX75" fmla="*/ 4270248 w 5980176"/>
              <a:gd name="connsiteY75" fmla="*/ 2164588 h 2877820"/>
              <a:gd name="connsiteX76" fmla="*/ 4352544 w 5980176"/>
              <a:gd name="connsiteY76" fmla="*/ 2164588 h 2877820"/>
              <a:gd name="connsiteX77" fmla="*/ 4407408 w 5980176"/>
              <a:gd name="connsiteY77" fmla="*/ 2256028 h 2877820"/>
              <a:gd name="connsiteX78" fmla="*/ 4535424 w 5980176"/>
              <a:gd name="connsiteY78" fmla="*/ 2292604 h 2877820"/>
              <a:gd name="connsiteX79" fmla="*/ 4645152 w 5980176"/>
              <a:gd name="connsiteY79" fmla="*/ 2338324 h 2877820"/>
              <a:gd name="connsiteX80" fmla="*/ 4754880 w 5980176"/>
              <a:gd name="connsiteY80" fmla="*/ 2393188 h 2877820"/>
              <a:gd name="connsiteX81" fmla="*/ 4901184 w 5980176"/>
              <a:gd name="connsiteY81" fmla="*/ 2438908 h 2877820"/>
              <a:gd name="connsiteX82" fmla="*/ 5038344 w 5980176"/>
              <a:gd name="connsiteY82" fmla="*/ 2466340 h 2877820"/>
              <a:gd name="connsiteX83" fmla="*/ 5175504 w 5980176"/>
              <a:gd name="connsiteY83" fmla="*/ 2502916 h 2877820"/>
              <a:gd name="connsiteX84" fmla="*/ 5330952 w 5980176"/>
              <a:gd name="connsiteY84" fmla="*/ 2521204 h 2877820"/>
              <a:gd name="connsiteX85" fmla="*/ 5458968 w 5980176"/>
              <a:gd name="connsiteY85" fmla="*/ 2557780 h 2877820"/>
              <a:gd name="connsiteX86" fmla="*/ 5605272 w 5980176"/>
              <a:gd name="connsiteY86" fmla="*/ 2557780 h 2877820"/>
              <a:gd name="connsiteX87" fmla="*/ 5696712 w 5980176"/>
              <a:gd name="connsiteY87" fmla="*/ 2566924 h 2877820"/>
              <a:gd name="connsiteX88" fmla="*/ 5815584 w 5980176"/>
              <a:gd name="connsiteY88" fmla="*/ 2594356 h 2877820"/>
              <a:gd name="connsiteX89" fmla="*/ 5916168 w 5980176"/>
              <a:gd name="connsiteY89" fmla="*/ 2603500 h 2877820"/>
              <a:gd name="connsiteX90" fmla="*/ 5916168 w 5980176"/>
              <a:gd name="connsiteY90" fmla="*/ 2603500 h 2877820"/>
              <a:gd name="connsiteX91" fmla="*/ 5980176 w 5980176"/>
              <a:gd name="connsiteY91"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80917 w 5980176"/>
              <a:gd name="connsiteY63" fmla="*/ 990219 h 2877820"/>
              <a:gd name="connsiteX64" fmla="*/ 3798189 w 5980176"/>
              <a:gd name="connsiteY64" fmla="*/ 1057656 h 2877820"/>
              <a:gd name="connsiteX65" fmla="*/ 3826764 w 5980176"/>
              <a:gd name="connsiteY65" fmla="*/ 1124331 h 2877820"/>
              <a:gd name="connsiteX66" fmla="*/ 3886835 w 5980176"/>
              <a:gd name="connsiteY66" fmla="*/ 1206754 h 2877820"/>
              <a:gd name="connsiteX67" fmla="*/ 3928999 w 5980176"/>
              <a:gd name="connsiteY67" fmla="*/ 1264920 h 2877820"/>
              <a:gd name="connsiteX68" fmla="*/ 4001389 w 5980176"/>
              <a:gd name="connsiteY68" fmla="*/ 1432941 h 2877820"/>
              <a:gd name="connsiteX69" fmla="*/ 4067429 w 5980176"/>
              <a:gd name="connsiteY69" fmla="*/ 1666494 h 2877820"/>
              <a:gd name="connsiteX70" fmla="*/ 4069080 w 5980176"/>
              <a:gd name="connsiteY70" fmla="*/ 1780540 h 2877820"/>
              <a:gd name="connsiteX71" fmla="*/ 4087368 w 5980176"/>
              <a:gd name="connsiteY71" fmla="*/ 1871980 h 2877820"/>
              <a:gd name="connsiteX72" fmla="*/ 4123944 w 5980176"/>
              <a:gd name="connsiteY72" fmla="*/ 1990852 h 2877820"/>
              <a:gd name="connsiteX73" fmla="*/ 4197096 w 5980176"/>
              <a:gd name="connsiteY73" fmla="*/ 2100580 h 2877820"/>
              <a:gd name="connsiteX74" fmla="*/ 4270248 w 5980176"/>
              <a:gd name="connsiteY74" fmla="*/ 2164588 h 2877820"/>
              <a:gd name="connsiteX75" fmla="*/ 4270248 w 5980176"/>
              <a:gd name="connsiteY75" fmla="*/ 2164588 h 2877820"/>
              <a:gd name="connsiteX76" fmla="*/ 4352544 w 5980176"/>
              <a:gd name="connsiteY76" fmla="*/ 2164588 h 2877820"/>
              <a:gd name="connsiteX77" fmla="*/ 4407408 w 5980176"/>
              <a:gd name="connsiteY77" fmla="*/ 2256028 h 2877820"/>
              <a:gd name="connsiteX78" fmla="*/ 4535424 w 5980176"/>
              <a:gd name="connsiteY78" fmla="*/ 2292604 h 2877820"/>
              <a:gd name="connsiteX79" fmla="*/ 4645152 w 5980176"/>
              <a:gd name="connsiteY79" fmla="*/ 2338324 h 2877820"/>
              <a:gd name="connsiteX80" fmla="*/ 4754880 w 5980176"/>
              <a:gd name="connsiteY80" fmla="*/ 2393188 h 2877820"/>
              <a:gd name="connsiteX81" fmla="*/ 4901184 w 5980176"/>
              <a:gd name="connsiteY81" fmla="*/ 2438908 h 2877820"/>
              <a:gd name="connsiteX82" fmla="*/ 5038344 w 5980176"/>
              <a:gd name="connsiteY82" fmla="*/ 2466340 h 2877820"/>
              <a:gd name="connsiteX83" fmla="*/ 5175504 w 5980176"/>
              <a:gd name="connsiteY83" fmla="*/ 2502916 h 2877820"/>
              <a:gd name="connsiteX84" fmla="*/ 5330952 w 5980176"/>
              <a:gd name="connsiteY84" fmla="*/ 2521204 h 2877820"/>
              <a:gd name="connsiteX85" fmla="*/ 5458968 w 5980176"/>
              <a:gd name="connsiteY85" fmla="*/ 2557780 h 2877820"/>
              <a:gd name="connsiteX86" fmla="*/ 5605272 w 5980176"/>
              <a:gd name="connsiteY86" fmla="*/ 2557780 h 2877820"/>
              <a:gd name="connsiteX87" fmla="*/ 5696712 w 5980176"/>
              <a:gd name="connsiteY87" fmla="*/ 2566924 h 2877820"/>
              <a:gd name="connsiteX88" fmla="*/ 5815584 w 5980176"/>
              <a:gd name="connsiteY88" fmla="*/ 2594356 h 2877820"/>
              <a:gd name="connsiteX89" fmla="*/ 5916168 w 5980176"/>
              <a:gd name="connsiteY89" fmla="*/ 2603500 h 2877820"/>
              <a:gd name="connsiteX90" fmla="*/ 5916168 w 5980176"/>
              <a:gd name="connsiteY90" fmla="*/ 2603500 h 2877820"/>
              <a:gd name="connsiteX91" fmla="*/ 5980176 w 5980176"/>
              <a:gd name="connsiteY91"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80917 w 5980176"/>
              <a:gd name="connsiteY63" fmla="*/ 990219 h 2877820"/>
              <a:gd name="connsiteX64" fmla="*/ 3798189 w 5980176"/>
              <a:gd name="connsiteY64" fmla="*/ 1057656 h 2877820"/>
              <a:gd name="connsiteX65" fmla="*/ 3826764 w 5980176"/>
              <a:gd name="connsiteY65" fmla="*/ 1124331 h 2877820"/>
              <a:gd name="connsiteX66" fmla="*/ 3886835 w 5980176"/>
              <a:gd name="connsiteY66" fmla="*/ 1206754 h 2877820"/>
              <a:gd name="connsiteX67" fmla="*/ 3928999 w 5980176"/>
              <a:gd name="connsiteY67" fmla="*/ 1264920 h 2877820"/>
              <a:gd name="connsiteX68" fmla="*/ 4001389 w 5980176"/>
              <a:gd name="connsiteY68" fmla="*/ 1432941 h 2877820"/>
              <a:gd name="connsiteX69" fmla="*/ 4067429 w 5980176"/>
              <a:gd name="connsiteY69" fmla="*/ 1666494 h 2877820"/>
              <a:gd name="connsiteX70" fmla="*/ 4069080 w 5980176"/>
              <a:gd name="connsiteY70" fmla="*/ 1780540 h 2877820"/>
              <a:gd name="connsiteX71" fmla="*/ 4087368 w 5980176"/>
              <a:gd name="connsiteY71" fmla="*/ 1871980 h 2877820"/>
              <a:gd name="connsiteX72" fmla="*/ 4123944 w 5980176"/>
              <a:gd name="connsiteY72" fmla="*/ 1990852 h 2877820"/>
              <a:gd name="connsiteX73" fmla="*/ 4197096 w 5980176"/>
              <a:gd name="connsiteY73" fmla="*/ 2100580 h 2877820"/>
              <a:gd name="connsiteX74" fmla="*/ 4270248 w 5980176"/>
              <a:gd name="connsiteY74" fmla="*/ 2164588 h 2877820"/>
              <a:gd name="connsiteX75" fmla="*/ 4270248 w 5980176"/>
              <a:gd name="connsiteY75" fmla="*/ 2164588 h 2877820"/>
              <a:gd name="connsiteX76" fmla="*/ 4352544 w 5980176"/>
              <a:gd name="connsiteY76" fmla="*/ 2164588 h 2877820"/>
              <a:gd name="connsiteX77" fmla="*/ 4407408 w 5980176"/>
              <a:gd name="connsiteY77" fmla="*/ 2256028 h 2877820"/>
              <a:gd name="connsiteX78" fmla="*/ 4535424 w 5980176"/>
              <a:gd name="connsiteY78" fmla="*/ 2292604 h 2877820"/>
              <a:gd name="connsiteX79" fmla="*/ 4645152 w 5980176"/>
              <a:gd name="connsiteY79" fmla="*/ 2338324 h 2877820"/>
              <a:gd name="connsiteX80" fmla="*/ 4754880 w 5980176"/>
              <a:gd name="connsiteY80" fmla="*/ 2393188 h 2877820"/>
              <a:gd name="connsiteX81" fmla="*/ 4901184 w 5980176"/>
              <a:gd name="connsiteY81" fmla="*/ 2438908 h 2877820"/>
              <a:gd name="connsiteX82" fmla="*/ 5038344 w 5980176"/>
              <a:gd name="connsiteY82" fmla="*/ 2466340 h 2877820"/>
              <a:gd name="connsiteX83" fmla="*/ 5175504 w 5980176"/>
              <a:gd name="connsiteY83" fmla="*/ 2502916 h 2877820"/>
              <a:gd name="connsiteX84" fmla="*/ 5330952 w 5980176"/>
              <a:gd name="connsiteY84" fmla="*/ 2521204 h 2877820"/>
              <a:gd name="connsiteX85" fmla="*/ 5458968 w 5980176"/>
              <a:gd name="connsiteY85" fmla="*/ 2557780 h 2877820"/>
              <a:gd name="connsiteX86" fmla="*/ 5605272 w 5980176"/>
              <a:gd name="connsiteY86" fmla="*/ 2557780 h 2877820"/>
              <a:gd name="connsiteX87" fmla="*/ 5696712 w 5980176"/>
              <a:gd name="connsiteY87" fmla="*/ 2566924 h 2877820"/>
              <a:gd name="connsiteX88" fmla="*/ 5815584 w 5980176"/>
              <a:gd name="connsiteY88" fmla="*/ 2594356 h 2877820"/>
              <a:gd name="connsiteX89" fmla="*/ 5916168 w 5980176"/>
              <a:gd name="connsiteY89" fmla="*/ 2603500 h 2877820"/>
              <a:gd name="connsiteX90" fmla="*/ 5916168 w 5980176"/>
              <a:gd name="connsiteY90" fmla="*/ 2603500 h 2877820"/>
              <a:gd name="connsiteX91" fmla="*/ 5980176 w 5980176"/>
              <a:gd name="connsiteY91"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47778 w 5980176"/>
              <a:gd name="connsiteY29" fmla="*/ 1474882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80917 w 5980176"/>
              <a:gd name="connsiteY63" fmla="*/ 990219 h 2877820"/>
              <a:gd name="connsiteX64" fmla="*/ 3798189 w 5980176"/>
              <a:gd name="connsiteY64" fmla="*/ 1057656 h 2877820"/>
              <a:gd name="connsiteX65" fmla="*/ 3826764 w 5980176"/>
              <a:gd name="connsiteY65" fmla="*/ 1124331 h 2877820"/>
              <a:gd name="connsiteX66" fmla="*/ 3886835 w 5980176"/>
              <a:gd name="connsiteY66" fmla="*/ 1206754 h 2877820"/>
              <a:gd name="connsiteX67" fmla="*/ 3928999 w 5980176"/>
              <a:gd name="connsiteY67" fmla="*/ 1264920 h 2877820"/>
              <a:gd name="connsiteX68" fmla="*/ 4001389 w 5980176"/>
              <a:gd name="connsiteY68" fmla="*/ 1432941 h 2877820"/>
              <a:gd name="connsiteX69" fmla="*/ 4067429 w 5980176"/>
              <a:gd name="connsiteY69" fmla="*/ 1666494 h 2877820"/>
              <a:gd name="connsiteX70" fmla="*/ 4069080 w 5980176"/>
              <a:gd name="connsiteY70" fmla="*/ 1780540 h 2877820"/>
              <a:gd name="connsiteX71" fmla="*/ 4087368 w 5980176"/>
              <a:gd name="connsiteY71" fmla="*/ 1871980 h 2877820"/>
              <a:gd name="connsiteX72" fmla="*/ 4123944 w 5980176"/>
              <a:gd name="connsiteY72" fmla="*/ 1990852 h 2877820"/>
              <a:gd name="connsiteX73" fmla="*/ 4197096 w 5980176"/>
              <a:gd name="connsiteY73" fmla="*/ 2100580 h 2877820"/>
              <a:gd name="connsiteX74" fmla="*/ 4270248 w 5980176"/>
              <a:gd name="connsiteY74" fmla="*/ 2164588 h 2877820"/>
              <a:gd name="connsiteX75" fmla="*/ 4270248 w 5980176"/>
              <a:gd name="connsiteY75" fmla="*/ 2164588 h 2877820"/>
              <a:gd name="connsiteX76" fmla="*/ 4352544 w 5980176"/>
              <a:gd name="connsiteY76" fmla="*/ 2164588 h 2877820"/>
              <a:gd name="connsiteX77" fmla="*/ 4407408 w 5980176"/>
              <a:gd name="connsiteY77" fmla="*/ 2256028 h 2877820"/>
              <a:gd name="connsiteX78" fmla="*/ 4535424 w 5980176"/>
              <a:gd name="connsiteY78" fmla="*/ 2292604 h 2877820"/>
              <a:gd name="connsiteX79" fmla="*/ 4645152 w 5980176"/>
              <a:gd name="connsiteY79" fmla="*/ 2338324 h 2877820"/>
              <a:gd name="connsiteX80" fmla="*/ 4754880 w 5980176"/>
              <a:gd name="connsiteY80" fmla="*/ 2393188 h 2877820"/>
              <a:gd name="connsiteX81" fmla="*/ 4901184 w 5980176"/>
              <a:gd name="connsiteY81" fmla="*/ 2438908 h 2877820"/>
              <a:gd name="connsiteX82" fmla="*/ 5038344 w 5980176"/>
              <a:gd name="connsiteY82" fmla="*/ 2466340 h 2877820"/>
              <a:gd name="connsiteX83" fmla="*/ 5175504 w 5980176"/>
              <a:gd name="connsiteY83" fmla="*/ 2502916 h 2877820"/>
              <a:gd name="connsiteX84" fmla="*/ 5330952 w 5980176"/>
              <a:gd name="connsiteY84" fmla="*/ 2521204 h 2877820"/>
              <a:gd name="connsiteX85" fmla="*/ 5458968 w 5980176"/>
              <a:gd name="connsiteY85" fmla="*/ 2557780 h 2877820"/>
              <a:gd name="connsiteX86" fmla="*/ 5605272 w 5980176"/>
              <a:gd name="connsiteY86" fmla="*/ 2557780 h 2877820"/>
              <a:gd name="connsiteX87" fmla="*/ 5696712 w 5980176"/>
              <a:gd name="connsiteY87" fmla="*/ 2566924 h 2877820"/>
              <a:gd name="connsiteX88" fmla="*/ 5815584 w 5980176"/>
              <a:gd name="connsiteY88" fmla="*/ 2594356 h 2877820"/>
              <a:gd name="connsiteX89" fmla="*/ 5916168 w 5980176"/>
              <a:gd name="connsiteY89" fmla="*/ 2603500 h 2877820"/>
              <a:gd name="connsiteX90" fmla="*/ 5916168 w 5980176"/>
              <a:gd name="connsiteY90" fmla="*/ 2603500 h 2877820"/>
              <a:gd name="connsiteX91" fmla="*/ 5980176 w 5980176"/>
              <a:gd name="connsiteY91"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26360 w 5980176"/>
              <a:gd name="connsiteY31" fmla="*/ 1524889 h 2877820"/>
              <a:gd name="connsiteX32" fmla="*/ 2711450 w 5980176"/>
              <a:gd name="connsiteY32" fmla="*/ 1565021 h 2877820"/>
              <a:gd name="connsiteX33" fmla="*/ 2807208 w 5980176"/>
              <a:gd name="connsiteY33" fmla="*/ 1506220 h 2877820"/>
              <a:gd name="connsiteX34" fmla="*/ 2871978 w 5980176"/>
              <a:gd name="connsiteY34" fmla="*/ 1414780 h 2877820"/>
              <a:gd name="connsiteX35" fmla="*/ 2936367 w 5980176"/>
              <a:gd name="connsiteY35" fmla="*/ 1207643 h 2877820"/>
              <a:gd name="connsiteX36" fmla="*/ 2978531 w 5980176"/>
              <a:gd name="connsiteY36" fmla="*/ 1052195 h 2877820"/>
              <a:gd name="connsiteX37" fmla="*/ 3010662 w 5980176"/>
              <a:gd name="connsiteY37" fmla="*/ 976630 h 2877820"/>
              <a:gd name="connsiteX38" fmla="*/ 3041269 w 5980176"/>
              <a:gd name="connsiteY38" fmla="*/ 898271 h 2877820"/>
              <a:gd name="connsiteX39" fmla="*/ 3062732 w 5980176"/>
              <a:gd name="connsiteY39" fmla="*/ 830707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067429 w 5980176"/>
              <a:gd name="connsiteY70" fmla="*/ 1666494 h 2877820"/>
              <a:gd name="connsiteX71" fmla="*/ 4069080 w 5980176"/>
              <a:gd name="connsiteY71" fmla="*/ 1780540 h 2877820"/>
              <a:gd name="connsiteX72" fmla="*/ 4087368 w 5980176"/>
              <a:gd name="connsiteY72" fmla="*/ 1871980 h 2877820"/>
              <a:gd name="connsiteX73" fmla="*/ 4123944 w 5980176"/>
              <a:gd name="connsiteY73" fmla="*/ 1990852 h 2877820"/>
              <a:gd name="connsiteX74" fmla="*/ 4197096 w 5980176"/>
              <a:gd name="connsiteY74" fmla="*/ 2100580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1450 w 5980176"/>
              <a:gd name="connsiteY32" fmla="*/ 1565021 h 2877820"/>
              <a:gd name="connsiteX33" fmla="*/ 2807208 w 5980176"/>
              <a:gd name="connsiteY33" fmla="*/ 1506220 h 2877820"/>
              <a:gd name="connsiteX34" fmla="*/ 2871978 w 5980176"/>
              <a:gd name="connsiteY34" fmla="*/ 1414780 h 2877820"/>
              <a:gd name="connsiteX35" fmla="*/ 2936367 w 5980176"/>
              <a:gd name="connsiteY35" fmla="*/ 1207643 h 2877820"/>
              <a:gd name="connsiteX36" fmla="*/ 2978531 w 5980176"/>
              <a:gd name="connsiteY36" fmla="*/ 1052195 h 2877820"/>
              <a:gd name="connsiteX37" fmla="*/ 3010662 w 5980176"/>
              <a:gd name="connsiteY37" fmla="*/ 976630 h 2877820"/>
              <a:gd name="connsiteX38" fmla="*/ 3041269 w 5980176"/>
              <a:gd name="connsiteY38" fmla="*/ 898271 h 2877820"/>
              <a:gd name="connsiteX39" fmla="*/ 3062732 w 5980176"/>
              <a:gd name="connsiteY39" fmla="*/ 830707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067429 w 5980176"/>
              <a:gd name="connsiteY70" fmla="*/ 1666494 h 2877820"/>
              <a:gd name="connsiteX71" fmla="*/ 4069080 w 5980176"/>
              <a:gd name="connsiteY71" fmla="*/ 1780540 h 2877820"/>
              <a:gd name="connsiteX72" fmla="*/ 4087368 w 5980176"/>
              <a:gd name="connsiteY72" fmla="*/ 1871980 h 2877820"/>
              <a:gd name="connsiteX73" fmla="*/ 4123944 w 5980176"/>
              <a:gd name="connsiteY73" fmla="*/ 1990852 h 2877820"/>
              <a:gd name="connsiteX74" fmla="*/ 4197096 w 5980176"/>
              <a:gd name="connsiteY74" fmla="*/ 2100580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71978 w 5980176"/>
              <a:gd name="connsiteY34" fmla="*/ 1414780 h 2877820"/>
              <a:gd name="connsiteX35" fmla="*/ 2936367 w 5980176"/>
              <a:gd name="connsiteY35" fmla="*/ 1207643 h 2877820"/>
              <a:gd name="connsiteX36" fmla="*/ 2978531 w 5980176"/>
              <a:gd name="connsiteY36" fmla="*/ 1052195 h 2877820"/>
              <a:gd name="connsiteX37" fmla="*/ 3010662 w 5980176"/>
              <a:gd name="connsiteY37" fmla="*/ 976630 h 2877820"/>
              <a:gd name="connsiteX38" fmla="*/ 3041269 w 5980176"/>
              <a:gd name="connsiteY38" fmla="*/ 898271 h 2877820"/>
              <a:gd name="connsiteX39" fmla="*/ 3062732 w 5980176"/>
              <a:gd name="connsiteY39" fmla="*/ 830707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067429 w 5980176"/>
              <a:gd name="connsiteY70" fmla="*/ 1666494 h 2877820"/>
              <a:gd name="connsiteX71" fmla="*/ 4069080 w 5980176"/>
              <a:gd name="connsiteY71" fmla="*/ 1780540 h 2877820"/>
              <a:gd name="connsiteX72" fmla="*/ 4087368 w 5980176"/>
              <a:gd name="connsiteY72" fmla="*/ 1871980 h 2877820"/>
              <a:gd name="connsiteX73" fmla="*/ 4123944 w 5980176"/>
              <a:gd name="connsiteY73" fmla="*/ 1990852 h 2877820"/>
              <a:gd name="connsiteX74" fmla="*/ 4197096 w 5980176"/>
              <a:gd name="connsiteY74" fmla="*/ 2100580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71978 w 5980176"/>
              <a:gd name="connsiteY34" fmla="*/ 1414780 h 2877820"/>
              <a:gd name="connsiteX35" fmla="*/ 2936367 w 5980176"/>
              <a:gd name="connsiteY35" fmla="*/ 1207643 h 2877820"/>
              <a:gd name="connsiteX36" fmla="*/ 2978531 w 5980176"/>
              <a:gd name="connsiteY36" fmla="*/ 1052195 h 2877820"/>
              <a:gd name="connsiteX37" fmla="*/ 3010662 w 5980176"/>
              <a:gd name="connsiteY37" fmla="*/ 976630 h 2877820"/>
              <a:gd name="connsiteX38" fmla="*/ 3041269 w 5980176"/>
              <a:gd name="connsiteY38" fmla="*/ 898271 h 2877820"/>
              <a:gd name="connsiteX39" fmla="*/ 3062732 w 5980176"/>
              <a:gd name="connsiteY39" fmla="*/ 830707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067429 w 5980176"/>
              <a:gd name="connsiteY70" fmla="*/ 1666494 h 2877820"/>
              <a:gd name="connsiteX71" fmla="*/ 4069080 w 5980176"/>
              <a:gd name="connsiteY71" fmla="*/ 1780540 h 2877820"/>
              <a:gd name="connsiteX72" fmla="*/ 4087368 w 5980176"/>
              <a:gd name="connsiteY72" fmla="*/ 1871980 h 2877820"/>
              <a:gd name="connsiteX73" fmla="*/ 4123944 w 5980176"/>
              <a:gd name="connsiteY73" fmla="*/ 1990852 h 2877820"/>
              <a:gd name="connsiteX74" fmla="*/ 4197096 w 5980176"/>
              <a:gd name="connsiteY74" fmla="*/ 2100580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36367 w 5980176"/>
              <a:gd name="connsiteY35" fmla="*/ 1207643 h 2877820"/>
              <a:gd name="connsiteX36" fmla="*/ 2978531 w 5980176"/>
              <a:gd name="connsiteY36" fmla="*/ 1052195 h 2877820"/>
              <a:gd name="connsiteX37" fmla="*/ 3010662 w 5980176"/>
              <a:gd name="connsiteY37" fmla="*/ 976630 h 2877820"/>
              <a:gd name="connsiteX38" fmla="*/ 3041269 w 5980176"/>
              <a:gd name="connsiteY38" fmla="*/ 898271 h 2877820"/>
              <a:gd name="connsiteX39" fmla="*/ 3062732 w 5980176"/>
              <a:gd name="connsiteY39" fmla="*/ 830707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067429 w 5980176"/>
              <a:gd name="connsiteY70" fmla="*/ 1666494 h 2877820"/>
              <a:gd name="connsiteX71" fmla="*/ 4069080 w 5980176"/>
              <a:gd name="connsiteY71" fmla="*/ 1780540 h 2877820"/>
              <a:gd name="connsiteX72" fmla="*/ 4087368 w 5980176"/>
              <a:gd name="connsiteY72" fmla="*/ 1871980 h 2877820"/>
              <a:gd name="connsiteX73" fmla="*/ 4123944 w 5980176"/>
              <a:gd name="connsiteY73" fmla="*/ 1990852 h 2877820"/>
              <a:gd name="connsiteX74" fmla="*/ 4197096 w 5980176"/>
              <a:gd name="connsiteY74" fmla="*/ 2100580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2978531 w 5980176"/>
              <a:gd name="connsiteY36" fmla="*/ 1052195 h 2877820"/>
              <a:gd name="connsiteX37" fmla="*/ 3010662 w 5980176"/>
              <a:gd name="connsiteY37" fmla="*/ 976630 h 2877820"/>
              <a:gd name="connsiteX38" fmla="*/ 3041269 w 5980176"/>
              <a:gd name="connsiteY38" fmla="*/ 898271 h 2877820"/>
              <a:gd name="connsiteX39" fmla="*/ 3062732 w 5980176"/>
              <a:gd name="connsiteY39" fmla="*/ 830707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067429 w 5980176"/>
              <a:gd name="connsiteY70" fmla="*/ 1666494 h 2877820"/>
              <a:gd name="connsiteX71" fmla="*/ 4069080 w 5980176"/>
              <a:gd name="connsiteY71" fmla="*/ 1780540 h 2877820"/>
              <a:gd name="connsiteX72" fmla="*/ 4087368 w 5980176"/>
              <a:gd name="connsiteY72" fmla="*/ 1871980 h 2877820"/>
              <a:gd name="connsiteX73" fmla="*/ 4123944 w 5980176"/>
              <a:gd name="connsiteY73" fmla="*/ 1990852 h 2877820"/>
              <a:gd name="connsiteX74" fmla="*/ 4197096 w 5980176"/>
              <a:gd name="connsiteY74" fmla="*/ 2100580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10662 w 5980176"/>
              <a:gd name="connsiteY37" fmla="*/ 976630 h 2877820"/>
              <a:gd name="connsiteX38" fmla="*/ 3041269 w 5980176"/>
              <a:gd name="connsiteY38" fmla="*/ 898271 h 2877820"/>
              <a:gd name="connsiteX39" fmla="*/ 3062732 w 5980176"/>
              <a:gd name="connsiteY39" fmla="*/ 830707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067429 w 5980176"/>
              <a:gd name="connsiteY70" fmla="*/ 1666494 h 2877820"/>
              <a:gd name="connsiteX71" fmla="*/ 4069080 w 5980176"/>
              <a:gd name="connsiteY71" fmla="*/ 1780540 h 2877820"/>
              <a:gd name="connsiteX72" fmla="*/ 4087368 w 5980176"/>
              <a:gd name="connsiteY72" fmla="*/ 1871980 h 2877820"/>
              <a:gd name="connsiteX73" fmla="*/ 4123944 w 5980176"/>
              <a:gd name="connsiteY73" fmla="*/ 1990852 h 2877820"/>
              <a:gd name="connsiteX74" fmla="*/ 4197096 w 5980176"/>
              <a:gd name="connsiteY74" fmla="*/ 2100580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41269 w 5980176"/>
              <a:gd name="connsiteY38" fmla="*/ 898271 h 2877820"/>
              <a:gd name="connsiteX39" fmla="*/ 3062732 w 5980176"/>
              <a:gd name="connsiteY39" fmla="*/ 830707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067429 w 5980176"/>
              <a:gd name="connsiteY70" fmla="*/ 1666494 h 2877820"/>
              <a:gd name="connsiteX71" fmla="*/ 4069080 w 5980176"/>
              <a:gd name="connsiteY71" fmla="*/ 1780540 h 2877820"/>
              <a:gd name="connsiteX72" fmla="*/ 4087368 w 5980176"/>
              <a:gd name="connsiteY72" fmla="*/ 1871980 h 2877820"/>
              <a:gd name="connsiteX73" fmla="*/ 4123944 w 5980176"/>
              <a:gd name="connsiteY73" fmla="*/ 1990852 h 2877820"/>
              <a:gd name="connsiteX74" fmla="*/ 4197096 w 5980176"/>
              <a:gd name="connsiteY74" fmla="*/ 2100580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062732 w 5980176"/>
              <a:gd name="connsiteY39" fmla="*/ 830707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067429 w 5980176"/>
              <a:gd name="connsiteY70" fmla="*/ 1666494 h 2877820"/>
              <a:gd name="connsiteX71" fmla="*/ 4069080 w 5980176"/>
              <a:gd name="connsiteY71" fmla="*/ 1780540 h 2877820"/>
              <a:gd name="connsiteX72" fmla="*/ 4087368 w 5980176"/>
              <a:gd name="connsiteY72" fmla="*/ 1871980 h 2877820"/>
              <a:gd name="connsiteX73" fmla="*/ 4123944 w 5980176"/>
              <a:gd name="connsiteY73" fmla="*/ 1990852 h 2877820"/>
              <a:gd name="connsiteX74" fmla="*/ 4197096 w 5980176"/>
              <a:gd name="connsiteY74" fmla="*/ 2100580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067429 w 5980176"/>
              <a:gd name="connsiteY70" fmla="*/ 1666494 h 2877820"/>
              <a:gd name="connsiteX71" fmla="*/ 4069080 w 5980176"/>
              <a:gd name="connsiteY71" fmla="*/ 1780540 h 2877820"/>
              <a:gd name="connsiteX72" fmla="*/ 4087368 w 5980176"/>
              <a:gd name="connsiteY72" fmla="*/ 1871980 h 2877820"/>
              <a:gd name="connsiteX73" fmla="*/ 4123944 w 5980176"/>
              <a:gd name="connsiteY73" fmla="*/ 1990852 h 2877820"/>
              <a:gd name="connsiteX74" fmla="*/ 4197096 w 5980176"/>
              <a:gd name="connsiteY74" fmla="*/ 2100580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067429 w 5980176"/>
              <a:gd name="connsiteY70" fmla="*/ 1666494 h 2877820"/>
              <a:gd name="connsiteX71" fmla="*/ 4069080 w 5980176"/>
              <a:gd name="connsiteY71" fmla="*/ 1780540 h 2877820"/>
              <a:gd name="connsiteX72" fmla="*/ 4087368 w 5980176"/>
              <a:gd name="connsiteY72" fmla="*/ 1871980 h 2877820"/>
              <a:gd name="connsiteX73" fmla="*/ 4178712 w 5980176"/>
              <a:gd name="connsiteY73" fmla="*/ 1955134 h 2877820"/>
              <a:gd name="connsiteX74" fmla="*/ 4197096 w 5980176"/>
              <a:gd name="connsiteY74" fmla="*/ 2100580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067429 w 5980176"/>
              <a:gd name="connsiteY70" fmla="*/ 1666494 h 2877820"/>
              <a:gd name="connsiteX71" fmla="*/ 4069080 w 5980176"/>
              <a:gd name="connsiteY71" fmla="*/ 1780540 h 2877820"/>
              <a:gd name="connsiteX72" fmla="*/ 4087368 w 5980176"/>
              <a:gd name="connsiteY72" fmla="*/ 1871980 h 2877820"/>
              <a:gd name="connsiteX73" fmla="*/ 4178712 w 5980176"/>
              <a:gd name="connsiteY73" fmla="*/ 1955134 h 2877820"/>
              <a:gd name="connsiteX74" fmla="*/ 4204239 w 5980176"/>
              <a:gd name="connsiteY74" fmla="*/ 2083912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067429 w 5980176"/>
              <a:gd name="connsiteY70" fmla="*/ 1666494 h 2877820"/>
              <a:gd name="connsiteX71" fmla="*/ 4069080 w 5980176"/>
              <a:gd name="connsiteY71" fmla="*/ 1780540 h 2877820"/>
              <a:gd name="connsiteX72" fmla="*/ 4144518 w 5980176"/>
              <a:gd name="connsiteY72" fmla="*/ 1838643 h 2877820"/>
              <a:gd name="connsiteX73" fmla="*/ 4178712 w 5980176"/>
              <a:gd name="connsiteY73" fmla="*/ 1955134 h 2877820"/>
              <a:gd name="connsiteX74" fmla="*/ 4204239 w 5980176"/>
              <a:gd name="connsiteY74" fmla="*/ 2083912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067429 w 5980176"/>
              <a:gd name="connsiteY70" fmla="*/ 1666494 h 2877820"/>
              <a:gd name="connsiteX71" fmla="*/ 4126230 w 5980176"/>
              <a:gd name="connsiteY71" fmla="*/ 1749584 h 2877820"/>
              <a:gd name="connsiteX72" fmla="*/ 4144518 w 5980176"/>
              <a:gd name="connsiteY72" fmla="*/ 1838643 h 2877820"/>
              <a:gd name="connsiteX73" fmla="*/ 4178712 w 5980176"/>
              <a:gd name="connsiteY73" fmla="*/ 1955134 h 2877820"/>
              <a:gd name="connsiteX74" fmla="*/ 4204239 w 5980176"/>
              <a:gd name="connsiteY74" fmla="*/ 2083912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103148 w 5980176"/>
              <a:gd name="connsiteY70" fmla="*/ 1616488 h 2877820"/>
              <a:gd name="connsiteX71" fmla="*/ 4126230 w 5980176"/>
              <a:gd name="connsiteY71" fmla="*/ 1749584 h 2877820"/>
              <a:gd name="connsiteX72" fmla="*/ 4144518 w 5980176"/>
              <a:gd name="connsiteY72" fmla="*/ 1838643 h 2877820"/>
              <a:gd name="connsiteX73" fmla="*/ 4178712 w 5980176"/>
              <a:gd name="connsiteY73" fmla="*/ 1955134 h 2877820"/>
              <a:gd name="connsiteX74" fmla="*/ 4204239 w 5980176"/>
              <a:gd name="connsiteY74" fmla="*/ 2083912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58539 w 5980176"/>
              <a:gd name="connsiteY69" fmla="*/ 1390078 h 2877820"/>
              <a:gd name="connsiteX70" fmla="*/ 4103148 w 5980176"/>
              <a:gd name="connsiteY70" fmla="*/ 1616488 h 2877820"/>
              <a:gd name="connsiteX71" fmla="*/ 4126230 w 5980176"/>
              <a:gd name="connsiteY71" fmla="*/ 1749584 h 2877820"/>
              <a:gd name="connsiteX72" fmla="*/ 4144518 w 5980176"/>
              <a:gd name="connsiteY72" fmla="*/ 1838643 h 2877820"/>
              <a:gd name="connsiteX73" fmla="*/ 4178712 w 5980176"/>
              <a:gd name="connsiteY73" fmla="*/ 1955134 h 2877820"/>
              <a:gd name="connsiteX74" fmla="*/ 4204239 w 5980176"/>
              <a:gd name="connsiteY74" fmla="*/ 2083912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4005199 w 5980176"/>
              <a:gd name="connsiteY68" fmla="*/ 1212532 h 2877820"/>
              <a:gd name="connsiteX69" fmla="*/ 4058539 w 5980176"/>
              <a:gd name="connsiteY69" fmla="*/ 1390078 h 2877820"/>
              <a:gd name="connsiteX70" fmla="*/ 4103148 w 5980176"/>
              <a:gd name="connsiteY70" fmla="*/ 1616488 h 2877820"/>
              <a:gd name="connsiteX71" fmla="*/ 4126230 w 5980176"/>
              <a:gd name="connsiteY71" fmla="*/ 1749584 h 2877820"/>
              <a:gd name="connsiteX72" fmla="*/ 4144518 w 5980176"/>
              <a:gd name="connsiteY72" fmla="*/ 1838643 h 2877820"/>
              <a:gd name="connsiteX73" fmla="*/ 4178712 w 5980176"/>
              <a:gd name="connsiteY73" fmla="*/ 1955134 h 2877820"/>
              <a:gd name="connsiteX74" fmla="*/ 4204239 w 5980176"/>
              <a:gd name="connsiteY74" fmla="*/ 2083912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953510 w 5980176"/>
              <a:gd name="connsiteY67" fmla="*/ 1099597 h 2877820"/>
              <a:gd name="connsiteX68" fmla="*/ 4005199 w 5980176"/>
              <a:gd name="connsiteY68" fmla="*/ 1212532 h 2877820"/>
              <a:gd name="connsiteX69" fmla="*/ 4058539 w 5980176"/>
              <a:gd name="connsiteY69" fmla="*/ 1390078 h 2877820"/>
              <a:gd name="connsiteX70" fmla="*/ 4103148 w 5980176"/>
              <a:gd name="connsiteY70" fmla="*/ 1616488 h 2877820"/>
              <a:gd name="connsiteX71" fmla="*/ 4126230 w 5980176"/>
              <a:gd name="connsiteY71" fmla="*/ 1749584 h 2877820"/>
              <a:gd name="connsiteX72" fmla="*/ 4144518 w 5980176"/>
              <a:gd name="connsiteY72" fmla="*/ 1838643 h 2877820"/>
              <a:gd name="connsiteX73" fmla="*/ 4178712 w 5980176"/>
              <a:gd name="connsiteY73" fmla="*/ 1955134 h 2877820"/>
              <a:gd name="connsiteX74" fmla="*/ 4204239 w 5980176"/>
              <a:gd name="connsiteY74" fmla="*/ 2083912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907727 w 5980176"/>
              <a:gd name="connsiteY66" fmla="*/ 1036225 h 2877820"/>
              <a:gd name="connsiteX67" fmla="*/ 3953510 w 5980176"/>
              <a:gd name="connsiteY67" fmla="*/ 1099597 h 2877820"/>
              <a:gd name="connsiteX68" fmla="*/ 4005199 w 5980176"/>
              <a:gd name="connsiteY68" fmla="*/ 1212532 h 2877820"/>
              <a:gd name="connsiteX69" fmla="*/ 4058539 w 5980176"/>
              <a:gd name="connsiteY69" fmla="*/ 1390078 h 2877820"/>
              <a:gd name="connsiteX70" fmla="*/ 4103148 w 5980176"/>
              <a:gd name="connsiteY70" fmla="*/ 1616488 h 2877820"/>
              <a:gd name="connsiteX71" fmla="*/ 4126230 w 5980176"/>
              <a:gd name="connsiteY71" fmla="*/ 1749584 h 2877820"/>
              <a:gd name="connsiteX72" fmla="*/ 4144518 w 5980176"/>
              <a:gd name="connsiteY72" fmla="*/ 1838643 h 2877820"/>
              <a:gd name="connsiteX73" fmla="*/ 4178712 w 5980176"/>
              <a:gd name="connsiteY73" fmla="*/ 1955134 h 2877820"/>
              <a:gd name="connsiteX74" fmla="*/ 4204239 w 5980176"/>
              <a:gd name="connsiteY74" fmla="*/ 2083912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869626 w 5980176"/>
              <a:gd name="connsiteY65" fmla="*/ 981456 h 2877820"/>
              <a:gd name="connsiteX66" fmla="*/ 3907727 w 5980176"/>
              <a:gd name="connsiteY66" fmla="*/ 1036225 h 2877820"/>
              <a:gd name="connsiteX67" fmla="*/ 3953510 w 5980176"/>
              <a:gd name="connsiteY67" fmla="*/ 1099597 h 2877820"/>
              <a:gd name="connsiteX68" fmla="*/ 4005199 w 5980176"/>
              <a:gd name="connsiteY68" fmla="*/ 1212532 h 2877820"/>
              <a:gd name="connsiteX69" fmla="*/ 4058539 w 5980176"/>
              <a:gd name="connsiteY69" fmla="*/ 1390078 h 2877820"/>
              <a:gd name="connsiteX70" fmla="*/ 4103148 w 5980176"/>
              <a:gd name="connsiteY70" fmla="*/ 1616488 h 2877820"/>
              <a:gd name="connsiteX71" fmla="*/ 4126230 w 5980176"/>
              <a:gd name="connsiteY71" fmla="*/ 1749584 h 2877820"/>
              <a:gd name="connsiteX72" fmla="*/ 4144518 w 5980176"/>
              <a:gd name="connsiteY72" fmla="*/ 1838643 h 2877820"/>
              <a:gd name="connsiteX73" fmla="*/ 4178712 w 5980176"/>
              <a:gd name="connsiteY73" fmla="*/ 1955134 h 2877820"/>
              <a:gd name="connsiteX74" fmla="*/ 4204239 w 5980176"/>
              <a:gd name="connsiteY74" fmla="*/ 2083912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53510 w 5980176"/>
              <a:gd name="connsiteY67" fmla="*/ 1099597 h 2877820"/>
              <a:gd name="connsiteX68" fmla="*/ 4005199 w 5980176"/>
              <a:gd name="connsiteY68" fmla="*/ 1212532 h 2877820"/>
              <a:gd name="connsiteX69" fmla="*/ 4058539 w 5980176"/>
              <a:gd name="connsiteY69" fmla="*/ 1390078 h 2877820"/>
              <a:gd name="connsiteX70" fmla="*/ 4103148 w 5980176"/>
              <a:gd name="connsiteY70" fmla="*/ 1616488 h 2877820"/>
              <a:gd name="connsiteX71" fmla="*/ 4126230 w 5980176"/>
              <a:gd name="connsiteY71" fmla="*/ 1749584 h 2877820"/>
              <a:gd name="connsiteX72" fmla="*/ 4144518 w 5980176"/>
              <a:gd name="connsiteY72" fmla="*/ 1838643 h 2877820"/>
              <a:gd name="connsiteX73" fmla="*/ 4178712 w 5980176"/>
              <a:gd name="connsiteY73" fmla="*/ 1955134 h 2877820"/>
              <a:gd name="connsiteX74" fmla="*/ 4204239 w 5980176"/>
              <a:gd name="connsiteY74" fmla="*/ 2083912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53510 w 5980176"/>
              <a:gd name="connsiteY67" fmla="*/ 1099597 h 2877820"/>
              <a:gd name="connsiteX68" fmla="*/ 4005199 w 5980176"/>
              <a:gd name="connsiteY68" fmla="*/ 1212532 h 2877820"/>
              <a:gd name="connsiteX69" fmla="*/ 4058539 w 5980176"/>
              <a:gd name="connsiteY69" fmla="*/ 1390078 h 2877820"/>
              <a:gd name="connsiteX70" fmla="*/ 4103148 w 5980176"/>
              <a:gd name="connsiteY70" fmla="*/ 1616488 h 2877820"/>
              <a:gd name="connsiteX71" fmla="*/ 4126230 w 5980176"/>
              <a:gd name="connsiteY71" fmla="*/ 1749584 h 2877820"/>
              <a:gd name="connsiteX72" fmla="*/ 4144518 w 5980176"/>
              <a:gd name="connsiteY72" fmla="*/ 1838643 h 2877820"/>
              <a:gd name="connsiteX73" fmla="*/ 4178712 w 5980176"/>
              <a:gd name="connsiteY73" fmla="*/ 1955134 h 2877820"/>
              <a:gd name="connsiteX74" fmla="*/ 4204239 w 5980176"/>
              <a:gd name="connsiteY74" fmla="*/ 2083912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29348 w 5980176"/>
              <a:gd name="connsiteY67" fmla="*/ 1064832 h 2877820"/>
              <a:gd name="connsiteX68" fmla="*/ 3953510 w 5980176"/>
              <a:gd name="connsiteY68" fmla="*/ 1099597 h 2877820"/>
              <a:gd name="connsiteX69" fmla="*/ 4005199 w 5980176"/>
              <a:gd name="connsiteY69" fmla="*/ 1212532 h 2877820"/>
              <a:gd name="connsiteX70" fmla="*/ 4058539 w 5980176"/>
              <a:gd name="connsiteY70" fmla="*/ 1390078 h 2877820"/>
              <a:gd name="connsiteX71" fmla="*/ 4103148 w 5980176"/>
              <a:gd name="connsiteY71" fmla="*/ 1616488 h 2877820"/>
              <a:gd name="connsiteX72" fmla="*/ 4126230 w 5980176"/>
              <a:gd name="connsiteY72" fmla="*/ 1749584 h 2877820"/>
              <a:gd name="connsiteX73" fmla="*/ 4144518 w 5980176"/>
              <a:gd name="connsiteY73" fmla="*/ 1838643 h 2877820"/>
              <a:gd name="connsiteX74" fmla="*/ 4178712 w 5980176"/>
              <a:gd name="connsiteY74" fmla="*/ 1955134 h 2877820"/>
              <a:gd name="connsiteX75" fmla="*/ 4204239 w 5980176"/>
              <a:gd name="connsiteY75" fmla="*/ 2083912 h 2877820"/>
              <a:gd name="connsiteX76" fmla="*/ 4270248 w 5980176"/>
              <a:gd name="connsiteY76" fmla="*/ 2164588 h 2877820"/>
              <a:gd name="connsiteX77" fmla="*/ 4270248 w 5980176"/>
              <a:gd name="connsiteY77" fmla="*/ 2164588 h 2877820"/>
              <a:gd name="connsiteX78" fmla="*/ 4352544 w 5980176"/>
              <a:gd name="connsiteY78" fmla="*/ 2164588 h 2877820"/>
              <a:gd name="connsiteX79" fmla="*/ 4407408 w 5980176"/>
              <a:gd name="connsiteY79" fmla="*/ 2256028 h 2877820"/>
              <a:gd name="connsiteX80" fmla="*/ 4535424 w 5980176"/>
              <a:gd name="connsiteY80" fmla="*/ 2292604 h 2877820"/>
              <a:gd name="connsiteX81" fmla="*/ 4645152 w 5980176"/>
              <a:gd name="connsiteY81" fmla="*/ 2338324 h 2877820"/>
              <a:gd name="connsiteX82" fmla="*/ 4754880 w 5980176"/>
              <a:gd name="connsiteY82" fmla="*/ 2393188 h 2877820"/>
              <a:gd name="connsiteX83" fmla="*/ 4901184 w 5980176"/>
              <a:gd name="connsiteY83" fmla="*/ 2438908 h 2877820"/>
              <a:gd name="connsiteX84" fmla="*/ 5038344 w 5980176"/>
              <a:gd name="connsiteY84" fmla="*/ 2466340 h 2877820"/>
              <a:gd name="connsiteX85" fmla="*/ 5175504 w 5980176"/>
              <a:gd name="connsiteY85" fmla="*/ 2502916 h 2877820"/>
              <a:gd name="connsiteX86" fmla="*/ 5330952 w 5980176"/>
              <a:gd name="connsiteY86" fmla="*/ 2521204 h 2877820"/>
              <a:gd name="connsiteX87" fmla="*/ 5458968 w 5980176"/>
              <a:gd name="connsiteY87" fmla="*/ 2557780 h 2877820"/>
              <a:gd name="connsiteX88" fmla="*/ 5605272 w 5980176"/>
              <a:gd name="connsiteY88" fmla="*/ 2557780 h 2877820"/>
              <a:gd name="connsiteX89" fmla="*/ 5696712 w 5980176"/>
              <a:gd name="connsiteY89" fmla="*/ 2566924 h 2877820"/>
              <a:gd name="connsiteX90" fmla="*/ 5815584 w 5980176"/>
              <a:gd name="connsiteY90" fmla="*/ 2594356 h 2877820"/>
              <a:gd name="connsiteX91" fmla="*/ 5916168 w 5980176"/>
              <a:gd name="connsiteY91" fmla="*/ 2603500 h 2877820"/>
              <a:gd name="connsiteX92" fmla="*/ 5916168 w 5980176"/>
              <a:gd name="connsiteY92" fmla="*/ 2603500 h 2877820"/>
              <a:gd name="connsiteX93" fmla="*/ 5980176 w 5980176"/>
              <a:gd name="connsiteY93"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803333 w 5980176"/>
              <a:gd name="connsiteY63" fmla="*/ 846392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29348 w 5980176"/>
              <a:gd name="connsiteY67" fmla="*/ 1064832 h 2877820"/>
              <a:gd name="connsiteX68" fmla="*/ 3953510 w 5980176"/>
              <a:gd name="connsiteY68" fmla="*/ 1099597 h 2877820"/>
              <a:gd name="connsiteX69" fmla="*/ 4005199 w 5980176"/>
              <a:gd name="connsiteY69" fmla="*/ 1212532 h 2877820"/>
              <a:gd name="connsiteX70" fmla="*/ 4058539 w 5980176"/>
              <a:gd name="connsiteY70" fmla="*/ 1390078 h 2877820"/>
              <a:gd name="connsiteX71" fmla="*/ 4103148 w 5980176"/>
              <a:gd name="connsiteY71" fmla="*/ 1616488 h 2877820"/>
              <a:gd name="connsiteX72" fmla="*/ 4126230 w 5980176"/>
              <a:gd name="connsiteY72" fmla="*/ 1749584 h 2877820"/>
              <a:gd name="connsiteX73" fmla="*/ 4144518 w 5980176"/>
              <a:gd name="connsiteY73" fmla="*/ 1838643 h 2877820"/>
              <a:gd name="connsiteX74" fmla="*/ 4178712 w 5980176"/>
              <a:gd name="connsiteY74" fmla="*/ 1955134 h 2877820"/>
              <a:gd name="connsiteX75" fmla="*/ 4204239 w 5980176"/>
              <a:gd name="connsiteY75" fmla="*/ 2083912 h 2877820"/>
              <a:gd name="connsiteX76" fmla="*/ 4270248 w 5980176"/>
              <a:gd name="connsiteY76" fmla="*/ 2164588 h 2877820"/>
              <a:gd name="connsiteX77" fmla="*/ 4270248 w 5980176"/>
              <a:gd name="connsiteY77" fmla="*/ 2164588 h 2877820"/>
              <a:gd name="connsiteX78" fmla="*/ 4352544 w 5980176"/>
              <a:gd name="connsiteY78" fmla="*/ 2164588 h 2877820"/>
              <a:gd name="connsiteX79" fmla="*/ 4407408 w 5980176"/>
              <a:gd name="connsiteY79" fmla="*/ 2256028 h 2877820"/>
              <a:gd name="connsiteX80" fmla="*/ 4535424 w 5980176"/>
              <a:gd name="connsiteY80" fmla="*/ 2292604 h 2877820"/>
              <a:gd name="connsiteX81" fmla="*/ 4645152 w 5980176"/>
              <a:gd name="connsiteY81" fmla="*/ 2338324 h 2877820"/>
              <a:gd name="connsiteX82" fmla="*/ 4754880 w 5980176"/>
              <a:gd name="connsiteY82" fmla="*/ 2393188 h 2877820"/>
              <a:gd name="connsiteX83" fmla="*/ 4901184 w 5980176"/>
              <a:gd name="connsiteY83" fmla="*/ 2438908 h 2877820"/>
              <a:gd name="connsiteX84" fmla="*/ 5038344 w 5980176"/>
              <a:gd name="connsiteY84" fmla="*/ 2466340 h 2877820"/>
              <a:gd name="connsiteX85" fmla="*/ 5175504 w 5980176"/>
              <a:gd name="connsiteY85" fmla="*/ 2502916 h 2877820"/>
              <a:gd name="connsiteX86" fmla="*/ 5330952 w 5980176"/>
              <a:gd name="connsiteY86" fmla="*/ 2521204 h 2877820"/>
              <a:gd name="connsiteX87" fmla="*/ 5458968 w 5980176"/>
              <a:gd name="connsiteY87" fmla="*/ 2557780 h 2877820"/>
              <a:gd name="connsiteX88" fmla="*/ 5605272 w 5980176"/>
              <a:gd name="connsiteY88" fmla="*/ 2557780 h 2877820"/>
              <a:gd name="connsiteX89" fmla="*/ 5696712 w 5980176"/>
              <a:gd name="connsiteY89" fmla="*/ 2566924 h 2877820"/>
              <a:gd name="connsiteX90" fmla="*/ 5815584 w 5980176"/>
              <a:gd name="connsiteY90" fmla="*/ 2594356 h 2877820"/>
              <a:gd name="connsiteX91" fmla="*/ 5916168 w 5980176"/>
              <a:gd name="connsiteY91" fmla="*/ 2603500 h 2877820"/>
              <a:gd name="connsiteX92" fmla="*/ 5916168 w 5980176"/>
              <a:gd name="connsiteY92" fmla="*/ 2603500 h 2877820"/>
              <a:gd name="connsiteX93" fmla="*/ 5980176 w 5980176"/>
              <a:gd name="connsiteY93"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49739 w 5980176"/>
              <a:gd name="connsiteY62" fmla="*/ 741076 h 2877820"/>
              <a:gd name="connsiteX63" fmla="*/ 3803333 w 5980176"/>
              <a:gd name="connsiteY63" fmla="*/ 846392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29348 w 5980176"/>
              <a:gd name="connsiteY67" fmla="*/ 1064832 h 2877820"/>
              <a:gd name="connsiteX68" fmla="*/ 3953510 w 5980176"/>
              <a:gd name="connsiteY68" fmla="*/ 1099597 h 2877820"/>
              <a:gd name="connsiteX69" fmla="*/ 4005199 w 5980176"/>
              <a:gd name="connsiteY69" fmla="*/ 1212532 h 2877820"/>
              <a:gd name="connsiteX70" fmla="*/ 4058539 w 5980176"/>
              <a:gd name="connsiteY70" fmla="*/ 1390078 h 2877820"/>
              <a:gd name="connsiteX71" fmla="*/ 4103148 w 5980176"/>
              <a:gd name="connsiteY71" fmla="*/ 1616488 h 2877820"/>
              <a:gd name="connsiteX72" fmla="*/ 4126230 w 5980176"/>
              <a:gd name="connsiteY72" fmla="*/ 1749584 h 2877820"/>
              <a:gd name="connsiteX73" fmla="*/ 4144518 w 5980176"/>
              <a:gd name="connsiteY73" fmla="*/ 1838643 h 2877820"/>
              <a:gd name="connsiteX74" fmla="*/ 4178712 w 5980176"/>
              <a:gd name="connsiteY74" fmla="*/ 1955134 h 2877820"/>
              <a:gd name="connsiteX75" fmla="*/ 4204239 w 5980176"/>
              <a:gd name="connsiteY75" fmla="*/ 2083912 h 2877820"/>
              <a:gd name="connsiteX76" fmla="*/ 4270248 w 5980176"/>
              <a:gd name="connsiteY76" fmla="*/ 2164588 h 2877820"/>
              <a:gd name="connsiteX77" fmla="*/ 4270248 w 5980176"/>
              <a:gd name="connsiteY77" fmla="*/ 2164588 h 2877820"/>
              <a:gd name="connsiteX78" fmla="*/ 4352544 w 5980176"/>
              <a:gd name="connsiteY78" fmla="*/ 2164588 h 2877820"/>
              <a:gd name="connsiteX79" fmla="*/ 4407408 w 5980176"/>
              <a:gd name="connsiteY79" fmla="*/ 2256028 h 2877820"/>
              <a:gd name="connsiteX80" fmla="*/ 4535424 w 5980176"/>
              <a:gd name="connsiteY80" fmla="*/ 2292604 h 2877820"/>
              <a:gd name="connsiteX81" fmla="*/ 4645152 w 5980176"/>
              <a:gd name="connsiteY81" fmla="*/ 2338324 h 2877820"/>
              <a:gd name="connsiteX82" fmla="*/ 4754880 w 5980176"/>
              <a:gd name="connsiteY82" fmla="*/ 2393188 h 2877820"/>
              <a:gd name="connsiteX83" fmla="*/ 4901184 w 5980176"/>
              <a:gd name="connsiteY83" fmla="*/ 2438908 h 2877820"/>
              <a:gd name="connsiteX84" fmla="*/ 5038344 w 5980176"/>
              <a:gd name="connsiteY84" fmla="*/ 2466340 h 2877820"/>
              <a:gd name="connsiteX85" fmla="*/ 5175504 w 5980176"/>
              <a:gd name="connsiteY85" fmla="*/ 2502916 h 2877820"/>
              <a:gd name="connsiteX86" fmla="*/ 5330952 w 5980176"/>
              <a:gd name="connsiteY86" fmla="*/ 2521204 h 2877820"/>
              <a:gd name="connsiteX87" fmla="*/ 5458968 w 5980176"/>
              <a:gd name="connsiteY87" fmla="*/ 2557780 h 2877820"/>
              <a:gd name="connsiteX88" fmla="*/ 5605272 w 5980176"/>
              <a:gd name="connsiteY88" fmla="*/ 2557780 h 2877820"/>
              <a:gd name="connsiteX89" fmla="*/ 5696712 w 5980176"/>
              <a:gd name="connsiteY89" fmla="*/ 2566924 h 2877820"/>
              <a:gd name="connsiteX90" fmla="*/ 5815584 w 5980176"/>
              <a:gd name="connsiteY90" fmla="*/ 2594356 h 2877820"/>
              <a:gd name="connsiteX91" fmla="*/ 5916168 w 5980176"/>
              <a:gd name="connsiteY91" fmla="*/ 2603500 h 2877820"/>
              <a:gd name="connsiteX92" fmla="*/ 5916168 w 5980176"/>
              <a:gd name="connsiteY92" fmla="*/ 2603500 h 2877820"/>
              <a:gd name="connsiteX93" fmla="*/ 5980176 w 5980176"/>
              <a:gd name="connsiteY93"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720275 w 5980176"/>
              <a:gd name="connsiteY61" fmla="*/ 725837 h 2877820"/>
              <a:gd name="connsiteX62" fmla="*/ 3749739 w 5980176"/>
              <a:gd name="connsiteY62" fmla="*/ 741076 h 2877820"/>
              <a:gd name="connsiteX63" fmla="*/ 3803333 w 5980176"/>
              <a:gd name="connsiteY63" fmla="*/ 846392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29348 w 5980176"/>
              <a:gd name="connsiteY67" fmla="*/ 1064832 h 2877820"/>
              <a:gd name="connsiteX68" fmla="*/ 3953510 w 5980176"/>
              <a:gd name="connsiteY68" fmla="*/ 1099597 h 2877820"/>
              <a:gd name="connsiteX69" fmla="*/ 4005199 w 5980176"/>
              <a:gd name="connsiteY69" fmla="*/ 1212532 h 2877820"/>
              <a:gd name="connsiteX70" fmla="*/ 4058539 w 5980176"/>
              <a:gd name="connsiteY70" fmla="*/ 1390078 h 2877820"/>
              <a:gd name="connsiteX71" fmla="*/ 4103148 w 5980176"/>
              <a:gd name="connsiteY71" fmla="*/ 1616488 h 2877820"/>
              <a:gd name="connsiteX72" fmla="*/ 4126230 w 5980176"/>
              <a:gd name="connsiteY72" fmla="*/ 1749584 h 2877820"/>
              <a:gd name="connsiteX73" fmla="*/ 4144518 w 5980176"/>
              <a:gd name="connsiteY73" fmla="*/ 1838643 h 2877820"/>
              <a:gd name="connsiteX74" fmla="*/ 4178712 w 5980176"/>
              <a:gd name="connsiteY74" fmla="*/ 1955134 h 2877820"/>
              <a:gd name="connsiteX75" fmla="*/ 4204239 w 5980176"/>
              <a:gd name="connsiteY75" fmla="*/ 2083912 h 2877820"/>
              <a:gd name="connsiteX76" fmla="*/ 4270248 w 5980176"/>
              <a:gd name="connsiteY76" fmla="*/ 2164588 h 2877820"/>
              <a:gd name="connsiteX77" fmla="*/ 4270248 w 5980176"/>
              <a:gd name="connsiteY77" fmla="*/ 2164588 h 2877820"/>
              <a:gd name="connsiteX78" fmla="*/ 4352544 w 5980176"/>
              <a:gd name="connsiteY78" fmla="*/ 2164588 h 2877820"/>
              <a:gd name="connsiteX79" fmla="*/ 4407408 w 5980176"/>
              <a:gd name="connsiteY79" fmla="*/ 2256028 h 2877820"/>
              <a:gd name="connsiteX80" fmla="*/ 4535424 w 5980176"/>
              <a:gd name="connsiteY80" fmla="*/ 2292604 h 2877820"/>
              <a:gd name="connsiteX81" fmla="*/ 4645152 w 5980176"/>
              <a:gd name="connsiteY81" fmla="*/ 2338324 h 2877820"/>
              <a:gd name="connsiteX82" fmla="*/ 4754880 w 5980176"/>
              <a:gd name="connsiteY82" fmla="*/ 2393188 h 2877820"/>
              <a:gd name="connsiteX83" fmla="*/ 4901184 w 5980176"/>
              <a:gd name="connsiteY83" fmla="*/ 2438908 h 2877820"/>
              <a:gd name="connsiteX84" fmla="*/ 5038344 w 5980176"/>
              <a:gd name="connsiteY84" fmla="*/ 2466340 h 2877820"/>
              <a:gd name="connsiteX85" fmla="*/ 5175504 w 5980176"/>
              <a:gd name="connsiteY85" fmla="*/ 2502916 h 2877820"/>
              <a:gd name="connsiteX86" fmla="*/ 5330952 w 5980176"/>
              <a:gd name="connsiteY86" fmla="*/ 2521204 h 2877820"/>
              <a:gd name="connsiteX87" fmla="*/ 5458968 w 5980176"/>
              <a:gd name="connsiteY87" fmla="*/ 2557780 h 2877820"/>
              <a:gd name="connsiteX88" fmla="*/ 5605272 w 5980176"/>
              <a:gd name="connsiteY88" fmla="*/ 2557780 h 2877820"/>
              <a:gd name="connsiteX89" fmla="*/ 5696712 w 5980176"/>
              <a:gd name="connsiteY89" fmla="*/ 2566924 h 2877820"/>
              <a:gd name="connsiteX90" fmla="*/ 5815584 w 5980176"/>
              <a:gd name="connsiteY90" fmla="*/ 2594356 h 2877820"/>
              <a:gd name="connsiteX91" fmla="*/ 5916168 w 5980176"/>
              <a:gd name="connsiteY91" fmla="*/ 2603500 h 2877820"/>
              <a:gd name="connsiteX92" fmla="*/ 5916168 w 5980176"/>
              <a:gd name="connsiteY92" fmla="*/ 2603500 h 2877820"/>
              <a:gd name="connsiteX93" fmla="*/ 5980176 w 5980176"/>
              <a:gd name="connsiteY93"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90462 w 5980176"/>
              <a:gd name="connsiteY60" fmla="*/ 669481 h 2877820"/>
              <a:gd name="connsiteX61" fmla="*/ 3720275 w 5980176"/>
              <a:gd name="connsiteY61" fmla="*/ 725837 h 2877820"/>
              <a:gd name="connsiteX62" fmla="*/ 3749739 w 5980176"/>
              <a:gd name="connsiteY62" fmla="*/ 741076 h 2877820"/>
              <a:gd name="connsiteX63" fmla="*/ 3803333 w 5980176"/>
              <a:gd name="connsiteY63" fmla="*/ 846392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29348 w 5980176"/>
              <a:gd name="connsiteY67" fmla="*/ 1064832 h 2877820"/>
              <a:gd name="connsiteX68" fmla="*/ 3953510 w 5980176"/>
              <a:gd name="connsiteY68" fmla="*/ 1099597 h 2877820"/>
              <a:gd name="connsiteX69" fmla="*/ 4005199 w 5980176"/>
              <a:gd name="connsiteY69" fmla="*/ 1212532 h 2877820"/>
              <a:gd name="connsiteX70" fmla="*/ 4058539 w 5980176"/>
              <a:gd name="connsiteY70" fmla="*/ 1390078 h 2877820"/>
              <a:gd name="connsiteX71" fmla="*/ 4103148 w 5980176"/>
              <a:gd name="connsiteY71" fmla="*/ 1616488 h 2877820"/>
              <a:gd name="connsiteX72" fmla="*/ 4126230 w 5980176"/>
              <a:gd name="connsiteY72" fmla="*/ 1749584 h 2877820"/>
              <a:gd name="connsiteX73" fmla="*/ 4144518 w 5980176"/>
              <a:gd name="connsiteY73" fmla="*/ 1838643 h 2877820"/>
              <a:gd name="connsiteX74" fmla="*/ 4178712 w 5980176"/>
              <a:gd name="connsiteY74" fmla="*/ 1955134 h 2877820"/>
              <a:gd name="connsiteX75" fmla="*/ 4204239 w 5980176"/>
              <a:gd name="connsiteY75" fmla="*/ 2083912 h 2877820"/>
              <a:gd name="connsiteX76" fmla="*/ 4270248 w 5980176"/>
              <a:gd name="connsiteY76" fmla="*/ 2164588 h 2877820"/>
              <a:gd name="connsiteX77" fmla="*/ 4270248 w 5980176"/>
              <a:gd name="connsiteY77" fmla="*/ 2164588 h 2877820"/>
              <a:gd name="connsiteX78" fmla="*/ 4352544 w 5980176"/>
              <a:gd name="connsiteY78" fmla="*/ 2164588 h 2877820"/>
              <a:gd name="connsiteX79" fmla="*/ 4407408 w 5980176"/>
              <a:gd name="connsiteY79" fmla="*/ 2256028 h 2877820"/>
              <a:gd name="connsiteX80" fmla="*/ 4535424 w 5980176"/>
              <a:gd name="connsiteY80" fmla="*/ 2292604 h 2877820"/>
              <a:gd name="connsiteX81" fmla="*/ 4645152 w 5980176"/>
              <a:gd name="connsiteY81" fmla="*/ 2338324 h 2877820"/>
              <a:gd name="connsiteX82" fmla="*/ 4754880 w 5980176"/>
              <a:gd name="connsiteY82" fmla="*/ 2393188 h 2877820"/>
              <a:gd name="connsiteX83" fmla="*/ 4901184 w 5980176"/>
              <a:gd name="connsiteY83" fmla="*/ 2438908 h 2877820"/>
              <a:gd name="connsiteX84" fmla="*/ 5038344 w 5980176"/>
              <a:gd name="connsiteY84" fmla="*/ 2466340 h 2877820"/>
              <a:gd name="connsiteX85" fmla="*/ 5175504 w 5980176"/>
              <a:gd name="connsiteY85" fmla="*/ 2502916 h 2877820"/>
              <a:gd name="connsiteX86" fmla="*/ 5330952 w 5980176"/>
              <a:gd name="connsiteY86" fmla="*/ 2521204 h 2877820"/>
              <a:gd name="connsiteX87" fmla="*/ 5458968 w 5980176"/>
              <a:gd name="connsiteY87" fmla="*/ 2557780 h 2877820"/>
              <a:gd name="connsiteX88" fmla="*/ 5605272 w 5980176"/>
              <a:gd name="connsiteY88" fmla="*/ 2557780 h 2877820"/>
              <a:gd name="connsiteX89" fmla="*/ 5696712 w 5980176"/>
              <a:gd name="connsiteY89" fmla="*/ 2566924 h 2877820"/>
              <a:gd name="connsiteX90" fmla="*/ 5815584 w 5980176"/>
              <a:gd name="connsiteY90" fmla="*/ 2594356 h 2877820"/>
              <a:gd name="connsiteX91" fmla="*/ 5916168 w 5980176"/>
              <a:gd name="connsiteY91" fmla="*/ 2603500 h 2877820"/>
              <a:gd name="connsiteX92" fmla="*/ 5916168 w 5980176"/>
              <a:gd name="connsiteY92" fmla="*/ 2603500 h 2877820"/>
              <a:gd name="connsiteX93" fmla="*/ 5980176 w 5980176"/>
              <a:gd name="connsiteY93"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132265 w 5980176"/>
              <a:gd name="connsiteY40" fmla="*/ 720630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90462 w 5980176"/>
              <a:gd name="connsiteY60" fmla="*/ 669481 h 2877820"/>
              <a:gd name="connsiteX61" fmla="*/ 3720275 w 5980176"/>
              <a:gd name="connsiteY61" fmla="*/ 725837 h 2877820"/>
              <a:gd name="connsiteX62" fmla="*/ 3749739 w 5980176"/>
              <a:gd name="connsiteY62" fmla="*/ 741076 h 2877820"/>
              <a:gd name="connsiteX63" fmla="*/ 3803333 w 5980176"/>
              <a:gd name="connsiteY63" fmla="*/ 846392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29348 w 5980176"/>
              <a:gd name="connsiteY67" fmla="*/ 1064832 h 2877820"/>
              <a:gd name="connsiteX68" fmla="*/ 3953510 w 5980176"/>
              <a:gd name="connsiteY68" fmla="*/ 1099597 h 2877820"/>
              <a:gd name="connsiteX69" fmla="*/ 4005199 w 5980176"/>
              <a:gd name="connsiteY69" fmla="*/ 1212532 h 2877820"/>
              <a:gd name="connsiteX70" fmla="*/ 4058539 w 5980176"/>
              <a:gd name="connsiteY70" fmla="*/ 1390078 h 2877820"/>
              <a:gd name="connsiteX71" fmla="*/ 4103148 w 5980176"/>
              <a:gd name="connsiteY71" fmla="*/ 1616488 h 2877820"/>
              <a:gd name="connsiteX72" fmla="*/ 4126230 w 5980176"/>
              <a:gd name="connsiteY72" fmla="*/ 1749584 h 2877820"/>
              <a:gd name="connsiteX73" fmla="*/ 4144518 w 5980176"/>
              <a:gd name="connsiteY73" fmla="*/ 1838643 h 2877820"/>
              <a:gd name="connsiteX74" fmla="*/ 4178712 w 5980176"/>
              <a:gd name="connsiteY74" fmla="*/ 1955134 h 2877820"/>
              <a:gd name="connsiteX75" fmla="*/ 4204239 w 5980176"/>
              <a:gd name="connsiteY75" fmla="*/ 2083912 h 2877820"/>
              <a:gd name="connsiteX76" fmla="*/ 4270248 w 5980176"/>
              <a:gd name="connsiteY76" fmla="*/ 2164588 h 2877820"/>
              <a:gd name="connsiteX77" fmla="*/ 4270248 w 5980176"/>
              <a:gd name="connsiteY77" fmla="*/ 2164588 h 2877820"/>
              <a:gd name="connsiteX78" fmla="*/ 4352544 w 5980176"/>
              <a:gd name="connsiteY78" fmla="*/ 2164588 h 2877820"/>
              <a:gd name="connsiteX79" fmla="*/ 4407408 w 5980176"/>
              <a:gd name="connsiteY79" fmla="*/ 2256028 h 2877820"/>
              <a:gd name="connsiteX80" fmla="*/ 4535424 w 5980176"/>
              <a:gd name="connsiteY80" fmla="*/ 2292604 h 2877820"/>
              <a:gd name="connsiteX81" fmla="*/ 4645152 w 5980176"/>
              <a:gd name="connsiteY81" fmla="*/ 2338324 h 2877820"/>
              <a:gd name="connsiteX82" fmla="*/ 4754880 w 5980176"/>
              <a:gd name="connsiteY82" fmla="*/ 2393188 h 2877820"/>
              <a:gd name="connsiteX83" fmla="*/ 4901184 w 5980176"/>
              <a:gd name="connsiteY83" fmla="*/ 2438908 h 2877820"/>
              <a:gd name="connsiteX84" fmla="*/ 5038344 w 5980176"/>
              <a:gd name="connsiteY84" fmla="*/ 2466340 h 2877820"/>
              <a:gd name="connsiteX85" fmla="*/ 5175504 w 5980176"/>
              <a:gd name="connsiteY85" fmla="*/ 2502916 h 2877820"/>
              <a:gd name="connsiteX86" fmla="*/ 5330952 w 5980176"/>
              <a:gd name="connsiteY86" fmla="*/ 2521204 h 2877820"/>
              <a:gd name="connsiteX87" fmla="*/ 5458968 w 5980176"/>
              <a:gd name="connsiteY87" fmla="*/ 2557780 h 2877820"/>
              <a:gd name="connsiteX88" fmla="*/ 5605272 w 5980176"/>
              <a:gd name="connsiteY88" fmla="*/ 2557780 h 2877820"/>
              <a:gd name="connsiteX89" fmla="*/ 5696712 w 5980176"/>
              <a:gd name="connsiteY89" fmla="*/ 2566924 h 2877820"/>
              <a:gd name="connsiteX90" fmla="*/ 5815584 w 5980176"/>
              <a:gd name="connsiteY90" fmla="*/ 2594356 h 2877820"/>
              <a:gd name="connsiteX91" fmla="*/ 5916168 w 5980176"/>
              <a:gd name="connsiteY91" fmla="*/ 2603500 h 2877820"/>
              <a:gd name="connsiteX92" fmla="*/ 5916168 w 5980176"/>
              <a:gd name="connsiteY92" fmla="*/ 2603500 h 2877820"/>
              <a:gd name="connsiteX93" fmla="*/ 5980176 w 5980176"/>
              <a:gd name="connsiteY93"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132265 w 5980176"/>
              <a:gd name="connsiteY40" fmla="*/ 720630 h 2877820"/>
              <a:gd name="connsiteX41" fmla="*/ 3158871 w 5980176"/>
              <a:gd name="connsiteY41" fmla="*/ 628015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90462 w 5980176"/>
              <a:gd name="connsiteY60" fmla="*/ 669481 h 2877820"/>
              <a:gd name="connsiteX61" fmla="*/ 3720275 w 5980176"/>
              <a:gd name="connsiteY61" fmla="*/ 725837 h 2877820"/>
              <a:gd name="connsiteX62" fmla="*/ 3749739 w 5980176"/>
              <a:gd name="connsiteY62" fmla="*/ 741076 h 2877820"/>
              <a:gd name="connsiteX63" fmla="*/ 3803333 w 5980176"/>
              <a:gd name="connsiteY63" fmla="*/ 846392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29348 w 5980176"/>
              <a:gd name="connsiteY67" fmla="*/ 1064832 h 2877820"/>
              <a:gd name="connsiteX68" fmla="*/ 3953510 w 5980176"/>
              <a:gd name="connsiteY68" fmla="*/ 1099597 h 2877820"/>
              <a:gd name="connsiteX69" fmla="*/ 4005199 w 5980176"/>
              <a:gd name="connsiteY69" fmla="*/ 1212532 h 2877820"/>
              <a:gd name="connsiteX70" fmla="*/ 4058539 w 5980176"/>
              <a:gd name="connsiteY70" fmla="*/ 1390078 h 2877820"/>
              <a:gd name="connsiteX71" fmla="*/ 4103148 w 5980176"/>
              <a:gd name="connsiteY71" fmla="*/ 1616488 h 2877820"/>
              <a:gd name="connsiteX72" fmla="*/ 4126230 w 5980176"/>
              <a:gd name="connsiteY72" fmla="*/ 1749584 h 2877820"/>
              <a:gd name="connsiteX73" fmla="*/ 4144518 w 5980176"/>
              <a:gd name="connsiteY73" fmla="*/ 1838643 h 2877820"/>
              <a:gd name="connsiteX74" fmla="*/ 4178712 w 5980176"/>
              <a:gd name="connsiteY74" fmla="*/ 1955134 h 2877820"/>
              <a:gd name="connsiteX75" fmla="*/ 4204239 w 5980176"/>
              <a:gd name="connsiteY75" fmla="*/ 2083912 h 2877820"/>
              <a:gd name="connsiteX76" fmla="*/ 4270248 w 5980176"/>
              <a:gd name="connsiteY76" fmla="*/ 2164588 h 2877820"/>
              <a:gd name="connsiteX77" fmla="*/ 4270248 w 5980176"/>
              <a:gd name="connsiteY77" fmla="*/ 2164588 h 2877820"/>
              <a:gd name="connsiteX78" fmla="*/ 4352544 w 5980176"/>
              <a:gd name="connsiteY78" fmla="*/ 2164588 h 2877820"/>
              <a:gd name="connsiteX79" fmla="*/ 4407408 w 5980176"/>
              <a:gd name="connsiteY79" fmla="*/ 2256028 h 2877820"/>
              <a:gd name="connsiteX80" fmla="*/ 4535424 w 5980176"/>
              <a:gd name="connsiteY80" fmla="*/ 2292604 h 2877820"/>
              <a:gd name="connsiteX81" fmla="*/ 4645152 w 5980176"/>
              <a:gd name="connsiteY81" fmla="*/ 2338324 h 2877820"/>
              <a:gd name="connsiteX82" fmla="*/ 4754880 w 5980176"/>
              <a:gd name="connsiteY82" fmla="*/ 2393188 h 2877820"/>
              <a:gd name="connsiteX83" fmla="*/ 4901184 w 5980176"/>
              <a:gd name="connsiteY83" fmla="*/ 2438908 h 2877820"/>
              <a:gd name="connsiteX84" fmla="*/ 5038344 w 5980176"/>
              <a:gd name="connsiteY84" fmla="*/ 2466340 h 2877820"/>
              <a:gd name="connsiteX85" fmla="*/ 5175504 w 5980176"/>
              <a:gd name="connsiteY85" fmla="*/ 2502916 h 2877820"/>
              <a:gd name="connsiteX86" fmla="*/ 5330952 w 5980176"/>
              <a:gd name="connsiteY86" fmla="*/ 2521204 h 2877820"/>
              <a:gd name="connsiteX87" fmla="*/ 5458968 w 5980176"/>
              <a:gd name="connsiteY87" fmla="*/ 2557780 h 2877820"/>
              <a:gd name="connsiteX88" fmla="*/ 5605272 w 5980176"/>
              <a:gd name="connsiteY88" fmla="*/ 2557780 h 2877820"/>
              <a:gd name="connsiteX89" fmla="*/ 5696712 w 5980176"/>
              <a:gd name="connsiteY89" fmla="*/ 2566924 h 2877820"/>
              <a:gd name="connsiteX90" fmla="*/ 5815584 w 5980176"/>
              <a:gd name="connsiteY90" fmla="*/ 2594356 h 2877820"/>
              <a:gd name="connsiteX91" fmla="*/ 5916168 w 5980176"/>
              <a:gd name="connsiteY91" fmla="*/ 2603500 h 2877820"/>
              <a:gd name="connsiteX92" fmla="*/ 5916168 w 5980176"/>
              <a:gd name="connsiteY92" fmla="*/ 2603500 h 2877820"/>
              <a:gd name="connsiteX93" fmla="*/ 5980176 w 5980176"/>
              <a:gd name="connsiteY93"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132265 w 5980176"/>
              <a:gd name="connsiteY40" fmla="*/ 720630 h 2877820"/>
              <a:gd name="connsiteX41" fmla="*/ 3158871 w 5980176"/>
              <a:gd name="connsiteY41" fmla="*/ 628015 h 2877820"/>
              <a:gd name="connsiteX42" fmla="*/ 3165634 w 5980176"/>
              <a:gd name="connsiteY42" fmla="*/ 567785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90462 w 5980176"/>
              <a:gd name="connsiteY60" fmla="*/ 669481 h 2877820"/>
              <a:gd name="connsiteX61" fmla="*/ 3720275 w 5980176"/>
              <a:gd name="connsiteY61" fmla="*/ 725837 h 2877820"/>
              <a:gd name="connsiteX62" fmla="*/ 3749739 w 5980176"/>
              <a:gd name="connsiteY62" fmla="*/ 741076 h 2877820"/>
              <a:gd name="connsiteX63" fmla="*/ 3803333 w 5980176"/>
              <a:gd name="connsiteY63" fmla="*/ 846392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29348 w 5980176"/>
              <a:gd name="connsiteY67" fmla="*/ 1064832 h 2877820"/>
              <a:gd name="connsiteX68" fmla="*/ 3953510 w 5980176"/>
              <a:gd name="connsiteY68" fmla="*/ 1099597 h 2877820"/>
              <a:gd name="connsiteX69" fmla="*/ 4005199 w 5980176"/>
              <a:gd name="connsiteY69" fmla="*/ 1212532 h 2877820"/>
              <a:gd name="connsiteX70" fmla="*/ 4058539 w 5980176"/>
              <a:gd name="connsiteY70" fmla="*/ 1390078 h 2877820"/>
              <a:gd name="connsiteX71" fmla="*/ 4103148 w 5980176"/>
              <a:gd name="connsiteY71" fmla="*/ 1616488 h 2877820"/>
              <a:gd name="connsiteX72" fmla="*/ 4126230 w 5980176"/>
              <a:gd name="connsiteY72" fmla="*/ 1749584 h 2877820"/>
              <a:gd name="connsiteX73" fmla="*/ 4144518 w 5980176"/>
              <a:gd name="connsiteY73" fmla="*/ 1838643 h 2877820"/>
              <a:gd name="connsiteX74" fmla="*/ 4178712 w 5980176"/>
              <a:gd name="connsiteY74" fmla="*/ 1955134 h 2877820"/>
              <a:gd name="connsiteX75" fmla="*/ 4204239 w 5980176"/>
              <a:gd name="connsiteY75" fmla="*/ 2083912 h 2877820"/>
              <a:gd name="connsiteX76" fmla="*/ 4270248 w 5980176"/>
              <a:gd name="connsiteY76" fmla="*/ 2164588 h 2877820"/>
              <a:gd name="connsiteX77" fmla="*/ 4270248 w 5980176"/>
              <a:gd name="connsiteY77" fmla="*/ 2164588 h 2877820"/>
              <a:gd name="connsiteX78" fmla="*/ 4352544 w 5980176"/>
              <a:gd name="connsiteY78" fmla="*/ 2164588 h 2877820"/>
              <a:gd name="connsiteX79" fmla="*/ 4407408 w 5980176"/>
              <a:gd name="connsiteY79" fmla="*/ 2256028 h 2877820"/>
              <a:gd name="connsiteX80" fmla="*/ 4535424 w 5980176"/>
              <a:gd name="connsiteY80" fmla="*/ 2292604 h 2877820"/>
              <a:gd name="connsiteX81" fmla="*/ 4645152 w 5980176"/>
              <a:gd name="connsiteY81" fmla="*/ 2338324 h 2877820"/>
              <a:gd name="connsiteX82" fmla="*/ 4754880 w 5980176"/>
              <a:gd name="connsiteY82" fmla="*/ 2393188 h 2877820"/>
              <a:gd name="connsiteX83" fmla="*/ 4901184 w 5980176"/>
              <a:gd name="connsiteY83" fmla="*/ 2438908 h 2877820"/>
              <a:gd name="connsiteX84" fmla="*/ 5038344 w 5980176"/>
              <a:gd name="connsiteY84" fmla="*/ 2466340 h 2877820"/>
              <a:gd name="connsiteX85" fmla="*/ 5175504 w 5980176"/>
              <a:gd name="connsiteY85" fmla="*/ 2502916 h 2877820"/>
              <a:gd name="connsiteX86" fmla="*/ 5330952 w 5980176"/>
              <a:gd name="connsiteY86" fmla="*/ 2521204 h 2877820"/>
              <a:gd name="connsiteX87" fmla="*/ 5458968 w 5980176"/>
              <a:gd name="connsiteY87" fmla="*/ 2557780 h 2877820"/>
              <a:gd name="connsiteX88" fmla="*/ 5605272 w 5980176"/>
              <a:gd name="connsiteY88" fmla="*/ 2557780 h 2877820"/>
              <a:gd name="connsiteX89" fmla="*/ 5696712 w 5980176"/>
              <a:gd name="connsiteY89" fmla="*/ 2566924 h 2877820"/>
              <a:gd name="connsiteX90" fmla="*/ 5815584 w 5980176"/>
              <a:gd name="connsiteY90" fmla="*/ 2594356 h 2877820"/>
              <a:gd name="connsiteX91" fmla="*/ 5916168 w 5980176"/>
              <a:gd name="connsiteY91" fmla="*/ 2603500 h 2877820"/>
              <a:gd name="connsiteX92" fmla="*/ 5916168 w 5980176"/>
              <a:gd name="connsiteY92" fmla="*/ 2603500 h 2877820"/>
              <a:gd name="connsiteX93" fmla="*/ 5980176 w 5980176"/>
              <a:gd name="connsiteY93"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132265 w 5980176"/>
              <a:gd name="connsiteY40" fmla="*/ 720630 h 2877820"/>
              <a:gd name="connsiteX41" fmla="*/ 3158871 w 5980176"/>
              <a:gd name="connsiteY41" fmla="*/ 628015 h 2877820"/>
              <a:gd name="connsiteX42" fmla="*/ 3165634 w 5980176"/>
              <a:gd name="connsiteY42" fmla="*/ 567785 h 2877820"/>
              <a:gd name="connsiteX43" fmla="*/ 3199034 w 5980176"/>
              <a:gd name="connsiteY43" fmla="*/ 532542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90462 w 5980176"/>
              <a:gd name="connsiteY60" fmla="*/ 669481 h 2877820"/>
              <a:gd name="connsiteX61" fmla="*/ 3720275 w 5980176"/>
              <a:gd name="connsiteY61" fmla="*/ 725837 h 2877820"/>
              <a:gd name="connsiteX62" fmla="*/ 3749739 w 5980176"/>
              <a:gd name="connsiteY62" fmla="*/ 741076 h 2877820"/>
              <a:gd name="connsiteX63" fmla="*/ 3803333 w 5980176"/>
              <a:gd name="connsiteY63" fmla="*/ 846392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29348 w 5980176"/>
              <a:gd name="connsiteY67" fmla="*/ 1064832 h 2877820"/>
              <a:gd name="connsiteX68" fmla="*/ 3953510 w 5980176"/>
              <a:gd name="connsiteY68" fmla="*/ 1099597 h 2877820"/>
              <a:gd name="connsiteX69" fmla="*/ 4005199 w 5980176"/>
              <a:gd name="connsiteY69" fmla="*/ 1212532 h 2877820"/>
              <a:gd name="connsiteX70" fmla="*/ 4058539 w 5980176"/>
              <a:gd name="connsiteY70" fmla="*/ 1390078 h 2877820"/>
              <a:gd name="connsiteX71" fmla="*/ 4103148 w 5980176"/>
              <a:gd name="connsiteY71" fmla="*/ 1616488 h 2877820"/>
              <a:gd name="connsiteX72" fmla="*/ 4126230 w 5980176"/>
              <a:gd name="connsiteY72" fmla="*/ 1749584 h 2877820"/>
              <a:gd name="connsiteX73" fmla="*/ 4144518 w 5980176"/>
              <a:gd name="connsiteY73" fmla="*/ 1838643 h 2877820"/>
              <a:gd name="connsiteX74" fmla="*/ 4178712 w 5980176"/>
              <a:gd name="connsiteY74" fmla="*/ 1955134 h 2877820"/>
              <a:gd name="connsiteX75" fmla="*/ 4204239 w 5980176"/>
              <a:gd name="connsiteY75" fmla="*/ 2083912 h 2877820"/>
              <a:gd name="connsiteX76" fmla="*/ 4270248 w 5980176"/>
              <a:gd name="connsiteY76" fmla="*/ 2164588 h 2877820"/>
              <a:gd name="connsiteX77" fmla="*/ 4270248 w 5980176"/>
              <a:gd name="connsiteY77" fmla="*/ 2164588 h 2877820"/>
              <a:gd name="connsiteX78" fmla="*/ 4352544 w 5980176"/>
              <a:gd name="connsiteY78" fmla="*/ 2164588 h 2877820"/>
              <a:gd name="connsiteX79" fmla="*/ 4407408 w 5980176"/>
              <a:gd name="connsiteY79" fmla="*/ 2256028 h 2877820"/>
              <a:gd name="connsiteX80" fmla="*/ 4535424 w 5980176"/>
              <a:gd name="connsiteY80" fmla="*/ 2292604 h 2877820"/>
              <a:gd name="connsiteX81" fmla="*/ 4645152 w 5980176"/>
              <a:gd name="connsiteY81" fmla="*/ 2338324 h 2877820"/>
              <a:gd name="connsiteX82" fmla="*/ 4754880 w 5980176"/>
              <a:gd name="connsiteY82" fmla="*/ 2393188 h 2877820"/>
              <a:gd name="connsiteX83" fmla="*/ 4901184 w 5980176"/>
              <a:gd name="connsiteY83" fmla="*/ 2438908 h 2877820"/>
              <a:gd name="connsiteX84" fmla="*/ 5038344 w 5980176"/>
              <a:gd name="connsiteY84" fmla="*/ 2466340 h 2877820"/>
              <a:gd name="connsiteX85" fmla="*/ 5175504 w 5980176"/>
              <a:gd name="connsiteY85" fmla="*/ 2502916 h 2877820"/>
              <a:gd name="connsiteX86" fmla="*/ 5330952 w 5980176"/>
              <a:gd name="connsiteY86" fmla="*/ 2521204 h 2877820"/>
              <a:gd name="connsiteX87" fmla="*/ 5458968 w 5980176"/>
              <a:gd name="connsiteY87" fmla="*/ 2557780 h 2877820"/>
              <a:gd name="connsiteX88" fmla="*/ 5605272 w 5980176"/>
              <a:gd name="connsiteY88" fmla="*/ 2557780 h 2877820"/>
              <a:gd name="connsiteX89" fmla="*/ 5696712 w 5980176"/>
              <a:gd name="connsiteY89" fmla="*/ 2566924 h 2877820"/>
              <a:gd name="connsiteX90" fmla="*/ 5815584 w 5980176"/>
              <a:gd name="connsiteY90" fmla="*/ 2594356 h 2877820"/>
              <a:gd name="connsiteX91" fmla="*/ 5916168 w 5980176"/>
              <a:gd name="connsiteY91" fmla="*/ 2603500 h 2877820"/>
              <a:gd name="connsiteX92" fmla="*/ 5916168 w 5980176"/>
              <a:gd name="connsiteY92" fmla="*/ 2603500 h 2877820"/>
              <a:gd name="connsiteX93" fmla="*/ 5980176 w 5980176"/>
              <a:gd name="connsiteY93"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132265 w 5980176"/>
              <a:gd name="connsiteY40" fmla="*/ 720630 h 2877820"/>
              <a:gd name="connsiteX41" fmla="*/ 3158871 w 5980176"/>
              <a:gd name="connsiteY41" fmla="*/ 628015 h 2877820"/>
              <a:gd name="connsiteX42" fmla="*/ 3165634 w 5980176"/>
              <a:gd name="connsiteY42" fmla="*/ 567785 h 2877820"/>
              <a:gd name="connsiteX43" fmla="*/ 3199034 w 5980176"/>
              <a:gd name="connsiteY43" fmla="*/ 532542 h 2877820"/>
              <a:gd name="connsiteX44" fmla="*/ 3218180 w 5980176"/>
              <a:gd name="connsiteY44" fmla="*/ 497110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90462 w 5980176"/>
              <a:gd name="connsiteY60" fmla="*/ 669481 h 2877820"/>
              <a:gd name="connsiteX61" fmla="*/ 3720275 w 5980176"/>
              <a:gd name="connsiteY61" fmla="*/ 725837 h 2877820"/>
              <a:gd name="connsiteX62" fmla="*/ 3749739 w 5980176"/>
              <a:gd name="connsiteY62" fmla="*/ 741076 h 2877820"/>
              <a:gd name="connsiteX63" fmla="*/ 3803333 w 5980176"/>
              <a:gd name="connsiteY63" fmla="*/ 846392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29348 w 5980176"/>
              <a:gd name="connsiteY67" fmla="*/ 1064832 h 2877820"/>
              <a:gd name="connsiteX68" fmla="*/ 3953510 w 5980176"/>
              <a:gd name="connsiteY68" fmla="*/ 1099597 h 2877820"/>
              <a:gd name="connsiteX69" fmla="*/ 4005199 w 5980176"/>
              <a:gd name="connsiteY69" fmla="*/ 1212532 h 2877820"/>
              <a:gd name="connsiteX70" fmla="*/ 4058539 w 5980176"/>
              <a:gd name="connsiteY70" fmla="*/ 1390078 h 2877820"/>
              <a:gd name="connsiteX71" fmla="*/ 4103148 w 5980176"/>
              <a:gd name="connsiteY71" fmla="*/ 1616488 h 2877820"/>
              <a:gd name="connsiteX72" fmla="*/ 4126230 w 5980176"/>
              <a:gd name="connsiteY72" fmla="*/ 1749584 h 2877820"/>
              <a:gd name="connsiteX73" fmla="*/ 4144518 w 5980176"/>
              <a:gd name="connsiteY73" fmla="*/ 1838643 h 2877820"/>
              <a:gd name="connsiteX74" fmla="*/ 4178712 w 5980176"/>
              <a:gd name="connsiteY74" fmla="*/ 1955134 h 2877820"/>
              <a:gd name="connsiteX75" fmla="*/ 4204239 w 5980176"/>
              <a:gd name="connsiteY75" fmla="*/ 2083912 h 2877820"/>
              <a:gd name="connsiteX76" fmla="*/ 4270248 w 5980176"/>
              <a:gd name="connsiteY76" fmla="*/ 2164588 h 2877820"/>
              <a:gd name="connsiteX77" fmla="*/ 4270248 w 5980176"/>
              <a:gd name="connsiteY77" fmla="*/ 2164588 h 2877820"/>
              <a:gd name="connsiteX78" fmla="*/ 4352544 w 5980176"/>
              <a:gd name="connsiteY78" fmla="*/ 2164588 h 2877820"/>
              <a:gd name="connsiteX79" fmla="*/ 4407408 w 5980176"/>
              <a:gd name="connsiteY79" fmla="*/ 2256028 h 2877820"/>
              <a:gd name="connsiteX80" fmla="*/ 4535424 w 5980176"/>
              <a:gd name="connsiteY80" fmla="*/ 2292604 h 2877820"/>
              <a:gd name="connsiteX81" fmla="*/ 4645152 w 5980176"/>
              <a:gd name="connsiteY81" fmla="*/ 2338324 h 2877820"/>
              <a:gd name="connsiteX82" fmla="*/ 4754880 w 5980176"/>
              <a:gd name="connsiteY82" fmla="*/ 2393188 h 2877820"/>
              <a:gd name="connsiteX83" fmla="*/ 4901184 w 5980176"/>
              <a:gd name="connsiteY83" fmla="*/ 2438908 h 2877820"/>
              <a:gd name="connsiteX84" fmla="*/ 5038344 w 5980176"/>
              <a:gd name="connsiteY84" fmla="*/ 2466340 h 2877820"/>
              <a:gd name="connsiteX85" fmla="*/ 5175504 w 5980176"/>
              <a:gd name="connsiteY85" fmla="*/ 2502916 h 2877820"/>
              <a:gd name="connsiteX86" fmla="*/ 5330952 w 5980176"/>
              <a:gd name="connsiteY86" fmla="*/ 2521204 h 2877820"/>
              <a:gd name="connsiteX87" fmla="*/ 5458968 w 5980176"/>
              <a:gd name="connsiteY87" fmla="*/ 2557780 h 2877820"/>
              <a:gd name="connsiteX88" fmla="*/ 5605272 w 5980176"/>
              <a:gd name="connsiteY88" fmla="*/ 2557780 h 2877820"/>
              <a:gd name="connsiteX89" fmla="*/ 5696712 w 5980176"/>
              <a:gd name="connsiteY89" fmla="*/ 2566924 h 2877820"/>
              <a:gd name="connsiteX90" fmla="*/ 5815584 w 5980176"/>
              <a:gd name="connsiteY90" fmla="*/ 2594356 h 2877820"/>
              <a:gd name="connsiteX91" fmla="*/ 5916168 w 5980176"/>
              <a:gd name="connsiteY91" fmla="*/ 2603500 h 2877820"/>
              <a:gd name="connsiteX92" fmla="*/ 5916168 w 5980176"/>
              <a:gd name="connsiteY92" fmla="*/ 2603500 h 2877820"/>
              <a:gd name="connsiteX93" fmla="*/ 5980176 w 5980176"/>
              <a:gd name="connsiteY93"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132265 w 5980176"/>
              <a:gd name="connsiteY40" fmla="*/ 720630 h 2877820"/>
              <a:gd name="connsiteX41" fmla="*/ 3158871 w 5980176"/>
              <a:gd name="connsiteY41" fmla="*/ 628015 h 2877820"/>
              <a:gd name="connsiteX42" fmla="*/ 3165634 w 5980176"/>
              <a:gd name="connsiteY42" fmla="*/ 567785 h 2877820"/>
              <a:gd name="connsiteX43" fmla="*/ 3199034 w 5980176"/>
              <a:gd name="connsiteY43" fmla="*/ 532542 h 2877820"/>
              <a:gd name="connsiteX44" fmla="*/ 3218180 w 5980176"/>
              <a:gd name="connsiteY44" fmla="*/ 497110 h 2877820"/>
              <a:gd name="connsiteX45" fmla="*/ 3246786 w 5980176"/>
              <a:gd name="connsiteY45" fmla="*/ 454343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90462 w 5980176"/>
              <a:gd name="connsiteY60" fmla="*/ 669481 h 2877820"/>
              <a:gd name="connsiteX61" fmla="*/ 3720275 w 5980176"/>
              <a:gd name="connsiteY61" fmla="*/ 725837 h 2877820"/>
              <a:gd name="connsiteX62" fmla="*/ 3749739 w 5980176"/>
              <a:gd name="connsiteY62" fmla="*/ 741076 h 2877820"/>
              <a:gd name="connsiteX63" fmla="*/ 3803333 w 5980176"/>
              <a:gd name="connsiteY63" fmla="*/ 846392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29348 w 5980176"/>
              <a:gd name="connsiteY67" fmla="*/ 1064832 h 2877820"/>
              <a:gd name="connsiteX68" fmla="*/ 3953510 w 5980176"/>
              <a:gd name="connsiteY68" fmla="*/ 1099597 h 2877820"/>
              <a:gd name="connsiteX69" fmla="*/ 4005199 w 5980176"/>
              <a:gd name="connsiteY69" fmla="*/ 1212532 h 2877820"/>
              <a:gd name="connsiteX70" fmla="*/ 4058539 w 5980176"/>
              <a:gd name="connsiteY70" fmla="*/ 1390078 h 2877820"/>
              <a:gd name="connsiteX71" fmla="*/ 4103148 w 5980176"/>
              <a:gd name="connsiteY71" fmla="*/ 1616488 h 2877820"/>
              <a:gd name="connsiteX72" fmla="*/ 4126230 w 5980176"/>
              <a:gd name="connsiteY72" fmla="*/ 1749584 h 2877820"/>
              <a:gd name="connsiteX73" fmla="*/ 4144518 w 5980176"/>
              <a:gd name="connsiteY73" fmla="*/ 1838643 h 2877820"/>
              <a:gd name="connsiteX74" fmla="*/ 4178712 w 5980176"/>
              <a:gd name="connsiteY74" fmla="*/ 1955134 h 2877820"/>
              <a:gd name="connsiteX75" fmla="*/ 4204239 w 5980176"/>
              <a:gd name="connsiteY75" fmla="*/ 2083912 h 2877820"/>
              <a:gd name="connsiteX76" fmla="*/ 4270248 w 5980176"/>
              <a:gd name="connsiteY76" fmla="*/ 2164588 h 2877820"/>
              <a:gd name="connsiteX77" fmla="*/ 4270248 w 5980176"/>
              <a:gd name="connsiteY77" fmla="*/ 2164588 h 2877820"/>
              <a:gd name="connsiteX78" fmla="*/ 4352544 w 5980176"/>
              <a:gd name="connsiteY78" fmla="*/ 2164588 h 2877820"/>
              <a:gd name="connsiteX79" fmla="*/ 4407408 w 5980176"/>
              <a:gd name="connsiteY79" fmla="*/ 2256028 h 2877820"/>
              <a:gd name="connsiteX80" fmla="*/ 4535424 w 5980176"/>
              <a:gd name="connsiteY80" fmla="*/ 2292604 h 2877820"/>
              <a:gd name="connsiteX81" fmla="*/ 4645152 w 5980176"/>
              <a:gd name="connsiteY81" fmla="*/ 2338324 h 2877820"/>
              <a:gd name="connsiteX82" fmla="*/ 4754880 w 5980176"/>
              <a:gd name="connsiteY82" fmla="*/ 2393188 h 2877820"/>
              <a:gd name="connsiteX83" fmla="*/ 4901184 w 5980176"/>
              <a:gd name="connsiteY83" fmla="*/ 2438908 h 2877820"/>
              <a:gd name="connsiteX84" fmla="*/ 5038344 w 5980176"/>
              <a:gd name="connsiteY84" fmla="*/ 2466340 h 2877820"/>
              <a:gd name="connsiteX85" fmla="*/ 5175504 w 5980176"/>
              <a:gd name="connsiteY85" fmla="*/ 2502916 h 2877820"/>
              <a:gd name="connsiteX86" fmla="*/ 5330952 w 5980176"/>
              <a:gd name="connsiteY86" fmla="*/ 2521204 h 2877820"/>
              <a:gd name="connsiteX87" fmla="*/ 5458968 w 5980176"/>
              <a:gd name="connsiteY87" fmla="*/ 2557780 h 2877820"/>
              <a:gd name="connsiteX88" fmla="*/ 5605272 w 5980176"/>
              <a:gd name="connsiteY88" fmla="*/ 2557780 h 2877820"/>
              <a:gd name="connsiteX89" fmla="*/ 5696712 w 5980176"/>
              <a:gd name="connsiteY89" fmla="*/ 2566924 h 2877820"/>
              <a:gd name="connsiteX90" fmla="*/ 5815584 w 5980176"/>
              <a:gd name="connsiteY90" fmla="*/ 2594356 h 2877820"/>
              <a:gd name="connsiteX91" fmla="*/ 5916168 w 5980176"/>
              <a:gd name="connsiteY91" fmla="*/ 2603500 h 2877820"/>
              <a:gd name="connsiteX92" fmla="*/ 5916168 w 5980176"/>
              <a:gd name="connsiteY92" fmla="*/ 2603500 h 2877820"/>
              <a:gd name="connsiteX93" fmla="*/ 5980176 w 5980176"/>
              <a:gd name="connsiteY93"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132265 w 5980176"/>
              <a:gd name="connsiteY40" fmla="*/ 720630 h 2877820"/>
              <a:gd name="connsiteX41" fmla="*/ 3158871 w 5980176"/>
              <a:gd name="connsiteY41" fmla="*/ 628015 h 2877820"/>
              <a:gd name="connsiteX42" fmla="*/ 3165634 w 5980176"/>
              <a:gd name="connsiteY42" fmla="*/ 567785 h 2877820"/>
              <a:gd name="connsiteX43" fmla="*/ 3199034 w 5980176"/>
              <a:gd name="connsiteY43" fmla="*/ 532542 h 2877820"/>
              <a:gd name="connsiteX44" fmla="*/ 3218180 w 5980176"/>
              <a:gd name="connsiteY44" fmla="*/ 497110 h 2877820"/>
              <a:gd name="connsiteX45" fmla="*/ 3246786 w 5980176"/>
              <a:gd name="connsiteY45" fmla="*/ 454343 h 2877820"/>
              <a:gd name="connsiteX46" fmla="*/ 3273425 w 5980176"/>
              <a:gd name="connsiteY46" fmla="*/ 390112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90462 w 5980176"/>
              <a:gd name="connsiteY60" fmla="*/ 669481 h 2877820"/>
              <a:gd name="connsiteX61" fmla="*/ 3720275 w 5980176"/>
              <a:gd name="connsiteY61" fmla="*/ 725837 h 2877820"/>
              <a:gd name="connsiteX62" fmla="*/ 3749739 w 5980176"/>
              <a:gd name="connsiteY62" fmla="*/ 741076 h 2877820"/>
              <a:gd name="connsiteX63" fmla="*/ 3803333 w 5980176"/>
              <a:gd name="connsiteY63" fmla="*/ 846392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29348 w 5980176"/>
              <a:gd name="connsiteY67" fmla="*/ 1064832 h 2877820"/>
              <a:gd name="connsiteX68" fmla="*/ 3953510 w 5980176"/>
              <a:gd name="connsiteY68" fmla="*/ 1099597 h 2877820"/>
              <a:gd name="connsiteX69" fmla="*/ 4005199 w 5980176"/>
              <a:gd name="connsiteY69" fmla="*/ 1212532 h 2877820"/>
              <a:gd name="connsiteX70" fmla="*/ 4058539 w 5980176"/>
              <a:gd name="connsiteY70" fmla="*/ 1390078 h 2877820"/>
              <a:gd name="connsiteX71" fmla="*/ 4103148 w 5980176"/>
              <a:gd name="connsiteY71" fmla="*/ 1616488 h 2877820"/>
              <a:gd name="connsiteX72" fmla="*/ 4126230 w 5980176"/>
              <a:gd name="connsiteY72" fmla="*/ 1749584 h 2877820"/>
              <a:gd name="connsiteX73" fmla="*/ 4144518 w 5980176"/>
              <a:gd name="connsiteY73" fmla="*/ 1838643 h 2877820"/>
              <a:gd name="connsiteX74" fmla="*/ 4178712 w 5980176"/>
              <a:gd name="connsiteY74" fmla="*/ 1955134 h 2877820"/>
              <a:gd name="connsiteX75" fmla="*/ 4204239 w 5980176"/>
              <a:gd name="connsiteY75" fmla="*/ 2083912 h 2877820"/>
              <a:gd name="connsiteX76" fmla="*/ 4270248 w 5980176"/>
              <a:gd name="connsiteY76" fmla="*/ 2164588 h 2877820"/>
              <a:gd name="connsiteX77" fmla="*/ 4270248 w 5980176"/>
              <a:gd name="connsiteY77" fmla="*/ 2164588 h 2877820"/>
              <a:gd name="connsiteX78" fmla="*/ 4352544 w 5980176"/>
              <a:gd name="connsiteY78" fmla="*/ 2164588 h 2877820"/>
              <a:gd name="connsiteX79" fmla="*/ 4407408 w 5980176"/>
              <a:gd name="connsiteY79" fmla="*/ 2256028 h 2877820"/>
              <a:gd name="connsiteX80" fmla="*/ 4535424 w 5980176"/>
              <a:gd name="connsiteY80" fmla="*/ 2292604 h 2877820"/>
              <a:gd name="connsiteX81" fmla="*/ 4645152 w 5980176"/>
              <a:gd name="connsiteY81" fmla="*/ 2338324 h 2877820"/>
              <a:gd name="connsiteX82" fmla="*/ 4754880 w 5980176"/>
              <a:gd name="connsiteY82" fmla="*/ 2393188 h 2877820"/>
              <a:gd name="connsiteX83" fmla="*/ 4901184 w 5980176"/>
              <a:gd name="connsiteY83" fmla="*/ 2438908 h 2877820"/>
              <a:gd name="connsiteX84" fmla="*/ 5038344 w 5980176"/>
              <a:gd name="connsiteY84" fmla="*/ 2466340 h 2877820"/>
              <a:gd name="connsiteX85" fmla="*/ 5175504 w 5980176"/>
              <a:gd name="connsiteY85" fmla="*/ 2502916 h 2877820"/>
              <a:gd name="connsiteX86" fmla="*/ 5330952 w 5980176"/>
              <a:gd name="connsiteY86" fmla="*/ 2521204 h 2877820"/>
              <a:gd name="connsiteX87" fmla="*/ 5458968 w 5980176"/>
              <a:gd name="connsiteY87" fmla="*/ 2557780 h 2877820"/>
              <a:gd name="connsiteX88" fmla="*/ 5605272 w 5980176"/>
              <a:gd name="connsiteY88" fmla="*/ 2557780 h 2877820"/>
              <a:gd name="connsiteX89" fmla="*/ 5696712 w 5980176"/>
              <a:gd name="connsiteY89" fmla="*/ 2566924 h 2877820"/>
              <a:gd name="connsiteX90" fmla="*/ 5815584 w 5980176"/>
              <a:gd name="connsiteY90" fmla="*/ 2594356 h 2877820"/>
              <a:gd name="connsiteX91" fmla="*/ 5916168 w 5980176"/>
              <a:gd name="connsiteY91" fmla="*/ 2603500 h 2877820"/>
              <a:gd name="connsiteX92" fmla="*/ 5916168 w 5980176"/>
              <a:gd name="connsiteY92" fmla="*/ 2603500 h 2877820"/>
              <a:gd name="connsiteX93" fmla="*/ 5980176 w 5980176"/>
              <a:gd name="connsiteY93"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132265 w 5980176"/>
              <a:gd name="connsiteY40" fmla="*/ 720630 h 2877820"/>
              <a:gd name="connsiteX41" fmla="*/ 3158871 w 5980176"/>
              <a:gd name="connsiteY41" fmla="*/ 628015 h 2877820"/>
              <a:gd name="connsiteX42" fmla="*/ 3165634 w 5980176"/>
              <a:gd name="connsiteY42" fmla="*/ 567785 h 2877820"/>
              <a:gd name="connsiteX43" fmla="*/ 3199034 w 5980176"/>
              <a:gd name="connsiteY43" fmla="*/ 532542 h 2877820"/>
              <a:gd name="connsiteX44" fmla="*/ 3218180 w 5980176"/>
              <a:gd name="connsiteY44" fmla="*/ 497110 h 2877820"/>
              <a:gd name="connsiteX45" fmla="*/ 3246786 w 5980176"/>
              <a:gd name="connsiteY45" fmla="*/ 454343 h 2877820"/>
              <a:gd name="connsiteX46" fmla="*/ 3273425 w 5980176"/>
              <a:gd name="connsiteY46" fmla="*/ 390112 h 2877820"/>
              <a:gd name="connsiteX47" fmla="*/ 3293745 w 5980176"/>
              <a:gd name="connsiteY47" fmla="*/ 322167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90462 w 5980176"/>
              <a:gd name="connsiteY60" fmla="*/ 669481 h 2877820"/>
              <a:gd name="connsiteX61" fmla="*/ 3720275 w 5980176"/>
              <a:gd name="connsiteY61" fmla="*/ 725837 h 2877820"/>
              <a:gd name="connsiteX62" fmla="*/ 3749739 w 5980176"/>
              <a:gd name="connsiteY62" fmla="*/ 741076 h 2877820"/>
              <a:gd name="connsiteX63" fmla="*/ 3803333 w 5980176"/>
              <a:gd name="connsiteY63" fmla="*/ 846392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29348 w 5980176"/>
              <a:gd name="connsiteY67" fmla="*/ 1064832 h 2877820"/>
              <a:gd name="connsiteX68" fmla="*/ 3953510 w 5980176"/>
              <a:gd name="connsiteY68" fmla="*/ 1099597 h 2877820"/>
              <a:gd name="connsiteX69" fmla="*/ 4005199 w 5980176"/>
              <a:gd name="connsiteY69" fmla="*/ 1212532 h 2877820"/>
              <a:gd name="connsiteX70" fmla="*/ 4058539 w 5980176"/>
              <a:gd name="connsiteY70" fmla="*/ 1390078 h 2877820"/>
              <a:gd name="connsiteX71" fmla="*/ 4103148 w 5980176"/>
              <a:gd name="connsiteY71" fmla="*/ 1616488 h 2877820"/>
              <a:gd name="connsiteX72" fmla="*/ 4126230 w 5980176"/>
              <a:gd name="connsiteY72" fmla="*/ 1749584 h 2877820"/>
              <a:gd name="connsiteX73" fmla="*/ 4144518 w 5980176"/>
              <a:gd name="connsiteY73" fmla="*/ 1838643 h 2877820"/>
              <a:gd name="connsiteX74" fmla="*/ 4178712 w 5980176"/>
              <a:gd name="connsiteY74" fmla="*/ 1955134 h 2877820"/>
              <a:gd name="connsiteX75" fmla="*/ 4204239 w 5980176"/>
              <a:gd name="connsiteY75" fmla="*/ 2083912 h 2877820"/>
              <a:gd name="connsiteX76" fmla="*/ 4270248 w 5980176"/>
              <a:gd name="connsiteY76" fmla="*/ 2164588 h 2877820"/>
              <a:gd name="connsiteX77" fmla="*/ 4270248 w 5980176"/>
              <a:gd name="connsiteY77" fmla="*/ 2164588 h 2877820"/>
              <a:gd name="connsiteX78" fmla="*/ 4352544 w 5980176"/>
              <a:gd name="connsiteY78" fmla="*/ 2164588 h 2877820"/>
              <a:gd name="connsiteX79" fmla="*/ 4407408 w 5980176"/>
              <a:gd name="connsiteY79" fmla="*/ 2256028 h 2877820"/>
              <a:gd name="connsiteX80" fmla="*/ 4535424 w 5980176"/>
              <a:gd name="connsiteY80" fmla="*/ 2292604 h 2877820"/>
              <a:gd name="connsiteX81" fmla="*/ 4645152 w 5980176"/>
              <a:gd name="connsiteY81" fmla="*/ 2338324 h 2877820"/>
              <a:gd name="connsiteX82" fmla="*/ 4754880 w 5980176"/>
              <a:gd name="connsiteY82" fmla="*/ 2393188 h 2877820"/>
              <a:gd name="connsiteX83" fmla="*/ 4901184 w 5980176"/>
              <a:gd name="connsiteY83" fmla="*/ 2438908 h 2877820"/>
              <a:gd name="connsiteX84" fmla="*/ 5038344 w 5980176"/>
              <a:gd name="connsiteY84" fmla="*/ 2466340 h 2877820"/>
              <a:gd name="connsiteX85" fmla="*/ 5175504 w 5980176"/>
              <a:gd name="connsiteY85" fmla="*/ 2502916 h 2877820"/>
              <a:gd name="connsiteX86" fmla="*/ 5330952 w 5980176"/>
              <a:gd name="connsiteY86" fmla="*/ 2521204 h 2877820"/>
              <a:gd name="connsiteX87" fmla="*/ 5458968 w 5980176"/>
              <a:gd name="connsiteY87" fmla="*/ 2557780 h 2877820"/>
              <a:gd name="connsiteX88" fmla="*/ 5605272 w 5980176"/>
              <a:gd name="connsiteY88" fmla="*/ 2557780 h 2877820"/>
              <a:gd name="connsiteX89" fmla="*/ 5696712 w 5980176"/>
              <a:gd name="connsiteY89" fmla="*/ 2566924 h 2877820"/>
              <a:gd name="connsiteX90" fmla="*/ 5815584 w 5980176"/>
              <a:gd name="connsiteY90" fmla="*/ 2594356 h 2877820"/>
              <a:gd name="connsiteX91" fmla="*/ 5916168 w 5980176"/>
              <a:gd name="connsiteY91" fmla="*/ 2603500 h 2877820"/>
              <a:gd name="connsiteX92" fmla="*/ 5916168 w 5980176"/>
              <a:gd name="connsiteY92" fmla="*/ 2603500 h 2877820"/>
              <a:gd name="connsiteX93" fmla="*/ 5980176 w 5980176"/>
              <a:gd name="connsiteY93"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132265 w 5980176"/>
              <a:gd name="connsiteY40" fmla="*/ 720630 h 2877820"/>
              <a:gd name="connsiteX41" fmla="*/ 3158871 w 5980176"/>
              <a:gd name="connsiteY41" fmla="*/ 628015 h 2877820"/>
              <a:gd name="connsiteX42" fmla="*/ 3165634 w 5980176"/>
              <a:gd name="connsiteY42" fmla="*/ 567785 h 2877820"/>
              <a:gd name="connsiteX43" fmla="*/ 3199034 w 5980176"/>
              <a:gd name="connsiteY43" fmla="*/ 532542 h 2877820"/>
              <a:gd name="connsiteX44" fmla="*/ 3218180 w 5980176"/>
              <a:gd name="connsiteY44" fmla="*/ 497110 h 2877820"/>
              <a:gd name="connsiteX45" fmla="*/ 3246786 w 5980176"/>
              <a:gd name="connsiteY45" fmla="*/ 454343 h 2877820"/>
              <a:gd name="connsiteX46" fmla="*/ 3273425 w 5980176"/>
              <a:gd name="connsiteY46" fmla="*/ 390112 h 2877820"/>
              <a:gd name="connsiteX47" fmla="*/ 3293745 w 5980176"/>
              <a:gd name="connsiteY47" fmla="*/ 322167 h 2877820"/>
              <a:gd name="connsiteX48" fmla="*/ 3322796 w 5980176"/>
              <a:gd name="connsiteY48" fmla="*/ 300324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90462 w 5980176"/>
              <a:gd name="connsiteY60" fmla="*/ 669481 h 2877820"/>
              <a:gd name="connsiteX61" fmla="*/ 3720275 w 5980176"/>
              <a:gd name="connsiteY61" fmla="*/ 725837 h 2877820"/>
              <a:gd name="connsiteX62" fmla="*/ 3749739 w 5980176"/>
              <a:gd name="connsiteY62" fmla="*/ 741076 h 2877820"/>
              <a:gd name="connsiteX63" fmla="*/ 3803333 w 5980176"/>
              <a:gd name="connsiteY63" fmla="*/ 846392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29348 w 5980176"/>
              <a:gd name="connsiteY67" fmla="*/ 1064832 h 2877820"/>
              <a:gd name="connsiteX68" fmla="*/ 3953510 w 5980176"/>
              <a:gd name="connsiteY68" fmla="*/ 1099597 h 2877820"/>
              <a:gd name="connsiteX69" fmla="*/ 4005199 w 5980176"/>
              <a:gd name="connsiteY69" fmla="*/ 1212532 h 2877820"/>
              <a:gd name="connsiteX70" fmla="*/ 4058539 w 5980176"/>
              <a:gd name="connsiteY70" fmla="*/ 1390078 h 2877820"/>
              <a:gd name="connsiteX71" fmla="*/ 4103148 w 5980176"/>
              <a:gd name="connsiteY71" fmla="*/ 1616488 h 2877820"/>
              <a:gd name="connsiteX72" fmla="*/ 4126230 w 5980176"/>
              <a:gd name="connsiteY72" fmla="*/ 1749584 h 2877820"/>
              <a:gd name="connsiteX73" fmla="*/ 4144518 w 5980176"/>
              <a:gd name="connsiteY73" fmla="*/ 1838643 h 2877820"/>
              <a:gd name="connsiteX74" fmla="*/ 4178712 w 5980176"/>
              <a:gd name="connsiteY74" fmla="*/ 1955134 h 2877820"/>
              <a:gd name="connsiteX75" fmla="*/ 4204239 w 5980176"/>
              <a:gd name="connsiteY75" fmla="*/ 2083912 h 2877820"/>
              <a:gd name="connsiteX76" fmla="*/ 4270248 w 5980176"/>
              <a:gd name="connsiteY76" fmla="*/ 2164588 h 2877820"/>
              <a:gd name="connsiteX77" fmla="*/ 4270248 w 5980176"/>
              <a:gd name="connsiteY77" fmla="*/ 2164588 h 2877820"/>
              <a:gd name="connsiteX78" fmla="*/ 4352544 w 5980176"/>
              <a:gd name="connsiteY78" fmla="*/ 2164588 h 2877820"/>
              <a:gd name="connsiteX79" fmla="*/ 4407408 w 5980176"/>
              <a:gd name="connsiteY79" fmla="*/ 2256028 h 2877820"/>
              <a:gd name="connsiteX80" fmla="*/ 4535424 w 5980176"/>
              <a:gd name="connsiteY80" fmla="*/ 2292604 h 2877820"/>
              <a:gd name="connsiteX81" fmla="*/ 4645152 w 5980176"/>
              <a:gd name="connsiteY81" fmla="*/ 2338324 h 2877820"/>
              <a:gd name="connsiteX82" fmla="*/ 4754880 w 5980176"/>
              <a:gd name="connsiteY82" fmla="*/ 2393188 h 2877820"/>
              <a:gd name="connsiteX83" fmla="*/ 4901184 w 5980176"/>
              <a:gd name="connsiteY83" fmla="*/ 2438908 h 2877820"/>
              <a:gd name="connsiteX84" fmla="*/ 5038344 w 5980176"/>
              <a:gd name="connsiteY84" fmla="*/ 2466340 h 2877820"/>
              <a:gd name="connsiteX85" fmla="*/ 5175504 w 5980176"/>
              <a:gd name="connsiteY85" fmla="*/ 2502916 h 2877820"/>
              <a:gd name="connsiteX86" fmla="*/ 5330952 w 5980176"/>
              <a:gd name="connsiteY86" fmla="*/ 2521204 h 2877820"/>
              <a:gd name="connsiteX87" fmla="*/ 5458968 w 5980176"/>
              <a:gd name="connsiteY87" fmla="*/ 2557780 h 2877820"/>
              <a:gd name="connsiteX88" fmla="*/ 5605272 w 5980176"/>
              <a:gd name="connsiteY88" fmla="*/ 2557780 h 2877820"/>
              <a:gd name="connsiteX89" fmla="*/ 5696712 w 5980176"/>
              <a:gd name="connsiteY89" fmla="*/ 2566924 h 2877820"/>
              <a:gd name="connsiteX90" fmla="*/ 5815584 w 5980176"/>
              <a:gd name="connsiteY90" fmla="*/ 2594356 h 2877820"/>
              <a:gd name="connsiteX91" fmla="*/ 5916168 w 5980176"/>
              <a:gd name="connsiteY91" fmla="*/ 2603500 h 2877820"/>
              <a:gd name="connsiteX92" fmla="*/ 5916168 w 5980176"/>
              <a:gd name="connsiteY92" fmla="*/ 2603500 h 2877820"/>
              <a:gd name="connsiteX93" fmla="*/ 5980176 w 5980176"/>
              <a:gd name="connsiteY93" fmla="*/ 2603500 h 2877820"/>
              <a:gd name="connsiteX0" fmla="*/ 0 w 5980176"/>
              <a:gd name="connsiteY0" fmla="*/ 2881806 h 2881806"/>
              <a:gd name="connsiteX1" fmla="*/ 91440 w 5980176"/>
              <a:gd name="connsiteY1" fmla="*/ 2872662 h 2881806"/>
              <a:gd name="connsiteX2" fmla="*/ 320040 w 5980176"/>
              <a:gd name="connsiteY2" fmla="*/ 2826942 h 2881806"/>
              <a:gd name="connsiteX3" fmla="*/ 576072 w 5980176"/>
              <a:gd name="connsiteY3" fmla="*/ 2744646 h 2881806"/>
              <a:gd name="connsiteX4" fmla="*/ 868680 w 5980176"/>
              <a:gd name="connsiteY4" fmla="*/ 2625774 h 2881806"/>
              <a:gd name="connsiteX5" fmla="*/ 996696 w 5980176"/>
              <a:gd name="connsiteY5" fmla="*/ 2561766 h 2881806"/>
              <a:gd name="connsiteX6" fmla="*/ 1152144 w 5980176"/>
              <a:gd name="connsiteY6" fmla="*/ 2406318 h 2881806"/>
              <a:gd name="connsiteX7" fmla="*/ 1234440 w 5980176"/>
              <a:gd name="connsiteY7" fmla="*/ 2314878 h 2881806"/>
              <a:gd name="connsiteX8" fmla="*/ 1335024 w 5980176"/>
              <a:gd name="connsiteY8" fmla="*/ 2186862 h 2881806"/>
              <a:gd name="connsiteX9" fmla="*/ 1389888 w 5980176"/>
              <a:gd name="connsiteY9" fmla="*/ 2022270 h 2881806"/>
              <a:gd name="connsiteX10" fmla="*/ 1463040 w 5980176"/>
              <a:gd name="connsiteY10" fmla="*/ 1885110 h 2881806"/>
              <a:gd name="connsiteX11" fmla="*/ 1527048 w 5980176"/>
              <a:gd name="connsiteY11" fmla="*/ 1848534 h 2881806"/>
              <a:gd name="connsiteX12" fmla="*/ 1609344 w 5980176"/>
              <a:gd name="connsiteY12" fmla="*/ 1885110 h 2881806"/>
              <a:gd name="connsiteX13" fmla="*/ 1700784 w 5980176"/>
              <a:gd name="connsiteY13" fmla="*/ 1821102 h 2881806"/>
              <a:gd name="connsiteX14" fmla="*/ 1801368 w 5980176"/>
              <a:gd name="connsiteY14" fmla="*/ 1775382 h 2881806"/>
              <a:gd name="connsiteX15" fmla="*/ 1883664 w 5980176"/>
              <a:gd name="connsiteY15" fmla="*/ 1738806 h 2881806"/>
              <a:gd name="connsiteX16" fmla="*/ 1883664 w 5980176"/>
              <a:gd name="connsiteY16" fmla="*/ 1738806 h 2881806"/>
              <a:gd name="connsiteX17" fmla="*/ 1975104 w 5980176"/>
              <a:gd name="connsiteY17" fmla="*/ 1839390 h 2881806"/>
              <a:gd name="connsiteX18" fmla="*/ 1975104 w 5980176"/>
              <a:gd name="connsiteY18" fmla="*/ 1839390 h 2881806"/>
              <a:gd name="connsiteX19" fmla="*/ 2121408 w 5980176"/>
              <a:gd name="connsiteY19" fmla="*/ 1885110 h 2881806"/>
              <a:gd name="connsiteX20" fmla="*/ 2121408 w 5980176"/>
              <a:gd name="connsiteY20" fmla="*/ 1885110 h 2881806"/>
              <a:gd name="connsiteX21" fmla="*/ 2194560 w 5980176"/>
              <a:gd name="connsiteY21" fmla="*/ 1894254 h 2881806"/>
              <a:gd name="connsiteX22" fmla="*/ 2258568 w 5980176"/>
              <a:gd name="connsiteY22" fmla="*/ 1821102 h 2881806"/>
              <a:gd name="connsiteX23" fmla="*/ 2286000 w 5980176"/>
              <a:gd name="connsiteY23" fmla="*/ 1757094 h 2881806"/>
              <a:gd name="connsiteX24" fmla="*/ 2331720 w 5980176"/>
              <a:gd name="connsiteY24" fmla="*/ 1674798 h 2881806"/>
              <a:gd name="connsiteX25" fmla="*/ 2389759 w 5980176"/>
              <a:gd name="connsiteY25" fmla="*/ 1621458 h 2881806"/>
              <a:gd name="connsiteX26" fmla="*/ 2440210 w 5980176"/>
              <a:gd name="connsiteY26" fmla="*/ 1600313 h 2881806"/>
              <a:gd name="connsiteX27" fmla="*/ 2468086 w 5980176"/>
              <a:gd name="connsiteY27" fmla="*/ 1589136 h 2881806"/>
              <a:gd name="connsiteX28" fmla="*/ 2521458 w 5980176"/>
              <a:gd name="connsiteY28" fmla="*/ 1516873 h 2881806"/>
              <a:gd name="connsiteX29" fmla="*/ 2529173 w 5980176"/>
              <a:gd name="connsiteY29" fmla="*/ 1504586 h 2881806"/>
              <a:gd name="connsiteX30" fmla="*/ 2547778 w 5980176"/>
              <a:gd name="connsiteY30" fmla="*/ 1478868 h 2881806"/>
              <a:gd name="connsiteX31" fmla="*/ 2614454 w 5980176"/>
              <a:gd name="connsiteY31" fmla="*/ 1495538 h 2881806"/>
              <a:gd name="connsiteX32" fmla="*/ 2713831 w 5980176"/>
              <a:gd name="connsiteY32" fmla="*/ 1554720 h 2881806"/>
              <a:gd name="connsiteX33" fmla="*/ 2807208 w 5980176"/>
              <a:gd name="connsiteY33" fmla="*/ 1510206 h 2881806"/>
              <a:gd name="connsiteX34" fmla="*/ 2886266 w 5980176"/>
              <a:gd name="connsiteY34" fmla="*/ 1421147 h 2881806"/>
              <a:gd name="connsiteX35" fmla="*/ 2960180 w 5980176"/>
              <a:gd name="connsiteY35" fmla="*/ 1214011 h 2881806"/>
              <a:gd name="connsiteX36" fmla="*/ 3016631 w 5980176"/>
              <a:gd name="connsiteY36" fmla="*/ 1065706 h 2881806"/>
              <a:gd name="connsiteX37" fmla="*/ 3058287 w 5980176"/>
              <a:gd name="connsiteY37" fmla="*/ 990141 h 2881806"/>
              <a:gd name="connsiteX38" fmla="*/ 3086513 w 5980176"/>
              <a:gd name="connsiteY38" fmla="*/ 897494 h 2881806"/>
              <a:gd name="connsiteX39" fmla="*/ 3100832 w 5980176"/>
              <a:gd name="connsiteY39" fmla="*/ 822787 h 2881806"/>
              <a:gd name="connsiteX40" fmla="*/ 3132265 w 5980176"/>
              <a:gd name="connsiteY40" fmla="*/ 724616 h 2881806"/>
              <a:gd name="connsiteX41" fmla="*/ 3158871 w 5980176"/>
              <a:gd name="connsiteY41" fmla="*/ 632001 h 2881806"/>
              <a:gd name="connsiteX42" fmla="*/ 3165634 w 5980176"/>
              <a:gd name="connsiteY42" fmla="*/ 571771 h 2881806"/>
              <a:gd name="connsiteX43" fmla="*/ 3199034 w 5980176"/>
              <a:gd name="connsiteY43" fmla="*/ 536528 h 2881806"/>
              <a:gd name="connsiteX44" fmla="*/ 3218180 w 5980176"/>
              <a:gd name="connsiteY44" fmla="*/ 501096 h 2881806"/>
              <a:gd name="connsiteX45" fmla="*/ 3246786 w 5980176"/>
              <a:gd name="connsiteY45" fmla="*/ 458329 h 2881806"/>
              <a:gd name="connsiteX46" fmla="*/ 3273425 w 5980176"/>
              <a:gd name="connsiteY46" fmla="*/ 394098 h 2881806"/>
              <a:gd name="connsiteX47" fmla="*/ 3293745 w 5980176"/>
              <a:gd name="connsiteY47" fmla="*/ 326153 h 2881806"/>
              <a:gd name="connsiteX48" fmla="*/ 3322796 w 5980176"/>
              <a:gd name="connsiteY48" fmla="*/ 304310 h 2881806"/>
              <a:gd name="connsiteX49" fmla="*/ 3345815 w 5980176"/>
              <a:gd name="connsiteY49" fmla="*/ 271194 h 2881806"/>
              <a:gd name="connsiteX50" fmla="*/ 3353054 w 5980176"/>
              <a:gd name="connsiteY50" fmla="*/ 21258 h 2881806"/>
              <a:gd name="connsiteX51" fmla="*/ 3384804 w 5980176"/>
              <a:gd name="connsiteY51" fmla="*/ 11733 h 2881806"/>
              <a:gd name="connsiteX52" fmla="*/ 3407537 w 5980176"/>
              <a:gd name="connsiteY52" fmla="*/ 3986 h 2881806"/>
              <a:gd name="connsiteX53" fmla="*/ 3419856 w 5980176"/>
              <a:gd name="connsiteY53" fmla="*/ 50595 h 2881806"/>
              <a:gd name="connsiteX54" fmla="*/ 3437382 w 5980176"/>
              <a:gd name="connsiteY54" fmla="*/ 90473 h 2881806"/>
              <a:gd name="connsiteX55" fmla="*/ 3483864 w 5980176"/>
              <a:gd name="connsiteY55" fmla="*/ 257478 h 2881806"/>
              <a:gd name="connsiteX56" fmla="*/ 3511296 w 5980176"/>
              <a:gd name="connsiteY56" fmla="*/ 239190 h 2881806"/>
              <a:gd name="connsiteX57" fmla="*/ 3520440 w 5980176"/>
              <a:gd name="connsiteY57" fmla="*/ 312342 h 2881806"/>
              <a:gd name="connsiteX58" fmla="*/ 3563747 w 5980176"/>
              <a:gd name="connsiteY58" fmla="*/ 392860 h 2881806"/>
              <a:gd name="connsiteX59" fmla="*/ 3626104 w 5980176"/>
              <a:gd name="connsiteY59" fmla="*/ 576883 h 2881806"/>
              <a:gd name="connsiteX60" fmla="*/ 3690462 w 5980176"/>
              <a:gd name="connsiteY60" fmla="*/ 673467 h 2881806"/>
              <a:gd name="connsiteX61" fmla="*/ 3720275 w 5980176"/>
              <a:gd name="connsiteY61" fmla="*/ 729823 h 2881806"/>
              <a:gd name="connsiteX62" fmla="*/ 3749739 w 5980176"/>
              <a:gd name="connsiteY62" fmla="*/ 745062 h 2881806"/>
              <a:gd name="connsiteX63" fmla="*/ 3803333 w 5980176"/>
              <a:gd name="connsiteY63" fmla="*/ 850378 h 2881806"/>
              <a:gd name="connsiteX64" fmla="*/ 3835686 w 5980176"/>
              <a:gd name="connsiteY64" fmla="*/ 922767 h 2881806"/>
              <a:gd name="connsiteX65" fmla="*/ 3869626 w 5980176"/>
              <a:gd name="connsiteY65" fmla="*/ 985442 h 2881806"/>
              <a:gd name="connsiteX66" fmla="*/ 3907727 w 5980176"/>
              <a:gd name="connsiteY66" fmla="*/ 1040211 h 2881806"/>
              <a:gd name="connsiteX67" fmla="*/ 3929348 w 5980176"/>
              <a:gd name="connsiteY67" fmla="*/ 1068818 h 2881806"/>
              <a:gd name="connsiteX68" fmla="*/ 3953510 w 5980176"/>
              <a:gd name="connsiteY68" fmla="*/ 1103583 h 2881806"/>
              <a:gd name="connsiteX69" fmla="*/ 4005199 w 5980176"/>
              <a:gd name="connsiteY69" fmla="*/ 1216518 h 2881806"/>
              <a:gd name="connsiteX70" fmla="*/ 4058539 w 5980176"/>
              <a:gd name="connsiteY70" fmla="*/ 1394064 h 2881806"/>
              <a:gd name="connsiteX71" fmla="*/ 4103148 w 5980176"/>
              <a:gd name="connsiteY71" fmla="*/ 1620474 h 2881806"/>
              <a:gd name="connsiteX72" fmla="*/ 4126230 w 5980176"/>
              <a:gd name="connsiteY72" fmla="*/ 1753570 h 2881806"/>
              <a:gd name="connsiteX73" fmla="*/ 4144518 w 5980176"/>
              <a:gd name="connsiteY73" fmla="*/ 1842629 h 2881806"/>
              <a:gd name="connsiteX74" fmla="*/ 4178712 w 5980176"/>
              <a:gd name="connsiteY74" fmla="*/ 1959120 h 2881806"/>
              <a:gd name="connsiteX75" fmla="*/ 4204239 w 5980176"/>
              <a:gd name="connsiteY75" fmla="*/ 2087898 h 2881806"/>
              <a:gd name="connsiteX76" fmla="*/ 4270248 w 5980176"/>
              <a:gd name="connsiteY76" fmla="*/ 2168574 h 2881806"/>
              <a:gd name="connsiteX77" fmla="*/ 4270248 w 5980176"/>
              <a:gd name="connsiteY77" fmla="*/ 2168574 h 2881806"/>
              <a:gd name="connsiteX78" fmla="*/ 4352544 w 5980176"/>
              <a:gd name="connsiteY78" fmla="*/ 2168574 h 2881806"/>
              <a:gd name="connsiteX79" fmla="*/ 4407408 w 5980176"/>
              <a:gd name="connsiteY79" fmla="*/ 2260014 h 2881806"/>
              <a:gd name="connsiteX80" fmla="*/ 4535424 w 5980176"/>
              <a:gd name="connsiteY80" fmla="*/ 2296590 h 2881806"/>
              <a:gd name="connsiteX81" fmla="*/ 4645152 w 5980176"/>
              <a:gd name="connsiteY81" fmla="*/ 2342310 h 2881806"/>
              <a:gd name="connsiteX82" fmla="*/ 4754880 w 5980176"/>
              <a:gd name="connsiteY82" fmla="*/ 2397174 h 2881806"/>
              <a:gd name="connsiteX83" fmla="*/ 4901184 w 5980176"/>
              <a:gd name="connsiteY83" fmla="*/ 2442894 h 2881806"/>
              <a:gd name="connsiteX84" fmla="*/ 5038344 w 5980176"/>
              <a:gd name="connsiteY84" fmla="*/ 2470326 h 2881806"/>
              <a:gd name="connsiteX85" fmla="*/ 5175504 w 5980176"/>
              <a:gd name="connsiteY85" fmla="*/ 2506902 h 2881806"/>
              <a:gd name="connsiteX86" fmla="*/ 5330952 w 5980176"/>
              <a:gd name="connsiteY86" fmla="*/ 2525190 h 2881806"/>
              <a:gd name="connsiteX87" fmla="*/ 5458968 w 5980176"/>
              <a:gd name="connsiteY87" fmla="*/ 2561766 h 2881806"/>
              <a:gd name="connsiteX88" fmla="*/ 5605272 w 5980176"/>
              <a:gd name="connsiteY88" fmla="*/ 2561766 h 2881806"/>
              <a:gd name="connsiteX89" fmla="*/ 5696712 w 5980176"/>
              <a:gd name="connsiteY89" fmla="*/ 2570910 h 2881806"/>
              <a:gd name="connsiteX90" fmla="*/ 5815584 w 5980176"/>
              <a:gd name="connsiteY90" fmla="*/ 2598342 h 2881806"/>
              <a:gd name="connsiteX91" fmla="*/ 5916168 w 5980176"/>
              <a:gd name="connsiteY91" fmla="*/ 2607486 h 2881806"/>
              <a:gd name="connsiteX92" fmla="*/ 5916168 w 5980176"/>
              <a:gd name="connsiteY92" fmla="*/ 2607486 h 2881806"/>
              <a:gd name="connsiteX93" fmla="*/ 5980176 w 5980176"/>
              <a:gd name="connsiteY93" fmla="*/ 2607486 h 2881806"/>
              <a:gd name="connsiteX0" fmla="*/ 0 w 5980176"/>
              <a:gd name="connsiteY0" fmla="*/ 2882246 h 2882246"/>
              <a:gd name="connsiteX1" fmla="*/ 91440 w 5980176"/>
              <a:gd name="connsiteY1" fmla="*/ 2873102 h 2882246"/>
              <a:gd name="connsiteX2" fmla="*/ 320040 w 5980176"/>
              <a:gd name="connsiteY2" fmla="*/ 2827382 h 2882246"/>
              <a:gd name="connsiteX3" fmla="*/ 576072 w 5980176"/>
              <a:gd name="connsiteY3" fmla="*/ 2745086 h 2882246"/>
              <a:gd name="connsiteX4" fmla="*/ 868680 w 5980176"/>
              <a:gd name="connsiteY4" fmla="*/ 2626214 h 2882246"/>
              <a:gd name="connsiteX5" fmla="*/ 996696 w 5980176"/>
              <a:gd name="connsiteY5" fmla="*/ 2562206 h 2882246"/>
              <a:gd name="connsiteX6" fmla="*/ 1152144 w 5980176"/>
              <a:gd name="connsiteY6" fmla="*/ 2406758 h 2882246"/>
              <a:gd name="connsiteX7" fmla="*/ 1234440 w 5980176"/>
              <a:gd name="connsiteY7" fmla="*/ 2315318 h 2882246"/>
              <a:gd name="connsiteX8" fmla="*/ 1335024 w 5980176"/>
              <a:gd name="connsiteY8" fmla="*/ 2187302 h 2882246"/>
              <a:gd name="connsiteX9" fmla="*/ 1389888 w 5980176"/>
              <a:gd name="connsiteY9" fmla="*/ 2022710 h 2882246"/>
              <a:gd name="connsiteX10" fmla="*/ 1463040 w 5980176"/>
              <a:gd name="connsiteY10" fmla="*/ 1885550 h 2882246"/>
              <a:gd name="connsiteX11" fmla="*/ 1527048 w 5980176"/>
              <a:gd name="connsiteY11" fmla="*/ 1848974 h 2882246"/>
              <a:gd name="connsiteX12" fmla="*/ 1609344 w 5980176"/>
              <a:gd name="connsiteY12" fmla="*/ 1885550 h 2882246"/>
              <a:gd name="connsiteX13" fmla="*/ 1700784 w 5980176"/>
              <a:gd name="connsiteY13" fmla="*/ 1821542 h 2882246"/>
              <a:gd name="connsiteX14" fmla="*/ 1801368 w 5980176"/>
              <a:gd name="connsiteY14" fmla="*/ 1775822 h 2882246"/>
              <a:gd name="connsiteX15" fmla="*/ 1883664 w 5980176"/>
              <a:gd name="connsiteY15" fmla="*/ 1739246 h 2882246"/>
              <a:gd name="connsiteX16" fmla="*/ 1883664 w 5980176"/>
              <a:gd name="connsiteY16" fmla="*/ 1739246 h 2882246"/>
              <a:gd name="connsiteX17" fmla="*/ 1975104 w 5980176"/>
              <a:gd name="connsiteY17" fmla="*/ 1839830 h 2882246"/>
              <a:gd name="connsiteX18" fmla="*/ 1975104 w 5980176"/>
              <a:gd name="connsiteY18" fmla="*/ 1839830 h 2882246"/>
              <a:gd name="connsiteX19" fmla="*/ 2121408 w 5980176"/>
              <a:gd name="connsiteY19" fmla="*/ 1885550 h 2882246"/>
              <a:gd name="connsiteX20" fmla="*/ 2121408 w 5980176"/>
              <a:gd name="connsiteY20" fmla="*/ 1885550 h 2882246"/>
              <a:gd name="connsiteX21" fmla="*/ 2194560 w 5980176"/>
              <a:gd name="connsiteY21" fmla="*/ 1894694 h 2882246"/>
              <a:gd name="connsiteX22" fmla="*/ 2258568 w 5980176"/>
              <a:gd name="connsiteY22" fmla="*/ 1821542 h 2882246"/>
              <a:gd name="connsiteX23" fmla="*/ 2286000 w 5980176"/>
              <a:gd name="connsiteY23" fmla="*/ 1757534 h 2882246"/>
              <a:gd name="connsiteX24" fmla="*/ 2331720 w 5980176"/>
              <a:gd name="connsiteY24" fmla="*/ 1675238 h 2882246"/>
              <a:gd name="connsiteX25" fmla="*/ 2389759 w 5980176"/>
              <a:gd name="connsiteY25" fmla="*/ 1621898 h 2882246"/>
              <a:gd name="connsiteX26" fmla="*/ 2440210 w 5980176"/>
              <a:gd name="connsiteY26" fmla="*/ 1600753 h 2882246"/>
              <a:gd name="connsiteX27" fmla="*/ 2468086 w 5980176"/>
              <a:gd name="connsiteY27" fmla="*/ 1589576 h 2882246"/>
              <a:gd name="connsiteX28" fmla="*/ 2521458 w 5980176"/>
              <a:gd name="connsiteY28" fmla="*/ 1517313 h 2882246"/>
              <a:gd name="connsiteX29" fmla="*/ 2529173 w 5980176"/>
              <a:gd name="connsiteY29" fmla="*/ 1505026 h 2882246"/>
              <a:gd name="connsiteX30" fmla="*/ 2547778 w 5980176"/>
              <a:gd name="connsiteY30" fmla="*/ 1479308 h 2882246"/>
              <a:gd name="connsiteX31" fmla="*/ 2614454 w 5980176"/>
              <a:gd name="connsiteY31" fmla="*/ 1495978 h 2882246"/>
              <a:gd name="connsiteX32" fmla="*/ 2713831 w 5980176"/>
              <a:gd name="connsiteY32" fmla="*/ 1555160 h 2882246"/>
              <a:gd name="connsiteX33" fmla="*/ 2807208 w 5980176"/>
              <a:gd name="connsiteY33" fmla="*/ 1510646 h 2882246"/>
              <a:gd name="connsiteX34" fmla="*/ 2886266 w 5980176"/>
              <a:gd name="connsiteY34" fmla="*/ 1421587 h 2882246"/>
              <a:gd name="connsiteX35" fmla="*/ 2960180 w 5980176"/>
              <a:gd name="connsiteY35" fmla="*/ 1214451 h 2882246"/>
              <a:gd name="connsiteX36" fmla="*/ 3016631 w 5980176"/>
              <a:gd name="connsiteY36" fmla="*/ 1066146 h 2882246"/>
              <a:gd name="connsiteX37" fmla="*/ 3058287 w 5980176"/>
              <a:gd name="connsiteY37" fmla="*/ 990581 h 2882246"/>
              <a:gd name="connsiteX38" fmla="*/ 3086513 w 5980176"/>
              <a:gd name="connsiteY38" fmla="*/ 897934 h 2882246"/>
              <a:gd name="connsiteX39" fmla="*/ 3100832 w 5980176"/>
              <a:gd name="connsiteY39" fmla="*/ 823227 h 2882246"/>
              <a:gd name="connsiteX40" fmla="*/ 3132265 w 5980176"/>
              <a:gd name="connsiteY40" fmla="*/ 725056 h 2882246"/>
              <a:gd name="connsiteX41" fmla="*/ 3158871 w 5980176"/>
              <a:gd name="connsiteY41" fmla="*/ 632441 h 2882246"/>
              <a:gd name="connsiteX42" fmla="*/ 3165634 w 5980176"/>
              <a:gd name="connsiteY42" fmla="*/ 572211 h 2882246"/>
              <a:gd name="connsiteX43" fmla="*/ 3199034 w 5980176"/>
              <a:gd name="connsiteY43" fmla="*/ 536968 h 2882246"/>
              <a:gd name="connsiteX44" fmla="*/ 3218180 w 5980176"/>
              <a:gd name="connsiteY44" fmla="*/ 501536 h 2882246"/>
              <a:gd name="connsiteX45" fmla="*/ 3246786 w 5980176"/>
              <a:gd name="connsiteY45" fmla="*/ 458769 h 2882246"/>
              <a:gd name="connsiteX46" fmla="*/ 3273425 w 5980176"/>
              <a:gd name="connsiteY46" fmla="*/ 394538 h 2882246"/>
              <a:gd name="connsiteX47" fmla="*/ 3293745 w 5980176"/>
              <a:gd name="connsiteY47" fmla="*/ 326593 h 2882246"/>
              <a:gd name="connsiteX48" fmla="*/ 3322796 w 5980176"/>
              <a:gd name="connsiteY48" fmla="*/ 304750 h 2882246"/>
              <a:gd name="connsiteX49" fmla="*/ 3345815 w 5980176"/>
              <a:gd name="connsiteY49" fmla="*/ 271634 h 2882246"/>
              <a:gd name="connsiteX50" fmla="*/ 3372104 w 5980176"/>
              <a:gd name="connsiteY50" fmla="*/ 255061 h 2882246"/>
              <a:gd name="connsiteX51" fmla="*/ 3384804 w 5980176"/>
              <a:gd name="connsiteY51" fmla="*/ 12173 h 2882246"/>
              <a:gd name="connsiteX52" fmla="*/ 3407537 w 5980176"/>
              <a:gd name="connsiteY52" fmla="*/ 4426 h 2882246"/>
              <a:gd name="connsiteX53" fmla="*/ 3419856 w 5980176"/>
              <a:gd name="connsiteY53" fmla="*/ 51035 h 2882246"/>
              <a:gd name="connsiteX54" fmla="*/ 3437382 w 5980176"/>
              <a:gd name="connsiteY54" fmla="*/ 90913 h 2882246"/>
              <a:gd name="connsiteX55" fmla="*/ 3483864 w 5980176"/>
              <a:gd name="connsiteY55" fmla="*/ 257918 h 2882246"/>
              <a:gd name="connsiteX56" fmla="*/ 3511296 w 5980176"/>
              <a:gd name="connsiteY56" fmla="*/ 239630 h 2882246"/>
              <a:gd name="connsiteX57" fmla="*/ 3520440 w 5980176"/>
              <a:gd name="connsiteY57" fmla="*/ 312782 h 2882246"/>
              <a:gd name="connsiteX58" fmla="*/ 3563747 w 5980176"/>
              <a:gd name="connsiteY58" fmla="*/ 393300 h 2882246"/>
              <a:gd name="connsiteX59" fmla="*/ 3626104 w 5980176"/>
              <a:gd name="connsiteY59" fmla="*/ 577323 h 2882246"/>
              <a:gd name="connsiteX60" fmla="*/ 3690462 w 5980176"/>
              <a:gd name="connsiteY60" fmla="*/ 673907 h 2882246"/>
              <a:gd name="connsiteX61" fmla="*/ 3720275 w 5980176"/>
              <a:gd name="connsiteY61" fmla="*/ 730263 h 2882246"/>
              <a:gd name="connsiteX62" fmla="*/ 3749739 w 5980176"/>
              <a:gd name="connsiteY62" fmla="*/ 745502 h 2882246"/>
              <a:gd name="connsiteX63" fmla="*/ 3803333 w 5980176"/>
              <a:gd name="connsiteY63" fmla="*/ 850818 h 2882246"/>
              <a:gd name="connsiteX64" fmla="*/ 3835686 w 5980176"/>
              <a:gd name="connsiteY64" fmla="*/ 923207 h 2882246"/>
              <a:gd name="connsiteX65" fmla="*/ 3869626 w 5980176"/>
              <a:gd name="connsiteY65" fmla="*/ 985882 h 2882246"/>
              <a:gd name="connsiteX66" fmla="*/ 3907727 w 5980176"/>
              <a:gd name="connsiteY66" fmla="*/ 1040651 h 2882246"/>
              <a:gd name="connsiteX67" fmla="*/ 3929348 w 5980176"/>
              <a:gd name="connsiteY67" fmla="*/ 1069258 h 2882246"/>
              <a:gd name="connsiteX68" fmla="*/ 3953510 w 5980176"/>
              <a:gd name="connsiteY68" fmla="*/ 1104023 h 2882246"/>
              <a:gd name="connsiteX69" fmla="*/ 4005199 w 5980176"/>
              <a:gd name="connsiteY69" fmla="*/ 1216958 h 2882246"/>
              <a:gd name="connsiteX70" fmla="*/ 4058539 w 5980176"/>
              <a:gd name="connsiteY70" fmla="*/ 1394504 h 2882246"/>
              <a:gd name="connsiteX71" fmla="*/ 4103148 w 5980176"/>
              <a:gd name="connsiteY71" fmla="*/ 1620914 h 2882246"/>
              <a:gd name="connsiteX72" fmla="*/ 4126230 w 5980176"/>
              <a:gd name="connsiteY72" fmla="*/ 1754010 h 2882246"/>
              <a:gd name="connsiteX73" fmla="*/ 4144518 w 5980176"/>
              <a:gd name="connsiteY73" fmla="*/ 1843069 h 2882246"/>
              <a:gd name="connsiteX74" fmla="*/ 4178712 w 5980176"/>
              <a:gd name="connsiteY74" fmla="*/ 1959560 h 2882246"/>
              <a:gd name="connsiteX75" fmla="*/ 4204239 w 5980176"/>
              <a:gd name="connsiteY75" fmla="*/ 2088338 h 2882246"/>
              <a:gd name="connsiteX76" fmla="*/ 4270248 w 5980176"/>
              <a:gd name="connsiteY76" fmla="*/ 2169014 h 2882246"/>
              <a:gd name="connsiteX77" fmla="*/ 4270248 w 5980176"/>
              <a:gd name="connsiteY77" fmla="*/ 2169014 h 2882246"/>
              <a:gd name="connsiteX78" fmla="*/ 4352544 w 5980176"/>
              <a:gd name="connsiteY78" fmla="*/ 2169014 h 2882246"/>
              <a:gd name="connsiteX79" fmla="*/ 4407408 w 5980176"/>
              <a:gd name="connsiteY79" fmla="*/ 2260454 h 2882246"/>
              <a:gd name="connsiteX80" fmla="*/ 4535424 w 5980176"/>
              <a:gd name="connsiteY80" fmla="*/ 2297030 h 2882246"/>
              <a:gd name="connsiteX81" fmla="*/ 4645152 w 5980176"/>
              <a:gd name="connsiteY81" fmla="*/ 2342750 h 2882246"/>
              <a:gd name="connsiteX82" fmla="*/ 4754880 w 5980176"/>
              <a:gd name="connsiteY82" fmla="*/ 2397614 h 2882246"/>
              <a:gd name="connsiteX83" fmla="*/ 4901184 w 5980176"/>
              <a:gd name="connsiteY83" fmla="*/ 2443334 h 2882246"/>
              <a:gd name="connsiteX84" fmla="*/ 5038344 w 5980176"/>
              <a:gd name="connsiteY84" fmla="*/ 2470766 h 2882246"/>
              <a:gd name="connsiteX85" fmla="*/ 5175504 w 5980176"/>
              <a:gd name="connsiteY85" fmla="*/ 2507342 h 2882246"/>
              <a:gd name="connsiteX86" fmla="*/ 5330952 w 5980176"/>
              <a:gd name="connsiteY86" fmla="*/ 2525630 h 2882246"/>
              <a:gd name="connsiteX87" fmla="*/ 5458968 w 5980176"/>
              <a:gd name="connsiteY87" fmla="*/ 2562206 h 2882246"/>
              <a:gd name="connsiteX88" fmla="*/ 5605272 w 5980176"/>
              <a:gd name="connsiteY88" fmla="*/ 2562206 h 2882246"/>
              <a:gd name="connsiteX89" fmla="*/ 5696712 w 5980176"/>
              <a:gd name="connsiteY89" fmla="*/ 2571350 h 2882246"/>
              <a:gd name="connsiteX90" fmla="*/ 5815584 w 5980176"/>
              <a:gd name="connsiteY90" fmla="*/ 2598782 h 2882246"/>
              <a:gd name="connsiteX91" fmla="*/ 5916168 w 5980176"/>
              <a:gd name="connsiteY91" fmla="*/ 2607926 h 2882246"/>
              <a:gd name="connsiteX92" fmla="*/ 5916168 w 5980176"/>
              <a:gd name="connsiteY92" fmla="*/ 2607926 h 2882246"/>
              <a:gd name="connsiteX93" fmla="*/ 5980176 w 5980176"/>
              <a:gd name="connsiteY93" fmla="*/ 2607926 h 2882246"/>
              <a:gd name="connsiteX0" fmla="*/ 0 w 5980176"/>
              <a:gd name="connsiteY0" fmla="*/ 2882246 h 2882246"/>
              <a:gd name="connsiteX1" fmla="*/ 91440 w 5980176"/>
              <a:gd name="connsiteY1" fmla="*/ 2873102 h 2882246"/>
              <a:gd name="connsiteX2" fmla="*/ 320040 w 5980176"/>
              <a:gd name="connsiteY2" fmla="*/ 2827382 h 2882246"/>
              <a:gd name="connsiteX3" fmla="*/ 576072 w 5980176"/>
              <a:gd name="connsiteY3" fmla="*/ 2745086 h 2882246"/>
              <a:gd name="connsiteX4" fmla="*/ 868680 w 5980176"/>
              <a:gd name="connsiteY4" fmla="*/ 2626214 h 2882246"/>
              <a:gd name="connsiteX5" fmla="*/ 996696 w 5980176"/>
              <a:gd name="connsiteY5" fmla="*/ 2562206 h 2882246"/>
              <a:gd name="connsiteX6" fmla="*/ 1152144 w 5980176"/>
              <a:gd name="connsiteY6" fmla="*/ 2406758 h 2882246"/>
              <a:gd name="connsiteX7" fmla="*/ 1234440 w 5980176"/>
              <a:gd name="connsiteY7" fmla="*/ 2315318 h 2882246"/>
              <a:gd name="connsiteX8" fmla="*/ 1335024 w 5980176"/>
              <a:gd name="connsiteY8" fmla="*/ 2187302 h 2882246"/>
              <a:gd name="connsiteX9" fmla="*/ 1389888 w 5980176"/>
              <a:gd name="connsiteY9" fmla="*/ 2022710 h 2882246"/>
              <a:gd name="connsiteX10" fmla="*/ 1463040 w 5980176"/>
              <a:gd name="connsiteY10" fmla="*/ 1885550 h 2882246"/>
              <a:gd name="connsiteX11" fmla="*/ 1527048 w 5980176"/>
              <a:gd name="connsiteY11" fmla="*/ 1848974 h 2882246"/>
              <a:gd name="connsiteX12" fmla="*/ 1609344 w 5980176"/>
              <a:gd name="connsiteY12" fmla="*/ 1885550 h 2882246"/>
              <a:gd name="connsiteX13" fmla="*/ 1700784 w 5980176"/>
              <a:gd name="connsiteY13" fmla="*/ 1821542 h 2882246"/>
              <a:gd name="connsiteX14" fmla="*/ 1801368 w 5980176"/>
              <a:gd name="connsiteY14" fmla="*/ 1775822 h 2882246"/>
              <a:gd name="connsiteX15" fmla="*/ 1883664 w 5980176"/>
              <a:gd name="connsiteY15" fmla="*/ 1739246 h 2882246"/>
              <a:gd name="connsiteX16" fmla="*/ 1883664 w 5980176"/>
              <a:gd name="connsiteY16" fmla="*/ 1739246 h 2882246"/>
              <a:gd name="connsiteX17" fmla="*/ 1975104 w 5980176"/>
              <a:gd name="connsiteY17" fmla="*/ 1839830 h 2882246"/>
              <a:gd name="connsiteX18" fmla="*/ 1975104 w 5980176"/>
              <a:gd name="connsiteY18" fmla="*/ 1839830 h 2882246"/>
              <a:gd name="connsiteX19" fmla="*/ 2121408 w 5980176"/>
              <a:gd name="connsiteY19" fmla="*/ 1885550 h 2882246"/>
              <a:gd name="connsiteX20" fmla="*/ 2121408 w 5980176"/>
              <a:gd name="connsiteY20" fmla="*/ 1885550 h 2882246"/>
              <a:gd name="connsiteX21" fmla="*/ 2194560 w 5980176"/>
              <a:gd name="connsiteY21" fmla="*/ 1894694 h 2882246"/>
              <a:gd name="connsiteX22" fmla="*/ 2258568 w 5980176"/>
              <a:gd name="connsiteY22" fmla="*/ 1821542 h 2882246"/>
              <a:gd name="connsiteX23" fmla="*/ 2286000 w 5980176"/>
              <a:gd name="connsiteY23" fmla="*/ 1757534 h 2882246"/>
              <a:gd name="connsiteX24" fmla="*/ 2331720 w 5980176"/>
              <a:gd name="connsiteY24" fmla="*/ 1675238 h 2882246"/>
              <a:gd name="connsiteX25" fmla="*/ 2389759 w 5980176"/>
              <a:gd name="connsiteY25" fmla="*/ 1621898 h 2882246"/>
              <a:gd name="connsiteX26" fmla="*/ 2440210 w 5980176"/>
              <a:gd name="connsiteY26" fmla="*/ 1600753 h 2882246"/>
              <a:gd name="connsiteX27" fmla="*/ 2468086 w 5980176"/>
              <a:gd name="connsiteY27" fmla="*/ 1589576 h 2882246"/>
              <a:gd name="connsiteX28" fmla="*/ 2521458 w 5980176"/>
              <a:gd name="connsiteY28" fmla="*/ 1517313 h 2882246"/>
              <a:gd name="connsiteX29" fmla="*/ 2529173 w 5980176"/>
              <a:gd name="connsiteY29" fmla="*/ 1505026 h 2882246"/>
              <a:gd name="connsiteX30" fmla="*/ 2547778 w 5980176"/>
              <a:gd name="connsiteY30" fmla="*/ 1479308 h 2882246"/>
              <a:gd name="connsiteX31" fmla="*/ 2614454 w 5980176"/>
              <a:gd name="connsiteY31" fmla="*/ 1495978 h 2882246"/>
              <a:gd name="connsiteX32" fmla="*/ 2713831 w 5980176"/>
              <a:gd name="connsiteY32" fmla="*/ 1555160 h 2882246"/>
              <a:gd name="connsiteX33" fmla="*/ 2807208 w 5980176"/>
              <a:gd name="connsiteY33" fmla="*/ 1510646 h 2882246"/>
              <a:gd name="connsiteX34" fmla="*/ 2886266 w 5980176"/>
              <a:gd name="connsiteY34" fmla="*/ 1421587 h 2882246"/>
              <a:gd name="connsiteX35" fmla="*/ 2960180 w 5980176"/>
              <a:gd name="connsiteY35" fmla="*/ 1214451 h 2882246"/>
              <a:gd name="connsiteX36" fmla="*/ 3016631 w 5980176"/>
              <a:gd name="connsiteY36" fmla="*/ 1066146 h 2882246"/>
              <a:gd name="connsiteX37" fmla="*/ 3058287 w 5980176"/>
              <a:gd name="connsiteY37" fmla="*/ 990581 h 2882246"/>
              <a:gd name="connsiteX38" fmla="*/ 3086513 w 5980176"/>
              <a:gd name="connsiteY38" fmla="*/ 897934 h 2882246"/>
              <a:gd name="connsiteX39" fmla="*/ 3100832 w 5980176"/>
              <a:gd name="connsiteY39" fmla="*/ 823227 h 2882246"/>
              <a:gd name="connsiteX40" fmla="*/ 3132265 w 5980176"/>
              <a:gd name="connsiteY40" fmla="*/ 725056 h 2882246"/>
              <a:gd name="connsiteX41" fmla="*/ 3158871 w 5980176"/>
              <a:gd name="connsiteY41" fmla="*/ 632441 h 2882246"/>
              <a:gd name="connsiteX42" fmla="*/ 3165634 w 5980176"/>
              <a:gd name="connsiteY42" fmla="*/ 572211 h 2882246"/>
              <a:gd name="connsiteX43" fmla="*/ 3199034 w 5980176"/>
              <a:gd name="connsiteY43" fmla="*/ 536968 h 2882246"/>
              <a:gd name="connsiteX44" fmla="*/ 3218180 w 5980176"/>
              <a:gd name="connsiteY44" fmla="*/ 501536 h 2882246"/>
              <a:gd name="connsiteX45" fmla="*/ 3246786 w 5980176"/>
              <a:gd name="connsiteY45" fmla="*/ 458769 h 2882246"/>
              <a:gd name="connsiteX46" fmla="*/ 3273425 w 5980176"/>
              <a:gd name="connsiteY46" fmla="*/ 394538 h 2882246"/>
              <a:gd name="connsiteX47" fmla="*/ 3293745 w 5980176"/>
              <a:gd name="connsiteY47" fmla="*/ 326593 h 2882246"/>
              <a:gd name="connsiteX48" fmla="*/ 3322796 w 5980176"/>
              <a:gd name="connsiteY48" fmla="*/ 304750 h 2882246"/>
              <a:gd name="connsiteX49" fmla="*/ 3345815 w 5980176"/>
              <a:gd name="connsiteY49" fmla="*/ 271634 h 2882246"/>
              <a:gd name="connsiteX50" fmla="*/ 3357848 w 5980176"/>
              <a:gd name="connsiteY50" fmla="*/ 266776 h 2882246"/>
              <a:gd name="connsiteX51" fmla="*/ 3372104 w 5980176"/>
              <a:gd name="connsiteY51" fmla="*/ 255061 h 2882246"/>
              <a:gd name="connsiteX52" fmla="*/ 3384804 w 5980176"/>
              <a:gd name="connsiteY52" fmla="*/ 12173 h 2882246"/>
              <a:gd name="connsiteX53" fmla="*/ 3407537 w 5980176"/>
              <a:gd name="connsiteY53" fmla="*/ 4426 h 2882246"/>
              <a:gd name="connsiteX54" fmla="*/ 3419856 w 5980176"/>
              <a:gd name="connsiteY54" fmla="*/ 51035 h 2882246"/>
              <a:gd name="connsiteX55" fmla="*/ 3437382 w 5980176"/>
              <a:gd name="connsiteY55" fmla="*/ 90913 h 2882246"/>
              <a:gd name="connsiteX56" fmla="*/ 3483864 w 5980176"/>
              <a:gd name="connsiteY56" fmla="*/ 257918 h 2882246"/>
              <a:gd name="connsiteX57" fmla="*/ 3511296 w 5980176"/>
              <a:gd name="connsiteY57" fmla="*/ 239630 h 2882246"/>
              <a:gd name="connsiteX58" fmla="*/ 3520440 w 5980176"/>
              <a:gd name="connsiteY58" fmla="*/ 312782 h 2882246"/>
              <a:gd name="connsiteX59" fmla="*/ 3563747 w 5980176"/>
              <a:gd name="connsiteY59" fmla="*/ 393300 h 2882246"/>
              <a:gd name="connsiteX60" fmla="*/ 3626104 w 5980176"/>
              <a:gd name="connsiteY60" fmla="*/ 577323 h 2882246"/>
              <a:gd name="connsiteX61" fmla="*/ 3690462 w 5980176"/>
              <a:gd name="connsiteY61" fmla="*/ 673907 h 2882246"/>
              <a:gd name="connsiteX62" fmla="*/ 3720275 w 5980176"/>
              <a:gd name="connsiteY62" fmla="*/ 730263 h 2882246"/>
              <a:gd name="connsiteX63" fmla="*/ 3749739 w 5980176"/>
              <a:gd name="connsiteY63" fmla="*/ 745502 h 2882246"/>
              <a:gd name="connsiteX64" fmla="*/ 3803333 w 5980176"/>
              <a:gd name="connsiteY64" fmla="*/ 850818 h 2882246"/>
              <a:gd name="connsiteX65" fmla="*/ 3835686 w 5980176"/>
              <a:gd name="connsiteY65" fmla="*/ 923207 h 2882246"/>
              <a:gd name="connsiteX66" fmla="*/ 3869626 w 5980176"/>
              <a:gd name="connsiteY66" fmla="*/ 985882 h 2882246"/>
              <a:gd name="connsiteX67" fmla="*/ 3907727 w 5980176"/>
              <a:gd name="connsiteY67" fmla="*/ 1040651 h 2882246"/>
              <a:gd name="connsiteX68" fmla="*/ 3929348 w 5980176"/>
              <a:gd name="connsiteY68" fmla="*/ 1069258 h 2882246"/>
              <a:gd name="connsiteX69" fmla="*/ 3953510 w 5980176"/>
              <a:gd name="connsiteY69" fmla="*/ 1104023 h 2882246"/>
              <a:gd name="connsiteX70" fmla="*/ 4005199 w 5980176"/>
              <a:gd name="connsiteY70" fmla="*/ 1216958 h 2882246"/>
              <a:gd name="connsiteX71" fmla="*/ 4058539 w 5980176"/>
              <a:gd name="connsiteY71" fmla="*/ 1394504 h 2882246"/>
              <a:gd name="connsiteX72" fmla="*/ 4103148 w 5980176"/>
              <a:gd name="connsiteY72" fmla="*/ 1620914 h 2882246"/>
              <a:gd name="connsiteX73" fmla="*/ 4126230 w 5980176"/>
              <a:gd name="connsiteY73" fmla="*/ 1754010 h 2882246"/>
              <a:gd name="connsiteX74" fmla="*/ 4144518 w 5980176"/>
              <a:gd name="connsiteY74" fmla="*/ 1843069 h 2882246"/>
              <a:gd name="connsiteX75" fmla="*/ 4178712 w 5980176"/>
              <a:gd name="connsiteY75" fmla="*/ 1959560 h 2882246"/>
              <a:gd name="connsiteX76" fmla="*/ 4204239 w 5980176"/>
              <a:gd name="connsiteY76" fmla="*/ 2088338 h 2882246"/>
              <a:gd name="connsiteX77" fmla="*/ 4270248 w 5980176"/>
              <a:gd name="connsiteY77" fmla="*/ 2169014 h 2882246"/>
              <a:gd name="connsiteX78" fmla="*/ 4270248 w 5980176"/>
              <a:gd name="connsiteY78" fmla="*/ 2169014 h 2882246"/>
              <a:gd name="connsiteX79" fmla="*/ 4352544 w 5980176"/>
              <a:gd name="connsiteY79" fmla="*/ 2169014 h 2882246"/>
              <a:gd name="connsiteX80" fmla="*/ 4407408 w 5980176"/>
              <a:gd name="connsiteY80" fmla="*/ 2260454 h 2882246"/>
              <a:gd name="connsiteX81" fmla="*/ 4535424 w 5980176"/>
              <a:gd name="connsiteY81" fmla="*/ 2297030 h 2882246"/>
              <a:gd name="connsiteX82" fmla="*/ 4645152 w 5980176"/>
              <a:gd name="connsiteY82" fmla="*/ 2342750 h 2882246"/>
              <a:gd name="connsiteX83" fmla="*/ 4754880 w 5980176"/>
              <a:gd name="connsiteY83" fmla="*/ 2397614 h 2882246"/>
              <a:gd name="connsiteX84" fmla="*/ 4901184 w 5980176"/>
              <a:gd name="connsiteY84" fmla="*/ 2443334 h 2882246"/>
              <a:gd name="connsiteX85" fmla="*/ 5038344 w 5980176"/>
              <a:gd name="connsiteY85" fmla="*/ 2470766 h 2882246"/>
              <a:gd name="connsiteX86" fmla="*/ 5175504 w 5980176"/>
              <a:gd name="connsiteY86" fmla="*/ 2507342 h 2882246"/>
              <a:gd name="connsiteX87" fmla="*/ 5330952 w 5980176"/>
              <a:gd name="connsiteY87" fmla="*/ 2525630 h 2882246"/>
              <a:gd name="connsiteX88" fmla="*/ 5458968 w 5980176"/>
              <a:gd name="connsiteY88" fmla="*/ 2562206 h 2882246"/>
              <a:gd name="connsiteX89" fmla="*/ 5605272 w 5980176"/>
              <a:gd name="connsiteY89" fmla="*/ 2562206 h 2882246"/>
              <a:gd name="connsiteX90" fmla="*/ 5696712 w 5980176"/>
              <a:gd name="connsiteY90" fmla="*/ 2571350 h 2882246"/>
              <a:gd name="connsiteX91" fmla="*/ 5815584 w 5980176"/>
              <a:gd name="connsiteY91" fmla="*/ 2598782 h 2882246"/>
              <a:gd name="connsiteX92" fmla="*/ 5916168 w 5980176"/>
              <a:gd name="connsiteY92" fmla="*/ 2607926 h 2882246"/>
              <a:gd name="connsiteX93" fmla="*/ 5916168 w 5980176"/>
              <a:gd name="connsiteY93" fmla="*/ 2607926 h 2882246"/>
              <a:gd name="connsiteX94" fmla="*/ 5980176 w 5980176"/>
              <a:gd name="connsiteY94" fmla="*/ 2607926 h 2882246"/>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132265 w 5980176"/>
              <a:gd name="connsiteY40" fmla="*/ 720630 h 2877820"/>
              <a:gd name="connsiteX41" fmla="*/ 3158871 w 5980176"/>
              <a:gd name="connsiteY41" fmla="*/ 628015 h 2877820"/>
              <a:gd name="connsiteX42" fmla="*/ 3165634 w 5980176"/>
              <a:gd name="connsiteY42" fmla="*/ 567785 h 2877820"/>
              <a:gd name="connsiteX43" fmla="*/ 3199034 w 5980176"/>
              <a:gd name="connsiteY43" fmla="*/ 532542 h 2877820"/>
              <a:gd name="connsiteX44" fmla="*/ 3218180 w 5980176"/>
              <a:gd name="connsiteY44" fmla="*/ 497110 h 2877820"/>
              <a:gd name="connsiteX45" fmla="*/ 3246786 w 5980176"/>
              <a:gd name="connsiteY45" fmla="*/ 454343 h 2877820"/>
              <a:gd name="connsiteX46" fmla="*/ 3273425 w 5980176"/>
              <a:gd name="connsiteY46" fmla="*/ 390112 h 2877820"/>
              <a:gd name="connsiteX47" fmla="*/ 3293745 w 5980176"/>
              <a:gd name="connsiteY47" fmla="*/ 322167 h 2877820"/>
              <a:gd name="connsiteX48" fmla="*/ 3322796 w 5980176"/>
              <a:gd name="connsiteY48" fmla="*/ 300324 h 2877820"/>
              <a:gd name="connsiteX49" fmla="*/ 3345815 w 5980176"/>
              <a:gd name="connsiteY49" fmla="*/ 267208 h 2877820"/>
              <a:gd name="connsiteX50" fmla="*/ 3357848 w 5980176"/>
              <a:gd name="connsiteY50" fmla="*/ 262350 h 2877820"/>
              <a:gd name="connsiteX51" fmla="*/ 3372104 w 5980176"/>
              <a:gd name="connsiteY51" fmla="*/ 250635 h 2877820"/>
              <a:gd name="connsiteX52" fmla="*/ 3391948 w 5980176"/>
              <a:gd name="connsiteY52" fmla="*/ 226822 h 2877820"/>
              <a:gd name="connsiteX53" fmla="*/ 3407537 w 5980176"/>
              <a:gd name="connsiteY53" fmla="*/ 0 h 2877820"/>
              <a:gd name="connsiteX54" fmla="*/ 3419856 w 5980176"/>
              <a:gd name="connsiteY54" fmla="*/ 46609 h 2877820"/>
              <a:gd name="connsiteX55" fmla="*/ 3437382 w 5980176"/>
              <a:gd name="connsiteY55" fmla="*/ 86487 h 2877820"/>
              <a:gd name="connsiteX56" fmla="*/ 3483864 w 5980176"/>
              <a:gd name="connsiteY56" fmla="*/ 253492 h 2877820"/>
              <a:gd name="connsiteX57" fmla="*/ 3511296 w 5980176"/>
              <a:gd name="connsiteY57" fmla="*/ 235204 h 2877820"/>
              <a:gd name="connsiteX58" fmla="*/ 3520440 w 5980176"/>
              <a:gd name="connsiteY58" fmla="*/ 308356 h 2877820"/>
              <a:gd name="connsiteX59" fmla="*/ 3563747 w 5980176"/>
              <a:gd name="connsiteY59" fmla="*/ 388874 h 2877820"/>
              <a:gd name="connsiteX60" fmla="*/ 3626104 w 5980176"/>
              <a:gd name="connsiteY60" fmla="*/ 572897 h 2877820"/>
              <a:gd name="connsiteX61" fmla="*/ 3690462 w 5980176"/>
              <a:gd name="connsiteY61" fmla="*/ 669481 h 2877820"/>
              <a:gd name="connsiteX62" fmla="*/ 3720275 w 5980176"/>
              <a:gd name="connsiteY62" fmla="*/ 725837 h 2877820"/>
              <a:gd name="connsiteX63" fmla="*/ 3749739 w 5980176"/>
              <a:gd name="connsiteY63" fmla="*/ 741076 h 2877820"/>
              <a:gd name="connsiteX64" fmla="*/ 3803333 w 5980176"/>
              <a:gd name="connsiteY64" fmla="*/ 846392 h 2877820"/>
              <a:gd name="connsiteX65" fmla="*/ 3835686 w 5980176"/>
              <a:gd name="connsiteY65" fmla="*/ 918781 h 2877820"/>
              <a:gd name="connsiteX66" fmla="*/ 3869626 w 5980176"/>
              <a:gd name="connsiteY66" fmla="*/ 981456 h 2877820"/>
              <a:gd name="connsiteX67" fmla="*/ 3907727 w 5980176"/>
              <a:gd name="connsiteY67" fmla="*/ 1036225 h 2877820"/>
              <a:gd name="connsiteX68" fmla="*/ 3929348 w 5980176"/>
              <a:gd name="connsiteY68" fmla="*/ 1064832 h 2877820"/>
              <a:gd name="connsiteX69" fmla="*/ 3953510 w 5980176"/>
              <a:gd name="connsiteY69" fmla="*/ 1099597 h 2877820"/>
              <a:gd name="connsiteX70" fmla="*/ 4005199 w 5980176"/>
              <a:gd name="connsiteY70" fmla="*/ 1212532 h 2877820"/>
              <a:gd name="connsiteX71" fmla="*/ 4058539 w 5980176"/>
              <a:gd name="connsiteY71" fmla="*/ 1390078 h 2877820"/>
              <a:gd name="connsiteX72" fmla="*/ 4103148 w 5980176"/>
              <a:gd name="connsiteY72" fmla="*/ 1616488 h 2877820"/>
              <a:gd name="connsiteX73" fmla="*/ 4126230 w 5980176"/>
              <a:gd name="connsiteY73" fmla="*/ 1749584 h 2877820"/>
              <a:gd name="connsiteX74" fmla="*/ 4144518 w 5980176"/>
              <a:gd name="connsiteY74" fmla="*/ 1838643 h 2877820"/>
              <a:gd name="connsiteX75" fmla="*/ 4178712 w 5980176"/>
              <a:gd name="connsiteY75" fmla="*/ 1955134 h 2877820"/>
              <a:gd name="connsiteX76" fmla="*/ 4204239 w 5980176"/>
              <a:gd name="connsiteY76" fmla="*/ 2083912 h 2877820"/>
              <a:gd name="connsiteX77" fmla="*/ 4270248 w 5980176"/>
              <a:gd name="connsiteY77" fmla="*/ 2164588 h 2877820"/>
              <a:gd name="connsiteX78" fmla="*/ 4270248 w 5980176"/>
              <a:gd name="connsiteY78" fmla="*/ 2164588 h 2877820"/>
              <a:gd name="connsiteX79" fmla="*/ 4352544 w 5980176"/>
              <a:gd name="connsiteY79" fmla="*/ 2164588 h 2877820"/>
              <a:gd name="connsiteX80" fmla="*/ 4407408 w 5980176"/>
              <a:gd name="connsiteY80" fmla="*/ 2256028 h 2877820"/>
              <a:gd name="connsiteX81" fmla="*/ 4535424 w 5980176"/>
              <a:gd name="connsiteY81" fmla="*/ 2292604 h 2877820"/>
              <a:gd name="connsiteX82" fmla="*/ 4645152 w 5980176"/>
              <a:gd name="connsiteY82" fmla="*/ 2338324 h 2877820"/>
              <a:gd name="connsiteX83" fmla="*/ 4754880 w 5980176"/>
              <a:gd name="connsiteY83" fmla="*/ 2393188 h 2877820"/>
              <a:gd name="connsiteX84" fmla="*/ 4901184 w 5980176"/>
              <a:gd name="connsiteY84" fmla="*/ 2438908 h 2877820"/>
              <a:gd name="connsiteX85" fmla="*/ 5038344 w 5980176"/>
              <a:gd name="connsiteY85" fmla="*/ 2466340 h 2877820"/>
              <a:gd name="connsiteX86" fmla="*/ 5175504 w 5980176"/>
              <a:gd name="connsiteY86" fmla="*/ 2502916 h 2877820"/>
              <a:gd name="connsiteX87" fmla="*/ 5330952 w 5980176"/>
              <a:gd name="connsiteY87" fmla="*/ 2521204 h 2877820"/>
              <a:gd name="connsiteX88" fmla="*/ 5458968 w 5980176"/>
              <a:gd name="connsiteY88" fmla="*/ 2557780 h 2877820"/>
              <a:gd name="connsiteX89" fmla="*/ 5605272 w 5980176"/>
              <a:gd name="connsiteY89" fmla="*/ 2557780 h 2877820"/>
              <a:gd name="connsiteX90" fmla="*/ 5696712 w 5980176"/>
              <a:gd name="connsiteY90" fmla="*/ 2566924 h 2877820"/>
              <a:gd name="connsiteX91" fmla="*/ 5815584 w 5980176"/>
              <a:gd name="connsiteY91" fmla="*/ 2594356 h 2877820"/>
              <a:gd name="connsiteX92" fmla="*/ 5916168 w 5980176"/>
              <a:gd name="connsiteY92" fmla="*/ 2603500 h 2877820"/>
              <a:gd name="connsiteX93" fmla="*/ 5916168 w 5980176"/>
              <a:gd name="connsiteY93" fmla="*/ 2603500 h 2877820"/>
              <a:gd name="connsiteX94" fmla="*/ 5980176 w 5980176"/>
              <a:gd name="connsiteY94" fmla="*/ 2603500 h 2877820"/>
              <a:gd name="connsiteX0" fmla="*/ 0 w 5980176"/>
              <a:gd name="connsiteY0" fmla="*/ 2831211 h 2831211"/>
              <a:gd name="connsiteX1" fmla="*/ 91440 w 5980176"/>
              <a:gd name="connsiteY1" fmla="*/ 2822067 h 2831211"/>
              <a:gd name="connsiteX2" fmla="*/ 320040 w 5980176"/>
              <a:gd name="connsiteY2" fmla="*/ 2776347 h 2831211"/>
              <a:gd name="connsiteX3" fmla="*/ 576072 w 5980176"/>
              <a:gd name="connsiteY3" fmla="*/ 2694051 h 2831211"/>
              <a:gd name="connsiteX4" fmla="*/ 868680 w 5980176"/>
              <a:gd name="connsiteY4" fmla="*/ 2575179 h 2831211"/>
              <a:gd name="connsiteX5" fmla="*/ 996696 w 5980176"/>
              <a:gd name="connsiteY5" fmla="*/ 2511171 h 2831211"/>
              <a:gd name="connsiteX6" fmla="*/ 1152144 w 5980176"/>
              <a:gd name="connsiteY6" fmla="*/ 2355723 h 2831211"/>
              <a:gd name="connsiteX7" fmla="*/ 1234440 w 5980176"/>
              <a:gd name="connsiteY7" fmla="*/ 2264283 h 2831211"/>
              <a:gd name="connsiteX8" fmla="*/ 1335024 w 5980176"/>
              <a:gd name="connsiteY8" fmla="*/ 2136267 h 2831211"/>
              <a:gd name="connsiteX9" fmla="*/ 1389888 w 5980176"/>
              <a:gd name="connsiteY9" fmla="*/ 1971675 h 2831211"/>
              <a:gd name="connsiteX10" fmla="*/ 1463040 w 5980176"/>
              <a:gd name="connsiteY10" fmla="*/ 1834515 h 2831211"/>
              <a:gd name="connsiteX11" fmla="*/ 1527048 w 5980176"/>
              <a:gd name="connsiteY11" fmla="*/ 1797939 h 2831211"/>
              <a:gd name="connsiteX12" fmla="*/ 1609344 w 5980176"/>
              <a:gd name="connsiteY12" fmla="*/ 1834515 h 2831211"/>
              <a:gd name="connsiteX13" fmla="*/ 1700784 w 5980176"/>
              <a:gd name="connsiteY13" fmla="*/ 1770507 h 2831211"/>
              <a:gd name="connsiteX14" fmla="*/ 1801368 w 5980176"/>
              <a:gd name="connsiteY14" fmla="*/ 1724787 h 2831211"/>
              <a:gd name="connsiteX15" fmla="*/ 1883664 w 5980176"/>
              <a:gd name="connsiteY15" fmla="*/ 1688211 h 2831211"/>
              <a:gd name="connsiteX16" fmla="*/ 1883664 w 5980176"/>
              <a:gd name="connsiteY16" fmla="*/ 1688211 h 2831211"/>
              <a:gd name="connsiteX17" fmla="*/ 1975104 w 5980176"/>
              <a:gd name="connsiteY17" fmla="*/ 1788795 h 2831211"/>
              <a:gd name="connsiteX18" fmla="*/ 1975104 w 5980176"/>
              <a:gd name="connsiteY18" fmla="*/ 1788795 h 2831211"/>
              <a:gd name="connsiteX19" fmla="*/ 2121408 w 5980176"/>
              <a:gd name="connsiteY19" fmla="*/ 1834515 h 2831211"/>
              <a:gd name="connsiteX20" fmla="*/ 2121408 w 5980176"/>
              <a:gd name="connsiteY20" fmla="*/ 1834515 h 2831211"/>
              <a:gd name="connsiteX21" fmla="*/ 2194560 w 5980176"/>
              <a:gd name="connsiteY21" fmla="*/ 1843659 h 2831211"/>
              <a:gd name="connsiteX22" fmla="*/ 2258568 w 5980176"/>
              <a:gd name="connsiteY22" fmla="*/ 1770507 h 2831211"/>
              <a:gd name="connsiteX23" fmla="*/ 2286000 w 5980176"/>
              <a:gd name="connsiteY23" fmla="*/ 1706499 h 2831211"/>
              <a:gd name="connsiteX24" fmla="*/ 2331720 w 5980176"/>
              <a:gd name="connsiteY24" fmla="*/ 1624203 h 2831211"/>
              <a:gd name="connsiteX25" fmla="*/ 2389759 w 5980176"/>
              <a:gd name="connsiteY25" fmla="*/ 1570863 h 2831211"/>
              <a:gd name="connsiteX26" fmla="*/ 2440210 w 5980176"/>
              <a:gd name="connsiteY26" fmla="*/ 1549718 h 2831211"/>
              <a:gd name="connsiteX27" fmla="*/ 2468086 w 5980176"/>
              <a:gd name="connsiteY27" fmla="*/ 1538541 h 2831211"/>
              <a:gd name="connsiteX28" fmla="*/ 2521458 w 5980176"/>
              <a:gd name="connsiteY28" fmla="*/ 1466278 h 2831211"/>
              <a:gd name="connsiteX29" fmla="*/ 2529173 w 5980176"/>
              <a:gd name="connsiteY29" fmla="*/ 1453991 h 2831211"/>
              <a:gd name="connsiteX30" fmla="*/ 2547778 w 5980176"/>
              <a:gd name="connsiteY30" fmla="*/ 1428273 h 2831211"/>
              <a:gd name="connsiteX31" fmla="*/ 2614454 w 5980176"/>
              <a:gd name="connsiteY31" fmla="*/ 1444943 h 2831211"/>
              <a:gd name="connsiteX32" fmla="*/ 2713831 w 5980176"/>
              <a:gd name="connsiteY32" fmla="*/ 1504125 h 2831211"/>
              <a:gd name="connsiteX33" fmla="*/ 2807208 w 5980176"/>
              <a:gd name="connsiteY33" fmla="*/ 1459611 h 2831211"/>
              <a:gd name="connsiteX34" fmla="*/ 2886266 w 5980176"/>
              <a:gd name="connsiteY34" fmla="*/ 1370552 h 2831211"/>
              <a:gd name="connsiteX35" fmla="*/ 2960180 w 5980176"/>
              <a:gd name="connsiteY35" fmla="*/ 1163416 h 2831211"/>
              <a:gd name="connsiteX36" fmla="*/ 3016631 w 5980176"/>
              <a:gd name="connsiteY36" fmla="*/ 1015111 h 2831211"/>
              <a:gd name="connsiteX37" fmla="*/ 3058287 w 5980176"/>
              <a:gd name="connsiteY37" fmla="*/ 939546 h 2831211"/>
              <a:gd name="connsiteX38" fmla="*/ 3086513 w 5980176"/>
              <a:gd name="connsiteY38" fmla="*/ 846899 h 2831211"/>
              <a:gd name="connsiteX39" fmla="*/ 3100832 w 5980176"/>
              <a:gd name="connsiteY39" fmla="*/ 772192 h 2831211"/>
              <a:gd name="connsiteX40" fmla="*/ 3132265 w 5980176"/>
              <a:gd name="connsiteY40" fmla="*/ 674021 h 2831211"/>
              <a:gd name="connsiteX41" fmla="*/ 3158871 w 5980176"/>
              <a:gd name="connsiteY41" fmla="*/ 581406 h 2831211"/>
              <a:gd name="connsiteX42" fmla="*/ 3165634 w 5980176"/>
              <a:gd name="connsiteY42" fmla="*/ 521176 h 2831211"/>
              <a:gd name="connsiteX43" fmla="*/ 3199034 w 5980176"/>
              <a:gd name="connsiteY43" fmla="*/ 485933 h 2831211"/>
              <a:gd name="connsiteX44" fmla="*/ 3218180 w 5980176"/>
              <a:gd name="connsiteY44" fmla="*/ 450501 h 2831211"/>
              <a:gd name="connsiteX45" fmla="*/ 3246786 w 5980176"/>
              <a:gd name="connsiteY45" fmla="*/ 407734 h 2831211"/>
              <a:gd name="connsiteX46" fmla="*/ 3273425 w 5980176"/>
              <a:gd name="connsiteY46" fmla="*/ 343503 h 2831211"/>
              <a:gd name="connsiteX47" fmla="*/ 3293745 w 5980176"/>
              <a:gd name="connsiteY47" fmla="*/ 275558 h 2831211"/>
              <a:gd name="connsiteX48" fmla="*/ 3322796 w 5980176"/>
              <a:gd name="connsiteY48" fmla="*/ 253715 h 2831211"/>
              <a:gd name="connsiteX49" fmla="*/ 3345815 w 5980176"/>
              <a:gd name="connsiteY49" fmla="*/ 220599 h 2831211"/>
              <a:gd name="connsiteX50" fmla="*/ 3357848 w 5980176"/>
              <a:gd name="connsiteY50" fmla="*/ 215741 h 2831211"/>
              <a:gd name="connsiteX51" fmla="*/ 3372104 w 5980176"/>
              <a:gd name="connsiteY51" fmla="*/ 204026 h 2831211"/>
              <a:gd name="connsiteX52" fmla="*/ 3391948 w 5980176"/>
              <a:gd name="connsiteY52" fmla="*/ 180213 h 2831211"/>
              <a:gd name="connsiteX53" fmla="*/ 3412299 w 5980176"/>
              <a:gd name="connsiteY53" fmla="*/ 167704 h 2831211"/>
              <a:gd name="connsiteX54" fmla="*/ 3419856 w 5980176"/>
              <a:gd name="connsiteY54" fmla="*/ 0 h 2831211"/>
              <a:gd name="connsiteX55" fmla="*/ 3437382 w 5980176"/>
              <a:gd name="connsiteY55" fmla="*/ 39878 h 2831211"/>
              <a:gd name="connsiteX56" fmla="*/ 3483864 w 5980176"/>
              <a:gd name="connsiteY56" fmla="*/ 206883 h 2831211"/>
              <a:gd name="connsiteX57" fmla="*/ 3511296 w 5980176"/>
              <a:gd name="connsiteY57" fmla="*/ 188595 h 2831211"/>
              <a:gd name="connsiteX58" fmla="*/ 3520440 w 5980176"/>
              <a:gd name="connsiteY58" fmla="*/ 261747 h 2831211"/>
              <a:gd name="connsiteX59" fmla="*/ 3563747 w 5980176"/>
              <a:gd name="connsiteY59" fmla="*/ 342265 h 2831211"/>
              <a:gd name="connsiteX60" fmla="*/ 3626104 w 5980176"/>
              <a:gd name="connsiteY60" fmla="*/ 526288 h 2831211"/>
              <a:gd name="connsiteX61" fmla="*/ 3690462 w 5980176"/>
              <a:gd name="connsiteY61" fmla="*/ 622872 h 2831211"/>
              <a:gd name="connsiteX62" fmla="*/ 3720275 w 5980176"/>
              <a:gd name="connsiteY62" fmla="*/ 679228 h 2831211"/>
              <a:gd name="connsiteX63" fmla="*/ 3749739 w 5980176"/>
              <a:gd name="connsiteY63" fmla="*/ 694467 h 2831211"/>
              <a:gd name="connsiteX64" fmla="*/ 3803333 w 5980176"/>
              <a:gd name="connsiteY64" fmla="*/ 799783 h 2831211"/>
              <a:gd name="connsiteX65" fmla="*/ 3835686 w 5980176"/>
              <a:gd name="connsiteY65" fmla="*/ 872172 h 2831211"/>
              <a:gd name="connsiteX66" fmla="*/ 3869626 w 5980176"/>
              <a:gd name="connsiteY66" fmla="*/ 934847 h 2831211"/>
              <a:gd name="connsiteX67" fmla="*/ 3907727 w 5980176"/>
              <a:gd name="connsiteY67" fmla="*/ 989616 h 2831211"/>
              <a:gd name="connsiteX68" fmla="*/ 3929348 w 5980176"/>
              <a:gd name="connsiteY68" fmla="*/ 1018223 h 2831211"/>
              <a:gd name="connsiteX69" fmla="*/ 3953510 w 5980176"/>
              <a:gd name="connsiteY69" fmla="*/ 1052988 h 2831211"/>
              <a:gd name="connsiteX70" fmla="*/ 4005199 w 5980176"/>
              <a:gd name="connsiteY70" fmla="*/ 1165923 h 2831211"/>
              <a:gd name="connsiteX71" fmla="*/ 4058539 w 5980176"/>
              <a:gd name="connsiteY71" fmla="*/ 1343469 h 2831211"/>
              <a:gd name="connsiteX72" fmla="*/ 4103148 w 5980176"/>
              <a:gd name="connsiteY72" fmla="*/ 1569879 h 2831211"/>
              <a:gd name="connsiteX73" fmla="*/ 4126230 w 5980176"/>
              <a:gd name="connsiteY73" fmla="*/ 1702975 h 2831211"/>
              <a:gd name="connsiteX74" fmla="*/ 4144518 w 5980176"/>
              <a:gd name="connsiteY74" fmla="*/ 1792034 h 2831211"/>
              <a:gd name="connsiteX75" fmla="*/ 4178712 w 5980176"/>
              <a:gd name="connsiteY75" fmla="*/ 1908525 h 2831211"/>
              <a:gd name="connsiteX76" fmla="*/ 4204239 w 5980176"/>
              <a:gd name="connsiteY76" fmla="*/ 2037303 h 2831211"/>
              <a:gd name="connsiteX77" fmla="*/ 4270248 w 5980176"/>
              <a:gd name="connsiteY77" fmla="*/ 2117979 h 2831211"/>
              <a:gd name="connsiteX78" fmla="*/ 4270248 w 5980176"/>
              <a:gd name="connsiteY78" fmla="*/ 2117979 h 2831211"/>
              <a:gd name="connsiteX79" fmla="*/ 4352544 w 5980176"/>
              <a:gd name="connsiteY79" fmla="*/ 2117979 h 2831211"/>
              <a:gd name="connsiteX80" fmla="*/ 4407408 w 5980176"/>
              <a:gd name="connsiteY80" fmla="*/ 2209419 h 2831211"/>
              <a:gd name="connsiteX81" fmla="*/ 4535424 w 5980176"/>
              <a:gd name="connsiteY81" fmla="*/ 2245995 h 2831211"/>
              <a:gd name="connsiteX82" fmla="*/ 4645152 w 5980176"/>
              <a:gd name="connsiteY82" fmla="*/ 2291715 h 2831211"/>
              <a:gd name="connsiteX83" fmla="*/ 4754880 w 5980176"/>
              <a:gd name="connsiteY83" fmla="*/ 2346579 h 2831211"/>
              <a:gd name="connsiteX84" fmla="*/ 4901184 w 5980176"/>
              <a:gd name="connsiteY84" fmla="*/ 2392299 h 2831211"/>
              <a:gd name="connsiteX85" fmla="*/ 5038344 w 5980176"/>
              <a:gd name="connsiteY85" fmla="*/ 2419731 h 2831211"/>
              <a:gd name="connsiteX86" fmla="*/ 5175504 w 5980176"/>
              <a:gd name="connsiteY86" fmla="*/ 2456307 h 2831211"/>
              <a:gd name="connsiteX87" fmla="*/ 5330952 w 5980176"/>
              <a:gd name="connsiteY87" fmla="*/ 2474595 h 2831211"/>
              <a:gd name="connsiteX88" fmla="*/ 5458968 w 5980176"/>
              <a:gd name="connsiteY88" fmla="*/ 2511171 h 2831211"/>
              <a:gd name="connsiteX89" fmla="*/ 5605272 w 5980176"/>
              <a:gd name="connsiteY89" fmla="*/ 2511171 h 2831211"/>
              <a:gd name="connsiteX90" fmla="*/ 5696712 w 5980176"/>
              <a:gd name="connsiteY90" fmla="*/ 2520315 h 2831211"/>
              <a:gd name="connsiteX91" fmla="*/ 5815584 w 5980176"/>
              <a:gd name="connsiteY91" fmla="*/ 2547747 h 2831211"/>
              <a:gd name="connsiteX92" fmla="*/ 5916168 w 5980176"/>
              <a:gd name="connsiteY92" fmla="*/ 2556891 h 2831211"/>
              <a:gd name="connsiteX93" fmla="*/ 5916168 w 5980176"/>
              <a:gd name="connsiteY93" fmla="*/ 2556891 h 2831211"/>
              <a:gd name="connsiteX94" fmla="*/ 5980176 w 5980176"/>
              <a:gd name="connsiteY94" fmla="*/ 2556891 h 2831211"/>
              <a:gd name="connsiteX0" fmla="*/ 0 w 5980176"/>
              <a:gd name="connsiteY0" fmla="*/ 2791333 h 2791333"/>
              <a:gd name="connsiteX1" fmla="*/ 91440 w 5980176"/>
              <a:gd name="connsiteY1" fmla="*/ 2782189 h 2791333"/>
              <a:gd name="connsiteX2" fmla="*/ 320040 w 5980176"/>
              <a:gd name="connsiteY2" fmla="*/ 2736469 h 2791333"/>
              <a:gd name="connsiteX3" fmla="*/ 576072 w 5980176"/>
              <a:gd name="connsiteY3" fmla="*/ 2654173 h 2791333"/>
              <a:gd name="connsiteX4" fmla="*/ 868680 w 5980176"/>
              <a:gd name="connsiteY4" fmla="*/ 2535301 h 2791333"/>
              <a:gd name="connsiteX5" fmla="*/ 996696 w 5980176"/>
              <a:gd name="connsiteY5" fmla="*/ 2471293 h 2791333"/>
              <a:gd name="connsiteX6" fmla="*/ 1152144 w 5980176"/>
              <a:gd name="connsiteY6" fmla="*/ 2315845 h 2791333"/>
              <a:gd name="connsiteX7" fmla="*/ 1234440 w 5980176"/>
              <a:gd name="connsiteY7" fmla="*/ 2224405 h 2791333"/>
              <a:gd name="connsiteX8" fmla="*/ 1335024 w 5980176"/>
              <a:gd name="connsiteY8" fmla="*/ 2096389 h 2791333"/>
              <a:gd name="connsiteX9" fmla="*/ 1389888 w 5980176"/>
              <a:gd name="connsiteY9" fmla="*/ 1931797 h 2791333"/>
              <a:gd name="connsiteX10" fmla="*/ 1463040 w 5980176"/>
              <a:gd name="connsiteY10" fmla="*/ 1794637 h 2791333"/>
              <a:gd name="connsiteX11" fmla="*/ 1527048 w 5980176"/>
              <a:gd name="connsiteY11" fmla="*/ 1758061 h 2791333"/>
              <a:gd name="connsiteX12" fmla="*/ 1609344 w 5980176"/>
              <a:gd name="connsiteY12" fmla="*/ 1794637 h 2791333"/>
              <a:gd name="connsiteX13" fmla="*/ 1700784 w 5980176"/>
              <a:gd name="connsiteY13" fmla="*/ 1730629 h 2791333"/>
              <a:gd name="connsiteX14" fmla="*/ 1801368 w 5980176"/>
              <a:gd name="connsiteY14" fmla="*/ 1684909 h 2791333"/>
              <a:gd name="connsiteX15" fmla="*/ 1883664 w 5980176"/>
              <a:gd name="connsiteY15" fmla="*/ 1648333 h 2791333"/>
              <a:gd name="connsiteX16" fmla="*/ 1883664 w 5980176"/>
              <a:gd name="connsiteY16" fmla="*/ 1648333 h 2791333"/>
              <a:gd name="connsiteX17" fmla="*/ 1975104 w 5980176"/>
              <a:gd name="connsiteY17" fmla="*/ 1748917 h 2791333"/>
              <a:gd name="connsiteX18" fmla="*/ 1975104 w 5980176"/>
              <a:gd name="connsiteY18" fmla="*/ 1748917 h 2791333"/>
              <a:gd name="connsiteX19" fmla="*/ 2121408 w 5980176"/>
              <a:gd name="connsiteY19" fmla="*/ 1794637 h 2791333"/>
              <a:gd name="connsiteX20" fmla="*/ 2121408 w 5980176"/>
              <a:gd name="connsiteY20" fmla="*/ 1794637 h 2791333"/>
              <a:gd name="connsiteX21" fmla="*/ 2194560 w 5980176"/>
              <a:gd name="connsiteY21" fmla="*/ 1803781 h 2791333"/>
              <a:gd name="connsiteX22" fmla="*/ 2258568 w 5980176"/>
              <a:gd name="connsiteY22" fmla="*/ 1730629 h 2791333"/>
              <a:gd name="connsiteX23" fmla="*/ 2286000 w 5980176"/>
              <a:gd name="connsiteY23" fmla="*/ 1666621 h 2791333"/>
              <a:gd name="connsiteX24" fmla="*/ 2331720 w 5980176"/>
              <a:gd name="connsiteY24" fmla="*/ 1584325 h 2791333"/>
              <a:gd name="connsiteX25" fmla="*/ 2389759 w 5980176"/>
              <a:gd name="connsiteY25" fmla="*/ 1530985 h 2791333"/>
              <a:gd name="connsiteX26" fmla="*/ 2440210 w 5980176"/>
              <a:gd name="connsiteY26" fmla="*/ 1509840 h 2791333"/>
              <a:gd name="connsiteX27" fmla="*/ 2468086 w 5980176"/>
              <a:gd name="connsiteY27" fmla="*/ 1498663 h 2791333"/>
              <a:gd name="connsiteX28" fmla="*/ 2521458 w 5980176"/>
              <a:gd name="connsiteY28" fmla="*/ 1426400 h 2791333"/>
              <a:gd name="connsiteX29" fmla="*/ 2529173 w 5980176"/>
              <a:gd name="connsiteY29" fmla="*/ 1414113 h 2791333"/>
              <a:gd name="connsiteX30" fmla="*/ 2547778 w 5980176"/>
              <a:gd name="connsiteY30" fmla="*/ 1388395 h 2791333"/>
              <a:gd name="connsiteX31" fmla="*/ 2614454 w 5980176"/>
              <a:gd name="connsiteY31" fmla="*/ 1405065 h 2791333"/>
              <a:gd name="connsiteX32" fmla="*/ 2713831 w 5980176"/>
              <a:gd name="connsiteY32" fmla="*/ 1464247 h 2791333"/>
              <a:gd name="connsiteX33" fmla="*/ 2807208 w 5980176"/>
              <a:gd name="connsiteY33" fmla="*/ 1419733 h 2791333"/>
              <a:gd name="connsiteX34" fmla="*/ 2886266 w 5980176"/>
              <a:gd name="connsiteY34" fmla="*/ 1330674 h 2791333"/>
              <a:gd name="connsiteX35" fmla="*/ 2960180 w 5980176"/>
              <a:gd name="connsiteY35" fmla="*/ 1123538 h 2791333"/>
              <a:gd name="connsiteX36" fmla="*/ 3016631 w 5980176"/>
              <a:gd name="connsiteY36" fmla="*/ 975233 h 2791333"/>
              <a:gd name="connsiteX37" fmla="*/ 3058287 w 5980176"/>
              <a:gd name="connsiteY37" fmla="*/ 899668 h 2791333"/>
              <a:gd name="connsiteX38" fmla="*/ 3086513 w 5980176"/>
              <a:gd name="connsiteY38" fmla="*/ 807021 h 2791333"/>
              <a:gd name="connsiteX39" fmla="*/ 3100832 w 5980176"/>
              <a:gd name="connsiteY39" fmla="*/ 732314 h 2791333"/>
              <a:gd name="connsiteX40" fmla="*/ 3132265 w 5980176"/>
              <a:gd name="connsiteY40" fmla="*/ 634143 h 2791333"/>
              <a:gd name="connsiteX41" fmla="*/ 3158871 w 5980176"/>
              <a:gd name="connsiteY41" fmla="*/ 541528 h 2791333"/>
              <a:gd name="connsiteX42" fmla="*/ 3165634 w 5980176"/>
              <a:gd name="connsiteY42" fmla="*/ 481298 h 2791333"/>
              <a:gd name="connsiteX43" fmla="*/ 3199034 w 5980176"/>
              <a:gd name="connsiteY43" fmla="*/ 446055 h 2791333"/>
              <a:gd name="connsiteX44" fmla="*/ 3218180 w 5980176"/>
              <a:gd name="connsiteY44" fmla="*/ 410623 h 2791333"/>
              <a:gd name="connsiteX45" fmla="*/ 3246786 w 5980176"/>
              <a:gd name="connsiteY45" fmla="*/ 367856 h 2791333"/>
              <a:gd name="connsiteX46" fmla="*/ 3273425 w 5980176"/>
              <a:gd name="connsiteY46" fmla="*/ 303625 h 2791333"/>
              <a:gd name="connsiteX47" fmla="*/ 3293745 w 5980176"/>
              <a:gd name="connsiteY47" fmla="*/ 235680 h 2791333"/>
              <a:gd name="connsiteX48" fmla="*/ 3322796 w 5980176"/>
              <a:gd name="connsiteY48" fmla="*/ 213837 h 2791333"/>
              <a:gd name="connsiteX49" fmla="*/ 3345815 w 5980176"/>
              <a:gd name="connsiteY49" fmla="*/ 180721 h 2791333"/>
              <a:gd name="connsiteX50" fmla="*/ 3357848 w 5980176"/>
              <a:gd name="connsiteY50" fmla="*/ 175863 h 2791333"/>
              <a:gd name="connsiteX51" fmla="*/ 3372104 w 5980176"/>
              <a:gd name="connsiteY51" fmla="*/ 164148 h 2791333"/>
              <a:gd name="connsiteX52" fmla="*/ 3391948 w 5980176"/>
              <a:gd name="connsiteY52" fmla="*/ 140335 h 2791333"/>
              <a:gd name="connsiteX53" fmla="*/ 3412299 w 5980176"/>
              <a:gd name="connsiteY53" fmla="*/ 127826 h 2791333"/>
              <a:gd name="connsiteX54" fmla="*/ 3429381 w 5980176"/>
              <a:gd name="connsiteY54" fmla="*/ 167291 h 2791333"/>
              <a:gd name="connsiteX55" fmla="*/ 3437382 w 5980176"/>
              <a:gd name="connsiteY55" fmla="*/ 0 h 2791333"/>
              <a:gd name="connsiteX56" fmla="*/ 3483864 w 5980176"/>
              <a:gd name="connsiteY56" fmla="*/ 167005 h 2791333"/>
              <a:gd name="connsiteX57" fmla="*/ 3511296 w 5980176"/>
              <a:gd name="connsiteY57" fmla="*/ 148717 h 2791333"/>
              <a:gd name="connsiteX58" fmla="*/ 3520440 w 5980176"/>
              <a:gd name="connsiteY58" fmla="*/ 221869 h 2791333"/>
              <a:gd name="connsiteX59" fmla="*/ 3563747 w 5980176"/>
              <a:gd name="connsiteY59" fmla="*/ 302387 h 2791333"/>
              <a:gd name="connsiteX60" fmla="*/ 3626104 w 5980176"/>
              <a:gd name="connsiteY60" fmla="*/ 486410 h 2791333"/>
              <a:gd name="connsiteX61" fmla="*/ 3690462 w 5980176"/>
              <a:gd name="connsiteY61" fmla="*/ 582994 h 2791333"/>
              <a:gd name="connsiteX62" fmla="*/ 3720275 w 5980176"/>
              <a:gd name="connsiteY62" fmla="*/ 639350 h 2791333"/>
              <a:gd name="connsiteX63" fmla="*/ 3749739 w 5980176"/>
              <a:gd name="connsiteY63" fmla="*/ 654589 h 2791333"/>
              <a:gd name="connsiteX64" fmla="*/ 3803333 w 5980176"/>
              <a:gd name="connsiteY64" fmla="*/ 759905 h 2791333"/>
              <a:gd name="connsiteX65" fmla="*/ 3835686 w 5980176"/>
              <a:gd name="connsiteY65" fmla="*/ 832294 h 2791333"/>
              <a:gd name="connsiteX66" fmla="*/ 3869626 w 5980176"/>
              <a:gd name="connsiteY66" fmla="*/ 894969 h 2791333"/>
              <a:gd name="connsiteX67" fmla="*/ 3907727 w 5980176"/>
              <a:gd name="connsiteY67" fmla="*/ 949738 h 2791333"/>
              <a:gd name="connsiteX68" fmla="*/ 3929348 w 5980176"/>
              <a:gd name="connsiteY68" fmla="*/ 978345 h 2791333"/>
              <a:gd name="connsiteX69" fmla="*/ 3953510 w 5980176"/>
              <a:gd name="connsiteY69" fmla="*/ 1013110 h 2791333"/>
              <a:gd name="connsiteX70" fmla="*/ 4005199 w 5980176"/>
              <a:gd name="connsiteY70" fmla="*/ 1126045 h 2791333"/>
              <a:gd name="connsiteX71" fmla="*/ 4058539 w 5980176"/>
              <a:gd name="connsiteY71" fmla="*/ 1303591 h 2791333"/>
              <a:gd name="connsiteX72" fmla="*/ 4103148 w 5980176"/>
              <a:gd name="connsiteY72" fmla="*/ 1530001 h 2791333"/>
              <a:gd name="connsiteX73" fmla="*/ 4126230 w 5980176"/>
              <a:gd name="connsiteY73" fmla="*/ 1663097 h 2791333"/>
              <a:gd name="connsiteX74" fmla="*/ 4144518 w 5980176"/>
              <a:gd name="connsiteY74" fmla="*/ 1752156 h 2791333"/>
              <a:gd name="connsiteX75" fmla="*/ 4178712 w 5980176"/>
              <a:gd name="connsiteY75" fmla="*/ 1868647 h 2791333"/>
              <a:gd name="connsiteX76" fmla="*/ 4204239 w 5980176"/>
              <a:gd name="connsiteY76" fmla="*/ 1997425 h 2791333"/>
              <a:gd name="connsiteX77" fmla="*/ 4270248 w 5980176"/>
              <a:gd name="connsiteY77" fmla="*/ 2078101 h 2791333"/>
              <a:gd name="connsiteX78" fmla="*/ 4270248 w 5980176"/>
              <a:gd name="connsiteY78" fmla="*/ 2078101 h 2791333"/>
              <a:gd name="connsiteX79" fmla="*/ 4352544 w 5980176"/>
              <a:gd name="connsiteY79" fmla="*/ 2078101 h 2791333"/>
              <a:gd name="connsiteX80" fmla="*/ 4407408 w 5980176"/>
              <a:gd name="connsiteY80" fmla="*/ 2169541 h 2791333"/>
              <a:gd name="connsiteX81" fmla="*/ 4535424 w 5980176"/>
              <a:gd name="connsiteY81" fmla="*/ 2206117 h 2791333"/>
              <a:gd name="connsiteX82" fmla="*/ 4645152 w 5980176"/>
              <a:gd name="connsiteY82" fmla="*/ 2251837 h 2791333"/>
              <a:gd name="connsiteX83" fmla="*/ 4754880 w 5980176"/>
              <a:gd name="connsiteY83" fmla="*/ 2306701 h 2791333"/>
              <a:gd name="connsiteX84" fmla="*/ 4901184 w 5980176"/>
              <a:gd name="connsiteY84" fmla="*/ 2352421 h 2791333"/>
              <a:gd name="connsiteX85" fmla="*/ 5038344 w 5980176"/>
              <a:gd name="connsiteY85" fmla="*/ 2379853 h 2791333"/>
              <a:gd name="connsiteX86" fmla="*/ 5175504 w 5980176"/>
              <a:gd name="connsiteY86" fmla="*/ 2416429 h 2791333"/>
              <a:gd name="connsiteX87" fmla="*/ 5330952 w 5980176"/>
              <a:gd name="connsiteY87" fmla="*/ 2434717 h 2791333"/>
              <a:gd name="connsiteX88" fmla="*/ 5458968 w 5980176"/>
              <a:gd name="connsiteY88" fmla="*/ 2471293 h 2791333"/>
              <a:gd name="connsiteX89" fmla="*/ 5605272 w 5980176"/>
              <a:gd name="connsiteY89" fmla="*/ 2471293 h 2791333"/>
              <a:gd name="connsiteX90" fmla="*/ 5696712 w 5980176"/>
              <a:gd name="connsiteY90" fmla="*/ 2480437 h 2791333"/>
              <a:gd name="connsiteX91" fmla="*/ 5815584 w 5980176"/>
              <a:gd name="connsiteY91" fmla="*/ 2507869 h 2791333"/>
              <a:gd name="connsiteX92" fmla="*/ 5916168 w 5980176"/>
              <a:gd name="connsiteY92" fmla="*/ 2517013 h 2791333"/>
              <a:gd name="connsiteX93" fmla="*/ 5916168 w 5980176"/>
              <a:gd name="connsiteY93" fmla="*/ 2517013 h 2791333"/>
              <a:gd name="connsiteX94" fmla="*/ 5980176 w 5980176"/>
              <a:gd name="connsiteY94" fmla="*/ 2517013 h 2791333"/>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89759 w 5980176"/>
              <a:gd name="connsiteY25" fmla="*/ 1403159 h 2663507"/>
              <a:gd name="connsiteX26" fmla="*/ 2440210 w 5980176"/>
              <a:gd name="connsiteY26" fmla="*/ 1382014 h 2663507"/>
              <a:gd name="connsiteX27" fmla="*/ 2468086 w 5980176"/>
              <a:gd name="connsiteY27" fmla="*/ 1370837 h 2663507"/>
              <a:gd name="connsiteX28" fmla="*/ 2521458 w 5980176"/>
              <a:gd name="connsiteY28" fmla="*/ 1298574 h 2663507"/>
              <a:gd name="connsiteX29" fmla="*/ 2529173 w 5980176"/>
              <a:gd name="connsiteY29" fmla="*/ 1286287 h 2663507"/>
              <a:gd name="connsiteX30" fmla="*/ 2547778 w 5980176"/>
              <a:gd name="connsiteY30" fmla="*/ 1260569 h 2663507"/>
              <a:gd name="connsiteX31" fmla="*/ 2614454 w 5980176"/>
              <a:gd name="connsiteY31" fmla="*/ 1277239 h 2663507"/>
              <a:gd name="connsiteX32" fmla="*/ 2713831 w 5980176"/>
              <a:gd name="connsiteY32" fmla="*/ 1336421 h 2663507"/>
              <a:gd name="connsiteX33" fmla="*/ 2807208 w 5980176"/>
              <a:gd name="connsiteY33" fmla="*/ 1291907 h 2663507"/>
              <a:gd name="connsiteX34" fmla="*/ 2886266 w 5980176"/>
              <a:gd name="connsiteY34" fmla="*/ 1202848 h 2663507"/>
              <a:gd name="connsiteX35" fmla="*/ 2960180 w 5980176"/>
              <a:gd name="connsiteY35" fmla="*/ 995712 h 2663507"/>
              <a:gd name="connsiteX36" fmla="*/ 3016631 w 5980176"/>
              <a:gd name="connsiteY36" fmla="*/ 847407 h 2663507"/>
              <a:gd name="connsiteX37" fmla="*/ 3058287 w 5980176"/>
              <a:gd name="connsiteY37" fmla="*/ 771842 h 2663507"/>
              <a:gd name="connsiteX38" fmla="*/ 3086513 w 5980176"/>
              <a:gd name="connsiteY38" fmla="*/ 679195 h 2663507"/>
              <a:gd name="connsiteX39" fmla="*/ 3100832 w 5980176"/>
              <a:gd name="connsiteY39" fmla="*/ 604488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3864 w 5980176"/>
              <a:gd name="connsiteY56" fmla="*/ 39179 h 2663507"/>
              <a:gd name="connsiteX57" fmla="*/ 3511296 w 5980176"/>
              <a:gd name="connsiteY57" fmla="*/ 20891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178712 w 5980176"/>
              <a:gd name="connsiteY75" fmla="*/ 1740821 h 2663507"/>
              <a:gd name="connsiteX76" fmla="*/ 4204239 w 5980176"/>
              <a:gd name="connsiteY76" fmla="*/ 1869599 h 2663507"/>
              <a:gd name="connsiteX77" fmla="*/ 4270248 w 5980176"/>
              <a:gd name="connsiteY77" fmla="*/ 1950275 h 2663507"/>
              <a:gd name="connsiteX78" fmla="*/ 4270248 w 5980176"/>
              <a:gd name="connsiteY78" fmla="*/ 1950275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89759 w 5980176"/>
              <a:gd name="connsiteY25" fmla="*/ 1403159 h 2663507"/>
              <a:gd name="connsiteX26" fmla="*/ 2440210 w 5980176"/>
              <a:gd name="connsiteY26" fmla="*/ 1382014 h 2663507"/>
              <a:gd name="connsiteX27" fmla="*/ 2468086 w 5980176"/>
              <a:gd name="connsiteY27" fmla="*/ 1370837 h 2663507"/>
              <a:gd name="connsiteX28" fmla="*/ 2521458 w 5980176"/>
              <a:gd name="connsiteY28" fmla="*/ 1298574 h 2663507"/>
              <a:gd name="connsiteX29" fmla="*/ 2529173 w 5980176"/>
              <a:gd name="connsiteY29" fmla="*/ 1286287 h 2663507"/>
              <a:gd name="connsiteX30" fmla="*/ 2547778 w 5980176"/>
              <a:gd name="connsiteY30" fmla="*/ 1260569 h 2663507"/>
              <a:gd name="connsiteX31" fmla="*/ 2614454 w 5980176"/>
              <a:gd name="connsiteY31" fmla="*/ 1277239 h 2663507"/>
              <a:gd name="connsiteX32" fmla="*/ 2713831 w 5980176"/>
              <a:gd name="connsiteY32" fmla="*/ 1336421 h 2663507"/>
              <a:gd name="connsiteX33" fmla="*/ 2807208 w 5980176"/>
              <a:gd name="connsiteY33" fmla="*/ 1291907 h 2663507"/>
              <a:gd name="connsiteX34" fmla="*/ 2886266 w 5980176"/>
              <a:gd name="connsiteY34" fmla="*/ 1202848 h 2663507"/>
              <a:gd name="connsiteX35" fmla="*/ 2960180 w 5980176"/>
              <a:gd name="connsiteY35" fmla="*/ 995712 h 2663507"/>
              <a:gd name="connsiteX36" fmla="*/ 3016631 w 5980176"/>
              <a:gd name="connsiteY36" fmla="*/ 847407 h 2663507"/>
              <a:gd name="connsiteX37" fmla="*/ 3058287 w 5980176"/>
              <a:gd name="connsiteY37" fmla="*/ 771842 h 2663507"/>
              <a:gd name="connsiteX38" fmla="*/ 3086513 w 5980176"/>
              <a:gd name="connsiteY38" fmla="*/ 679195 h 2663507"/>
              <a:gd name="connsiteX39" fmla="*/ 3100832 w 5980176"/>
              <a:gd name="connsiteY39" fmla="*/ 604488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11296 w 5980176"/>
              <a:gd name="connsiteY57" fmla="*/ 20891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178712 w 5980176"/>
              <a:gd name="connsiteY75" fmla="*/ 1740821 h 2663507"/>
              <a:gd name="connsiteX76" fmla="*/ 4204239 w 5980176"/>
              <a:gd name="connsiteY76" fmla="*/ 1869599 h 2663507"/>
              <a:gd name="connsiteX77" fmla="*/ 4270248 w 5980176"/>
              <a:gd name="connsiteY77" fmla="*/ 1950275 h 2663507"/>
              <a:gd name="connsiteX78" fmla="*/ 4270248 w 5980176"/>
              <a:gd name="connsiteY78" fmla="*/ 1950275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89759 w 5980176"/>
              <a:gd name="connsiteY25" fmla="*/ 1403159 h 2663507"/>
              <a:gd name="connsiteX26" fmla="*/ 2440210 w 5980176"/>
              <a:gd name="connsiteY26" fmla="*/ 1382014 h 2663507"/>
              <a:gd name="connsiteX27" fmla="*/ 2468086 w 5980176"/>
              <a:gd name="connsiteY27" fmla="*/ 1370837 h 2663507"/>
              <a:gd name="connsiteX28" fmla="*/ 2521458 w 5980176"/>
              <a:gd name="connsiteY28" fmla="*/ 1298574 h 2663507"/>
              <a:gd name="connsiteX29" fmla="*/ 2529173 w 5980176"/>
              <a:gd name="connsiteY29" fmla="*/ 1286287 h 2663507"/>
              <a:gd name="connsiteX30" fmla="*/ 2547778 w 5980176"/>
              <a:gd name="connsiteY30" fmla="*/ 1260569 h 2663507"/>
              <a:gd name="connsiteX31" fmla="*/ 2614454 w 5980176"/>
              <a:gd name="connsiteY31" fmla="*/ 1277239 h 2663507"/>
              <a:gd name="connsiteX32" fmla="*/ 2713831 w 5980176"/>
              <a:gd name="connsiteY32" fmla="*/ 1336421 h 2663507"/>
              <a:gd name="connsiteX33" fmla="*/ 2807208 w 5980176"/>
              <a:gd name="connsiteY33" fmla="*/ 1291907 h 2663507"/>
              <a:gd name="connsiteX34" fmla="*/ 2886266 w 5980176"/>
              <a:gd name="connsiteY34" fmla="*/ 1202848 h 2663507"/>
              <a:gd name="connsiteX35" fmla="*/ 2960180 w 5980176"/>
              <a:gd name="connsiteY35" fmla="*/ 995712 h 2663507"/>
              <a:gd name="connsiteX36" fmla="*/ 3016631 w 5980176"/>
              <a:gd name="connsiteY36" fmla="*/ 847407 h 2663507"/>
              <a:gd name="connsiteX37" fmla="*/ 3058287 w 5980176"/>
              <a:gd name="connsiteY37" fmla="*/ 771842 h 2663507"/>
              <a:gd name="connsiteX38" fmla="*/ 3086513 w 5980176"/>
              <a:gd name="connsiteY38" fmla="*/ 679195 h 2663507"/>
              <a:gd name="connsiteX39" fmla="*/ 3100832 w 5980176"/>
              <a:gd name="connsiteY39" fmla="*/ 604488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178712 w 5980176"/>
              <a:gd name="connsiteY75" fmla="*/ 1740821 h 2663507"/>
              <a:gd name="connsiteX76" fmla="*/ 4204239 w 5980176"/>
              <a:gd name="connsiteY76" fmla="*/ 1869599 h 2663507"/>
              <a:gd name="connsiteX77" fmla="*/ 4270248 w 5980176"/>
              <a:gd name="connsiteY77" fmla="*/ 1950275 h 2663507"/>
              <a:gd name="connsiteX78" fmla="*/ 4270248 w 5980176"/>
              <a:gd name="connsiteY78" fmla="*/ 1950275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0210 w 5980176"/>
              <a:gd name="connsiteY26" fmla="*/ 1382014 h 2663507"/>
              <a:gd name="connsiteX27" fmla="*/ 2468086 w 5980176"/>
              <a:gd name="connsiteY27" fmla="*/ 1370837 h 2663507"/>
              <a:gd name="connsiteX28" fmla="*/ 2521458 w 5980176"/>
              <a:gd name="connsiteY28" fmla="*/ 1298574 h 2663507"/>
              <a:gd name="connsiteX29" fmla="*/ 2529173 w 5980176"/>
              <a:gd name="connsiteY29" fmla="*/ 1286287 h 2663507"/>
              <a:gd name="connsiteX30" fmla="*/ 2547778 w 5980176"/>
              <a:gd name="connsiteY30" fmla="*/ 1260569 h 2663507"/>
              <a:gd name="connsiteX31" fmla="*/ 2614454 w 5980176"/>
              <a:gd name="connsiteY31" fmla="*/ 1277239 h 2663507"/>
              <a:gd name="connsiteX32" fmla="*/ 2713831 w 5980176"/>
              <a:gd name="connsiteY32" fmla="*/ 1336421 h 2663507"/>
              <a:gd name="connsiteX33" fmla="*/ 2807208 w 5980176"/>
              <a:gd name="connsiteY33" fmla="*/ 1291907 h 2663507"/>
              <a:gd name="connsiteX34" fmla="*/ 2886266 w 5980176"/>
              <a:gd name="connsiteY34" fmla="*/ 1202848 h 2663507"/>
              <a:gd name="connsiteX35" fmla="*/ 2960180 w 5980176"/>
              <a:gd name="connsiteY35" fmla="*/ 995712 h 2663507"/>
              <a:gd name="connsiteX36" fmla="*/ 3016631 w 5980176"/>
              <a:gd name="connsiteY36" fmla="*/ 847407 h 2663507"/>
              <a:gd name="connsiteX37" fmla="*/ 3058287 w 5980176"/>
              <a:gd name="connsiteY37" fmla="*/ 771842 h 2663507"/>
              <a:gd name="connsiteX38" fmla="*/ 3086513 w 5980176"/>
              <a:gd name="connsiteY38" fmla="*/ 679195 h 2663507"/>
              <a:gd name="connsiteX39" fmla="*/ 3100832 w 5980176"/>
              <a:gd name="connsiteY39" fmla="*/ 604488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178712 w 5980176"/>
              <a:gd name="connsiteY75" fmla="*/ 1740821 h 2663507"/>
              <a:gd name="connsiteX76" fmla="*/ 4204239 w 5980176"/>
              <a:gd name="connsiteY76" fmla="*/ 1869599 h 2663507"/>
              <a:gd name="connsiteX77" fmla="*/ 4270248 w 5980176"/>
              <a:gd name="connsiteY77" fmla="*/ 1950275 h 2663507"/>
              <a:gd name="connsiteX78" fmla="*/ 4270248 w 5980176"/>
              <a:gd name="connsiteY78" fmla="*/ 1950275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468086 w 5980176"/>
              <a:gd name="connsiteY27" fmla="*/ 1370837 h 2663507"/>
              <a:gd name="connsiteX28" fmla="*/ 2521458 w 5980176"/>
              <a:gd name="connsiteY28" fmla="*/ 1298574 h 2663507"/>
              <a:gd name="connsiteX29" fmla="*/ 2529173 w 5980176"/>
              <a:gd name="connsiteY29" fmla="*/ 1286287 h 2663507"/>
              <a:gd name="connsiteX30" fmla="*/ 2547778 w 5980176"/>
              <a:gd name="connsiteY30" fmla="*/ 1260569 h 2663507"/>
              <a:gd name="connsiteX31" fmla="*/ 2614454 w 5980176"/>
              <a:gd name="connsiteY31" fmla="*/ 1277239 h 2663507"/>
              <a:gd name="connsiteX32" fmla="*/ 2713831 w 5980176"/>
              <a:gd name="connsiteY32" fmla="*/ 1336421 h 2663507"/>
              <a:gd name="connsiteX33" fmla="*/ 2807208 w 5980176"/>
              <a:gd name="connsiteY33" fmla="*/ 1291907 h 2663507"/>
              <a:gd name="connsiteX34" fmla="*/ 2886266 w 5980176"/>
              <a:gd name="connsiteY34" fmla="*/ 1202848 h 2663507"/>
              <a:gd name="connsiteX35" fmla="*/ 2960180 w 5980176"/>
              <a:gd name="connsiteY35" fmla="*/ 995712 h 2663507"/>
              <a:gd name="connsiteX36" fmla="*/ 3016631 w 5980176"/>
              <a:gd name="connsiteY36" fmla="*/ 847407 h 2663507"/>
              <a:gd name="connsiteX37" fmla="*/ 3058287 w 5980176"/>
              <a:gd name="connsiteY37" fmla="*/ 771842 h 2663507"/>
              <a:gd name="connsiteX38" fmla="*/ 3086513 w 5980176"/>
              <a:gd name="connsiteY38" fmla="*/ 679195 h 2663507"/>
              <a:gd name="connsiteX39" fmla="*/ 3100832 w 5980176"/>
              <a:gd name="connsiteY39" fmla="*/ 604488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178712 w 5980176"/>
              <a:gd name="connsiteY75" fmla="*/ 1740821 h 2663507"/>
              <a:gd name="connsiteX76" fmla="*/ 4204239 w 5980176"/>
              <a:gd name="connsiteY76" fmla="*/ 1869599 h 2663507"/>
              <a:gd name="connsiteX77" fmla="*/ 4270248 w 5980176"/>
              <a:gd name="connsiteY77" fmla="*/ 1950275 h 2663507"/>
              <a:gd name="connsiteX78" fmla="*/ 4270248 w 5980176"/>
              <a:gd name="connsiteY78" fmla="*/ 1950275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21458 w 5980176"/>
              <a:gd name="connsiteY28" fmla="*/ 1298574 h 2663507"/>
              <a:gd name="connsiteX29" fmla="*/ 2529173 w 5980176"/>
              <a:gd name="connsiteY29" fmla="*/ 1286287 h 2663507"/>
              <a:gd name="connsiteX30" fmla="*/ 2547778 w 5980176"/>
              <a:gd name="connsiteY30" fmla="*/ 1260569 h 2663507"/>
              <a:gd name="connsiteX31" fmla="*/ 2614454 w 5980176"/>
              <a:gd name="connsiteY31" fmla="*/ 1277239 h 2663507"/>
              <a:gd name="connsiteX32" fmla="*/ 2713831 w 5980176"/>
              <a:gd name="connsiteY32" fmla="*/ 1336421 h 2663507"/>
              <a:gd name="connsiteX33" fmla="*/ 2807208 w 5980176"/>
              <a:gd name="connsiteY33" fmla="*/ 1291907 h 2663507"/>
              <a:gd name="connsiteX34" fmla="*/ 2886266 w 5980176"/>
              <a:gd name="connsiteY34" fmla="*/ 1202848 h 2663507"/>
              <a:gd name="connsiteX35" fmla="*/ 2960180 w 5980176"/>
              <a:gd name="connsiteY35" fmla="*/ 995712 h 2663507"/>
              <a:gd name="connsiteX36" fmla="*/ 3016631 w 5980176"/>
              <a:gd name="connsiteY36" fmla="*/ 847407 h 2663507"/>
              <a:gd name="connsiteX37" fmla="*/ 3058287 w 5980176"/>
              <a:gd name="connsiteY37" fmla="*/ 771842 h 2663507"/>
              <a:gd name="connsiteX38" fmla="*/ 3086513 w 5980176"/>
              <a:gd name="connsiteY38" fmla="*/ 679195 h 2663507"/>
              <a:gd name="connsiteX39" fmla="*/ 3100832 w 5980176"/>
              <a:gd name="connsiteY39" fmla="*/ 604488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178712 w 5980176"/>
              <a:gd name="connsiteY75" fmla="*/ 1740821 h 2663507"/>
              <a:gd name="connsiteX76" fmla="*/ 4204239 w 5980176"/>
              <a:gd name="connsiteY76" fmla="*/ 1869599 h 2663507"/>
              <a:gd name="connsiteX77" fmla="*/ 4270248 w 5980176"/>
              <a:gd name="connsiteY77" fmla="*/ 1950275 h 2663507"/>
              <a:gd name="connsiteX78" fmla="*/ 4270248 w 5980176"/>
              <a:gd name="connsiteY78" fmla="*/ 1950275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29173 w 5980176"/>
              <a:gd name="connsiteY29" fmla="*/ 1286287 h 2663507"/>
              <a:gd name="connsiteX30" fmla="*/ 2547778 w 5980176"/>
              <a:gd name="connsiteY30" fmla="*/ 1260569 h 2663507"/>
              <a:gd name="connsiteX31" fmla="*/ 2614454 w 5980176"/>
              <a:gd name="connsiteY31" fmla="*/ 1277239 h 2663507"/>
              <a:gd name="connsiteX32" fmla="*/ 2713831 w 5980176"/>
              <a:gd name="connsiteY32" fmla="*/ 1336421 h 2663507"/>
              <a:gd name="connsiteX33" fmla="*/ 2807208 w 5980176"/>
              <a:gd name="connsiteY33" fmla="*/ 1291907 h 2663507"/>
              <a:gd name="connsiteX34" fmla="*/ 2886266 w 5980176"/>
              <a:gd name="connsiteY34" fmla="*/ 1202848 h 2663507"/>
              <a:gd name="connsiteX35" fmla="*/ 2960180 w 5980176"/>
              <a:gd name="connsiteY35" fmla="*/ 995712 h 2663507"/>
              <a:gd name="connsiteX36" fmla="*/ 3016631 w 5980176"/>
              <a:gd name="connsiteY36" fmla="*/ 847407 h 2663507"/>
              <a:gd name="connsiteX37" fmla="*/ 3058287 w 5980176"/>
              <a:gd name="connsiteY37" fmla="*/ 771842 h 2663507"/>
              <a:gd name="connsiteX38" fmla="*/ 3086513 w 5980176"/>
              <a:gd name="connsiteY38" fmla="*/ 679195 h 2663507"/>
              <a:gd name="connsiteX39" fmla="*/ 3100832 w 5980176"/>
              <a:gd name="connsiteY39" fmla="*/ 604488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178712 w 5980176"/>
              <a:gd name="connsiteY75" fmla="*/ 1740821 h 2663507"/>
              <a:gd name="connsiteX76" fmla="*/ 4204239 w 5980176"/>
              <a:gd name="connsiteY76" fmla="*/ 1869599 h 2663507"/>
              <a:gd name="connsiteX77" fmla="*/ 4270248 w 5980176"/>
              <a:gd name="connsiteY77" fmla="*/ 1950275 h 2663507"/>
              <a:gd name="connsiteX78" fmla="*/ 4270248 w 5980176"/>
              <a:gd name="connsiteY78" fmla="*/ 1950275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47778 w 5980176"/>
              <a:gd name="connsiteY30" fmla="*/ 1260569 h 2663507"/>
              <a:gd name="connsiteX31" fmla="*/ 2614454 w 5980176"/>
              <a:gd name="connsiteY31" fmla="*/ 1277239 h 2663507"/>
              <a:gd name="connsiteX32" fmla="*/ 2713831 w 5980176"/>
              <a:gd name="connsiteY32" fmla="*/ 1336421 h 2663507"/>
              <a:gd name="connsiteX33" fmla="*/ 2807208 w 5980176"/>
              <a:gd name="connsiteY33" fmla="*/ 1291907 h 2663507"/>
              <a:gd name="connsiteX34" fmla="*/ 2886266 w 5980176"/>
              <a:gd name="connsiteY34" fmla="*/ 1202848 h 2663507"/>
              <a:gd name="connsiteX35" fmla="*/ 2960180 w 5980176"/>
              <a:gd name="connsiteY35" fmla="*/ 995712 h 2663507"/>
              <a:gd name="connsiteX36" fmla="*/ 3016631 w 5980176"/>
              <a:gd name="connsiteY36" fmla="*/ 847407 h 2663507"/>
              <a:gd name="connsiteX37" fmla="*/ 3058287 w 5980176"/>
              <a:gd name="connsiteY37" fmla="*/ 771842 h 2663507"/>
              <a:gd name="connsiteX38" fmla="*/ 3086513 w 5980176"/>
              <a:gd name="connsiteY38" fmla="*/ 679195 h 2663507"/>
              <a:gd name="connsiteX39" fmla="*/ 3100832 w 5980176"/>
              <a:gd name="connsiteY39" fmla="*/ 604488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178712 w 5980176"/>
              <a:gd name="connsiteY75" fmla="*/ 1740821 h 2663507"/>
              <a:gd name="connsiteX76" fmla="*/ 4204239 w 5980176"/>
              <a:gd name="connsiteY76" fmla="*/ 1869599 h 2663507"/>
              <a:gd name="connsiteX77" fmla="*/ 4270248 w 5980176"/>
              <a:gd name="connsiteY77" fmla="*/ 1950275 h 2663507"/>
              <a:gd name="connsiteX78" fmla="*/ 4270248 w 5980176"/>
              <a:gd name="connsiteY78" fmla="*/ 1950275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14454 w 5980176"/>
              <a:gd name="connsiteY31" fmla="*/ 1277239 h 2663507"/>
              <a:gd name="connsiteX32" fmla="*/ 2713831 w 5980176"/>
              <a:gd name="connsiteY32" fmla="*/ 1336421 h 2663507"/>
              <a:gd name="connsiteX33" fmla="*/ 2807208 w 5980176"/>
              <a:gd name="connsiteY33" fmla="*/ 1291907 h 2663507"/>
              <a:gd name="connsiteX34" fmla="*/ 2886266 w 5980176"/>
              <a:gd name="connsiteY34" fmla="*/ 1202848 h 2663507"/>
              <a:gd name="connsiteX35" fmla="*/ 2960180 w 5980176"/>
              <a:gd name="connsiteY35" fmla="*/ 995712 h 2663507"/>
              <a:gd name="connsiteX36" fmla="*/ 3016631 w 5980176"/>
              <a:gd name="connsiteY36" fmla="*/ 847407 h 2663507"/>
              <a:gd name="connsiteX37" fmla="*/ 3058287 w 5980176"/>
              <a:gd name="connsiteY37" fmla="*/ 771842 h 2663507"/>
              <a:gd name="connsiteX38" fmla="*/ 3086513 w 5980176"/>
              <a:gd name="connsiteY38" fmla="*/ 679195 h 2663507"/>
              <a:gd name="connsiteX39" fmla="*/ 3100832 w 5980176"/>
              <a:gd name="connsiteY39" fmla="*/ 604488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178712 w 5980176"/>
              <a:gd name="connsiteY75" fmla="*/ 1740821 h 2663507"/>
              <a:gd name="connsiteX76" fmla="*/ 4204239 w 5980176"/>
              <a:gd name="connsiteY76" fmla="*/ 1869599 h 2663507"/>
              <a:gd name="connsiteX77" fmla="*/ 4270248 w 5980176"/>
              <a:gd name="connsiteY77" fmla="*/ 1950275 h 2663507"/>
              <a:gd name="connsiteX78" fmla="*/ 4270248 w 5980176"/>
              <a:gd name="connsiteY78" fmla="*/ 1950275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07208 w 5980176"/>
              <a:gd name="connsiteY33" fmla="*/ 1291907 h 2663507"/>
              <a:gd name="connsiteX34" fmla="*/ 2886266 w 5980176"/>
              <a:gd name="connsiteY34" fmla="*/ 1202848 h 2663507"/>
              <a:gd name="connsiteX35" fmla="*/ 2960180 w 5980176"/>
              <a:gd name="connsiteY35" fmla="*/ 995712 h 2663507"/>
              <a:gd name="connsiteX36" fmla="*/ 3016631 w 5980176"/>
              <a:gd name="connsiteY36" fmla="*/ 847407 h 2663507"/>
              <a:gd name="connsiteX37" fmla="*/ 3058287 w 5980176"/>
              <a:gd name="connsiteY37" fmla="*/ 771842 h 2663507"/>
              <a:gd name="connsiteX38" fmla="*/ 3086513 w 5980176"/>
              <a:gd name="connsiteY38" fmla="*/ 679195 h 2663507"/>
              <a:gd name="connsiteX39" fmla="*/ 3100832 w 5980176"/>
              <a:gd name="connsiteY39" fmla="*/ 604488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178712 w 5980176"/>
              <a:gd name="connsiteY75" fmla="*/ 1740821 h 2663507"/>
              <a:gd name="connsiteX76" fmla="*/ 4204239 w 5980176"/>
              <a:gd name="connsiteY76" fmla="*/ 1869599 h 2663507"/>
              <a:gd name="connsiteX77" fmla="*/ 4270248 w 5980176"/>
              <a:gd name="connsiteY77" fmla="*/ 1950275 h 2663507"/>
              <a:gd name="connsiteX78" fmla="*/ 4270248 w 5980176"/>
              <a:gd name="connsiteY78" fmla="*/ 1950275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886266 w 5980176"/>
              <a:gd name="connsiteY34" fmla="*/ 1202848 h 2663507"/>
              <a:gd name="connsiteX35" fmla="*/ 2960180 w 5980176"/>
              <a:gd name="connsiteY35" fmla="*/ 995712 h 2663507"/>
              <a:gd name="connsiteX36" fmla="*/ 3016631 w 5980176"/>
              <a:gd name="connsiteY36" fmla="*/ 847407 h 2663507"/>
              <a:gd name="connsiteX37" fmla="*/ 3058287 w 5980176"/>
              <a:gd name="connsiteY37" fmla="*/ 771842 h 2663507"/>
              <a:gd name="connsiteX38" fmla="*/ 3086513 w 5980176"/>
              <a:gd name="connsiteY38" fmla="*/ 679195 h 2663507"/>
              <a:gd name="connsiteX39" fmla="*/ 3100832 w 5980176"/>
              <a:gd name="connsiteY39" fmla="*/ 604488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178712 w 5980176"/>
              <a:gd name="connsiteY75" fmla="*/ 1740821 h 2663507"/>
              <a:gd name="connsiteX76" fmla="*/ 4204239 w 5980176"/>
              <a:gd name="connsiteY76" fmla="*/ 1869599 h 2663507"/>
              <a:gd name="connsiteX77" fmla="*/ 4270248 w 5980176"/>
              <a:gd name="connsiteY77" fmla="*/ 1950275 h 2663507"/>
              <a:gd name="connsiteX78" fmla="*/ 4270248 w 5980176"/>
              <a:gd name="connsiteY78" fmla="*/ 1950275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2960180 w 5980176"/>
              <a:gd name="connsiteY35" fmla="*/ 995712 h 2663507"/>
              <a:gd name="connsiteX36" fmla="*/ 3016631 w 5980176"/>
              <a:gd name="connsiteY36" fmla="*/ 847407 h 2663507"/>
              <a:gd name="connsiteX37" fmla="*/ 3058287 w 5980176"/>
              <a:gd name="connsiteY37" fmla="*/ 771842 h 2663507"/>
              <a:gd name="connsiteX38" fmla="*/ 3086513 w 5980176"/>
              <a:gd name="connsiteY38" fmla="*/ 679195 h 2663507"/>
              <a:gd name="connsiteX39" fmla="*/ 3100832 w 5980176"/>
              <a:gd name="connsiteY39" fmla="*/ 604488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178712 w 5980176"/>
              <a:gd name="connsiteY75" fmla="*/ 1740821 h 2663507"/>
              <a:gd name="connsiteX76" fmla="*/ 4204239 w 5980176"/>
              <a:gd name="connsiteY76" fmla="*/ 1869599 h 2663507"/>
              <a:gd name="connsiteX77" fmla="*/ 4270248 w 5980176"/>
              <a:gd name="connsiteY77" fmla="*/ 1950275 h 2663507"/>
              <a:gd name="connsiteX78" fmla="*/ 4270248 w 5980176"/>
              <a:gd name="connsiteY78" fmla="*/ 1950275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16631 w 5980176"/>
              <a:gd name="connsiteY36" fmla="*/ 847407 h 2663507"/>
              <a:gd name="connsiteX37" fmla="*/ 3058287 w 5980176"/>
              <a:gd name="connsiteY37" fmla="*/ 771842 h 2663507"/>
              <a:gd name="connsiteX38" fmla="*/ 3086513 w 5980176"/>
              <a:gd name="connsiteY38" fmla="*/ 679195 h 2663507"/>
              <a:gd name="connsiteX39" fmla="*/ 3100832 w 5980176"/>
              <a:gd name="connsiteY39" fmla="*/ 604488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178712 w 5980176"/>
              <a:gd name="connsiteY75" fmla="*/ 1740821 h 2663507"/>
              <a:gd name="connsiteX76" fmla="*/ 4204239 w 5980176"/>
              <a:gd name="connsiteY76" fmla="*/ 1869599 h 2663507"/>
              <a:gd name="connsiteX77" fmla="*/ 4270248 w 5980176"/>
              <a:gd name="connsiteY77" fmla="*/ 1950275 h 2663507"/>
              <a:gd name="connsiteX78" fmla="*/ 4270248 w 5980176"/>
              <a:gd name="connsiteY78" fmla="*/ 1950275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058287 w 5980176"/>
              <a:gd name="connsiteY37" fmla="*/ 771842 h 2663507"/>
              <a:gd name="connsiteX38" fmla="*/ 3086513 w 5980176"/>
              <a:gd name="connsiteY38" fmla="*/ 679195 h 2663507"/>
              <a:gd name="connsiteX39" fmla="*/ 3100832 w 5980176"/>
              <a:gd name="connsiteY39" fmla="*/ 604488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178712 w 5980176"/>
              <a:gd name="connsiteY75" fmla="*/ 1740821 h 2663507"/>
              <a:gd name="connsiteX76" fmla="*/ 4204239 w 5980176"/>
              <a:gd name="connsiteY76" fmla="*/ 1869599 h 2663507"/>
              <a:gd name="connsiteX77" fmla="*/ 4270248 w 5980176"/>
              <a:gd name="connsiteY77" fmla="*/ 1950275 h 2663507"/>
              <a:gd name="connsiteX78" fmla="*/ 4270248 w 5980176"/>
              <a:gd name="connsiteY78" fmla="*/ 1950275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086513 w 5980176"/>
              <a:gd name="connsiteY38" fmla="*/ 679195 h 2663507"/>
              <a:gd name="connsiteX39" fmla="*/ 3100832 w 5980176"/>
              <a:gd name="connsiteY39" fmla="*/ 604488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178712 w 5980176"/>
              <a:gd name="connsiteY75" fmla="*/ 1740821 h 2663507"/>
              <a:gd name="connsiteX76" fmla="*/ 4204239 w 5980176"/>
              <a:gd name="connsiteY76" fmla="*/ 1869599 h 2663507"/>
              <a:gd name="connsiteX77" fmla="*/ 4270248 w 5980176"/>
              <a:gd name="connsiteY77" fmla="*/ 1950275 h 2663507"/>
              <a:gd name="connsiteX78" fmla="*/ 4270248 w 5980176"/>
              <a:gd name="connsiteY78" fmla="*/ 1950275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100832 w 5980176"/>
              <a:gd name="connsiteY39" fmla="*/ 604488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178712 w 5980176"/>
              <a:gd name="connsiteY75" fmla="*/ 1740821 h 2663507"/>
              <a:gd name="connsiteX76" fmla="*/ 4204239 w 5980176"/>
              <a:gd name="connsiteY76" fmla="*/ 1869599 h 2663507"/>
              <a:gd name="connsiteX77" fmla="*/ 4270248 w 5980176"/>
              <a:gd name="connsiteY77" fmla="*/ 1950275 h 2663507"/>
              <a:gd name="connsiteX78" fmla="*/ 4270248 w 5980176"/>
              <a:gd name="connsiteY78" fmla="*/ 1950275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178712 w 5980176"/>
              <a:gd name="connsiteY75" fmla="*/ 1740821 h 2663507"/>
              <a:gd name="connsiteX76" fmla="*/ 4204239 w 5980176"/>
              <a:gd name="connsiteY76" fmla="*/ 1869599 h 2663507"/>
              <a:gd name="connsiteX77" fmla="*/ 4270248 w 5980176"/>
              <a:gd name="connsiteY77" fmla="*/ 1950275 h 2663507"/>
              <a:gd name="connsiteX78" fmla="*/ 4270248 w 5980176"/>
              <a:gd name="connsiteY78" fmla="*/ 1950275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178712 w 5980176"/>
              <a:gd name="connsiteY75" fmla="*/ 1740821 h 2663507"/>
              <a:gd name="connsiteX76" fmla="*/ 4204239 w 5980176"/>
              <a:gd name="connsiteY76" fmla="*/ 1869599 h 2663507"/>
              <a:gd name="connsiteX77" fmla="*/ 4270248 w 5980176"/>
              <a:gd name="connsiteY77" fmla="*/ 1950275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178712 w 5980176"/>
              <a:gd name="connsiteY75" fmla="*/ 1740821 h 2663507"/>
              <a:gd name="connsiteX76" fmla="*/ 4204239 w 5980176"/>
              <a:gd name="connsiteY76" fmla="*/ 18695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178712 w 5980176"/>
              <a:gd name="connsiteY75" fmla="*/ 1740821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227862 w 5980176"/>
              <a:gd name="connsiteY74" fmla="*/ 1595755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216718 w 5980176"/>
              <a:gd name="connsiteY73" fmla="*/ 1520983 h 2663507"/>
              <a:gd name="connsiteX74" fmla="*/ 4227862 w 5980176"/>
              <a:gd name="connsiteY74" fmla="*/ 1595755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203161 w 5980176"/>
              <a:gd name="connsiteY72" fmla="*/ 1371218 h 2663507"/>
              <a:gd name="connsiteX73" fmla="*/ 4216718 w 5980176"/>
              <a:gd name="connsiteY73" fmla="*/ 1520983 h 2663507"/>
              <a:gd name="connsiteX74" fmla="*/ 4227862 w 5980176"/>
              <a:gd name="connsiteY74" fmla="*/ 1595755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156170 w 5980176"/>
              <a:gd name="connsiteY71" fmla="*/ 1156715 h 2663507"/>
              <a:gd name="connsiteX72" fmla="*/ 4203161 w 5980176"/>
              <a:gd name="connsiteY72" fmla="*/ 1371218 h 2663507"/>
              <a:gd name="connsiteX73" fmla="*/ 4216718 w 5980176"/>
              <a:gd name="connsiteY73" fmla="*/ 1520983 h 2663507"/>
              <a:gd name="connsiteX74" fmla="*/ 4227862 w 5980176"/>
              <a:gd name="connsiteY74" fmla="*/ 1595755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112355 w 5980176"/>
              <a:gd name="connsiteY70" fmla="*/ 955357 h 2663507"/>
              <a:gd name="connsiteX71" fmla="*/ 4156170 w 5980176"/>
              <a:gd name="connsiteY71" fmla="*/ 1156715 h 2663507"/>
              <a:gd name="connsiteX72" fmla="*/ 4203161 w 5980176"/>
              <a:gd name="connsiteY72" fmla="*/ 1371218 h 2663507"/>
              <a:gd name="connsiteX73" fmla="*/ 4216718 w 5980176"/>
              <a:gd name="connsiteY73" fmla="*/ 1520983 h 2663507"/>
              <a:gd name="connsiteX74" fmla="*/ 4227862 w 5980176"/>
              <a:gd name="connsiteY74" fmla="*/ 1595755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4082098 w 5980176"/>
              <a:gd name="connsiteY69" fmla="*/ 849565 h 2663507"/>
              <a:gd name="connsiteX70" fmla="*/ 4112355 w 5980176"/>
              <a:gd name="connsiteY70" fmla="*/ 955357 h 2663507"/>
              <a:gd name="connsiteX71" fmla="*/ 4156170 w 5980176"/>
              <a:gd name="connsiteY71" fmla="*/ 1156715 h 2663507"/>
              <a:gd name="connsiteX72" fmla="*/ 4203161 w 5980176"/>
              <a:gd name="connsiteY72" fmla="*/ 1371218 h 2663507"/>
              <a:gd name="connsiteX73" fmla="*/ 4216718 w 5980176"/>
              <a:gd name="connsiteY73" fmla="*/ 1520983 h 2663507"/>
              <a:gd name="connsiteX74" fmla="*/ 4227862 w 5980176"/>
              <a:gd name="connsiteY74" fmla="*/ 1595755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4053173 w 5980176"/>
              <a:gd name="connsiteY68" fmla="*/ 786226 h 2663507"/>
              <a:gd name="connsiteX69" fmla="*/ 4082098 w 5980176"/>
              <a:gd name="connsiteY69" fmla="*/ 849565 h 2663507"/>
              <a:gd name="connsiteX70" fmla="*/ 4112355 w 5980176"/>
              <a:gd name="connsiteY70" fmla="*/ 955357 h 2663507"/>
              <a:gd name="connsiteX71" fmla="*/ 4156170 w 5980176"/>
              <a:gd name="connsiteY71" fmla="*/ 1156715 h 2663507"/>
              <a:gd name="connsiteX72" fmla="*/ 4203161 w 5980176"/>
              <a:gd name="connsiteY72" fmla="*/ 1371218 h 2663507"/>
              <a:gd name="connsiteX73" fmla="*/ 4216718 w 5980176"/>
              <a:gd name="connsiteY73" fmla="*/ 1520983 h 2663507"/>
              <a:gd name="connsiteX74" fmla="*/ 4227862 w 5980176"/>
              <a:gd name="connsiteY74" fmla="*/ 1595755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4022027 w 5980176"/>
              <a:gd name="connsiteY67" fmla="*/ 736187 h 2663507"/>
              <a:gd name="connsiteX68" fmla="*/ 4053173 w 5980176"/>
              <a:gd name="connsiteY68" fmla="*/ 786226 h 2663507"/>
              <a:gd name="connsiteX69" fmla="*/ 4082098 w 5980176"/>
              <a:gd name="connsiteY69" fmla="*/ 849565 h 2663507"/>
              <a:gd name="connsiteX70" fmla="*/ 4112355 w 5980176"/>
              <a:gd name="connsiteY70" fmla="*/ 955357 h 2663507"/>
              <a:gd name="connsiteX71" fmla="*/ 4156170 w 5980176"/>
              <a:gd name="connsiteY71" fmla="*/ 1156715 h 2663507"/>
              <a:gd name="connsiteX72" fmla="*/ 4203161 w 5980176"/>
              <a:gd name="connsiteY72" fmla="*/ 1371218 h 2663507"/>
              <a:gd name="connsiteX73" fmla="*/ 4216718 w 5980176"/>
              <a:gd name="connsiteY73" fmla="*/ 1520983 h 2663507"/>
              <a:gd name="connsiteX74" fmla="*/ 4227862 w 5980176"/>
              <a:gd name="connsiteY74" fmla="*/ 1595755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4022027 w 5980176"/>
              <a:gd name="connsiteY67" fmla="*/ 736187 h 2663507"/>
              <a:gd name="connsiteX68" fmla="*/ 4053173 w 5980176"/>
              <a:gd name="connsiteY68" fmla="*/ 786226 h 2663507"/>
              <a:gd name="connsiteX69" fmla="*/ 4082098 w 5980176"/>
              <a:gd name="connsiteY69" fmla="*/ 849565 h 2663507"/>
              <a:gd name="connsiteX70" fmla="*/ 4112355 w 5980176"/>
              <a:gd name="connsiteY70" fmla="*/ 955357 h 2663507"/>
              <a:gd name="connsiteX71" fmla="*/ 4156170 w 5980176"/>
              <a:gd name="connsiteY71" fmla="*/ 1156715 h 2663507"/>
              <a:gd name="connsiteX72" fmla="*/ 4203161 w 5980176"/>
              <a:gd name="connsiteY72" fmla="*/ 1371218 h 2663507"/>
              <a:gd name="connsiteX73" fmla="*/ 4216718 w 5980176"/>
              <a:gd name="connsiteY73" fmla="*/ 1520983 h 2663507"/>
              <a:gd name="connsiteX74" fmla="*/ 4227862 w 5980176"/>
              <a:gd name="connsiteY74" fmla="*/ 1595755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991070 w 5980176"/>
              <a:gd name="connsiteY66" fmla="*/ 702850 h 2663507"/>
              <a:gd name="connsiteX67" fmla="*/ 4022027 w 5980176"/>
              <a:gd name="connsiteY67" fmla="*/ 736187 h 2663507"/>
              <a:gd name="connsiteX68" fmla="*/ 4053173 w 5980176"/>
              <a:gd name="connsiteY68" fmla="*/ 786226 h 2663507"/>
              <a:gd name="connsiteX69" fmla="*/ 4082098 w 5980176"/>
              <a:gd name="connsiteY69" fmla="*/ 849565 h 2663507"/>
              <a:gd name="connsiteX70" fmla="*/ 4112355 w 5980176"/>
              <a:gd name="connsiteY70" fmla="*/ 955357 h 2663507"/>
              <a:gd name="connsiteX71" fmla="*/ 4156170 w 5980176"/>
              <a:gd name="connsiteY71" fmla="*/ 1156715 h 2663507"/>
              <a:gd name="connsiteX72" fmla="*/ 4203161 w 5980176"/>
              <a:gd name="connsiteY72" fmla="*/ 1371218 h 2663507"/>
              <a:gd name="connsiteX73" fmla="*/ 4216718 w 5980176"/>
              <a:gd name="connsiteY73" fmla="*/ 1520983 h 2663507"/>
              <a:gd name="connsiteX74" fmla="*/ 4227862 w 5980176"/>
              <a:gd name="connsiteY74" fmla="*/ 1595755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949986 w 5980176"/>
              <a:gd name="connsiteY65" fmla="*/ 621124 h 2663507"/>
              <a:gd name="connsiteX66" fmla="*/ 3991070 w 5980176"/>
              <a:gd name="connsiteY66" fmla="*/ 702850 h 2663507"/>
              <a:gd name="connsiteX67" fmla="*/ 4022027 w 5980176"/>
              <a:gd name="connsiteY67" fmla="*/ 736187 h 2663507"/>
              <a:gd name="connsiteX68" fmla="*/ 4053173 w 5980176"/>
              <a:gd name="connsiteY68" fmla="*/ 786226 h 2663507"/>
              <a:gd name="connsiteX69" fmla="*/ 4082098 w 5980176"/>
              <a:gd name="connsiteY69" fmla="*/ 849565 h 2663507"/>
              <a:gd name="connsiteX70" fmla="*/ 4112355 w 5980176"/>
              <a:gd name="connsiteY70" fmla="*/ 955357 h 2663507"/>
              <a:gd name="connsiteX71" fmla="*/ 4156170 w 5980176"/>
              <a:gd name="connsiteY71" fmla="*/ 1156715 h 2663507"/>
              <a:gd name="connsiteX72" fmla="*/ 4203161 w 5980176"/>
              <a:gd name="connsiteY72" fmla="*/ 1371218 h 2663507"/>
              <a:gd name="connsiteX73" fmla="*/ 4216718 w 5980176"/>
              <a:gd name="connsiteY73" fmla="*/ 1520983 h 2663507"/>
              <a:gd name="connsiteX74" fmla="*/ 4227862 w 5980176"/>
              <a:gd name="connsiteY74" fmla="*/ 1595755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86677 w 5980176"/>
              <a:gd name="connsiteY64" fmla="*/ 558260 h 2663507"/>
              <a:gd name="connsiteX65" fmla="*/ 3949986 w 5980176"/>
              <a:gd name="connsiteY65" fmla="*/ 621124 h 2663507"/>
              <a:gd name="connsiteX66" fmla="*/ 3991070 w 5980176"/>
              <a:gd name="connsiteY66" fmla="*/ 702850 h 2663507"/>
              <a:gd name="connsiteX67" fmla="*/ 4022027 w 5980176"/>
              <a:gd name="connsiteY67" fmla="*/ 736187 h 2663507"/>
              <a:gd name="connsiteX68" fmla="*/ 4053173 w 5980176"/>
              <a:gd name="connsiteY68" fmla="*/ 786226 h 2663507"/>
              <a:gd name="connsiteX69" fmla="*/ 4082098 w 5980176"/>
              <a:gd name="connsiteY69" fmla="*/ 849565 h 2663507"/>
              <a:gd name="connsiteX70" fmla="*/ 4112355 w 5980176"/>
              <a:gd name="connsiteY70" fmla="*/ 955357 h 2663507"/>
              <a:gd name="connsiteX71" fmla="*/ 4156170 w 5980176"/>
              <a:gd name="connsiteY71" fmla="*/ 1156715 h 2663507"/>
              <a:gd name="connsiteX72" fmla="*/ 4203161 w 5980176"/>
              <a:gd name="connsiteY72" fmla="*/ 1371218 h 2663507"/>
              <a:gd name="connsiteX73" fmla="*/ 4216718 w 5980176"/>
              <a:gd name="connsiteY73" fmla="*/ 1520983 h 2663507"/>
              <a:gd name="connsiteX74" fmla="*/ 4227862 w 5980176"/>
              <a:gd name="connsiteY74" fmla="*/ 1595755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83077 w 5980176"/>
              <a:gd name="connsiteY63" fmla="*/ 462469 h 2663507"/>
              <a:gd name="connsiteX64" fmla="*/ 3886677 w 5980176"/>
              <a:gd name="connsiteY64" fmla="*/ 558260 h 2663507"/>
              <a:gd name="connsiteX65" fmla="*/ 3949986 w 5980176"/>
              <a:gd name="connsiteY65" fmla="*/ 621124 h 2663507"/>
              <a:gd name="connsiteX66" fmla="*/ 3991070 w 5980176"/>
              <a:gd name="connsiteY66" fmla="*/ 702850 h 2663507"/>
              <a:gd name="connsiteX67" fmla="*/ 4022027 w 5980176"/>
              <a:gd name="connsiteY67" fmla="*/ 736187 h 2663507"/>
              <a:gd name="connsiteX68" fmla="*/ 4053173 w 5980176"/>
              <a:gd name="connsiteY68" fmla="*/ 786226 h 2663507"/>
              <a:gd name="connsiteX69" fmla="*/ 4082098 w 5980176"/>
              <a:gd name="connsiteY69" fmla="*/ 849565 h 2663507"/>
              <a:gd name="connsiteX70" fmla="*/ 4112355 w 5980176"/>
              <a:gd name="connsiteY70" fmla="*/ 955357 h 2663507"/>
              <a:gd name="connsiteX71" fmla="*/ 4156170 w 5980176"/>
              <a:gd name="connsiteY71" fmla="*/ 1156715 h 2663507"/>
              <a:gd name="connsiteX72" fmla="*/ 4203161 w 5980176"/>
              <a:gd name="connsiteY72" fmla="*/ 1371218 h 2663507"/>
              <a:gd name="connsiteX73" fmla="*/ 4216718 w 5980176"/>
              <a:gd name="connsiteY73" fmla="*/ 1520983 h 2663507"/>
              <a:gd name="connsiteX74" fmla="*/ 4227862 w 5980176"/>
              <a:gd name="connsiteY74" fmla="*/ 1595755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46469 w 5980176"/>
              <a:gd name="connsiteY62" fmla="*/ 435324 h 2663507"/>
              <a:gd name="connsiteX63" fmla="*/ 3783077 w 5980176"/>
              <a:gd name="connsiteY63" fmla="*/ 462469 h 2663507"/>
              <a:gd name="connsiteX64" fmla="*/ 3886677 w 5980176"/>
              <a:gd name="connsiteY64" fmla="*/ 558260 h 2663507"/>
              <a:gd name="connsiteX65" fmla="*/ 3949986 w 5980176"/>
              <a:gd name="connsiteY65" fmla="*/ 621124 h 2663507"/>
              <a:gd name="connsiteX66" fmla="*/ 3991070 w 5980176"/>
              <a:gd name="connsiteY66" fmla="*/ 702850 h 2663507"/>
              <a:gd name="connsiteX67" fmla="*/ 4022027 w 5980176"/>
              <a:gd name="connsiteY67" fmla="*/ 736187 h 2663507"/>
              <a:gd name="connsiteX68" fmla="*/ 4053173 w 5980176"/>
              <a:gd name="connsiteY68" fmla="*/ 786226 h 2663507"/>
              <a:gd name="connsiteX69" fmla="*/ 4082098 w 5980176"/>
              <a:gd name="connsiteY69" fmla="*/ 849565 h 2663507"/>
              <a:gd name="connsiteX70" fmla="*/ 4112355 w 5980176"/>
              <a:gd name="connsiteY70" fmla="*/ 955357 h 2663507"/>
              <a:gd name="connsiteX71" fmla="*/ 4156170 w 5980176"/>
              <a:gd name="connsiteY71" fmla="*/ 1156715 h 2663507"/>
              <a:gd name="connsiteX72" fmla="*/ 4203161 w 5980176"/>
              <a:gd name="connsiteY72" fmla="*/ 1371218 h 2663507"/>
              <a:gd name="connsiteX73" fmla="*/ 4216718 w 5980176"/>
              <a:gd name="connsiteY73" fmla="*/ 1520983 h 2663507"/>
              <a:gd name="connsiteX74" fmla="*/ 4227862 w 5980176"/>
              <a:gd name="connsiteY74" fmla="*/ 1595755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5225 w 5980176"/>
              <a:gd name="connsiteY61" fmla="*/ 400399 h 2663507"/>
              <a:gd name="connsiteX62" fmla="*/ 3746469 w 5980176"/>
              <a:gd name="connsiteY62" fmla="*/ 435324 h 2663507"/>
              <a:gd name="connsiteX63" fmla="*/ 3783077 w 5980176"/>
              <a:gd name="connsiteY63" fmla="*/ 462469 h 2663507"/>
              <a:gd name="connsiteX64" fmla="*/ 3886677 w 5980176"/>
              <a:gd name="connsiteY64" fmla="*/ 558260 h 2663507"/>
              <a:gd name="connsiteX65" fmla="*/ 3949986 w 5980176"/>
              <a:gd name="connsiteY65" fmla="*/ 621124 h 2663507"/>
              <a:gd name="connsiteX66" fmla="*/ 3991070 w 5980176"/>
              <a:gd name="connsiteY66" fmla="*/ 702850 h 2663507"/>
              <a:gd name="connsiteX67" fmla="*/ 4022027 w 5980176"/>
              <a:gd name="connsiteY67" fmla="*/ 736187 h 2663507"/>
              <a:gd name="connsiteX68" fmla="*/ 4053173 w 5980176"/>
              <a:gd name="connsiteY68" fmla="*/ 786226 h 2663507"/>
              <a:gd name="connsiteX69" fmla="*/ 4082098 w 5980176"/>
              <a:gd name="connsiteY69" fmla="*/ 849565 h 2663507"/>
              <a:gd name="connsiteX70" fmla="*/ 4112355 w 5980176"/>
              <a:gd name="connsiteY70" fmla="*/ 955357 h 2663507"/>
              <a:gd name="connsiteX71" fmla="*/ 4156170 w 5980176"/>
              <a:gd name="connsiteY71" fmla="*/ 1156715 h 2663507"/>
              <a:gd name="connsiteX72" fmla="*/ 4203161 w 5980176"/>
              <a:gd name="connsiteY72" fmla="*/ 1371218 h 2663507"/>
              <a:gd name="connsiteX73" fmla="*/ 4216718 w 5980176"/>
              <a:gd name="connsiteY73" fmla="*/ 1520983 h 2663507"/>
              <a:gd name="connsiteX74" fmla="*/ 4227862 w 5980176"/>
              <a:gd name="connsiteY74" fmla="*/ 1595755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46678 h 2663507"/>
              <a:gd name="connsiteX61" fmla="*/ 3695225 w 5980176"/>
              <a:gd name="connsiteY61" fmla="*/ 400399 h 2663507"/>
              <a:gd name="connsiteX62" fmla="*/ 3746469 w 5980176"/>
              <a:gd name="connsiteY62" fmla="*/ 435324 h 2663507"/>
              <a:gd name="connsiteX63" fmla="*/ 3783077 w 5980176"/>
              <a:gd name="connsiteY63" fmla="*/ 462469 h 2663507"/>
              <a:gd name="connsiteX64" fmla="*/ 3886677 w 5980176"/>
              <a:gd name="connsiteY64" fmla="*/ 558260 h 2663507"/>
              <a:gd name="connsiteX65" fmla="*/ 3949986 w 5980176"/>
              <a:gd name="connsiteY65" fmla="*/ 621124 h 2663507"/>
              <a:gd name="connsiteX66" fmla="*/ 3991070 w 5980176"/>
              <a:gd name="connsiteY66" fmla="*/ 702850 h 2663507"/>
              <a:gd name="connsiteX67" fmla="*/ 4022027 w 5980176"/>
              <a:gd name="connsiteY67" fmla="*/ 736187 h 2663507"/>
              <a:gd name="connsiteX68" fmla="*/ 4053173 w 5980176"/>
              <a:gd name="connsiteY68" fmla="*/ 786226 h 2663507"/>
              <a:gd name="connsiteX69" fmla="*/ 4082098 w 5980176"/>
              <a:gd name="connsiteY69" fmla="*/ 849565 h 2663507"/>
              <a:gd name="connsiteX70" fmla="*/ 4112355 w 5980176"/>
              <a:gd name="connsiteY70" fmla="*/ 955357 h 2663507"/>
              <a:gd name="connsiteX71" fmla="*/ 4156170 w 5980176"/>
              <a:gd name="connsiteY71" fmla="*/ 1156715 h 2663507"/>
              <a:gd name="connsiteX72" fmla="*/ 4203161 w 5980176"/>
              <a:gd name="connsiteY72" fmla="*/ 1371218 h 2663507"/>
              <a:gd name="connsiteX73" fmla="*/ 4216718 w 5980176"/>
              <a:gd name="connsiteY73" fmla="*/ 1520983 h 2663507"/>
              <a:gd name="connsiteX74" fmla="*/ 4227862 w 5980176"/>
              <a:gd name="connsiteY74" fmla="*/ 1595755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6128 w 5980176"/>
              <a:gd name="connsiteY59" fmla="*/ 307911 h 2663507"/>
              <a:gd name="connsiteX60" fmla="*/ 3626104 w 5980176"/>
              <a:gd name="connsiteY60" fmla="*/ 346678 h 2663507"/>
              <a:gd name="connsiteX61" fmla="*/ 3695225 w 5980176"/>
              <a:gd name="connsiteY61" fmla="*/ 400399 h 2663507"/>
              <a:gd name="connsiteX62" fmla="*/ 3746469 w 5980176"/>
              <a:gd name="connsiteY62" fmla="*/ 435324 h 2663507"/>
              <a:gd name="connsiteX63" fmla="*/ 3783077 w 5980176"/>
              <a:gd name="connsiteY63" fmla="*/ 462469 h 2663507"/>
              <a:gd name="connsiteX64" fmla="*/ 3886677 w 5980176"/>
              <a:gd name="connsiteY64" fmla="*/ 558260 h 2663507"/>
              <a:gd name="connsiteX65" fmla="*/ 3949986 w 5980176"/>
              <a:gd name="connsiteY65" fmla="*/ 621124 h 2663507"/>
              <a:gd name="connsiteX66" fmla="*/ 3991070 w 5980176"/>
              <a:gd name="connsiteY66" fmla="*/ 702850 h 2663507"/>
              <a:gd name="connsiteX67" fmla="*/ 4022027 w 5980176"/>
              <a:gd name="connsiteY67" fmla="*/ 736187 h 2663507"/>
              <a:gd name="connsiteX68" fmla="*/ 4053173 w 5980176"/>
              <a:gd name="connsiteY68" fmla="*/ 786226 h 2663507"/>
              <a:gd name="connsiteX69" fmla="*/ 4082098 w 5980176"/>
              <a:gd name="connsiteY69" fmla="*/ 849565 h 2663507"/>
              <a:gd name="connsiteX70" fmla="*/ 4112355 w 5980176"/>
              <a:gd name="connsiteY70" fmla="*/ 955357 h 2663507"/>
              <a:gd name="connsiteX71" fmla="*/ 4156170 w 5980176"/>
              <a:gd name="connsiteY71" fmla="*/ 1156715 h 2663507"/>
              <a:gd name="connsiteX72" fmla="*/ 4203161 w 5980176"/>
              <a:gd name="connsiteY72" fmla="*/ 1371218 h 2663507"/>
              <a:gd name="connsiteX73" fmla="*/ 4216718 w 5980176"/>
              <a:gd name="connsiteY73" fmla="*/ 1520983 h 2663507"/>
              <a:gd name="connsiteX74" fmla="*/ 4227862 w 5980176"/>
              <a:gd name="connsiteY74" fmla="*/ 1595755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7584 w 5980176"/>
              <a:gd name="connsiteY58" fmla="*/ 301212 h 2663507"/>
              <a:gd name="connsiteX59" fmla="*/ 3566128 w 5980176"/>
              <a:gd name="connsiteY59" fmla="*/ 307911 h 2663507"/>
              <a:gd name="connsiteX60" fmla="*/ 3626104 w 5980176"/>
              <a:gd name="connsiteY60" fmla="*/ 346678 h 2663507"/>
              <a:gd name="connsiteX61" fmla="*/ 3695225 w 5980176"/>
              <a:gd name="connsiteY61" fmla="*/ 400399 h 2663507"/>
              <a:gd name="connsiteX62" fmla="*/ 3746469 w 5980176"/>
              <a:gd name="connsiteY62" fmla="*/ 435324 h 2663507"/>
              <a:gd name="connsiteX63" fmla="*/ 3783077 w 5980176"/>
              <a:gd name="connsiteY63" fmla="*/ 462469 h 2663507"/>
              <a:gd name="connsiteX64" fmla="*/ 3886677 w 5980176"/>
              <a:gd name="connsiteY64" fmla="*/ 558260 h 2663507"/>
              <a:gd name="connsiteX65" fmla="*/ 3949986 w 5980176"/>
              <a:gd name="connsiteY65" fmla="*/ 621124 h 2663507"/>
              <a:gd name="connsiteX66" fmla="*/ 3991070 w 5980176"/>
              <a:gd name="connsiteY66" fmla="*/ 702850 h 2663507"/>
              <a:gd name="connsiteX67" fmla="*/ 4022027 w 5980176"/>
              <a:gd name="connsiteY67" fmla="*/ 736187 h 2663507"/>
              <a:gd name="connsiteX68" fmla="*/ 4053173 w 5980176"/>
              <a:gd name="connsiteY68" fmla="*/ 786226 h 2663507"/>
              <a:gd name="connsiteX69" fmla="*/ 4082098 w 5980176"/>
              <a:gd name="connsiteY69" fmla="*/ 849565 h 2663507"/>
              <a:gd name="connsiteX70" fmla="*/ 4112355 w 5980176"/>
              <a:gd name="connsiteY70" fmla="*/ 955357 h 2663507"/>
              <a:gd name="connsiteX71" fmla="*/ 4156170 w 5980176"/>
              <a:gd name="connsiteY71" fmla="*/ 1156715 h 2663507"/>
              <a:gd name="connsiteX72" fmla="*/ 4203161 w 5980176"/>
              <a:gd name="connsiteY72" fmla="*/ 1371218 h 2663507"/>
              <a:gd name="connsiteX73" fmla="*/ 4216718 w 5980176"/>
              <a:gd name="connsiteY73" fmla="*/ 1520983 h 2663507"/>
              <a:gd name="connsiteX74" fmla="*/ 4227862 w 5980176"/>
              <a:gd name="connsiteY74" fmla="*/ 1595755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1771 w 5980176"/>
              <a:gd name="connsiteY57" fmla="*/ 299498 h 2663507"/>
              <a:gd name="connsiteX58" fmla="*/ 3527584 w 5980176"/>
              <a:gd name="connsiteY58" fmla="*/ 301212 h 2663507"/>
              <a:gd name="connsiteX59" fmla="*/ 3566128 w 5980176"/>
              <a:gd name="connsiteY59" fmla="*/ 307911 h 2663507"/>
              <a:gd name="connsiteX60" fmla="*/ 3626104 w 5980176"/>
              <a:gd name="connsiteY60" fmla="*/ 346678 h 2663507"/>
              <a:gd name="connsiteX61" fmla="*/ 3695225 w 5980176"/>
              <a:gd name="connsiteY61" fmla="*/ 400399 h 2663507"/>
              <a:gd name="connsiteX62" fmla="*/ 3746469 w 5980176"/>
              <a:gd name="connsiteY62" fmla="*/ 435324 h 2663507"/>
              <a:gd name="connsiteX63" fmla="*/ 3783077 w 5980176"/>
              <a:gd name="connsiteY63" fmla="*/ 462469 h 2663507"/>
              <a:gd name="connsiteX64" fmla="*/ 3886677 w 5980176"/>
              <a:gd name="connsiteY64" fmla="*/ 558260 h 2663507"/>
              <a:gd name="connsiteX65" fmla="*/ 3949986 w 5980176"/>
              <a:gd name="connsiteY65" fmla="*/ 621124 h 2663507"/>
              <a:gd name="connsiteX66" fmla="*/ 3991070 w 5980176"/>
              <a:gd name="connsiteY66" fmla="*/ 702850 h 2663507"/>
              <a:gd name="connsiteX67" fmla="*/ 4022027 w 5980176"/>
              <a:gd name="connsiteY67" fmla="*/ 736187 h 2663507"/>
              <a:gd name="connsiteX68" fmla="*/ 4053173 w 5980176"/>
              <a:gd name="connsiteY68" fmla="*/ 786226 h 2663507"/>
              <a:gd name="connsiteX69" fmla="*/ 4082098 w 5980176"/>
              <a:gd name="connsiteY69" fmla="*/ 849565 h 2663507"/>
              <a:gd name="connsiteX70" fmla="*/ 4112355 w 5980176"/>
              <a:gd name="connsiteY70" fmla="*/ 955357 h 2663507"/>
              <a:gd name="connsiteX71" fmla="*/ 4156170 w 5980176"/>
              <a:gd name="connsiteY71" fmla="*/ 1156715 h 2663507"/>
              <a:gd name="connsiteX72" fmla="*/ 4203161 w 5980176"/>
              <a:gd name="connsiteY72" fmla="*/ 1371218 h 2663507"/>
              <a:gd name="connsiteX73" fmla="*/ 4216718 w 5980176"/>
              <a:gd name="connsiteY73" fmla="*/ 1520983 h 2663507"/>
              <a:gd name="connsiteX74" fmla="*/ 4227862 w 5980176"/>
              <a:gd name="connsiteY74" fmla="*/ 1595755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1482 w 5980176"/>
              <a:gd name="connsiteY56" fmla="*/ 310641 h 2663507"/>
              <a:gd name="connsiteX57" fmla="*/ 3501771 w 5980176"/>
              <a:gd name="connsiteY57" fmla="*/ 299498 h 2663507"/>
              <a:gd name="connsiteX58" fmla="*/ 3527584 w 5980176"/>
              <a:gd name="connsiteY58" fmla="*/ 301212 h 2663507"/>
              <a:gd name="connsiteX59" fmla="*/ 3566128 w 5980176"/>
              <a:gd name="connsiteY59" fmla="*/ 307911 h 2663507"/>
              <a:gd name="connsiteX60" fmla="*/ 3626104 w 5980176"/>
              <a:gd name="connsiteY60" fmla="*/ 346678 h 2663507"/>
              <a:gd name="connsiteX61" fmla="*/ 3695225 w 5980176"/>
              <a:gd name="connsiteY61" fmla="*/ 400399 h 2663507"/>
              <a:gd name="connsiteX62" fmla="*/ 3746469 w 5980176"/>
              <a:gd name="connsiteY62" fmla="*/ 435324 h 2663507"/>
              <a:gd name="connsiteX63" fmla="*/ 3783077 w 5980176"/>
              <a:gd name="connsiteY63" fmla="*/ 462469 h 2663507"/>
              <a:gd name="connsiteX64" fmla="*/ 3886677 w 5980176"/>
              <a:gd name="connsiteY64" fmla="*/ 558260 h 2663507"/>
              <a:gd name="connsiteX65" fmla="*/ 3949986 w 5980176"/>
              <a:gd name="connsiteY65" fmla="*/ 621124 h 2663507"/>
              <a:gd name="connsiteX66" fmla="*/ 3991070 w 5980176"/>
              <a:gd name="connsiteY66" fmla="*/ 702850 h 2663507"/>
              <a:gd name="connsiteX67" fmla="*/ 4022027 w 5980176"/>
              <a:gd name="connsiteY67" fmla="*/ 736187 h 2663507"/>
              <a:gd name="connsiteX68" fmla="*/ 4053173 w 5980176"/>
              <a:gd name="connsiteY68" fmla="*/ 786226 h 2663507"/>
              <a:gd name="connsiteX69" fmla="*/ 4082098 w 5980176"/>
              <a:gd name="connsiteY69" fmla="*/ 849565 h 2663507"/>
              <a:gd name="connsiteX70" fmla="*/ 4112355 w 5980176"/>
              <a:gd name="connsiteY70" fmla="*/ 955357 h 2663507"/>
              <a:gd name="connsiteX71" fmla="*/ 4156170 w 5980176"/>
              <a:gd name="connsiteY71" fmla="*/ 1156715 h 2663507"/>
              <a:gd name="connsiteX72" fmla="*/ 4203161 w 5980176"/>
              <a:gd name="connsiteY72" fmla="*/ 1371218 h 2663507"/>
              <a:gd name="connsiteX73" fmla="*/ 4216718 w 5980176"/>
              <a:gd name="connsiteY73" fmla="*/ 1520983 h 2663507"/>
              <a:gd name="connsiteX74" fmla="*/ 4227862 w 5980176"/>
              <a:gd name="connsiteY74" fmla="*/ 1595755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61194 w 5980176"/>
              <a:gd name="connsiteY55" fmla="*/ 310324 h 2663507"/>
              <a:gd name="connsiteX56" fmla="*/ 3481482 w 5980176"/>
              <a:gd name="connsiteY56" fmla="*/ 310641 h 2663507"/>
              <a:gd name="connsiteX57" fmla="*/ 3501771 w 5980176"/>
              <a:gd name="connsiteY57" fmla="*/ 299498 h 2663507"/>
              <a:gd name="connsiteX58" fmla="*/ 3527584 w 5980176"/>
              <a:gd name="connsiteY58" fmla="*/ 301212 h 2663507"/>
              <a:gd name="connsiteX59" fmla="*/ 3566128 w 5980176"/>
              <a:gd name="connsiteY59" fmla="*/ 307911 h 2663507"/>
              <a:gd name="connsiteX60" fmla="*/ 3626104 w 5980176"/>
              <a:gd name="connsiteY60" fmla="*/ 346678 h 2663507"/>
              <a:gd name="connsiteX61" fmla="*/ 3695225 w 5980176"/>
              <a:gd name="connsiteY61" fmla="*/ 400399 h 2663507"/>
              <a:gd name="connsiteX62" fmla="*/ 3746469 w 5980176"/>
              <a:gd name="connsiteY62" fmla="*/ 435324 h 2663507"/>
              <a:gd name="connsiteX63" fmla="*/ 3783077 w 5980176"/>
              <a:gd name="connsiteY63" fmla="*/ 462469 h 2663507"/>
              <a:gd name="connsiteX64" fmla="*/ 3886677 w 5980176"/>
              <a:gd name="connsiteY64" fmla="*/ 558260 h 2663507"/>
              <a:gd name="connsiteX65" fmla="*/ 3949986 w 5980176"/>
              <a:gd name="connsiteY65" fmla="*/ 621124 h 2663507"/>
              <a:gd name="connsiteX66" fmla="*/ 3991070 w 5980176"/>
              <a:gd name="connsiteY66" fmla="*/ 702850 h 2663507"/>
              <a:gd name="connsiteX67" fmla="*/ 4022027 w 5980176"/>
              <a:gd name="connsiteY67" fmla="*/ 736187 h 2663507"/>
              <a:gd name="connsiteX68" fmla="*/ 4053173 w 5980176"/>
              <a:gd name="connsiteY68" fmla="*/ 786226 h 2663507"/>
              <a:gd name="connsiteX69" fmla="*/ 4082098 w 5980176"/>
              <a:gd name="connsiteY69" fmla="*/ 849565 h 2663507"/>
              <a:gd name="connsiteX70" fmla="*/ 4112355 w 5980176"/>
              <a:gd name="connsiteY70" fmla="*/ 955357 h 2663507"/>
              <a:gd name="connsiteX71" fmla="*/ 4156170 w 5980176"/>
              <a:gd name="connsiteY71" fmla="*/ 1156715 h 2663507"/>
              <a:gd name="connsiteX72" fmla="*/ 4203161 w 5980176"/>
              <a:gd name="connsiteY72" fmla="*/ 1371218 h 2663507"/>
              <a:gd name="connsiteX73" fmla="*/ 4216718 w 5980176"/>
              <a:gd name="connsiteY73" fmla="*/ 1520983 h 2663507"/>
              <a:gd name="connsiteX74" fmla="*/ 4227862 w 5980176"/>
              <a:gd name="connsiteY74" fmla="*/ 1595755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41287 w 5980176"/>
              <a:gd name="connsiteY54" fmla="*/ 318071 h 2663507"/>
              <a:gd name="connsiteX55" fmla="*/ 3461194 w 5980176"/>
              <a:gd name="connsiteY55" fmla="*/ 310324 h 2663507"/>
              <a:gd name="connsiteX56" fmla="*/ 3481482 w 5980176"/>
              <a:gd name="connsiteY56" fmla="*/ 310641 h 2663507"/>
              <a:gd name="connsiteX57" fmla="*/ 3501771 w 5980176"/>
              <a:gd name="connsiteY57" fmla="*/ 299498 h 2663507"/>
              <a:gd name="connsiteX58" fmla="*/ 3527584 w 5980176"/>
              <a:gd name="connsiteY58" fmla="*/ 301212 h 2663507"/>
              <a:gd name="connsiteX59" fmla="*/ 3566128 w 5980176"/>
              <a:gd name="connsiteY59" fmla="*/ 307911 h 2663507"/>
              <a:gd name="connsiteX60" fmla="*/ 3626104 w 5980176"/>
              <a:gd name="connsiteY60" fmla="*/ 346678 h 2663507"/>
              <a:gd name="connsiteX61" fmla="*/ 3695225 w 5980176"/>
              <a:gd name="connsiteY61" fmla="*/ 400399 h 2663507"/>
              <a:gd name="connsiteX62" fmla="*/ 3746469 w 5980176"/>
              <a:gd name="connsiteY62" fmla="*/ 435324 h 2663507"/>
              <a:gd name="connsiteX63" fmla="*/ 3783077 w 5980176"/>
              <a:gd name="connsiteY63" fmla="*/ 462469 h 2663507"/>
              <a:gd name="connsiteX64" fmla="*/ 3886677 w 5980176"/>
              <a:gd name="connsiteY64" fmla="*/ 558260 h 2663507"/>
              <a:gd name="connsiteX65" fmla="*/ 3949986 w 5980176"/>
              <a:gd name="connsiteY65" fmla="*/ 621124 h 2663507"/>
              <a:gd name="connsiteX66" fmla="*/ 3991070 w 5980176"/>
              <a:gd name="connsiteY66" fmla="*/ 702850 h 2663507"/>
              <a:gd name="connsiteX67" fmla="*/ 4022027 w 5980176"/>
              <a:gd name="connsiteY67" fmla="*/ 736187 h 2663507"/>
              <a:gd name="connsiteX68" fmla="*/ 4053173 w 5980176"/>
              <a:gd name="connsiteY68" fmla="*/ 786226 h 2663507"/>
              <a:gd name="connsiteX69" fmla="*/ 4082098 w 5980176"/>
              <a:gd name="connsiteY69" fmla="*/ 849565 h 2663507"/>
              <a:gd name="connsiteX70" fmla="*/ 4112355 w 5980176"/>
              <a:gd name="connsiteY70" fmla="*/ 955357 h 2663507"/>
              <a:gd name="connsiteX71" fmla="*/ 4156170 w 5980176"/>
              <a:gd name="connsiteY71" fmla="*/ 1156715 h 2663507"/>
              <a:gd name="connsiteX72" fmla="*/ 4203161 w 5980176"/>
              <a:gd name="connsiteY72" fmla="*/ 1371218 h 2663507"/>
              <a:gd name="connsiteX73" fmla="*/ 4216718 w 5980176"/>
              <a:gd name="connsiteY73" fmla="*/ 1520983 h 2663507"/>
              <a:gd name="connsiteX74" fmla="*/ 4227862 w 5980176"/>
              <a:gd name="connsiteY74" fmla="*/ 1595755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8195 h 2668195"/>
              <a:gd name="connsiteX1" fmla="*/ 91440 w 5980176"/>
              <a:gd name="connsiteY1" fmla="*/ 2659051 h 2668195"/>
              <a:gd name="connsiteX2" fmla="*/ 320040 w 5980176"/>
              <a:gd name="connsiteY2" fmla="*/ 2613331 h 2668195"/>
              <a:gd name="connsiteX3" fmla="*/ 576072 w 5980176"/>
              <a:gd name="connsiteY3" fmla="*/ 2531035 h 2668195"/>
              <a:gd name="connsiteX4" fmla="*/ 868680 w 5980176"/>
              <a:gd name="connsiteY4" fmla="*/ 2412163 h 2668195"/>
              <a:gd name="connsiteX5" fmla="*/ 996696 w 5980176"/>
              <a:gd name="connsiteY5" fmla="*/ 2348155 h 2668195"/>
              <a:gd name="connsiteX6" fmla="*/ 1152144 w 5980176"/>
              <a:gd name="connsiteY6" fmla="*/ 2192707 h 2668195"/>
              <a:gd name="connsiteX7" fmla="*/ 1234440 w 5980176"/>
              <a:gd name="connsiteY7" fmla="*/ 2101267 h 2668195"/>
              <a:gd name="connsiteX8" fmla="*/ 1335024 w 5980176"/>
              <a:gd name="connsiteY8" fmla="*/ 1973251 h 2668195"/>
              <a:gd name="connsiteX9" fmla="*/ 1389888 w 5980176"/>
              <a:gd name="connsiteY9" fmla="*/ 1808659 h 2668195"/>
              <a:gd name="connsiteX10" fmla="*/ 1463040 w 5980176"/>
              <a:gd name="connsiteY10" fmla="*/ 1671499 h 2668195"/>
              <a:gd name="connsiteX11" fmla="*/ 1527048 w 5980176"/>
              <a:gd name="connsiteY11" fmla="*/ 1634923 h 2668195"/>
              <a:gd name="connsiteX12" fmla="*/ 1609344 w 5980176"/>
              <a:gd name="connsiteY12" fmla="*/ 1671499 h 2668195"/>
              <a:gd name="connsiteX13" fmla="*/ 1700784 w 5980176"/>
              <a:gd name="connsiteY13" fmla="*/ 1607491 h 2668195"/>
              <a:gd name="connsiteX14" fmla="*/ 1801368 w 5980176"/>
              <a:gd name="connsiteY14" fmla="*/ 1561771 h 2668195"/>
              <a:gd name="connsiteX15" fmla="*/ 1883664 w 5980176"/>
              <a:gd name="connsiteY15" fmla="*/ 1525195 h 2668195"/>
              <a:gd name="connsiteX16" fmla="*/ 1883664 w 5980176"/>
              <a:gd name="connsiteY16" fmla="*/ 1525195 h 2668195"/>
              <a:gd name="connsiteX17" fmla="*/ 1975104 w 5980176"/>
              <a:gd name="connsiteY17" fmla="*/ 1625779 h 2668195"/>
              <a:gd name="connsiteX18" fmla="*/ 1975104 w 5980176"/>
              <a:gd name="connsiteY18" fmla="*/ 1625779 h 2668195"/>
              <a:gd name="connsiteX19" fmla="*/ 2121408 w 5980176"/>
              <a:gd name="connsiteY19" fmla="*/ 1671499 h 2668195"/>
              <a:gd name="connsiteX20" fmla="*/ 2121408 w 5980176"/>
              <a:gd name="connsiteY20" fmla="*/ 1671499 h 2668195"/>
              <a:gd name="connsiteX21" fmla="*/ 2194560 w 5980176"/>
              <a:gd name="connsiteY21" fmla="*/ 1680643 h 2668195"/>
              <a:gd name="connsiteX22" fmla="*/ 2258568 w 5980176"/>
              <a:gd name="connsiteY22" fmla="*/ 1607491 h 2668195"/>
              <a:gd name="connsiteX23" fmla="*/ 2286000 w 5980176"/>
              <a:gd name="connsiteY23" fmla="*/ 1543483 h 2668195"/>
              <a:gd name="connsiteX24" fmla="*/ 2331720 w 5980176"/>
              <a:gd name="connsiteY24" fmla="*/ 1461187 h 2668195"/>
              <a:gd name="connsiteX25" fmla="*/ 2396902 w 5980176"/>
              <a:gd name="connsiteY25" fmla="*/ 1443565 h 2668195"/>
              <a:gd name="connsiteX26" fmla="*/ 2444972 w 5980176"/>
              <a:gd name="connsiteY26" fmla="*/ 1424802 h 2668195"/>
              <a:gd name="connsiteX27" fmla="*/ 2508568 w 5980176"/>
              <a:gd name="connsiteY27" fmla="*/ 1411244 h 2668195"/>
              <a:gd name="connsiteX28" fmla="*/ 2550033 w 5980176"/>
              <a:gd name="connsiteY28" fmla="*/ 1365175 h 2668195"/>
              <a:gd name="connsiteX29" fmla="*/ 2576798 w 5980176"/>
              <a:gd name="connsiteY29" fmla="*/ 1333838 h 2668195"/>
              <a:gd name="connsiteX30" fmla="*/ 2597785 w 5980176"/>
              <a:gd name="connsiteY30" fmla="*/ 1298595 h 2668195"/>
              <a:gd name="connsiteX31" fmla="*/ 2640647 w 5980176"/>
              <a:gd name="connsiteY31" fmla="*/ 1298596 h 2668195"/>
              <a:gd name="connsiteX32" fmla="*/ 2713831 w 5980176"/>
              <a:gd name="connsiteY32" fmla="*/ 1341109 h 2668195"/>
              <a:gd name="connsiteX33" fmla="*/ 2819114 w 5980176"/>
              <a:gd name="connsiteY33" fmla="*/ 1310882 h 2668195"/>
              <a:gd name="connsiteX34" fmla="*/ 2912460 w 5980176"/>
              <a:gd name="connsiteY34" fmla="*/ 1207536 h 2668195"/>
              <a:gd name="connsiteX35" fmla="*/ 3005423 w 5980176"/>
              <a:gd name="connsiteY35" fmla="*/ 1017069 h 2668195"/>
              <a:gd name="connsiteX36" fmla="*/ 3066637 w 5980176"/>
              <a:gd name="connsiteY36" fmla="*/ 937820 h 2668195"/>
              <a:gd name="connsiteX37" fmla="*/ 3117819 w 5980176"/>
              <a:gd name="connsiteY37" fmla="*/ 795580 h 2668195"/>
              <a:gd name="connsiteX38" fmla="*/ 3172238 w 5980176"/>
              <a:gd name="connsiteY38" fmla="*/ 688645 h 2668195"/>
              <a:gd name="connsiteX39" fmla="*/ 3207989 w 5980176"/>
              <a:gd name="connsiteY39" fmla="*/ 618701 h 2668195"/>
              <a:gd name="connsiteX40" fmla="*/ 3132265 w 5980176"/>
              <a:gd name="connsiteY40" fmla="*/ 511005 h 2668195"/>
              <a:gd name="connsiteX41" fmla="*/ 3158871 w 5980176"/>
              <a:gd name="connsiteY41" fmla="*/ 418390 h 2668195"/>
              <a:gd name="connsiteX42" fmla="*/ 3165634 w 5980176"/>
              <a:gd name="connsiteY42" fmla="*/ 358160 h 2668195"/>
              <a:gd name="connsiteX43" fmla="*/ 3199034 w 5980176"/>
              <a:gd name="connsiteY43" fmla="*/ 322917 h 2668195"/>
              <a:gd name="connsiteX44" fmla="*/ 3218180 w 5980176"/>
              <a:gd name="connsiteY44" fmla="*/ 287485 h 2668195"/>
              <a:gd name="connsiteX45" fmla="*/ 3246786 w 5980176"/>
              <a:gd name="connsiteY45" fmla="*/ 244718 h 2668195"/>
              <a:gd name="connsiteX46" fmla="*/ 3273425 w 5980176"/>
              <a:gd name="connsiteY46" fmla="*/ 180487 h 2668195"/>
              <a:gd name="connsiteX47" fmla="*/ 3293745 w 5980176"/>
              <a:gd name="connsiteY47" fmla="*/ 112542 h 2668195"/>
              <a:gd name="connsiteX48" fmla="*/ 3322796 w 5980176"/>
              <a:gd name="connsiteY48" fmla="*/ 90699 h 2668195"/>
              <a:gd name="connsiteX49" fmla="*/ 3345815 w 5980176"/>
              <a:gd name="connsiteY49" fmla="*/ 57583 h 2668195"/>
              <a:gd name="connsiteX50" fmla="*/ 3357848 w 5980176"/>
              <a:gd name="connsiteY50" fmla="*/ 52725 h 2668195"/>
              <a:gd name="connsiteX51" fmla="*/ 3372104 w 5980176"/>
              <a:gd name="connsiteY51" fmla="*/ 41010 h 2668195"/>
              <a:gd name="connsiteX52" fmla="*/ 3391948 w 5980176"/>
              <a:gd name="connsiteY52" fmla="*/ 17197 h 2668195"/>
              <a:gd name="connsiteX53" fmla="*/ 3417062 w 5980176"/>
              <a:gd name="connsiteY53" fmla="*/ 326157 h 2668195"/>
              <a:gd name="connsiteX54" fmla="*/ 3441287 w 5980176"/>
              <a:gd name="connsiteY54" fmla="*/ 322759 h 2668195"/>
              <a:gd name="connsiteX55" fmla="*/ 3461194 w 5980176"/>
              <a:gd name="connsiteY55" fmla="*/ 315012 h 2668195"/>
              <a:gd name="connsiteX56" fmla="*/ 3481482 w 5980176"/>
              <a:gd name="connsiteY56" fmla="*/ 315329 h 2668195"/>
              <a:gd name="connsiteX57" fmla="*/ 3501771 w 5980176"/>
              <a:gd name="connsiteY57" fmla="*/ 304186 h 2668195"/>
              <a:gd name="connsiteX58" fmla="*/ 3527584 w 5980176"/>
              <a:gd name="connsiteY58" fmla="*/ 305900 h 2668195"/>
              <a:gd name="connsiteX59" fmla="*/ 3566128 w 5980176"/>
              <a:gd name="connsiteY59" fmla="*/ 312599 h 2668195"/>
              <a:gd name="connsiteX60" fmla="*/ 3626104 w 5980176"/>
              <a:gd name="connsiteY60" fmla="*/ 351366 h 2668195"/>
              <a:gd name="connsiteX61" fmla="*/ 3695225 w 5980176"/>
              <a:gd name="connsiteY61" fmla="*/ 405087 h 2668195"/>
              <a:gd name="connsiteX62" fmla="*/ 3746469 w 5980176"/>
              <a:gd name="connsiteY62" fmla="*/ 440012 h 2668195"/>
              <a:gd name="connsiteX63" fmla="*/ 3783077 w 5980176"/>
              <a:gd name="connsiteY63" fmla="*/ 467157 h 2668195"/>
              <a:gd name="connsiteX64" fmla="*/ 3886677 w 5980176"/>
              <a:gd name="connsiteY64" fmla="*/ 562948 h 2668195"/>
              <a:gd name="connsiteX65" fmla="*/ 3949986 w 5980176"/>
              <a:gd name="connsiteY65" fmla="*/ 625812 h 2668195"/>
              <a:gd name="connsiteX66" fmla="*/ 3991070 w 5980176"/>
              <a:gd name="connsiteY66" fmla="*/ 707538 h 2668195"/>
              <a:gd name="connsiteX67" fmla="*/ 4022027 w 5980176"/>
              <a:gd name="connsiteY67" fmla="*/ 740875 h 2668195"/>
              <a:gd name="connsiteX68" fmla="*/ 4053173 w 5980176"/>
              <a:gd name="connsiteY68" fmla="*/ 790914 h 2668195"/>
              <a:gd name="connsiteX69" fmla="*/ 4082098 w 5980176"/>
              <a:gd name="connsiteY69" fmla="*/ 854253 h 2668195"/>
              <a:gd name="connsiteX70" fmla="*/ 4112355 w 5980176"/>
              <a:gd name="connsiteY70" fmla="*/ 960045 h 2668195"/>
              <a:gd name="connsiteX71" fmla="*/ 4156170 w 5980176"/>
              <a:gd name="connsiteY71" fmla="*/ 1161403 h 2668195"/>
              <a:gd name="connsiteX72" fmla="*/ 4203161 w 5980176"/>
              <a:gd name="connsiteY72" fmla="*/ 1375906 h 2668195"/>
              <a:gd name="connsiteX73" fmla="*/ 4216718 w 5980176"/>
              <a:gd name="connsiteY73" fmla="*/ 1525671 h 2668195"/>
              <a:gd name="connsiteX74" fmla="*/ 4227862 w 5980176"/>
              <a:gd name="connsiteY74" fmla="*/ 1600443 h 2668195"/>
              <a:gd name="connsiteX75" fmla="*/ 4240624 w 5980176"/>
              <a:gd name="connsiteY75" fmla="*/ 1685978 h 2668195"/>
              <a:gd name="connsiteX76" fmla="*/ 4266151 w 5980176"/>
              <a:gd name="connsiteY76" fmla="*/ 1798087 h 2668195"/>
              <a:gd name="connsiteX77" fmla="*/ 4303585 w 5980176"/>
              <a:gd name="connsiteY77" fmla="*/ 1864475 h 2668195"/>
              <a:gd name="connsiteX78" fmla="*/ 4341686 w 5980176"/>
              <a:gd name="connsiteY78" fmla="*/ 1895432 h 2668195"/>
              <a:gd name="connsiteX79" fmla="*/ 4352544 w 5980176"/>
              <a:gd name="connsiteY79" fmla="*/ 1954963 h 2668195"/>
              <a:gd name="connsiteX80" fmla="*/ 4407408 w 5980176"/>
              <a:gd name="connsiteY80" fmla="*/ 2046403 h 2668195"/>
              <a:gd name="connsiteX81" fmla="*/ 4535424 w 5980176"/>
              <a:gd name="connsiteY81" fmla="*/ 2082979 h 2668195"/>
              <a:gd name="connsiteX82" fmla="*/ 4645152 w 5980176"/>
              <a:gd name="connsiteY82" fmla="*/ 2128699 h 2668195"/>
              <a:gd name="connsiteX83" fmla="*/ 4754880 w 5980176"/>
              <a:gd name="connsiteY83" fmla="*/ 2183563 h 2668195"/>
              <a:gd name="connsiteX84" fmla="*/ 4901184 w 5980176"/>
              <a:gd name="connsiteY84" fmla="*/ 2229283 h 2668195"/>
              <a:gd name="connsiteX85" fmla="*/ 5038344 w 5980176"/>
              <a:gd name="connsiteY85" fmla="*/ 2256715 h 2668195"/>
              <a:gd name="connsiteX86" fmla="*/ 5175504 w 5980176"/>
              <a:gd name="connsiteY86" fmla="*/ 2293291 h 2668195"/>
              <a:gd name="connsiteX87" fmla="*/ 5330952 w 5980176"/>
              <a:gd name="connsiteY87" fmla="*/ 2311579 h 2668195"/>
              <a:gd name="connsiteX88" fmla="*/ 5458968 w 5980176"/>
              <a:gd name="connsiteY88" fmla="*/ 2348155 h 2668195"/>
              <a:gd name="connsiteX89" fmla="*/ 5605272 w 5980176"/>
              <a:gd name="connsiteY89" fmla="*/ 2348155 h 2668195"/>
              <a:gd name="connsiteX90" fmla="*/ 5696712 w 5980176"/>
              <a:gd name="connsiteY90" fmla="*/ 2357299 h 2668195"/>
              <a:gd name="connsiteX91" fmla="*/ 5815584 w 5980176"/>
              <a:gd name="connsiteY91" fmla="*/ 2384731 h 2668195"/>
              <a:gd name="connsiteX92" fmla="*/ 5916168 w 5980176"/>
              <a:gd name="connsiteY92" fmla="*/ 2393875 h 2668195"/>
              <a:gd name="connsiteX93" fmla="*/ 5916168 w 5980176"/>
              <a:gd name="connsiteY93" fmla="*/ 2393875 h 2668195"/>
              <a:gd name="connsiteX94" fmla="*/ 5980176 w 5980176"/>
              <a:gd name="connsiteY94" fmla="*/ 2393875 h 2668195"/>
              <a:gd name="connsiteX0" fmla="*/ 0 w 5980176"/>
              <a:gd name="connsiteY0" fmla="*/ 2646898 h 2646898"/>
              <a:gd name="connsiteX1" fmla="*/ 91440 w 5980176"/>
              <a:gd name="connsiteY1" fmla="*/ 2637754 h 2646898"/>
              <a:gd name="connsiteX2" fmla="*/ 320040 w 5980176"/>
              <a:gd name="connsiteY2" fmla="*/ 2592034 h 2646898"/>
              <a:gd name="connsiteX3" fmla="*/ 576072 w 5980176"/>
              <a:gd name="connsiteY3" fmla="*/ 2509738 h 2646898"/>
              <a:gd name="connsiteX4" fmla="*/ 868680 w 5980176"/>
              <a:gd name="connsiteY4" fmla="*/ 2390866 h 2646898"/>
              <a:gd name="connsiteX5" fmla="*/ 996696 w 5980176"/>
              <a:gd name="connsiteY5" fmla="*/ 2326858 h 2646898"/>
              <a:gd name="connsiteX6" fmla="*/ 1152144 w 5980176"/>
              <a:gd name="connsiteY6" fmla="*/ 2171410 h 2646898"/>
              <a:gd name="connsiteX7" fmla="*/ 1234440 w 5980176"/>
              <a:gd name="connsiteY7" fmla="*/ 2079970 h 2646898"/>
              <a:gd name="connsiteX8" fmla="*/ 1335024 w 5980176"/>
              <a:gd name="connsiteY8" fmla="*/ 1951954 h 2646898"/>
              <a:gd name="connsiteX9" fmla="*/ 1389888 w 5980176"/>
              <a:gd name="connsiteY9" fmla="*/ 1787362 h 2646898"/>
              <a:gd name="connsiteX10" fmla="*/ 1463040 w 5980176"/>
              <a:gd name="connsiteY10" fmla="*/ 1650202 h 2646898"/>
              <a:gd name="connsiteX11" fmla="*/ 1527048 w 5980176"/>
              <a:gd name="connsiteY11" fmla="*/ 1613626 h 2646898"/>
              <a:gd name="connsiteX12" fmla="*/ 1609344 w 5980176"/>
              <a:gd name="connsiteY12" fmla="*/ 1650202 h 2646898"/>
              <a:gd name="connsiteX13" fmla="*/ 1700784 w 5980176"/>
              <a:gd name="connsiteY13" fmla="*/ 1586194 h 2646898"/>
              <a:gd name="connsiteX14" fmla="*/ 1801368 w 5980176"/>
              <a:gd name="connsiteY14" fmla="*/ 1540474 h 2646898"/>
              <a:gd name="connsiteX15" fmla="*/ 1883664 w 5980176"/>
              <a:gd name="connsiteY15" fmla="*/ 1503898 h 2646898"/>
              <a:gd name="connsiteX16" fmla="*/ 1883664 w 5980176"/>
              <a:gd name="connsiteY16" fmla="*/ 1503898 h 2646898"/>
              <a:gd name="connsiteX17" fmla="*/ 1975104 w 5980176"/>
              <a:gd name="connsiteY17" fmla="*/ 1604482 h 2646898"/>
              <a:gd name="connsiteX18" fmla="*/ 1975104 w 5980176"/>
              <a:gd name="connsiteY18" fmla="*/ 1604482 h 2646898"/>
              <a:gd name="connsiteX19" fmla="*/ 2121408 w 5980176"/>
              <a:gd name="connsiteY19" fmla="*/ 1650202 h 2646898"/>
              <a:gd name="connsiteX20" fmla="*/ 2121408 w 5980176"/>
              <a:gd name="connsiteY20" fmla="*/ 1650202 h 2646898"/>
              <a:gd name="connsiteX21" fmla="*/ 2194560 w 5980176"/>
              <a:gd name="connsiteY21" fmla="*/ 1659346 h 2646898"/>
              <a:gd name="connsiteX22" fmla="*/ 2258568 w 5980176"/>
              <a:gd name="connsiteY22" fmla="*/ 1586194 h 2646898"/>
              <a:gd name="connsiteX23" fmla="*/ 2286000 w 5980176"/>
              <a:gd name="connsiteY23" fmla="*/ 1522186 h 2646898"/>
              <a:gd name="connsiteX24" fmla="*/ 2331720 w 5980176"/>
              <a:gd name="connsiteY24" fmla="*/ 1439890 h 2646898"/>
              <a:gd name="connsiteX25" fmla="*/ 2396902 w 5980176"/>
              <a:gd name="connsiteY25" fmla="*/ 1422268 h 2646898"/>
              <a:gd name="connsiteX26" fmla="*/ 2444972 w 5980176"/>
              <a:gd name="connsiteY26" fmla="*/ 1403505 h 2646898"/>
              <a:gd name="connsiteX27" fmla="*/ 2508568 w 5980176"/>
              <a:gd name="connsiteY27" fmla="*/ 1389947 h 2646898"/>
              <a:gd name="connsiteX28" fmla="*/ 2550033 w 5980176"/>
              <a:gd name="connsiteY28" fmla="*/ 1343878 h 2646898"/>
              <a:gd name="connsiteX29" fmla="*/ 2576798 w 5980176"/>
              <a:gd name="connsiteY29" fmla="*/ 1312541 h 2646898"/>
              <a:gd name="connsiteX30" fmla="*/ 2597785 w 5980176"/>
              <a:gd name="connsiteY30" fmla="*/ 1277298 h 2646898"/>
              <a:gd name="connsiteX31" fmla="*/ 2640647 w 5980176"/>
              <a:gd name="connsiteY31" fmla="*/ 1277299 h 2646898"/>
              <a:gd name="connsiteX32" fmla="*/ 2713831 w 5980176"/>
              <a:gd name="connsiteY32" fmla="*/ 1319812 h 2646898"/>
              <a:gd name="connsiteX33" fmla="*/ 2819114 w 5980176"/>
              <a:gd name="connsiteY33" fmla="*/ 1289585 h 2646898"/>
              <a:gd name="connsiteX34" fmla="*/ 2912460 w 5980176"/>
              <a:gd name="connsiteY34" fmla="*/ 1186239 h 2646898"/>
              <a:gd name="connsiteX35" fmla="*/ 3005423 w 5980176"/>
              <a:gd name="connsiteY35" fmla="*/ 995772 h 2646898"/>
              <a:gd name="connsiteX36" fmla="*/ 3066637 w 5980176"/>
              <a:gd name="connsiteY36" fmla="*/ 916523 h 2646898"/>
              <a:gd name="connsiteX37" fmla="*/ 3117819 w 5980176"/>
              <a:gd name="connsiteY37" fmla="*/ 774283 h 2646898"/>
              <a:gd name="connsiteX38" fmla="*/ 3172238 w 5980176"/>
              <a:gd name="connsiteY38" fmla="*/ 667348 h 2646898"/>
              <a:gd name="connsiteX39" fmla="*/ 3207989 w 5980176"/>
              <a:gd name="connsiteY39" fmla="*/ 597404 h 2646898"/>
              <a:gd name="connsiteX40" fmla="*/ 3132265 w 5980176"/>
              <a:gd name="connsiteY40" fmla="*/ 489708 h 2646898"/>
              <a:gd name="connsiteX41" fmla="*/ 3158871 w 5980176"/>
              <a:gd name="connsiteY41" fmla="*/ 397093 h 2646898"/>
              <a:gd name="connsiteX42" fmla="*/ 3165634 w 5980176"/>
              <a:gd name="connsiteY42" fmla="*/ 336863 h 2646898"/>
              <a:gd name="connsiteX43" fmla="*/ 3199034 w 5980176"/>
              <a:gd name="connsiteY43" fmla="*/ 301620 h 2646898"/>
              <a:gd name="connsiteX44" fmla="*/ 3218180 w 5980176"/>
              <a:gd name="connsiteY44" fmla="*/ 266188 h 2646898"/>
              <a:gd name="connsiteX45" fmla="*/ 3246786 w 5980176"/>
              <a:gd name="connsiteY45" fmla="*/ 223421 h 2646898"/>
              <a:gd name="connsiteX46" fmla="*/ 3273425 w 5980176"/>
              <a:gd name="connsiteY46" fmla="*/ 159190 h 2646898"/>
              <a:gd name="connsiteX47" fmla="*/ 3293745 w 5980176"/>
              <a:gd name="connsiteY47" fmla="*/ 91245 h 2646898"/>
              <a:gd name="connsiteX48" fmla="*/ 3322796 w 5980176"/>
              <a:gd name="connsiteY48" fmla="*/ 69402 h 2646898"/>
              <a:gd name="connsiteX49" fmla="*/ 3345815 w 5980176"/>
              <a:gd name="connsiteY49" fmla="*/ 36286 h 2646898"/>
              <a:gd name="connsiteX50" fmla="*/ 3357848 w 5980176"/>
              <a:gd name="connsiteY50" fmla="*/ 31428 h 2646898"/>
              <a:gd name="connsiteX51" fmla="*/ 3372104 w 5980176"/>
              <a:gd name="connsiteY51" fmla="*/ 19713 h 2646898"/>
              <a:gd name="connsiteX52" fmla="*/ 3403854 w 5980176"/>
              <a:gd name="connsiteY52" fmla="*/ 326894 h 2646898"/>
              <a:gd name="connsiteX53" fmla="*/ 3417062 w 5980176"/>
              <a:gd name="connsiteY53" fmla="*/ 304860 h 2646898"/>
              <a:gd name="connsiteX54" fmla="*/ 3441287 w 5980176"/>
              <a:gd name="connsiteY54" fmla="*/ 301462 h 2646898"/>
              <a:gd name="connsiteX55" fmla="*/ 3461194 w 5980176"/>
              <a:gd name="connsiteY55" fmla="*/ 293715 h 2646898"/>
              <a:gd name="connsiteX56" fmla="*/ 3481482 w 5980176"/>
              <a:gd name="connsiteY56" fmla="*/ 294032 h 2646898"/>
              <a:gd name="connsiteX57" fmla="*/ 3501771 w 5980176"/>
              <a:gd name="connsiteY57" fmla="*/ 282889 h 2646898"/>
              <a:gd name="connsiteX58" fmla="*/ 3527584 w 5980176"/>
              <a:gd name="connsiteY58" fmla="*/ 284603 h 2646898"/>
              <a:gd name="connsiteX59" fmla="*/ 3566128 w 5980176"/>
              <a:gd name="connsiteY59" fmla="*/ 291302 h 2646898"/>
              <a:gd name="connsiteX60" fmla="*/ 3626104 w 5980176"/>
              <a:gd name="connsiteY60" fmla="*/ 330069 h 2646898"/>
              <a:gd name="connsiteX61" fmla="*/ 3695225 w 5980176"/>
              <a:gd name="connsiteY61" fmla="*/ 383790 h 2646898"/>
              <a:gd name="connsiteX62" fmla="*/ 3746469 w 5980176"/>
              <a:gd name="connsiteY62" fmla="*/ 418715 h 2646898"/>
              <a:gd name="connsiteX63" fmla="*/ 3783077 w 5980176"/>
              <a:gd name="connsiteY63" fmla="*/ 445860 h 2646898"/>
              <a:gd name="connsiteX64" fmla="*/ 3886677 w 5980176"/>
              <a:gd name="connsiteY64" fmla="*/ 541651 h 2646898"/>
              <a:gd name="connsiteX65" fmla="*/ 3949986 w 5980176"/>
              <a:gd name="connsiteY65" fmla="*/ 604515 h 2646898"/>
              <a:gd name="connsiteX66" fmla="*/ 3991070 w 5980176"/>
              <a:gd name="connsiteY66" fmla="*/ 686241 h 2646898"/>
              <a:gd name="connsiteX67" fmla="*/ 4022027 w 5980176"/>
              <a:gd name="connsiteY67" fmla="*/ 719578 h 2646898"/>
              <a:gd name="connsiteX68" fmla="*/ 4053173 w 5980176"/>
              <a:gd name="connsiteY68" fmla="*/ 769617 h 2646898"/>
              <a:gd name="connsiteX69" fmla="*/ 4082098 w 5980176"/>
              <a:gd name="connsiteY69" fmla="*/ 832956 h 2646898"/>
              <a:gd name="connsiteX70" fmla="*/ 4112355 w 5980176"/>
              <a:gd name="connsiteY70" fmla="*/ 938748 h 2646898"/>
              <a:gd name="connsiteX71" fmla="*/ 4156170 w 5980176"/>
              <a:gd name="connsiteY71" fmla="*/ 1140106 h 2646898"/>
              <a:gd name="connsiteX72" fmla="*/ 4203161 w 5980176"/>
              <a:gd name="connsiteY72" fmla="*/ 1354609 h 2646898"/>
              <a:gd name="connsiteX73" fmla="*/ 4216718 w 5980176"/>
              <a:gd name="connsiteY73" fmla="*/ 1504374 h 2646898"/>
              <a:gd name="connsiteX74" fmla="*/ 4227862 w 5980176"/>
              <a:gd name="connsiteY74" fmla="*/ 1579146 h 2646898"/>
              <a:gd name="connsiteX75" fmla="*/ 4240624 w 5980176"/>
              <a:gd name="connsiteY75" fmla="*/ 1664681 h 2646898"/>
              <a:gd name="connsiteX76" fmla="*/ 4266151 w 5980176"/>
              <a:gd name="connsiteY76" fmla="*/ 1776790 h 2646898"/>
              <a:gd name="connsiteX77" fmla="*/ 4303585 w 5980176"/>
              <a:gd name="connsiteY77" fmla="*/ 1843178 h 2646898"/>
              <a:gd name="connsiteX78" fmla="*/ 4341686 w 5980176"/>
              <a:gd name="connsiteY78" fmla="*/ 1874135 h 2646898"/>
              <a:gd name="connsiteX79" fmla="*/ 4352544 w 5980176"/>
              <a:gd name="connsiteY79" fmla="*/ 1933666 h 2646898"/>
              <a:gd name="connsiteX80" fmla="*/ 4407408 w 5980176"/>
              <a:gd name="connsiteY80" fmla="*/ 2025106 h 2646898"/>
              <a:gd name="connsiteX81" fmla="*/ 4535424 w 5980176"/>
              <a:gd name="connsiteY81" fmla="*/ 2061682 h 2646898"/>
              <a:gd name="connsiteX82" fmla="*/ 4645152 w 5980176"/>
              <a:gd name="connsiteY82" fmla="*/ 2107402 h 2646898"/>
              <a:gd name="connsiteX83" fmla="*/ 4754880 w 5980176"/>
              <a:gd name="connsiteY83" fmla="*/ 2162266 h 2646898"/>
              <a:gd name="connsiteX84" fmla="*/ 4901184 w 5980176"/>
              <a:gd name="connsiteY84" fmla="*/ 2207986 h 2646898"/>
              <a:gd name="connsiteX85" fmla="*/ 5038344 w 5980176"/>
              <a:gd name="connsiteY85" fmla="*/ 2235418 h 2646898"/>
              <a:gd name="connsiteX86" fmla="*/ 5175504 w 5980176"/>
              <a:gd name="connsiteY86" fmla="*/ 2271994 h 2646898"/>
              <a:gd name="connsiteX87" fmla="*/ 5330952 w 5980176"/>
              <a:gd name="connsiteY87" fmla="*/ 2290282 h 2646898"/>
              <a:gd name="connsiteX88" fmla="*/ 5458968 w 5980176"/>
              <a:gd name="connsiteY88" fmla="*/ 2326858 h 2646898"/>
              <a:gd name="connsiteX89" fmla="*/ 5605272 w 5980176"/>
              <a:gd name="connsiteY89" fmla="*/ 2326858 h 2646898"/>
              <a:gd name="connsiteX90" fmla="*/ 5696712 w 5980176"/>
              <a:gd name="connsiteY90" fmla="*/ 2336002 h 2646898"/>
              <a:gd name="connsiteX91" fmla="*/ 5815584 w 5980176"/>
              <a:gd name="connsiteY91" fmla="*/ 2363434 h 2646898"/>
              <a:gd name="connsiteX92" fmla="*/ 5916168 w 5980176"/>
              <a:gd name="connsiteY92" fmla="*/ 2372578 h 2646898"/>
              <a:gd name="connsiteX93" fmla="*/ 5916168 w 5980176"/>
              <a:gd name="connsiteY93" fmla="*/ 2372578 h 2646898"/>
              <a:gd name="connsiteX94" fmla="*/ 5980176 w 5980176"/>
              <a:gd name="connsiteY94" fmla="*/ 2372578 h 2646898"/>
              <a:gd name="connsiteX0" fmla="*/ 0 w 5980176"/>
              <a:gd name="connsiteY0" fmla="*/ 2646898 h 2646898"/>
              <a:gd name="connsiteX1" fmla="*/ 91440 w 5980176"/>
              <a:gd name="connsiteY1" fmla="*/ 2637754 h 2646898"/>
              <a:gd name="connsiteX2" fmla="*/ 320040 w 5980176"/>
              <a:gd name="connsiteY2" fmla="*/ 2592034 h 2646898"/>
              <a:gd name="connsiteX3" fmla="*/ 576072 w 5980176"/>
              <a:gd name="connsiteY3" fmla="*/ 2509738 h 2646898"/>
              <a:gd name="connsiteX4" fmla="*/ 868680 w 5980176"/>
              <a:gd name="connsiteY4" fmla="*/ 2390866 h 2646898"/>
              <a:gd name="connsiteX5" fmla="*/ 996696 w 5980176"/>
              <a:gd name="connsiteY5" fmla="*/ 2326858 h 2646898"/>
              <a:gd name="connsiteX6" fmla="*/ 1152144 w 5980176"/>
              <a:gd name="connsiteY6" fmla="*/ 2171410 h 2646898"/>
              <a:gd name="connsiteX7" fmla="*/ 1234440 w 5980176"/>
              <a:gd name="connsiteY7" fmla="*/ 2079970 h 2646898"/>
              <a:gd name="connsiteX8" fmla="*/ 1335024 w 5980176"/>
              <a:gd name="connsiteY8" fmla="*/ 1951954 h 2646898"/>
              <a:gd name="connsiteX9" fmla="*/ 1389888 w 5980176"/>
              <a:gd name="connsiteY9" fmla="*/ 1787362 h 2646898"/>
              <a:gd name="connsiteX10" fmla="*/ 1463040 w 5980176"/>
              <a:gd name="connsiteY10" fmla="*/ 1650202 h 2646898"/>
              <a:gd name="connsiteX11" fmla="*/ 1527048 w 5980176"/>
              <a:gd name="connsiteY11" fmla="*/ 1613626 h 2646898"/>
              <a:gd name="connsiteX12" fmla="*/ 1609344 w 5980176"/>
              <a:gd name="connsiteY12" fmla="*/ 1650202 h 2646898"/>
              <a:gd name="connsiteX13" fmla="*/ 1700784 w 5980176"/>
              <a:gd name="connsiteY13" fmla="*/ 1586194 h 2646898"/>
              <a:gd name="connsiteX14" fmla="*/ 1801368 w 5980176"/>
              <a:gd name="connsiteY14" fmla="*/ 1540474 h 2646898"/>
              <a:gd name="connsiteX15" fmla="*/ 1883664 w 5980176"/>
              <a:gd name="connsiteY15" fmla="*/ 1503898 h 2646898"/>
              <a:gd name="connsiteX16" fmla="*/ 1883664 w 5980176"/>
              <a:gd name="connsiteY16" fmla="*/ 1503898 h 2646898"/>
              <a:gd name="connsiteX17" fmla="*/ 1975104 w 5980176"/>
              <a:gd name="connsiteY17" fmla="*/ 1604482 h 2646898"/>
              <a:gd name="connsiteX18" fmla="*/ 1975104 w 5980176"/>
              <a:gd name="connsiteY18" fmla="*/ 1604482 h 2646898"/>
              <a:gd name="connsiteX19" fmla="*/ 2121408 w 5980176"/>
              <a:gd name="connsiteY19" fmla="*/ 1650202 h 2646898"/>
              <a:gd name="connsiteX20" fmla="*/ 2121408 w 5980176"/>
              <a:gd name="connsiteY20" fmla="*/ 1650202 h 2646898"/>
              <a:gd name="connsiteX21" fmla="*/ 2194560 w 5980176"/>
              <a:gd name="connsiteY21" fmla="*/ 1659346 h 2646898"/>
              <a:gd name="connsiteX22" fmla="*/ 2258568 w 5980176"/>
              <a:gd name="connsiteY22" fmla="*/ 1586194 h 2646898"/>
              <a:gd name="connsiteX23" fmla="*/ 2286000 w 5980176"/>
              <a:gd name="connsiteY23" fmla="*/ 1522186 h 2646898"/>
              <a:gd name="connsiteX24" fmla="*/ 2331720 w 5980176"/>
              <a:gd name="connsiteY24" fmla="*/ 1439890 h 2646898"/>
              <a:gd name="connsiteX25" fmla="*/ 2396902 w 5980176"/>
              <a:gd name="connsiteY25" fmla="*/ 1422268 h 2646898"/>
              <a:gd name="connsiteX26" fmla="*/ 2444972 w 5980176"/>
              <a:gd name="connsiteY26" fmla="*/ 1403505 h 2646898"/>
              <a:gd name="connsiteX27" fmla="*/ 2508568 w 5980176"/>
              <a:gd name="connsiteY27" fmla="*/ 1389947 h 2646898"/>
              <a:gd name="connsiteX28" fmla="*/ 2550033 w 5980176"/>
              <a:gd name="connsiteY28" fmla="*/ 1343878 h 2646898"/>
              <a:gd name="connsiteX29" fmla="*/ 2576798 w 5980176"/>
              <a:gd name="connsiteY29" fmla="*/ 1312541 h 2646898"/>
              <a:gd name="connsiteX30" fmla="*/ 2597785 w 5980176"/>
              <a:gd name="connsiteY30" fmla="*/ 1277298 h 2646898"/>
              <a:gd name="connsiteX31" fmla="*/ 2640647 w 5980176"/>
              <a:gd name="connsiteY31" fmla="*/ 1277299 h 2646898"/>
              <a:gd name="connsiteX32" fmla="*/ 2713831 w 5980176"/>
              <a:gd name="connsiteY32" fmla="*/ 1319812 h 2646898"/>
              <a:gd name="connsiteX33" fmla="*/ 2819114 w 5980176"/>
              <a:gd name="connsiteY33" fmla="*/ 1289585 h 2646898"/>
              <a:gd name="connsiteX34" fmla="*/ 2912460 w 5980176"/>
              <a:gd name="connsiteY34" fmla="*/ 1186239 h 2646898"/>
              <a:gd name="connsiteX35" fmla="*/ 3005423 w 5980176"/>
              <a:gd name="connsiteY35" fmla="*/ 995772 h 2646898"/>
              <a:gd name="connsiteX36" fmla="*/ 3066637 w 5980176"/>
              <a:gd name="connsiteY36" fmla="*/ 916523 h 2646898"/>
              <a:gd name="connsiteX37" fmla="*/ 3117819 w 5980176"/>
              <a:gd name="connsiteY37" fmla="*/ 774283 h 2646898"/>
              <a:gd name="connsiteX38" fmla="*/ 3172238 w 5980176"/>
              <a:gd name="connsiteY38" fmla="*/ 667348 h 2646898"/>
              <a:gd name="connsiteX39" fmla="*/ 3207989 w 5980176"/>
              <a:gd name="connsiteY39" fmla="*/ 597404 h 2646898"/>
              <a:gd name="connsiteX40" fmla="*/ 3132265 w 5980176"/>
              <a:gd name="connsiteY40" fmla="*/ 489708 h 2646898"/>
              <a:gd name="connsiteX41" fmla="*/ 3158871 w 5980176"/>
              <a:gd name="connsiteY41" fmla="*/ 397093 h 2646898"/>
              <a:gd name="connsiteX42" fmla="*/ 3165634 w 5980176"/>
              <a:gd name="connsiteY42" fmla="*/ 336863 h 2646898"/>
              <a:gd name="connsiteX43" fmla="*/ 3199034 w 5980176"/>
              <a:gd name="connsiteY43" fmla="*/ 301620 h 2646898"/>
              <a:gd name="connsiteX44" fmla="*/ 3218180 w 5980176"/>
              <a:gd name="connsiteY44" fmla="*/ 266188 h 2646898"/>
              <a:gd name="connsiteX45" fmla="*/ 3246786 w 5980176"/>
              <a:gd name="connsiteY45" fmla="*/ 223421 h 2646898"/>
              <a:gd name="connsiteX46" fmla="*/ 3273425 w 5980176"/>
              <a:gd name="connsiteY46" fmla="*/ 159190 h 2646898"/>
              <a:gd name="connsiteX47" fmla="*/ 3293745 w 5980176"/>
              <a:gd name="connsiteY47" fmla="*/ 91245 h 2646898"/>
              <a:gd name="connsiteX48" fmla="*/ 3322796 w 5980176"/>
              <a:gd name="connsiteY48" fmla="*/ 69402 h 2646898"/>
              <a:gd name="connsiteX49" fmla="*/ 3345815 w 5980176"/>
              <a:gd name="connsiteY49" fmla="*/ 36286 h 2646898"/>
              <a:gd name="connsiteX50" fmla="*/ 3357848 w 5980176"/>
              <a:gd name="connsiteY50" fmla="*/ 31428 h 2646898"/>
              <a:gd name="connsiteX51" fmla="*/ 3372104 w 5980176"/>
              <a:gd name="connsiteY51" fmla="*/ 19713 h 2646898"/>
              <a:gd name="connsiteX52" fmla="*/ 3403854 w 5980176"/>
              <a:gd name="connsiteY52" fmla="*/ 326894 h 2646898"/>
              <a:gd name="connsiteX53" fmla="*/ 3417062 w 5980176"/>
              <a:gd name="connsiteY53" fmla="*/ 304860 h 2646898"/>
              <a:gd name="connsiteX54" fmla="*/ 3441287 w 5980176"/>
              <a:gd name="connsiteY54" fmla="*/ 301462 h 2646898"/>
              <a:gd name="connsiteX55" fmla="*/ 3461194 w 5980176"/>
              <a:gd name="connsiteY55" fmla="*/ 293715 h 2646898"/>
              <a:gd name="connsiteX56" fmla="*/ 3481482 w 5980176"/>
              <a:gd name="connsiteY56" fmla="*/ 294032 h 2646898"/>
              <a:gd name="connsiteX57" fmla="*/ 3501771 w 5980176"/>
              <a:gd name="connsiteY57" fmla="*/ 282889 h 2646898"/>
              <a:gd name="connsiteX58" fmla="*/ 3527584 w 5980176"/>
              <a:gd name="connsiteY58" fmla="*/ 284603 h 2646898"/>
              <a:gd name="connsiteX59" fmla="*/ 3566128 w 5980176"/>
              <a:gd name="connsiteY59" fmla="*/ 291302 h 2646898"/>
              <a:gd name="connsiteX60" fmla="*/ 3626104 w 5980176"/>
              <a:gd name="connsiteY60" fmla="*/ 330069 h 2646898"/>
              <a:gd name="connsiteX61" fmla="*/ 3695225 w 5980176"/>
              <a:gd name="connsiteY61" fmla="*/ 383790 h 2646898"/>
              <a:gd name="connsiteX62" fmla="*/ 3746469 w 5980176"/>
              <a:gd name="connsiteY62" fmla="*/ 418715 h 2646898"/>
              <a:gd name="connsiteX63" fmla="*/ 3783077 w 5980176"/>
              <a:gd name="connsiteY63" fmla="*/ 445860 h 2646898"/>
              <a:gd name="connsiteX64" fmla="*/ 3886677 w 5980176"/>
              <a:gd name="connsiteY64" fmla="*/ 541651 h 2646898"/>
              <a:gd name="connsiteX65" fmla="*/ 3949986 w 5980176"/>
              <a:gd name="connsiteY65" fmla="*/ 604515 h 2646898"/>
              <a:gd name="connsiteX66" fmla="*/ 3991070 w 5980176"/>
              <a:gd name="connsiteY66" fmla="*/ 686241 h 2646898"/>
              <a:gd name="connsiteX67" fmla="*/ 4022027 w 5980176"/>
              <a:gd name="connsiteY67" fmla="*/ 719578 h 2646898"/>
              <a:gd name="connsiteX68" fmla="*/ 4053173 w 5980176"/>
              <a:gd name="connsiteY68" fmla="*/ 769617 h 2646898"/>
              <a:gd name="connsiteX69" fmla="*/ 4082098 w 5980176"/>
              <a:gd name="connsiteY69" fmla="*/ 832956 h 2646898"/>
              <a:gd name="connsiteX70" fmla="*/ 4112355 w 5980176"/>
              <a:gd name="connsiteY70" fmla="*/ 938748 h 2646898"/>
              <a:gd name="connsiteX71" fmla="*/ 4156170 w 5980176"/>
              <a:gd name="connsiteY71" fmla="*/ 1140106 h 2646898"/>
              <a:gd name="connsiteX72" fmla="*/ 4203161 w 5980176"/>
              <a:gd name="connsiteY72" fmla="*/ 1354609 h 2646898"/>
              <a:gd name="connsiteX73" fmla="*/ 4216718 w 5980176"/>
              <a:gd name="connsiteY73" fmla="*/ 1504374 h 2646898"/>
              <a:gd name="connsiteX74" fmla="*/ 4227862 w 5980176"/>
              <a:gd name="connsiteY74" fmla="*/ 1579146 h 2646898"/>
              <a:gd name="connsiteX75" fmla="*/ 4240624 w 5980176"/>
              <a:gd name="connsiteY75" fmla="*/ 1664681 h 2646898"/>
              <a:gd name="connsiteX76" fmla="*/ 4266151 w 5980176"/>
              <a:gd name="connsiteY76" fmla="*/ 1776790 h 2646898"/>
              <a:gd name="connsiteX77" fmla="*/ 4303585 w 5980176"/>
              <a:gd name="connsiteY77" fmla="*/ 1843178 h 2646898"/>
              <a:gd name="connsiteX78" fmla="*/ 4341686 w 5980176"/>
              <a:gd name="connsiteY78" fmla="*/ 1874135 h 2646898"/>
              <a:gd name="connsiteX79" fmla="*/ 4352544 w 5980176"/>
              <a:gd name="connsiteY79" fmla="*/ 1933666 h 2646898"/>
              <a:gd name="connsiteX80" fmla="*/ 4407408 w 5980176"/>
              <a:gd name="connsiteY80" fmla="*/ 2025106 h 2646898"/>
              <a:gd name="connsiteX81" fmla="*/ 4535424 w 5980176"/>
              <a:gd name="connsiteY81" fmla="*/ 2061682 h 2646898"/>
              <a:gd name="connsiteX82" fmla="*/ 4645152 w 5980176"/>
              <a:gd name="connsiteY82" fmla="*/ 2107402 h 2646898"/>
              <a:gd name="connsiteX83" fmla="*/ 4754880 w 5980176"/>
              <a:gd name="connsiteY83" fmla="*/ 2162266 h 2646898"/>
              <a:gd name="connsiteX84" fmla="*/ 4901184 w 5980176"/>
              <a:gd name="connsiteY84" fmla="*/ 2207986 h 2646898"/>
              <a:gd name="connsiteX85" fmla="*/ 5038344 w 5980176"/>
              <a:gd name="connsiteY85" fmla="*/ 2235418 h 2646898"/>
              <a:gd name="connsiteX86" fmla="*/ 5175504 w 5980176"/>
              <a:gd name="connsiteY86" fmla="*/ 2271994 h 2646898"/>
              <a:gd name="connsiteX87" fmla="*/ 5330952 w 5980176"/>
              <a:gd name="connsiteY87" fmla="*/ 2290282 h 2646898"/>
              <a:gd name="connsiteX88" fmla="*/ 5458968 w 5980176"/>
              <a:gd name="connsiteY88" fmla="*/ 2326858 h 2646898"/>
              <a:gd name="connsiteX89" fmla="*/ 5605272 w 5980176"/>
              <a:gd name="connsiteY89" fmla="*/ 2326858 h 2646898"/>
              <a:gd name="connsiteX90" fmla="*/ 5696712 w 5980176"/>
              <a:gd name="connsiteY90" fmla="*/ 2336002 h 2646898"/>
              <a:gd name="connsiteX91" fmla="*/ 5815584 w 5980176"/>
              <a:gd name="connsiteY91" fmla="*/ 2363434 h 2646898"/>
              <a:gd name="connsiteX92" fmla="*/ 5916168 w 5980176"/>
              <a:gd name="connsiteY92" fmla="*/ 2372578 h 2646898"/>
              <a:gd name="connsiteX93" fmla="*/ 5916168 w 5980176"/>
              <a:gd name="connsiteY93" fmla="*/ 2372578 h 2646898"/>
              <a:gd name="connsiteX94" fmla="*/ 5980176 w 5980176"/>
              <a:gd name="connsiteY94" fmla="*/ 2372578 h 2646898"/>
              <a:gd name="connsiteX0" fmla="*/ 0 w 5980176"/>
              <a:gd name="connsiteY0" fmla="*/ 2646898 h 2646898"/>
              <a:gd name="connsiteX1" fmla="*/ 91440 w 5980176"/>
              <a:gd name="connsiteY1" fmla="*/ 2637754 h 2646898"/>
              <a:gd name="connsiteX2" fmla="*/ 320040 w 5980176"/>
              <a:gd name="connsiteY2" fmla="*/ 2592034 h 2646898"/>
              <a:gd name="connsiteX3" fmla="*/ 576072 w 5980176"/>
              <a:gd name="connsiteY3" fmla="*/ 2509738 h 2646898"/>
              <a:gd name="connsiteX4" fmla="*/ 868680 w 5980176"/>
              <a:gd name="connsiteY4" fmla="*/ 2390866 h 2646898"/>
              <a:gd name="connsiteX5" fmla="*/ 996696 w 5980176"/>
              <a:gd name="connsiteY5" fmla="*/ 2326858 h 2646898"/>
              <a:gd name="connsiteX6" fmla="*/ 1152144 w 5980176"/>
              <a:gd name="connsiteY6" fmla="*/ 2171410 h 2646898"/>
              <a:gd name="connsiteX7" fmla="*/ 1234440 w 5980176"/>
              <a:gd name="connsiteY7" fmla="*/ 2079970 h 2646898"/>
              <a:gd name="connsiteX8" fmla="*/ 1335024 w 5980176"/>
              <a:gd name="connsiteY8" fmla="*/ 1951954 h 2646898"/>
              <a:gd name="connsiteX9" fmla="*/ 1389888 w 5980176"/>
              <a:gd name="connsiteY9" fmla="*/ 1787362 h 2646898"/>
              <a:gd name="connsiteX10" fmla="*/ 1463040 w 5980176"/>
              <a:gd name="connsiteY10" fmla="*/ 1650202 h 2646898"/>
              <a:gd name="connsiteX11" fmla="*/ 1527048 w 5980176"/>
              <a:gd name="connsiteY11" fmla="*/ 1613626 h 2646898"/>
              <a:gd name="connsiteX12" fmla="*/ 1609344 w 5980176"/>
              <a:gd name="connsiteY12" fmla="*/ 1650202 h 2646898"/>
              <a:gd name="connsiteX13" fmla="*/ 1700784 w 5980176"/>
              <a:gd name="connsiteY13" fmla="*/ 1586194 h 2646898"/>
              <a:gd name="connsiteX14" fmla="*/ 1801368 w 5980176"/>
              <a:gd name="connsiteY14" fmla="*/ 1540474 h 2646898"/>
              <a:gd name="connsiteX15" fmla="*/ 1883664 w 5980176"/>
              <a:gd name="connsiteY15" fmla="*/ 1503898 h 2646898"/>
              <a:gd name="connsiteX16" fmla="*/ 1883664 w 5980176"/>
              <a:gd name="connsiteY16" fmla="*/ 1503898 h 2646898"/>
              <a:gd name="connsiteX17" fmla="*/ 1975104 w 5980176"/>
              <a:gd name="connsiteY17" fmla="*/ 1604482 h 2646898"/>
              <a:gd name="connsiteX18" fmla="*/ 1975104 w 5980176"/>
              <a:gd name="connsiteY18" fmla="*/ 1604482 h 2646898"/>
              <a:gd name="connsiteX19" fmla="*/ 2121408 w 5980176"/>
              <a:gd name="connsiteY19" fmla="*/ 1650202 h 2646898"/>
              <a:gd name="connsiteX20" fmla="*/ 2121408 w 5980176"/>
              <a:gd name="connsiteY20" fmla="*/ 1650202 h 2646898"/>
              <a:gd name="connsiteX21" fmla="*/ 2194560 w 5980176"/>
              <a:gd name="connsiteY21" fmla="*/ 1659346 h 2646898"/>
              <a:gd name="connsiteX22" fmla="*/ 2258568 w 5980176"/>
              <a:gd name="connsiteY22" fmla="*/ 1586194 h 2646898"/>
              <a:gd name="connsiteX23" fmla="*/ 2286000 w 5980176"/>
              <a:gd name="connsiteY23" fmla="*/ 1522186 h 2646898"/>
              <a:gd name="connsiteX24" fmla="*/ 2331720 w 5980176"/>
              <a:gd name="connsiteY24" fmla="*/ 1439890 h 2646898"/>
              <a:gd name="connsiteX25" fmla="*/ 2396902 w 5980176"/>
              <a:gd name="connsiteY25" fmla="*/ 1422268 h 2646898"/>
              <a:gd name="connsiteX26" fmla="*/ 2444972 w 5980176"/>
              <a:gd name="connsiteY26" fmla="*/ 1403505 h 2646898"/>
              <a:gd name="connsiteX27" fmla="*/ 2508568 w 5980176"/>
              <a:gd name="connsiteY27" fmla="*/ 1389947 h 2646898"/>
              <a:gd name="connsiteX28" fmla="*/ 2550033 w 5980176"/>
              <a:gd name="connsiteY28" fmla="*/ 1343878 h 2646898"/>
              <a:gd name="connsiteX29" fmla="*/ 2576798 w 5980176"/>
              <a:gd name="connsiteY29" fmla="*/ 1312541 h 2646898"/>
              <a:gd name="connsiteX30" fmla="*/ 2597785 w 5980176"/>
              <a:gd name="connsiteY30" fmla="*/ 1277298 h 2646898"/>
              <a:gd name="connsiteX31" fmla="*/ 2640647 w 5980176"/>
              <a:gd name="connsiteY31" fmla="*/ 1277299 h 2646898"/>
              <a:gd name="connsiteX32" fmla="*/ 2713831 w 5980176"/>
              <a:gd name="connsiteY32" fmla="*/ 1319812 h 2646898"/>
              <a:gd name="connsiteX33" fmla="*/ 2819114 w 5980176"/>
              <a:gd name="connsiteY33" fmla="*/ 1289585 h 2646898"/>
              <a:gd name="connsiteX34" fmla="*/ 2912460 w 5980176"/>
              <a:gd name="connsiteY34" fmla="*/ 1186239 h 2646898"/>
              <a:gd name="connsiteX35" fmla="*/ 3005423 w 5980176"/>
              <a:gd name="connsiteY35" fmla="*/ 995772 h 2646898"/>
              <a:gd name="connsiteX36" fmla="*/ 3066637 w 5980176"/>
              <a:gd name="connsiteY36" fmla="*/ 916523 h 2646898"/>
              <a:gd name="connsiteX37" fmla="*/ 3117819 w 5980176"/>
              <a:gd name="connsiteY37" fmla="*/ 774283 h 2646898"/>
              <a:gd name="connsiteX38" fmla="*/ 3172238 w 5980176"/>
              <a:gd name="connsiteY38" fmla="*/ 667348 h 2646898"/>
              <a:gd name="connsiteX39" fmla="*/ 3207989 w 5980176"/>
              <a:gd name="connsiteY39" fmla="*/ 597404 h 2646898"/>
              <a:gd name="connsiteX40" fmla="*/ 3132265 w 5980176"/>
              <a:gd name="connsiteY40" fmla="*/ 489708 h 2646898"/>
              <a:gd name="connsiteX41" fmla="*/ 3158871 w 5980176"/>
              <a:gd name="connsiteY41" fmla="*/ 397093 h 2646898"/>
              <a:gd name="connsiteX42" fmla="*/ 3165634 w 5980176"/>
              <a:gd name="connsiteY42" fmla="*/ 336863 h 2646898"/>
              <a:gd name="connsiteX43" fmla="*/ 3199034 w 5980176"/>
              <a:gd name="connsiteY43" fmla="*/ 301620 h 2646898"/>
              <a:gd name="connsiteX44" fmla="*/ 3218180 w 5980176"/>
              <a:gd name="connsiteY44" fmla="*/ 266188 h 2646898"/>
              <a:gd name="connsiteX45" fmla="*/ 3246786 w 5980176"/>
              <a:gd name="connsiteY45" fmla="*/ 223421 h 2646898"/>
              <a:gd name="connsiteX46" fmla="*/ 3273425 w 5980176"/>
              <a:gd name="connsiteY46" fmla="*/ 159190 h 2646898"/>
              <a:gd name="connsiteX47" fmla="*/ 3293745 w 5980176"/>
              <a:gd name="connsiteY47" fmla="*/ 91245 h 2646898"/>
              <a:gd name="connsiteX48" fmla="*/ 3322796 w 5980176"/>
              <a:gd name="connsiteY48" fmla="*/ 69402 h 2646898"/>
              <a:gd name="connsiteX49" fmla="*/ 3345815 w 5980176"/>
              <a:gd name="connsiteY49" fmla="*/ 36286 h 2646898"/>
              <a:gd name="connsiteX50" fmla="*/ 3357848 w 5980176"/>
              <a:gd name="connsiteY50" fmla="*/ 31428 h 2646898"/>
              <a:gd name="connsiteX51" fmla="*/ 3372104 w 5980176"/>
              <a:gd name="connsiteY51" fmla="*/ 19713 h 2646898"/>
              <a:gd name="connsiteX52" fmla="*/ 3403854 w 5980176"/>
              <a:gd name="connsiteY52" fmla="*/ 326894 h 2646898"/>
              <a:gd name="connsiteX53" fmla="*/ 3417062 w 5980176"/>
              <a:gd name="connsiteY53" fmla="*/ 304860 h 2646898"/>
              <a:gd name="connsiteX54" fmla="*/ 3441287 w 5980176"/>
              <a:gd name="connsiteY54" fmla="*/ 301462 h 2646898"/>
              <a:gd name="connsiteX55" fmla="*/ 3461194 w 5980176"/>
              <a:gd name="connsiteY55" fmla="*/ 293715 h 2646898"/>
              <a:gd name="connsiteX56" fmla="*/ 3481482 w 5980176"/>
              <a:gd name="connsiteY56" fmla="*/ 294032 h 2646898"/>
              <a:gd name="connsiteX57" fmla="*/ 3501771 w 5980176"/>
              <a:gd name="connsiteY57" fmla="*/ 282889 h 2646898"/>
              <a:gd name="connsiteX58" fmla="*/ 3527584 w 5980176"/>
              <a:gd name="connsiteY58" fmla="*/ 284603 h 2646898"/>
              <a:gd name="connsiteX59" fmla="*/ 3566128 w 5980176"/>
              <a:gd name="connsiteY59" fmla="*/ 291302 h 2646898"/>
              <a:gd name="connsiteX60" fmla="*/ 3626104 w 5980176"/>
              <a:gd name="connsiteY60" fmla="*/ 330069 h 2646898"/>
              <a:gd name="connsiteX61" fmla="*/ 3695225 w 5980176"/>
              <a:gd name="connsiteY61" fmla="*/ 383790 h 2646898"/>
              <a:gd name="connsiteX62" fmla="*/ 3746469 w 5980176"/>
              <a:gd name="connsiteY62" fmla="*/ 418715 h 2646898"/>
              <a:gd name="connsiteX63" fmla="*/ 3783077 w 5980176"/>
              <a:gd name="connsiteY63" fmla="*/ 445860 h 2646898"/>
              <a:gd name="connsiteX64" fmla="*/ 3886677 w 5980176"/>
              <a:gd name="connsiteY64" fmla="*/ 541651 h 2646898"/>
              <a:gd name="connsiteX65" fmla="*/ 3949986 w 5980176"/>
              <a:gd name="connsiteY65" fmla="*/ 604515 h 2646898"/>
              <a:gd name="connsiteX66" fmla="*/ 3991070 w 5980176"/>
              <a:gd name="connsiteY66" fmla="*/ 686241 h 2646898"/>
              <a:gd name="connsiteX67" fmla="*/ 4022027 w 5980176"/>
              <a:gd name="connsiteY67" fmla="*/ 719578 h 2646898"/>
              <a:gd name="connsiteX68" fmla="*/ 4053173 w 5980176"/>
              <a:gd name="connsiteY68" fmla="*/ 769617 h 2646898"/>
              <a:gd name="connsiteX69" fmla="*/ 4082098 w 5980176"/>
              <a:gd name="connsiteY69" fmla="*/ 832956 h 2646898"/>
              <a:gd name="connsiteX70" fmla="*/ 4112355 w 5980176"/>
              <a:gd name="connsiteY70" fmla="*/ 938748 h 2646898"/>
              <a:gd name="connsiteX71" fmla="*/ 4156170 w 5980176"/>
              <a:gd name="connsiteY71" fmla="*/ 1140106 h 2646898"/>
              <a:gd name="connsiteX72" fmla="*/ 4203161 w 5980176"/>
              <a:gd name="connsiteY72" fmla="*/ 1354609 h 2646898"/>
              <a:gd name="connsiteX73" fmla="*/ 4216718 w 5980176"/>
              <a:gd name="connsiteY73" fmla="*/ 1504374 h 2646898"/>
              <a:gd name="connsiteX74" fmla="*/ 4227862 w 5980176"/>
              <a:gd name="connsiteY74" fmla="*/ 1579146 h 2646898"/>
              <a:gd name="connsiteX75" fmla="*/ 4240624 w 5980176"/>
              <a:gd name="connsiteY75" fmla="*/ 1664681 h 2646898"/>
              <a:gd name="connsiteX76" fmla="*/ 4266151 w 5980176"/>
              <a:gd name="connsiteY76" fmla="*/ 1776790 h 2646898"/>
              <a:gd name="connsiteX77" fmla="*/ 4303585 w 5980176"/>
              <a:gd name="connsiteY77" fmla="*/ 1843178 h 2646898"/>
              <a:gd name="connsiteX78" fmla="*/ 4341686 w 5980176"/>
              <a:gd name="connsiteY78" fmla="*/ 1874135 h 2646898"/>
              <a:gd name="connsiteX79" fmla="*/ 4352544 w 5980176"/>
              <a:gd name="connsiteY79" fmla="*/ 1933666 h 2646898"/>
              <a:gd name="connsiteX80" fmla="*/ 4407408 w 5980176"/>
              <a:gd name="connsiteY80" fmla="*/ 2025106 h 2646898"/>
              <a:gd name="connsiteX81" fmla="*/ 4535424 w 5980176"/>
              <a:gd name="connsiteY81" fmla="*/ 2061682 h 2646898"/>
              <a:gd name="connsiteX82" fmla="*/ 4645152 w 5980176"/>
              <a:gd name="connsiteY82" fmla="*/ 2107402 h 2646898"/>
              <a:gd name="connsiteX83" fmla="*/ 4754880 w 5980176"/>
              <a:gd name="connsiteY83" fmla="*/ 2162266 h 2646898"/>
              <a:gd name="connsiteX84" fmla="*/ 4901184 w 5980176"/>
              <a:gd name="connsiteY84" fmla="*/ 2207986 h 2646898"/>
              <a:gd name="connsiteX85" fmla="*/ 5038344 w 5980176"/>
              <a:gd name="connsiteY85" fmla="*/ 2235418 h 2646898"/>
              <a:gd name="connsiteX86" fmla="*/ 5175504 w 5980176"/>
              <a:gd name="connsiteY86" fmla="*/ 2271994 h 2646898"/>
              <a:gd name="connsiteX87" fmla="*/ 5330952 w 5980176"/>
              <a:gd name="connsiteY87" fmla="*/ 2290282 h 2646898"/>
              <a:gd name="connsiteX88" fmla="*/ 5458968 w 5980176"/>
              <a:gd name="connsiteY88" fmla="*/ 2326858 h 2646898"/>
              <a:gd name="connsiteX89" fmla="*/ 5605272 w 5980176"/>
              <a:gd name="connsiteY89" fmla="*/ 2326858 h 2646898"/>
              <a:gd name="connsiteX90" fmla="*/ 5696712 w 5980176"/>
              <a:gd name="connsiteY90" fmla="*/ 2336002 h 2646898"/>
              <a:gd name="connsiteX91" fmla="*/ 5815584 w 5980176"/>
              <a:gd name="connsiteY91" fmla="*/ 2363434 h 2646898"/>
              <a:gd name="connsiteX92" fmla="*/ 5916168 w 5980176"/>
              <a:gd name="connsiteY92" fmla="*/ 2372578 h 2646898"/>
              <a:gd name="connsiteX93" fmla="*/ 5916168 w 5980176"/>
              <a:gd name="connsiteY93" fmla="*/ 2372578 h 2646898"/>
              <a:gd name="connsiteX94" fmla="*/ 5980176 w 5980176"/>
              <a:gd name="connsiteY94" fmla="*/ 2372578 h 2646898"/>
              <a:gd name="connsiteX0" fmla="*/ 0 w 5980176"/>
              <a:gd name="connsiteY0" fmla="*/ 2646898 h 2646898"/>
              <a:gd name="connsiteX1" fmla="*/ 91440 w 5980176"/>
              <a:gd name="connsiteY1" fmla="*/ 2637754 h 2646898"/>
              <a:gd name="connsiteX2" fmla="*/ 320040 w 5980176"/>
              <a:gd name="connsiteY2" fmla="*/ 2592034 h 2646898"/>
              <a:gd name="connsiteX3" fmla="*/ 576072 w 5980176"/>
              <a:gd name="connsiteY3" fmla="*/ 2509738 h 2646898"/>
              <a:gd name="connsiteX4" fmla="*/ 868680 w 5980176"/>
              <a:gd name="connsiteY4" fmla="*/ 2390866 h 2646898"/>
              <a:gd name="connsiteX5" fmla="*/ 996696 w 5980176"/>
              <a:gd name="connsiteY5" fmla="*/ 2326858 h 2646898"/>
              <a:gd name="connsiteX6" fmla="*/ 1152144 w 5980176"/>
              <a:gd name="connsiteY6" fmla="*/ 2171410 h 2646898"/>
              <a:gd name="connsiteX7" fmla="*/ 1234440 w 5980176"/>
              <a:gd name="connsiteY7" fmla="*/ 2079970 h 2646898"/>
              <a:gd name="connsiteX8" fmla="*/ 1335024 w 5980176"/>
              <a:gd name="connsiteY8" fmla="*/ 1951954 h 2646898"/>
              <a:gd name="connsiteX9" fmla="*/ 1389888 w 5980176"/>
              <a:gd name="connsiteY9" fmla="*/ 1787362 h 2646898"/>
              <a:gd name="connsiteX10" fmla="*/ 1463040 w 5980176"/>
              <a:gd name="connsiteY10" fmla="*/ 1650202 h 2646898"/>
              <a:gd name="connsiteX11" fmla="*/ 1527048 w 5980176"/>
              <a:gd name="connsiteY11" fmla="*/ 1613626 h 2646898"/>
              <a:gd name="connsiteX12" fmla="*/ 1609344 w 5980176"/>
              <a:gd name="connsiteY12" fmla="*/ 1650202 h 2646898"/>
              <a:gd name="connsiteX13" fmla="*/ 1700784 w 5980176"/>
              <a:gd name="connsiteY13" fmla="*/ 1586194 h 2646898"/>
              <a:gd name="connsiteX14" fmla="*/ 1801368 w 5980176"/>
              <a:gd name="connsiteY14" fmla="*/ 1540474 h 2646898"/>
              <a:gd name="connsiteX15" fmla="*/ 1883664 w 5980176"/>
              <a:gd name="connsiteY15" fmla="*/ 1503898 h 2646898"/>
              <a:gd name="connsiteX16" fmla="*/ 1883664 w 5980176"/>
              <a:gd name="connsiteY16" fmla="*/ 1503898 h 2646898"/>
              <a:gd name="connsiteX17" fmla="*/ 1975104 w 5980176"/>
              <a:gd name="connsiteY17" fmla="*/ 1604482 h 2646898"/>
              <a:gd name="connsiteX18" fmla="*/ 1975104 w 5980176"/>
              <a:gd name="connsiteY18" fmla="*/ 1604482 h 2646898"/>
              <a:gd name="connsiteX19" fmla="*/ 2121408 w 5980176"/>
              <a:gd name="connsiteY19" fmla="*/ 1650202 h 2646898"/>
              <a:gd name="connsiteX20" fmla="*/ 2121408 w 5980176"/>
              <a:gd name="connsiteY20" fmla="*/ 1650202 h 2646898"/>
              <a:gd name="connsiteX21" fmla="*/ 2194560 w 5980176"/>
              <a:gd name="connsiteY21" fmla="*/ 1659346 h 2646898"/>
              <a:gd name="connsiteX22" fmla="*/ 2258568 w 5980176"/>
              <a:gd name="connsiteY22" fmla="*/ 1586194 h 2646898"/>
              <a:gd name="connsiteX23" fmla="*/ 2286000 w 5980176"/>
              <a:gd name="connsiteY23" fmla="*/ 1522186 h 2646898"/>
              <a:gd name="connsiteX24" fmla="*/ 2331720 w 5980176"/>
              <a:gd name="connsiteY24" fmla="*/ 1439890 h 2646898"/>
              <a:gd name="connsiteX25" fmla="*/ 2396902 w 5980176"/>
              <a:gd name="connsiteY25" fmla="*/ 1422268 h 2646898"/>
              <a:gd name="connsiteX26" fmla="*/ 2444972 w 5980176"/>
              <a:gd name="connsiteY26" fmla="*/ 1403505 h 2646898"/>
              <a:gd name="connsiteX27" fmla="*/ 2508568 w 5980176"/>
              <a:gd name="connsiteY27" fmla="*/ 1389947 h 2646898"/>
              <a:gd name="connsiteX28" fmla="*/ 2550033 w 5980176"/>
              <a:gd name="connsiteY28" fmla="*/ 1343878 h 2646898"/>
              <a:gd name="connsiteX29" fmla="*/ 2576798 w 5980176"/>
              <a:gd name="connsiteY29" fmla="*/ 1312541 h 2646898"/>
              <a:gd name="connsiteX30" fmla="*/ 2597785 w 5980176"/>
              <a:gd name="connsiteY30" fmla="*/ 1277298 h 2646898"/>
              <a:gd name="connsiteX31" fmla="*/ 2640647 w 5980176"/>
              <a:gd name="connsiteY31" fmla="*/ 1277299 h 2646898"/>
              <a:gd name="connsiteX32" fmla="*/ 2713831 w 5980176"/>
              <a:gd name="connsiteY32" fmla="*/ 1319812 h 2646898"/>
              <a:gd name="connsiteX33" fmla="*/ 2819114 w 5980176"/>
              <a:gd name="connsiteY33" fmla="*/ 1289585 h 2646898"/>
              <a:gd name="connsiteX34" fmla="*/ 2912460 w 5980176"/>
              <a:gd name="connsiteY34" fmla="*/ 1186239 h 2646898"/>
              <a:gd name="connsiteX35" fmla="*/ 3005423 w 5980176"/>
              <a:gd name="connsiteY35" fmla="*/ 995772 h 2646898"/>
              <a:gd name="connsiteX36" fmla="*/ 3066637 w 5980176"/>
              <a:gd name="connsiteY36" fmla="*/ 916523 h 2646898"/>
              <a:gd name="connsiteX37" fmla="*/ 3117819 w 5980176"/>
              <a:gd name="connsiteY37" fmla="*/ 774283 h 2646898"/>
              <a:gd name="connsiteX38" fmla="*/ 3172238 w 5980176"/>
              <a:gd name="connsiteY38" fmla="*/ 667348 h 2646898"/>
              <a:gd name="connsiteX39" fmla="*/ 3207989 w 5980176"/>
              <a:gd name="connsiteY39" fmla="*/ 597404 h 2646898"/>
              <a:gd name="connsiteX40" fmla="*/ 3132265 w 5980176"/>
              <a:gd name="connsiteY40" fmla="*/ 489708 h 2646898"/>
              <a:gd name="connsiteX41" fmla="*/ 3158871 w 5980176"/>
              <a:gd name="connsiteY41" fmla="*/ 397093 h 2646898"/>
              <a:gd name="connsiteX42" fmla="*/ 3165634 w 5980176"/>
              <a:gd name="connsiteY42" fmla="*/ 336863 h 2646898"/>
              <a:gd name="connsiteX43" fmla="*/ 3199034 w 5980176"/>
              <a:gd name="connsiteY43" fmla="*/ 301620 h 2646898"/>
              <a:gd name="connsiteX44" fmla="*/ 3218180 w 5980176"/>
              <a:gd name="connsiteY44" fmla="*/ 266188 h 2646898"/>
              <a:gd name="connsiteX45" fmla="*/ 3246786 w 5980176"/>
              <a:gd name="connsiteY45" fmla="*/ 223421 h 2646898"/>
              <a:gd name="connsiteX46" fmla="*/ 3273425 w 5980176"/>
              <a:gd name="connsiteY46" fmla="*/ 159190 h 2646898"/>
              <a:gd name="connsiteX47" fmla="*/ 3293745 w 5980176"/>
              <a:gd name="connsiteY47" fmla="*/ 91245 h 2646898"/>
              <a:gd name="connsiteX48" fmla="*/ 3322796 w 5980176"/>
              <a:gd name="connsiteY48" fmla="*/ 69402 h 2646898"/>
              <a:gd name="connsiteX49" fmla="*/ 3345815 w 5980176"/>
              <a:gd name="connsiteY49" fmla="*/ 36286 h 2646898"/>
              <a:gd name="connsiteX50" fmla="*/ 3357848 w 5980176"/>
              <a:gd name="connsiteY50" fmla="*/ 31428 h 2646898"/>
              <a:gd name="connsiteX51" fmla="*/ 3372104 w 5980176"/>
              <a:gd name="connsiteY51" fmla="*/ 19713 h 2646898"/>
              <a:gd name="connsiteX52" fmla="*/ 3403854 w 5980176"/>
              <a:gd name="connsiteY52" fmla="*/ 326894 h 2646898"/>
              <a:gd name="connsiteX53" fmla="*/ 3417062 w 5980176"/>
              <a:gd name="connsiteY53" fmla="*/ 304860 h 2646898"/>
              <a:gd name="connsiteX54" fmla="*/ 3441287 w 5980176"/>
              <a:gd name="connsiteY54" fmla="*/ 301462 h 2646898"/>
              <a:gd name="connsiteX55" fmla="*/ 3461194 w 5980176"/>
              <a:gd name="connsiteY55" fmla="*/ 293715 h 2646898"/>
              <a:gd name="connsiteX56" fmla="*/ 3481482 w 5980176"/>
              <a:gd name="connsiteY56" fmla="*/ 294032 h 2646898"/>
              <a:gd name="connsiteX57" fmla="*/ 3501771 w 5980176"/>
              <a:gd name="connsiteY57" fmla="*/ 282889 h 2646898"/>
              <a:gd name="connsiteX58" fmla="*/ 3527584 w 5980176"/>
              <a:gd name="connsiteY58" fmla="*/ 284603 h 2646898"/>
              <a:gd name="connsiteX59" fmla="*/ 3566128 w 5980176"/>
              <a:gd name="connsiteY59" fmla="*/ 291302 h 2646898"/>
              <a:gd name="connsiteX60" fmla="*/ 3626104 w 5980176"/>
              <a:gd name="connsiteY60" fmla="*/ 330069 h 2646898"/>
              <a:gd name="connsiteX61" fmla="*/ 3695225 w 5980176"/>
              <a:gd name="connsiteY61" fmla="*/ 383790 h 2646898"/>
              <a:gd name="connsiteX62" fmla="*/ 3746469 w 5980176"/>
              <a:gd name="connsiteY62" fmla="*/ 418715 h 2646898"/>
              <a:gd name="connsiteX63" fmla="*/ 3783077 w 5980176"/>
              <a:gd name="connsiteY63" fmla="*/ 445860 h 2646898"/>
              <a:gd name="connsiteX64" fmla="*/ 3886677 w 5980176"/>
              <a:gd name="connsiteY64" fmla="*/ 541651 h 2646898"/>
              <a:gd name="connsiteX65" fmla="*/ 3949986 w 5980176"/>
              <a:gd name="connsiteY65" fmla="*/ 604515 h 2646898"/>
              <a:gd name="connsiteX66" fmla="*/ 3991070 w 5980176"/>
              <a:gd name="connsiteY66" fmla="*/ 686241 h 2646898"/>
              <a:gd name="connsiteX67" fmla="*/ 4022027 w 5980176"/>
              <a:gd name="connsiteY67" fmla="*/ 719578 h 2646898"/>
              <a:gd name="connsiteX68" fmla="*/ 4053173 w 5980176"/>
              <a:gd name="connsiteY68" fmla="*/ 769617 h 2646898"/>
              <a:gd name="connsiteX69" fmla="*/ 4082098 w 5980176"/>
              <a:gd name="connsiteY69" fmla="*/ 832956 h 2646898"/>
              <a:gd name="connsiteX70" fmla="*/ 4112355 w 5980176"/>
              <a:gd name="connsiteY70" fmla="*/ 938748 h 2646898"/>
              <a:gd name="connsiteX71" fmla="*/ 4156170 w 5980176"/>
              <a:gd name="connsiteY71" fmla="*/ 1140106 h 2646898"/>
              <a:gd name="connsiteX72" fmla="*/ 4203161 w 5980176"/>
              <a:gd name="connsiteY72" fmla="*/ 1354609 h 2646898"/>
              <a:gd name="connsiteX73" fmla="*/ 4216718 w 5980176"/>
              <a:gd name="connsiteY73" fmla="*/ 1504374 h 2646898"/>
              <a:gd name="connsiteX74" fmla="*/ 4227862 w 5980176"/>
              <a:gd name="connsiteY74" fmla="*/ 1579146 h 2646898"/>
              <a:gd name="connsiteX75" fmla="*/ 4240624 w 5980176"/>
              <a:gd name="connsiteY75" fmla="*/ 1664681 h 2646898"/>
              <a:gd name="connsiteX76" fmla="*/ 4266151 w 5980176"/>
              <a:gd name="connsiteY76" fmla="*/ 1776790 h 2646898"/>
              <a:gd name="connsiteX77" fmla="*/ 4303585 w 5980176"/>
              <a:gd name="connsiteY77" fmla="*/ 1843178 h 2646898"/>
              <a:gd name="connsiteX78" fmla="*/ 4341686 w 5980176"/>
              <a:gd name="connsiteY78" fmla="*/ 1874135 h 2646898"/>
              <a:gd name="connsiteX79" fmla="*/ 4352544 w 5980176"/>
              <a:gd name="connsiteY79" fmla="*/ 1933666 h 2646898"/>
              <a:gd name="connsiteX80" fmla="*/ 4407408 w 5980176"/>
              <a:gd name="connsiteY80" fmla="*/ 2025106 h 2646898"/>
              <a:gd name="connsiteX81" fmla="*/ 4535424 w 5980176"/>
              <a:gd name="connsiteY81" fmla="*/ 2061682 h 2646898"/>
              <a:gd name="connsiteX82" fmla="*/ 4645152 w 5980176"/>
              <a:gd name="connsiteY82" fmla="*/ 2107402 h 2646898"/>
              <a:gd name="connsiteX83" fmla="*/ 4754880 w 5980176"/>
              <a:gd name="connsiteY83" fmla="*/ 2162266 h 2646898"/>
              <a:gd name="connsiteX84" fmla="*/ 4901184 w 5980176"/>
              <a:gd name="connsiteY84" fmla="*/ 2207986 h 2646898"/>
              <a:gd name="connsiteX85" fmla="*/ 5038344 w 5980176"/>
              <a:gd name="connsiteY85" fmla="*/ 2235418 h 2646898"/>
              <a:gd name="connsiteX86" fmla="*/ 5175504 w 5980176"/>
              <a:gd name="connsiteY86" fmla="*/ 2271994 h 2646898"/>
              <a:gd name="connsiteX87" fmla="*/ 5330952 w 5980176"/>
              <a:gd name="connsiteY87" fmla="*/ 2290282 h 2646898"/>
              <a:gd name="connsiteX88" fmla="*/ 5458968 w 5980176"/>
              <a:gd name="connsiteY88" fmla="*/ 2326858 h 2646898"/>
              <a:gd name="connsiteX89" fmla="*/ 5605272 w 5980176"/>
              <a:gd name="connsiteY89" fmla="*/ 2326858 h 2646898"/>
              <a:gd name="connsiteX90" fmla="*/ 5696712 w 5980176"/>
              <a:gd name="connsiteY90" fmla="*/ 2336002 h 2646898"/>
              <a:gd name="connsiteX91" fmla="*/ 5815584 w 5980176"/>
              <a:gd name="connsiteY91" fmla="*/ 2363434 h 2646898"/>
              <a:gd name="connsiteX92" fmla="*/ 5916168 w 5980176"/>
              <a:gd name="connsiteY92" fmla="*/ 2372578 h 2646898"/>
              <a:gd name="connsiteX93" fmla="*/ 5916168 w 5980176"/>
              <a:gd name="connsiteY93" fmla="*/ 2372578 h 2646898"/>
              <a:gd name="connsiteX94" fmla="*/ 5980176 w 5980176"/>
              <a:gd name="connsiteY94" fmla="*/ 2372578 h 2646898"/>
              <a:gd name="connsiteX0" fmla="*/ 0 w 5980176"/>
              <a:gd name="connsiteY0" fmla="*/ 2616490 h 2616490"/>
              <a:gd name="connsiteX1" fmla="*/ 91440 w 5980176"/>
              <a:gd name="connsiteY1" fmla="*/ 2607346 h 2616490"/>
              <a:gd name="connsiteX2" fmla="*/ 320040 w 5980176"/>
              <a:gd name="connsiteY2" fmla="*/ 2561626 h 2616490"/>
              <a:gd name="connsiteX3" fmla="*/ 576072 w 5980176"/>
              <a:gd name="connsiteY3" fmla="*/ 2479330 h 2616490"/>
              <a:gd name="connsiteX4" fmla="*/ 868680 w 5980176"/>
              <a:gd name="connsiteY4" fmla="*/ 2360458 h 2616490"/>
              <a:gd name="connsiteX5" fmla="*/ 996696 w 5980176"/>
              <a:gd name="connsiteY5" fmla="*/ 2296450 h 2616490"/>
              <a:gd name="connsiteX6" fmla="*/ 1152144 w 5980176"/>
              <a:gd name="connsiteY6" fmla="*/ 2141002 h 2616490"/>
              <a:gd name="connsiteX7" fmla="*/ 1234440 w 5980176"/>
              <a:gd name="connsiteY7" fmla="*/ 2049562 h 2616490"/>
              <a:gd name="connsiteX8" fmla="*/ 1335024 w 5980176"/>
              <a:gd name="connsiteY8" fmla="*/ 1921546 h 2616490"/>
              <a:gd name="connsiteX9" fmla="*/ 1389888 w 5980176"/>
              <a:gd name="connsiteY9" fmla="*/ 1756954 h 2616490"/>
              <a:gd name="connsiteX10" fmla="*/ 1463040 w 5980176"/>
              <a:gd name="connsiteY10" fmla="*/ 1619794 h 2616490"/>
              <a:gd name="connsiteX11" fmla="*/ 1527048 w 5980176"/>
              <a:gd name="connsiteY11" fmla="*/ 1583218 h 2616490"/>
              <a:gd name="connsiteX12" fmla="*/ 1609344 w 5980176"/>
              <a:gd name="connsiteY12" fmla="*/ 1619794 h 2616490"/>
              <a:gd name="connsiteX13" fmla="*/ 1700784 w 5980176"/>
              <a:gd name="connsiteY13" fmla="*/ 1555786 h 2616490"/>
              <a:gd name="connsiteX14" fmla="*/ 1801368 w 5980176"/>
              <a:gd name="connsiteY14" fmla="*/ 1510066 h 2616490"/>
              <a:gd name="connsiteX15" fmla="*/ 1883664 w 5980176"/>
              <a:gd name="connsiteY15" fmla="*/ 1473490 h 2616490"/>
              <a:gd name="connsiteX16" fmla="*/ 1883664 w 5980176"/>
              <a:gd name="connsiteY16" fmla="*/ 1473490 h 2616490"/>
              <a:gd name="connsiteX17" fmla="*/ 1975104 w 5980176"/>
              <a:gd name="connsiteY17" fmla="*/ 1574074 h 2616490"/>
              <a:gd name="connsiteX18" fmla="*/ 1975104 w 5980176"/>
              <a:gd name="connsiteY18" fmla="*/ 1574074 h 2616490"/>
              <a:gd name="connsiteX19" fmla="*/ 2121408 w 5980176"/>
              <a:gd name="connsiteY19" fmla="*/ 1619794 h 2616490"/>
              <a:gd name="connsiteX20" fmla="*/ 2121408 w 5980176"/>
              <a:gd name="connsiteY20" fmla="*/ 1619794 h 2616490"/>
              <a:gd name="connsiteX21" fmla="*/ 2194560 w 5980176"/>
              <a:gd name="connsiteY21" fmla="*/ 1628938 h 2616490"/>
              <a:gd name="connsiteX22" fmla="*/ 2258568 w 5980176"/>
              <a:gd name="connsiteY22" fmla="*/ 1555786 h 2616490"/>
              <a:gd name="connsiteX23" fmla="*/ 2286000 w 5980176"/>
              <a:gd name="connsiteY23" fmla="*/ 1491778 h 2616490"/>
              <a:gd name="connsiteX24" fmla="*/ 2331720 w 5980176"/>
              <a:gd name="connsiteY24" fmla="*/ 1409482 h 2616490"/>
              <a:gd name="connsiteX25" fmla="*/ 2396902 w 5980176"/>
              <a:gd name="connsiteY25" fmla="*/ 1391860 h 2616490"/>
              <a:gd name="connsiteX26" fmla="*/ 2444972 w 5980176"/>
              <a:gd name="connsiteY26" fmla="*/ 1373097 h 2616490"/>
              <a:gd name="connsiteX27" fmla="*/ 2508568 w 5980176"/>
              <a:gd name="connsiteY27" fmla="*/ 1359539 h 2616490"/>
              <a:gd name="connsiteX28" fmla="*/ 2550033 w 5980176"/>
              <a:gd name="connsiteY28" fmla="*/ 1313470 h 2616490"/>
              <a:gd name="connsiteX29" fmla="*/ 2576798 w 5980176"/>
              <a:gd name="connsiteY29" fmla="*/ 1282133 h 2616490"/>
              <a:gd name="connsiteX30" fmla="*/ 2597785 w 5980176"/>
              <a:gd name="connsiteY30" fmla="*/ 1246890 h 2616490"/>
              <a:gd name="connsiteX31" fmla="*/ 2640647 w 5980176"/>
              <a:gd name="connsiteY31" fmla="*/ 1246891 h 2616490"/>
              <a:gd name="connsiteX32" fmla="*/ 2713831 w 5980176"/>
              <a:gd name="connsiteY32" fmla="*/ 1289404 h 2616490"/>
              <a:gd name="connsiteX33" fmla="*/ 2819114 w 5980176"/>
              <a:gd name="connsiteY33" fmla="*/ 1259177 h 2616490"/>
              <a:gd name="connsiteX34" fmla="*/ 2912460 w 5980176"/>
              <a:gd name="connsiteY34" fmla="*/ 1155831 h 2616490"/>
              <a:gd name="connsiteX35" fmla="*/ 3005423 w 5980176"/>
              <a:gd name="connsiteY35" fmla="*/ 965364 h 2616490"/>
              <a:gd name="connsiteX36" fmla="*/ 3066637 w 5980176"/>
              <a:gd name="connsiteY36" fmla="*/ 886115 h 2616490"/>
              <a:gd name="connsiteX37" fmla="*/ 3117819 w 5980176"/>
              <a:gd name="connsiteY37" fmla="*/ 743875 h 2616490"/>
              <a:gd name="connsiteX38" fmla="*/ 3172238 w 5980176"/>
              <a:gd name="connsiteY38" fmla="*/ 636940 h 2616490"/>
              <a:gd name="connsiteX39" fmla="*/ 3207989 w 5980176"/>
              <a:gd name="connsiteY39" fmla="*/ 566996 h 2616490"/>
              <a:gd name="connsiteX40" fmla="*/ 3132265 w 5980176"/>
              <a:gd name="connsiteY40" fmla="*/ 459300 h 2616490"/>
              <a:gd name="connsiteX41" fmla="*/ 3158871 w 5980176"/>
              <a:gd name="connsiteY41" fmla="*/ 366685 h 2616490"/>
              <a:gd name="connsiteX42" fmla="*/ 3165634 w 5980176"/>
              <a:gd name="connsiteY42" fmla="*/ 306455 h 2616490"/>
              <a:gd name="connsiteX43" fmla="*/ 3199034 w 5980176"/>
              <a:gd name="connsiteY43" fmla="*/ 271212 h 2616490"/>
              <a:gd name="connsiteX44" fmla="*/ 3218180 w 5980176"/>
              <a:gd name="connsiteY44" fmla="*/ 235780 h 2616490"/>
              <a:gd name="connsiteX45" fmla="*/ 3246786 w 5980176"/>
              <a:gd name="connsiteY45" fmla="*/ 193013 h 2616490"/>
              <a:gd name="connsiteX46" fmla="*/ 3273425 w 5980176"/>
              <a:gd name="connsiteY46" fmla="*/ 128782 h 2616490"/>
              <a:gd name="connsiteX47" fmla="*/ 3293745 w 5980176"/>
              <a:gd name="connsiteY47" fmla="*/ 60837 h 2616490"/>
              <a:gd name="connsiteX48" fmla="*/ 3322796 w 5980176"/>
              <a:gd name="connsiteY48" fmla="*/ 38994 h 2616490"/>
              <a:gd name="connsiteX49" fmla="*/ 3345815 w 5980176"/>
              <a:gd name="connsiteY49" fmla="*/ 5878 h 2616490"/>
              <a:gd name="connsiteX50" fmla="*/ 3357848 w 5980176"/>
              <a:gd name="connsiteY50" fmla="*/ 1020 h 2616490"/>
              <a:gd name="connsiteX51" fmla="*/ 3391154 w 5980176"/>
              <a:gd name="connsiteY51" fmla="*/ 303630 h 2616490"/>
              <a:gd name="connsiteX52" fmla="*/ 3403854 w 5980176"/>
              <a:gd name="connsiteY52" fmla="*/ 296486 h 2616490"/>
              <a:gd name="connsiteX53" fmla="*/ 3417062 w 5980176"/>
              <a:gd name="connsiteY53" fmla="*/ 274452 h 2616490"/>
              <a:gd name="connsiteX54" fmla="*/ 3441287 w 5980176"/>
              <a:gd name="connsiteY54" fmla="*/ 271054 h 2616490"/>
              <a:gd name="connsiteX55" fmla="*/ 3461194 w 5980176"/>
              <a:gd name="connsiteY55" fmla="*/ 263307 h 2616490"/>
              <a:gd name="connsiteX56" fmla="*/ 3481482 w 5980176"/>
              <a:gd name="connsiteY56" fmla="*/ 263624 h 2616490"/>
              <a:gd name="connsiteX57" fmla="*/ 3501771 w 5980176"/>
              <a:gd name="connsiteY57" fmla="*/ 252481 h 2616490"/>
              <a:gd name="connsiteX58" fmla="*/ 3527584 w 5980176"/>
              <a:gd name="connsiteY58" fmla="*/ 254195 h 2616490"/>
              <a:gd name="connsiteX59" fmla="*/ 3566128 w 5980176"/>
              <a:gd name="connsiteY59" fmla="*/ 260894 h 2616490"/>
              <a:gd name="connsiteX60" fmla="*/ 3626104 w 5980176"/>
              <a:gd name="connsiteY60" fmla="*/ 299661 h 2616490"/>
              <a:gd name="connsiteX61" fmla="*/ 3695225 w 5980176"/>
              <a:gd name="connsiteY61" fmla="*/ 353382 h 2616490"/>
              <a:gd name="connsiteX62" fmla="*/ 3746469 w 5980176"/>
              <a:gd name="connsiteY62" fmla="*/ 388307 h 2616490"/>
              <a:gd name="connsiteX63" fmla="*/ 3783077 w 5980176"/>
              <a:gd name="connsiteY63" fmla="*/ 415452 h 2616490"/>
              <a:gd name="connsiteX64" fmla="*/ 3886677 w 5980176"/>
              <a:gd name="connsiteY64" fmla="*/ 511243 h 2616490"/>
              <a:gd name="connsiteX65" fmla="*/ 3949986 w 5980176"/>
              <a:gd name="connsiteY65" fmla="*/ 574107 h 2616490"/>
              <a:gd name="connsiteX66" fmla="*/ 3991070 w 5980176"/>
              <a:gd name="connsiteY66" fmla="*/ 655833 h 2616490"/>
              <a:gd name="connsiteX67" fmla="*/ 4022027 w 5980176"/>
              <a:gd name="connsiteY67" fmla="*/ 689170 h 2616490"/>
              <a:gd name="connsiteX68" fmla="*/ 4053173 w 5980176"/>
              <a:gd name="connsiteY68" fmla="*/ 739209 h 2616490"/>
              <a:gd name="connsiteX69" fmla="*/ 4082098 w 5980176"/>
              <a:gd name="connsiteY69" fmla="*/ 802548 h 2616490"/>
              <a:gd name="connsiteX70" fmla="*/ 4112355 w 5980176"/>
              <a:gd name="connsiteY70" fmla="*/ 908340 h 2616490"/>
              <a:gd name="connsiteX71" fmla="*/ 4156170 w 5980176"/>
              <a:gd name="connsiteY71" fmla="*/ 1109698 h 2616490"/>
              <a:gd name="connsiteX72" fmla="*/ 4203161 w 5980176"/>
              <a:gd name="connsiteY72" fmla="*/ 1324201 h 2616490"/>
              <a:gd name="connsiteX73" fmla="*/ 4216718 w 5980176"/>
              <a:gd name="connsiteY73" fmla="*/ 1473966 h 2616490"/>
              <a:gd name="connsiteX74" fmla="*/ 4227862 w 5980176"/>
              <a:gd name="connsiteY74" fmla="*/ 1548738 h 2616490"/>
              <a:gd name="connsiteX75" fmla="*/ 4240624 w 5980176"/>
              <a:gd name="connsiteY75" fmla="*/ 1634273 h 2616490"/>
              <a:gd name="connsiteX76" fmla="*/ 4266151 w 5980176"/>
              <a:gd name="connsiteY76" fmla="*/ 1746382 h 2616490"/>
              <a:gd name="connsiteX77" fmla="*/ 4303585 w 5980176"/>
              <a:gd name="connsiteY77" fmla="*/ 1812770 h 2616490"/>
              <a:gd name="connsiteX78" fmla="*/ 4341686 w 5980176"/>
              <a:gd name="connsiteY78" fmla="*/ 1843727 h 2616490"/>
              <a:gd name="connsiteX79" fmla="*/ 4352544 w 5980176"/>
              <a:gd name="connsiteY79" fmla="*/ 1903258 h 2616490"/>
              <a:gd name="connsiteX80" fmla="*/ 4407408 w 5980176"/>
              <a:gd name="connsiteY80" fmla="*/ 1994698 h 2616490"/>
              <a:gd name="connsiteX81" fmla="*/ 4535424 w 5980176"/>
              <a:gd name="connsiteY81" fmla="*/ 2031274 h 2616490"/>
              <a:gd name="connsiteX82" fmla="*/ 4645152 w 5980176"/>
              <a:gd name="connsiteY82" fmla="*/ 2076994 h 2616490"/>
              <a:gd name="connsiteX83" fmla="*/ 4754880 w 5980176"/>
              <a:gd name="connsiteY83" fmla="*/ 2131858 h 2616490"/>
              <a:gd name="connsiteX84" fmla="*/ 4901184 w 5980176"/>
              <a:gd name="connsiteY84" fmla="*/ 2177578 h 2616490"/>
              <a:gd name="connsiteX85" fmla="*/ 5038344 w 5980176"/>
              <a:gd name="connsiteY85" fmla="*/ 2205010 h 2616490"/>
              <a:gd name="connsiteX86" fmla="*/ 5175504 w 5980176"/>
              <a:gd name="connsiteY86" fmla="*/ 2241586 h 2616490"/>
              <a:gd name="connsiteX87" fmla="*/ 5330952 w 5980176"/>
              <a:gd name="connsiteY87" fmla="*/ 2259874 h 2616490"/>
              <a:gd name="connsiteX88" fmla="*/ 5458968 w 5980176"/>
              <a:gd name="connsiteY88" fmla="*/ 2296450 h 2616490"/>
              <a:gd name="connsiteX89" fmla="*/ 5605272 w 5980176"/>
              <a:gd name="connsiteY89" fmla="*/ 2296450 h 2616490"/>
              <a:gd name="connsiteX90" fmla="*/ 5696712 w 5980176"/>
              <a:gd name="connsiteY90" fmla="*/ 2305594 h 2616490"/>
              <a:gd name="connsiteX91" fmla="*/ 5815584 w 5980176"/>
              <a:gd name="connsiteY91" fmla="*/ 2333026 h 2616490"/>
              <a:gd name="connsiteX92" fmla="*/ 5916168 w 5980176"/>
              <a:gd name="connsiteY92" fmla="*/ 2342170 h 2616490"/>
              <a:gd name="connsiteX93" fmla="*/ 5916168 w 5980176"/>
              <a:gd name="connsiteY93" fmla="*/ 2342170 h 2616490"/>
              <a:gd name="connsiteX94" fmla="*/ 5980176 w 5980176"/>
              <a:gd name="connsiteY94" fmla="*/ 2342170 h 2616490"/>
              <a:gd name="connsiteX0" fmla="*/ 0 w 5980176"/>
              <a:gd name="connsiteY0" fmla="*/ 2610903 h 2610903"/>
              <a:gd name="connsiteX1" fmla="*/ 91440 w 5980176"/>
              <a:gd name="connsiteY1" fmla="*/ 2601759 h 2610903"/>
              <a:gd name="connsiteX2" fmla="*/ 320040 w 5980176"/>
              <a:gd name="connsiteY2" fmla="*/ 2556039 h 2610903"/>
              <a:gd name="connsiteX3" fmla="*/ 576072 w 5980176"/>
              <a:gd name="connsiteY3" fmla="*/ 2473743 h 2610903"/>
              <a:gd name="connsiteX4" fmla="*/ 868680 w 5980176"/>
              <a:gd name="connsiteY4" fmla="*/ 2354871 h 2610903"/>
              <a:gd name="connsiteX5" fmla="*/ 996696 w 5980176"/>
              <a:gd name="connsiteY5" fmla="*/ 2290863 h 2610903"/>
              <a:gd name="connsiteX6" fmla="*/ 1152144 w 5980176"/>
              <a:gd name="connsiteY6" fmla="*/ 2135415 h 2610903"/>
              <a:gd name="connsiteX7" fmla="*/ 1234440 w 5980176"/>
              <a:gd name="connsiteY7" fmla="*/ 2043975 h 2610903"/>
              <a:gd name="connsiteX8" fmla="*/ 1335024 w 5980176"/>
              <a:gd name="connsiteY8" fmla="*/ 1915959 h 2610903"/>
              <a:gd name="connsiteX9" fmla="*/ 1389888 w 5980176"/>
              <a:gd name="connsiteY9" fmla="*/ 1751367 h 2610903"/>
              <a:gd name="connsiteX10" fmla="*/ 1463040 w 5980176"/>
              <a:gd name="connsiteY10" fmla="*/ 1614207 h 2610903"/>
              <a:gd name="connsiteX11" fmla="*/ 1527048 w 5980176"/>
              <a:gd name="connsiteY11" fmla="*/ 1577631 h 2610903"/>
              <a:gd name="connsiteX12" fmla="*/ 1609344 w 5980176"/>
              <a:gd name="connsiteY12" fmla="*/ 1614207 h 2610903"/>
              <a:gd name="connsiteX13" fmla="*/ 1700784 w 5980176"/>
              <a:gd name="connsiteY13" fmla="*/ 1550199 h 2610903"/>
              <a:gd name="connsiteX14" fmla="*/ 1801368 w 5980176"/>
              <a:gd name="connsiteY14" fmla="*/ 1504479 h 2610903"/>
              <a:gd name="connsiteX15" fmla="*/ 1883664 w 5980176"/>
              <a:gd name="connsiteY15" fmla="*/ 1467903 h 2610903"/>
              <a:gd name="connsiteX16" fmla="*/ 1883664 w 5980176"/>
              <a:gd name="connsiteY16" fmla="*/ 1467903 h 2610903"/>
              <a:gd name="connsiteX17" fmla="*/ 1975104 w 5980176"/>
              <a:gd name="connsiteY17" fmla="*/ 1568487 h 2610903"/>
              <a:gd name="connsiteX18" fmla="*/ 1975104 w 5980176"/>
              <a:gd name="connsiteY18" fmla="*/ 1568487 h 2610903"/>
              <a:gd name="connsiteX19" fmla="*/ 2121408 w 5980176"/>
              <a:gd name="connsiteY19" fmla="*/ 1614207 h 2610903"/>
              <a:gd name="connsiteX20" fmla="*/ 2121408 w 5980176"/>
              <a:gd name="connsiteY20" fmla="*/ 1614207 h 2610903"/>
              <a:gd name="connsiteX21" fmla="*/ 2194560 w 5980176"/>
              <a:gd name="connsiteY21" fmla="*/ 1623351 h 2610903"/>
              <a:gd name="connsiteX22" fmla="*/ 2258568 w 5980176"/>
              <a:gd name="connsiteY22" fmla="*/ 1550199 h 2610903"/>
              <a:gd name="connsiteX23" fmla="*/ 2286000 w 5980176"/>
              <a:gd name="connsiteY23" fmla="*/ 1486191 h 2610903"/>
              <a:gd name="connsiteX24" fmla="*/ 2331720 w 5980176"/>
              <a:gd name="connsiteY24" fmla="*/ 1403895 h 2610903"/>
              <a:gd name="connsiteX25" fmla="*/ 2396902 w 5980176"/>
              <a:gd name="connsiteY25" fmla="*/ 1386273 h 2610903"/>
              <a:gd name="connsiteX26" fmla="*/ 2444972 w 5980176"/>
              <a:gd name="connsiteY26" fmla="*/ 1367510 h 2610903"/>
              <a:gd name="connsiteX27" fmla="*/ 2508568 w 5980176"/>
              <a:gd name="connsiteY27" fmla="*/ 1353952 h 2610903"/>
              <a:gd name="connsiteX28" fmla="*/ 2550033 w 5980176"/>
              <a:gd name="connsiteY28" fmla="*/ 1307883 h 2610903"/>
              <a:gd name="connsiteX29" fmla="*/ 2576798 w 5980176"/>
              <a:gd name="connsiteY29" fmla="*/ 1276546 h 2610903"/>
              <a:gd name="connsiteX30" fmla="*/ 2597785 w 5980176"/>
              <a:gd name="connsiteY30" fmla="*/ 1241303 h 2610903"/>
              <a:gd name="connsiteX31" fmla="*/ 2640647 w 5980176"/>
              <a:gd name="connsiteY31" fmla="*/ 1241304 h 2610903"/>
              <a:gd name="connsiteX32" fmla="*/ 2713831 w 5980176"/>
              <a:gd name="connsiteY32" fmla="*/ 1283817 h 2610903"/>
              <a:gd name="connsiteX33" fmla="*/ 2819114 w 5980176"/>
              <a:gd name="connsiteY33" fmla="*/ 1253590 h 2610903"/>
              <a:gd name="connsiteX34" fmla="*/ 2912460 w 5980176"/>
              <a:gd name="connsiteY34" fmla="*/ 1150244 h 2610903"/>
              <a:gd name="connsiteX35" fmla="*/ 3005423 w 5980176"/>
              <a:gd name="connsiteY35" fmla="*/ 959777 h 2610903"/>
              <a:gd name="connsiteX36" fmla="*/ 3066637 w 5980176"/>
              <a:gd name="connsiteY36" fmla="*/ 880528 h 2610903"/>
              <a:gd name="connsiteX37" fmla="*/ 3117819 w 5980176"/>
              <a:gd name="connsiteY37" fmla="*/ 738288 h 2610903"/>
              <a:gd name="connsiteX38" fmla="*/ 3172238 w 5980176"/>
              <a:gd name="connsiteY38" fmla="*/ 631353 h 2610903"/>
              <a:gd name="connsiteX39" fmla="*/ 3207989 w 5980176"/>
              <a:gd name="connsiteY39" fmla="*/ 561409 h 2610903"/>
              <a:gd name="connsiteX40" fmla="*/ 3132265 w 5980176"/>
              <a:gd name="connsiteY40" fmla="*/ 453713 h 2610903"/>
              <a:gd name="connsiteX41" fmla="*/ 3158871 w 5980176"/>
              <a:gd name="connsiteY41" fmla="*/ 361098 h 2610903"/>
              <a:gd name="connsiteX42" fmla="*/ 3165634 w 5980176"/>
              <a:gd name="connsiteY42" fmla="*/ 300868 h 2610903"/>
              <a:gd name="connsiteX43" fmla="*/ 3199034 w 5980176"/>
              <a:gd name="connsiteY43" fmla="*/ 265625 h 2610903"/>
              <a:gd name="connsiteX44" fmla="*/ 3218180 w 5980176"/>
              <a:gd name="connsiteY44" fmla="*/ 230193 h 2610903"/>
              <a:gd name="connsiteX45" fmla="*/ 3246786 w 5980176"/>
              <a:gd name="connsiteY45" fmla="*/ 187426 h 2610903"/>
              <a:gd name="connsiteX46" fmla="*/ 3273425 w 5980176"/>
              <a:gd name="connsiteY46" fmla="*/ 123195 h 2610903"/>
              <a:gd name="connsiteX47" fmla="*/ 3293745 w 5980176"/>
              <a:gd name="connsiteY47" fmla="*/ 55250 h 2610903"/>
              <a:gd name="connsiteX48" fmla="*/ 3322796 w 5980176"/>
              <a:gd name="connsiteY48" fmla="*/ 33407 h 2610903"/>
              <a:gd name="connsiteX49" fmla="*/ 3345815 w 5980176"/>
              <a:gd name="connsiteY49" fmla="*/ 291 h 2610903"/>
              <a:gd name="connsiteX50" fmla="*/ 3372136 w 5980176"/>
              <a:gd name="connsiteY50" fmla="*/ 319283 h 2610903"/>
              <a:gd name="connsiteX51" fmla="*/ 3391154 w 5980176"/>
              <a:gd name="connsiteY51" fmla="*/ 298043 h 2610903"/>
              <a:gd name="connsiteX52" fmla="*/ 3403854 w 5980176"/>
              <a:gd name="connsiteY52" fmla="*/ 290899 h 2610903"/>
              <a:gd name="connsiteX53" fmla="*/ 3417062 w 5980176"/>
              <a:gd name="connsiteY53" fmla="*/ 268865 h 2610903"/>
              <a:gd name="connsiteX54" fmla="*/ 3441287 w 5980176"/>
              <a:gd name="connsiteY54" fmla="*/ 265467 h 2610903"/>
              <a:gd name="connsiteX55" fmla="*/ 3461194 w 5980176"/>
              <a:gd name="connsiteY55" fmla="*/ 257720 h 2610903"/>
              <a:gd name="connsiteX56" fmla="*/ 3481482 w 5980176"/>
              <a:gd name="connsiteY56" fmla="*/ 258037 h 2610903"/>
              <a:gd name="connsiteX57" fmla="*/ 3501771 w 5980176"/>
              <a:gd name="connsiteY57" fmla="*/ 246894 h 2610903"/>
              <a:gd name="connsiteX58" fmla="*/ 3527584 w 5980176"/>
              <a:gd name="connsiteY58" fmla="*/ 248608 h 2610903"/>
              <a:gd name="connsiteX59" fmla="*/ 3566128 w 5980176"/>
              <a:gd name="connsiteY59" fmla="*/ 255307 h 2610903"/>
              <a:gd name="connsiteX60" fmla="*/ 3626104 w 5980176"/>
              <a:gd name="connsiteY60" fmla="*/ 294074 h 2610903"/>
              <a:gd name="connsiteX61" fmla="*/ 3695225 w 5980176"/>
              <a:gd name="connsiteY61" fmla="*/ 347795 h 2610903"/>
              <a:gd name="connsiteX62" fmla="*/ 3746469 w 5980176"/>
              <a:gd name="connsiteY62" fmla="*/ 382720 h 2610903"/>
              <a:gd name="connsiteX63" fmla="*/ 3783077 w 5980176"/>
              <a:gd name="connsiteY63" fmla="*/ 409865 h 2610903"/>
              <a:gd name="connsiteX64" fmla="*/ 3886677 w 5980176"/>
              <a:gd name="connsiteY64" fmla="*/ 505656 h 2610903"/>
              <a:gd name="connsiteX65" fmla="*/ 3949986 w 5980176"/>
              <a:gd name="connsiteY65" fmla="*/ 568520 h 2610903"/>
              <a:gd name="connsiteX66" fmla="*/ 3991070 w 5980176"/>
              <a:gd name="connsiteY66" fmla="*/ 650246 h 2610903"/>
              <a:gd name="connsiteX67" fmla="*/ 4022027 w 5980176"/>
              <a:gd name="connsiteY67" fmla="*/ 683583 h 2610903"/>
              <a:gd name="connsiteX68" fmla="*/ 4053173 w 5980176"/>
              <a:gd name="connsiteY68" fmla="*/ 733622 h 2610903"/>
              <a:gd name="connsiteX69" fmla="*/ 4082098 w 5980176"/>
              <a:gd name="connsiteY69" fmla="*/ 796961 h 2610903"/>
              <a:gd name="connsiteX70" fmla="*/ 4112355 w 5980176"/>
              <a:gd name="connsiteY70" fmla="*/ 902753 h 2610903"/>
              <a:gd name="connsiteX71" fmla="*/ 4156170 w 5980176"/>
              <a:gd name="connsiteY71" fmla="*/ 1104111 h 2610903"/>
              <a:gd name="connsiteX72" fmla="*/ 4203161 w 5980176"/>
              <a:gd name="connsiteY72" fmla="*/ 1318614 h 2610903"/>
              <a:gd name="connsiteX73" fmla="*/ 4216718 w 5980176"/>
              <a:gd name="connsiteY73" fmla="*/ 1468379 h 2610903"/>
              <a:gd name="connsiteX74" fmla="*/ 4227862 w 5980176"/>
              <a:gd name="connsiteY74" fmla="*/ 1543151 h 2610903"/>
              <a:gd name="connsiteX75" fmla="*/ 4240624 w 5980176"/>
              <a:gd name="connsiteY75" fmla="*/ 1628686 h 2610903"/>
              <a:gd name="connsiteX76" fmla="*/ 4266151 w 5980176"/>
              <a:gd name="connsiteY76" fmla="*/ 1740795 h 2610903"/>
              <a:gd name="connsiteX77" fmla="*/ 4303585 w 5980176"/>
              <a:gd name="connsiteY77" fmla="*/ 1807183 h 2610903"/>
              <a:gd name="connsiteX78" fmla="*/ 4341686 w 5980176"/>
              <a:gd name="connsiteY78" fmla="*/ 1838140 h 2610903"/>
              <a:gd name="connsiteX79" fmla="*/ 4352544 w 5980176"/>
              <a:gd name="connsiteY79" fmla="*/ 1897671 h 2610903"/>
              <a:gd name="connsiteX80" fmla="*/ 4407408 w 5980176"/>
              <a:gd name="connsiteY80" fmla="*/ 1989111 h 2610903"/>
              <a:gd name="connsiteX81" fmla="*/ 4535424 w 5980176"/>
              <a:gd name="connsiteY81" fmla="*/ 2025687 h 2610903"/>
              <a:gd name="connsiteX82" fmla="*/ 4645152 w 5980176"/>
              <a:gd name="connsiteY82" fmla="*/ 2071407 h 2610903"/>
              <a:gd name="connsiteX83" fmla="*/ 4754880 w 5980176"/>
              <a:gd name="connsiteY83" fmla="*/ 2126271 h 2610903"/>
              <a:gd name="connsiteX84" fmla="*/ 4901184 w 5980176"/>
              <a:gd name="connsiteY84" fmla="*/ 2171991 h 2610903"/>
              <a:gd name="connsiteX85" fmla="*/ 5038344 w 5980176"/>
              <a:gd name="connsiteY85" fmla="*/ 2199423 h 2610903"/>
              <a:gd name="connsiteX86" fmla="*/ 5175504 w 5980176"/>
              <a:gd name="connsiteY86" fmla="*/ 2235999 h 2610903"/>
              <a:gd name="connsiteX87" fmla="*/ 5330952 w 5980176"/>
              <a:gd name="connsiteY87" fmla="*/ 2254287 h 2610903"/>
              <a:gd name="connsiteX88" fmla="*/ 5458968 w 5980176"/>
              <a:gd name="connsiteY88" fmla="*/ 2290863 h 2610903"/>
              <a:gd name="connsiteX89" fmla="*/ 5605272 w 5980176"/>
              <a:gd name="connsiteY89" fmla="*/ 2290863 h 2610903"/>
              <a:gd name="connsiteX90" fmla="*/ 5696712 w 5980176"/>
              <a:gd name="connsiteY90" fmla="*/ 2300007 h 2610903"/>
              <a:gd name="connsiteX91" fmla="*/ 5815584 w 5980176"/>
              <a:gd name="connsiteY91" fmla="*/ 2327439 h 2610903"/>
              <a:gd name="connsiteX92" fmla="*/ 5916168 w 5980176"/>
              <a:gd name="connsiteY92" fmla="*/ 2336583 h 2610903"/>
              <a:gd name="connsiteX93" fmla="*/ 5916168 w 5980176"/>
              <a:gd name="connsiteY93" fmla="*/ 2336583 h 2610903"/>
              <a:gd name="connsiteX94" fmla="*/ 5980176 w 5980176"/>
              <a:gd name="connsiteY94" fmla="*/ 2336583 h 2610903"/>
              <a:gd name="connsiteX0" fmla="*/ 0 w 5980176"/>
              <a:gd name="connsiteY0" fmla="*/ 2577496 h 2577496"/>
              <a:gd name="connsiteX1" fmla="*/ 91440 w 5980176"/>
              <a:gd name="connsiteY1" fmla="*/ 2568352 h 2577496"/>
              <a:gd name="connsiteX2" fmla="*/ 320040 w 5980176"/>
              <a:gd name="connsiteY2" fmla="*/ 2522632 h 2577496"/>
              <a:gd name="connsiteX3" fmla="*/ 576072 w 5980176"/>
              <a:gd name="connsiteY3" fmla="*/ 2440336 h 2577496"/>
              <a:gd name="connsiteX4" fmla="*/ 868680 w 5980176"/>
              <a:gd name="connsiteY4" fmla="*/ 2321464 h 2577496"/>
              <a:gd name="connsiteX5" fmla="*/ 996696 w 5980176"/>
              <a:gd name="connsiteY5" fmla="*/ 2257456 h 2577496"/>
              <a:gd name="connsiteX6" fmla="*/ 1152144 w 5980176"/>
              <a:gd name="connsiteY6" fmla="*/ 2102008 h 2577496"/>
              <a:gd name="connsiteX7" fmla="*/ 1234440 w 5980176"/>
              <a:gd name="connsiteY7" fmla="*/ 2010568 h 2577496"/>
              <a:gd name="connsiteX8" fmla="*/ 1335024 w 5980176"/>
              <a:gd name="connsiteY8" fmla="*/ 1882552 h 2577496"/>
              <a:gd name="connsiteX9" fmla="*/ 1389888 w 5980176"/>
              <a:gd name="connsiteY9" fmla="*/ 1717960 h 2577496"/>
              <a:gd name="connsiteX10" fmla="*/ 1463040 w 5980176"/>
              <a:gd name="connsiteY10" fmla="*/ 1580800 h 2577496"/>
              <a:gd name="connsiteX11" fmla="*/ 1527048 w 5980176"/>
              <a:gd name="connsiteY11" fmla="*/ 1544224 h 2577496"/>
              <a:gd name="connsiteX12" fmla="*/ 1609344 w 5980176"/>
              <a:gd name="connsiteY12" fmla="*/ 1580800 h 2577496"/>
              <a:gd name="connsiteX13" fmla="*/ 1700784 w 5980176"/>
              <a:gd name="connsiteY13" fmla="*/ 1516792 h 2577496"/>
              <a:gd name="connsiteX14" fmla="*/ 1801368 w 5980176"/>
              <a:gd name="connsiteY14" fmla="*/ 1471072 h 2577496"/>
              <a:gd name="connsiteX15" fmla="*/ 1883664 w 5980176"/>
              <a:gd name="connsiteY15" fmla="*/ 1434496 h 2577496"/>
              <a:gd name="connsiteX16" fmla="*/ 1883664 w 5980176"/>
              <a:gd name="connsiteY16" fmla="*/ 1434496 h 2577496"/>
              <a:gd name="connsiteX17" fmla="*/ 1975104 w 5980176"/>
              <a:gd name="connsiteY17" fmla="*/ 1535080 h 2577496"/>
              <a:gd name="connsiteX18" fmla="*/ 1975104 w 5980176"/>
              <a:gd name="connsiteY18" fmla="*/ 1535080 h 2577496"/>
              <a:gd name="connsiteX19" fmla="*/ 2121408 w 5980176"/>
              <a:gd name="connsiteY19" fmla="*/ 1580800 h 2577496"/>
              <a:gd name="connsiteX20" fmla="*/ 2121408 w 5980176"/>
              <a:gd name="connsiteY20" fmla="*/ 1580800 h 2577496"/>
              <a:gd name="connsiteX21" fmla="*/ 2194560 w 5980176"/>
              <a:gd name="connsiteY21" fmla="*/ 1589944 h 2577496"/>
              <a:gd name="connsiteX22" fmla="*/ 2258568 w 5980176"/>
              <a:gd name="connsiteY22" fmla="*/ 1516792 h 2577496"/>
              <a:gd name="connsiteX23" fmla="*/ 2286000 w 5980176"/>
              <a:gd name="connsiteY23" fmla="*/ 1452784 h 2577496"/>
              <a:gd name="connsiteX24" fmla="*/ 2331720 w 5980176"/>
              <a:gd name="connsiteY24" fmla="*/ 1370488 h 2577496"/>
              <a:gd name="connsiteX25" fmla="*/ 2396902 w 5980176"/>
              <a:gd name="connsiteY25" fmla="*/ 1352866 h 2577496"/>
              <a:gd name="connsiteX26" fmla="*/ 2444972 w 5980176"/>
              <a:gd name="connsiteY26" fmla="*/ 1334103 h 2577496"/>
              <a:gd name="connsiteX27" fmla="*/ 2508568 w 5980176"/>
              <a:gd name="connsiteY27" fmla="*/ 1320545 h 2577496"/>
              <a:gd name="connsiteX28" fmla="*/ 2550033 w 5980176"/>
              <a:gd name="connsiteY28" fmla="*/ 1274476 h 2577496"/>
              <a:gd name="connsiteX29" fmla="*/ 2576798 w 5980176"/>
              <a:gd name="connsiteY29" fmla="*/ 1243139 h 2577496"/>
              <a:gd name="connsiteX30" fmla="*/ 2597785 w 5980176"/>
              <a:gd name="connsiteY30" fmla="*/ 1207896 h 2577496"/>
              <a:gd name="connsiteX31" fmla="*/ 2640647 w 5980176"/>
              <a:gd name="connsiteY31" fmla="*/ 1207897 h 2577496"/>
              <a:gd name="connsiteX32" fmla="*/ 2713831 w 5980176"/>
              <a:gd name="connsiteY32" fmla="*/ 1250410 h 2577496"/>
              <a:gd name="connsiteX33" fmla="*/ 2819114 w 5980176"/>
              <a:gd name="connsiteY33" fmla="*/ 1220183 h 2577496"/>
              <a:gd name="connsiteX34" fmla="*/ 2912460 w 5980176"/>
              <a:gd name="connsiteY34" fmla="*/ 1116837 h 2577496"/>
              <a:gd name="connsiteX35" fmla="*/ 3005423 w 5980176"/>
              <a:gd name="connsiteY35" fmla="*/ 926370 h 2577496"/>
              <a:gd name="connsiteX36" fmla="*/ 3066637 w 5980176"/>
              <a:gd name="connsiteY36" fmla="*/ 847121 h 2577496"/>
              <a:gd name="connsiteX37" fmla="*/ 3117819 w 5980176"/>
              <a:gd name="connsiteY37" fmla="*/ 704881 h 2577496"/>
              <a:gd name="connsiteX38" fmla="*/ 3172238 w 5980176"/>
              <a:gd name="connsiteY38" fmla="*/ 597946 h 2577496"/>
              <a:gd name="connsiteX39" fmla="*/ 3207989 w 5980176"/>
              <a:gd name="connsiteY39" fmla="*/ 528002 h 2577496"/>
              <a:gd name="connsiteX40" fmla="*/ 3132265 w 5980176"/>
              <a:gd name="connsiteY40" fmla="*/ 420306 h 2577496"/>
              <a:gd name="connsiteX41" fmla="*/ 3158871 w 5980176"/>
              <a:gd name="connsiteY41" fmla="*/ 327691 h 2577496"/>
              <a:gd name="connsiteX42" fmla="*/ 3165634 w 5980176"/>
              <a:gd name="connsiteY42" fmla="*/ 267461 h 2577496"/>
              <a:gd name="connsiteX43" fmla="*/ 3199034 w 5980176"/>
              <a:gd name="connsiteY43" fmla="*/ 232218 h 2577496"/>
              <a:gd name="connsiteX44" fmla="*/ 3218180 w 5980176"/>
              <a:gd name="connsiteY44" fmla="*/ 196786 h 2577496"/>
              <a:gd name="connsiteX45" fmla="*/ 3246786 w 5980176"/>
              <a:gd name="connsiteY45" fmla="*/ 154019 h 2577496"/>
              <a:gd name="connsiteX46" fmla="*/ 3273425 w 5980176"/>
              <a:gd name="connsiteY46" fmla="*/ 89788 h 2577496"/>
              <a:gd name="connsiteX47" fmla="*/ 3293745 w 5980176"/>
              <a:gd name="connsiteY47" fmla="*/ 21843 h 2577496"/>
              <a:gd name="connsiteX48" fmla="*/ 3322796 w 5980176"/>
              <a:gd name="connsiteY48" fmla="*/ 0 h 2577496"/>
              <a:gd name="connsiteX49" fmla="*/ 3355340 w 5980176"/>
              <a:gd name="connsiteY49" fmla="*/ 309784 h 2577496"/>
              <a:gd name="connsiteX50" fmla="*/ 3372136 w 5980176"/>
              <a:gd name="connsiteY50" fmla="*/ 285876 h 2577496"/>
              <a:gd name="connsiteX51" fmla="*/ 3391154 w 5980176"/>
              <a:gd name="connsiteY51" fmla="*/ 264636 h 2577496"/>
              <a:gd name="connsiteX52" fmla="*/ 3403854 w 5980176"/>
              <a:gd name="connsiteY52" fmla="*/ 257492 h 2577496"/>
              <a:gd name="connsiteX53" fmla="*/ 3417062 w 5980176"/>
              <a:gd name="connsiteY53" fmla="*/ 235458 h 2577496"/>
              <a:gd name="connsiteX54" fmla="*/ 3441287 w 5980176"/>
              <a:gd name="connsiteY54" fmla="*/ 232060 h 2577496"/>
              <a:gd name="connsiteX55" fmla="*/ 3461194 w 5980176"/>
              <a:gd name="connsiteY55" fmla="*/ 224313 h 2577496"/>
              <a:gd name="connsiteX56" fmla="*/ 3481482 w 5980176"/>
              <a:gd name="connsiteY56" fmla="*/ 224630 h 2577496"/>
              <a:gd name="connsiteX57" fmla="*/ 3501771 w 5980176"/>
              <a:gd name="connsiteY57" fmla="*/ 213487 h 2577496"/>
              <a:gd name="connsiteX58" fmla="*/ 3527584 w 5980176"/>
              <a:gd name="connsiteY58" fmla="*/ 215201 h 2577496"/>
              <a:gd name="connsiteX59" fmla="*/ 3566128 w 5980176"/>
              <a:gd name="connsiteY59" fmla="*/ 221900 h 2577496"/>
              <a:gd name="connsiteX60" fmla="*/ 3626104 w 5980176"/>
              <a:gd name="connsiteY60" fmla="*/ 260667 h 2577496"/>
              <a:gd name="connsiteX61" fmla="*/ 3695225 w 5980176"/>
              <a:gd name="connsiteY61" fmla="*/ 314388 h 2577496"/>
              <a:gd name="connsiteX62" fmla="*/ 3746469 w 5980176"/>
              <a:gd name="connsiteY62" fmla="*/ 349313 h 2577496"/>
              <a:gd name="connsiteX63" fmla="*/ 3783077 w 5980176"/>
              <a:gd name="connsiteY63" fmla="*/ 376458 h 2577496"/>
              <a:gd name="connsiteX64" fmla="*/ 3886677 w 5980176"/>
              <a:gd name="connsiteY64" fmla="*/ 472249 h 2577496"/>
              <a:gd name="connsiteX65" fmla="*/ 3949986 w 5980176"/>
              <a:gd name="connsiteY65" fmla="*/ 535113 h 2577496"/>
              <a:gd name="connsiteX66" fmla="*/ 3991070 w 5980176"/>
              <a:gd name="connsiteY66" fmla="*/ 616839 h 2577496"/>
              <a:gd name="connsiteX67" fmla="*/ 4022027 w 5980176"/>
              <a:gd name="connsiteY67" fmla="*/ 650176 h 2577496"/>
              <a:gd name="connsiteX68" fmla="*/ 4053173 w 5980176"/>
              <a:gd name="connsiteY68" fmla="*/ 700215 h 2577496"/>
              <a:gd name="connsiteX69" fmla="*/ 4082098 w 5980176"/>
              <a:gd name="connsiteY69" fmla="*/ 763554 h 2577496"/>
              <a:gd name="connsiteX70" fmla="*/ 4112355 w 5980176"/>
              <a:gd name="connsiteY70" fmla="*/ 869346 h 2577496"/>
              <a:gd name="connsiteX71" fmla="*/ 4156170 w 5980176"/>
              <a:gd name="connsiteY71" fmla="*/ 1070704 h 2577496"/>
              <a:gd name="connsiteX72" fmla="*/ 4203161 w 5980176"/>
              <a:gd name="connsiteY72" fmla="*/ 1285207 h 2577496"/>
              <a:gd name="connsiteX73" fmla="*/ 4216718 w 5980176"/>
              <a:gd name="connsiteY73" fmla="*/ 1434972 h 2577496"/>
              <a:gd name="connsiteX74" fmla="*/ 4227862 w 5980176"/>
              <a:gd name="connsiteY74" fmla="*/ 1509744 h 2577496"/>
              <a:gd name="connsiteX75" fmla="*/ 4240624 w 5980176"/>
              <a:gd name="connsiteY75" fmla="*/ 1595279 h 2577496"/>
              <a:gd name="connsiteX76" fmla="*/ 4266151 w 5980176"/>
              <a:gd name="connsiteY76" fmla="*/ 1707388 h 2577496"/>
              <a:gd name="connsiteX77" fmla="*/ 4303585 w 5980176"/>
              <a:gd name="connsiteY77" fmla="*/ 1773776 h 2577496"/>
              <a:gd name="connsiteX78" fmla="*/ 4341686 w 5980176"/>
              <a:gd name="connsiteY78" fmla="*/ 1804733 h 2577496"/>
              <a:gd name="connsiteX79" fmla="*/ 4352544 w 5980176"/>
              <a:gd name="connsiteY79" fmla="*/ 1864264 h 2577496"/>
              <a:gd name="connsiteX80" fmla="*/ 4407408 w 5980176"/>
              <a:gd name="connsiteY80" fmla="*/ 1955704 h 2577496"/>
              <a:gd name="connsiteX81" fmla="*/ 4535424 w 5980176"/>
              <a:gd name="connsiteY81" fmla="*/ 1992280 h 2577496"/>
              <a:gd name="connsiteX82" fmla="*/ 4645152 w 5980176"/>
              <a:gd name="connsiteY82" fmla="*/ 2038000 h 2577496"/>
              <a:gd name="connsiteX83" fmla="*/ 4754880 w 5980176"/>
              <a:gd name="connsiteY83" fmla="*/ 2092864 h 2577496"/>
              <a:gd name="connsiteX84" fmla="*/ 4901184 w 5980176"/>
              <a:gd name="connsiteY84" fmla="*/ 2138584 h 2577496"/>
              <a:gd name="connsiteX85" fmla="*/ 5038344 w 5980176"/>
              <a:gd name="connsiteY85" fmla="*/ 2166016 h 2577496"/>
              <a:gd name="connsiteX86" fmla="*/ 5175504 w 5980176"/>
              <a:gd name="connsiteY86" fmla="*/ 2202592 h 2577496"/>
              <a:gd name="connsiteX87" fmla="*/ 5330952 w 5980176"/>
              <a:gd name="connsiteY87" fmla="*/ 2220880 h 2577496"/>
              <a:gd name="connsiteX88" fmla="*/ 5458968 w 5980176"/>
              <a:gd name="connsiteY88" fmla="*/ 2257456 h 2577496"/>
              <a:gd name="connsiteX89" fmla="*/ 5605272 w 5980176"/>
              <a:gd name="connsiteY89" fmla="*/ 2257456 h 2577496"/>
              <a:gd name="connsiteX90" fmla="*/ 5696712 w 5980176"/>
              <a:gd name="connsiteY90" fmla="*/ 2266600 h 2577496"/>
              <a:gd name="connsiteX91" fmla="*/ 5815584 w 5980176"/>
              <a:gd name="connsiteY91" fmla="*/ 2294032 h 2577496"/>
              <a:gd name="connsiteX92" fmla="*/ 5916168 w 5980176"/>
              <a:gd name="connsiteY92" fmla="*/ 2303176 h 2577496"/>
              <a:gd name="connsiteX93" fmla="*/ 5916168 w 5980176"/>
              <a:gd name="connsiteY93" fmla="*/ 2303176 h 2577496"/>
              <a:gd name="connsiteX94" fmla="*/ 5980176 w 5980176"/>
              <a:gd name="connsiteY94" fmla="*/ 2303176 h 2577496"/>
              <a:gd name="connsiteX0" fmla="*/ 0 w 5980176"/>
              <a:gd name="connsiteY0" fmla="*/ 2555653 h 2555653"/>
              <a:gd name="connsiteX1" fmla="*/ 91440 w 5980176"/>
              <a:gd name="connsiteY1" fmla="*/ 2546509 h 2555653"/>
              <a:gd name="connsiteX2" fmla="*/ 320040 w 5980176"/>
              <a:gd name="connsiteY2" fmla="*/ 2500789 h 2555653"/>
              <a:gd name="connsiteX3" fmla="*/ 576072 w 5980176"/>
              <a:gd name="connsiteY3" fmla="*/ 2418493 h 2555653"/>
              <a:gd name="connsiteX4" fmla="*/ 868680 w 5980176"/>
              <a:gd name="connsiteY4" fmla="*/ 2299621 h 2555653"/>
              <a:gd name="connsiteX5" fmla="*/ 996696 w 5980176"/>
              <a:gd name="connsiteY5" fmla="*/ 2235613 h 2555653"/>
              <a:gd name="connsiteX6" fmla="*/ 1152144 w 5980176"/>
              <a:gd name="connsiteY6" fmla="*/ 2080165 h 2555653"/>
              <a:gd name="connsiteX7" fmla="*/ 1234440 w 5980176"/>
              <a:gd name="connsiteY7" fmla="*/ 1988725 h 2555653"/>
              <a:gd name="connsiteX8" fmla="*/ 1335024 w 5980176"/>
              <a:gd name="connsiteY8" fmla="*/ 1860709 h 2555653"/>
              <a:gd name="connsiteX9" fmla="*/ 1389888 w 5980176"/>
              <a:gd name="connsiteY9" fmla="*/ 1696117 h 2555653"/>
              <a:gd name="connsiteX10" fmla="*/ 1463040 w 5980176"/>
              <a:gd name="connsiteY10" fmla="*/ 1558957 h 2555653"/>
              <a:gd name="connsiteX11" fmla="*/ 1527048 w 5980176"/>
              <a:gd name="connsiteY11" fmla="*/ 1522381 h 2555653"/>
              <a:gd name="connsiteX12" fmla="*/ 1609344 w 5980176"/>
              <a:gd name="connsiteY12" fmla="*/ 1558957 h 2555653"/>
              <a:gd name="connsiteX13" fmla="*/ 1700784 w 5980176"/>
              <a:gd name="connsiteY13" fmla="*/ 1494949 h 2555653"/>
              <a:gd name="connsiteX14" fmla="*/ 1801368 w 5980176"/>
              <a:gd name="connsiteY14" fmla="*/ 1449229 h 2555653"/>
              <a:gd name="connsiteX15" fmla="*/ 1883664 w 5980176"/>
              <a:gd name="connsiteY15" fmla="*/ 1412653 h 2555653"/>
              <a:gd name="connsiteX16" fmla="*/ 1883664 w 5980176"/>
              <a:gd name="connsiteY16" fmla="*/ 1412653 h 2555653"/>
              <a:gd name="connsiteX17" fmla="*/ 1975104 w 5980176"/>
              <a:gd name="connsiteY17" fmla="*/ 1513237 h 2555653"/>
              <a:gd name="connsiteX18" fmla="*/ 1975104 w 5980176"/>
              <a:gd name="connsiteY18" fmla="*/ 1513237 h 2555653"/>
              <a:gd name="connsiteX19" fmla="*/ 2121408 w 5980176"/>
              <a:gd name="connsiteY19" fmla="*/ 1558957 h 2555653"/>
              <a:gd name="connsiteX20" fmla="*/ 2121408 w 5980176"/>
              <a:gd name="connsiteY20" fmla="*/ 1558957 h 2555653"/>
              <a:gd name="connsiteX21" fmla="*/ 2194560 w 5980176"/>
              <a:gd name="connsiteY21" fmla="*/ 1568101 h 2555653"/>
              <a:gd name="connsiteX22" fmla="*/ 2258568 w 5980176"/>
              <a:gd name="connsiteY22" fmla="*/ 1494949 h 2555653"/>
              <a:gd name="connsiteX23" fmla="*/ 2286000 w 5980176"/>
              <a:gd name="connsiteY23" fmla="*/ 1430941 h 2555653"/>
              <a:gd name="connsiteX24" fmla="*/ 2331720 w 5980176"/>
              <a:gd name="connsiteY24" fmla="*/ 1348645 h 2555653"/>
              <a:gd name="connsiteX25" fmla="*/ 2396902 w 5980176"/>
              <a:gd name="connsiteY25" fmla="*/ 1331023 h 2555653"/>
              <a:gd name="connsiteX26" fmla="*/ 2444972 w 5980176"/>
              <a:gd name="connsiteY26" fmla="*/ 1312260 h 2555653"/>
              <a:gd name="connsiteX27" fmla="*/ 2508568 w 5980176"/>
              <a:gd name="connsiteY27" fmla="*/ 1298702 h 2555653"/>
              <a:gd name="connsiteX28" fmla="*/ 2550033 w 5980176"/>
              <a:gd name="connsiteY28" fmla="*/ 1252633 h 2555653"/>
              <a:gd name="connsiteX29" fmla="*/ 2576798 w 5980176"/>
              <a:gd name="connsiteY29" fmla="*/ 1221296 h 2555653"/>
              <a:gd name="connsiteX30" fmla="*/ 2597785 w 5980176"/>
              <a:gd name="connsiteY30" fmla="*/ 1186053 h 2555653"/>
              <a:gd name="connsiteX31" fmla="*/ 2640647 w 5980176"/>
              <a:gd name="connsiteY31" fmla="*/ 1186054 h 2555653"/>
              <a:gd name="connsiteX32" fmla="*/ 2713831 w 5980176"/>
              <a:gd name="connsiteY32" fmla="*/ 1228567 h 2555653"/>
              <a:gd name="connsiteX33" fmla="*/ 2819114 w 5980176"/>
              <a:gd name="connsiteY33" fmla="*/ 1198340 h 2555653"/>
              <a:gd name="connsiteX34" fmla="*/ 2912460 w 5980176"/>
              <a:gd name="connsiteY34" fmla="*/ 1094994 h 2555653"/>
              <a:gd name="connsiteX35" fmla="*/ 3005423 w 5980176"/>
              <a:gd name="connsiteY35" fmla="*/ 904527 h 2555653"/>
              <a:gd name="connsiteX36" fmla="*/ 3066637 w 5980176"/>
              <a:gd name="connsiteY36" fmla="*/ 825278 h 2555653"/>
              <a:gd name="connsiteX37" fmla="*/ 3117819 w 5980176"/>
              <a:gd name="connsiteY37" fmla="*/ 683038 h 2555653"/>
              <a:gd name="connsiteX38" fmla="*/ 3172238 w 5980176"/>
              <a:gd name="connsiteY38" fmla="*/ 576103 h 2555653"/>
              <a:gd name="connsiteX39" fmla="*/ 3207989 w 5980176"/>
              <a:gd name="connsiteY39" fmla="*/ 506159 h 2555653"/>
              <a:gd name="connsiteX40" fmla="*/ 3132265 w 5980176"/>
              <a:gd name="connsiteY40" fmla="*/ 398463 h 2555653"/>
              <a:gd name="connsiteX41" fmla="*/ 3158871 w 5980176"/>
              <a:gd name="connsiteY41" fmla="*/ 305848 h 2555653"/>
              <a:gd name="connsiteX42" fmla="*/ 3165634 w 5980176"/>
              <a:gd name="connsiteY42" fmla="*/ 245618 h 2555653"/>
              <a:gd name="connsiteX43" fmla="*/ 3199034 w 5980176"/>
              <a:gd name="connsiteY43" fmla="*/ 210375 h 2555653"/>
              <a:gd name="connsiteX44" fmla="*/ 3218180 w 5980176"/>
              <a:gd name="connsiteY44" fmla="*/ 174943 h 2555653"/>
              <a:gd name="connsiteX45" fmla="*/ 3246786 w 5980176"/>
              <a:gd name="connsiteY45" fmla="*/ 132176 h 2555653"/>
              <a:gd name="connsiteX46" fmla="*/ 3273425 w 5980176"/>
              <a:gd name="connsiteY46" fmla="*/ 67945 h 2555653"/>
              <a:gd name="connsiteX47" fmla="*/ 3293745 w 5980176"/>
              <a:gd name="connsiteY47" fmla="*/ 0 h 2555653"/>
              <a:gd name="connsiteX48" fmla="*/ 3337084 w 5980176"/>
              <a:gd name="connsiteY48" fmla="*/ 304388 h 2555653"/>
              <a:gd name="connsiteX49" fmla="*/ 3355340 w 5980176"/>
              <a:gd name="connsiteY49" fmla="*/ 287941 h 2555653"/>
              <a:gd name="connsiteX50" fmla="*/ 3372136 w 5980176"/>
              <a:gd name="connsiteY50" fmla="*/ 264033 h 2555653"/>
              <a:gd name="connsiteX51" fmla="*/ 3391154 w 5980176"/>
              <a:gd name="connsiteY51" fmla="*/ 242793 h 2555653"/>
              <a:gd name="connsiteX52" fmla="*/ 3403854 w 5980176"/>
              <a:gd name="connsiteY52" fmla="*/ 235649 h 2555653"/>
              <a:gd name="connsiteX53" fmla="*/ 3417062 w 5980176"/>
              <a:gd name="connsiteY53" fmla="*/ 213615 h 2555653"/>
              <a:gd name="connsiteX54" fmla="*/ 3441287 w 5980176"/>
              <a:gd name="connsiteY54" fmla="*/ 210217 h 2555653"/>
              <a:gd name="connsiteX55" fmla="*/ 3461194 w 5980176"/>
              <a:gd name="connsiteY55" fmla="*/ 202470 h 2555653"/>
              <a:gd name="connsiteX56" fmla="*/ 3481482 w 5980176"/>
              <a:gd name="connsiteY56" fmla="*/ 202787 h 2555653"/>
              <a:gd name="connsiteX57" fmla="*/ 3501771 w 5980176"/>
              <a:gd name="connsiteY57" fmla="*/ 191644 h 2555653"/>
              <a:gd name="connsiteX58" fmla="*/ 3527584 w 5980176"/>
              <a:gd name="connsiteY58" fmla="*/ 193358 h 2555653"/>
              <a:gd name="connsiteX59" fmla="*/ 3566128 w 5980176"/>
              <a:gd name="connsiteY59" fmla="*/ 200057 h 2555653"/>
              <a:gd name="connsiteX60" fmla="*/ 3626104 w 5980176"/>
              <a:gd name="connsiteY60" fmla="*/ 238824 h 2555653"/>
              <a:gd name="connsiteX61" fmla="*/ 3695225 w 5980176"/>
              <a:gd name="connsiteY61" fmla="*/ 292545 h 2555653"/>
              <a:gd name="connsiteX62" fmla="*/ 3746469 w 5980176"/>
              <a:gd name="connsiteY62" fmla="*/ 327470 h 2555653"/>
              <a:gd name="connsiteX63" fmla="*/ 3783077 w 5980176"/>
              <a:gd name="connsiteY63" fmla="*/ 354615 h 2555653"/>
              <a:gd name="connsiteX64" fmla="*/ 3886677 w 5980176"/>
              <a:gd name="connsiteY64" fmla="*/ 450406 h 2555653"/>
              <a:gd name="connsiteX65" fmla="*/ 3949986 w 5980176"/>
              <a:gd name="connsiteY65" fmla="*/ 513270 h 2555653"/>
              <a:gd name="connsiteX66" fmla="*/ 3991070 w 5980176"/>
              <a:gd name="connsiteY66" fmla="*/ 594996 h 2555653"/>
              <a:gd name="connsiteX67" fmla="*/ 4022027 w 5980176"/>
              <a:gd name="connsiteY67" fmla="*/ 628333 h 2555653"/>
              <a:gd name="connsiteX68" fmla="*/ 4053173 w 5980176"/>
              <a:gd name="connsiteY68" fmla="*/ 678372 h 2555653"/>
              <a:gd name="connsiteX69" fmla="*/ 4082098 w 5980176"/>
              <a:gd name="connsiteY69" fmla="*/ 741711 h 2555653"/>
              <a:gd name="connsiteX70" fmla="*/ 4112355 w 5980176"/>
              <a:gd name="connsiteY70" fmla="*/ 847503 h 2555653"/>
              <a:gd name="connsiteX71" fmla="*/ 4156170 w 5980176"/>
              <a:gd name="connsiteY71" fmla="*/ 1048861 h 2555653"/>
              <a:gd name="connsiteX72" fmla="*/ 4203161 w 5980176"/>
              <a:gd name="connsiteY72" fmla="*/ 1263364 h 2555653"/>
              <a:gd name="connsiteX73" fmla="*/ 4216718 w 5980176"/>
              <a:gd name="connsiteY73" fmla="*/ 1413129 h 2555653"/>
              <a:gd name="connsiteX74" fmla="*/ 4227862 w 5980176"/>
              <a:gd name="connsiteY74" fmla="*/ 1487901 h 2555653"/>
              <a:gd name="connsiteX75" fmla="*/ 4240624 w 5980176"/>
              <a:gd name="connsiteY75" fmla="*/ 1573436 h 2555653"/>
              <a:gd name="connsiteX76" fmla="*/ 4266151 w 5980176"/>
              <a:gd name="connsiteY76" fmla="*/ 1685545 h 2555653"/>
              <a:gd name="connsiteX77" fmla="*/ 4303585 w 5980176"/>
              <a:gd name="connsiteY77" fmla="*/ 1751933 h 2555653"/>
              <a:gd name="connsiteX78" fmla="*/ 4341686 w 5980176"/>
              <a:gd name="connsiteY78" fmla="*/ 1782890 h 2555653"/>
              <a:gd name="connsiteX79" fmla="*/ 4352544 w 5980176"/>
              <a:gd name="connsiteY79" fmla="*/ 1842421 h 2555653"/>
              <a:gd name="connsiteX80" fmla="*/ 4407408 w 5980176"/>
              <a:gd name="connsiteY80" fmla="*/ 1933861 h 2555653"/>
              <a:gd name="connsiteX81" fmla="*/ 4535424 w 5980176"/>
              <a:gd name="connsiteY81" fmla="*/ 1970437 h 2555653"/>
              <a:gd name="connsiteX82" fmla="*/ 4645152 w 5980176"/>
              <a:gd name="connsiteY82" fmla="*/ 2016157 h 2555653"/>
              <a:gd name="connsiteX83" fmla="*/ 4754880 w 5980176"/>
              <a:gd name="connsiteY83" fmla="*/ 2071021 h 2555653"/>
              <a:gd name="connsiteX84" fmla="*/ 4901184 w 5980176"/>
              <a:gd name="connsiteY84" fmla="*/ 2116741 h 2555653"/>
              <a:gd name="connsiteX85" fmla="*/ 5038344 w 5980176"/>
              <a:gd name="connsiteY85" fmla="*/ 2144173 h 2555653"/>
              <a:gd name="connsiteX86" fmla="*/ 5175504 w 5980176"/>
              <a:gd name="connsiteY86" fmla="*/ 2180749 h 2555653"/>
              <a:gd name="connsiteX87" fmla="*/ 5330952 w 5980176"/>
              <a:gd name="connsiteY87" fmla="*/ 2199037 h 2555653"/>
              <a:gd name="connsiteX88" fmla="*/ 5458968 w 5980176"/>
              <a:gd name="connsiteY88" fmla="*/ 2235613 h 2555653"/>
              <a:gd name="connsiteX89" fmla="*/ 5605272 w 5980176"/>
              <a:gd name="connsiteY89" fmla="*/ 2235613 h 2555653"/>
              <a:gd name="connsiteX90" fmla="*/ 5696712 w 5980176"/>
              <a:gd name="connsiteY90" fmla="*/ 2244757 h 2555653"/>
              <a:gd name="connsiteX91" fmla="*/ 5815584 w 5980176"/>
              <a:gd name="connsiteY91" fmla="*/ 2272189 h 2555653"/>
              <a:gd name="connsiteX92" fmla="*/ 5916168 w 5980176"/>
              <a:gd name="connsiteY92" fmla="*/ 2281333 h 2555653"/>
              <a:gd name="connsiteX93" fmla="*/ 5916168 w 5980176"/>
              <a:gd name="connsiteY93" fmla="*/ 2281333 h 2555653"/>
              <a:gd name="connsiteX94" fmla="*/ 5980176 w 5980176"/>
              <a:gd name="connsiteY94" fmla="*/ 2281333 h 2555653"/>
              <a:gd name="connsiteX0" fmla="*/ 0 w 5980176"/>
              <a:gd name="connsiteY0" fmla="*/ 2487708 h 2487708"/>
              <a:gd name="connsiteX1" fmla="*/ 91440 w 5980176"/>
              <a:gd name="connsiteY1" fmla="*/ 2478564 h 2487708"/>
              <a:gd name="connsiteX2" fmla="*/ 320040 w 5980176"/>
              <a:gd name="connsiteY2" fmla="*/ 2432844 h 2487708"/>
              <a:gd name="connsiteX3" fmla="*/ 576072 w 5980176"/>
              <a:gd name="connsiteY3" fmla="*/ 2350548 h 2487708"/>
              <a:gd name="connsiteX4" fmla="*/ 868680 w 5980176"/>
              <a:gd name="connsiteY4" fmla="*/ 2231676 h 2487708"/>
              <a:gd name="connsiteX5" fmla="*/ 996696 w 5980176"/>
              <a:gd name="connsiteY5" fmla="*/ 2167668 h 2487708"/>
              <a:gd name="connsiteX6" fmla="*/ 1152144 w 5980176"/>
              <a:gd name="connsiteY6" fmla="*/ 2012220 h 2487708"/>
              <a:gd name="connsiteX7" fmla="*/ 1234440 w 5980176"/>
              <a:gd name="connsiteY7" fmla="*/ 1920780 h 2487708"/>
              <a:gd name="connsiteX8" fmla="*/ 1335024 w 5980176"/>
              <a:gd name="connsiteY8" fmla="*/ 1792764 h 2487708"/>
              <a:gd name="connsiteX9" fmla="*/ 1389888 w 5980176"/>
              <a:gd name="connsiteY9" fmla="*/ 1628172 h 2487708"/>
              <a:gd name="connsiteX10" fmla="*/ 1463040 w 5980176"/>
              <a:gd name="connsiteY10" fmla="*/ 1491012 h 2487708"/>
              <a:gd name="connsiteX11" fmla="*/ 1527048 w 5980176"/>
              <a:gd name="connsiteY11" fmla="*/ 1454436 h 2487708"/>
              <a:gd name="connsiteX12" fmla="*/ 1609344 w 5980176"/>
              <a:gd name="connsiteY12" fmla="*/ 1491012 h 2487708"/>
              <a:gd name="connsiteX13" fmla="*/ 1700784 w 5980176"/>
              <a:gd name="connsiteY13" fmla="*/ 1427004 h 2487708"/>
              <a:gd name="connsiteX14" fmla="*/ 1801368 w 5980176"/>
              <a:gd name="connsiteY14" fmla="*/ 1381284 h 2487708"/>
              <a:gd name="connsiteX15" fmla="*/ 1883664 w 5980176"/>
              <a:gd name="connsiteY15" fmla="*/ 1344708 h 2487708"/>
              <a:gd name="connsiteX16" fmla="*/ 1883664 w 5980176"/>
              <a:gd name="connsiteY16" fmla="*/ 1344708 h 2487708"/>
              <a:gd name="connsiteX17" fmla="*/ 1975104 w 5980176"/>
              <a:gd name="connsiteY17" fmla="*/ 1445292 h 2487708"/>
              <a:gd name="connsiteX18" fmla="*/ 1975104 w 5980176"/>
              <a:gd name="connsiteY18" fmla="*/ 1445292 h 2487708"/>
              <a:gd name="connsiteX19" fmla="*/ 2121408 w 5980176"/>
              <a:gd name="connsiteY19" fmla="*/ 1491012 h 2487708"/>
              <a:gd name="connsiteX20" fmla="*/ 2121408 w 5980176"/>
              <a:gd name="connsiteY20" fmla="*/ 1491012 h 2487708"/>
              <a:gd name="connsiteX21" fmla="*/ 2194560 w 5980176"/>
              <a:gd name="connsiteY21" fmla="*/ 1500156 h 2487708"/>
              <a:gd name="connsiteX22" fmla="*/ 2258568 w 5980176"/>
              <a:gd name="connsiteY22" fmla="*/ 1427004 h 2487708"/>
              <a:gd name="connsiteX23" fmla="*/ 2286000 w 5980176"/>
              <a:gd name="connsiteY23" fmla="*/ 1362996 h 2487708"/>
              <a:gd name="connsiteX24" fmla="*/ 2331720 w 5980176"/>
              <a:gd name="connsiteY24" fmla="*/ 1280700 h 2487708"/>
              <a:gd name="connsiteX25" fmla="*/ 2396902 w 5980176"/>
              <a:gd name="connsiteY25" fmla="*/ 1263078 h 2487708"/>
              <a:gd name="connsiteX26" fmla="*/ 2444972 w 5980176"/>
              <a:gd name="connsiteY26" fmla="*/ 1244315 h 2487708"/>
              <a:gd name="connsiteX27" fmla="*/ 2508568 w 5980176"/>
              <a:gd name="connsiteY27" fmla="*/ 1230757 h 2487708"/>
              <a:gd name="connsiteX28" fmla="*/ 2550033 w 5980176"/>
              <a:gd name="connsiteY28" fmla="*/ 1184688 h 2487708"/>
              <a:gd name="connsiteX29" fmla="*/ 2576798 w 5980176"/>
              <a:gd name="connsiteY29" fmla="*/ 1153351 h 2487708"/>
              <a:gd name="connsiteX30" fmla="*/ 2597785 w 5980176"/>
              <a:gd name="connsiteY30" fmla="*/ 1118108 h 2487708"/>
              <a:gd name="connsiteX31" fmla="*/ 2640647 w 5980176"/>
              <a:gd name="connsiteY31" fmla="*/ 1118109 h 2487708"/>
              <a:gd name="connsiteX32" fmla="*/ 2713831 w 5980176"/>
              <a:gd name="connsiteY32" fmla="*/ 1160622 h 2487708"/>
              <a:gd name="connsiteX33" fmla="*/ 2819114 w 5980176"/>
              <a:gd name="connsiteY33" fmla="*/ 1130395 h 2487708"/>
              <a:gd name="connsiteX34" fmla="*/ 2912460 w 5980176"/>
              <a:gd name="connsiteY34" fmla="*/ 1027049 h 2487708"/>
              <a:gd name="connsiteX35" fmla="*/ 3005423 w 5980176"/>
              <a:gd name="connsiteY35" fmla="*/ 836582 h 2487708"/>
              <a:gd name="connsiteX36" fmla="*/ 3066637 w 5980176"/>
              <a:gd name="connsiteY36" fmla="*/ 757333 h 2487708"/>
              <a:gd name="connsiteX37" fmla="*/ 3117819 w 5980176"/>
              <a:gd name="connsiteY37" fmla="*/ 615093 h 2487708"/>
              <a:gd name="connsiteX38" fmla="*/ 3172238 w 5980176"/>
              <a:gd name="connsiteY38" fmla="*/ 508158 h 2487708"/>
              <a:gd name="connsiteX39" fmla="*/ 3207989 w 5980176"/>
              <a:gd name="connsiteY39" fmla="*/ 438214 h 2487708"/>
              <a:gd name="connsiteX40" fmla="*/ 3132265 w 5980176"/>
              <a:gd name="connsiteY40" fmla="*/ 330518 h 2487708"/>
              <a:gd name="connsiteX41" fmla="*/ 3158871 w 5980176"/>
              <a:gd name="connsiteY41" fmla="*/ 237903 h 2487708"/>
              <a:gd name="connsiteX42" fmla="*/ 3165634 w 5980176"/>
              <a:gd name="connsiteY42" fmla="*/ 177673 h 2487708"/>
              <a:gd name="connsiteX43" fmla="*/ 3199034 w 5980176"/>
              <a:gd name="connsiteY43" fmla="*/ 142430 h 2487708"/>
              <a:gd name="connsiteX44" fmla="*/ 3218180 w 5980176"/>
              <a:gd name="connsiteY44" fmla="*/ 106998 h 2487708"/>
              <a:gd name="connsiteX45" fmla="*/ 3246786 w 5980176"/>
              <a:gd name="connsiteY45" fmla="*/ 64231 h 2487708"/>
              <a:gd name="connsiteX46" fmla="*/ 3273425 w 5980176"/>
              <a:gd name="connsiteY46" fmla="*/ 0 h 2487708"/>
              <a:gd name="connsiteX47" fmla="*/ 3319939 w 5980176"/>
              <a:gd name="connsiteY47" fmla="*/ 263049 h 2487708"/>
              <a:gd name="connsiteX48" fmla="*/ 3337084 w 5980176"/>
              <a:gd name="connsiteY48" fmla="*/ 236443 h 2487708"/>
              <a:gd name="connsiteX49" fmla="*/ 3355340 w 5980176"/>
              <a:gd name="connsiteY49" fmla="*/ 219996 h 2487708"/>
              <a:gd name="connsiteX50" fmla="*/ 3372136 w 5980176"/>
              <a:gd name="connsiteY50" fmla="*/ 196088 h 2487708"/>
              <a:gd name="connsiteX51" fmla="*/ 3391154 w 5980176"/>
              <a:gd name="connsiteY51" fmla="*/ 174848 h 2487708"/>
              <a:gd name="connsiteX52" fmla="*/ 3403854 w 5980176"/>
              <a:gd name="connsiteY52" fmla="*/ 167704 h 2487708"/>
              <a:gd name="connsiteX53" fmla="*/ 3417062 w 5980176"/>
              <a:gd name="connsiteY53" fmla="*/ 145670 h 2487708"/>
              <a:gd name="connsiteX54" fmla="*/ 3441287 w 5980176"/>
              <a:gd name="connsiteY54" fmla="*/ 142272 h 2487708"/>
              <a:gd name="connsiteX55" fmla="*/ 3461194 w 5980176"/>
              <a:gd name="connsiteY55" fmla="*/ 134525 h 2487708"/>
              <a:gd name="connsiteX56" fmla="*/ 3481482 w 5980176"/>
              <a:gd name="connsiteY56" fmla="*/ 134842 h 2487708"/>
              <a:gd name="connsiteX57" fmla="*/ 3501771 w 5980176"/>
              <a:gd name="connsiteY57" fmla="*/ 123699 h 2487708"/>
              <a:gd name="connsiteX58" fmla="*/ 3527584 w 5980176"/>
              <a:gd name="connsiteY58" fmla="*/ 125413 h 2487708"/>
              <a:gd name="connsiteX59" fmla="*/ 3566128 w 5980176"/>
              <a:gd name="connsiteY59" fmla="*/ 132112 h 2487708"/>
              <a:gd name="connsiteX60" fmla="*/ 3626104 w 5980176"/>
              <a:gd name="connsiteY60" fmla="*/ 170879 h 2487708"/>
              <a:gd name="connsiteX61" fmla="*/ 3695225 w 5980176"/>
              <a:gd name="connsiteY61" fmla="*/ 224600 h 2487708"/>
              <a:gd name="connsiteX62" fmla="*/ 3746469 w 5980176"/>
              <a:gd name="connsiteY62" fmla="*/ 259525 h 2487708"/>
              <a:gd name="connsiteX63" fmla="*/ 3783077 w 5980176"/>
              <a:gd name="connsiteY63" fmla="*/ 286670 h 2487708"/>
              <a:gd name="connsiteX64" fmla="*/ 3886677 w 5980176"/>
              <a:gd name="connsiteY64" fmla="*/ 382461 h 2487708"/>
              <a:gd name="connsiteX65" fmla="*/ 3949986 w 5980176"/>
              <a:gd name="connsiteY65" fmla="*/ 445325 h 2487708"/>
              <a:gd name="connsiteX66" fmla="*/ 3991070 w 5980176"/>
              <a:gd name="connsiteY66" fmla="*/ 527051 h 2487708"/>
              <a:gd name="connsiteX67" fmla="*/ 4022027 w 5980176"/>
              <a:gd name="connsiteY67" fmla="*/ 560388 h 2487708"/>
              <a:gd name="connsiteX68" fmla="*/ 4053173 w 5980176"/>
              <a:gd name="connsiteY68" fmla="*/ 610427 h 2487708"/>
              <a:gd name="connsiteX69" fmla="*/ 4082098 w 5980176"/>
              <a:gd name="connsiteY69" fmla="*/ 673766 h 2487708"/>
              <a:gd name="connsiteX70" fmla="*/ 4112355 w 5980176"/>
              <a:gd name="connsiteY70" fmla="*/ 779558 h 2487708"/>
              <a:gd name="connsiteX71" fmla="*/ 4156170 w 5980176"/>
              <a:gd name="connsiteY71" fmla="*/ 980916 h 2487708"/>
              <a:gd name="connsiteX72" fmla="*/ 4203161 w 5980176"/>
              <a:gd name="connsiteY72" fmla="*/ 1195419 h 2487708"/>
              <a:gd name="connsiteX73" fmla="*/ 4216718 w 5980176"/>
              <a:gd name="connsiteY73" fmla="*/ 1345184 h 2487708"/>
              <a:gd name="connsiteX74" fmla="*/ 4227862 w 5980176"/>
              <a:gd name="connsiteY74" fmla="*/ 1419956 h 2487708"/>
              <a:gd name="connsiteX75" fmla="*/ 4240624 w 5980176"/>
              <a:gd name="connsiteY75" fmla="*/ 1505491 h 2487708"/>
              <a:gd name="connsiteX76" fmla="*/ 4266151 w 5980176"/>
              <a:gd name="connsiteY76" fmla="*/ 1617600 h 2487708"/>
              <a:gd name="connsiteX77" fmla="*/ 4303585 w 5980176"/>
              <a:gd name="connsiteY77" fmla="*/ 1683988 h 2487708"/>
              <a:gd name="connsiteX78" fmla="*/ 4341686 w 5980176"/>
              <a:gd name="connsiteY78" fmla="*/ 1714945 h 2487708"/>
              <a:gd name="connsiteX79" fmla="*/ 4352544 w 5980176"/>
              <a:gd name="connsiteY79" fmla="*/ 1774476 h 2487708"/>
              <a:gd name="connsiteX80" fmla="*/ 4407408 w 5980176"/>
              <a:gd name="connsiteY80" fmla="*/ 1865916 h 2487708"/>
              <a:gd name="connsiteX81" fmla="*/ 4535424 w 5980176"/>
              <a:gd name="connsiteY81" fmla="*/ 1902492 h 2487708"/>
              <a:gd name="connsiteX82" fmla="*/ 4645152 w 5980176"/>
              <a:gd name="connsiteY82" fmla="*/ 1948212 h 2487708"/>
              <a:gd name="connsiteX83" fmla="*/ 4754880 w 5980176"/>
              <a:gd name="connsiteY83" fmla="*/ 2003076 h 2487708"/>
              <a:gd name="connsiteX84" fmla="*/ 4901184 w 5980176"/>
              <a:gd name="connsiteY84" fmla="*/ 2048796 h 2487708"/>
              <a:gd name="connsiteX85" fmla="*/ 5038344 w 5980176"/>
              <a:gd name="connsiteY85" fmla="*/ 2076228 h 2487708"/>
              <a:gd name="connsiteX86" fmla="*/ 5175504 w 5980176"/>
              <a:gd name="connsiteY86" fmla="*/ 2112804 h 2487708"/>
              <a:gd name="connsiteX87" fmla="*/ 5330952 w 5980176"/>
              <a:gd name="connsiteY87" fmla="*/ 2131092 h 2487708"/>
              <a:gd name="connsiteX88" fmla="*/ 5458968 w 5980176"/>
              <a:gd name="connsiteY88" fmla="*/ 2167668 h 2487708"/>
              <a:gd name="connsiteX89" fmla="*/ 5605272 w 5980176"/>
              <a:gd name="connsiteY89" fmla="*/ 2167668 h 2487708"/>
              <a:gd name="connsiteX90" fmla="*/ 5696712 w 5980176"/>
              <a:gd name="connsiteY90" fmla="*/ 2176812 h 2487708"/>
              <a:gd name="connsiteX91" fmla="*/ 5815584 w 5980176"/>
              <a:gd name="connsiteY91" fmla="*/ 2204244 h 2487708"/>
              <a:gd name="connsiteX92" fmla="*/ 5916168 w 5980176"/>
              <a:gd name="connsiteY92" fmla="*/ 2213388 h 2487708"/>
              <a:gd name="connsiteX93" fmla="*/ 5916168 w 5980176"/>
              <a:gd name="connsiteY93" fmla="*/ 2213388 h 2487708"/>
              <a:gd name="connsiteX94" fmla="*/ 5980176 w 5980176"/>
              <a:gd name="connsiteY94" fmla="*/ 2213388 h 2487708"/>
              <a:gd name="connsiteX0" fmla="*/ 0 w 5980176"/>
              <a:gd name="connsiteY0" fmla="*/ 2423477 h 2423477"/>
              <a:gd name="connsiteX1" fmla="*/ 91440 w 5980176"/>
              <a:gd name="connsiteY1" fmla="*/ 2414333 h 2423477"/>
              <a:gd name="connsiteX2" fmla="*/ 320040 w 5980176"/>
              <a:gd name="connsiteY2" fmla="*/ 2368613 h 2423477"/>
              <a:gd name="connsiteX3" fmla="*/ 576072 w 5980176"/>
              <a:gd name="connsiteY3" fmla="*/ 2286317 h 2423477"/>
              <a:gd name="connsiteX4" fmla="*/ 868680 w 5980176"/>
              <a:gd name="connsiteY4" fmla="*/ 2167445 h 2423477"/>
              <a:gd name="connsiteX5" fmla="*/ 996696 w 5980176"/>
              <a:gd name="connsiteY5" fmla="*/ 2103437 h 2423477"/>
              <a:gd name="connsiteX6" fmla="*/ 1152144 w 5980176"/>
              <a:gd name="connsiteY6" fmla="*/ 1947989 h 2423477"/>
              <a:gd name="connsiteX7" fmla="*/ 1234440 w 5980176"/>
              <a:gd name="connsiteY7" fmla="*/ 1856549 h 2423477"/>
              <a:gd name="connsiteX8" fmla="*/ 1335024 w 5980176"/>
              <a:gd name="connsiteY8" fmla="*/ 1728533 h 2423477"/>
              <a:gd name="connsiteX9" fmla="*/ 1389888 w 5980176"/>
              <a:gd name="connsiteY9" fmla="*/ 1563941 h 2423477"/>
              <a:gd name="connsiteX10" fmla="*/ 1463040 w 5980176"/>
              <a:gd name="connsiteY10" fmla="*/ 1426781 h 2423477"/>
              <a:gd name="connsiteX11" fmla="*/ 1527048 w 5980176"/>
              <a:gd name="connsiteY11" fmla="*/ 1390205 h 2423477"/>
              <a:gd name="connsiteX12" fmla="*/ 1609344 w 5980176"/>
              <a:gd name="connsiteY12" fmla="*/ 1426781 h 2423477"/>
              <a:gd name="connsiteX13" fmla="*/ 1700784 w 5980176"/>
              <a:gd name="connsiteY13" fmla="*/ 1362773 h 2423477"/>
              <a:gd name="connsiteX14" fmla="*/ 1801368 w 5980176"/>
              <a:gd name="connsiteY14" fmla="*/ 1317053 h 2423477"/>
              <a:gd name="connsiteX15" fmla="*/ 1883664 w 5980176"/>
              <a:gd name="connsiteY15" fmla="*/ 1280477 h 2423477"/>
              <a:gd name="connsiteX16" fmla="*/ 1883664 w 5980176"/>
              <a:gd name="connsiteY16" fmla="*/ 1280477 h 2423477"/>
              <a:gd name="connsiteX17" fmla="*/ 1975104 w 5980176"/>
              <a:gd name="connsiteY17" fmla="*/ 1381061 h 2423477"/>
              <a:gd name="connsiteX18" fmla="*/ 1975104 w 5980176"/>
              <a:gd name="connsiteY18" fmla="*/ 1381061 h 2423477"/>
              <a:gd name="connsiteX19" fmla="*/ 2121408 w 5980176"/>
              <a:gd name="connsiteY19" fmla="*/ 1426781 h 2423477"/>
              <a:gd name="connsiteX20" fmla="*/ 2121408 w 5980176"/>
              <a:gd name="connsiteY20" fmla="*/ 1426781 h 2423477"/>
              <a:gd name="connsiteX21" fmla="*/ 2194560 w 5980176"/>
              <a:gd name="connsiteY21" fmla="*/ 1435925 h 2423477"/>
              <a:gd name="connsiteX22" fmla="*/ 2258568 w 5980176"/>
              <a:gd name="connsiteY22" fmla="*/ 1362773 h 2423477"/>
              <a:gd name="connsiteX23" fmla="*/ 2286000 w 5980176"/>
              <a:gd name="connsiteY23" fmla="*/ 1298765 h 2423477"/>
              <a:gd name="connsiteX24" fmla="*/ 2331720 w 5980176"/>
              <a:gd name="connsiteY24" fmla="*/ 1216469 h 2423477"/>
              <a:gd name="connsiteX25" fmla="*/ 2396902 w 5980176"/>
              <a:gd name="connsiteY25" fmla="*/ 1198847 h 2423477"/>
              <a:gd name="connsiteX26" fmla="*/ 2444972 w 5980176"/>
              <a:gd name="connsiteY26" fmla="*/ 1180084 h 2423477"/>
              <a:gd name="connsiteX27" fmla="*/ 2508568 w 5980176"/>
              <a:gd name="connsiteY27" fmla="*/ 1166526 h 2423477"/>
              <a:gd name="connsiteX28" fmla="*/ 2550033 w 5980176"/>
              <a:gd name="connsiteY28" fmla="*/ 1120457 h 2423477"/>
              <a:gd name="connsiteX29" fmla="*/ 2576798 w 5980176"/>
              <a:gd name="connsiteY29" fmla="*/ 1089120 h 2423477"/>
              <a:gd name="connsiteX30" fmla="*/ 2597785 w 5980176"/>
              <a:gd name="connsiteY30" fmla="*/ 1053877 h 2423477"/>
              <a:gd name="connsiteX31" fmla="*/ 2640647 w 5980176"/>
              <a:gd name="connsiteY31" fmla="*/ 1053878 h 2423477"/>
              <a:gd name="connsiteX32" fmla="*/ 2713831 w 5980176"/>
              <a:gd name="connsiteY32" fmla="*/ 1096391 h 2423477"/>
              <a:gd name="connsiteX33" fmla="*/ 2819114 w 5980176"/>
              <a:gd name="connsiteY33" fmla="*/ 1066164 h 2423477"/>
              <a:gd name="connsiteX34" fmla="*/ 2912460 w 5980176"/>
              <a:gd name="connsiteY34" fmla="*/ 962818 h 2423477"/>
              <a:gd name="connsiteX35" fmla="*/ 3005423 w 5980176"/>
              <a:gd name="connsiteY35" fmla="*/ 772351 h 2423477"/>
              <a:gd name="connsiteX36" fmla="*/ 3066637 w 5980176"/>
              <a:gd name="connsiteY36" fmla="*/ 693102 h 2423477"/>
              <a:gd name="connsiteX37" fmla="*/ 3117819 w 5980176"/>
              <a:gd name="connsiteY37" fmla="*/ 550862 h 2423477"/>
              <a:gd name="connsiteX38" fmla="*/ 3172238 w 5980176"/>
              <a:gd name="connsiteY38" fmla="*/ 443927 h 2423477"/>
              <a:gd name="connsiteX39" fmla="*/ 3207989 w 5980176"/>
              <a:gd name="connsiteY39" fmla="*/ 373983 h 2423477"/>
              <a:gd name="connsiteX40" fmla="*/ 3132265 w 5980176"/>
              <a:gd name="connsiteY40" fmla="*/ 266287 h 2423477"/>
              <a:gd name="connsiteX41" fmla="*/ 3158871 w 5980176"/>
              <a:gd name="connsiteY41" fmla="*/ 173672 h 2423477"/>
              <a:gd name="connsiteX42" fmla="*/ 3165634 w 5980176"/>
              <a:gd name="connsiteY42" fmla="*/ 113442 h 2423477"/>
              <a:gd name="connsiteX43" fmla="*/ 3199034 w 5980176"/>
              <a:gd name="connsiteY43" fmla="*/ 78199 h 2423477"/>
              <a:gd name="connsiteX44" fmla="*/ 3218180 w 5980176"/>
              <a:gd name="connsiteY44" fmla="*/ 42767 h 2423477"/>
              <a:gd name="connsiteX45" fmla="*/ 3246786 w 5980176"/>
              <a:gd name="connsiteY45" fmla="*/ 0 h 2423477"/>
              <a:gd name="connsiteX46" fmla="*/ 3311525 w 5980176"/>
              <a:gd name="connsiteY46" fmla="*/ 214375 h 2423477"/>
              <a:gd name="connsiteX47" fmla="*/ 3319939 w 5980176"/>
              <a:gd name="connsiteY47" fmla="*/ 198818 h 2423477"/>
              <a:gd name="connsiteX48" fmla="*/ 3337084 w 5980176"/>
              <a:gd name="connsiteY48" fmla="*/ 172212 h 2423477"/>
              <a:gd name="connsiteX49" fmla="*/ 3355340 w 5980176"/>
              <a:gd name="connsiteY49" fmla="*/ 155765 h 2423477"/>
              <a:gd name="connsiteX50" fmla="*/ 3372136 w 5980176"/>
              <a:gd name="connsiteY50" fmla="*/ 131857 h 2423477"/>
              <a:gd name="connsiteX51" fmla="*/ 3391154 w 5980176"/>
              <a:gd name="connsiteY51" fmla="*/ 110617 h 2423477"/>
              <a:gd name="connsiteX52" fmla="*/ 3403854 w 5980176"/>
              <a:gd name="connsiteY52" fmla="*/ 103473 h 2423477"/>
              <a:gd name="connsiteX53" fmla="*/ 3417062 w 5980176"/>
              <a:gd name="connsiteY53" fmla="*/ 81439 h 2423477"/>
              <a:gd name="connsiteX54" fmla="*/ 3441287 w 5980176"/>
              <a:gd name="connsiteY54" fmla="*/ 78041 h 2423477"/>
              <a:gd name="connsiteX55" fmla="*/ 3461194 w 5980176"/>
              <a:gd name="connsiteY55" fmla="*/ 70294 h 2423477"/>
              <a:gd name="connsiteX56" fmla="*/ 3481482 w 5980176"/>
              <a:gd name="connsiteY56" fmla="*/ 70611 h 2423477"/>
              <a:gd name="connsiteX57" fmla="*/ 3501771 w 5980176"/>
              <a:gd name="connsiteY57" fmla="*/ 59468 h 2423477"/>
              <a:gd name="connsiteX58" fmla="*/ 3527584 w 5980176"/>
              <a:gd name="connsiteY58" fmla="*/ 61182 h 2423477"/>
              <a:gd name="connsiteX59" fmla="*/ 3566128 w 5980176"/>
              <a:gd name="connsiteY59" fmla="*/ 67881 h 2423477"/>
              <a:gd name="connsiteX60" fmla="*/ 3626104 w 5980176"/>
              <a:gd name="connsiteY60" fmla="*/ 106648 h 2423477"/>
              <a:gd name="connsiteX61" fmla="*/ 3695225 w 5980176"/>
              <a:gd name="connsiteY61" fmla="*/ 160369 h 2423477"/>
              <a:gd name="connsiteX62" fmla="*/ 3746469 w 5980176"/>
              <a:gd name="connsiteY62" fmla="*/ 195294 h 2423477"/>
              <a:gd name="connsiteX63" fmla="*/ 3783077 w 5980176"/>
              <a:gd name="connsiteY63" fmla="*/ 222439 h 2423477"/>
              <a:gd name="connsiteX64" fmla="*/ 3886677 w 5980176"/>
              <a:gd name="connsiteY64" fmla="*/ 318230 h 2423477"/>
              <a:gd name="connsiteX65" fmla="*/ 3949986 w 5980176"/>
              <a:gd name="connsiteY65" fmla="*/ 381094 h 2423477"/>
              <a:gd name="connsiteX66" fmla="*/ 3991070 w 5980176"/>
              <a:gd name="connsiteY66" fmla="*/ 462820 h 2423477"/>
              <a:gd name="connsiteX67" fmla="*/ 4022027 w 5980176"/>
              <a:gd name="connsiteY67" fmla="*/ 496157 h 2423477"/>
              <a:gd name="connsiteX68" fmla="*/ 4053173 w 5980176"/>
              <a:gd name="connsiteY68" fmla="*/ 546196 h 2423477"/>
              <a:gd name="connsiteX69" fmla="*/ 4082098 w 5980176"/>
              <a:gd name="connsiteY69" fmla="*/ 609535 h 2423477"/>
              <a:gd name="connsiteX70" fmla="*/ 4112355 w 5980176"/>
              <a:gd name="connsiteY70" fmla="*/ 715327 h 2423477"/>
              <a:gd name="connsiteX71" fmla="*/ 4156170 w 5980176"/>
              <a:gd name="connsiteY71" fmla="*/ 916685 h 2423477"/>
              <a:gd name="connsiteX72" fmla="*/ 4203161 w 5980176"/>
              <a:gd name="connsiteY72" fmla="*/ 1131188 h 2423477"/>
              <a:gd name="connsiteX73" fmla="*/ 4216718 w 5980176"/>
              <a:gd name="connsiteY73" fmla="*/ 1280953 h 2423477"/>
              <a:gd name="connsiteX74" fmla="*/ 4227862 w 5980176"/>
              <a:gd name="connsiteY74" fmla="*/ 1355725 h 2423477"/>
              <a:gd name="connsiteX75" fmla="*/ 4240624 w 5980176"/>
              <a:gd name="connsiteY75" fmla="*/ 1441260 h 2423477"/>
              <a:gd name="connsiteX76" fmla="*/ 4266151 w 5980176"/>
              <a:gd name="connsiteY76" fmla="*/ 1553369 h 2423477"/>
              <a:gd name="connsiteX77" fmla="*/ 4303585 w 5980176"/>
              <a:gd name="connsiteY77" fmla="*/ 1619757 h 2423477"/>
              <a:gd name="connsiteX78" fmla="*/ 4341686 w 5980176"/>
              <a:gd name="connsiteY78" fmla="*/ 1650714 h 2423477"/>
              <a:gd name="connsiteX79" fmla="*/ 4352544 w 5980176"/>
              <a:gd name="connsiteY79" fmla="*/ 1710245 h 2423477"/>
              <a:gd name="connsiteX80" fmla="*/ 4407408 w 5980176"/>
              <a:gd name="connsiteY80" fmla="*/ 1801685 h 2423477"/>
              <a:gd name="connsiteX81" fmla="*/ 4535424 w 5980176"/>
              <a:gd name="connsiteY81" fmla="*/ 1838261 h 2423477"/>
              <a:gd name="connsiteX82" fmla="*/ 4645152 w 5980176"/>
              <a:gd name="connsiteY82" fmla="*/ 1883981 h 2423477"/>
              <a:gd name="connsiteX83" fmla="*/ 4754880 w 5980176"/>
              <a:gd name="connsiteY83" fmla="*/ 1938845 h 2423477"/>
              <a:gd name="connsiteX84" fmla="*/ 4901184 w 5980176"/>
              <a:gd name="connsiteY84" fmla="*/ 1984565 h 2423477"/>
              <a:gd name="connsiteX85" fmla="*/ 5038344 w 5980176"/>
              <a:gd name="connsiteY85" fmla="*/ 2011997 h 2423477"/>
              <a:gd name="connsiteX86" fmla="*/ 5175504 w 5980176"/>
              <a:gd name="connsiteY86" fmla="*/ 2048573 h 2423477"/>
              <a:gd name="connsiteX87" fmla="*/ 5330952 w 5980176"/>
              <a:gd name="connsiteY87" fmla="*/ 2066861 h 2423477"/>
              <a:gd name="connsiteX88" fmla="*/ 5458968 w 5980176"/>
              <a:gd name="connsiteY88" fmla="*/ 2103437 h 2423477"/>
              <a:gd name="connsiteX89" fmla="*/ 5605272 w 5980176"/>
              <a:gd name="connsiteY89" fmla="*/ 2103437 h 2423477"/>
              <a:gd name="connsiteX90" fmla="*/ 5696712 w 5980176"/>
              <a:gd name="connsiteY90" fmla="*/ 2112581 h 2423477"/>
              <a:gd name="connsiteX91" fmla="*/ 5815584 w 5980176"/>
              <a:gd name="connsiteY91" fmla="*/ 2140013 h 2423477"/>
              <a:gd name="connsiteX92" fmla="*/ 5916168 w 5980176"/>
              <a:gd name="connsiteY92" fmla="*/ 2149157 h 2423477"/>
              <a:gd name="connsiteX93" fmla="*/ 5916168 w 5980176"/>
              <a:gd name="connsiteY93" fmla="*/ 2149157 h 2423477"/>
              <a:gd name="connsiteX94" fmla="*/ 5980176 w 5980176"/>
              <a:gd name="connsiteY94" fmla="*/ 2149157 h 2423477"/>
              <a:gd name="connsiteX0" fmla="*/ 0 w 5980176"/>
              <a:gd name="connsiteY0" fmla="*/ 2381958 h 2381958"/>
              <a:gd name="connsiteX1" fmla="*/ 91440 w 5980176"/>
              <a:gd name="connsiteY1" fmla="*/ 2372814 h 2381958"/>
              <a:gd name="connsiteX2" fmla="*/ 320040 w 5980176"/>
              <a:gd name="connsiteY2" fmla="*/ 2327094 h 2381958"/>
              <a:gd name="connsiteX3" fmla="*/ 576072 w 5980176"/>
              <a:gd name="connsiteY3" fmla="*/ 2244798 h 2381958"/>
              <a:gd name="connsiteX4" fmla="*/ 868680 w 5980176"/>
              <a:gd name="connsiteY4" fmla="*/ 2125926 h 2381958"/>
              <a:gd name="connsiteX5" fmla="*/ 996696 w 5980176"/>
              <a:gd name="connsiteY5" fmla="*/ 2061918 h 2381958"/>
              <a:gd name="connsiteX6" fmla="*/ 1152144 w 5980176"/>
              <a:gd name="connsiteY6" fmla="*/ 1906470 h 2381958"/>
              <a:gd name="connsiteX7" fmla="*/ 1234440 w 5980176"/>
              <a:gd name="connsiteY7" fmla="*/ 1815030 h 2381958"/>
              <a:gd name="connsiteX8" fmla="*/ 1335024 w 5980176"/>
              <a:gd name="connsiteY8" fmla="*/ 1687014 h 2381958"/>
              <a:gd name="connsiteX9" fmla="*/ 1389888 w 5980176"/>
              <a:gd name="connsiteY9" fmla="*/ 1522422 h 2381958"/>
              <a:gd name="connsiteX10" fmla="*/ 1463040 w 5980176"/>
              <a:gd name="connsiteY10" fmla="*/ 1385262 h 2381958"/>
              <a:gd name="connsiteX11" fmla="*/ 1527048 w 5980176"/>
              <a:gd name="connsiteY11" fmla="*/ 1348686 h 2381958"/>
              <a:gd name="connsiteX12" fmla="*/ 1609344 w 5980176"/>
              <a:gd name="connsiteY12" fmla="*/ 1385262 h 2381958"/>
              <a:gd name="connsiteX13" fmla="*/ 1700784 w 5980176"/>
              <a:gd name="connsiteY13" fmla="*/ 1321254 h 2381958"/>
              <a:gd name="connsiteX14" fmla="*/ 1801368 w 5980176"/>
              <a:gd name="connsiteY14" fmla="*/ 1275534 h 2381958"/>
              <a:gd name="connsiteX15" fmla="*/ 1883664 w 5980176"/>
              <a:gd name="connsiteY15" fmla="*/ 1238958 h 2381958"/>
              <a:gd name="connsiteX16" fmla="*/ 1883664 w 5980176"/>
              <a:gd name="connsiteY16" fmla="*/ 1238958 h 2381958"/>
              <a:gd name="connsiteX17" fmla="*/ 1975104 w 5980176"/>
              <a:gd name="connsiteY17" fmla="*/ 1339542 h 2381958"/>
              <a:gd name="connsiteX18" fmla="*/ 1975104 w 5980176"/>
              <a:gd name="connsiteY18" fmla="*/ 1339542 h 2381958"/>
              <a:gd name="connsiteX19" fmla="*/ 2121408 w 5980176"/>
              <a:gd name="connsiteY19" fmla="*/ 1385262 h 2381958"/>
              <a:gd name="connsiteX20" fmla="*/ 2121408 w 5980176"/>
              <a:gd name="connsiteY20" fmla="*/ 1385262 h 2381958"/>
              <a:gd name="connsiteX21" fmla="*/ 2194560 w 5980176"/>
              <a:gd name="connsiteY21" fmla="*/ 1394406 h 2381958"/>
              <a:gd name="connsiteX22" fmla="*/ 2258568 w 5980176"/>
              <a:gd name="connsiteY22" fmla="*/ 1321254 h 2381958"/>
              <a:gd name="connsiteX23" fmla="*/ 2286000 w 5980176"/>
              <a:gd name="connsiteY23" fmla="*/ 1257246 h 2381958"/>
              <a:gd name="connsiteX24" fmla="*/ 2331720 w 5980176"/>
              <a:gd name="connsiteY24" fmla="*/ 1174950 h 2381958"/>
              <a:gd name="connsiteX25" fmla="*/ 2396902 w 5980176"/>
              <a:gd name="connsiteY25" fmla="*/ 1157328 h 2381958"/>
              <a:gd name="connsiteX26" fmla="*/ 2444972 w 5980176"/>
              <a:gd name="connsiteY26" fmla="*/ 1138565 h 2381958"/>
              <a:gd name="connsiteX27" fmla="*/ 2508568 w 5980176"/>
              <a:gd name="connsiteY27" fmla="*/ 1125007 h 2381958"/>
              <a:gd name="connsiteX28" fmla="*/ 2550033 w 5980176"/>
              <a:gd name="connsiteY28" fmla="*/ 1078938 h 2381958"/>
              <a:gd name="connsiteX29" fmla="*/ 2576798 w 5980176"/>
              <a:gd name="connsiteY29" fmla="*/ 1047601 h 2381958"/>
              <a:gd name="connsiteX30" fmla="*/ 2597785 w 5980176"/>
              <a:gd name="connsiteY30" fmla="*/ 1012358 h 2381958"/>
              <a:gd name="connsiteX31" fmla="*/ 2640647 w 5980176"/>
              <a:gd name="connsiteY31" fmla="*/ 1012359 h 2381958"/>
              <a:gd name="connsiteX32" fmla="*/ 2713831 w 5980176"/>
              <a:gd name="connsiteY32" fmla="*/ 1054872 h 2381958"/>
              <a:gd name="connsiteX33" fmla="*/ 2819114 w 5980176"/>
              <a:gd name="connsiteY33" fmla="*/ 1024645 h 2381958"/>
              <a:gd name="connsiteX34" fmla="*/ 2912460 w 5980176"/>
              <a:gd name="connsiteY34" fmla="*/ 921299 h 2381958"/>
              <a:gd name="connsiteX35" fmla="*/ 3005423 w 5980176"/>
              <a:gd name="connsiteY35" fmla="*/ 730832 h 2381958"/>
              <a:gd name="connsiteX36" fmla="*/ 3066637 w 5980176"/>
              <a:gd name="connsiteY36" fmla="*/ 651583 h 2381958"/>
              <a:gd name="connsiteX37" fmla="*/ 3117819 w 5980176"/>
              <a:gd name="connsiteY37" fmla="*/ 509343 h 2381958"/>
              <a:gd name="connsiteX38" fmla="*/ 3172238 w 5980176"/>
              <a:gd name="connsiteY38" fmla="*/ 402408 h 2381958"/>
              <a:gd name="connsiteX39" fmla="*/ 3207989 w 5980176"/>
              <a:gd name="connsiteY39" fmla="*/ 332464 h 2381958"/>
              <a:gd name="connsiteX40" fmla="*/ 3132265 w 5980176"/>
              <a:gd name="connsiteY40" fmla="*/ 224768 h 2381958"/>
              <a:gd name="connsiteX41" fmla="*/ 3158871 w 5980176"/>
              <a:gd name="connsiteY41" fmla="*/ 132153 h 2381958"/>
              <a:gd name="connsiteX42" fmla="*/ 3165634 w 5980176"/>
              <a:gd name="connsiteY42" fmla="*/ 71923 h 2381958"/>
              <a:gd name="connsiteX43" fmla="*/ 3199034 w 5980176"/>
              <a:gd name="connsiteY43" fmla="*/ 36680 h 2381958"/>
              <a:gd name="connsiteX44" fmla="*/ 3218180 w 5980176"/>
              <a:gd name="connsiteY44" fmla="*/ 1248 h 2381958"/>
              <a:gd name="connsiteX45" fmla="*/ 3294411 w 5980176"/>
              <a:gd name="connsiteY45" fmla="*/ 184700 h 2381958"/>
              <a:gd name="connsiteX46" fmla="*/ 3311525 w 5980176"/>
              <a:gd name="connsiteY46" fmla="*/ 172856 h 2381958"/>
              <a:gd name="connsiteX47" fmla="*/ 3319939 w 5980176"/>
              <a:gd name="connsiteY47" fmla="*/ 157299 h 2381958"/>
              <a:gd name="connsiteX48" fmla="*/ 3337084 w 5980176"/>
              <a:gd name="connsiteY48" fmla="*/ 130693 h 2381958"/>
              <a:gd name="connsiteX49" fmla="*/ 3355340 w 5980176"/>
              <a:gd name="connsiteY49" fmla="*/ 114246 h 2381958"/>
              <a:gd name="connsiteX50" fmla="*/ 3372136 w 5980176"/>
              <a:gd name="connsiteY50" fmla="*/ 90338 h 2381958"/>
              <a:gd name="connsiteX51" fmla="*/ 3391154 w 5980176"/>
              <a:gd name="connsiteY51" fmla="*/ 69098 h 2381958"/>
              <a:gd name="connsiteX52" fmla="*/ 3403854 w 5980176"/>
              <a:gd name="connsiteY52" fmla="*/ 61954 h 2381958"/>
              <a:gd name="connsiteX53" fmla="*/ 3417062 w 5980176"/>
              <a:gd name="connsiteY53" fmla="*/ 39920 h 2381958"/>
              <a:gd name="connsiteX54" fmla="*/ 3441287 w 5980176"/>
              <a:gd name="connsiteY54" fmla="*/ 36522 h 2381958"/>
              <a:gd name="connsiteX55" fmla="*/ 3461194 w 5980176"/>
              <a:gd name="connsiteY55" fmla="*/ 28775 h 2381958"/>
              <a:gd name="connsiteX56" fmla="*/ 3481482 w 5980176"/>
              <a:gd name="connsiteY56" fmla="*/ 29092 h 2381958"/>
              <a:gd name="connsiteX57" fmla="*/ 3501771 w 5980176"/>
              <a:gd name="connsiteY57" fmla="*/ 17949 h 2381958"/>
              <a:gd name="connsiteX58" fmla="*/ 3527584 w 5980176"/>
              <a:gd name="connsiteY58" fmla="*/ 19663 h 2381958"/>
              <a:gd name="connsiteX59" fmla="*/ 3566128 w 5980176"/>
              <a:gd name="connsiteY59" fmla="*/ 26362 h 2381958"/>
              <a:gd name="connsiteX60" fmla="*/ 3626104 w 5980176"/>
              <a:gd name="connsiteY60" fmla="*/ 65129 h 2381958"/>
              <a:gd name="connsiteX61" fmla="*/ 3695225 w 5980176"/>
              <a:gd name="connsiteY61" fmla="*/ 118850 h 2381958"/>
              <a:gd name="connsiteX62" fmla="*/ 3746469 w 5980176"/>
              <a:gd name="connsiteY62" fmla="*/ 153775 h 2381958"/>
              <a:gd name="connsiteX63" fmla="*/ 3783077 w 5980176"/>
              <a:gd name="connsiteY63" fmla="*/ 180920 h 2381958"/>
              <a:gd name="connsiteX64" fmla="*/ 3886677 w 5980176"/>
              <a:gd name="connsiteY64" fmla="*/ 276711 h 2381958"/>
              <a:gd name="connsiteX65" fmla="*/ 3949986 w 5980176"/>
              <a:gd name="connsiteY65" fmla="*/ 339575 h 2381958"/>
              <a:gd name="connsiteX66" fmla="*/ 3991070 w 5980176"/>
              <a:gd name="connsiteY66" fmla="*/ 421301 h 2381958"/>
              <a:gd name="connsiteX67" fmla="*/ 4022027 w 5980176"/>
              <a:gd name="connsiteY67" fmla="*/ 454638 h 2381958"/>
              <a:gd name="connsiteX68" fmla="*/ 4053173 w 5980176"/>
              <a:gd name="connsiteY68" fmla="*/ 504677 h 2381958"/>
              <a:gd name="connsiteX69" fmla="*/ 4082098 w 5980176"/>
              <a:gd name="connsiteY69" fmla="*/ 568016 h 2381958"/>
              <a:gd name="connsiteX70" fmla="*/ 4112355 w 5980176"/>
              <a:gd name="connsiteY70" fmla="*/ 673808 h 2381958"/>
              <a:gd name="connsiteX71" fmla="*/ 4156170 w 5980176"/>
              <a:gd name="connsiteY71" fmla="*/ 875166 h 2381958"/>
              <a:gd name="connsiteX72" fmla="*/ 4203161 w 5980176"/>
              <a:gd name="connsiteY72" fmla="*/ 1089669 h 2381958"/>
              <a:gd name="connsiteX73" fmla="*/ 4216718 w 5980176"/>
              <a:gd name="connsiteY73" fmla="*/ 1239434 h 2381958"/>
              <a:gd name="connsiteX74" fmla="*/ 4227862 w 5980176"/>
              <a:gd name="connsiteY74" fmla="*/ 1314206 h 2381958"/>
              <a:gd name="connsiteX75" fmla="*/ 4240624 w 5980176"/>
              <a:gd name="connsiteY75" fmla="*/ 1399741 h 2381958"/>
              <a:gd name="connsiteX76" fmla="*/ 4266151 w 5980176"/>
              <a:gd name="connsiteY76" fmla="*/ 1511850 h 2381958"/>
              <a:gd name="connsiteX77" fmla="*/ 4303585 w 5980176"/>
              <a:gd name="connsiteY77" fmla="*/ 1578238 h 2381958"/>
              <a:gd name="connsiteX78" fmla="*/ 4341686 w 5980176"/>
              <a:gd name="connsiteY78" fmla="*/ 1609195 h 2381958"/>
              <a:gd name="connsiteX79" fmla="*/ 4352544 w 5980176"/>
              <a:gd name="connsiteY79" fmla="*/ 1668726 h 2381958"/>
              <a:gd name="connsiteX80" fmla="*/ 4407408 w 5980176"/>
              <a:gd name="connsiteY80" fmla="*/ 1760166 h 2381958"/>
              <a:gd name="connsiteX81" fmla="*/ 4535424 w 5980176"/>
              <a:gd name="connsiteY81" fmla="*/ 1796742 h 2381958"/>
              <a:gd name="connsiteX82" fmla="*/ 4645152 w 5980176"/>
              <a:gd name="connsiteY82" fmla="*/ 1842462 h 2381958"/>
              <a:gd name="connsiteX83" fmla="*/ 4754880 w 5980176"/>
              <a:gd name="connsiteY83" fmla="*/ 1897326 h 2381958"/>
              <a:gd name="connsiteX84" fmla="*/ 4901184 w 5980176"/>
              <a:gd name="connsiteY84" fmla="*/ 1943046 h 2381958"/>
              <a:gd name="connsiteX85" fmla="*/ 5038344 w 5980176"/>
              <a:gd name="connsiteY85" fmla="*/ 1970478 h 2381958"/>
              <a:gd name="connsiteX86" fmla="*/ 5175504 w 5980176"/>
              <a:gd name="connsiteY86" fmla="*/ 2007054 h 2381958"/>
              <a:gd name="connsiteX87" fmla="*/ 5330952 w 5980176"/>
              <a:gd name="connsiteY87" fmla="*/ 2025342 h 2381958"/>
              <a:gd name="connsiteX88" fmla="*/ 5458968 w 5980176"/>
              <a:gd name="connsiteY88" fmla="*/ 2061918 h 2381958"/>
              <a:gd name="connsiteX89" fmla="*/ 5605272 w 5980176"/>
              <a:gd name="connsiteY89" fmla="*/ 2061918 h 2381958"/>
              <a:gd name="connsiteX90" fmla="*/ 5696712 w 5980176"/>
              <a:gd name="connsiteY90" fmla="*/ 2071062 h 2381958"/>
              <a:gd name="connsiteX91" fmla="*/ 5815584 w 5980176"/>
              <a:gd name="connsiteY91" fmla="*/ 2098494 h 2381958"/>
              <a:gd name="connsiteX92" fmla="*/ 5916168 w 5980176"/>
              <a:gd name="connsiteY92" fmla="*/ 2107638 h 2381958"/>
              <a:gd name="connsiteX93" fmla="*/ 5916168 w 5980176"/>
              <a:gd name="connsiteY93" fmla="*/ 2107638 h 2381958"/>
              <a:gd name="connsiteX94" fmla="*/ 5980176 w 5980176"/>
              <a:gd name="connsiteY94" fmla="*/ 2107638 h 2381958"/>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4972 w 5980176"/>
              <a:gd name="connsiteY26" fmla="*/ 1120616 h 2364009"/>
              <a:gd name="connsiteX27" fmla="*/ 2508568 w 5980176"/>
              <a:gd name="connsiteY27" fmla="*/ 1107058 h 2364009"/>
              <a:gd name="connsiteX28" fmla="*/ 2550033 w 5980176"/>
              <a:gd name="connsiteY28" fmla="*/ 1060989 h 2364009"/>
              <a:gd name="connsiteX29" fmla="*/ 2576798 w 5980176"/>
              <a:gd name="connsiteY29" fmla="*/ 1029652 h 2364009"/>
              <a:gd name="connsiteX30" fmla="*/ 2597785 w 5980176"/>
              <a:gd name="connsiteY30" fmla="*/ 994409 h 2364009"/>
              <a:gd name="connsiteX31" fmla="*/ 2640647 w 5980176"/>
              <a:gd name="connsiteY31" fmla="*/ 994410 h 2364009"/>
              <a:gd name="connsiteX32" fmla="*/ 2713831 w 5980176"/>
              <a:gd name="connsiteY32" fmla="*/ 1036923 h 2364009"/>
              <a:gd name="connsiteX33" fmla="*/ 2819114 w 5980176"/>
              <a:gd name="connsiteY33" fmla="*/ 1006696 h 2364009"/>
              <a:gd name="connsiteX34" fmla="*/ 2912460 w 5980176"/>
              <a:gd name="connsiteY34" fmla="*/ 903350 h 2364009"/>
              <a:gd name="connsiteX35" fmla="*/ 3005423 w 5980176"/>
              <a:gd name="connsiteY35" fmla="*/ 712883 h 2364009"/>
              <a:gd name="connsiteX36" fmla="*/ 3066637 w 5980176"/>
              <a:gd name="connsiteY36" fmla="*/ 633634 h 2364009"/>
              <a:gd name="connsiteX37" fmla="*/ 3117819 w 5980176"/>
              <a:gd name="connsiteY37" fmla="*/ 491394 h 2364009"/>
              <a:gd name="connsiteX38" fmla="*/ 3172238 w 5980176"/>
              <a:gd name="connsiteY38" fmla="*/ 384459 h 2364009"/>
              <a:gd name="connsiteX39" fmla="*/ 3207989 w 5980176"/>
              <a:gd name="connsiteY39" fmla="*/ 314515 h 2364009"/>
              <a:gd name="connsiteX40" fmla="*/ 3132265 w 5980176"/>
              <a:gd name="connsiteY40" fmla="*/ 206819 h 2364009"/>
              <a:gd name="connsiteX41" fmla="*/ 3158871 w 5980176"/>
              <a:gd name="connsiteY41" fmla="*/ 114204 h 2364009"/>
              <a:gd name="connsiteX42" fmla="*/ 3165634 w 5980176"/>
              <a:gd name="connsiteY42" fmla="*/ 53974 h 2364009"/>
              <a:gd name="connsiteX43" fmla="*/ 3199034 w 5980176"/>
              <a:gd name="connsiteY43" fmla="*/ 18731 h 2364009"/>
              <a:gd name="connsiteX44" fmla="*/ 3287236 w 5980176"/>
              <a:gd name="connsiteY44" fmla="*/ 183324 h 2364009"/>
              <a:gd name="connsiteX45" fmla="*/ 3294411 w 5980176"/>
              <a:gd name="connsiteY45" fmla="*/ 166751 h 2364009"/>
              <a:gd name="connsiteX46" fmla="*/ 3311525 w 5980176"/>
              <a:gd name="connsiteY46" fmla="*/ 154907 h 2364009"/>
              <a:gd name="connsiteX47" fmla="*/ 3319939 w 5980176"/>
              <a:gd name="connsiteY47" fmla="*/ 139350 h 2364009"/>
              <a:gd name="connsiteX48" fmla="*/ 3337084 w 5980176"/>
              <a:gd name="connsiteY48" fmla="*/ 112744 h 2364009"/>
              <a:gd name="connsiteX49" fmla="*/ 3355340 w 5980176"/>
              <a:gd name="connsiteY49" fmla="*/ 96297 h 2364009"/>
              <a:gd name="connsiteX50" fmla="*/ 3372136 w 5980176"/>
              <a:gd name="connsiteY50" fmla="*/ 72389 h 2364009"/>
              <a:gd name="connsiteX51" fmla="*/ 3391154 w 5980176"/>
              <a:gd name="connsiteY51" fmla="*/ 51149 h 2364009"/>
              <a:gd name="connsiteX52" fmla="*/ 3403854 w 5980176"/>
              <a:gd name="connsiteY52" fmla="*/ 44005 h 2364009"/>
              <a:gd name="connsiteX53" fmla="*/ 3417062 w 5980176"/>
              <a:gd name="connsiteY53" fmla="*/ 21971 h 2364009"/>
              <a:gd name="connsiteX54" fmla="*/ 3441287 w 5980176"/>
              <a:gd name="connsiteY54" fmla="*/ 18573 h 2364009"/>
              <a:gd name="connsiteX55" fmla="*/ 3461194 w 5980176"/>
              <a:gd name="connsiteY55" fmla="*/ 10826 h 2364009"/>
              <a:gd name="connsiteX56" fmla="*/ 3481482 w 5980176"/>
              <a:gd name="connsiteY56" fmla="*/ 11143 h 2364009"/>
              <a:gd name="connsiteX57" fmla="*/ 3501771 w 5980176"/>
              <a:gd name="connsiteY57" fmla="*/ 0 h 2364009"/>
              <a:gd name="connsiteX58" fmla="*/ 3527584 w 5980176"/>
              <a:gd name="connsiteY58" fmla="*/ 1714 h 2364009"/>
              <a:gd name="connsiteX59" fmla="*/ 3566128 w 5980176"/>
              <a:gd name="connsiteY59" fmla="*/ 8413 h 2364009"/>
              <a:gd name="connsiteX60" fmla="*/ 3626104 w 5980176"/>
              <a:gd name="connsiteY60" fmla="*/ 47180 h 2364009"/>
              <a:gd name="connsiteX61" fmla="*/ 3695225 w 5980176"/>
              <a:gd name="connsiteY61" fmla="*/ 100901 h 2364009"/>
              <a:gd name="connsiteX62" fmla="*/ 3746469 w 5980176"/>
              <a:gd name="connsiteY62" fmla="*/ 135826 h 2364009"/>
              <a:gd name="connsiteX63" fmla="*/ 3783077 w 5980176"/>
              <a:gd name="connsiteY63" fmla="*/ 162971 h 2364009"/>
              <a:gd name="connsiteX64" fmla="*/ 3886677 w 5980176"/>
              <a:gd name="connsiteY64" fmla="*/ 258762 h 2364009"/>
              <a:gd name="connsiteX65" fmla="*/ 3949986 w 5980176"/>
              <a:gd name="connsiteY65" fmla="*/ 321626 h 2364009"/>
              <a:gd name="connsiteX66" fmla="*/ 3991070 w 5980176"/>
              <a:gd name="connsiteY66" fmla="*/ 403352 h 2364009"/>
              <a:gd name="connsiteX67" fmla="*/ 4022027 w 5980176"/>
              <a:gd name="connsiteY67" fmla="*/ 436689 h 2364009"/>
              <a:gd name="connsiteX68" fmla="*/ 4053173 w 5980176"/>
              <a:gd name="connsiteY68" fmla="*/ 486728 h 2364009"/>
              <a:gd name="connsiteX69" fmla="*/ 4082098 w 5980176"/>
              <a:gd name="connsiteY69" fmla="*/ 550067 h 2364009"/>
              <a:gd name="connsiteX70" fmla="*/ 4112355 w 5980176"/>
              <a:gd name="connsiteY70" fmla="*/ 655859 h 2364009"/>
              <a:gd name="connsiteX71" fmla="*/ 4156170 w 5980176"/>
              <a:gd name="connsiteY71" fmla="*/ 857217 h 2364009"/>
              <a:gd name="connsiteX72" fmla="*/ 4203161 w 5980176"/>
              <a:gd name="connsiteY72" fmla="*/ 1071720 h 2364009"/>
              <a:gd name="connsiteX73" fmla="*/ 4216718 w 5980176"/>
              <a:gd name="connsiteY73" fmla="*/ 1221485 h 2364009"/>
              <a:gd name="connsiteX74" fmla="*/ 4227862 w 5980176"/>
              <a:gd name="connsiteY74" fmla="*/ 1296257 h 2364009"/>
              <a:gd name="connsiteX75" fmla="*/ 4240624 w 5980176"/>
              <a:gd name="connsiteY75" fmla="*/ 1381792 h 2364009"/>
              <a:gd name="connsiteX76" fmla="*/ 4266151 w 5980176"/>
              <a:gd name="connsiteY76" fmla="*/ 1493901 h 2364009"/>
              <a:gd name="connsiteX77" fmla="*/ 4303585 w 5980176"/>
              <a:gd name="connsiteY77" fmla="*/ 1560289 h 2364009"/>
              <a:gd name="connsiteX78" fmla="*/ 4341686 w 5980176"/>
              <a:gd name="connsiteY78" fmla="*/ 1591246 h 2364009"/>
              <a:gd name="connsiteX79" fmla="*/ 4352544 w 5980176"/>
              <a:gd name="connsiteY79" fmla="*/ 1650777 h 2364009"/>
              <a:gd name="connsiteX80" fmla="*/ 4407408 w 5980176"/>
              <a:gd name="connsiteY80" fmla="*/ 1742217 h 2364009"/>
              <a:gd name="connsiteX81" fmla="*/ 4535424 w 5980176"/>
              <a:gd name="connsiteY81" fmla="*/ 1778793 h 2364009"/>
              <a:gd name="connsiteX82" fmla="*/ 4645152 w 5980176"/>
              <a:gd name="connsiteY82" fmla="*/ 1824513 h 2364009"/>
              <a:gd name="connsiteX83" fmla="*/ 4754880 w 5980176"/>
              <a:gd name="connsiteY83" fmla="*/ 1879377 h 2364009"/>
              <a:gd name="connsiteX84" fmla="*/ 4901184 w 5980176"/>
              <a:gd name="connsiteY84" fmla="*/ 1925097 h 2364009"/>
              <a:gd name="connsiteX85" fmla="*/ 5038344 w 5980176"/>
              <a:gd name="connsiteY85" fmla="*/ 1952529 h 2364009"/>
              <a:gd name="connsiteX86" fmla="*/ 5175504 w 5980176"/>
              <a:gd name="connsiteY86" fmla="*/ 1989105 h 2364009"/>
              <a:gd name="connsiteX87" fmla="*/ 5330952 w 5980176"/>
              <a:gd name="connsiteY87" fmla="*/ 2007393 h 2364009"/>
              <a:gd name="connsiteX88" fmla="*/ 5458968 w 5980176"/>
              <a:gd name="connsiteY88" fmla="*/ 2043969 h 2364009"/>
              <a:gd name="connsiteX89" fmla="*/ 5605272 w 5980176"/>
              <a:gd name="connsiteY89" fmla="*/ 2043969 h 2364009"/>
              <a:gd name="connsiteX90" fmla="*/ 5696712 w 5980176"/>
              <a:gd name="connsiteY90" fmla="*/ 2053113 h 2364009"/>
              <a:gd name="connsiteX91" fmla="*/ 5815584 w 5980176"/>
              <a:gd name="connsiteY91" fmla="*/ 2080545 h 2364009"/>
              <a:gd name="connsiteX92" fmla="*/ 5916168 w 5980176"/>
              <a:gd name="connsiteY92" fmla="*/ 2089689 h 2364009"/>
              <a:gd name="connsiteX93" fmla="*/ 5916168 w 5980176"/>
              <a:gd name="connsiteY93" fmla="*/ 2089689 h 2364009"/>
              <a:gd name="connsiteX94" fmla="*/ 5980176 w 5980176"/>
              <a:gd name="connsiteY94"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4972 w 5980176"/>
              <a:gd name="connsiteY26" fmla="*/ 1120616 h 2364009"/>
              <a:gd name="connsiteX27" fmla="*/ 2508568 w 5980176"/>
              <a:gd name="connsiteY27" fmla="*/ 1107058 h 2364009"/>
              <a:gd name="connsiteX28" fmla="*/ 2550033 w 5980176"/>
              <a:gd name="connsiteY28" fmla="*/ 1060989 h 2364009"/>
              <a:gd name="connsiteX29" fmla="*/ 2576798 w 5980176"/>
              <a:gd name="connsiteY29" fmla="*/ 1029652 h 2364009"/>
              <a:gd name="connsiteX30" fmla="*/ 2597785 w 5980176"/>
              <a:gd name="connsiteY30" fmla="*/ 994409 h 2364009"/>
              <a:gd name="connsiteX31" fmla="*/ 2640647 w 5980176"/>
              <a:gd name="connsiteY31" fmla="*/ 994410 h 2364009"/>
              <a:gd name="connsiteX32" fmla="*/ 2713831 w 5980176"/>
              <a:gd name="connsiteY32" fmla="*/ 1036923 h 2364009"/>
              <a:gd name="connsiteX33" fmla="*/ 2819114 w 5980176"/>
              <a:gd name="connsiteY33" fmla="*/ 1006696 h 2364009"/>
              <a:gd name="connsiteX34" fmla="*/ 2912460 w 5980176"/>
              <a:gd name="connsiteY34" fmla="*/ 903350 h 2364009"/>
              <a:gd name="connsiteX35" fmla="*/ 3005423 w 5980176"/>
              <a:gd name="connsiteY35" fmla="*/ 712883 h 2364009"/>
              <a:gd name="connsiteX36" fmla="*/ 3066637 w 5980176"/>
              <a:gd name="connsiteY36" fmla="*/ 633634 h 2364009"/>
              <a:gd name="connsiteX37" fmla="*/ 3117819 w 5980176"/>
              <a:gd name="connsiteY37" fmla="*/ 491394 h 2364009"/>
              <a:gd name="connsiteX38" fmla="*/ 3172238 w 5980176"/>
              <a:gd name="connsiteY38" fmla="*/ 384459 h 2364009"/>
              <a:gd name="connsiteX39" fmla="*/ 3207989 w 5980176"/>
              <a:gd name="connsiteY39" fmla="*/ 314515 h 2364009"/>
              <a:gd name="connsiteX40" fmla="*/ 3132265 w 5980176"/>
              <a:gd name="connsiteY40" fmla="*/ 206819 h 2364009"/>
              <a:gd name="connsiteX41" fmla="*/ 3158871 w 5980176"/>
              <a:gd name="connsiteY41" fmla="*/ 114204 h 2364009"/>
              <a:gd name="connsiteX42" fmla="*/ 3165634 w 5980176"/>
              <a:gd name="connsiteY42" fmla="*/ 53974 h 2364009"/>
              <a:gd name="connsiteX43" fmla="*/ 3277615 w 5980176"/>
              <a:gd name="connsiteY43" fmla="*/ 192562 h 2364009"/>
              <a:gd name="connsiteX44" fmla="*/ 3287236 w 5980176"/>
              <a:gd name="connsiteY44" fmla="*/ 183324 h 2364009"/>
              <a:gd name="connsiteX45" fmla="*/ 3294411 w 5980176"/>
              <a:gd name="connsiteY45" fmla="*/ 166751 h 2364009"/>
              <a:gd name="connsiteX46" fmla="*/ 3311525 w 5980176"/>
              <a:gd name="connsiteY46" fmla="*/ 154907 h 2364009"/>
              <a:gd name="connsiteX47" fmla="*/ 3319939 w 5980176"/>
              <a:gd name="connsiteY47" fmla="*/ 139350 h 2364009"/>
              <a:gd name="connsiteX48" fmla="*/ 3337084 w 5980176"/>
              <a:gd name="connsiteY48" fmla="*/ 112744 h 2364009"/>
              <a:gd name="connsiteX49" fmla="*/ 3355340 w 5980176"/>
              <a:gd name="connsiteY49" fmla="*/ 96297 h 2364009"/>
              <a:gd name="connsiteX50" fmla="*/ 3372136 w 5980176"/>
              <a:gd name="connsiteY50" fmla="*/ 72389 h 2364009"/>
              <a:gd name="connsiteX51" fmla="*/ 3391154 w 5980176"/>
              <a:gd name="connsiteY51" fmla="*/ 51149 h 2364009"/>
              <a:gd name="connsiteX52" fmla="*/ 3403854 w 5980176"/>
              <a:gd name="connsiteY52" fmla="*/ 44005 h 2364009"/>
              <a:gd name="connsiteX53" fmla="*/ 3417062 w 5980176"/>
              <a:gd name="connsiteY53" fmla="*/ 21971 h 2364009"/>
              <a:gd name="connsiteX54" fmla="*/ 3441287 w 5980176"/>
              <a:gd name="connsiteY54" fmla="*/ 18573 h 2364009"/>
              <a:gd name="connsiteX55" fmla="*/ 3461194 w 5980176"/>
              <a:gd name="connsiteY55" fmla="*/ 10826 h 2364009"/>
              <a:gd name="connsiteX56" fmla="*/ 3481482 w 5980176"/>
              <a:gd name="connsiteY56" fmla="*/ 11143 h 2364009"/>
              <a:gd name="connsiteX57" fmla="*/ 3501771 w 5980176"/>
              <a:gd name="connsiteY57" fmla="*/ 0 h 2364009"/>
              <a:gd name="connsiteX58" fmla="*/ 3527584 w 5980176"/>
              <a:gd name="connsiteY58" fmla="*/ 1714 h 2364009"/>
              <a:gd name="connsiteX59" fmla="*/ 3566128 w 5980176"/>
              <a:gd name="connsiteY59" fmla="*/ 8413 h 2364009"/>
              <a:gd name="connsiteX60" fmla="*/ 3626104 w 5980176"/>
              <a:gd name="connsiteY60" fmla="*/ 47180 h 2364009"/>
              <a:gd name="connsiteX61" fmla="*/ 3695225 w 5980176"/>
              <a:gd name="connsiteY61" fmla="*/ 100901 h 2364009"/>
              <a:gd name="connsiteX62" fmla="*/ 3746469 w 5980176"/>
              <a:gd name="connsiteY62" fmla="*/ 135826 h 2364009"/>
              <a:gd name="connsiteX63" fmla="*/ 3783077 w 5980176"/>
              <a:gd name="connsiteY63" fmla="*/ 162971 h 2364009"/>
              <a:gd name="connsiteX64" fmla="*/ 3886677 w 5980176"/>
              <a:gd name="connsiteY64" fmla="*/ 258762 h 2364009"/>
              <a:gd name="connsiteX65" fmla="*/ 3949986 w 5980176"/>
              <a:gd name="connsiteY65" fmla="*/ 321626 h 2364009"/>
              <a:gd name="connsiteX66" fmla="*/ 3991070 w 5980176"/>
              <a:gd name="connsiteY66" fmla="*/ 403352 h 2364009"/>
              <a:gd name="connsiteX67" fmla="*/ 4022027 w 5980176"/>
              <a:gd name="connsiteY67" fmla="*/ 436689 h 2364009"/>
              <a:gd name="connsiteX68" fmla="*/ 4053173 w 5980176"/>
              <a:gd name="connsiteY68" fmla="*/ 486728 h 2364009"/>
              <a:gd name="connsiteX69" fmla="*/ 4082098 w 5980176"/>
              <a:gd name="connsiteY69" fmla="*/ 550067 h 2364009"/>
              <a:gd name="connsiteX70" fmla="*/ 4112355 w 5980176"/>
              <a:gd name="connsiteY70" fmla="*/ 655859 h 2364009"/>
              <a:gd name="connsiteX71" fmla="*/ 4156170 w 5980176"/>
              <a:gd name="connsiteY71" fmla="*/ 857217 h 2364009"/>
              <a:gd name="connsiteX72" fmla="*/ 4203161 w 5980176"/>
              <a:gd name="connsiteY72" fmla="*/ 1071720 h 2364009"/>
              <a:gd name="connsiteX73" fmla="*/ 4216718 w 5980176"/>
              <a:gd name="connsiteY73" fmla="*/ 1221485 h 2364009"/>
              <a:gd name="connsiteX74" fmla="*/ 4227862 w 5980176"/>
              <a:gd name="connsiteY74" fmla="*/ 1296257 h 2364009"/>
              <a:gd name="connsiteX75" fmla="*/ 4240624 w 5980176"/>
              <a:gd name="connsiteY75" fmla="*/ 1381792 h 2364009"/>
              <a:gd name="connsiteX76" fmla="*/ 4266151 w 5980176"/>
              <a:gd name="connsiteY76" fmla="*/ 1493901 h 2364009"/>
              <a:gd name="connsiteX77" fmla="*/ 4303585 w 5980176"/>
              <a:gd name="connsiteY77" fmla="*/ 1560289 h 2364009"/>
              <a:gd name="connsiteX78" fmla="*/ 4341686 w 5980176"/>
              <a:gd name="connsiteY78" fmla="*/ 1591246 h 2364009"/>
              <a:gd name="connsiteX79" fmla="*/ 4352544 w 5980176"/>
              <a:gd name="connsiteY79" fmla="*/ 1650777 h 2364009"/>
              <a:gd name="connsiteX80" fmla="*/ 4407408 w 5980176"/>
              <a:gd name="connsiteY80" fmla="*/ 1742217 h 2364009"/>
              <a:gd name="connsiteX81" fmla="*/ 4535424 w 5980176"/>
              <a:gd name="connsiteY81" fmla="*/ 1778793 h 2364009"/>
              <a:gd name="connsiteX82" fmla="*/ 4645152 w 5980176"/>
              <a:gd name="connsiteY82" fmla="*/ 1824513 h 2364009"/>
              <a:gd name="connsiteX83" fmla="*/ 4754880 w 5980176"/>
              <a:gd name="connsiteY83" fmla="*/ 1879377 h 2364009"/>
              <a:gd name="connsiteX84" fmla="*/ 4901184 w 5980176"/>
              <a:gd name="connsiteY84" fmla="*/ 1925097 h 2364009"/>
              <a:gd name="connsiteX85" fmla="*/ 5038344 w 5980176"/>
              <a:gd name="connsiteY85" fmla="*/ 1952529 h 2364009"/>
              <a:gd name="connsiteX86" fmla="*/ 5175504 w 5980176"/>
              <a:gd name="connsiteY86" fmla="*/ 1989105 h 2364009"/>
              <a:gd name="connsiteX87" fmla="*/ 5330952 w 5980176"/>
              <a:gd name="connsiteY87" fmla="*/ 2007393 h 2364009"/>
              <a:gd name="connsiteX88" fmla="*/ 5458968 w 5980176"/>
              <a:gd name="connsiteY88" fmla="*/ 2043969 h 2364009"/>
              <a:gd name="connsiteX89" fmla="*/ 5605272 w 5980176"/>
              <a:gd name="connsiteY89" fmla="*/ 2043969 h 2364009"/>
              <a:gd name="connsiteX90" fmla="*/ 5696712 w 5980176"/>
              <a:gd name="connsiteY90" fmla="*/ 2053113 h 2364009"/>
              <a:gd name="connsiteX91" fmla="*/ 5815584 w 5980176"/>
              <a:gd name="connsiteY91" fmla="*/ 2080545 h 2364009"/>
              <a:gd name="connsiteX92" fmla="*/ 5916168 w 5980176"/>
              <a:gd name="connsiteY92" fmla="*/ 2089689 h 2364009"/>
              <a:gd name="connsiteX93" fmla="*/ 5916168 w 5980176"/>
              <a:gd name="connsiteY93" fmla="*/ 2089689 h 2364009"/>
              <a:gd name="connsiteX94" fmla="*/ 5980176 w 5980176"/>
              <a:gd name="connsiteY94"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4972 w 5980176"/>
              <a:gd name="connsiteY26" fmla="*/ 1120616 h 2364009"/>
              <a:gd name="connsiteX27" fmla="*/ 2508568 w 5980176"/>
              <a:gd name="connsiteY27" fmla="*/ 1107058 h 2364009"/>
              <a:gd name="connsiteX28" fmla="*/ 2550033 w 5980176"/>
              <a:gd name="connsiteY28" fmla="*/ 1060989 h 2364009"/>
              <a:gd name="connsiteX29" fmla="*/ 2576798 w 5980176"/>
              <a:gd name="connsiteY29" fmla="*/ 1029652 h 2364009"/>
              <a:gd name="connsiteX30" fmla="*/ 2597785 w 5980176"/>
              <a:gd name="connsiteY30" fmla="*/ 994409 h 2364009"/>
              <a:gd name="connsiteX31" fmla="*/ 2640647 w 5980176"/>
              <a:gd name="connsiteY31" fmla="*/ 994410 h 2364009"/>
              <a:gd name="connsiteX32" fmla="*/ 2713831 w 5980176"/>
              <a:gd name="connsiteY32" fmla="*/ 1036923 h 2364009"/>
              <a:gd name="connsiteX33" fmla="*/ 2819114 w 5980176"/>
              <a:gd name="connsiteY33" fmla="*/ 1006696 h 2364009"/>
              <a:gd name="connsiteX34" fmla="*/ 2912460 w 5980176"/>
              <a:gd name="connsiteY34" fmla="*/ 903350 h 2364009"/>
              <a:gd name="connsiteX35" fmla="*/ 3005423 w 5980176"/>
              <a:gd name="connsiteY35" fmla="*/ 712883 h 2364009"/>
              <a:gd name="connsiteX36" fmla="*/ 3066637 w 5980176"/>
              <a:gd name="connsiteY36" fmla="*/ 633634 h 2364009"/>
              <a:gd name="connsiteX37" fmla="*/ 3117819 w 5980176"/>
              <a:gd name="connsiteY37" fmla="*/ 491394 h 2364009"/>
              <a:gd name="connsiteX38" fmla="*/ 3172238 w 5980176"/>
              <a:gd name="connsiteY38" fmla="*/ 384459 h 2364009"/>
              <a:gd name="connsiteX39" fmla="*/ 3207989 w 5980176"/>
              <a:gd name="connsiteY39" fmla="*/ 314515 h 2364009"/>
              <a:gd name="connsiteX40" fmla="*/ 3132265 w 5980176"/>
              <a:gd name="connsiteY40" fmla="*/ 206819 h 2364009"/>
              <a:gd name="connsiteX41" fmla="*/ 3158871 w 5980176"/>
              <a:gd name="connsiteY41" fmla="*/ 114204 h 2364009"/>
              <a:gd name="connsiteX42" fmla="*/ 3263265 w 5980176"/>
              <a:gd name="connsiteY42" fmla="*/ 215899 h 2364009"/>
              <a:gd name="connsiteX43" fmla="*/ 3277615 w 5980176"/>
              <a:gd name="connsiteY43" fmla="*/ 192562 h 2364009"/>
              <a:gd name="connsiteX44" fmla="*/ 3287236 w 5980176"/>
              <a:gd name="connsiteY44" fmla="*/ 183324 h 2364009"/>
              <a:gd name="connsiteX45" fmla="*/ 3294411 w 5980176"/>
              <a:gd name="connsiteY45" fmla="*/ 166751 h 2364009"/>
              <a:gd name="connsiteX46" fmla="*/ 3311525 w 5980176"/>
              <a:gd name="connsiteY46" fmla="*/ 154907 h 2364009"/>
              <a:gd name="connsiteX47" fmla="*/ 3319939 w 5980176"/>
              <a:gd name="connsiteY47" fmla="*/ 139350 h 2364009"/>
              <a:gd name="connsiteX48" fmla="*/ 3337084 w 5980176"/>
              <a:gd name="connsiteY48" fmla="*/ 112744 h 2364009"/>
              <a:gd name="connsiteX49" fmla="*/ 3355340 w 5980176"/>
              <a:gd name="connsiteY49" fmla="*/ 96297 h 2364009"/>
              <a:gd name="connsiteX50" fmla="*/ 3372136 w 5980176"/>
              <a:gd name="connsiteY50" fmla="*/ 72389 h 2364009"/>
              <a:gd name="connsiteX51" fmla="*/ 3391154 w 5980176"/>
              <a:gd name="connsiteY51" fmla="*/ 51149 h 2364009"/>
              <a:gd name="connsiteX52" fmla="*/ 3403854 w 5980176"/>
              <a:gd name="connsiteY52" fmla="*/ 44005 h 2364009"/>
              <a:gd name="connsiteX53" fmla="*/ 3417062 w 5980176"/>
              <a:gd name="connsiteY53" fmla="*/ 21971 h 2364009"/>
              <a:gd name="connsiteX54" fmla="*/ 3441287 w 5980176"/>
              <a:gd name="connsiteY54" fmla="*/ 18573 h 2364009"/>
              <a:gd name="connsiteX55" fmla="*/ 3461194 w 5980176"/>
              <a:gd name="connsiteY55" fmla="*/ 10826 h 2364009"/>
              <a:gd name="connsiteX56" fmla="*/ 3481482 w 5980176"/>
              <a:gd name="connsiteY56" fmla="*/ 11143 h 2364009"/>
              <a:gd name="connsiteX57" fmla="*/ 3501771 w 5980176"/>
              <a:gd name="connsiteY57" fmla="*/ 0 h 2364009"/>
              <a:gd name="connsiteX58" fmla="*/ 3527584 w 5980176"/>
              <a:gd name="connsiteY58" fmla="*/ 1714 h 2364009"/>
              <a:gd name="connsiteX59" fmla="*/ 3566128 w 5980176"/>
              <a:gd name="connsiteY59" fmla="*/ 8413 h 2364009"/>
              <a:gd name="connsiteX60" fmla="*/ 3626104 w 5980176"/>
              <a:gd name="connsiteY60" fmla="*/ 47180 h 2364009"/>
              <a:gd name="connsiteX61" fmla="*/ 3695225 w 5980176"/>
              <a:gd name="connsiteY61" fmla="*/ 100901 h 2364009"/>
              <a:gd name="connsiteX62" fmla="*/ 3746469 w 5980176"/>
              <a:gd name="connsiteY62" fmla="*/ 135826 h 2364009"/>
              <a:gd name="connsiteX63" fmla="*/ 3783077 w 5980176"/>
              <a:gd name="connsiteY63" fmla="*/ 162971 h 2364009"/>
              <a:gd name="connsiteX64" fmla="*/ 3886677 w 5980176"/>
              <a:gd name="connsiteY64" fmla="*/ 258762 h 2364009"/>
              <a:gd name="connsiteX65" fmla="*/ 3949986 w 5980176"/>
              <a:gd name="connsiteY65" fmla="*/ 321626 h 2364009"/>
              <a:gd name="connsiteX66" fmla="*/ 3991070 w 5980176"/>
              <a:gd name="connsiteY66" fmla="*/ 403352 h 2364009"/>
              <a:gd name="connsiteX67" fmla="*/ 4022027 w 5980176"/>
              <a:gd name="connsiteY67" fmla="*/ 436689 h 2364009"/>
              <a:gd name="connsiteX68" fmla="*/ 4053173 w 5980176"/>
              <a:gd name="connsiteY68" fmla="*/ 486728 h 2364009"/>
              <a:gd name="connsiteX69" fmla="*/ 4082098 w 5980176"/>
              <a:gd name="connsiteY69" fmla="*/ 550067 h 2364009"/>
              <a:gd name="connsiteX70" fmla="*/ 4112355 w 5980176"/>
              <a:gd name="connsiteY70" fmla="*/ 655859 h 2364009"/>
              <a:gd name="connsiteX71" fmla="*/ 4156170 w 5980176"/>
              <a:gd name="connsiteY71" fmla="*/ 857217 h 2364009"/>
              <a:gd name="connsiteX72" fmla="*/ 4203161 w 5980176"/>
              <a:gd name="connsiteY72" fmla="*/ 1071720 h 2364009"/>
              <a:gd name="connsiteX73" fmla="*/ 4216718 w 5980176"/>
              <a:gd name="connsiteY73" fmla="*/ 1221485 h 2364009"/>
              <a:gd name="connsiteX74" fmla="*/ 4227862 w 5980176"/>
              <a:gd name="connsiteY74" fmla="*/ 1296257 h 2364009"/>
              <a:gd name="connsiteX75" fmla="*/ 4240624 w 5980176"/>
              <a:gd name="connsiteY75" fmla="*/ 1381792 h 2364009"/>
              <a:gd name="connsiteX76" fmla="*/ 4266151 w 5980176"/>
              <a:gd name="connsiteY76" fmla="*/ 1493901 h 2364009"/>
              <a:gd name="connsiteX77" fmla="*/ 4303585 w 5980176"/>
              <a:gd name="connsiteY77" fmla="*/ 1560289 h 2364009"/>
              <a:gd name="connsiteX78" fmla="*/ 4341686 w 5980176"/>
              <a:gd name="connsiteY78" fmla="*/ 1591246 h 2364009"/>
              <a:gd name="connsiteX79" fmla="*/ 4352544 w 5980176"/>
              <a:gd name="connsiteY79" fmla="*/ 1650777 h 2364009"/>
              <a:gd name="connsiteX80" fmla="*/ 4407408 w 5980176"/>
              <a:gd name="connsiteY80" fmla="*/ 1742217 h 2364009"/>
              <a:gd name="connsiteX81" fmla="*/ 4535424 w 5980176"/>
              <a:gd name="connsiteY81" fmla="*/ 1778793 h 2364009"/>
              <a:gd name="connsiteX82" fmla="*/ 4645152 w 5980176"/>
              <a:gd name="connsiteY82" fmla="*/ 1824513 h 2364009"/>
              <a:gd name="connsiteX83" fmla="*/ 4754880 w 5980176"/>
              <a:gd name="connsiteY83" fmla="*/ 1879377 h 2364009"/>
              <a:gd name="connsiteX84" fmla="*/ 4901184 w 5980176"/>
              <a:gd name="connsiteY84" fmla="*/ 1925097 h 2364009"/>
              <a:gd name="connsiteX85" fmla="*/ 5038344 w 5980176"/>
              <a:gd name="connsiteY85" fmla="*/ 1952529 h 2364009"/>
              <a:gd name="connsiteX86" fmla="*/ 5175504 w 5980176"/>
              <a:gd name="connsiteY86" fmla="*/ 1989105 h 2364009"/>
              <a:gd name="connsiteX87" fmla="*/ 5330952 w 5980176"/>
              <a:gd name="connsiteY87" fmla="*/ 2007393 h 2364009"/>
              <a:gd name="connsiteX88" fmla="*/ 5458968 w 5980176"/>
              <a:gd name="connsiteY88" fmla="*/ 2043969 h 2364009"/>
              <a:gd name="connsiteX89" fmla="*/ 5605272 w 5980176"/>
              <a:gd name="connsiteY89" fmla="*/ 2043969 h 2364009"/>
              <a:gd name="connsiteX90" fmla="*/ 5696712 w 5980176"/>
              <a:gd name="connsiteY90" fmla="*/ 2053113 h 2364009"/>
              <a:gd name="connsiteX91" fmla="*/ 5815584 w 5980176"/>
              <a:gd name="connsiteY91" fmla="*/ 2080545 h 2364009"/>
              <a:gd name="connsiteX92" fmla="*/ 5916168 w 5980176"/>
              <a:gd name="connsiteY92" fmla="*/ 2089689 h 2364009"/>
              <a:gd name="connsiteX93" fmla="*/ 5916168 w 5980176"/>
              <a:gd name="connsiteY93" fmla="*/ 2089689 h 2364009"/>
              <a:gd name="connsiteX94" fmla="*/ 5980176 w 5980176"/>
              <a:gd name="connsiteY94"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4972 w 5980176"/>
              <a:gd name="connsiteY26" fmla="*/ 1120616 h 2364009"/>
              <a:gd name="connsiteX27" fmla="*/ 2508568 w 5980176"/>
              <a:gd name="connsiteY27" fmla="*/ 1107058 h 2364009"/>
              <a:gd name="connsiteX28" fmla="*/ 2550033 w 5980176"/>
              <a:gd name="connsiteY28" fmla="*/ 1060989 h 2364009"/>
              <a:gd name="connsiteX29" fmla="*/ 2576798 w 5980176"/>
              <a:gd name="connsiteY29" fmla="*/ 1029652 h 2364009"/>
              <a:gd name="connsiteX30" fmla="*/ 2597785 w 5980176"/>
              <a:gd name="connsiteY30" fmla="*/ 994409 h 2364009"/>
              <a:gd name="connsiteX31" fmla="*/ 2640647 w 5980176"/>
              <a:gd name="connsiteY31" fmla="*/ 994410 h 2364009"/>
              <a:gd name="connsiteX32" fmla="*/ 2713831 w 5980176"/>
              <a:gd name="connsiteY32" fmla="*/ 1036923 h 2364009"/>
              <a:gd name="connsiteX33" fmla="*/ 2819114 w 5980176"/>
              <a:gd name="connsiteY33" fmla="*/ 1006696 h 2364009"/>
              <a:gd name="connsiteX34" fmla="*/ 2912460 w 5980176"/>
              <a:gd name="connsiteY34" fmla="*/ 903350 h 2364009"/>
              <a:gd name="connsiteX35" fmla="*/ 3005423 w 5980176"/>
              <a:gd name="connsiteY35" fmla="*/ 712883 h 2364009"/>
              <a:gd name="connsiteX36" fmla="*/ 3066637 w 5980176"/>
              <a:gd name="connsiteY36" fmla="*/ 633634 h 2364009"/>
              <a:gd name="connsiteX37" fmla="*/ 3117819 w 5980176"/>
              <a:gd name="connsiteY37" fmla="*/ 491394 h 2364009"/>
              <a:gd name="connsiteX38" fmla="*/ 3172238 w 5980176"/>
              <a:gd name="connsiteY38" fmla="*/ 384459 h 2364009"/>
              <a:gd name="connsiteX39" fmla="*/ 3207989 w 5980176"/>
              <a:gd name="connsiteY39" fmla="*/ 314515 h 2364009"/>
              <a:gd name="connsiteX40" fmla="*/ 3132265 w 5980176"/>
              <a:gd name="connsiteY40" fmla="*/ 206819 h 2364009"/>
              <a:gd name="connsiteX41" fmla="*/ 3258884 w 5980176"/>
              <a:gd name="connsiteY41" fmla="*/ 235648 h 2364009"/>
              <a:gd name="connsiteX42" fmla="*/ 3263265 w 5980176"/>
              <a:gd name="connsiteY42" fmla="*/ 215899 h 2364009"/>
              <a:gd name="connsiteX43" fmla="*/ 3277615 w 5980176"/>
              <a:gd name="connsiteY43" fmla="*/ 192562 h 2364009"/>
              <a:gd name="connsiteX44" fmla="*/ 3287236 w 5980176"/>
              <a:gd name="connsiteY44" fmla="*/ 183324 h 2364009"/>
              <a:gd name="connsiteX45" fmla="*/ 3294411 w 5980176"/>
              <a:gd name="connsiteY45" fmla="*/ 166751 h 2364009"/>
              <a:gd name="connsiteX46" fmla="*/ 3311525 w 5980176"/>
              <a:gd name="connsiteY46" fmla="*/ 154907 h 2364009"/>
              <a:gd name="connsiteX47" fmla="*/ 3319939 w 5980176"/>
              <a:gd name="connsiteY47" fmla="*/ 139350 h 2364009"/>
              <a:gd name="connsiteX48" fmla="*/ 3337084 w 5980176"/>
              <a:gd name="connsiteY48" fmla="*/ 112744 h 2364009"/>
              <a:gd name="connsiteX49" fmla="*/ 3355340 w 5980176"/>
              <a:gd name="connsiteY49" fmla="*/ 96297 h 2364009"/>
              <a:gd name="connsiteX50" fmla="*/ 3372136 w 5980176"/>
              <a:gd name="connsiteY50" fmla="*/ 72389 h 2364009"/>
              <a:gd name="connsiteX51" fmla="*/ 3391154 w 5980176"/>
              <a:gd name="connsiteY51" fmla="*/ 51149 h 2364009"/>
              <a:gd name="connsiteX52" fmla="*/ 3403854 w 5980176"/>
              <a:gd name="connsiteY52" fmla="*/ 44005 h 2364009"/>
              <a:gd name="connsiteX53" fmla="*/ 3417062 w 5980176"/>
              <a:gd name="connsiteY53" fmla="*/ 21971 h 2364009"/>
              <a:gd name="connsiteX54" fmla="*/ 3441287 w 5980176"/>
              <a:gd name="connsiteY54" fmla="*/ 18573 h 2364009"/>
              <a:gd name="connsiteX55" fmla="*/ 3461194 w 5980176"/>
              <a:gd name="connsiteY55" fmla="*/ 10826 h 2364009"/>
              <a:gd name="connsiteX56" fmla="*/ 3481482 w 5980176"/>
              <a:gd name="connsiteY56" fmla="*/ 11143 h 2364009"/>
              <a:gd name="connsiteX57" fmla="*/ 3501771 w 5980176"/>
              <a:gd name="connsiteY57" fmla="*/ 0 h 2364009"/>
              <a:gd name="connsiteX58" fmla="*/ 3527584 w 5980176"/>
              <a:gd name="connsiteY58" fmla="*/ 1714 h 2364009"/>
              <a:gd name="connsiteX59" fmla="*/ 3566128 w 5980176"/>
              <a:gd name="connsiteY59" fmla="*/ 8413 h 2364009"/>
              <a:gd name="connsiteX60" fmla="*/ 3626104 w 5980176"/>
              <a:gd name="connsiteY60" fmla="*/ 47180 h 2364009"/>
              <a:gd name="connsiteX61" fmla="*/ 3695225 w 5980176"/>
              <a:gd name="connsiteY61" fmla="*/ 100901 h 2364009"/>
              <a:gd name="connsiteX62" fmla="*/ 3746469 w 5980176"/>
              <a:gd name="connsiteY62" fmla="*/ 135826 h 2364009"/>
              <a:gd name="connsiteX63" fmla="*/ 3783077 w 5980176"/>
              <a:gd name="connsiteY63" fmla="*/ 162971 h 2364009"/>
              <a:gd name="connsiteX64" fmla="*/ 3886677 w 5980176"/>
              <a:gd name="connsiteY64" fmla="*/ 258762 h 2364009"/>
              <a:gd name="connsiteX65" fmla="*/ 3949986 w 5980176"/>
              <a:gd name="connsiteY65" fmla="*/ 321626 h 2364009"/>
              <a:gd name="connsiteX66" fmla="*/ 3991070 w 5980176"/>
              <a:gd name="connsiteY66" fmla="*/ 403352 h 2364009"/>
              <a:gd name="connsiteX67" fmla="*/ 4022027 w 5980176"/>
              <a:gd name="connsiteY67" fmla="*/ 436689 h 2364009"/>
              <a:gd name="connsiteX68" fmla="*/ 4053173 w 5980176"/>
              <a:gd name="connsiteY68" fmla="*/ 486728 h 2364009"/>
              <a:gd name="connsiteX69" fmla="*/ 4082098 w 5980176"/>
              <a:gd name="connsiteY69" fmla="*/ 550067 h 2364009"/>
              <a:gd name="connsiteX70" fmla="*/ 4112355 w 5980176"/>
              <a:gd name="connsiteY70" fmla="*/ 655859 h 2364009"/>
              <a:gd name="connsiteX71" fmla="*/ 4156170 w 5980176"/>
              <a:gd name="connsiteY71" fmla="*/ 857217 h 2364009"/>
              <a:gd name="connsiteX72" fmla="*/ 4203161 w 5980176"/>
              <a:gd name="connsiteY72" fmla="*/ 1071720 h 2364009"/>
              <a:gd name="connsiteX73" fmla="*/ 4216718 w 5980176"/>
              <a:gd name="connsiteY73" fmla="*/ 1221485 h 2364009"/>
              <a:gd name="connsiteX74" fmla="*/ 4227862 w 5980176"/>
              <a:gd name="connsiteY74" fmla="*/ 1296257 h 2364009"/>
              <a:gd name="connsiteX75" fmla="*/ 4240624 w 5980176"/>
              <a:gd name="connsiteY75" fmla="*/ 1381792 h 2364009"/>
              <a:gd name="connsiteX76" fmla="*/ 4266151 w 5980176"/>
              <a:gd name="connsiteY76" fmla="*/ 1493901 h 2364009"/>
              <a:gd name="connsiteX77" fmla="*/ 4303585 w 5980176"/>
              <a:gd name="connsiteY77" fmla="*/ 1560289 h 2364009"/>
              <a:gd name="connsiteX78" fmla="*/ 4341686 w 5980176"/>
              <a:gd name="connsiteY78" fmla="*/ 1591246 h 2364009"/>
              <a:gd name="connsiteX79" fmla="*/ 4352544 w 5980176"/>
              <a:gd name="connsiteY79" fmla="*/ 1650777 h 2364009"/>
              <a:gd name="connsiteX80" fmla="*/ 4407408 w 5980176"/>
              <a:gd name="connsiteY80" fmla="*/ 1742217 h 2364009"/>
              <a:gd name="connsiteX81" fmla="*/ 4535424 w 5980176"/>
              <a:gd name="connsiteY81" fmla="*/ 1778793 h 2364009"/>
              <a:gd name="connsiteX82" fmla="*/ 4645152 w 5980176"/>
              <a:gd name="connsiteY82" fmla="*/ 1824513 h 2364009"/>
              <a:gd name="connsiteX83" fmla="*/ 4754880 w 5980176"/>
              <a:gd name="connsiteY83" fmla="*/ 1879377 h 2364009"/>
              <a:gd name="connsiteX84" fmla="*/ 4901184 w 5980176"/>
              <a:gd name="connsiteY84" fmla="*/ 1925097 h 2364009"/>
              <a:gd name="connsiteX85" fmla="*/ 5038344 w 5980176"/>
              <a:gd name="connsiteY85" fmla="*/ 1952529 h 2364009"/>
              <a:gd name="connsiteX86" fmla="*/ 5175504 w 5980176"/>
              <a:gd name="connsiteY86" fmla="*/ 1989105 h 2364009"/>
              <a:gd name="connsiteX87" fmla="*/ 5330952 w 5980176"/>
              <a:gd name="connsiteY87" fmla="*/ 2007393 h 2364009"/>
              <a:gd name="connsiteX88" fmla="*/ 5458968 w 5980176"/>
              <a:gd name="connsiteY88" fmla="*/ 2043969 h 2364009"/>
              <a:gd name="connsiteX89" fmla="*/ 5605272 w 5980176"/>
              <a:gd name="connsiteY89" fmla="*/ 2043969 h 2364009"/>
              <a:gd name="connsiteX90" fmla="*/ 5696712 w 5980176"/>
              <a:gd name="connsiteY90" fmla="*/ 2053113 h 2364009"/>
              <a:gd name="connsiteX91" fmla="*/ 5815584 w 5980176"/>
              <a:gd name="connsiteY91" fmla="*/ 2080545 h 2364009"/>
              <a:gd name="connsiteX92" fmla="*/ 5916168 w 5980176"/>
              <a:gd name="connsiteY92" fmla="*/ 2089689 h 2364009"/>
              <a:gd name="connsiteX93" fmla="*/ 5916168 w 5980176"/>
              <a:gd name="connsiteY93" fmla="*/ 2089689 h 2364009"/>
              <a:gd name="connsiteX94" fmla="*/ 5980176 w 5980176"/>
              <a:gd name="connsiteY94"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4972 w 5980176"/>
              <a:gd name="connsiteY26" fmla="*/ 1120616 h 2364009"/>
              <a:gd name="connsiteX27" fmla="*/ 2508568 w 5980176"/>
              <a:gd name="connsiteY27" fmla="*/ 1107058 h 2364009"/>
              <a:gd name="connsiteX28" fmla="*/ 2550033 w 5980176"/>
              <a:gd name="connsiteY28" fmla="*/ 1060989 h 2364009"/>
              <a:gd name="connsiteX29" fmla="*/ 2576798 w 5980176"/>
              <a:gd name="connsiteY29" fmla="*/ 1029652 h 2364009"/>
              <a:gd name="connsiteX30" fmla="*/ 2597785 w 5980176"/>
              <a:gd name="connsiteY30" fmla="*/ 994409 h 2364009"/>
              <a:gd name="connsiteX31" fmla="*/ 2640647 w 5980176"/>
              <a:gd name="connsiteY31" fmla="*/ 994410 h 2364009"/>
              <a:gd name="connsiteX32" fmla="*/ 2713831 w 5980176"/>
              <a:gd name="connsiteY32" fmla="*/ 1036923 h 2364009"/>
              <a:gd name="connsiteX33" fmla="*/ 2819114 w 5980176"/>
              <a:gd name="connsiteY33" fmla="*/ 1006696 h 2364009"/>
              <a:gd name="connsiteX34" fmla="*/ 2912460 w 5980176"/>
              <a:gd name="connsiteY34" fmla="*/ 903350 h 2364009"/>
              <a:gd name="connsiteX35" fmla="*/ 3005423 w 5980176"/>
              <a:gd name="connsiteY35" fmla="*/ 712883 h 2364009"/>
              <a:gd name="connsiteX36" fmla="*/ 3066637 w 5980176"/>
              <a:gd name="connsiteY36" fmla="*/ 633634 h 2364009"/>
              <a:gd name="connsiteX37" fmla="*/ 3117819 w 5980176"/>
              <a:gd name="connsiteY37" fmla="*/ 491394 h 2364009"/>
              <a:gd name="connsiteX38" fmla="*/ 3172238 w 5980176"/>
              <a:gd name="connsiteY38" fmla="*/ 384459 h 2364009"/>
              <a:gd name="connsiteX39" fmla="*/ 3207989 w 5980176"/>
              <a:gd name="connsiteY39" fmla="*/ 314515 h 2364009"/>
              <a:gd name="connsiteX40" fmla="*/ 3227515 w 5980176"/>
              <a:gd name="connsiteY40" fmla="*/ 268731 h 2364009"/>
              <a:gd name="connsiteX41" fmla="*/ 3258884 w 5980176"/>
              <a:gd name="connsiteY41" fmla="*/ 235648 h 2364009"/>
              <a:gd name="connsiteX42" fmla="*/ 3263265 w 5980176"/>
              <a:gd name="connsiteY42" fmla="*/ 215899 h 2364009"/>
              <a:gd name="connsiteX43" fmla="*/ 3277615 w 5980176"/>
              <a:gd name="connsiteY43" fmla="*/ 192562 h 2364009"/>
              <a:gd name="connsiteX44" fmla="*/ 3287236 w 5980176"/>
              <a:gd name="connsiteY44" fmla="*/ 183324 h 2364009"/>
              <a:gd name="connsiteX45" fmla="*/ 3294411 w 5980176"/>
              <a:gd name="connsiteY45" fmla="*/ 166751 h 2364009"/>
              <a:gd name="connsiteX46" fmla="*/ 3311525 w 5980176"/>
              <a:gd name="connsiteY46" fmla="*/ 154907 h 2364009"/>
              <a:gd name="connsiteX47" fmla="*/ 3319939 w 5980176"/>
              <a:gd name="connsiteY47" fmla="*/ 139350 h 2364009"/>
              <a:gd name="connsiteX48" fmla="*/ 3337084 w 5980176"/>
              <a:gd name="connsiteY48" fmla="*/ 112744 h 2364009"/>
              <a:gd name="connsiteX49" fmla="*/ 3355340 w 5980176"/>
              <a:gd name="connsiteY49" fmla="*/ 96297 h 2364009"/>
              <a:gd name="connsiteX50" fmla="*/ 3372136 w 5980176"/>
              <a:gd name="connsiteY50" fmla="*/ 72389 h 2364009"/>
              <a:gd name="connsiteX51" fmla="*/ 3391154 w 5980176"/>
              <a:gd name="connsiteY51" fmla="*/ 51149 h 2364009"/>
              <a:gd name="connsiteX52" fmla="*/ 3403854 w 5980176"/>
              <a:gd name="connsiteY52" fmla="*/ 44005 h 2364009"/>
              <a:gd name="connsiteX53" fmla="*/ 3417062 w 5980176"/>
              <a:gd name="connsiteY53" fmla="*/ 21971 h 2364009"/>
              <a:gd name="connsiteX54" fmla="*/ 3441287 w 5980176"/>
              <a:gd name="connsiteY54" fmla="*/ 18573 h 2364009"/>
              <a:gd name="connsiteX55" fmla="*/ 3461194 w 5980176"/>
              <a:gd name="connsiteY55" fmla="*/ 10826 h 2364009"/>
              <a:gd name="connsiteX56" fmla="*/ 3481482 w 5980176"/>
              <a:gd name="connsiteY56" fmla="*/ 11143 h 2364009"/>
              <a:gd name="connsiteX57" fmla="*/ 3501771 w 5980176"/>
              <a:gd name="connsiteY57" fmla="*/ 0 h 2364009"/>
              <a:gd name="connsiteX58" fmla="*/ 3527584 w 5980176"/>
              <a:gd name="connsiteY58" fmla="*/ 1714 h 2364009"/>
              <a:gd name="connsiteX59" fmla="*/ 3566128 w 5980176"/>
              <a:gd name="connsiteY59" fmla="*/ 8413 h 2364009"/>
              <a:gd name="connsiteX60" fmla="*/ 3626104 w 5980176"/>
              <a:gd name="connsiteY60" fmla="*/ 47180 h 2364009"/>
              <a:gd name="connsiteX61" fmla="*/ 3695225 w 5980176"/>
              <a:gd name="connsiteY61" fmla="*/ 100901 h 2364009"/>
              <a:gd name="connsiteX62" fmla="*/ 3746469 w 5980176"/>
              <a:gd name="connsiteY62" fmla="*/ 135826 h 2364009"/>
              <a:gd name="connsiteX63" fmla="*/ 3783077 w 5980176"/>
              <a:gd name="connsiteY63" fmla="*/ 162971 h 2364009"/>
              <a:gd name="connsiteX64" fmla="*/ 3886677 w 5980176"/>
              <a:gd name="connsiteY64" fmla="*/ 258762 h 2364009"/>
              <a:gd name="connsiteX65" fmla="*/ 3949986 w 5980176"/>
              <a:gd name="connsiteY65" fmla="*/ 321626 h 2364009"/>
              <a:gd name="connsiteX66" fmla="*/ 3991070 w 5980176"/>
              <a:gd name="connsiteY66" fmla="*/ 403352 h 2364009"/>
              <a:gd name="connsiteX67" fmla="*/ 4022027 w 5980176"/>
              <a:gd name="connsiteY67" fmla="*/ 436689 h 2364009"/>
              <a:gd name="connsiteX68" fmla="*/ 4053173 w 5980176"/>
              <a:gd name="connsiteY68" fmla="*/ 486728 h 2364009"/>
              <a:gd name="connsiteX69" fmla="*/ 4082098 w 5980176"/>
              <a:gd name="connsiteY69" fmla="*/ 550067 h 2364009"/>
              <a:gd name="connsiteX70" fmla="*/ 4112355 w 5980176"/>
              <a:gd name="connsiteY70" fmla="*/ 655859 h 2364009"/>
              <a:gd name="connsiteX71" fmla="*/ 4156170 w 5980176"/>
              <a:gd name="connsiteY71" fmla="*/ 857217 h 2364009"/>
              <a:gd name="connsiteX72" fmla="*/ 4203161 w 5980176"/>
              <a:gd name="connsiteY72" fmla="*/ 1071720 h 2364009"/>
              <a:gd name="connsiteX73" fmla="*/ 4216718 w 5980176"/>
              <a:gd name="connsiteY73" fmla="*/ 1221485 h 2364009"/>
              <a:gd name="connsiteX74" fmla="*/ 4227862 w 5980176"/>
              <a:gd name="connsiteY74" fmla="*/ 1296257 h 2364009"/>
              <a:gd name="connsiteX75" fmla="*/ 4240624 w 5980176"/>
              <a:gd name="connsiteY75" fmla="*/ 1381792 h 2364009"/>
              <a:gd name="connsiteX76" fmla="*/ 4266151 w 5980176"/>
              <a:gd name="connsiteY76" fmla="*/ 1493901 h 2364009"/>
              <a:gd name="connsiteX77" fmla="*/ 4303585 w 5980176"/>
              <a:gd name="connsiteY77" fmla="*/ 1560289 h 2364009"/>
              <a:gd name="connsiteX78" fmla="*/ 4341686 w 5980176"/>
              <a:gd name="connsiteY78" fmla="*/ 1591246 h 2364009"/>
              <a:gd name="connsiteX79" fmla="*/ 4352544 w 5980176"/>
              <a:gd name="connsiteY79" fmla="*/ 1650777 h 2364009"/>
              <a:gd name="connsiteX80" fmla="*/ 4407408 w 5980176"/>
              <a:gd name="connsiteY80" fmla="*/ 1742217 h 2364009"/>
              <a:gd name="connsiteX81" fmla="*/ 4535424 w 5980176"/>
              <a:gd name="connsiteY81" fmla="*/ 1778793 h 2364009"/>
              <a:gd name="connsiteX82" fmla="*/ 4645152 w 5980176"/>
              <a:gd name="connsiteY82" fmla="*/ 1824513 h 2364009"/>
              <a:gd name="connsiteX83" fmla="*/ 4754880 w 5980176"/>
              <a:gd name="connsiteY83" fmla="*/ 1879377 h 2364009"/>
              <a:gd name="connsiteX84" fmla="*/ 4901184 w 5980176"/>
              <a:gd name="connsiteY84" fmla="*/ 1925097 h 2364009"/>
              <a:gd name="connsiteX85" fmla="*/ 5038344 w 5980176"/>
              <a:gd name="connsiteY85" fmla="*/ 1952529 h 2364009"/>
              <a:gd name="connsiteX86" fmla="*/ 5175504 w 5980176"/>
              <a:gd name="connsiteY86" fmla="*/ 1989105 h 2364009"/>
              <a:gd name="connsiteX87" fmla="*/ 5330952 w 5980176"/>
              <a:gd name="connsiteY87" fmla="*/ 2007393 h 2364009"/>
              <a:gd name="connsiteX88" fmla="*/ 5458968 w 5980176"/>
              <a:gd name="connsiteY88" fmla="*/ 2043969 h 2364009"/>
              <a:gd name="connsiteX89" fmla="*/ 5605272 w 5980176"/>
              <a:gd name="connsiteY89" fmla="*/ 2043969 h 2364009"/>
              <a:gd name="connsiteX90" fmla="*/ 5696712 w 5980176"/>
              <a:gd name="connsiteY90" fmla="*/ 2053113 h 2364009"/>
              <a:gd name="connsiteX91" fmla="*/ 5815584 w 5980176"/>
              <a:gd name="connsiteY91" fmla="*/ 2080545 h 2364009"/>
              <a:gd name="connsiteX92" fmla="*/ 5916168 w 5980176"/>
              <a:gd name="connsiteY92" fmla="*/ 2089689 h 2364009"/>
              <a:gd name="connsiteX93" fmla="*/ 5916168 w 5980176"/>
              <a:gd name="connsiteY93" fmla="*/ 2089689 h 2364009"/>
              <a:gd name="connsiteX94" fmla="*/ 5980176 w 5980176"/>
              <a:gd name="connsiteY94"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4972 w 5980176"/>
              <a:gd name="connsiteY26" fmla="*/ 1120616 h 2364009"/>
              <a:gd name="connsiteX27" fmla="*/ 2508568 w 5980176"/>
              <a:gd name="connsiteY27" fmla="*/ 1107058 h 2364009"/>
              <a:gd name="connsiteX28" fmla="*/ 2550033 w 5980176"/>
              <a:gd name="connsiteY28" fmla="*/ 1060989 h 2364009"/>
              <a:gd name="connsiteX29" fmla="*/ 2576798 w 5980176"/>
              <a:gd name="connsiteY29" fmla="*/ 1029652 h 2364009"/>
              <a:gd name="connsiteX30" fmla="*/ 2597785 w 5980176"/>
              <a:gd name="connsiteY30" fmla="*/ 994409 h 2364009"/>
              <a:gd name="connsiteX31" fmla="*/ 2640647 w 5980176"/>
              <a:gd name="connsiteY31" fmla="*/ 994410 h 2364009"/>
              <a:gd name="connsiteX32" fmla="*/ 2713831 w 5980176"/>
              <a:gd name="connsiteY32" fmla="*/ 1036923 h 2364009"/>
              <a:gd name="connsiteX33" fmla="*/ 2819114 w 5980176"/>
              <a:gd name="connsiteY33" fmla="*/ 1006696 h 2364009"/>
              <a:gd name="connsiteX34" fmla="*/ 2912460 w 5980176"/>
              <a:gd name="connsiteY34" fmla="*/ 903350 h 2364009"/>
              <a:gd name="connsiteX35" fmla="*/ 3005423 w 5980176"/>
              <a:gd name="connsiteY35" fmla="*/ 712883 h 2364009"/>
              <a:gd name="connsiteX36" fmla="*/ 3066637 w 5980176"/>
              <a:gd name="connsiteY36" fmla="*/ 633634 h 2364009"/>
              <a:gd name="connsiteX37" fmla="*/ 3117819 w 5980176"/>
              <a:gd name="connsiteY37" fmla="*/ 491394 h 2364009"/>
              <a:gd name="connsiteX38" fmla="*/ 3172238 w 5980176"/>
              <a:gd name="connsiteY38" fmla="*/ 384459 h 2364009"/>
              <a:gd name="connsiteX39" fmla="*/ 3207989 w 5980176"/>
              <a:gd name="connsiteY39" fmla="*/ 314515 h 2364009"/>
              <a:gd name="connsiteX40" fmla="*/ 3227515 w 5980176"/>
              <a:gd name="connsiteY40" fmla="*/ 268731 h 2364009"/>
              <a:gd name="connsiteX41" fmla="*/ 3258884 w 5980176"/>
              <a:gd name="connsiteY41" fmla="*/ 235648 h 2364009"/>
              <a:gd name="connsiteX42" fmla="*/ 3263265 w 5980176"/>
              <a:gd name="connsiteY42" fmla="*/ 215899 h 2364009"/>
              <a:gd name="connsiteX43" fmla="*/ 3274505 w 5980176"/>
              <a:gd name="connsiteY43" fmla="*/ 205735 h 2364009"/>
              <a:gd name="connsiteX44" fmla="*/ 3277615 w 5980176"/>
              <a:gd name="connsiteY44" fmla="*/ 192562 h 2364009"/>
              <a:gd name="connsiteX45" fmla="*/ 3287236 w 5980176"/>
              <a:gd name="connsiteY45" fmla="*/ 183324 h 2364009"/>
              <a:gd name="connsiteX46" fmla="*/ 3294411 w 5980176"/>
              <a:gd name="connsiteY46" fmla="*/ 166751 h 2364009"/>
              <a:gd name="connsiteX47" fmla="*/ 3311525 w 5980176"/>
              <a:gd name="connsiteY47" fmla="*/ 154907 h 2364009"/>
              <a:gd name="connsiteX48" fmla="*/ 3319939 w 5980176"/>
              <a:gd name="connsiteY48" fmla="*/ 139350 h 2364009"/>
              <a:gd name="connsiteX49" fmla="*/ 3337084 w 5980176"/>
              <a:gd name="connsiteY49" fmla="*/ 112744 h 2364009"/>
              <a:gd name="connsiteX50" fmla="*/ 3355340 w 5980176"/>
              <a:gd name="connsiteY50" fmla="*/ 96297 h 2364009"/>
              <a:gd name="connsiteX51" fmla="*/ 3372136 w 5980176"/>
              <a:gd name="connsiteY51" fmla="*/ 72389 h 2364009"/>
              <a:gd name="connsiteX52" fmla="*/ 3391154 w 5980176"/>
              <a:gd name="connsiteY52" fmla="*/ 51149 h 2364009"/>
              <a:gd name="connsiteX53" fmla="*/ 3403854 w 5980176"/>
              <a:gd name="connsiteY53" fmla="*/ 44005 h 2364009"/>
              <a:gd name="connsiteX54" fmla="*/ 3417062 w 5980176"/>
              <a:gd name="connsiteY54" fmla="*/ 21971 h 2364009"/>
              <a:gd name="connsiteX55" fmla="*/ 3441287 w 5980176"/>
              <a:gd name="connsiteY55" fmla="*/ 18573 h 2364009"/>
              <a:gd name="connsiteX56" fmla="*/ 3461194 w 5980176"/>
              <a:gd name="connsiteY56" fmla="*/ 10826 h 2364009"/>
              <a:gd name="connsiteX57" fmla="*/ 3481482 w 5980176"/>
              <a:gd name="connsiteY57" fmla="*/ 11143 h 2364009"/>
              <a:gd name="connsiteX58" fmla="*/ 3501771 w 5980176"/>
              <a:gd name="connsiteY58" fmla="*/ 0 h 2364009"/>
              <a:gd name="connsiteX59" fmla="*/ 3527584 w 5980176"/>
              <a:gd name="connsiteY59" fmla="*/ 1714 h 2364009"/>
              <a:gd name="connsiteX60" fmla="*/ 3566128 w 5980176"/>
              <a:gd name="connsiteY60" fmla="*/ 8413 h 2364009"/>
              <a:gd name="connsiteX61" fmla="*/ 3626104 w 5980176"/>
              <a:gd name="connsiteY61" fmla="*/ 47180 h 2364009"/>
              <a:gd name="connsiteX62" fmla="*/ 3695225 w 5980176"/>
              <a:gd name="connsiteY62" fmla="*/ 100901 h 2364009"/>
              <a:gd name="connsiteX63" fmla="*/ 3746469 w 5980176"/>
              <a:gd name="connsiteY63" fmla="*/ 135826 h 2364009"/>
              <a:gd name="connsiteX64" fmla="*/ 3783077 w 5980176"/>
              <a:gd name="connsiteY64" fmla="*/ 162971 h 2364009"/>
              <a:gd name="connsiteX65" fmla="*/ 3886677 w 5980176"/>
              <a:gd name="connsiteY65" fmla="*/ 258762 h 2364009"/>
              <a:gd name="connsiteX66" fmla="*/ 3949986 w 5980176"/>
              <a:gd name="connsiteY66" fmla="*/ 321626 h 2364009"/>
              <a:gd name="connsiteX67" fmla="*/ 3991070 w 5980176"/>
              <a:gd name="connsiteY67" fmla="*/ 403352 h 2364009"/>
              <a:gd name="connsiteX68" fmla="*/ 4022027 w 5980176"/>
              <a:gd name="connsiteY68" fmla="*/ 436689 h 2364009"/>
              <a:gd name="connsiteX69" fmla="*/ 4053173 w 5980176"/>
              <a:gd name="connsiteY69" fmla="*/ 486728 h 2364009"/>
              <a:gd name="connsiteX70" fmla="*/ 4082098 w 5980176"/>
              <a:gd name="connsiteY70" fmla="*/ 550067 h 2364009"/>
              <a:gd name="connsiteX71" fmla="*/ 4112355 w 5980176"/>
              <a:gd name="connsiteY71" fmla="*/ 655859 h 2364009"/>
              <a:gd name="connsiteX72" fmla="*/ 4156170 w 5980176"/>
              <a:gd name="connsiteY72" fmla="*/ 857217 h 2364009"/>
              <a:gd name="connsiteX73" fmla="*/ 4203161 w 5980176"/>
              <a:gd name="connsiteY73" fmla="*/ 1071720 h 2364009"/>
              <a:gd name="connsiteX74" fmla="*/ 4216718 w 5980176"/>
              <a:gd name="connsiteY74" fmla="*/ 1221485 h 2364009"/>
              <a:gd name="connsiteX75" fmla="*/ 4227862 w 5980176"/>
              <a:gd name="connsiteY75" fmla="*/ 1296257 h 2364009"/>
              <a:gd name="connsiteX76" fmla="*/ 4240624 w 5980176"/>
              <a:gd name="connsiteY76" fmla="*/ 1381792 h 2364009"/>
              <a:gd name="connsiteX77" fmla="*/ 4266151 w 5980176"/>
              <a:gd name="connsiteY77" fmla="*/ 1493901 h 2364009"/>
              <a:gd name="connsiteX78" fmla="*/ 4303585 w 5980176"/>
              <a:gd name="connsiteY78" fmla="*/ 1560289 h 2364009"/>
              <a:gd name="connsiteX79" fmla="*/ 4341686 w 5980176"/>
              <a:gd name="connsiteY79" fmla="*/ 1591246 h 2364009"/>
              <a:gd name="connsiteX80" fmla="*/ 4352544 w 5980176"/>
              <a:gd name="connsiteY80" fmla="*/ 1650777 h 2364009"/>
              <a:gd name="connsiteX81" fmla="*/ 4407408 w 5980176"/>
              <a:gd name="connsiteY81" fmla="*/ 1742217 h 2364009"/>
              <a:gd name="connsiteX82" fmla="*/ 4535424 w 5980176"/>
              <a:gd name="connsiteY82" fmla="*/ 1778793 h 2364009"/>
              <a:gd name="connsiteX83" fmla="*/ 4645152 w 5980176"/>
              <a:gd name="connsiteY83" fmla="*/ 1824513 h 2364009"/>
              <a:gd name="connsiteX84" fmla="*/ 4754880 w 5980176"/>
              <a:gd name="connsiteY84" fmla="*/ 1879377 h 2364009"/>
              <a:gd name="connsiteX85" fmla="*/ 4901184 w 5980176"/>
              <a:gd name="connsiteY85" fmla="*/ 1925097 h 2364009"/>
              <a:gd name="connsiteX86" fmla="*/ 5038344 w 5980176"/>
              <a:gd name="connsiteY86" fmla="*/ 1952529 h 2364009"/>
              <a:gd name="connsiteX87" fmla="*/ 5175504 w 5980176"/>
              <a:gd name="connsiteY87" fmla="*/ 1989105 h 2364009"/>
              <a:gd name="connsiteX88" fmla="*/ 5330952 w 5980176"/>
              <a:gd name="connsiteY88" fmla="*/ 2007393 h 2364009"/>
              <a:gd name="connsiteX89" fmla="*/ 5458968 w 5980176"/>
              <a:gd name="connsiteY89" fmla="*/ 2043969 h 2364009"/>
              <a:gd name="connsiteX90" fmla="*/ 5605272 w 5980176"/>
              <a:gd name="connsiteY90" fmla="*/ 2043969 h 2364009"/>
              <a:gd name="connsiteX91" fmla="*/ 5696712 w 5980176"/>
              <a:gd name="connsiteY91" fmla="*/ 2053113 h 2364009"/>
              <a:gd name="connsiteX92" fmla="*/ 5815584 w 5980176"/>
              <a:gd name="connsiteY92" fmla="*/ 2080545 h 2364009"/>
              <a:gd name="connsiteX93" fmla="*/ 5916168 w 5980176"/>
              <a:gd name="connsiteY93" fmla="*/ 2089689 h 2364009"/>
              <a:gd name="connsiteX94" fmla="*/ 5916168 w 5980176"/>
              <a:gd name="connsiteY94" fmla="*/ 2089689 h 2364009"/>
              <a:gd name="connsiteX95" fmla="*/ 5980176 w 5980176"/>
              <a:gd name="connsiteY95" fmla="*/ 2089689 h 2364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980176" h="2364009">
                <a:moveTo>
                  <a:pt x="0" y="2364009"/>
                </a:moveTo>
                <a:lnTo>
                  <a:pt x="91440" y="2354865"/>
                </a:lnTo>
                <a:lnTo>
                  <a:pt x="320040" y="2309145"/>
                </a:lnTo>
                <a:lnTo>
                  <a:pt x="576072" y="2226849"/>
                </a:lnTo>
                <a:lnTo>
                  <a:pt x="868680" y="2107977"/>
                </a:lnTo>
                <a:lnTo>
                  <a:pt x="996696" y="2043969"/>
                </a:lnTo>
                <a:lnTo>
                  <a:pt x="1152144" y="1888521"/>
                </a:lnTo>
                <a:lnTo>
                  <a:pt x="1234440" y="1797081"/>
                </a:lnTo>
                <a:lnTo>
                  <a:pt x="1335024" y="1669065"/>
                </a:lnTo>
                <a:lnTo>
                  <a:pt x="1389888" y="1504473"/>
                </a:lnTo>
                <a:lnTo>
                  <a:pt x="1463040" y="1367313"/>
                </a:lnTo>
                <a:lnTo>
                  <a:pt x="1527048" y="1330737"/>
                </a:lnTo>
                <a:lnTo>
                  <a:pt x="1609344" y="1367313"/>
                </a:lnTo>
                <a:lnTo>
                  <a:pt x="1700784" y="1303305"/>
                </a:lnTo>
                <a:lnTo>
                  <a:pt x="1801368" y="1257585"/>
                </a:lnTo>
                <a:lnTo>
                  <a:pt x="1883664" y="1221009"/>
                </a:lnTo>
                <a:lnTo>
                  <a:pt x="1883664" y="1221009"/>
                </a:lnTo>
                <a:lnTo>
                  <a:pt x="1975104" y="1321593"/>
                </a:lnTo>
                <a:lnTo>
                  <a:pt x="1975104" y="1321593"/>
                </a:lnTo>
                <a:lnTo>
                  <a:pt x="2121408" y="1367313"/>
                </a:lnTo>
                <a:lnTo>
                  <a:pt x="2121408" y="1367313"/>
                </a:lnTo>
                <a:lnTo>
                  <a:pt x="2194560" y="1376457"/>
                </a:lnTo>
                <a:lnTo>
                  <a:pt x="2258568" y="1303305"/>
                </a:lnTo>
                <a:lnTo>
                  <a:pt x="2286000" y="1239297"/>
                </a:lnTo>
                <a:lnTo>
                  <a:pt x="2331720" y="1157001"/>
                </a:lnTo>
                <a:lnTo>
                  <a:pt x="2396902" y="1139379"/>
                </a:lnTo>
                <a:lnTo>
                  <a:pt x="2444972" y="1120616"/>
                </a:lnTo>
                <a:lnTo>
                  <a:pt x="2508568" y="1107058"/>
                </a:lnTo>
                <a:lnTo>
                  <a:pt x="2550033" y="1060989"/>
                </a:lnTo>
                <a:cubicBezTo>
                  <a:pt x="2562992" y="1048485"/>
                  <a:pt x="2572411" y="1035986"/>
                  <a:pt x="2576798" y="1029652"/>
                </a:cubicBezTo>
                <a:cubicBezTo>
                  <a:pt x="2581185" y="1023318"/>
                  <a:pt x="2587144" y="1000283"/>
                  <a:pt x="2597785" y="994409"/>
                </a:cubicBezTo>
                <a:cubicBezTo>
                  <a:pt x="2608426" y="988535"/>
                  <a:pt x="2621306" y="987324"/>
                  <a:pt x="2640647" y="994410"/>
                </a:cubicBezTo>
                <a:cubicBezTo>
                  <a:pt x="2659988" y="1001496"/>
                  <a:pt x="2666682" y="1017196"/>
                  <a:pt x="2713831" y="1036923"/>
                </a:cubicBezTo>
                <a:lnTo>
                  <a:pt x="2819114" y="1006696"/>
                </a:lnTo>
                <a:lnTo>
                  <a:pt x="2912460" y="903350"/>
                </a:lnTo>
                <a:lnTo>
                  <a:pt x="3005423" y="712883"/>
                </a:lnTo>
                <a:lnTo>
                  <a:pt x="3066637" y="633634"/>
                </a:lnTo>
                <a:lnTo>
                  <a:pt x="3117819" y="491394"/>
                </a:lnTo>
                <a:lnTo>
                  <a:pt x="3172238" y="384459"/>
                </a:lnTo>
                <a:lnTo>
                  <a:pt x="3207989" y="314515"/>
                </a:lnTo>
                <a:lnTo>
                  <a:pt x="3227515" y="268731"/>
                </a:lnTo>
                <a:lnTo>
                  <a:pt x="3258884" y="235648"/>
                </a:lnTo>
                <a:lnTo>
                  <a:pt x="3263265" y="215899"/>
                </a:lnTo>
                <a:cubicBezTo>
                  <a:pt x="3264678" y="208929"/>
                  <a:pt x="3272113" y="209624"/>
                  <a:pt x="3274505" y="205735"/>
                </a:cubicBezTo>
                <a:cubicBezTo>
                  <a:pt x="3276897" y="201846"/>
                  <a:pt x="3274303" y="194313"/>
                  <a:pt x="3277615" y="192562"/>
                </a:cubicBezTo>
                <a:lnTo>
                  <a:pt x="3287236" y="183324"/>
                </a:lnTo>
                <a:cubicBezTo>
                  <a:pt x="3288040" y="163512"/>
                  <a:pt x="3293607" y="186563"/>
                  <a:pt x="3294411" y="166751"/>
                </a:cubicBezTo>
                <a:lnTo>
                  <a:pt x="3311525" y="154907"/>
                </a:lnTo>
                <a:lnTo>
                  <a:pt x="3319939" y="139350"/>
                </a:lnTo>
                <a:lnTo>
                  <a:pt x="3337084" y="112744"/>
                </a:lnTo>
                <a:lnTo>
                  <a:pt x="3355340" y="96297"/>
                </a:lnTo>
                <a:cubicBezTo>
                  <a:pt x="3359594" y="84809"/>
                  <a:pt x="3367755" y="75151"/>
                  <a:pt x="3372136" y="72389"/>
                </a:cubicBezTo>
                <a:cubicBezTo>
                  <a:pt x="3376518" y="69627"/>
                  <a:pt x="3385868" y="55880"/>
                  <a:pt x="3391154" y="51149"/>
                </a:cubicBezTo>
                <a:cubicBezTo>
                  <a:pt x="3396440" y="46418"/>
                  <a:pt x="3399536" y="48868"/>
                  <a:pt x="3403854" y="44005"/>
                </a:cubicBezTo>
                <a:cubicBezTo>
                  <a:pt x="3408172" y="39142"/>
                  <a:pt x="3408426" y="71120"/>
                  <a:pt x="3417062" y="21971"/>
                </a:cubicBezTo>
                <a:lnTo>
                  <a:pt x="3441287" y="18573"/>
                </a:lnTo>
                <a:lnTo>
                  <a:pt x="3461194" y="10826"/>
                </a:lnTo>
                <a:lnTo>
                  <a:pt x="3481482" y="11143"/>
                </a:lnTo>
                <a:lnTo>
                  <a:pt x="3501771" y="0"/>
                </a:lnTo>
                <a:lnTo>
                  <a:pt x="3527584" y="1714"/>
                </a:lnTo>
                <a:lnTo>
                  <a:pt x="3566128" y="8413"/>
                </a:lnTo>
                <a:lnTo>
                  <a:pt x="3626104" y="47180"/>
                </a:lnTo>
                <a:lnTo>
                  <a:pt x="3695225" y="100901"/>
                </a:lnTo>
                <a:lnTo>
                  <a:pt x="3746469" y="135826"/>
                </a:lnTo>
                <a:lnTo>
                  <a:pt x="3783077" y="162971"/>
                </a:lnTo>
                <a:lnTo>
                  <a:pt x="3886677" y="258762"/>
                </a:lnTo>
                <a:cubicBezTo>
                  <a:pt x="3894255" y="285072"/>
                  <a:pt x="3942112" y="295147"/>
                  <a:pt x="3949986" y="321626"/>
                </a:cubicBezTo>
                <a:cubicBezTo>
                  <a:pt x="3965004" y="340961"/>
                  <a:pt x="3979063" y="384175"/>
                  <a:pt x="3991070" y="403352"/>
                </a:cubicBezTo>
                <a:cubicBezTo>
                  <a:pt x="4003077" y="422529"/>
                  <a:pt x="4011677" y="422793"/>
                  <a:pt x="4022027" y="436689"/>
                </a:cubicBezTo>
                <a:cubicBezTo>
                  <a:pt x="4032378" y="450585"/>
                  <a:pt x="4045543" y="476166"/>
                  <a:pt x="4053173" y="486728"/>
                </a:cubicBezTo>
                <a:cubicBezTo>
                  <a:pt x="4060804" y="497290"/>
                  <a:pt x="4071838" y="525053"/>
                  <a:pt x="4082098" y="550067"/>
                </a:cubicBezTo>
                <a:lnTo>
                  <a:pt x="4112355" y="655859"/>
                </a:lnTo>
                <a:lnTo>
                  <a:pt x="4156170" y="857217"/>
                </a:lnTo>
                <a:lnTo>
                  <a:pt x="4203161" y="1071720"/>
                </a:lnTo>
                <a:cubicBezTo>
                  <a:pt x="4203711" y="1109735"/>
                  <a:pt x="4216168" y="1183470"/>
                  <a:pt x="4216718" y="1221485"/>
                </a:cubicBezTo>
                <a:lnTo>
                  <a:pt x="4227862" y="1296257"/>
                </a:lnTo>
                <a:lnTo>
                  <a:pt x="4240624" y="1381792"/>
                </a:lnTo>
                <a:lnTo>
                  <a:pt x="4266151" y="1493901"/>
                </a:lnTo>
                <a:cubicBezTo>
                  <a:pt x="4288154" y="1520793"/>
                  <a:pt x="4290996" y="1544065"/>
                  <a:pt x="4303585" y="1560289"/>
                </a:cubicBezTo>
                <a:cubicBezTo>
                  <a:pt x="4316174" y="1576513"/>
                  <a:pt x="4333526" y="1576165"/>
                  <a:pt x="4341686" y="1591246"/>
                </a:cubicBezTo>
                <a:cubicBezTo>
                  <a:pt x="4349846" y="1606327"/>
                  <a:pt x="4348925" y="1630933"/>
                  <a:pt x="4352544" y="1650777"/>
                </a:cubicBezTo>
                <a:lnTo>
                  <a:pt x="4407408" y="1742217"/>
                </a:lnTo>
                <a:lnTo>
                  <a:pt x="4535424" y="1778793"/>
                </a:lnTo>
                <a:lnTo>
                  <a:pt x="4645152" y="1824513"/>
                </a:lnTo>
                <a:lnTo>
                  <a:pt x="4754880" y="1879377"/>
                </a:lnTo>
                <a:lnTo>
                  <a:pt x="4901184" y="1925097"/>
                </a:lnTo>
                <a:lnTo>
                  <a:pt x="5038344" y="1952529"/>
                </a:lnTo>
                <a:lnTo>
                  <a:pt x="5175504" y="1989105"/>
                </a:lnTo>
                <a:lnTo>
                  <a:pt x="5330952" y="2007393"/>
                </a:lnTo>
                <a:lnTo>
                  <a:pt x="5458968" y="2043969"/>
                </a:lnTo>
                <a:lnTo>
                  <a:pt x="5605272" y="2043969"/>
                </a:lnTo>
                <a:lnTo>
                  <a:pt x="5696712" y="2053113"/>
                </a:lnTo>
                <a:lnTo>
                  <a:pt x="5815584" y="2080545"/>
                </a:lnTo>
                <a:lnTo>
                  <a:pt x="5916168" y="2089689"/>
                </a:lnTo>
                <a:lnTo>
                  <a:pt x="5916168" y="2089689"/>
                </a:lnTo>
                <a:lnTo>
                  <a:pt x="5980176" y="2089689"/>
                </a:lnTo>
              </a:path>
            </a:pathLst>
          </a:custGeom>
          <a:noFill/>
          <a:ln>
            <a:solidFill>
              <a:srgbClr val="00EEEE"/>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GB" sz="1350" dirty="0">
              <a:solidFill>
                <a:srgbClr val="FFFFFF"/>
              </a:solidFill>
            </a:endParaRPr>
          </a:p>
        </p:txBody>
      </p:sp>
      <p:sp>
        <p:nvSpPr>
          <p:cNvPr id="62" name="Freeform 61"/>
          <p:cNvSpPr/>
          <p:nvPr/>
        </p:nvSpPr>
        <p:spPr>
          <a:xfrm>
            <a:off x="2391156" y="2510710"/>
            <a:ext cx="4485132" cy="1656659"/>
          </a:xfrm>
          <a:custGeom>
            <a:avLst/>
            <a:gdLst>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6584 w 5980176"/>
              <a:gd name="connsiteY25" fmla="*/ 1883664 h 3182112"/>
              <a:gd name="connsiteX26" fmla="*/ 2414016 w 5980176"/>
              <a:gd name="connsiteY26" fmla="*/ 1819656 h 3182112"/>
              <a:gd name="connsiteX27" fmla="*/ 2468880 w 5980176"/>
              <a:gd name="connsiteY27" fmla="*/ 1783080 h 3182112"/>
              <a:gd name="connsiteX28" fmla="*/ 2578608 w 5980176"/>
              <a:gd name="connsiteY28" fmla="*/ 1764792 h 3182112"/>
              <a:gd name="connsiteX29" fmla="*/ 2651760 w 5980176"/>
              <a:gd name="connsiteY29" fmla="*/ 1819656 h 3182112"/>
              <a:gd name="connsiteX30" fmla="*/ 2651760 w 5980176"/>
              <a:gd name="connsiteY30" fmla="*/ 1819656 h 3182112"/>
              <a:gd name="connsiteX31" fmla="*/ 2743200 w 5980176"/>
              <a:gd name="connsiteY31" fmla="*/ 1847088 h 3182112"/>
              <a:gd name="connsiteX32" fmla="*/ 2807208 w 5980176"/>
              <a:gd name="connsiteY32" fmla="*/ 1810512 h 3182112"/>
              <a:gd name="connsiteX33" fmla="*/ 285292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14016 w 5980176"/>
              <a:gd name="connsiteY26" fmla="*/ 1819656 h 3182112"/>
              <a:gd name="connsiteX27" fmla="*/ 2468880 w 5980176"/>
              <a:gd name="connsiteY27" fmla="*/ 1783080 h 3182112"/>
              <a:gd name="connsiteX28" fmla="*/ 2578608 w 5980176"/>
              <a:gd name="connsiteY28" fmla="*/ 1764792 h 3182112"/>
              <a:gd name="connsiteX29" fmla="*/ 2651760 w 5980176"/>
              <a:gd name="connsiteY29" fmla="*/ 1819656 h 3182112"/>
              <a:gd name="connsiteX30" fmla="*/ 2651760 w 5980176"/>
              <a:gd name="connsiteY30" fmla="*/ 1819656 h 3182112"/>
              <a:gd name="connsiteX31" fmla="*/ 2743200 w 5980176"/>
              <a:gd name="connsiteY31" fmla="*/ 1847088 h 3182112"/>
              <a:gd name="connsiteX32" fmla="*/ 2807208 w 5980176"/>
              <a:gd name="connsiteY32" fmla="*/ 1810512 h 3182112"/>
              <a:gd name="connsiteX33" fmla="*/ 285292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68880 w 5980176"/>
              <a:gd name="connsiteY27" fmla="*/ 1783080 h 3182112"/>
              <a:gd name="connsiteX28" fmla="*/ 2578608 w 5980176"/>
              <a:gd name="connsiteY28" fmla="*/ 1764792 h 3182112"/>
              <a:gd name="connsiteX29" fmla="*/ 2651760 w 5980176"/>
              <a:gd name="connsiteY29" fmla="*/ 1819656 h 3182112"/>
              <a:gd name="connsiteX30" fmla="*/ 2651760 w 5980176"/>
              <a:gd name="connsiteY30" fmla="*/ 1819656 h 3182112"/>
              <a:gd name="connsiteX31" fmla="*/ 2743200 w 5980176"/>
              <a:gd name="connsiteY31" fmla="*/ 1847088 h 3182112"/>
              <a:gd name="connsiteX32" fmla="*/ 2807208 w 5980176"/>
              <a:gd name="connsiteY32" fmla="*/ 1810512 h 3182112"/>
              <a:gd name="connsiteX33" fmla="*/ 285292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578608 w 5980176"/>
              <a:gd name="connsiteY28" fmla="*/ 1764792 h 3182112"/>
              <a:gd name="connsiteX29" fmla="*/ 2651760 w 5980176"/>
              <a:gd name="connsiteY29" fmla="*/ 1819656 h 3182112"/>
              <a:gd name="connsiteX30" fmla="*/ 2651760 w 5980176"/>
              <a:gd name="connsiteY30" fmla="*/ 1819656 h 3182112"/>
              <a:gd name="connsiteX31" fmla="*/ 2743200 w 5980176"/>
              <a:gd name="connsiteY31" fmla="*/ 1847088 h 3182112"/>
              <a:gd name="connsiteX32" fmla="*/ 2807208 w 5980176"/>
              <a:gd name="connsiteY32" fmla="*/ 1810512 h 3182112"/>
              <a:gd name="connsiteX33" fmla="*/ 285292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651760 w 5980176"/>
              <a:gd name="connsiteY29" fmla="*/ 1819656 h 3182112"/>
              <a:gd name="connsiteX30" fmla="*/ 2651760 w 5980176"/>
              <a:gd name="connsiteY30" fmla="*/ 1819656 h 3182112"/>
              <a:gd name="connsiteX31" fmla="*/ 2743200 w 5980176"/>
              <a:gd name="connsiteY31" fmla="*/ 1847088 h 3182112"/>
              <a:gd name="connsiteX32" fmla="*/ 2807208 w 5980176"/>
              <a:gd name="connsiteY32" fmla="*/ 1810512 h 3182112"/>
              <a:gd name="connsiteX33" fmla="*/ 285292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651760 w 5980176"/>
              <a:gd name="connsiteY29" fmla="*/ 1819656 h 3182112"/>
              <a:gd name="connsiteX30" fmla="*/ 2540635 w 5980176"/>
              <a:gd name="connsiteY30" fmla="*/ 1762506 h 3182112"/>
              <a:gd name="connsiteX31" fmla="*/ 2743200 w 5980176"/>
              <a:gd name="connsiteY31" fmla="*/ 1847088 h 3182112"/>
              <a:gd name="connsiteX32" fmla="*/ 2807208 w 5980176"/>
              <a:gd name="connsiteY32" fmla="*/ 1810512 h 3182112"/>
              <a:gd name="connsiteX33" fmla="*/ 285292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651760 w 5980176"/>
              <a:gd name="connsiteY29" fmla="*/ 1819656 h 3182112"/>
              <a:gd name="connsiteX30" fmla="*/ 2651760 w 5980176"/>
              <a:gd name="connsiteY30" fmla="*/ 1730756 h 3182112"/>
              <a:gd name="connsiteX31" fmla="*/ 2743200 w 5980176"/>
              <a:gd name="connsiteY31" fmla="*/ 1847088 h 3182112"/>
              <a:gd name="connsiteX32" fmla="*/ 2807208 w 5980176"/>
              <a:gd name="connsiteY32" fmla="*/ 1810512 h 3182112"/>
              <a:gd name="connsiteX33" fmla="*/ 285292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51760 w 5980176"/>
              <a:gd name="connsiteY30" fmla="*/ 1730756 h 3182112"/>
              <a:gd name="connsiteX31" fmla="*/ 2743200 w 5980176"/>
              <a:gd name="connsiteY31" fmla="*/ 1847088 h 3182112"/>
              <a:gd name="connsiteX32" fmla="*/ 2807208 w 5980176"/>
              <a:gd name="connsiteY32" fmla="*/ 1810512 h 3182112"/>
              <a:gd name="connsiteX33" fmla="*/ 285292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43200 w 5980176"/>
              <a:gd name="connsiteY31" fmla="*/ 1847088 h 3182112"/>
              <a:gd name="connsiteX32" fmla="*/ 2807208 w 5980176"/>
              <a:gd name="connsiteY32" fmla="*/ 1810512 h 3182112"/>
              <a:gd name="connsiteX33" fmla="*/ 285292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5292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07792 w 5980176"/>
              <a:gd name="connsiteY34" fmla="*/ 1508760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62656 w 5980176"/>
              <a:gd name="connsiteY35" fmla="*/ 1353312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2953512 w 5980176"/>
              <a:gd name="connsiteY36" fmla="*/ 126187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2980944 w 5980176"/>
              <a:gd name="connsiteY37" fmla="*/ 1161288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3041269 w 5980176"/>
              <a:gd name="connsiteY37" fmla="*/ 1202563 h 3182112"/>
              <a:gd name="connsiteX38" fmla="*/ 2999232 w 5980176"/>
              <a:gd name="connsiteY38" fmla="*/ 1106424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3041269 w 5980176"/>
              <a:gd name="connsiteY37" fmla="*/ 1202563 h 3182112"/>
              <a:gd name="connsiteX38" fmla="*/ 3062732 w 5980176"/>
              <a:gd name="connsiteY38" fmla="*/ 1134999 h 3182112"/>
              <a:gd name="connsiteX39" fmla="*/ 3044952 w 5980176"/>
              <a:gd name="connsiteY39" fmla="*/ 1024128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3041269 w 5980176"/>
              <a:gd name="connsiteY37" fmla="*/ 1202563 h 3182112"/>
              <a:gd name="connsiteX38" fmla="*/ 3062732 w 5980176"/>
              <a:gd name="connsiteY38" fmla="*/ 1134999 h 3182112"/>
              <a:gd name="connsiteX39" fmla="*/ 3079877 w 5980176"/>
              <a:gd name="connsiteY39" fmla="*/ 1027303 h 3182112"/>
              <a:gd name="connsiteX40" fmla="*/ 30540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3041269 w 5980176"/>
              <a:gd name="connsiteY37" fmla="*/ 1202563 h 3182112"/>
              <a:gd name="connsiteX38" fmla="*/ 3062732 w 5980176"/>
              <a:gd name="connsiteY38" fmla="*/ 1134999 h 3182112"/>
              <a:gd name="connsiteX39" fmla="*/ 3079877 w 5980176"/>
              <a:gd name="connsiteY39" fmla="*/ 1027303 h 3182112"/>
              <a:gd name="connsiteX40" fmla="*/ 3092196 w 5980176"/>
              <a:gd name="connsiteY40" fmla="*/ 941832 h 3182112"/>
              <a:gd name="connsiteX41" fmla="*/ 3063240 w 5980176"/>
              <a:gd name="connsiteY41" fmla="*/ 768096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3041269 w 5980176"/>
              <a:gd name="connsiteY37" fmla="*/ 1202563 h 3182112"/>
              <a:gd name="connsiteX38" fmla="*/ 3062732 w 5980176"/>
              <a:gd name="connsiteY38" fmla="*/ 1134999 h 3182112"/>
              <a:gd name="connsiteX39" fmla="*/ 3079877 w 5980176"/>
              <a:gd name="connsiteY39" fmla="*/ 1027303 h 3182112"/>
              <a:gd name="connsiteX40" fmla="*/ 3092196 w 5980176"/>
              <a:gd name="connsiteY40" fmla="*/ 941832 h 3182112"/>
              <a:gd name="connsiteX41" fmla="*/ 3129915 w 5980176"/>
              <a:gd name="connsiteY41" fmla="*/ 783971 h 3182112"/>
              <a:gd name="connsiteX42" fmla="*/ 3099816 w 5980176"/>
              <a:gd name="connsiteY42" fmla="*/ 58521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3041269 w 5980176"/>
              <a:gd name="connsiteY37" fmla="*/ 1202563 h 3182112"/>
              <a:gd name="connsiteX38" fmla="*/ 3062732 w 5980176"/>
              <a:gd name="connsiteY38" fmla="*/ 1134999 h 3182112"/>
              <a:gd name="connsiteX39" fmla="*/ 3079877 w 5980176"/>
              <a:gd name="connsiteY39" fmla="*/ 1027303 h 3182112"/>
              <a:gd name="connsiteX40" fmla="*/ 3092196 w 5980176"/>
              <a:gd name="connsiteY40" fmla="*/ 941832 h 3182112"/>
              <a:gd name="connsiteX41" fmla="*/ 3129915 w 5980176"/>
              <a:gd name="connsiteY41" fmla="*/ 783971 h 3182112"/>
              <a:gd name="connsiteX42" fmla="*/ 3163316 w 5980176"/>
              <a:gd name="connsiteY42" fmla="*/ 629666 h 3182112"/>
              <a:gd name="connsiteX43" fmla="*/ 3154680 w 5980176"/>
              <a:gd name="connsiteY43" fmla="*/ 29260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3041269 w 5980176"/>
              <a:gd name="connsiteY37" fmla="*/ 1202563 h 3182112"/>
              <a:gd name="connsiteX38" fmla="*/ 3062732 w 5980176"/>
              <a:gd name="connsiteY38" fmla="*/ 1134999 h 3182112"/>
              <a:gd name="connsiteX39" fmla="*/ 3079877 w 5980176"/>
              <a:gd name="connsiteY39" fmla="*/ 1027303 h 3182112"/>
              <a:gd name="connsiteX40" fmla="*/ 3092196 w 5980176"/>
              <a:gd name="connsiteY40" fmla="*/ 941832 h 3182112"/>
              <a:gd name="connsiteX41" fmla="*/ 3129915 w 5980176"/>
              <a:gd name="connsiteY41" fmla="*/ 783971 h 3182112"/>
              <a:gd name="connsiteX42" fmla="*/ 3163316 w 5980176"/>
              <a:gd name="connsiteY42" fmla="*/ 629666 h 3182112"/>
              <a:gd name="connsiteX43" fmla="*/ 3199130 w 5980176"/>
              <a:gd name="connsiteY43" fmla="*/ 641858 h 3182112"/>
              <a:gd name="connsiteX44" fmla="*/ 3172968 w 5980176"/>
              <a:gd name="connsiteY44" fmla="*/ 11887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3041269 w 5980176"/>
              <a:gd name="connsiteY37" fmla="*/ 1202563 h 3182112"/>
              <a:gd name="connsiteX38" fmla="*/ 3062732 w 5980176"/>
              <a:gd name="connsiteY38" fmla="*/ 1134999 h 3182112"/>
              <a:gd name="connsiteX39" fmla="*/ 3079877 w 5980176"/>
              <a:gd name="connsiteY39" fmla="*/ 1027303 h 3182112"/>
              <a:gd name="connsiteX40" fmla="*/ 3092196 w 5980176"/>
              <a:gd name="connsiteY40" fmla="*/ 941832 h 3182112"/>
              <a:gd name="connsiteX41" fmla="*/ 3129915 w 5980176"/>
              <a:gd name="connsiteY41" fmla="*/ 783971 h 3182112"/>
              <a:gd name="connsiteX42" fmla="*/ 3163316 w 5980176"/>
              <a:gd name="connsiteY42" fmla="*/ 629666 h 3182112"/>
              <a:gd name="connsiteX43" fmla="*/ 3199130 w 5980176"/>
              <a:gd name="connsiteY43" fmla="*/ 641858 h 3182112"/>
              <a:gd name="connsiteX44" fmla="*/ 3201543 w 5980176"/>
              <a:gd name="connsiteY44" fmla="*/ 582422 h 3182112"/>
              <a:gd name="connsiteX45" fmla="*/ 3200400 w 5980176"/>
              <a:gd name="connsiteY45" fmla="*/ 15544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3041269 w 5980176"/>
              <a:gd name="connsiteY37" fmla="*/ 1202563 h 3182112"/>
              <a:gd name="connsiteX38" fmla="*/ 3062732 w 5980176"/>
              <a:gd name="connsiteY38" fmla="*/ 1134999 h 3182112"/>
              <a:gd name="connsiteX39" fmla="*/ 3079877 w 5980176"/>
              <a:gd name="connsiteY39" fmla="*/ 1027303 h 3182112"/>
              <a:gd name="connsiteX40" fmla="*/ 3092196 w 5980176"/>
              <a:gd name="connsiteY40" fmla="*/ 941832 h 3182112"/>
              <a:gd name="connsiteX41" fmla="*/ 3129915 w 5980176"/>
              <a:gd name="connsiteY41" fmla="*/ 783971 h 3182112"/>
              <a:gd name="connsiteX42" fmla="*/ 3163316 w 5980176"/>
              <a:gd name="connsiteY42" fmla="*/ 629666 h 3182112"/>
              <a:gd name="connsiteX43" fmla="*/ 3199130 w 5980176"/>
              <a:gd name="connsiteY43" fmla="*/ 641858 h 3182112"/>
              <a:gd name="connsiteX44" fmla="*/ 3201543 w 5980176"/>
              <a:gd name="connsiteY44" fmla="*/ 582422 h 3182112"/>
              <a:gd name="connsiteX45" fmla="*/ 3225800 w 5980176"/>
              <a:gd name="connsiteY45" fmla="*/ 568198 h 3182112"/>
              <a:gd name="connsiteX46" fmla="*/ 3246120 w 5980176"/>
              <a:gd name="connsiteY46" fmla="*/ 10972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3041269 w 5980176"/>
              <a:gd name="connsiteY37" fmla="*/ 1202563 h 3182112"/>
              <a:gd name="connsiteX38" fmla="*/ 3062732 w 5980176"/>
              <a:gd name="connsiteY38" fmla="*/ 1134999 h 3182112"/>
              <a:gd name="connsiteX39" fmla="*/ 3079877 w 5980176"/>
              <a:gd name="connsiteY39" fmla="*/ 1027303 h 3182112"/>
              <a:gd name="connsiteX40" fmla="*/ 3092196 w 5980176"/>
              <a:gd name="connsiteY40" fmla="*/ 941832 h 3182112"/>
              <a:gd name="connsiteX41" fmla="*/ 3129915 w 5980176"/>
              <a:gd name="connsiteY41" fmla="*/ 783971 h 3182112"/>
              <a:gd name="connsiteX42" fmla="*/ 3163316 w 5980176"/>
              <a:gd name="connsiteY42" fmla="*/ 629666 h 3182112"/>
              <a:gd name="connsiteX43" fmla="*/ 3199130 w 5980176"/>
              <a:gd name="connsiteY43" fmla="*/ 641858 h 3182112"/>
              <a:gd name="connsiteX44" fmla="*/ 3201543 w 5980176"/>
              <a:gd name="connsiteY44" fmla="*/ 582422 h 3182112"/>
              <a:gd name="connsiteX45" fmla="*/ 3225800 w 5980176"/>
              <a:gd name="connsiteY45" fmla="*/ 568198 h 3182112"/>
              <a:gd name="connsiteX46" fmla="*/ 3255645 w 5980176"/>
              <a:gd name="connsiteY46" fmla="*/ 509778 h 3182112"/>
              <a:gd name="connsiteX47" fmla="*/ 3291840 w 5980176"/>
              <a:gd name="connsiteY47" fmla="*/ 100584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82112 h 3182112"/>
              <a:gd name="connsiteX1" fmla="*/ 91440 w 5980176"/>
              <a:gd name="connsiteY1" fmla="*/ 3172968 h 3182112"/>
              <a:gd name="connsiteX2" fmla="*/ 320040 w 5980176"/>
              <a:gd name="connsiteY2" fmla="*/ 3127248 h 3182112"/>
              <a:gd name="connsiteX3" fmla="*/ 576072 w 5980176"/>
              <a:gd name="connsiteY3" fmla="*/ 3044952 h 3182112"/>
              <a:gd name="connsiteX4" fmla="*/ 868680 w 5980176"/>
              <a:gd name="connsiteY4" fmla="*/ 2926080 h 3182112"/>
              <a:gd name="connsiteX5" fmla="*/ 996696 w 5980176"/>
              <a:gd name="connsiteY5" fmla="*/ 2862072 h 3182112"/>
              <a:gd name="connsiteX6" fmla="*/ 1152144 w 5980176"/>
              <a:gd name="connsiteY6" fmla="*/ 2706624 h 3182112"/>
              <a:gd name="connsiteX7" fmla="*/ 1234440 w 5980176"/>
              <a:gd name="connsiteY7" fmla="*/ 2615184 h 3182112"/>
              <a:gd name="connsiteX8" fmla="*/ 1335024 w 5980176"/>
              <a:gd name="connsiteY8" fmla="*/ 2487168 h 3182112"/>
              <a:gd name="connsiteX9" fmla="*/ 1389888 w 5980176"/>
              <a:gd name="connsiteY9" fmla="*/ 2322576 h 3182112"/>
              <a:gd name="connsiteX10" fmla="*/ 1463040 w 5980176"/>
              <a:gd name="connsiteY10" fmla="*/ 2185416 h 3182112"/>
              <a:gd name="connsiteX11" fmla="*/ 1527048 w 5980176"/>
              <a:gd name="connsiteY11" fmla="*/ 2148840 h 3182112"/>
              <a:gd name="connsiteX12" fmla="*/ 1609344 w 5980176"/>
              <a:gd name="connsiteY12" fmla="*/ 2185416 h 3182112"/>
              <a:gd name="connsiteX13" fmla="*/ 1700784 w 5980176"/>
              <a:gd name="connsiteY13" fmla="*/ 2121408 h 3182112"/>
              <a:gd name="connsiteX14" fmla="*/ 1801368 w 5980176"/>
              <a:gd name="connsiteY14" fmla="*/ 2075688 h 3182112"/>
              <a:gd name="connsiteX15" fmla="*/ 1883664 w 5980176"/>
              <a:gd name="connsiteY15" fmla="*/ 2039112 h 3182112"/>
              <a:gd name="connsiteX16" fmla="*/ 1883664 w 5980176"/>
              <a:gd name="connsiteY16" fmla="*/ 2039112 h 3182112"/>
              <a:gd name="connsiteX17" fmla="*/ 1975104 w 5980176"/>
              <a:gd name="connsiteY17" fmla="*/ 2139696 h 3182112"/>
              <a:gd name="connsiteX18" fmla="*/ 1975104 w 5980176"/>
              <a:gd name="connsiteY18" fmla="*/ 2139696 h 3182112"/>
              <a:gd name="connsiteX19" fmla="*/ 2121408 w 5980176"/>
              <a:gd name="connsiteY19" fmla="*/ 2185416 h 3182112"/>
              <a:gd name="connsiteX20" fmla="*/ 2121408 w 5980176"/>
              <a:gd name="connsiteY20" fmla="*/ 2185416 h 3182112"/>
              <a:gd name="connsiteX21" fmla="*/ 2194560 w 5980176"/>
              <a:gd name="connsiteY21" fmla="*/ 2194560 h 3182112"/>
              <a:gd name="connsiteX22" fmla="*/ 2258568 w 5980176"/>
              <a:gd name="connsiteY22" fmla="*/ 2121408 h 3182112"/>
              <a:gd name="connsiteX23" fmla="*/ 2286000 w 5980176"/>
              <a:gd name="connsiteY23" fmla="*/ 2057400 h 3182112"/>
              <a:gd name="connsiteX24" fmla="*/ 2331720 w 5980176"/>
              <a:gd name="connsiteY24" fmla="*/ 1975104 h 3182112"/>
              <a:gd name="connsiteX25" fmla="*/ 2389759 w 5980176"/>
              <a:gd name="connsiteY25" fmla="*/ 1921764 h 3182112"/>
              <a:gd name="connsiteX26" fmla="*/ 2433066 w 5980176"/>
              <a:gd name="connsiteY26" fmla="*/ 1857756 h 3182112"/>
              <a:gd name="connsiteX27" fmla="*/ 2456180 w 5980176"/>
              <a:gd name="connsiteY27" fmla="*/ 1865630 h 3182112"/>
              <a:gd name="connsiteX28" fmla="*/ 2492883 w 5980176"/>
              <a:gd name="connsiteY28" fmla="*/ 1783842 h 3182112"/>
              <a:gd name="connsiteX29" fmla="*/ 2550160 w 5980176"/>
              <a:gd name="connsiteY29" fmla="*/ 1752981 h 3182112"/>
              <a:gd name="connsiteX30" fmla="*/ 2626360 w 5980176"/>
              <a:gd name="connsiteY30" fmla="*/ 1829181 h 3182112"/>
              <a:gd name="connsiteX31" fmla="*/ 2711450 w 5980176"/>
              <a:gd name="connsiteY31" fmla="*/ 1869313 h 3182112"/>
              <a:gd name="connsiteX32" fmla="*/ 2807208 w 5980176"/>
              <a:gd name="connsiteY32" fmla="*/ 1810512 h 3182112"/>
              <a:gd name="connsiteX33" fmla="*/ 2871978 w 5980176"/>
              <a:gd name="connsiteY33" fmla="*/ 1719072 h 3182112"/>
              <a:gd name="connsiteX34" fmla="*/ 2936367 w 5980176"/>
              <a:gd name="connsiteY34" fmla="*/ 1511935 h 3182112"/>
              <a:gd name="connsiteX35" fmla="*/ 2978531 w 5980176"/>
              <a:gd name="connsiteY35" fmla="*/ 1356487 h 3182112"/>
              <a:gd name="connsiteX36" fmla="*/ 3010662 w 5980176"/>
              <a:gd name="connsiteY36" fmla="*/ 1280922 h 3182112"/>
              <a:gd name="connsiteX37" fmla="*/ 3041269 w 5980176"/>
              <a:gd name="connsiteY37" fmla="*/ 1202563 h 3182112"/>
              <a:gd name="connsiteX38" fmla="*/ 3062732 w 5980176"/>
              <a:gd name="connsiteY38" fmla="*/ 1134999 h 3182112"/>
              <a:gd name="connsiteX39" fmla="*/ 3079877 w 5980176"/>
              <a:gd name="connsiteY39" fmla="*/ 1027303 h 3182112"/>
              <a:gd name="connsiteX40" fmla="*/ 3092196 w 5980176"/>
              <a:gd name="connsiteY40" fmla="*/ 941832 h 3182112"/>
              <a:gd name="connsiteX41" fmla="*/ 3129915 w 5980176"/>
              <a:gd name="connsiteY41" fmla="*/ 783971 h 3182112"/>
              <a:gd name="connsiteX42" fmla="*/ 3163316 w 5980176"/>
              <a:gd name="connsiteY42" fmla="*/ 629666 h 3182112"/>
              <a:gd name="connsiteX43" fmla="*/ 3199130 w 5980176"/>
              <a:gd name="connsiteY43" fmla="*/ 641858 h 3182112"/>
              <a:gd name="connsiteX44" fmla="*/ 3201543 w 5980176"/>
              <a:gd name="connsiteY44" fmla="*/ 582422 h 3182112"/>
              <a:gd name="connsiteX45" fmla="*/ 3225800 w 5980176"/>
              <a:gd name="connsiteY45" fmla="*/ 568198 h 3182112"/>
              <a:gd name="connsiteX46" fmla="*/ 3255645 w 5980176"/>
              <a:gd name="connsiteY46" fmla="*/ 509778 h 3182112"/>
              <a:gd name="connsiteX47" fmla="*/ 3282315 w 5980176"/>
              <a:gd name="connsiteY47" fmla="*/ 402209 h 3182112"/>
              <a:gd name="connsiteX48" fmla="*/ 3291840 w 5980176"/>
              <a:gd name="connsiteY48" fmla="*/ 0 h 3182112"/>
              <a:gd name="connsiteX49" fmla="*/ 3346704 w 5980176"/>
              <a:gd name="connsiteY49" fmla="*/ 54864 h 3182112"/>
              <a:gd name="connsiteX50" fmla="*/ 3346704 w 5980176"/>
              <a:gd name="connsiteY50" fmla="*/ 54864 h 3182112"/>
              <a:gd name="connsiteX51" fmla="*/ 3410712 w 5980176"/>
              <a:gd name="connsiteY51" fmla="*/ 164592 h 3182112"/>
              <a:gd name="connsiteX52" fmla="*/ 3419856 w 5980176"/>
              <a:gd name="connsiteY52" fmla="*/ 265176 h 3182112"/>
              <a:gd name="connsiteX53" fmla="*/ 3456432 w 5980176"/>
              <a:gd name="connsiteY53" fmla="*/ 374904 h 3182112"/>
              <a:gd name="connsiteX54" fmla="*/ 3483864 w 5980176"/>
              <a:gd name="connsiteY54" fmla="*/ 557784 h 3182112"/>
              <a:gd name="connsiteX55" fmla="*/ 3511296 w 5980176"/>
              <a:gd name="connsiteY55" fmla="*/ 539496 h 3182112"/>
              <a:gd name="connsiteX56" fmla="*/ 3520440 w 5980176"/>
              <a:gd name="connsiteY56" fmla="*/ 612648 h 3182112"/>
              <a:gd name="connsiteX57" fmla="*/ 3547872 w 5980176"/>
              <a:gd name="connsiteY57" fmla="*/ 813816 h 3182112"/>
              <a:gd name="connsiteX58" fmla="*/ 3575304 w 5980176"/>
              <a:gd name="connsiteY58" fmla="*/ 969264 h 3182112"/>
              <a:gd name="connsiteX59" fmla="*/ 3611880 w 5980176"/>
              <a:gd name="connsiteY59" fmla="*/ 1051560 h 3182112"/>
              <a:gd name="connsiteX60" fmla="*/ 3639312 w 5980176"/>
              <a:gd name="connsiteY60" fmla="*/ 1280160 h 3182112"/>
              <a:gd name="connsiteX61" fmla="*/ 3694176 w 5980176"/>
              <a:gd name="connsiteY61" fmla="*/ 1371600 h 3182112"/>
              <a:gd name="connsiteX62" fmla="*/ 3703320 w 5980176"/>
              <a:gd name="connsiteY62" fmla="*/ 1453896 h 3182112"/>
              <a:gd name="connsiteX63" fmla="*/ 3712464 w 5980176"/>
              <a:gd name="connsiteY63" fmla="*/ 1527048 h 3182112"/>
              <a:gd name="connsiteX64" fmla="*/ 3712464 w 5980176"/>
              <a:gd name="connsiteY64" fmla="*/ 1527048 h 3182112"/>
              <a:gd name="connsiteX65" fmla="*/ 3794760 w 5980176"/>
              <a:gd name="connsiteY65" fmla="*/ 1682496 h 3182112"/>
              <a:gd name="connsiteX66" fmla="*/ 3849624 w 5980176"/>
              <a:gd name="connsiteY66" fmla="*/ 1810512 h 3182112"/>
              <a:gd name="connsiteX67" fmla="*/ 3941064 w 5980176"/>
              <a:gd name="connsiteY67" fmla="*/ 1892808 h 3182112"/>
              <a:gd name="connsiteX68" fmla="*/ 4032504 w 5980176"/>
              <a:gd name="connsiteY68" fmla="*/ 2002536 h 3182112"/>
              <a:gd name="connsiteX69" fmla="*/ 4069080 w 5980176"/>
              <a:gd name="connsiteY69" fmla="*/ 2084832 h 3182112"/>
              <a:gd name="connsiteX70" fmla="*/ 4087368 w 5980176"/>
              <a:gd name="connsiteY70" fmla="*/ 2176272 h 3182112"/>
              <a:gd name="connsiteX71" fmla="*/ 4123944 w 5980176"/>
              <a:gd name="connsiteY71" fmla="*/ 2295144 h 3182112"/>
              <a:gd name="connsiteX72" fmla="*/ 4197096 w 5980176"/>
              <a:gd name="connsiteY72" fmla="*/ 2404872 h 3182112"/>
              <a:gd name="connsiteX73" fmla="*/ 4270248 w 5980176"/>
              <a:gd name="connsiteY73" fmla="*/ 2468880 h 3182112"/>
              <a:gd name="connsiteX74" fmla="*/ 4270248 w 5980176"/>
              <a:gd name="connsiteY74" fmla="*/ 2468880 h 3182112"/>
              <a:gd name="connsiteX75" fmla="*/ 4352544 w 5980176"/>
              <a:gd name="connsiteY75" fmla="*/ 2468880 h 3182112"/>
              <a:gd name="connsiteX76" fmla="*/ 4407408 w 5980176"/>
              <a:gd name="connsiteY76" fmla="*/ 2560320 h 3182112"/>
              <a:gd name="connsiteX77" fmla="*/ 4535424 w 5980176"/>
              <a:gd name="connsiteY77" fmla="*/ 2596896 h 3182112"/>
              <a:gd name="connsiteX78" fmla="*/ 4645152 w 5980176"/>
              <a:gd name="connsiteY78" fmla="*/ 2642616 h 3182112"/>
              <a:gd name="connsiteX79" fmla="*/ 4754880 w 5980176"/>
              <a:gd name="connsiteY79" fmla="*/ 2697480 h 3182112"/>
              <a:gd name="connsiteX80" fmla="*/ 4901184 w 5980176"/>
              <a:gd name="connsiteY80" fmla="*/ 2743200 h 3182112"/>
              <a:gd name="connsiteX81" fmla="*/ 5038344 w 5980176"/>
              <a:gd name="connsiteY81" fmla="*/ 2770632 h 3182112"/>
              <a:gd name="connsiteX82" fmla="*/ 5175504 w 5980176"/>
              <a:gd name="connsiteY82" fmla="*/ 2807208 h 3182112"/>
              <a:gd name="connsiteX83" fmla="*/ 5330952 w 5980176"/>
              <a:gd name="connsiteY83" fmla="*/ 2825496 h 3182112"/>
              <a:gd name="connsiteX84" fmla="*/ 5458968 w 5980176"/>
              <a:gd name="connsiteY84" fmla="*/ 2862072 h 3182112"/>
              <a:gd name="connsiteX85" fmla="*/ 5605272 w 5980176"/>
              <a:gd name="connsiteY85" fmla="*/ 2862072 h 3182112"/>
              <a:gd name="connsiteX86" fmla="*/ 5696712 w 5980176"/>
              <a:gd name="connsiteY86" fmla="*/ 2871216 h 3182112"/>
              <a:gd name="connsiteX87" fmla="*/ 5815584 w 5980176"/>
              <a:gd name="connsiteY87" fmla="*/ 2898648 h 3182112"/>
              <a:gd name="connsiteX88" fmla="*/ 5916168 w 5980176"/>
              <a:gd name="connsiteY88" fmla="*/ 2907792 h 3182112"/>
              <a:gd name="connsiteX89" fmla="*/ 5916168 w 5980176"/>
              <a:gd name="connsiteY89" fmla="*/ 2907792 h 3182112"/>
              <a:gd name="connsiteX90" fmla="*/ 5980176 w 5980176"/>
              <a:gd name="connsiteY90" fmla="*/ 2907792 h 3182112"/>
              <a:gd name="connsiteX0" fmla="*/ 0 w 5980176"/>
              <a:gd name="connsiteY0" fmla="*/ 3127248 h 3127248"/>
              <a:gd name="connsiteX1" fmla="*/ 91440 w 5980176"/>
              <a:gd name="connsiteY1" fmla="*/ 3118104 h 3127248"/>
              <a:gd name="connsiteX2" fmla="*/ 320040 w 5980176"/>
              <a:gd name="connsiteY2" fmla="*/ 3072384 h 3127248"/>
              <a:gd name="connsiteX3" fmla="*/ 576072 w 5980176"/>
              <a:gd name="connsiteY3" fmla="*/ 2990088 h 3127248"/>
              <a:gd name="connsiteX4" fmla="*/ 868680 w 5980176"/>
              <a:gd name="connsiteY4" fmla="*/ 2871216 h 3127248"/>
              <a:gd name="connsiteX5" fmla="*/ 996696 w 5980176"/>
              <a:gd name="connsiteY5" fmla="*/ 2807208 h 3127248"/>
              <a:gd name="connsiteX6" fmla="*/ 1152144 w 5980176"/>
              <a:gd name="connsiteY6" fmla="*/ 2651760 h 3127248"/>
              <a:gd name="connsiteX7" fmla="*/ 1234440 w 5980176"/>
              <a:gd name="connsiteY7" fmla="*/ 2560320 h 3127248"/>
              <a:gd name="connsiteX8" fmla="*/ 1335024 w 5980176"/>
              <a:gd name="connsiteY8" fmla="*/ 2432304 h 3127248"/>
              <a:gd name="connsiteX9" fmla="*/ 1389888 w 5980176"/>
              <a:gd name="connsiteY9" fmla="*/ 2267712 h 3127248"/>
              <a:gd name="connsiteX10" fmla="*/ 1463040 w 5980176"/>
              <a:gd name="connsiteY10" fmla="*/ 2130552 h 3127248"/>
              <a:gd name="connsiteX11" fmla="*/ 1527048 w 5980176"/>
              <a:gd name="connsiteY11" fmla="*/ 2093976 h 3127248"/>
              <a:gd name="connsiteX12" fmla="*/ 1609344 w 5980176"/>
              <a:gd name="connsiteY12" fmla="*/ 2130552 h 3127248"/>
              <a:gd name="connsiteX13" fmla="*/ 1700784 w 5980176"/>
              <a:gd name="connsiteY13" fmla="*/ 2066544 h 3127248"/>
              <a:gd name="connsiteX14" fmla="*/ 1801368 w 5980176"/>
              <a:gd name="connsiteY14" fmla="*/ 2020824 h 3127248"/>
              <a:gd name="connsiteX15" fmla="*/ 1883664 w 5980176"/>
              <a:gd name="connsiteY15" fmla="*/ 1984248 h 3127248"/>
              <a:gd name="connsiteX16" fmla="*/ 1883664 w 5980176"/>
              <a:gd name="connsiteY16" fmla="*/ 1984248 h 3127248"/>
              <a:gd name="connsiteX17" fmla="*/ 1975104 w 5980176"/>
              <a:gd name="connsiteY17" fmla="*/ 2084832 h 3127248"/>
              <a:gd name="connsiteX18" fmla="*/ 1975104 w 5980176"/>
              <a:gd name="connsiteY18" fmla="*/ 2084832 h 3127248"/>
              <a:gd name="connsiteX19" fmla="*/ 2121408 w 5980176"/>
              <a:gd name="connsiteY19" fmla="*/ 2130552 h 3127248"/>
              <a:gd name="connsiteX20" fmla="*/ 2121408 w 5980176"/>
              <a:gd name="connsiteY20" fmla="*/ 2130552 h 3127248"/>
              <a:gd name="connsiteX21" fmla="*/ 2194560 w 5980176"/>
              <a:gd name="connsiteY21" fmla="*/ 2139696 h 3127248"/>
              <a:gd name="connsiteX22" fmla="*/ 2258568 w 5980176"/>
              <a:gd name="connsiteY22" fmla="*/ 2066544 h 3127248"/>
              <a:gd name="connsiteX23" fmla="*/ 2286000 w 5980176"/>
              <a:gd name="connsiteY23" fmla="*/ 2002536 h 3127248"/>
              <a:gd name="connsiteX24" fmla="*/ 2331720 w 5980176"/>
              <a:gd name="connsiteY24" fmla="*/ 1920240 h 3127248"/>
              <a:gd name="connsiteX25" fmla="*/ 2389759 w 5980176"/>
              <a:gd name="connsiteY25" fmla="*/ 1866900 h 3127248"/>
              <a:gd name="connsiteX26" fmla="*/ 2433066 w 5980176"/>
              <a:gd name="connsiteY26" fmla="*/ 1802892 h 3127248"/>
              <a:gd name="connsiteX27" fmla="*/ 2456180 w 5980176"/>
              <a:gd name="connsiteY27" fmla="*/ 1810766 h 3127248"/>
              <a:gd name="connsiteX28" fmla="*/ 2492883 w 5980176"/>
              <a:gd name="connsiteY28" fmla="*/ 1728978 h 3127248"/>
              <a:gd name="connsiteX29" fmla="*/ 2550160 w 5980176"/>
              <a:gd name="connsiteY29" fmla="*/ 1698117 h 3127248"/>
              <a:gd name="connsiteX30" fmla="*/ 2626360 w 5980176"/>
              <a:gd name="connsiteY30" fmla="*/ 1774317 h 3127248"/>
              <a:gd name="connsiteX31" fmla="*/ 2711450 w 5980176"/>
              <a:gd name="connsiteY31" fmla="*/ 1814449 h 3127248"/>
              <a:gd name="connsiteX32" fmla="*/ 2807208 w 5980176"/>
              <a:gd name="connsiteY32" fmla="*/ 1755648 h 3127248"/>
              <a:gd name="connsiteX33" fmla="*/ 2871978 w 5980176"/>
              <a:gd name="connsiteY33" fmla="*/ 1664208 h 3127248"/>
              <a:gd name="connsiteX34" fmla="*/ 2936367 w 5980176"/>
              <a:gd name="connsiteY34" fmla="*/ 1457071 h 3127248"/>
              <a:gd name="connsiteX35" fmla="*/ 2978531 w 5980176"/>
              <a:gd name="connsiteY35" fmla="*/ 1301623 h 3127248"/>
              <a:gd name="connsiteX36" fmla="*/ 3010662 w 5980176"/>
              <a:gd name="connsiteY36" fmla="*/ 1226058 h 3127248"/>
              <a:gd name="connsiteX37" fmla="*/ 3041269 w 5980176"/>
              <a:gd name="connsiteY37" fmla="*/ 1147699 h 3127248"/>
              <a:gd name="connsiteX38" fmla="*/ 3062732 w 5980176"/>
              <a:gd name="connsiteY38" fmla="*/ 1080135 h 3127248"/>
              <a:gd name="connsiteX39" fmla="*/ 3079877 w 5980176"/>
              <a:gd name="connsiteY39" fmla="*/ 972439 h 3127248"/>
              <a:gd name="connsiteX40" fmla="*/ 3092196 w 5980176"/>
              <a:gd name="connsiteY40" fmla="*/ 886968 h 3127248"/>
              <a:gd name="connsiteX41" fmla="*/ 3129915 w 5980176"/>
              <a:gd name="connsiteY41" fmla="*/ 729107 h 3127248"/>
              <a:gd name="connsiteX42" fmla="*/ 3163316 w 5980176"/>
              <a:gd name="connsiteY42" fmla="*/ 574802 h 3127248"/>
              <a:gd name="connsiteX43" fmla="*/ 3199130 w 5980176"/>
              <a:gd name="connsiteY43" fmla="*/ 586994 h 3127248"/>
              <a:gd name="connsiteX44" fmla="*/ 3201543 w 5980176"/>
              <a:gd name="connsiteY44" fmla="*/ 527558 h 3127248"/>
              <a:gd name="connsiteX45" fmla="*/ 3225800 w 5980176"/>
              <a:gd name="connsiteY45" fmla="*/ 513334 h 3127248"/>
              <a:gd name="connsiteX46" fmla="*/ 3255645 w 5980176"/>
              <a:gd name="connsiteY46" fmla="*/ 454914 h 3127248"/>
              <a:gd name="connsiteX47" fmla="*/ 3282315 w 5980176"/>
              <a:gd name="connsiteY47" fmla="*/ 347345 h 3127248"/>
              <a:gd name="connsiteX48" fmla="*/ 3336290 w 5980176"/>
              <a:gd name="connsiteY48" fmla="*/ 307086 h 3127248"/>
              <a:gd name="connsiteX49" fmla="*/ 3346704 w 5980176"/>
              <a:gd name="connsiteY49" fmla="*/ 0 h 3127248"/>
              <a:gd name="connsiteX50" fmla="*/ 3346704 w 5980176"/>
              <a:gd name="connsiteY50" fmla="*/ 0 h 3127248"/>
              <a:gd name="connsiteX51" fmla="*/ 3410712 w 5980176"/>
              <a:gd name="connsiteY51" fmla="*/ 109728 h 3127248"/>
              <a:gd name="connsiteX52" fmla="*/ 3419856 w 5980176"/>
              <a:gd name="connsiteY52" fmla="*/ 210312 h 3127248"/>
              <a:gd name="connsiteX53" fmla="*/ 3456432 w 5980176"/>
              <a:gd name="connsiteY53" fmla="*/ 320040 h 3127248"/>
              <a:gd name="connsiteX54" fmla="*/ 3483864 w 5980176"/>
              <a:gd name="connsiteY54" fmla="*/ 502920 h 3127248"/>
              <a:gd name="connsiteX55" fmla="*/ 3511296 w 5980176"/>
              <a:gd name="connsiteY55" fmla="*/ 484632 h 3127248"/>
              <a:gd name="connsiteX56" fmla="*/ 3520440 w 5980176"/>
              <a:gd name="connsiteY56" fmla="*/ 557784 h 3127248"/>
              <a:gd name="connsiteX57" fmla="*/ 3547872 w 5980176"/>
              <a:gd name="connsiteY57" fmla="*/ 758952 h 3127248"/>
              <a:gd name="connsiteX58" fmla="*/ 3575304 w 5980176"/>
              <a:gd name="connsiteY58" fmla="*/ 914400 h 3127248"/>
              <a:gd name="connsiteX59" fmla="*/ 3611880 w 5980176"/>
              <a:gd name="connsiteY59" fmla="*/ 996696 h 3127248"/>
              <a:gd name="connsiteX60" fmla="*/ 3639312 w 5980176"/>
              <a:gd name="connsiteY60" fmla="*/ 1225296 h 3127248"/>
              <a:gd name="connsiteX61" fmla="*/ 3694176 w 5980176"/>
              <a:gd name="connsiteY61" fmla="*/ 1316736 h 3127248"/>
              <a:gd name="connsiteX62" fmla="*/ 3703320 w 5980176"/>
              <a:gd name="connsiteY62" fmla="*/ 1399032 h 3127248"/>
              <a:gd name="connsiteX63" fmla="*/ 3712464 w 5980176"/>
              <a:gd name="connsiteY63" fmla="*/ 1472184 h 3127248"/>
              <a:gd name="connsiteX64" fmla="*/ 3712464 w 5980176"/>
              <a:gd name="connsiteY64" fmla="*/ 1472184 h 3127248"/>
              <a:gd name="connsiteX65" fmla="*/ 3794760 w 5980176"/>
              <a:gd name="connsiteY65" fmla="*/ 1627632 h 3127248"/>
              <a:gd name="connsiteX66" fmla="*/ 3849624 w 5980176"/>
              <a:gd name="connsiteY66" fmla="*/ 1755648 h 3127248"/>
              <a:gd name="connsiteX67" fmla="*/ 3941064 w 5980176"/>
              <a:gd name="connsiteY67" fmla="*/ 1837944 h 3127248"/>
              <a:gd name="connsiteX68" fmla="*/ 4032504 w 5980176"/>
              <a:gd name="connsiteY68" fmla="*/ 1947672 h 3127248"/>
              <a:gd name="connsiteX69" fmla="*/ 4069080 w 5980176"/>
              <a:gd name="connsiteY69" fmla="*/ 2029968 h 3127248"/>
              <a:gd name="connsiteX70" fmla="*/ 4087368 w 5980176"/>
              <a:gd name="connsiteY70" fmla="*/ 2121408 h 3127248"/>
              <a:gd name="connsiteX71" fmla="*/ 4123944 w 5980176"/>
              <a:gd name="connsiteY71" fmla="*/ 2240280 h 3127248"/>
              <a:gd name="connsiteX72" fmla="*/ 4197096 w 5980176"/>
              <a:gd name="connsiteY72" fmla="*/ 2350008 h 3127248"/>
              <a:gd name="connsiteX73" fmla="*/ 4270248 w 5980176"/>
              <a:gd name="connsiteY73" fmla="*/ 2414016 h 3127248"/>
              <a:gd name="connsiteX74" fmla="*/ 4270248 w 5980176"/>
              <a:gd name="connsiteY74" fmla="*/ 2414016 h 3127248"/>
              <a:gd name="connsiteX75" fmla="*/ 4352544 w 5980176"/>
              <a:gd name="connsiteY75" fmla="*/ 2414016 h 3127248"/>
              <a:gd name="connsiteX76" fmla="*/ 4407408 w 5980176"/>
              <a:gd name="connsiteY76" fmla="*/ 2505456 h 3127248"/>
              <a:gd name="connsiteX77" fmla="*/ 4535424 w 5980176"/>
              <a:gd name="connsiteY77" fmla="*/ 2542032 h 3127248"/>
              <a:gd name="connsiteX78" fmla="*/ 4645152 w 5980176"/>
              <a:gd name="connsiteY78" fmla="*/ 2587752 h 3127248"/>
              <a:gd name="connsiteX79" fmla="*/ 4754880 w 5980176"/>
              <a:gd name="connsiteY79" fmla="*/ 2642616 h 3127248"/>
              <a:gd name="connsiteX80" fmla="*/ 4901184 w 5980176"/>
              <a:gd name="connsiteY80" fmla="*/ 2688336 h 3127248"/>
              <a:gd name="connsiteX81" fmla="*/ 5038344 w 5980176"/>
              <a:gd name="connsiteY81" fmla="*/ 2715768 h 3127248"/>
              <a:gd name="connsiteX82" fmla="*/ 5175504 w 5980176"/>
              <a:gd name="connsiteY82" fmla="*/ 2752344 h 3127248"/>
              <a:gd name="connsiteX83" fmla="*/ 5330952 w 5980176"/>
              <a:gd name="connsiteY83" fmla="*/ 2770632 h 3127248"/>
              <a:gd name="connsiteX84" fmla="*/ 5458968 w 5980176"/>
              <a:gd name="connsiteY84" fmla="*/ 2807208 h 3127248"/>
              <a:gd name="connsiteX85" fmla="*/ 5605272 w 5980176"/>
              <a:gd name="connsiteY85" fmla="*/ 2807208 h 3127248"/>
              <a:gd name="connsiteX86" fmla="*/ 5696712 w 5980176"/>
              <a:gd name="connsiteY86" fmla="*/ 2816352 h 3127248"/>
              <a:gd name="connsiteX87" fmla="*/ 5815584 w 5980176"/>
              <a:gd name="connsiteY87" fmla="*/ 2843784 h 3127248"/>
              <a:gd name="connsiteX88" fmla="*/ 5916168 w 5980176"/>
              <a:gd name="connsiteY88" fmla="*/ 2852928 h 3127248"/>
              <a:gd name="connsiteX89" fmla="*/ 5916168 w 5980176"/>
              <a:gd name="connsiteY89" fmla="*/ 2852928 h 3127248"/>
              <a:gd name="connsiteX90" fmla="*/ 5980176 w 5980176"/>
              <a:gd name="connsiteY90" fmla="*/ 2852928 h 3127248"/>
              <a:gd name="connsiteX0" fmla="*/ 0 w 5980176"/>
              <a:gd name="connsiteY0" fmla="*/ 3127330 h 3127330"/>
              <a:gd name="connsiteX1" fmla="*/ 91440 w 5980176"/>
              <a:gd name="connsiteY1" fmla="*/ 3118186 h 3127330"/>
              <a:gd name="connsiteX2" fmla="*/ 320040 w 5980176"/>
              <a:gd name="connsiteY2" fmla="*/ 3072466 h 3127330"/>
              <a:gd name="connsiteX3" fmla="*/ 576072 w 5980176"/>
              <a:gd name="connsiteY3" fmla="*/ 2990170 h 3127330"/>
              <a:gd name="connsiteX4" fmla="*/ 868680 w 5980176"/>
              <a:gd name="connsiteY4" fmla="*/ 2871298 h 3127330"/>
              <a:gd name="connsiteX5" fmla="*/ 996696 w 5980176"/>
              <a:gd name="connsiteY5" fmla="*/ 2807290 h 3127330"/>
              <a:gd name="connsiteX6" fmla="*/ 1152144 w 5980176"/>
              <a:gd name="connsiteY6" fmla="*/ 2651842 h 3127330"/>
              <a:gd name="connsiteX7" fmla="*/ 1234440 w 5980176"/>
              <a:gd name="connsiteY7" fmla="*/ 2560402 h 3127330"/>
              <a:gd name="connsiteX8" fmla="*/ 1335024 w 5980176"/>
              <a:gd name="connsiteY8" fmla="*/ 2432386 h 3127330"/>
              <a:gd name="connsiteX9" fmla="*/ 1389888 w 5980176"/>
              <a:gd name="connsiteY9" fmla="*/ 2267794 h 3127330"/>
              <a:gd name="connsiteX10" fmla="*/ 1463040 w 5980176"/>
              <a:gd name="connsiteY10" fmla="*/ 2130634 h 3127330"/>
              <a:gd name="connsiteX11" fmla="*/ 1527048 w 5980176"/>
              <a:gd name="connsiteY11" fmla="*/ 2094058 h 3127330"/>
              <a:gd name="connsiteX12" fmla="*/ 1609344 w 5980176"/>
              <a:gd name="connsiteY12" fmla="*/ 2130634 h 3127330"/>
              <a:gd name="connsiteX13" fmla="*/ 1700784 w 5980176"/>
              <a:gd name="connsiteY13" fmla="*/ 2066626 h 3127330"/>
              <a:gd name="connsiteX14" fmla="*/ 1801368 w 5980176"/>
              <a:gd name="connsiteY14" fmla="*/ 2020906 h 3127330"/>
              <a:gd name="connsiteX15" fmla="*/ 1883664 w 5980176"/>
              <a:gd name="connsiteY15" fmla="*/ 1984330 h 3127330"/>
              <a:gd name="connsiteX16" fmla="*/ 1883664 w 5980176"/>
              <a:gd name="connsiteY16" fmla="*/ 1984330 h 3127330"/>
              <a:gd name="connsiteX17" fmla="*/ 1975104 w 5980176"/>
              <a:gd name="connsiteY17" fmla="*/ 2084914 h 3127330"/>
              <a:gd name="connsiteX18" fmla="*/ 1975104 w 5980176"/>
              <a:gd name="connsiteY18" fmla="*/ 2084914 h 3127330"/>
              <a:gd name="connsiteX19" fmla="*/ 2121408 w 5980176"/>
              <a:gd name="connsiteY19" fmla="*/ 2130634 h 3127330"/>
              <a:gd name="connsiteX20" fmla="*/ 2121408 w 5980176"/>
              <a:gd name="connsiteY20" fmla="*/ 2130634 h 3127330"/>
              <a:gd name="connsiteX21" fmla="*/ 2194560 w 5980176"/>
              <a:gd name="connsiteY21" fmla="*/ 2139778 h 3127330"/>
              <a:gd name="connsiteX22" fmla="*/ 2258568 w 5980176"/>
              <a:gd name="connsiteY22" fmla="*/ 2066626 h 3127330"/>
              <a:gd name="connsiteX23" fmla="*/ 2286000 w 5980176"/>
              <a:gd name="connsiteY23" fmla="*/ 2002618 h 3127330"/>
              <a:gd name="connsiteX24" fmla="*/ 2331720 w 5980176"/>
              <a:gd name="connsiteY24" fmla="*/ 1920322 h 3127330"/>
              <a:gd name="connsiteX25" fmla="*/ 2389759 w 5980176"/>
              <a:gd name="connsiteY25" fmla="*/ 1866982 h 3127330"/>
              <a:gd name="connsiteX26" fmla="*/ 2433066 w 5980176"/>
              <a:gd name="connsiteY26" fmla="*/ 1802974 h 3127330"/>
              <a:gd name="connsiteX27" fmla="*/ 2456180 w 5980176"/>
              <a:gd name="connsiteY27" fmla="*/ 1810848 h 3127330"/>
              <a:gd name="connsiteX28" fmla="*/ 2492883 w 5980176"/>
              <a:gd name="connsiteY28" fmla="*/ 1729060 h 3127330"/>
              <a:gd name="connsiteX29" fmla="*/ 2550160 w 5980176"/>
              <a:gd name="connsiteY29" fmla="*/ 1698199 h 3127330"/>
              <a:gd name="connsiteX30" fmla="*/ 2626360 w 5980176"/>
              <a:gd name="connsiteY30" fmla="*/ 1774399 h 3127330"/>
              <a:gd name="connsiteX31" fmla="*/ 2711450 w 5980176"/>
              <a:gd name="connsiteY31" fmla="*/ 1814531 h 3127330"/>
              <a:gd name="connsiteX32" fmla="*/ 2807208 w 5980176"/>
              <a:gd name="connsiteY32" fmla="*/ 1755730 h 3127330"/>
              <a:gd name="connsiteX33" fmla="*/ 2871978 w 5980176"/>
              <a:gd name="connsiteY33" fmla="*/ 1664290 h 3127330"/>
              <a:gd name="connsiteX34" fmla="*/ 2936367 w 5980176"/>
              <a:gd name="connsiteY34" fmla="*/ 1457153 h 3127330"/>
              <a:gd name="connsiteX35" fmla="*/ 2978531 w 5980176"/>
              <a:gd name="connsiteY35" fmla="*/ 1301705 h 3127330"/>
              <a:gd name="connsiteX36" fmla="*/ 3010662 w 5980176"/>
              <a:gd name="connsiteY36" fmla="*/ 1226140 h 3127330"/>
              <a:gd name="connsiteX37" fmla="*/ 3041269 w 5980176"/>
              <a:gd name="connsiteY37" fmla="*/ 1147781 h 3127330"/>
              <a:gd name="connsiteX38" fmla="*/ 3062732 w 5980176"/>
              <a:gd name="connsiteY38" fmla="*/ 1080217 h 3127330"/>
              <a:gd name="connsiteX39" fmla="*/ 3079877 w 5980176"/>
              <a:gd name="connsiteY39" fmla="*/ 972521 h 3127330"/>
              <a:gd name="connsiteX40" fmla="*/ 3092196 w 5980176"/>
              <a:gd name="connsiteY40" fmla="*/ 887050 h 3127330"/>
              <a:gd name="connsiteX41" fmla="*/ 3129915 w 5980176"/>
              <a:gd name="connsiteY41" fmla="*/ 729189 h 3127330"/>
              <a:gd name="connsiteX42" fmla="*/ 3163316 w 5980176"/>
              <a:gd name="connsiteY42" fmla="*/ 574884 h 3127330"/>
              <a:gd name="connsiteX43" fmla="*/ 3199130 w 5980176"/>
              <a:gd name="connsiteY43" fmla="*/ 587076 h 3127330"/>
              <a:gd name="connsiteX44" fmla="*/ 3201543 w 5980176"/>
              <a:gd name="connsiteY44" fmla="*/ 527640 h 3127330"/>
              <a:gd name="connsiteX45" fmla="*/ 3225800 w 5980176"/>
              <a:gd name="connsiteY45" fmla="*/ 513416 h 3127330"/>
              <a:gd name="connsiteX46" fmla="*/ 3255645 w 5980176"/>
              <a:gd name="connsiteY46" fmla="*/ 454996 h 3127330"/>
              <a:gd name="connsiteX47" fmla="*/ 3282315 w 5980176"/>
              <a:gd name="connsiteY47" fmla="*/ 347427 h 3127330"/>
              <a:gd name="connsiteX48" fmla="*/ 3336290 w 5980176"/>
              <a:gd name="connsiteY48" fmla="*/ 307168 h 3127330"/>
              <a:gd name="connsiteX49" fmla="*/ 3346704 w 5980176"/>
              <a:gd name="connsiteY49" fmla="*/ 82 h 3127330"/>
              <a:gd name="connsiteX50" fmla="*/ 3353054 w 5980176"/>
              <a:gd name="connsiteY50" fmla="*/ 279482 h 3127330"/>
              <a:gd name="connsiteX51" fmla="*/ 3410712 w 5980176"/>
              <a:gd name="connsiteY51" fmla="*/ 109810 h 3127330"/>
              <a:gd name="connsiteX52" fmla="*/ 3419856 w 5980176"/>
              <a:gd name="connsiteY52" fmla="*/ 210394 h 3127330"/>
              <a:gd name="connsiteX53" fmla="*/ 3456432 w 5980176"/>
              <a:gd name="connsiteY53" fmla="*/ 320122 h 3127330"/>
              <a:gd name="connsiteX54" fmla="*/ 3483864 w 5980176"/>
              <a:gd name="connsiteY54" fmla="*/ 503002 h 3127330"/>
              <a:gd name="connsiteX55" fmla="*/ 3511296 w 5980176"/>
              <a:gd name="connsiteY55" fmla="*/ 484714 h 3127330"/>
              <a:gd name="connsiteX56" fmla="*/ 3520440 w 5980176"/>
              <a:gd name="connsiteY56" fmla="*/ 557866 h 3127330"/>
              <a:gd name="connsiteX57" fmla="*/ 3547872 w 5980176"/>
              <a:gd name="connsiteY57" fmla="*/ 759034 h 3127330"/>
              <a:gd name="connsiteX58" fmla="*/ 3575304 w 5980176"/>
              <a:gd name="connsiteY58" fmla="*/ 914482 h 3127330"/>
              <a:gd name="connsiteX59" fmla="*/ 3611880 w 5980176"/>
              <a:gd name="connsiteY59" fmla="*/ 996778 h 3127330"/>
              <a:gd name="connsiteX60" fmla="*/ 3639312 w 5980176"/>
              <a:gd name="connsiteY60" fmla="*/ 1225378 h 3127330"/>
              <a:gd name="connsiteX61" fmla="*/ 3694176 w 5980176"/>
              <a:gd name="connsiteY61" fmla="*/ 1316818 h 3127330"/>
              <a:gd name="connsiteX62" fmla="*/ 3703320 w 5980176"/>
              <a:gd name="connsiteY62" fmla="*/ 1399114 h 3127330"/>
              <a:gd name="connsiteX63" fmla="*/ 3712464 w 5980176"/>
              <a:gd name="connsiteY63" fmla="*/ 1472266 h 3127330"/>
              <a:gd name="connsiteX64" fmla="*/ 3712464 w 5980176"/>
              <a:gd name="connsiteY64" fmla="*/ 1472266 h 3127330"/>
              <a:gd name="connsiteX65" fmla="*/ 3794760 w 5980176"/>
              <a:gd name="connsiteY65" fmla="*/ 1627714 h 3127330"/>
              <a:gd name="connsiteX66" fmla="*/ 3849624 w 5980176"/>
              <a:gd name="connsiteY66" fmla="*/ 1755730 h 3127330"/>
              <a:gd name="connsiteX67" fmla="*/ 3941064 w 5980176"/>
              <a:gd name="connsiteY67" fmla="*/ 1838026 h 3127330"/>
              <a:gd name="connsiteX68" fmla="*/ 4032504 w 5980176"/>
              <a:gd name="connsiteY68" fmla="*/ 1947754 h 3127330"/>
              <a:gd name="connsiteX69" fmla="*/ 4069080 w 5980176"/>
              <a:gd name="connsiteY69" fmla="*/ 2030050 h 3127330"/>
              <a:gd name="connsiteX70" fmla="*/ 4087368 w 5980176"/>
              <a:gd name="connsiteY70" fmla="*/ 2121490 h 3127330"/>
              <a:gd name="connsiteX71" fmla="*/ 4123944 w 5980176"/>
              <a:gd name="connsiteY71" fmla="*/ 2240362 h 3127330"/>
              <a:gd name="connsiteX72" fmla="*/ 4197096 w 5980176"/>
              <a:gd name="connsiteY72" fmla="*/ 2350090 h 3127330"/>
              <a:gd name="connsiteX73" fmla="*/ 4270248 w 5980176"/>
              <a:gd name="connsiteY73" fmla="*/ 2414098 h 3127330"/>
              <a:gd name="connsiteX74" fmla="*/ 4270248 w 5980176"/>
              <a:gd name="connsiteY74" fmla="*/ 2414098 h 3127330"/>
              <a:gd name="connsiteX75" fmla="*/ 4352544 w 5980176"/>
              <a:gd name="connsiteY75" fmla="*/ 2414098 h 3127330"/>
              <a:gd name="connsiteX76" fmla="*/ 4407408 w 5980176"/>
              <a:gd name="connsiteY76" fmla="*/ 2505538 h 3127330"/>
              <a:gd name="connsiteX77" fmla="*/ 4535424 w 5980176"/>
              <a:gd name="connsiteY77" fmla="*/ 2542114 h 3127330"/>
              <a:gd name="connsiteX78" fmla="*/ 4645152 w 5980176"/>
              <a:gd name="connsiteY78" fmla="*/ 2587834 h 3127330"/>
              <a:gd name="connsiteX79" fmla="*/ 4754880 w 5980176"/>
              <a:gd name="connsiteY79" fmla="*/ 2642698 h 3127330"/>
              <a:gd name="connsiteX80" fmla="*/ 4901184 w 5980176"/>
              <a:gd name="connsiteY80" fmla="*/ 2688418 h 3127330"/>
              <a:gd name="connsiteX81" fmla="*/ 5038344 w 5980176"/>
              <a:gd name="connsiteY81" fmla="*/ 2715850 h 3127330"/>
              <a:gd name="connsiteX82" fmla="*/ 5175504 w 5980176"/>
              <a:gd name="connsiteY82" fmla="*/ 2752426 h 3127330"/>
              <a:gd name="connsiteX83" fmla="*/ 5330952 w 5980176"/>
              <a:gd name="connsiteY83" fmla="*/ 2770714 h 3127330"/>
              <a:gd name="connsiteX84" fmla="*/ 5458968 w 5980176"/>
              <a:gd name="connsiteY84" fmla="*/ 2807290 h 3127330"/>
              <a:gd name="connsiteX85" fmla="*/ 5605272 w 5980176"/>
              <a:gd name="connsiteY85" fmla="*/ 2807290 h 3127330"/>
              <a:gd name="connsiteX86" fmla="*/ 5696712 w 5980176"/>
              <a:gd name="connsiteY86" fmla="*/ 2816434 h 3127330"/>
              <a:gd name="connsiteX87" fmla="*/ 5815584 w 5980176"/>
              <a:gd name="connsiteY87" fmla="*/ 2843866 h 3127330"/>
              <a:gd name="connsiteX88" fmla="*/ 5916168 w 5980176"/>
              <a:gd name="connsiteY88" fmla="*/ 2853010 h 3127330"/>
              <a:gd name="connsiteX89" fmla="*/ 5916168 w 5980176"/>
              <a:gd name="connsiteY89" fmla="*/ 2853010 h 3127330"/>
              <a:gd name="connsiteX90" fmla="*/ 5980176 w 5980176"/>
              <a:gd name="connsiteY90" fmla="*/ 2853010 h 3127330"/>
              <a:gd name="connsiteX0" fmla="*/ 0 w 5980176"/>
              <a:gd name="connsiteY0" fmla="*/ 3127538 h 3127538"/>
              <a:gd name="connsiteX1" fmla="*/ 91440 w 5980176"/>
              <a:gd name="connsiteY1" fmla="*/ 3118394 h 3127538"/>
              <a:gd name="connsiteX2" fmla="*/ 320040 w 5980176"/>
              <a:gd name="connsiteY2" fmla="*/ 3072674 h 3127538"/>
              <a:gd name="connsiteX3" fmla="*/ 576072 w 5980176"/>
              <a:gd name="connsiteY3" fmla="*/ 2990378 h 3127538"/>
              <a:gd name="connsiteX4" fmla="*/ 868680 w 5980176"/>
              <a:gd name="connsiteY4" fmla="*/ 2871506 h 3127538"/>
              <a:gd name="connsiteX5" fmla="*/ 996696 w 5980176"/>
              <a:gd name="connsiteY5" fmla="*/ 2807498 h 3127538"/>
              <a:gd name="connsiteX6" fmla="*/ 1152144 w 5980176"/>
              <a:gd name="connsiteY6" fmla="*/ 2652050 h 3127538"/>
              <a:gd name="connsiteX7" fmla="*/ 1234440 w 5980176"/>
              <a:gd name="connsiteY7" fmla="*/ 2560610 h 3127538"/>
              <a:gd name="connsiteX8" fmla="*/ 1335024 w 5980176"/>
              <a:gd name="connsiteY8" fmla="*/ 2432594 h 3127538"/>
              <a:gd name="connsiteX9" fmla="*/ 1389888 w 5980176"/>
              <a:gd name="connsiteY9" fmla="*/ 2268002 h 3127538"/>
              <a:gd name="connsiteX10" fmla="*/ 1463040 w 5980176"/>
              <a:gd name="connsiteY10" fmla="*/ 2130842 h 3127538"/>
              <a:gd name="connsiteX11" fmla="*/ 1527048 w 5980176"/>
              <a:gd name="connsiteY11" fmla="*/ 2094266 h 3127538"/>
              <a:gd name="connsiteX12" fmla="*/ 1609344 w 5980176"/>
              <a:gd name="connsiteY12" fmla="*/ 2130842 h 3127538"/>
              <a:gd name="connsiteX13" fmla="*/ 1700784 w 5980176"/>
              <a:gd name="connsiteY13" fmla="*/ 2066834 h 3127538"/>
              <a:gd name="connsiteX14" fmla="*/ 1801368 w 5980176"/>
              <a:gd name="connsiteY14" fmla="*/ 2021114 h 3127538"/>
              <a:gd name="connsiteX15" fmla="*/ 1883664 w 5980176"/>
              <a:gd name="connsiteY15" fmla="*/ 1984538 h 3127538"/>
              <a:gd name="connsiteX16" fmla="*/ 1883664 w 5980176"/>
              <a:gd name="connsiteY16" fmla="*/ 1984538 h 3127538"/>
              <a:gd name="connsiteX17" fmla="*/ 1975104 w 5980176"/>
              <a:gd name="connsiteY17" fmla="*/ 2085122 h 3127538"/>
              <a:gd name="connsiteX18" fmla="*/ 1975104 w 5980176"/>
              <a:gd name="connsiteY18" fmla="*/ 2085122 h 3127538"/>
              <a:gd name="connsiteX19" fmla="*/ 2121408 w 5980176"/>
              <a:gd name="connsiteY19" fmla="*/ 2130842 h 3127538"/>
              <a:gd name="connsiteX20" fmla="*/ 2121408 w 5980176"/>
              <a:gd name="connsiteY20" fmla="*/ 2130842 h 3127538"/>
              <a:gd name="connsiteX21" fmla="*/ 2194560 w 5980176"/>
              <a:gd name="connsiteY21" fmla="*/ 2139986 h 3127538"/>
              <a:gd name="connsiteX22" fmla="*/ 2258568 w 5980176"/>
              <a:gd name="connsiteY22" fmla="*/ 2066834 h 3127538"/>
              <a:gd name="connsiteX23" fmla="*/ 2286000 w 5980176"/>
              <a:gd name="connsiteY23" fmla="*/ 2002826 h 3127538"/>
              <a:gd name="connsiteX24" fmla="*/ 2331720 w 5980176"/>
              <a:gd name="connsiteY24" fmla="*/ 1920530 h 3127538"/>
              <a:gd name="connsiteX25" fmla="*/ 2389759 w 5980176"/>
              <a:gd name="connsiteY25" fmla="*/ 1867190 h 3127538"/>
              <a:gd name="connsiteX26" fmla="*/ 2433066 w 5980176"/>
              <a:gd name="connsiteY26" fmla="*/ 1803182 h 3127538"/>
              <a:gd name="connsiteX27" fmla="*/ 2456180 w 5980176"/>
              <a:gd name="connsiteY27" fmla="*/ 1811056 h 3127538"/>
              <a:gd name="connsiteX28" fmla="*/ 2492883 w 5980176"/>
              <a:gd name="connsiteY28" fmla="*/ 1729268 h 3127538"/>
              <a:gd name="connsiteX29" fmla="*/ 2550160 w 5980176"/>
              <a:gd name="connsiteY29" fmla="*/ 1698407 h 3127538"/>
              <a:gd name="connsiteX30" fmla="*/ 2626360 w 5980176"/>
              <a:gd name="connsiteY30" fmla="*/ 1774607 h 3127538"/>
              <a:gd name="connsiteX31" fmla="*/ 2711450 w 5980176"/>
              <a:gd name="connsiteY31" fmla="*/ 1814739 h 3127538"/>
              <a:gd name="connsiteX32" fmla="*/ 2807208 w 5980176"/>
              <a:gd name="connsiteY32" fmla="*/ 1755938 h 3127538"/>
              <a:gd name="connsiteX33" fmla="*/ 2871978 w 5980176"/>
              <a:gd name="connsiteY33" fmla="*/ 1664498 h 3127538"/>
              <a:gd name="connsiteX34" fmla="*/ 2936367 w 5980176"/>
              <a:gd name="connsiteY34" fmla="*/ 1457361 h 3127538"/>
              <a:gd name="connsiteX35" fmla="*/ 2978531 w 5980176"/>
              <a:gd name="connsiteY35" fmla="*/ 1301913 h 3127538"/>
              <a:gd name="connsiteX36" fmla="*/ 3010662 w 5980176"/>
              <a:gd name="connsiteY36" fmla="*/ 1226348 h 3127538"/>
              <a:gd name="connsiteX37" fmla="*/ 3041269 w 5980176"/>
              <a:gd name="connsiteY37" fmla="*/ 1147989 h 3127538"/>
              <a:gd name="connsiteX38" fmla="*/ 3062732 w 5980176"/>
              <a:gd name="connsiteY38" fmla="*/ 1080425 h 3127538"/>
              <a:gd name="connsiteX39" fmla="*/ 3079877 w 5980176"/>
              <a:gd name="connsiteY39" fmla="*/ 972729 h 3127538"/>
              <a:gd name="connsiteX40" fmla="*/ 3092196 w 5980176"/>
              <a:gd name="connsiteY40" fmla="*/ 887258 h 3127538"/>
              <a:gd name="connsiteX41" fmla="*/ 3129915 w 5980176"/>
              <a:gd name="connsiteY41" fmla="*/ 729397 h 3127538"/>
              <a:gd name="connsiteX42" fmla="*/ 3163316 w 5980176"/>
              <a:gd name="connsiteY42" fmla="*/ 575092 h 3127538"/>
              <a:gd name="connsiteX43" fmla="*/ 3199130 w 5980176"/>
              <a:gd name="connsiteY43" fmla="*/ 587284 h 3127538"/>
              <a:gd name="connsiteX44" fmla="*/ 3201543 w 5980176"/>
              <a:gd name="connsiteY44" fmla="*/ 527848 h 3127538"/>
              <a:gd name="connsiteX45" fmla="*/ 3225800 w 5980176"/>
              <a:gd name="connsiteY45" fmla="*/ 513624 h 3127538"/>
              <a:gd name="connsiteX46" fmla="*/ 3255645 w 5980176"/>
              <a:gd name="connsiteY46" fmla="*/ 455204 h 3127538"/>
              <a:gd name="connsiteX47" fmla="*/ 3282315 w 5980176"/>
              <a:gd name="connsiteY47" fmla="*/ 347635 h 3127538"/>
              <a:gd name="connsiteX48" fmla="*/ 3336290 w 5980176"/>
              <a:gd name="connsiteY48" fmla="*/ 307376 h 3127538"/>
              <a:gd name="connsiteX49" fmla="*/ 3346704 w 5980176"/>
              <a:gd name="connsiteY49" fmla="*/ 290 h 3127538"/>
              <a:gd name="connsiteX50" fmla="*/ 3384804 w 5980176"/>
              <a:gd name="connsiteY50" fmla="*/ 257465 h 3127538"/>
              <a:gd name="connsiteX51" fmla="*/ 3410712 w 5980176"/>
              <a:gd name="connsiteY51" fmla="*/ 110018 h 3127538"/>
              <a:gd name="connsiteX52" fmla="*/ 3419856 w 5980176"/>
              <a:gd name="connsiteY52" fmla="*/ 210602 h 3127538"/>
              <a:gd name="connsiteX53" fmla="*/ 3456432 w 5980176"/>
              <a:gd name="connsiteY53" fmla="*/ 320330 h 3127538"/>
              <a:gd name="connsiteX54" fmla="*/ 3483864 w 5980176"/>
              <a:gd name="connsiteY54" fmla="*/ 503210 h 3127538"/>
              <a:gd name="connsiteX55" fmla="*/ 3511296 w 5980176"/>
              <a:gd name="connsiteY55" fmla="*/ 484922 h 3127538"/>
              <a:gd name="connsiteX56" fmla="*/ 3520440 w 5980176"/>
              <a:gd name="connsiteY56" fmla="*/ 558074 h 3127538"/>
              <a:gd name="connsiteX57" fmla="*/ 3547872 w 5980176"/>
              <a:gd name="connsiteY57" fmla="*/ 759242 h 3127538"/>
              <a:gd name="connsiteX58" fmla="*/ 3575304 w 5980176"/>
              <a:gd name="connsiteY58" fmla="*/ 914690 h 3127538"/>
              <a:gd name="connsiteX59" fmla="*/ 3611880 w 5980176"/>
              <a:gd name="connsiteY59" fmla="*/ 996986 h 3127538"/>
              <a:gd name="connsiteX60" fmla="*/ 3639312 w 5980176"/>
              <a:gd name="connsiteY60" fmla="*/ 1225586 h 3127538"/>
              <a:gd name="connsiteX61" fmla="*/ 3694176 w 5980176"/>
              <a:gd name="connsiteY61" fmla="*/ 1317026 h 3127538"/>
              <a:gd name="connsiteX62" fmla="*/ 3703320 w 5980176"/>
              <a:gd name="connsiteY62" fmla="*/ 1399322 h 3127538"/>
              <a:gd name="connsiteX63" fmla="*/ 3712464 w 5980176"/>
              <a:gd name="connsiteY63" fmla="*/ 1472474 h 3127538"/>
              <a:gd name="connsiteX64" fmla="*/ 3712464 w 5980176"/>
              <a:gd name="connsiteY64" fmla="*/ 1472474 h 3127538"/>
              <a:gd name="connsiteX65" fmla="*/ 3794760 w 5980176"/>
              <a:gd name="connsiteY65" fmla="*/ 1627922 h 3127538"/>
              <a:gd name="connsiteX66" fmla="*/ 3849624 w 5980176"/>
              <a:gd name="connsiteY66" fmla="*/ 1755938 h 3127538"/>
              <a:gd name="connsiteX67" fmla="*/ 3941064 w 5980176"/>
              <a:gd name="connsiteY67" fmla="*/ 1838234 h 3127538"/>
              <a:gd name="connsiteX68" fmla="*/ 4032504 w 5980176"/>
              <a:gd name="connsiteY68" fmla="*/ 1947962 h 3127538"/>
              <a:gd name="connsiteX69" fmla="*/ 4069080 w 5980176"/>
              <a:gd name="connsiteY69" fmla="*/ 2030258 h 3127538"/>
              <a:gd name="connsiteX70" fmla="*/ 4087368 w 5980176"/>
              <a:gd name="connsiteY70" fmla="*/ 2121698 h 3127538"/>
              <a:gd name="connsiteX71" fmla="*/ 4123944 w 5980176"/>
              <a:gd name="connsiteY71" fmla="*/ 2240570 h 3127538"/>
              <a:gd name="connsiteX72" fmla="*/ 4197096 w 5980176"/>
              <a:gd name="connsiteY72" fmla="*/ 2350298 h 3127538"/>
              <a:gd name="connsiteX73" fmla="*/ 4270248 w 5980176"/>
              <a:gd name="connsiteY73" fmla="*/ 2414306 h 3127538"/>
              <a:gd name="connsiteX74" fmla="*/ 4270248 w 5980176"/>
              <a:gd name="connsiteY74" fmla="*/ 2414306 h 3127538"/>
              <a:gd name="connsiteX75" fmla="*/ 4352544 w 5980176"/>
              <a:gd name="connsiteY75" fmla="*/ 2414306 h 3127538"/>
              <a:gd name="connsiteX76" fmla="*/ 4407408 w 5980176"/>
              <a:gd name="connsiteY76" fmla="*/ 2505746 h 3127538"/>
              <a:gd name="connsiteX77" fmla="*/ 4535424 w 5980176"/>
              <a:gd name="connsiteY77" fmla="*/ 2542322 h 3127538"/>
              <a:gd name="connsiteX78" fmla="*/ 4645152 w 5980176"/>
              <a:gd name="connsiteY78" fmla="*/ 2588042 h 3127538"/>
              <a:gd name="connsiteX79" fmla="*/ 4754880 w 5980176"/>
              <a:gd name="connsiteY79" fmla="*/ 2642906 h 3127538"/>
              <a:gd name="connsiteX80" fmla="*/ 4901184 w 5980176"/>
              <a:gd name="connsiteY80" fmla="*/ 2688626 h 3127538"/>
              <a:gd name="connsiteX81" fmla="*/ 5038344 w 5980176"/>
              <a:gd name="connsiteY81" fmla="*/ 2716058 h 3127538"/>
              <a:gd name="connsiteX82" fmla="*/ 5175504 w 5980176"/>
              <a:gd name="connsiteY82" fmla="*/ 2752634 h 3127538"/>
              <a:gd name="connsiteX83" fmla="*/ 5330952 w 5980176"/>
              <a:gd name="connsiteY83" fmla="*/ 2770922 h 3127538"/>
              <a:gd name="connsiteX84" fmla="*/ 5458968 w 5980176"/>
              <a:gd name="connsiteY84" fmla="*/ 2807498 h 3127538"/>
              <a:gd name="connsiteX85" fmla="*/ 5605272 w 5980176"/>
              <a:gd name="connsiteY85" fmla="*/ 2807498 h 3127538"/>
              <a:gd name="connsiteX86" fmla="*/ 5696712 w 5980176"/>
              <a:gd name="connsiteY86" fmla="*/ 2816642 h 3127538"/>
              <a:gd name="connsiteX87" fmla="*/ 5815584 w 5980176"/>
              <a:gd name="connsiteY87" fmla="*/ 2844074 h 3127538"/>
              <a:gd name="connsiteX88" fmla="*/ 5916168 w 5980176"/>
              <a:gd name="connsiteY88" fmla="*/ 2853218 h 3127538"/>
              <a:gd name="connsiteX89" fmla="*/ 5916168 w 5980176"/>
              <a:gd name="connsiteY89" fmla="*/ 2853218 h 3127538"/>
              <a:gd name="connsiteX90" fmla="*/ 5980176 w 5980176"/>
              <a:gd name="connsiteY90" fmla="*/ 2853218 h 3127538"/>
              <a:gd name="connsiteX0" fmla="*/ 0 w 5980176"/>
              <a:gd name="connsiteY0" fmla="*/ 3017520 h 3017520"/>
              <a:gd name="connsiteX1" fmla="*/ 91440 w 5980176"/>
              <a:gd name="connsiteY1" fmla="*/ 3008376 h 3017520"/>
              <a:gd name="connsiteX2" fmla="*/ 320040 w 5980176"/>
              <a:gd name="connsiteY2" fmla="*/ 2962656 h 3017520"/>
              <a:gd name="connsiteX3" fmla="*/ 576072 w 5980176"/>
              <a:gd name="connsiteY3" fmla="*/ 2880360 h 3017520"/>
              <a:gd name="connsiteX4" fmla="*/ 868680 w 5980176"/>
              <a:gd name="connsiteY4" fmla="*/ 2761488 h 3017520"/>
              <a:gd name="connsiteX5" fmla="*/ 996696 w 5980176"/>
              <a:gd name="connsiteY5" fmla="*/ 2697480 h 3017520"/>
              <a:gd name="connsiteX6" fmla="*/ 1152144 w 5980176"/>
              <a:gd name="connsiteY6" fmla="*/ 2542032 h 3017520"/>
              <a:gd name="connsiteX7" fmla="*/ 1234440 w 5980176"/>
              <a:gd name="connsiteY7" fmla="*/ 2450592 h 3017520"/>
              <a:gd name="connsiteX8" fmla="*/ 1335024 w 5980176"/>
              <a:gd name="connsiteY8" fmla="*/ 2322576 h 3017520"/>
              <a:gd name="connsiteX9" fmla="*/ 1389888 w 5980176"/>
              <a:gd name="connsiteY9" fmla="*/ 2157984 h 3017520"/>
              <a:gd name="connsiteX10" fmla="*/ 1463040 w 5980176"/>
              <a:gd name="connsiteY10" fmla="*/ 2020824 h 3017520"/>
              <a:gd name="connsiteX11" fmla="*/ 1527048 w 5980176"/>
              <a:gd name="connsiteY11" fmla="*/ 1984248 h 3017520"/>
              <a:gd name="connsiteX12" fmla="*/ 1609344 w 5980176"/>
              <a:gd name="connsiteY12" fmla="*/ 2020824 h 3017520"/>
              <a:gd name="connsiteX13" fmla="*/ 1700784 w 5980176"/>
              <a:gd name="connsiteY13" fmla="*/ 1956816 h 3017520"/>
              <a:gd name="connsiteX14" fmla="*/ 1801368 w 5980176"/>
              <a:gd name="connsiteY14" fmla="*/ 1911096 h 3017520"/>
              <a:gd name="connsiteX15" fmla="*/ 1883664 w 5980176"/>
              <a:gd name="connsiteY15" fmla="*/ 1874520 h 3017520"/>
              <a:gd name="connsiteX16" fmla="*/ 1883664 w 5980176"/>
              <a:gd name="connsiteY16" fmla="*/ 1874520 h 3017520"/>
              <a:gd name="connsiteX17" fmla="*/ 1975104 w 5980176"/>
              <a:gd name="connsiteY17" fmla="*/ 1975104 h 3017520"/>
              <a:gd name="connsiteX18" fmla="*/ 1975104 w 5980176"/>
              <a:gd name="connsiteY18" fmla="*/ 1975104 h 3017520"/>
              <a:gd name="connsiteX19" fmla="*/ 2121408 w 5980176"/>
              <a:gd name="connsiteY19" fmla="*/ 2020824 h 3017520"/>
              <a:gd name="connsiteX20" fmla="*/ 2121408 w 5980176"/>
              <a:gd name="connsiteY20" fmla="*/ 2020824 h 3017520"/>
              <a:gd name="connsiteX21" fmla="*/ 2194560 w 5980176"/>
              <a:gd name="connsiteY21" fmla="*/ 2029968 h 3017520"/>
              <a:gd name="connsiteX22" fmla="*/ 2258568 w 5980176"/>
              <a:gd name="connsiteY22" fmla="*/ 1956816 h 3017520"/>
              <a:gd name="connsiteX23" fmla="*/ 2286000 w 5980176"/>
              <a:gd name="connsiteY23" fmla="*/ 1892808 h 3017520"/>
              <a:gd name="connsiteX24" fmla="*/ 2331720 w 5980176"/>
              <a:gd name="connsiteY24" fmla="*/ 1810512 h 3017520"/>
              <a:gd name="connsiteX25" fmla="*/ 2389759 w 5980176"/>
              <a:gd name="connsiteY25" fmla="*/ 1757172 h 3017520"/>
              <a:gd name="connsiteX26" fmla="*/ 2433066 w 5980176"/>
              <a:gd name="connsiteY26" fmla="*/ 1693164 h 3017520"/>
              <a:gd name="connsiteX27" fmla="*/ 2456180 w 5980176"/>
              <a:gd name="connsiteY27" fmla="*/ 1701038 h 3017520"/>
              <a:gd name="connsiteX28" fmla="*/ 2492883 w 5980176"/>
              <a:gd name="connsiteY28" fmla="*/ 1619250 h 3017520"/>
              <a:gd name="connsiteX29" fmla="*/ 2550160 w 5980176"/>
              <a:gd name="connsiteY29" fmla="*/ 1588389 h 3017520"/>
              <a:gd name="connsiteX30" fmla="*/ 2626360 w 5980176"/>
              <a:gd name="connsiteY30" fmla="*/ 1664589 h 3017520"/>
              <a:gd name="connsiteX31" fmla="*/ 2711450 w 5980176"/>
              <a:gd name="connsiteY31" fmla="*/ 1704721 h 3017520"/>
              <a:gd name="connsiteX32" fmla="*/ 2807208 w 5980176"/>
              <a:gd name="connsiteY32" fmla="*/ 1645920 h 3017520"/>
              <a:gd name="connsiteX33" fmla="*/ 2871978 w 5980176"/>
              <a:gd name="connsiteY33" fmla="*/ 1554480 h 3017520"/>
              <a:gd name="connsiteX34" fmla="*/ 2936367 w 5980176"/>
              <a:gd name="connsiteY34" fmla="*/ 1347343 h 3017520"/>
              <a:gd name="connsiteX35" fmla="*/ 2978531 w 5980176"/>
              <a:gd name="connsiteY35" fmla="*/ 1191895 h 3017520"/>
              <a:gd name="connsiteX36" fmla="*/ 3010662 w 5980176"/>
              <a:gd name="connsiteY36" fmla="*/ 1116330 h 3017520"/>
              <a:gd name="connsiteX37" fmla="*/ 3041269 w 5980176"/>
              <a:gd name="connsiteY37" fmla="*/ 1037971 h 3017520"/>
              <a:gd name="connsiteX38" fmla="*/ 3062732 w 5980176"/>
              <a:gd name="connsiteY38" fmla="*/ 970407 h 3017520"/>
              <a:gd name="connsiteX39" fmla="*/ 3079877 w 5980176"/>
              <a:gd name="connsiteY39" fmla="*/ 862711 h 3017520"/>
              <a:gd name="connsiteX40" fmla="*/ 3092196 w 5980176"/>
              <a:gd name="connsiteY40" fmla="*/ 777240 h 3017520"/>
              <a:gd name="connsiteX41" fmla="*/ 3129915 w 5980176"/>
              <a:gd name="connsiteY41" fmla="*/ 619379 h 3017520"/>
              <a:gd name="connsiteX42" fmla="*/ 3163316 w 5980176"/>
              <a:gd name="connsiteY42" fmla="*/ 465074 h 3017520"/>
              <a:gd name="connsiteX43" fmla="*/ 3199130 w 5980176"/>
              <a:gd name="connsiteY43" fmla="*/ 477266 h 3017520"/>
              <a:gd name="connsiteX44" fmla="*/ 3201543 w 5980176"/>
              <a:gd name="connsiteY44" fmla="*/ 417830 h 3017520"/>
              <a:gd name="connsiteX45" fmla="*/ 3225800 w 5980176"/>
              <a:gd name="connsiteY45" fmla="*/ 403606 h 3017520"/>
              <a:gd name="connsiteX46" fmla="*/ 3255645 w 5980176"/>
              <a:gd name="connsiteY46" fmla="*/ 345186 h 3017520"/>
              <a:gd name="connsiteX47" fmla="*/ 3282315 w 5980176"/>
              <a:gd name="connsiteY47" fmla="*/ 237617 h 3017520"/>
              <a:gd name="connsiteX48" fmla="*/ 3336290 w 5980176"/>
              <a:gd name="connsiteY48" fmla="*/ 197358 h 3017520"/>
              <a:gd name="connsiteX49" fmla="*/ 3353054 w 5980176"/>
              <a:gd name="connsiteY49" fmla="*/ 156972 h 3017520"/>
              <a:gd name="connsiteX50" fmla="*/ 3384804 w 5980176"/>
              <a:gd name="connsiteY50" fmla="*/ 147447 h 3017520"/>
              <a:gd name="connsiteX51" fmla="*/ 3410712 w 5980176"/>
              <a:gd name="connsiteY51" fmla="*/ 0 h 3017520"/>
              <a:gd name="connsiteX52" fmla="*/ 3419856 w 5980176"/>
              <a:gd name="connsiteY52" fmla="*/ 100584 h 3017520"/>
              <a:gd name="connsiteX53" fmla="*/ 3456432 w 5980176"/>
              <a:gd name="connsiteY53" fmla="*/ 210312 h 3017520"/>
              <a:gd name="connsiteX54" fmla="*/ 3483864 w 5980176"/>
              <a:gd name="connsiteY54" fmla="*/ 393192 h 3017520"/>
              <a:gd name="connsiteX55" fmla="*/ 3511296 w 5980176"/>
              <a:gd name="connsiteY55" fmla="*/ 374904 h 3017520"/>
              <a:gd name="connsiteX56" fmla="*/ 3520440 w 5980176"/>
              <a:gd name="connsiteY56" fmla="*/ 448056 h 3017520"/>
              <a:gd name="connsiteX57" fmla="*/ 3547872 w 5980176"/>
              <a:gd name="connsiteY57" fmla="*/ 649224 h 3017520"/>
              <a:gd name="connsiteX58" fmla="*/ 3575304 w 5980176"/>
              <a:gd name="connsiteY58" fmla="*/ 804672 h 3017520"/>
              <a:gd name="connsiteX59" fmla="*/ 3611880 w 5980176"/>
              <a:gd name="connsiteY59" fmla="*/ 886968 h 3017520"/>
              <a:gd name="connsiteX60" fmla="*/ 3639312 w 5980176"/>
              <a:gd name="connsiteY60" fmla="*/ 1115568 h 3017520"/>
              <a:gd name="connsiteX61" fmla="*/ 3694176 w 5980176"/>
              <a:gd name="connsiteY61" fmla="*/ 1207008 h 3017520"/>
              <a:gd name="connsiteX62" fmla="*/ 3703320 w 5980176"/>
              <a:gd name="connsiteY62" fmla="*/ 1289304 h 3017520"/>
              <a:gd name="connsiteX63" fmla="*/ 3712464 w 5980176"/>
              <a:gd name="connsiteY63" fmla="*/ 1362456 h 3017520"/>
              <a:gd name="connsiteX64" fmla="*/ 3712464 w 5980176"/>
              <a:gd name="connsiteY64" fmla="*/ 1362456 h 3017520"/>
              <a:gd name="connsiteX65" fmla="*/ 3794760 w 5980176"/>
              <a:gd name="connsiteY65" fmla="*/ 1517904 h 3017520"/>
              <a:gd name="connsiteX66" fmla="*/ 3849624 w 5980176"/>
              <a:gd name="connsiteY66" fmla="*/ 1645920 h 3017520"/>
              <a:gd name="connsiteX67" fmla="*/ 3941064 w 5980176"/>
              <a:gd name="connsiteY67" fmla="*/ 1728216 h 3017520"/>
              <a:gd name="connsiteX68" fmla="*/ 4032504 w 5980176"/>
              <a:gd name="connsiteY68" fmla="*/ 1837944 h 3017520"/>
              <a:gd name="connsiteX69" fmla="*/ 4069080 w 5980176"/>
              <a:gd name="connsiteY69" fmla="*/ 1920240 h 3017520"/>
              <a:gd name="connsiteX70" fmla="*/ 4087368 w 5980176"/>
              <a:gd name="connsiteY70" fmla="*/ 2011680 h 3017520"/>
              <a:gd name="connsiteX71" fmla="*/ 4123944 w 5980176"/>
              <a:gd name="connsiteY71" fmla="*/ 2130552 h 3017520"/>
              <a:gd name="connsiteX72" fmla="*/ 4197096 w 5980176"/>
              <a:gd name="connsiteY72" fmla="*/ 2240280 h 3017520"/>
              <a:gd name="connsiteX73" fmla="*/ 4270248 w 5980176"/>
              <a:gd name="connsiteY73" fmla="*/ 2304288 h 3017520"/>
              <a:gd name="connsiteX74" fmla="*/ 4270248 w 5980176"/>
              <a:gd name="connsiteY74" fmla="*/ 2304288 h 3017520"/>
              <a:gd name="connsiteX75" fmla="*/ 4352544 w 5980176"/>
              <a:gd name="connsiteY75" fmla="*/ 2304288 h 3017520"/>
              <a:gd name="connsiteX76" fmla="*/ 4407408 w 5980176"/>
              <a:gd name="connsiteY76" fmla="*/ 2395728 h 3017520"/>
              <a:gd name="connsiteX77" fmla="*/ 4535424 w 5980176"/>
              <a:gd name="connsiteY77" fmla="*/ 2432304 h 3017520"/>
              <a:gd name="connsiteX78" fmla="*/ 4645152 w 5980176"/>
              <a:gd name="connsiteY78" fmla="*/ 2478024 h 3017520"/>
              <a:gd name="connsiteX79" fmla="*/ 4754880 w 5980176"/>
              <a:gd name="connsiteY79" fmla="*/ 2532888 h 3017520"/>
              <a:gd name="connsiteX80" fmla="*/ 4901184 w 5980176"/>
              <a:gd name="connsiteY80" fmla="*/ 2578608 h 3017520"/>
              <a:gd name="connsiteX81" fmla="*/ 5038344 w 5980176"/>
              <a:gd name="connsiteY81" fmla="*/ 2606040 h 3017520"/>
              <a:gd name="connsiteX82" fmla="*/ 5175504 w 5980176"/>
              <a:gd name="connsiteY82" fmla="*/ 2642616 h 3017520"/>
              <a:gd name="connsiteX83" fmla="*/ 5330952 w 5980176"/>
              <a:gd name="connsiteY83" fmla="*/ 2660904 h 3017520"/>
              <a:gd name="connsiteX84" fmla="*/ 5458968 w 5980176"/>
              <a:gd name="connsiteY84" fmla="*/ 2697480 h 3017520"/>
              <a:gd name="connsiteX85" fmla="*/ 5605272 w 5980176"/>
              <a:gd name="connsiteY85" fmla="*/ 2697480 h 3017520"/>
              <a:gd name="connsiteX86" fmla="*/ 5696712 w 5980176"/>
              <a:gd name="connsiteY86" fmla="*/ 2706624 h 3017520"/>
              <a:gd name="connsiteX87" fmla="*/ 5815584 w 5980176"/>
              <a:gd name="connsiteY87" fmla="*/ 2734056 h 3017520"/>
              <a:gd name="connsiteX88" fmla="*/ 5916168 w 5980176"/>
              <a:gd name="connsiteY88" fmla="*/ 2743200 h 3017520"/>
              <a:gd name="connsiteX89" fmla="*/ 5916168 w 5980176"/>
              <a:gd name="connsiteY89" fmla="*/ 2743200 h 3017520"/>
              <a:gd name="connsiteX90" fmla="*/ 5980176 w 5980176"/>
              <a:gd name="connsiteY90" fmla="*/ 2743200 h 3017520"/>
              <a:gd name="connsiteX0" fmla="*/ 0 w 5980176"/>
              <a:gd name="connsiteY0" fmla="*/ 2916936 h 2916936"/>
              <a:gd name="connsiteX1" fmla="*/ 91440 w 5980176"/>
              <a:gd name="connsiteY1" fmla="*/ 2907792 h 2916936"/>
              <a:gd name="connsiteX2" fmla="*/ 320040 w 5980176"/>
              <a:gd name="connsiteY2" fmla="*/ 2862072 h 2916936"/>
              <a:gd name="connsiteX3" fmla="*/ 576072 w 5980176"/>
              <a:gd name="connsiteY3" fmla="*/ 2779776 h 2916936"/>
              <a:gd name="connsiteX4" fmla="*/ 868680 w 5980176"/>
              <a:gd name="connsiteY4" fmla="*/ 2660904 h 2916936"/>
              <a:gd name="connsiteX5" fmla="*/ 996696 w 5980176"/>
              <a:gd name="connsiteY5" fmla="*/ 2596896 h 2916936"/>
              <a:gd name="connsiteX6" fmla="*/ 1152144 w 5980176"/>
              <a:gd name="connsiteY6" fmla="*/ 2441448 h 2916936"/>
              <a:gd name="connsiteX7" fmla="*/ 1234440 w 5980176"/>
              <a:gd name="connsiteY7" fmla="*/ 2350008 h 2916936"/>
              <a:gd name="connsiteX8" fmla="*/ 1335024 w 5980176"/>
              <a:gd name="connsiteY8" fmla="*/ 2221992 h 2916936"/>
              <a:gd name="connsiteX9" fmla="*/ 1389888 w 5980176"/>
              <a:gd name="connsiteY9" fmla="*/ 2057400 h 2916936"/>
              <a:gd name="connsiteX10" fmla="*/ 1463040 w 5980176"/>
              <a:gd name="connsiteY10" fmla="*/ 1920240 h 2916936"/>
              <a:gd name="connsiteX11" fmla="*/ 1527048 w 5980176"/>
              <a:gd name="connsiteY11" fmla="*/ 1883664 h 2916936"/>
              <a:gd name="connsiteX12" fmla="*/ 1609344 w 5980176"/>
              <a:gd name="connsiteY12" fmla="*/ 1920240 h 2916936"/>
              <a:gd name="connsiteX13" fmla="*/ 1700784 w 5980176"/>
              <a:gd name="connsiteY13" fmla="*/ 1856232 h 2916936"/>
              <a:gd name="connsiteX14" fmla="*/ 1801368 w 5980176"/>
              <a:gd name="connsiteY14" fmla="*/ 1810512 h 2916936"/>
              <a:gd name="connsiteX15" fmla="*/ 1883664 w 5980176"/>
              <a:gd name="connsiteY15" fmla="*/ 1773936 h 2916936"/>
              <a:gd name="connsiteX16" fmla="*/ 1883664 w 5980176"/>
              <a:gd name="connsiteY16" fmla="*/ 1773936 h 2916936"/>
              <a:gd name="connsiteX17" fmla="*/ 1975104 w 5980176"/>
              <a:gd name="connsiteY17" fmla="*/ 1874520 h 2916936"/>
              <a:gd name="connsiteX18" fmla="*/ 1975104 w 5980176"/>
              <a:gd name="connsiteY18" fmla="*/ 1874520 h 2916936"/>
              <a:gd name="connsiteX19" fmla="*/ 2121408 w 5980176"/>
              <a:gd name="connsiteY19" fmla="*/ 1920240 h 2916936"/>
              <a:gd name="connsiteX20" fmla="*/ 2121408 w 5980176"/>
              <a:gd name="connsiteY20" fmla="*/ 1920240 h 2916936"/>
              <a:gd name="connsiteX21" fmla="*/ 2194560 w 5980176"/>
              <a:gd name="connsiteY21" fmla="*/ 1929384 h 2916936"/>
              <a:gd name="connsiteX22" fmla="*/ 2258568 w 5980176"/>
              <a:gd name="connsiteY22" fmla="*/ 1856232 h 2916936"/>
              <a:gd name="connsiteX23" fmla="*/ 2286000 w 5980176"/>
              <a:gd name="connsiteY23" fmla="*/ 1792224 h 2916936"/>
              <a:gd name="connsiteX24" fmla="*/ 2331720 w 5980176"/>
              <a:gd name="connsiteY24" fmla="*/ 1709928 h 2916936"/>
              <a:gd name="connsiteX25" fmla="*/ 2389759 w 5980176"/>
              <a:gd name="connsiteY25" fmla="*/ 1656588 h 2916936"/>
              <a:gd name="connsiteX26" fmla="*/ 2433066 w 5980176"/>
              <a:gd name="connsiteY26" fmla="*/ 1592580 h 2916936"/>
              <a:gd name="connsiteX27" fmla="*/ 2456180 w 5980176"/>
              <a:gd name="connsiteY27" fmla="*/ 1600454 h 2916936"/>
              <a:gd name="connsiteX28" fmla="*/ 2492883 w 5980176"/>
              <a:gd name="connsiteY28" fmla="*/ 1518666 h 2916936"/>
              <a:gd name="connsiteX29" fmla="*/ 2550160 w 5980176"/>
              <a:gd name="connsiteY29" fmla="*/ 1487805 h 2916936"/>
              <a:gd name="connsiteX30" fmla="*/ 2626360 w 5980176"/>
              <a:gd name="connsiteY30" fmla="*/ 1564005 h 2916936"/>
              <a:gd name="connsiteX31" fmla="*/ 2711450 w 5980176"/>
              <a:gd name="connsiteY31" fmla="*/ 1604137 h 2916936"/>
              <a:gd name="connsiteX32" fmla="*/ 2807208 w 5980176"/>
              <a:gd name="connsiteY32" fmla="*/ 1545336 h 2916936"/>
              <a:gd name="connsiteX33" fmla="*/ 2871978 w 5980176"/>
              <a:gd name="connsiteY33" fmla="*/ 1453896 h 2916936"/>
              <a:gd name="connsiteX34" fmla="*/ 2936367 w 5980176"/>
              <a:gd name="connsiteY34" fmla="*/ 1246759 h 2916936"/>
              <a:gd name="connsiteX35" fmla="*/ 2978531 w 5980176"/>
              <a:gd name="connsiteY35" fmla="*/ 1091311 h 2916936"/>
              <a:gd name="connsiteX36" fmla="*/ 3010662 w 5980176"/>
              <a:gd name="connsiteY36" fmla="*/ 1015746 h 2916936"/>
              <a:gd name="connsiteX37" fmla="*/ 3041269 w 5980176"/>
              <a:gd name="connsiteY37" fmla="*/ 937387 h 2916936"/>
              <a:gd name="connsiteX38" fmla="*/ 3062732 w 5980176"/>
              <a:gd name="connsiteY38" fmla="*/ 869823 h 2916936"/>
              <a:gd name="connsiteX39" fmla="*/ 3079877 w 5980176"/>
              <a:gd name="connsiteY39" fmla="*/ 762127 h 2916936"/>
              <a:gd name="connsiteX40" fmla="*/ 3092196 w 5980176"/>
              <a:gd name="connsiteY40" fmla="*/ 676656 h 2916936"/>
              <a:gd name="connsiteX41" fmla="*/ 3129915 w 5980176"/>
              <a:gd name="connsiteY41" fmla="*/ 518795 h 2916936"/>
              <a:gd name="connsiteX42" fmla="*/ 3163316 w 5980176"/>
              <a:gd name="connsiteY42" fmla="*/ 364490 h 2916936"/>
              <a:gd name="connsiteX43" fmla="*/ 3199130 w 5980176"/>
              <a:gd name="connsiteY43" fmla="*/ 376682 h 2916936"/>
              <a:gd name="connsiteX44" fmla="*/ 3201543 w 5980176"/>
              <a:gd name="connsiteY44" fmla="*/ 317246 h 2916936"/>
              <a:gd name="connsiteX45" fmla="*/ 3225800 w 5980176"/>
              <a:gd name="connsiteY45" fmla="*/ 303022 h 2916936"/>
              <a:gd name="connsiteX46" fmla="*/ 3255645 w 5980176"/>
              <a:gd name="connsiteY46" fmla="*/ 244602 h 2916936"/>
              <a:gd name="connsiteX47" fmla="*/ 3282315 w 5980176"/>
              <a:gd name="connsiteY47" fmla="*/ 137033 h 2916936"/>
              <a:gd name="connsiteX48" fmla="*/ 3336290 w 5980176"/>
              <a:gd name="connsiteY48" fmla="*/ 96774 h 2916936"/>
              <a:gd name="connsiteX49" fmla="*/ 3353054 w 5980176"/>
              <a:gd name="connsiteY49" fmla="*/ 56388 h 2916936"/>
              <a:gd name="connsiteX50" fmla="*/ 3384804 w 5980176"/>
              <a:gd name="connsiteY50" fmla="*/ 46863 h 2916936"/>
              <a:gd name="connsiteX51" fmla="*/ 3407537 w 5980176"/>
              <a:gd name="connsiteY51" fmla="*/ 39116 h 2916936"/>
              <a:gd name="connsiteX52" fmla="*/ 3419856 w 5980176"/>
              <a:gd name="connsiteY52" fmla="*/ 0 h 2916936"/>
              <a:gd name="connsiteX53" fmla="*/ 3456432 w 5980176"/>
              <a:gd name="connsiteY53" fmla="*/ 109728 h 2916936"/>
              <a:gd name="connsiteX54" fmla="*/ 3483864 w 5980176"/>
              <a:gd name="connsiteY54" fmla="*/ 292608 h 2916936"/>
              <a:gd name="connsiteX55" fmla="*/ 3511296 w 5980176"/>
              <a:gd name="connsiteY55" fmla="*/ 274320 h 2916936"/>
              <a:gd name="connsiteX56" fmla="*/ 3520440 w 5980176"/>
              <a:gd name="connsiteY56" fmla="*/ 347472 h 2916936"/>
              <a:gd name="connsiteX57" fmla="*/ 3547872 w 5980176"/>
              <a:gd name="connsiteY57" fmla="*/ 548640 h 2916936"/>
              <a:gd name="connsiteX58" fmla="*/ 3575304 w 5980176"/>
              <a:gd name="connsiteY58" fmla="*/ 704088 h 2916936"/>
              <a:gd name="connsiteX59" fmla="*/ 3611880 w 5980176"/>
              <a:gd name="connsiteY59" fmla="*/ 786384 h 2916936"/>
              <a:gd name="connsiteX60" fmla="*/ 3639312 w 5980176"/>
              <a:gd name="connsiteY60" fmla="*/ 1014984 h 2916936"/>
              <a:gd name="connsiteX61" fmla="*/ 3694176 w 5980176"/>
              <a:gd name="connsiteY61" fmla="*/ 1106424 h 2916936"/>
              <a:gd name="connsiteX62" fmla="*/ 3703320 w 5980176"/>
              <a:gd name="connsiteY62" fmla="*/ 1188720 h 2916936"/>
              <a:gd name="connsiteX63" fmla="*/ 3712464 w 5980176"/>
              <a:gd name="connsiteY63" fmla="*/ 1261872 h 2916936"/>
              <a:gd name="connsiteX64" fmla="*/ 3712464 w 5980176"/>
              <a:gd name="connsiteY64" fmla="*/ 1261872 h 2916936"/>
              <a:gd name="connsiteX65" fmla="*/ 3794760 w 5980176"/>
              <a:gd name="connsiteY65" fmla="*/ 1417320 h 2916936"/>
              <a:gd name="connsiteX66" fmla="*/ 3849624 w 5980176"/>
              <a:gd name="connsiteY66" fmla="*/ 1545336 h 2916936"/>
              <a:gd name="connsiteX67" fmla="*/ 3941064 w 5980176"/>
              <a:gd name="connsiteY67" fmla="*/ 1627632 h 2916936"/>
              <a:gd name="connsiteX68" fmla="*/ 4032504 w 5980176"/>
              <a:gd name="connsiteY68" fmla="*/ 1737360 h 2916936"/>
              <a:gd name="connsiteX69" fmla="*/ 4069080 w 5980176"/>
              <a:gd name="connsiteY69" fmla="*/ 1819656 h 2916936"/>
              <a:gd name="connsiteX70" fmla="*/ 4087368 w 5980176"/>
              <a:gd name="connsiteY70" fmla="*/ 1911096 h 2916936"/>
              <a:gd name="connsiteX71" fmla="*/ 4123944 w 5980176"/>
              <a:gd name="connsiteY71" fmla="*/ 2029968 h 2916936"/>
              <a:gd name="connsiteX72" fmla="*/ 4197096 w 5980176"/>
              <a:gd name="connsiteY72" fmla="*/ 2139696 h 2916936"/>
              <a:gd name="connsiteX73" fmla="*/ 4270248 w 5980176"/>
              <a:gd name="connsiteY73" fmla="*/ 2203704 h 2916936"/>
              <a:gd name="connsiteX74" fmla="*/ 4270248 w 5980176"/>
              <a:gd name="connsiteY74" fmla="*/ 2203704 h 2916936"/>
              <a:gd name="connsiteX75" fmla="*/ 4352544 w 5980176"/>
              <a:gd name="connsiteY75" fmla="*/ 2203704 h 2916936"/>
              <a:gd name="connsiteX76" fmla="*/ 4407408 w 5980176"/>
              <a:gd name="connsiteY76" fmla="*/ 2295144 h 2916936"/>
              <a:gd name="connsiteX77" fmla="*/ 4535424 w 5980176"/>
              <a:gd name="connsiteY77" fmla="*/ 2331720 h 2916936"/>
              <a:gd name="connsiteX78" fmla="*/ 4645152 w 5980176"/>
              <a:gd name="connsiteY78" fmla="*/ 2377440 h 2916936"/>
              <a:gd name="connsiteX79" fmla="*/ 4754880 w 5980176"/>
              <a:gd name="connsiteY79" fmla="*/ 2432304 h 2916936"/>
              <a:gd name="connsiteX80" fmla="*/ 4901184 w 5980176"/>
              <a:gd name="connsiteY80" fmla="*/ 2478024 h 2916936"/>
              <a:gd name="connsiteX81" fmla="*/ 5038344 w 5980176"/>
              <a:gd name="connsiteY81" fmla="*/ 2505456 h 2916936"/>
              <a:gd name="connsiteX82" fmla="*/ 5175504 w 5980176"/>
              <a:gd name="connsiteY82" fmla="*/ 2542032 h 2916936"/>
              <a:gd name="connsiteX83" fmla="*/ 5330952 w 5980176"/>
              <a:gd name="connsiteY83" fmla="*/ 2560320 h 2916936"/>
              <a:gd name="connsiteX84" fmla="*/ 5458968 w 5980176"/>
              <a:gd name="connsiteY84" fmla="*/ 2596896 h 2916936"/>
              <a:gd name="connsiteX85" fmla="*/ 5605272 w 5980176"/>
              <a:gd name="connsiteY85" fmla="*/ 2596896 h 2916936"/>
              <a:gd name="connsiteX86" fmla="*/ 5696712 w 5980176"/>
              <a:gd name="connsiteY86" fmla="*/ 2606040 h 2916936"/>
              <a:gd name="connsiteX87" fmla="*/ 5815584 w 5980176"/>
              <a:gd name="connsiteY87" fmla="*/ 2633472 h 2916936"/>
              <a:gd name="connsiteX88" fmla="*/ 5916168 w 5980176"/>
              <a:gd name="connsiteY88" fmla="*/ 2642616 h 2916936"/>
              <a:gd name="connsiteX89" fmla="*/ 5916168 w 5980176"/>
              <a:gd name="connsiteY89" fmla="*/ 2642616 h 2916936"/>
              <a:gd name="connsiteX90" fmla="*/ 5980176 w 5980176"/>
              <a:gd name="connsiteY90" fmla="*/ 2642616 h 2916936"/>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56432 w 5980176"/>
              <a:gd name="connsiteY53" fmla="*/ 70612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47872 w 5980176"/>
              <a:gd name="connsiteY57" fmla="*/ 509524 h 2877820"/>
              <a:gd name="connsiteX58" fmla="*/ 3575304 w 5980176"/>
              <a:gd name="connsiteY58" fmla="*/ 664972 h 2877820"/>
              <a:gd name="connsiteX59" fmla="*/ 3611880 w 5980176"/>
              <a:gd name="connsiteY59" fmla="*/ 747268 h 2877820"/>
              <a:gd name="connsiteX60" fmla="*/ 3639312 w 5980176"/>
              <a:gd name="connsiteY60" fmla="*/ 975868 h 2877820"/>
              <a:gd name="connsiteX61" fmla="*/ 3694176 w 5980176"/>
              <a:gd name="connsiteY61" fmla="*/ 1067308 h 2877820"/>
              <a:gd name="connsiteX62" fmla="*/ 3703320 w 5980176"/>
              <a:gd name="connsiteY62" fmla="*/ 1149604 h 2877820"/>
              <a:gd name="connsiteX63" fmla="*/ 3712464 w 5980176"/>
              <a:gd name="connsiteY63" fmla="*/ 1222756 h 2877820"/>
              <a:gd name="connsiteX64" fmla="*/ 3712464 w 5980176"/>
              <a:gd name="connsiteY64" fmla="*/ 12227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47872 w 5980176"/>
              <a:gd name="connsiteY57" fmla="*/ 509524 h 2877820"/>
              <a:gd name="connsiteX58" fmla="*/ 3575304 w 5980176"/>
              <a:gd name="connsiteY58" fmla="*/ 664972 h 2877820"/>
              <a:gd name="connsiteX59" fmla="*/ 3611880 w 5980176"/>
              <a:gd name="connsiteY59" fmla="*/ 747268 h 2877820"/>
              <a:gd name="connsiteX60" fmla="*/ 3639312 w 5980176"/>
              <a:gd name="connsiteY60" fmla="*/ 975868 h 2877820"/>
              <a:gd name="connsiteX61" fmla="*/ 3694176 w 5980176"/>
              <a:gd name="connsiteY61" fmla="*/ 1067308 h 2877820"/>
              <a:gd name="connsiteX62" fmla="*/ 3703320 w 5980176"/>
              <a:gd name="connsiteY62" fmla="*/ 1149604 h 2877820"/>
              <a:gd name="connsiteX63" fmla="*/ 3712464 w 5980176"/>
              <a:gd name="connsiteY63" fmla="*/ 1222756 h 2877820"/>
              <a:gd name="connsiteX64" fmla="*/ 3712464 w 5980176"/>
              <a:gd name="connsiteY64" fmla="*/ 12227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575304 w 5980176"/>
              <a:gd name="connsiteY58" fmla="*/ 664972 h 2877820"/>
              <a:gd name="connsiteX59" fmla="*/ 3611880 w 5980176"/>
              <a:gd name="connsiteY59" fmla="*/ 747268 h 2877820"/>
              <a:gd name="connsiteX60" fmla="*/ 3639312 w 5980176"/>
              <a:gd name="connsiteY60" fmla="*/ 975868 h 2877820"/>
              <a:gd name="connsiteX61" fmla="*/ 3694176 w 5980176"/>
              <a:gd name="connsiteY61" fmla="*/ 1067308 h 2877820"/>
              <a:gd name="connsiteX62" fmla="*/ 3703320 w 5980176"/>
              <a:gd name="connsiteY62" fmla="*/ 1149604 h 2877820"/>
              <a:gd name="connsiteX63" fmla="*/ 3712464 w 5980176"/>
              <a:gd name="connsiteY63" fmla="*/ 1222756 h 2877820"/>
              <a:gd name="connsiteX64" fmla="*/ 3712464 w 5980176"/>
              <a:gd name="connsiteY64" fmla="*/ 12227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11880 w 5980176"/>
              <a:gd name="connsiteY59" fmla="*/ 747268 h 2877820"/>
              <a:gd name="connsiteX60" fmla="*/ 3639312 w 5980176"/>
              <a:gd name="connsiteY60" fmla="*/ 975868 h 2877820"/>
              <a:gd name="connsiteX61" fmla="*/ 3694176 w 5980176"/>
              <a:gd name="connsiteY61" fmla="*/ 1067308 h 2877820"/>
              <a:gd name="connsiteX62" fmla="*/ 3703320 w 5980176"/>
              <a:gd name="connsiteY62" fmla="*/ 1149604 h 2877820"/>
              <a:gd name="connsiteX63" fmla="*/ 3712464 w 5980176"/>
              <a:gd name="connsiteY63" fmla="*/ 1222756 h 2877820"/>
              <a:gd name="connsiteX64" fmla="*/ 3712464 w 5980176"/>
              <a:gd name="connsiteY64" fmla="*/ 12227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39312 w 5980176"/>
              <a:gd name="connsiteY60" fmla="*/ 975868 h 2877820"/>
              <a:gd name="connsiteX61" fmla="*/ 3694176 w 5980176"/>
              <a:gd name="connsiteY61" fmla="*/ 1067308 h 2877820"/>
              <a:gd name="connsiteX62" fmla="*/ 3703320 w 5980176"/>
              <a:gd name="connsiteY62" fmla="*/ 1149604 h 2877820"/>
              <a:gd name="connsiteX63" fmla="*/ 3712464 w 5980176"/>
              <a:gd name="connsiteY63" fmla="*/ 1222756 h 2877820"/>
              <a:gd name="connsiteX64" fmla="*/ 3712464 w 5980176"/>
              <a:gd name="connsiteY64" fmla="*/ 12227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694176 w 5980176"/>
              <a:gd name="connsiteY61" fmla="*/ 1067308 h 2877820"/>
              <a:gd name="connsiteX62" fmla="*/ 3703320 w 5980176"/>
              <a:gd name="connsiteY62" fmla="*/ 1149604 h 2877820"/>
              <a:gd name="connsiteX63" fmla="*/ 3712464 w 5980176"/>
              <a:gd name="connsiteY63" fmla="*/ 1222756 h 2877820"/>
              <a:gd name="connsiteX64" fmla="*/ 3712464 w 5980176"/>
              <a:gd name="connsiteY64" fmla="*/ 12227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03320 w 5980176"/>
              <a:gd name="connsiteY62" fmla="*/ 1149604 h 2877820"/>
              <a:gd name="connsiteX63" fmla="*/ 3712464 w 5980176"/>
              <a:gd name="connsiteY63" fmla="*/ 1222756 h 2877820"/>
              <a:gd name="connsiteX64" fmla="*/ 3712464 w 5980176"/>
              <a:gd name="connsiteY64" fmla="*/ 12227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12464 w 5980176"/>
              <a:gd name="connsiteY63" fmla="*/ 1222756 h 2877820"/>
              <a:gd name="connsiteX64" fmla="*/ 3712464 w 5980176"/>
              <a:gd name="connsiteY64" fmla="*/ 12227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12464 w 5980176"/>
              <a:gd name="connsiteY63" fmla="*/ 1222756 h 2877820"/>
              <a:gd name="connsiteX64" fmla="*/ 3712464 w 5980176"/>
              <a:gd name="connsiteY64" fmla="*/ 1225931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12464 w 5980176"/>
              <a:gd name="connsiteY63" fmla="*/ 1222756 h 2877820"/>
              <a:gd name="connsiteX64" fmla="*/ 3779139 w 5980176"/>
              <a:gd name="connsiteY64" fmla="*/ 12481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98189 w 5980176"/>
              <a:gd name="connsiteY63" fmla="*/ 1057656 h 2877820"/>
              <a:gd name="connsiteX64" fmla="*/ 3779139 w 5980176"/>
              <a:gd name="connsiteY64" fmla="*/ 12481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98189 w 5980176"/>
              <a:gd name="connsiteY63" fmla="*/ 1057656 h 2877820"/>
              <a:gd name="connsiteX64" fmla="*/ 3779139 w 5980176"/>
              <a:gd name="connsiteY64" fmla="*/ 12481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98189 w 5980176"/>
              <a:gd name="connsiteY63" fmla="*/ 1057656 h 2877820"/>
              <a:gd name="connsiteX64" fmla="*/ 3779139 w 5980176"/>
              <a:gd name="connsiteY64" fmla="*/ 1248156 h 2877820"/>
              <a:gd name="connsiteX65" fmla="*/ 3794760 w 5980176"/>
              <a:gd name="connsiteY65" fmla="*/ 1378204 h 2877820"/>
              <a:gd name="connsiteX66" fmla="*/ 3849624 w 5980176"/>
              <a:gd name="connsiteY66" fmla="*/ 1506220 h 2877820"/>
              <a:gd name="connsiteX67" fmla="*/ 3941064 w 5980176"/>
              <a:gd name="connsiteY67" fmla="*/ 1588516 h 2877820"/>
              <a:gd name="connsiteX68" fmla="*/ 4032504 w 5980176"/>
              <a:gd name="connsiteY68" fmla="*/ 1698244 h 2877820"/>
              <a:gd name="connsiteX69" fmla="*/ 4069080 w 5980176"/>
              <a:gd name="connsiteY69" fmla="*/ 1780540 h 2877820"/>
              <a:gd name="connsiteX70" fmla="*/ 4087368 w 5980176"/>
              <a:gd name="connsiteY70" fmla="*/ 1871980 h 2877820"/>
              <a:gd name="connsiteX71" fmla="*/ 4123944 w 5980176"/>
              <a:gd name="connsiteY71" fmla="*/ 1990852 h 2877820"/>
              <a:gd name="connsiteX72" fmla="*/ 4197096 w 5980176"/>
              <a:gd name="connsiteY72" fmla="*/ 2100580 h 2877820"/>
              <a:gd name="connsiteX73" fmla="*/ 4270248 w 5980176"/>
              <a:gd name="connsiteY73" fmla="*/ 2164588 h 2877820"/>
              <a:gd name="connsiteX74" fmla="*/ 4270248 w 5980176"/>
              <a:gd name="connsiteY74" fmla="*/ 2164588 h 2877820"/>
              <a:gd name="connsiteX75" fmla="*/ 4352544 w 5980176"/>
              <a:gd name="connsiteY75" fmla="*/ 2164588 h 2877820"/>
              <a:gd name="connsiteX76" fmla="*/ 4407408 w 5980176"/>
              <a:gd name="connsiteY76" fmla="*/ 2256028 h 2877820"/>
              <a:gd name="connsiteX77" fmla="*/ 4535424 w 5980176"/>
              <a:gd name="connsiteY77" fmla="*/ 2292604 h 2877820"/>
              <a:gd name="connsiteX78" fmla="*/ 4645152 w 5980176"/>
              <a:gd name="connsiteY78" fmla="*/ 2338324 h 2877820"/>
              <a:gd name="connsiteX79" fmla="*/ 4754880 w 5980176"/>
              <a:gd name="connsiteY79" fmla="*/ 2393188 h 2877820"/>
              <a:gd name="connsiteX80" fmla="*/ 4901184 w 5980176"/>
              <a:gd name="connsiteY80" fmla="*/ 2438908 h 2877820"/>
              <a:gd name="connsiteX81" fmla="*/ 5038344 w 5980176"/>
              <a:gd name="connsiteY81" fmla="*/ 2466340 h 2877820"/>
              <a:gd name="connsiteX82" fmla="*/ 5175504 w 5980176"/>
              <a:gd name="connsiteY82" fmla="*/ 2502916 h 2877820"/>
              <a:gd name="connsiteX83" fmla="*/ 5330952 w 5980176"/>
              <a:gd name="connsiteY83" fmla="*/ 2521204 h 2877820"/>
              <a:gd name="connsiteX84" fmla="*/ 5458968 w 5980176"/>
              <a:gd name="connsiteY84" fmla="*/ 2557780 h 2877820"/>
              <a:gd name="connsiteX85" fmla="*/ 5605272 w 5980176"/>
              <a:gd name="connsiteY85" fmla="*/ 2557780 h 2877820"/>
              <a:gd name="connsiteX86" fmla="*/ 5696712 w 5980176"/>
              <a:gd name="connsiteY86" fmla="*/ 2566924 h 2877820"/>
              <a:gd name="connsiteX87" fmla="*/ 5815584 w 5980176"/>
              <a:gd name="connsiteY87" fmla="*/ 2594356 h 2877820"/>
              <a:gd name="connsiteX88" fmla="*/ 5916168 w 5980176"/>
              <a:gd name="connsiteY88" fmla="*/ 2603500 h 2877820"/>
              <a:gd name="connsiteX89" fmla="*/ 5916168 w 5980176"/>
              <a:gd name="connsiteY89" fmla="*/ 2603500 h 2877820"/>
              <a:gd name="connsiteX90" fmla="*/ 5980176 w 5980176"/>
              <a:gd name="connsiteY90"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80917 w 5980176"/>
              <a:gd name="connsiteY63" fmla="*/ 990219 h 2877820"/>
              <a:gd name="connsiteX64" fmla="*/ 3798189 w 5980176"/>
              <a:gd name="connsiteY64" fmla="*/ 1057656 h 2877820"/>
              <a:gd name="connsiteX65" fmla="*/ 3779139 w 5980176"/>
              <a:gd name="connsiteY65" fmla="*/ 1248156 h 2877820"/>
              <a:gd name="connsiteX66" fmla="*/ 3794760 w 5980176"/>
              <a:gd name="connsiteY66" fmla="*/ 1378204 h 2877820"/>
              <a:gd name="connsiteX67" fmla="*/ 3849624 w 5980176"/>
              <a:gd name="connsiteY67" fmla="*/ 1506220 h 2877820"/>
              <a:gd name="connsiteX68" fmla="*/ 3941064 w 5980176"/>
              <a:gd name="connsiteY68" fmla="*/ 1588516 h 2877820"/>
              <a:gd name="connsiteX69" fmla="*/ 4032504 w 5980176"/>
              <a:gd name="connsiteY69" fmla="*/ 1698244 h 2877820"/>
              <a:gd name="connsiteX70" fmla="*/ 4069080 w 5980176"/>
              <a:gd name="connsiteY70" fmla="*/ 1780540 h 2877820"/>
              <a:gd name="connsiteX71" fmla="*/ 4087368 w 5980176"/>
              <a:gd name="connsiteY71" fmla="*/ 1871980 h 2877820"/>
              <a:gd name="connsiteX72" fmla="*/ 4123944 w 5980176"/>
              <a:gd name="connsiteY72" fmla="*/ 1990852 h 2877820"/>
              <a:gd name="connsiteX73" fmla="*/ 4197096 w 5980176"/>
              <a:gd name="connsiteY73" fmla="*/ 2100580 h 2877820"/>
              <a:gd name="connsiteX74" fmla="*/ 4270248 w 5980176"/>
              <a:gd name="connsiteY74" fmla="*/ 2164588 h 2877820"/>
              <a:gd name="connsiteX75" fmla="*/ 4270248 w 5980176"/>
              <a:gd name="connsiteY75" fmla="*/ 2164588 h 2877820"/>
              <a:gd name="connsiteX76" fmla="*/ 4352544 w 5980176"/>
              <a:gd name="connsiteY76" fmla="*/ 2164588 h 2877820"/>
              <a:gd name="connsiteX77" fmla="*/ 4407408 w 5980176"/>
              <a:gd name="connsiteY77" fmla="*/ 2256028 h 2877820"/>
              <a:gd name="connsiteX78" fmla="*/ 4535424 w 5980176"/>
              <a:gd name="connsiteY78" fmla="*/ 2292604 h 2877820"/>
              <a:gd name="connsiteX79" fmla="*/ 4645152 w 5980176"/>
              <a:gd name="connsiteY79" fmla="*/ 2338324 h 2877820"/>
              <a:gd name="connsiteX80" fmla="*/ 4754880 w 5980176"/>
              <a:gd name="connsiteY80" fmla="*/ 2393188 h 2877820"/>
              <a:gd name="connsiteX81" fmla="*/ 4901184 w 5980176"/>
              <a:gd name="connsiteY81" fmla="*/ 2438908 h 2877820"/>
              <a:gd name="connsiteX82" fmla="*/ 5038344 w 5980176"/>
              <a:gd name="connsiteY82" fmla="*/ 2466340 h 2877820"/>
              <a:gd name="connsiteX83" fmla="*/ 5175504 w 5980176"/>
              <a:gd name="connsiteY83" fmla="*/ 2502916 h 2877820"/>
              <a:gd name="connsiteX84" fmla="*/ 5330952 w 5980176"/>
              <a:gd name="connsiteY84" fmla="*/ 2521204 h 2877820"/>
              <a:gd name="connsiteX85" fmla="*/ 5458968 w 5980176"/>
              <a:gd name="connsiteY85" fmla="*/ 2557780 h 2877820"/>
              <a:gd name="connsiteX86" fmla="*/ 5605272 w 5980176"/>
              <a:gd name="connsiteY86" fmla="*/ 2557780 h 2877820"/>
              <a:gd name="connsiteX87" fmla="*/ 5696712 w 5980176"/>
              <a:gd name="connsiteY87" fmla="*/ 2566924 h 2877820"/>
              <a:gd name="connsiteX88" fmla="*/ 5815584 w 5980176"/>
              <a:gd name="connsiteY88" fmla="*/ 2594356 h 2877820"/>
              <a:gd name="connsiteX89" fmla="*/ 5916168 w 5980176"/>
              <a:gd name="connsiteY89" fmla="*/ 2603500 h 2877820"/>
              <a:gd name="connsiteX90" fmla="*/ 5916168 w 5980176"/>
              <a:gd name="connsiteY90" fmla="*/ 2603500 h 2877820"/>
              <a:gd name="connsiteX91" fmla="*/ 5980176 w 5980176"/>
              <a:gd name="connsiteY91"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80917 w 5980176"/>
              <a:gd name="connsiteY63" fmla="*/ 990219 h 2877820"/>
              <a:gd name="connsiteX64" fmla="*/ 3798189 w 5980176"/>
              <a:gd name="connsiteY64" fmla="*/ 1057656 h 2877820"/>
              <a:gd name="connsiteX65" fmla="*/ 3826764 w 5980176"/>
              <a:gd name="connsiteY65" fmla="*/ 1124331 h 2877820"/>
              <a:gd name="connsiteX66" fmla="*/ 3794760 w 5980176"/>
              <a:gd name="connsiteY66" fmla="*/ 1378204 h 2877820"/>
              <a:gd name="connsiteX67" fmla="*/ 3849624 w 5980176"/>
              <a:gd name="connsiteY67" fmla="*/ 1506220 h 2877820"/>
              <a:gd name="connsiteX68" fmla="*/ 3941064 w 5980176"/>
              <a:gd name="connsiteY68" fmla="*/ 1588516 h 2877820"/>
              <a:gd name="connsiteX69" fmla="*/ 4032504 w 5980176"/>
              <a:gd name="connsiteY69" fmla="*/ 1698244 h 2877820"/>
              <a:gd name="connsiteX70" fmla="*/ 4069080 w 5980176"/>
              <a:gd name="connsiteY70" fmla="*/ 1780540 h 2877820"/>
              <a:gd name="connsiteX71" fmla="*/ 4087368 w 5980176"/>
              <a:gd name="connsiteY71" fmla="*/ 1871980 h 2877820"/>
              <a:gd name="connsiteX72" fmla="*/ 4123944 w 5980176"/>
              <a:gd name="connsiteY72" fmla="*/ 1990852 h 2877820"/>
              <a:gd name="connsiteX73" fmla="*/ 4197096 w 5980176"/>
              <a:gd name="connsiteY73" fmla="*/ 2100580 h 2877820"/>
              <a:gd name="connsiteX74" fmla="*/ 4270248 w 5980176"/>
              <a:gd name="connsiteY74" fmla="*/ 2164588 h 2877820"/>
              <a:gd name="connsiteX75" fmla="*/ 4270248 w 5980176"/>
              <a:gd name="connsiteY75" fmla="*/ 2164588 h 2877820"/>
              <a:gd name="connsiteX76" fmla="*/ 4352544 w 5980176"/>
              <a:gd name="connsiteY76" fmla="*/ 2164588 h 2877820"/>
              <a:gd name="connsiteX77" fmla="*/ 4407408 w 5980176"/>
              <a:gd name="connsiteY77" fmla="*/ 2256028 h 2877820"/>
              <a:gd name="connsiteX78" fmla="*/ 4535424 w 5980176"/>
              <a:gd name="connsiteY78" fmla="*/ 2292604 h 2877820"/>
              <a:gd name="connsiteX79" fmla="*/ 4645152 w 5980176"/>
              <a:gd name="connsiteY79" fmla="*/ 2338324 h 2877820"/>
              <a:gd name="connsiteX80" fmla="*/ 4754880 w 5980176"/>
              <a:gd name="connsiteY80" fmla="*/ 2393188 h 2877820"/>
              <a:gd name="connsiteX81" fmla="*/ 4901184 w 5980176"/>
              <a:gd name="connsiteY81" fmla="*/ 2438908 h 2877820"/>
              <a:gd name="connsiteX82" fmla="*/ 5038344 w 5980176"/>
              <a:gd name="connsiteY82" fmla="*/ 2466340 h 2877820"/>
              <a:gd name="connsiteX83" fmla="*/ 5175504 w 5980176"/>
              <a:gd name="connsiteY83" fmla="*/ 2502916 h 2877820"/>
              <a:gd name="connsiteX84" fmla="*/ 5330952 w 5980176"/>
              <a:gd name="connsiteY84" fmla="*/ 2521204 h 2877820"/>
              <a:gd name="connsiteX85" fmla="*/ 5458968 w 5980176"/>
              <a:gd name="connsiteY85" fmla="*/ 2557780 h 2877820"/>
              <a:gd name="connsiteX86" fmla="*/ 5605272 w 5980176"/>
              <a:gd name="connsiteY86" fmla="*/ 2557780 h 2877820"/>
              <a:gd name="connsiteX87" fmla="*/ 5696712 w 5980176"/>
              <a:gd name="connsiteY87" fmla="*/ 2566924 h 2877820"/>
              <a:gd name="connsiteX88" fmla="*/ 5815584 w 5980176"/>
              <a:gd name="connsiteY88" fmla="*/ 2594356 h 2877820"/>
              <a:gd name="connsiteX89" fmla="*/ 5916168 w 5980176"/>
              <a:gd name="connsiteY89" fmla="*/ 2603500 h 2877820"/>
              <a:gd name="connsiteX90" fmla="*/ 5916168 w 5980176"/>
              <a:gd name="connsiteY90" fmla="*/ 2603500 h 2877820"/>
              <a:gd name="connsiteX91" fmla="*/ 5980176 w 5980176"/>
              <a:gd name="connsiteY91"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80917 w 5980176"/>
              <a:gd name="connsiteY63" fmla="*/ 990219 h 2877820"/>
              <a:gd name="connsiteX64" fmla="*/ 3798189 w 5980176"/>
              <a:gd name="connsiteY64" fmla="*/ 1057656 h 2877820"/>
              <a:gd name="connsiteX65" fmla="*/ 3826764 w 5980176"/>
              <a:gd name="connsiteY65" fmla="*/ 1124331 h 2877820"/>
              <a:gd name="connsiteX66" fmla="*/ 3877310 w 5980176"/>
              <a:gd name="connsiteY66" fmla="*/ 1209929 h 2877820"/>
              <a:gd name="connsiteX67" fmla="*/ 3849624 w 5980176"/>
              <a:gd name="connsiteY67" fmla="*/ 1506220 h 2877820"/>
              <a:gd name="connsiteX68" fmla="*/ 3941064 w 5980176"/>
              <a:gd name="connsiteY68" fmla="*/ 1588516 h 2877820"/>
              <a:gd name="connsiteX69" fmla="*/ 4032504 w 5980176"/>
              <a:gd name="connsiteY69" fmla="*/ 1698244 h 2877820"/>
              <a:gd name="connsiteX70" fmla="*/ 4069080 w 5980176"/>
              <a:gd name="connsiteY70" fmla="*/ 1780540 h 2877820"/>
              <a:gd name="connsiteX71" fmla="*/ 4087368 w 5980176"/>
              <a:gd name="connsiteY71" fmla="*/ 1871980 h 2877820"/>
              <a:gd name="connsiteX72" fmla="*/ 4123944 w 5980176"/>
              <a:gd name="connsiteY72" fmla="*/ 1990852 h 2877820"/>
              <a:gd name="connsiteX73" fmla="*/ 4197096 w 5980176"/>
              <a:gd name="connsiteY73" fmla="*/ 2100580 h 2877820"/>
              <a:gd name="connsiteX74" fmla="*/ 4270248 w 5980176"/>
              <a:gd name="connsiteY74" fmla="*/ 2164588 h 2877820"/>
              <a:gd name="connsiteX75" fmla="*/ 4270248 w 5980176"/>
              <a:gd name="connsiteY75" fmla="*/ 2164588 h 2877820"/>
              <a:gd name="connsiteX76" fmla="*/ 4352544 w 5980176"/>
              <a:gd name="connsiteY76" fmla="*/ 2164588 h 2877820"/>
              <a:gd name="connsiteX77" fmla="*/ 4407408 w 5980176"/>
              <a:gd name="connsiteY77" fmla="*/ 2256028 h 2877820"/>
              <a:gd name="connsiteX78" fmla="*/ 4535424 w 5980176"/>
              <a:gd name="connsiteY78" fmla="*/ 2292604 h 2877820"/>
              <a:gd name="connsiteX79" fmla="*/ 4645152 w 5980176"/>
              <a:gd name="connsiteY79" fmla="*/ 2338324 h 2877820"/>
              <a:gd name="connsiteX80" fmla="*/ 4754880 w 5980176"/>
              <a:gd name="connsiteY80" fmla="*/ 2393188 h 2877820"/>
              <a:gd name="connsiteX81" fmla="*/ 4901184 w 5980176"/>
              <a:gd name="connsiteY81" fmla="*/ 2438908 h 2877820"/>
              <a:gd name="connsiteX82" fmla="*/ 5038344 w 5980176"/>
              <a:gd name="connsiteY82" fmla="*/ 2466340 h 2877820"/>
              <a:gd name="connsiteX83" fmla="*/ 5175504 w 5980176"/>
              <a:gd name="connsiteY83" fmla="*/ 2502916 h 2877820"/>
              <a:gd name="connsiteX84" fmla="*/ 5330952 w 5980176"/>
              <a:gd name="connsiteY84" fmla="*/ 2521204 h 2877820"/>
              <a:gd name="connsiteX85" fmla="*/ 5458968 w 5980176"/>
              <a:gd name="connsiteY85" fmla="*/ 2557780 h 2877820"/>
              <a:gd name="connsiteX86" fmla="*/ 5605272 w 5980176"/>
              <a:gd name="connsiteY86" fmla="*/ 2557780 h 2877820"/>
              <a:gd name="connsiteX87" fmla="*/ 5696712 w 5980176"/>
              <a:gd name="connsiteY87" fmla="*/ 2566924 h 2877820"/>
              <a:gd name="connsiteX88" fmla="*/ 5815584 w 5980176"/>
              <a:gd name="connsiteY88" fmla="*/ 2594356 h 2877820"/>
              <a:gd name="connsiteX89" fmla="*/ 5916168 w 5980176"/>
              <a:gd name="connsiteY89" fmla="*/ 2603500 h 2877820"/>
              <a:gd name="connsiteX90" fmla="*/ 5916168 w 5980176"/>
              <a:gd name="connsiteY90" fmla="*/ 2603500 h 2877820"/>
              <a:gd name="connsiteX91" fmla="*/ 5980176 w 5980176"/>
              <a:gd name="connsiteY91"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80917 w 5980176"/>
              <a:gd name="connsiteY63" fmla="*/ 990219 h 2877820"/>
              <a:gd name="connsiteX64" fmla="*/ 3798189 w 5980176"/>
              <a:gd name="connsiteY64" fmla="*/ 1057656 h 2877820"/>
              <a:gd name="connsiteX65" fmla="*/ 3826764 w 5980176"/>
              <a:gd name="connsiteY65" fmla="*/ 1124331 h 2877820"/>
              <a:gd name="connsiteX66" fmla="*/ 3877310 w 5980176"/>
              <a:gd name="connsiteY66" fmla="*/ 1209929 h 2877820"/>
              <a:gd name="connsiteX67" fmla="*/ 3928999 w 5980176"/>
              <a:gd name="connsiteY67" fmla="*/ 1264920 h 2877820"/>
              <a:gd name="connsiteX68" fmla="*/ 3941064 w 5980176"/>
              <a:gd name="connsiteY68" fmla="*/ 1588516 h 2877820"/>
              <a:gd name="connsiteX69" fmla="*/ 4032504 w 5980176"/>
              <a:gd name="connsiteY69" fmla="*/ 1698244 h 2877820"/>
              <a:gd name="connsiteX70" fmla="*/ 4069080 w 5980176"/>
              <a:gd name="connsiteY70" fmla="*/ 1780540 h 2877820"/>
              <a:gd name="connsiteX71" fmla="*/ 4087368 w 5980176"/>
              <a:gd name="connsiteY71" fmla="*/ 1871980 h 2877820"/>
              <a:gd name="connsiteX72" fmla="*/ 4123944 w 5980176"/>
              <a:gd name="connsiteY72" fmla="*/ 1990852 h 2877820"/>
              <a:gd name="connsiteX73" fmla="*/ 4197096 w 5980176"/>
              <a:gd name="connsiteY73" fmla="*/ 2100580 h 2877820"/>
              <a:gd name="connsiteX74" fmla="*/ 4270248 w 5980176"/>
              <a:gd name="connsiteY74" fmla="*/ 2164588 h 2877820"/>
              <a:gd name="connsiteX75" fmla="*/ 4270248 w 5980176"/>
              <a:gd name="connsiteY75" fmla="*/ 2164588 h 2877820"/>
              <a:gd name="connsiteX76" fmla="*/ 4352544 w 5980176"/>
              <a:gd name="connsiteY76" fmla="*/ 2164588 h 2877820"/>
              <a:gd name="connsiteX77" fmla="*/ 4407408 w 5980176"/>
              <a:gd name="connsiteY77" fmla="*/ 2256028 h 2877820"/>
              <a:gd name="connsiteX78" fmla="*/ 4535424 w 5980176"/>
              <a:gd name="connsiteY78" fmla="*/ 2292604 h 2877820"/>
              <a:gd name="connsiteX79" fmla="*/ 4645152 w 5980176"/>
              <a:gd name="connsiteY79" fmla="*/ 2338324 h 2877820"/>
              <a:gd name="connsiteX80" fmla="*/ 4754880 w 5980176"/>
              <a:gd name="connsiteY80" fmla="*/ 2393188 h 2877820"/>
              <a:gd name="connsiteX81" fmla="*/ 4901184 w 5980176"/>
              <a:gd name="connsiteY81" fmla="*/ 2438908 h 2877820"/>
              <a:gd name="connsiteX82" fmla="*/ 5038344 w 5980176"/>
              <a:gd name="connsiteY82" fmla="*/ 2466340 h 2877820"/>
              <a:gd name="connsiteX83" fmla="*/ 5175504 w 5980176"/>
              <a:gd name="connsiteY83" fmla="*/ 2502916 h 2877820"/>
              <a:gd name="connsiteX84" fmla="*/ 5330952 w 5980176"/>
              <a:gd name="connsiteY84" fmla="*/ 2521204 h 2877820"/>
              <a:gd name="connsiteX85" fmla="*/ 5458968 w 5980176"/>
              <a:gd name="connsiteY85" fmla="*/ 2557780 h 2877820"/>
              <a:gd name="connsiteX86" fmla="*/ 5605272 w 5980176"/>
              <a:gd name="connsiteY86" fmla="*/ 2557780 h 2877820"/>
              <a:gd name="connsiteX87" fmla="*/ 5696712 w 5980176"/>
              <a:gd name="connsiteY87" fmla="*/ 2566924 h 2877820"/>
              <a:gd name="connsiteX88" fmla="*/ 5815584 w 5980176"/>
              <a:gd name="connsiteY88" fmla="*/ 2594356 h 2877820"/>
              <a:gd name="connsiteX89" fmla="*/ 5916168 w 5980176"/>
              <a:gd name="connsiteY89" fmla="*/ 2603500 h 2877820"/>
              <a:gd name="connsiteX90" fmla="*/ 5916168 w 5980176"/>
              <a:gd name="connsiteY90" fmla="*/ 2603500 h 2877820"/>
              <a:gd name="connsiteX91" fmla="*/ 5980176 w 5980176"/>
              <a:gd name="connsiteY91"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80917 w 5980176"/>
              <a:gd name="connsiteY63" fmla="*/ 990219 h 2877820"/>
              <a:gd name="connsiteX64" fmla="*/ 3798189 w 5980176"/>
              <a:gd name="connsiteY64" fmla="*/ 1057656 h 2877820"/>
              <a:gd name="connsiteX65" fmla="*/ 3826764 w 5980176"/>
              <a:gd name="connsiteY65" fmla="*/ 1124331 h 2877820"/>
              <a:gd name="connsiteX66" fmla="*/ 3886835 w 5980176"/>
              <a:gd name="connsiteY66" fmla="*/ 1206754 h 2877820"/>
              <a:gd name="connsiteX67" fmla="*/ 3928999 w 5980176"/>
              <a:gd name="connsiteY67" fmla="*/ 1264920 h 2877820"/>
              <a:gd name="connsiteX68" fmla="*/ 3941064 w 5980176"/>
              <a:gd name="connsiteY68" fmla="*/ 1588516 h 2877820"/>
              <a:gd name="connsiteX69" fmla="*/ 4032504 w 5980176"/>
              <a:gd name="connsiteY69" fmla="*/ 1698244 h 2877820"/>
              <a:gd name="connsiteX70" fmla="*/ 4069080 w 5980176"/>
              <a:gd name="connsiteY70" fmla="*/ 1780540 h 2877820"/>
              <a:gd name="connsiteX71" fmla="*/ 4087368 w 5980176"/>
              <a:gd name="connsiteY71" fmla="*/ 1871980 h 2877820"/>
              <a:gd name="connsiteX72" fmla="*/ 4123944 w 5980176"/>
              <a:gd name="connsiteY72" fmla="*/ 1990852 h 2877820"/>
              <a:gd name="connsiteX73" fmla="*/ 4197096 w 5980176"/>
              <a:gd name="connsiteY73" fmla="*/ 2100580 h 2877820"/>
              <a:gd name="connsiteX74" fmla="*/ 4270248 w 5980176"/>
              <a:gd name="connsiteY74" fmla="*/ 2164588 h 2877820"/>
              <a:gd name="connsiteX75" fmla="*/ 4270248 w 5980176"/>
              <a:gd name="connsiteY75" fmla="*/ 2164588 h 2877820"/>
              <a:gd name="connsiteX76" fmla="*/ 4352544 w 5980176"/>
              <a:gd name="connsiteY76" fmla="*/ 2164588 h 2877820"/>
              <a:gd name="connsiteX77" fmla="*/ 4407408 w 5980176"/>
              <a:gd name="connsiteY77" fmla="*/ 2256028 h 2877820"/>
              <a:gd name="connsiteX78" fmla="*/ 4535424 w 5980176"/>
              <a:gd name="connsiteY78" fmla="*/ 2292604 h 2877820"/>
              <a:gd name="connsiteX79" fmla="*/ 4645152 w 5980176"/>
              <a:gd name="connsiteY79" fmla="*/ 2338324 h 2877820"/>
              <a:gd name="connsiteX80" fmla="*/ 4754880 w 5980176"/>
              <a:gd name="connsiteY80" fmla="*/ 2393188 h 2877820"/>
              <a:gd name="connsiteX81" fmla="*/ 4901184 w 5980176"/>
              <a:gd name="connsiteY81" fmla="*/ 2438908 h 2877820"/>
              <a:gd name="connsiteX82" fmla="*/ 5038344 w 5980176"/>
              <a:gd name="connsiteY82" fmla="*/ 2466340 h 2877820"/>
              <a:gd name="connsiteX83" fmla="*/ 5175504 w 5980176"/>
              <a:gd name="connsiteY83" fmla="*/ 2502916 h 2877820"/>
              <a:gd name="connsiteX84" fmla="*/ 5330952 w 5980176"/>
              <a:gd name="connsiteY84" fmla="*/ 2521204 h 2877820"/>
              <a:gd name="connsiteX85" fmla="*/ 5458968 w 5980176"/>
              <a:gd name="connsiteY85" fmla="*/ 2557780 h 2877820"/>
              <a:gd name="connsiteX86" fmla="*/ 5605272 w 5980176"/>
              <a:gd name="connsiteY86" fmla="*/ 2557780 h 2877820"/>
              <a:gd name="connsiteX87" fmla="*/ 5696712 w 5980176"/>
              <a:gd name="connsiteY87" fmla="*/ 2566924 h 2877820"/>
              <a:gd name="connsiteX88" fmla="*/ 5815584 w 5980176"/>
              <a:gd name="connsiteY88" fmla="*/ 2594356 h 2877820"/>
              <a:gd name="connsiteX89" fmla="*/ 5916168 w 5980176"/>
              <a:gd name="connsiteY89" fmla="*/ 2603500 h 2877820"/>
              <a:gd name="connsiteX90" fmla="*/ 5916168 w 5980176"/>
              <a:gd name="connsiteY90" fmla="*/ 2603500 h 2877820"/>
              <a:gd name="connsiteX91" fmla="*/ 5980176 w 5980176"/>
              <a:gd name="connsiteY91"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80917 w 5980176"/>
              <a:gd name="connsiteY63" fmla="*/ 990219 h 2877820"/>
              <a:gd name="connsiteX64" fmla="*/ 3798189 w 5980176"/>
              <a:gd name="connsiteY64" fmla="*/ 1057656 h 2877820"/>
              <a:gd name="connsiteX65" fmla="*/ 3826764 w 5980176"/>
              <a:gd name="connsiteY65" fmla="*/ 1124331 h 2877820"/>
              <a:gd name="connsiteX66" fmla="*/ 3886835 w 5980176"/>
              <a:gd name="connsiteY66" fmla="*/ 1206754 h 2877820"/>
              <a:gd name="connsiteX67" fmla="*/ 3928999 w 5980176"/>
              <a:gd name="connsiteY67" fmla="*/ 1264920 h 2877820"/>
              <a:gd name="connsiteX68" fmla="*/ 4001389 w 5980176"/>
              <a:gd name="connsiteY68" fmla="*/ 1432941 h 2877820"/>
              <a:gd name="connsiteX69" fmla="*/ 4032504 w 5980176"/>
              <a:gd name="connsiteY69" fmla="*/ 1698244 h 2877820"/>
              <a:gd name="connsiteX70" fmla="*/ 4069080 w 5980176"/>
              <a:gd name="connsiteY70" fmla="*/ 1780540 h 2877820"/>
              <a:gd name="connsiteX71" fmla="*/ 4087368 w 5980176"/>
              <a:gd name="connsiteY71" fmla="*/ 1871980 h 2877820"/>
              <a:gd name="connsiteX72" fmla="*/ 4123944 w 5980176"/>
              <a:gd name="connsiteY72" fmla="*/ 1990852 h 2877820"/>
              <a:gd name="connsiteX73" fmla="*/ 4197096 w 5980176"/>
              <a:gd name="connsiteY73" fmla="*/ 2100580 h 2877820"/>
              <a:gd name="connsiteX74" fmla="*/ 4270248 w 5980176"/>
              <a:gd name="connsiteY74" fmla="*/ 2164588 h 2877820"/>
              <a:gd name="connsiteX75" fmla="*/ 4270248 w 5980176"/>
              <a:gd name="connsiteY75" fmla="*/ 2164588 h 2877820"/>
              <a:gd name="connsiteX76" fmla="*/ 4352544 w 5980176"/>
              <a:gd name="connsiteY76" fmla="*/ 2164588 h 2877820"/>
              <a:gd name="connsiteX77" fmla="*/ 4407408 w 5980176"/>
              <a:gd name="connsiteY77" fmla="*/ 2256028 h 2877820"/>
              <a:gd name="connsiteX78" fmla="*/ 4535424 w 5980176"/>
              <a:gd name="connsiteY78" fmla="*/ 2292604 h 2877820"/>
              <a:gd name="connsiteX79" fmla="*/ 4645152 w 5980176"/>
              <a:gd name="connsiteY79" fmla="*/ 2338324 h 2877820"/>
              <a:gd name="connsiteX80" fmla="*/ 4754880 w 5980176"/>
              <a:gd name="connsiteY80" fmla="*/ 2393188 h 2877820"/>
              <a:gd name="connsiteX81" fmla="*/ 4901184 w 5980176"/>
              <a:gd name="connsiteY81" fmla="*/ 2438908 h 2877820"/>
              <a:gd name="connsiteX82" fmla="*/ 5038344 w 5980176"/>
              <a:gd name="connsiteY82" fmla="*/ 2466340 h 2877820"/>
              <a:gd name="connsiteX83" fmla="*/ 5175504 w 5980176"/>
              <a:gd name="connsiteY83" fmla="*/ 2502916 h 2877820"/>
              <a:gd name="connsiteX84" fmla="*/ 5330952 w 5980176"/>
              <a:gd name="connsiteY84" fmla="*/ 2521204 h 2877820"/>
              <a:gd name="connsiteX85" fmla="*/ 5458968 w 5980176"/>
              <a:gd name="connsiteY85" fmla="*/ 2557780 h 2877820"/>
              <a:gd name="connsiteX86" fmla="*/ 5605272 w 5980176"/>
              <a:gd name="connsiteY86" fmla="*/ 2557780 h 2877820"/>
              <a:gd name="connsiteX87" fmla="*/ 5696712 w 5980176"/>
              <a:gd name="connsiteY87" fmla="*/ 2566924 h 2877820"/>
              <a:gd name="connsiteX88" fmla="*/ 5815584 w 5980176"/>
              <a:gd name="connsiteY88" fmla="*/ 2594356 h 2877820"/>
              <a:gd name="connsiteX89" fmla="*/ 5916168 w 5980176"/>
              <a:gd name="connsiteY89" fmla="*/ 2603500 h 2877820"/>
              <a:gd name="connsiteX90" fmla="*/ 5916168 w 5980176"/>
              <a:gd name="connsiteY90" fmla="*/ 2603500 h 2877820"/>
              <a:gd name="connsiteX91" fmla="*/ 5980176 w 5980176"/>
              <a:gd name="connsiteY91"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33066 w 5980176"/>
              <a:gd name="connsiteY26" fmla="*/ 1553464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80917 w 5980176"/>
              <a:gd name="connsiteY63" fmla="*/ 990219 h 2877820"/>
              <a:gd name="connsiteX64" fmla="*/ 3798189 w 5980176"/>
              <a:gd name="connsiteY64" fmla="*/ 1057656 h 2877820"/>
              <a:gd name="connsiteX65" fmla="*/ 3826764 w 5980176"/>
              <a:gd name="connsiteY65" fmla="*/ 1124331 h 2877820"/>
              <a:gd name="connsiteX66" fmla="*/ 3886835 w 5980176"/>
              <a:gd name="connsiteY66" fmla="*/ 1206754 h 2877820"/>
              <a:gd name="connsiteX67" fmla="*/ 3928999 w 5980176"/>
              <a:gd name="connsiteY67" fmla="*/ 1264920 h 2877820"/>
              <a:gd name="connsiteX68" fmla="*/ 4001389 w 5980176"/>
              <a:gd name="connsiteY68" fmla="*/ 1432941 h 2877820"/>
              <a:gd name="connsiteX69" fmla="*/ 4067429 w 5980176"/>
              <a:gd name="connsiteY69" fmla="*/ 1666494 h 2877820"/>
              <a:gd name="connsiteX70" fmla="*/ 4069080 w 5980176"/>
              <a:gd name="connsiteY70" fmla="*/ 1780540 h 2877820"/>
              <a:gd name="connsiteX71" fmla="*/ 4087368 w 5980176"/>
              <a:gd name="connsiteY71" fmla="*/ 1871980 h 2877820"/>
              <a:gd name="connsiteX72" fmla="*/ 4123944 w 5980176"/>
              <a:gd name="connsiteY72" fmla="*/ 1990852 h 2877820"/>
              <a:gd name="connsiteX73" fmla="*/ 4197096 w 5980176"/>
              <a:gd name="connsiteY73" fmla="*/ 2100580 h 2877820"/>
              <a:gd name="connsiteX74" fmla="*/ 4270248 w 5980176"/>
              <a:gd name="connsiteY74" fmla="*/ 2164588 h 2877820"/>
              <a:gd name="connsiteX75" fmla="*/ 4270248 w 5980176"/>
              <a:gd name="connsiteY75" fmla="*/ 2164588 h 2877820"/>
              <a:gd name="connsiteX76" fmla="*/ 4352544 w 5980176"/>
              <a:gd name="connsiteY76" fmla="*/ 2164588 h 2877820"/>
              <a:gd name="connsiteX77" fmla="*/ 4407408 w 5980176"/>
              <a:gd name="connsiteY77" fmla="*/ 2256028 h 2877820"/>
              <a:gd name="connsiteX78" fmla="*/ 4535424 w 5980176"/>
              <a:gd name="connsiteY78" fmla="*/ 2292604 h 2877820"/>
              <a:gd name="connsiteX79" fmla="*/ 4645152 w 5980176"/>
              <a:gd name="connsiteY79" fmla="*/ 2338324 h 2877820"/>
              <a:gd name="connsiteX80" fmla="*/ 4754880 w 5980176"/>
              <a:gd name="connsiteY80" fmla="*/ 2393188 h 2877820"/>
              <a:gd name="connsiteX81" fmla="*/ 4901184 w 5980176"/>
              <a:gd name="connsiteY81" fmla="*/ 2438908 h 2877820"/>
              <a:gd name="connsiteX82" fmla="*/ 5038344 w 5980176"/>
              <a:gd name="connsiteY82" fmla="*/ 2466340 h 2877820"/>
              <a:gd name="connsiteX83" fmla="*/ 5175504 w 5980176"/>
              <a:gd name="connsiteY83" fmla="*/ 2502916 h 2877820"/>
              <a:gd name="connsiteX84" fmla="*/ 5330952 w 5980176"/>
              <a:gd name="connsiteY84" fmla="*/ 2521204 h 2877820"/>
              <a:gd name="connsiteX85" fmla="*/ 5458968 w 5980176"/>
              <a:gd name="connsiteY85" fmla="*/ 2557780 h 2877820"/>
              <a:gd name="connsiteX86" fmla="*/ 5605272 w 5980176"/>
              <a:gd name="connsiteY86" fmla="*/ 2557780 h 2877820"/>
              <a:gd name="connsiteX87" fmla="*/ 5696712 w 5980176"/>
              <a:gd name="connsiteY87" fmla="*/ 2566924 h 2877820"/>
              <a:gd name="connsiteX88" fmla="*/ 5815584 w 5980176"/>
              <a:gd name="connsiteY88" fmla="*/ 2594356 h 2877820"/>
              <a:gd name="connsiteX89" fmla="*/ 5916168 w 5980176"/>
              <a:gd name="connsiteY89" fmla="*/ 2603500 h 2877820"/>
              <a:gd name="connsiteX90" fmla="*/ 5916168 w 5980176"/>
              <a:gd name="connsiteY90" fmla="*/ 2603500 h 2877820"/>
              <a:gd name="connsiteX91" fmla="*/ 5980176 w 5980176"/>
              <a:gd name="connsiteY91"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56180 w 5980176"/>
              <a:gd name="connsiteY27" fmla="*/ 1561338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80917 w 5980176"/>
              <a:gd name="connsiteY63" fmla="*/ 990219 h 2877820"/>
              <a:gd name="connsiteX64" fmla="*/ 3798189 w 5980176"/>
              <a:gd name="connsiteY64" fmla="*/ 1057656 h 2877820"/>
              <a:gd name="connsiteX65" fmla="*/ 3826764 w 5980176"/>
              <a:gd name="connsiteY65" fmla="*/ 1124331 h 2877820"/>
              <a:gd name="connsiteX66" fmla="*/ 3886835 w 5980176"/>
              <a:gd name="connsiteY66" fmla="*/ 1206754 h 2877820"/>
              <a:gd name="connsiteX67" fmla="*/ 3928999 w 5980176"/>
              <a:gd name="connsiteY67" fmla="*/ 1264920 h 2877820"/>
              <a:gd name="connsiteX68" fmla="*/ 4001389 w 5980176"/>
              <a:gd name="connsiteY68" fmla="*/ 1432941 h 2877820"/>
              <a:gd name="connsiteX69" fmla="*/ 4067429 w 5980176"/>
              <a:gd name="connsiteY69" fmla="*/ 1666494 h 2877820"/>
              <a:gd name="connsiteX70" fmla="*/ 4069080 w 5980176"/>
              <a:gd name="connsiteY70" fmla="*/ 1780540 h 2877820"/>
              <a:gd name="connsiteX71" fmla="*/ 4087368 w 5980176"/>
              <a:gd name="connsiteY71" fmla="*/ 1871980 h 2877820"/>
              <a:gd name="connsiteX72" fmla="*/ 4123944 w 5980176"/>
              <a:gd name="connsiteY72" fmla="*/ 1990852 h 2877820"/>
              <a:gd name="connsiteX73" fmla="*/ 4197096 w 5980176"/>
              <a:gd name="connsiteY73" fmla="*/ 2100580 h 2877820"/>
              <a:gd name="connsiteX74" fmla="*/ 4270248 w 5980176"/>
              <a:gd name="connsiteY74" fmla="*/ 2164588 h 2877820"/>
              <a:gd name="connsiteX75" fmla="*/ 4270248 w 5980176"/>
              <a:gd name="connsiteY75" fmla="*/ 2164588 h 2877820"/>
              <a:gd name="connsiteX76" fmla="*/ 4352544 w 5980176"/>
              <a:gd name="connsiteY76" fmla="*/ 2164588 h 2877820"/>
              <a:gd name="connsiteX77" fmla="*/ 4407408 w 5980176"/>
              <a:gd name="connsiteY77" fmla="*/ 2256028 h 2877820"/>
              <a:gd name="connsiteX78" fmla="*/ 4535424 w 5980176"/>
              <a:gd name="connsiteY78" fmla="*/ 2292604 h 2877820"/>
              <a:gd name="connsiteX79" fmla="*/ 4645152 w 5980176"/>
              <a:gd name="connsiteY79" fmla="*/ 2338324 h 2877820"/>
              <a:gd name="connsiteX80" fmla="*/ 4754880 w 5980176"/>
              <a:gd name="connsiteY80" fmla="*/ 2393188 h 2877820"/>
              <a:gd name="connsiteX81" fmla="*/ 4901184 w 5980176"/>
              <a:gd name="connsiteY81" fmla="*/ 2438908 h 2877820"/>
              <a:gd name="connsiteX82" fmla="*/ 5038344 w 5980176"/>
              <a:gd name="connsiteY82" fmla="*/ 2466340 h 2877820"/>
              <a:gd name="connsiteX83" fmla="*/ 5175504 w 5980176"/>
              <a:gd name="connsiteY83" fmla="*/ 2502916 h 2877820"/>
              <a:gd name="connsiteX84" fmla="*/ 5330952 w 5980176"/>
              <a:gd name="connsiteY84" fmla="*/ 2521204 h 2877820"/>
              <a:gd name="connsiteX85" fmla="*/ 5458968 w 5980176"/>
              <a:gd name="connsiteY85" fmla="*/ 2557780 h 2877820"/>
              <a:gd name="connsiteX86" fmla="*/ 5605272 w 5980176"/>
              <a:gd name="connsiteY86" fmla="*/ 2557780 h 2877820"/>
              <a:gd name="connsiteX87" fmla="*/ 5696712 w 5980176"/>
              <a:gd name="connsiteY87" fmla="*/ 2566924 h 2877820"/>
              <a:gd name="connsiteX88" fmla="*/ 5815584 w 5980176"/>
              <a:gd name="connsiteY88" fmla="*/ 2594356 h 2877820"/>
              <a:gd name="connsiteX89" fmla="*/ 5916168 w 5980176"/>
              <a:gd name="connsiteY89" fmla="*/ 2603500 h 2877820"/>
              <a:gd name="connsiteX90" fmla="*/ 5916168 w 5980176"/>
              <a:gd name="connsiteY90" fmla="*/ 2603500 h 2877820"/>
              <a:gd name="connsiteX91" fmla="*/ 5980176 w 5980176"/>
              <a:gd name="connsiteY91"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492883 w 5980176"/>
              <a:gd name="connsiteY28" fmla="*/ 1479550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80917 w 5980176"/>
              <a:gd name="connsiteY63" fmla="*/ 990219 h 2877820"/>
              <a:gd name="connsiteX64" fmla="*/ 3798189 w 5980176"/>
              <a:gd name="connsiteY64" fmla="*/ 1057656 h 2877820"/>
              <a:gd name="connsiteX65" fmla="*/ 3826764 w 5980176"/>
              <a:gd name="connsiteY65" fmla="*/ 1124331 h 2877820"/>
              <a:gd name="connsiteX66" fmla="*/ 3886835 w 5980176"/>
              <a:gd name="connsiteY66" fmla="*/ 1206754 h 2877820"/>
              <a:gd name="connsiteX67" fmla="*/ 3928999 w 5980176"/>
              <a:gd name="connsiteY67" fmla="*/ 1264920 h 2877820"/>
              <a:gd name="connsiteX68" fmla="*/ 4001389 w 5980176"/>
              <a:gd name="connsiteY68" fmla="*/ 1432941 h 2877820"/>
              <a:gd name="connsiteX69" fmla="*/ 4067429 w 5980176"/>
              <a:gd name="connsiteY69" fmla="*/ 1666494 h 2877820"/>
              <a:gd name="connsiteX70" fmla="*/ 4069080 w 5980176"/>
              <a:gd name="connsiteY70" fmla="*/ 1780540 h 2877820"/>
              <a:gd name="connsiteX71" fmla="*/ 4087368 w 5980176"/>
              <a:gd name="connsiteY71" fmla="*/ 1871980 h 2877820"/>
              <a:gd name="connsiteX72" fmla="*/ 4123944 w 5980176"/>
              <a:gd name="connsiteY72" fmla="*/ 1990852 h 2877820"/>
              <a:gd name="connsiteX73" fmla="*/ 4197096 w 5980176"/>
              <a:gd name="connsiteY73" fmla="*/ 2100580 h 2877820"/>
              <a:gd name="connsiteX74" fmla="*/ 4270248 w 5980176"/>
              <a:gd name="connsiteY74" fmla="*/ 2164588 h 2877820"/>
              <a:gd name="connsiteX75" fmla="*/ 4270248 w 5980176"/>
              <a:gd name="connsiteY75" fmla="*/ 2164588 h 2877820"/>
              <a:gd name="connsiteX76" fmla="*/ 4352544 w 5980176"/>
              <a:gd name="connsiteY76" fmla="*/ 2164588 h 2877820"/>
              <a:gd name="connsiteX77" fmla="*/ 4407408 w 5980176"/>
              <a:gd name="connsiteY77" fmla="*/ 2256028 h 2877820"/>
              <a:gd name="connsiteX78" fmla="*/ 4535424 w 5980176"/>
              <a:gd name="connsiteY78" fmla="*/ 2292604 h 2877820"/>
              <a:gd name="connsiteX79" fmla="*/ 4645152 w 5980176"/>
              <a:gd name="connsiteY79" fmla="*/ 2338324 h 2877820"/>
              <a:gd name="connsiteX80" fmla="*/ 4754880 w 5980176"/>
              <a:gd name="connsiteY80" fmla="*/ 2393188 h 2877820"/>
              <a:gd name="connsiteX81" fmla="*/ 4901184 w 5980176"/>
              <a:gd name="connsiteY81" fmla="*/ 2438908 h 2877820"/>
              <a:gd name="connsiteX82" fmla="*/ 5038344 w 5980176"/>
              <a:gd name="connsiteY82" fmla="*/ 2466340 h 2877820"/>
              <a:gd name="connsiteX83" fmla="*/ 5175504 w 5980176"/>
              <a:gd name="connsiteY83" fmla="*/ 2502916 h 2877820"/>
              <a:gd name="connsiteX84" fmla="*/ 5330952 w 5980176"/>
              <a:gd name="connsiteY84" fmla="*/ 2521204 h 2877820"/>
              <a:gd name="connsiteX85" fmla="*/ 5458968 w 5980176"/>
              <a:gd name="connsiteY85" fmla="*/ 2557780 h 2877820"/>
              <a:gd name="connsiteX86" fmla="*/ 5605272 w 5980176"/>
              <a:gd name="connsiteY86" fmla="*/ 2557780 h 2877820"/>
              <a:gd name="connsiteX87" fmla="*/ 5696712 w 5980176"/>
              <a:gd name="connsiteY87" fmla="*/ 2566924 h 2877820"/>
              <a:gd name="connsiteX88" fmla="*/ 5815584 w 5980176"/>
              <a:gd name="connsiteY88" fmla="*/ 2594356 h 2877820"/>
              <a:gd name="connsiteX89" fmla="*/ 5916168 w 5980176"/>
              <a:gd name="connsiteY89" fmla="*/ 2603500 h 2877820"/>
              <a:gd name="connsiteX90" fmla="*/ 5916168 w 5980176"/>
              <a:gd name="connsiteY90" fmla="*/ 2603500 h 2877820"/>
              <a:gd name="connsiteX91" fmla="*/ 5980176 w 5980176"/>
              <a:gd name="connsiteY91"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50160 w 5980176"/>
              <a:gd name="connsiteY29" fmla="*/ 1448689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80917 w 5980176"/>
              <a:gd name="connsiteY63" fmla="*/ 990219 h 2877820"/>
              <a:gd name="connsiteX64" fmla="*/ 3798189 w 5980176"/>
              <a:gd name="connsiteY64" fmla="*/ 1057656 h 2877820"/>
              <a:gd name="connsiteX65" fmla="*/ 3826764 w 5980176"/>
              <a:gd name="connsiteY65" fmla="*/ 1124331 h 2877820"/>
              <a:gd name="connsiteX66" fmla="*/ 3886835 w 5980176"/>
              <a:gd name="connsiteY66" fmla="*/ 1206754 h 2877820"/>
              <a:gd name="connsiteX67" fmla="*/ 3928999 w 5980176"/>
              <a:gd name="connsiteY67" fmla="*/ 1264920 h 2877820"/>
              <a:gd name="connsiteX68" fmla="*/ 4001389 w 5980176"/>
              <a:gd name="connsiteY68" fmla="*/ 1432941 h 2877820"/>
              <a:gd name="connsiteX69" fmla="*/ 4067429 w 5980176"/>
              <a:gd name="connsiteY69" fmla="*/ 1666494 h 2877820"/>
              <a:gd name="connsiteX70" fmla="*/ 4069080 w 5980176"/>
              <a:gd name="connsiteY70" fmla="*/ 1780540 h 2877820"/>
              <a:gd name="connsiteX71" fmla="*/ 4087368 w 5980176"/>
              <a:gd name="connsiteY71" fmla="*/ 1871980 h 2877820"/>
              <a:gd name="connsiteX72" fmla="*/ 4123944 w 5980176"/>
              <a:gd name="connsiteY72" fmla="*/ 1990852 h 2877820"/>
              <a:gd name="connsiteX73" fmla="*/ 4197096 w 5980176"/>
              <a:gd name="connsiteY73" fmla="*/ 2100580 h 2877820"/>
              <a:gd name="connsiteX74" fmla="*/ 4270248 w 5980176"/>
              <a:gd name="connsiteY74" fmla="*/ 2164588 h 2877820"/>
              <a:gd name="connsiteX75" fmla="*/ 4270248 w 5980176"/>
              <a:gd name="connsiteY75" fmla="*/ 2164588 h 2877820"/>
              <a:gd name="connsiteX76" fmla="*/ 4352544 w 5980176"/>
              <a:gd name="connsiteY76" fmla="*/ 2164588 h 2877820"/>
              <a:gd name="connsiteX77" fmla="*/ 4407408 w 5980176"/>
              <a:gd name="connsiteY77" fmla="*/ 2256028 h 2877820"/>
              <a:gd name="connsiteX78" fmla="*/ 4535424 w 5980176"/>
              <a:gd name="connsiteY78" fmla="*/ 2292604 h 2877820"/>
              <a:gd name="connsiteX79" fmla="*/ 4645152 w 5980176"/>
              <a:gd name="connsiteY79" fmla="*/ 2338324 h 2877820"/>
              <a:gd name="connsiteX80" fmla="*/ 4754880 w 5980176"/>
              <a:gd name="connsiteY80" fmla="*/ 2393188 h 2877820"/>
              <a:gd name="connsiteX81" fmla="*/ 4901184 w 5980176"/>
              <a:gd name="connsiteY81" fmla="*/ 2438908 h 2877820"/>
              <a:gd name="connsiteX82" fmla="*/ 5038344 w 5980176"/>
              <a:gd name="connsiteY82" fmla="*/ 2466340 h 2877820"/>
              <a:gd name="connsiteX83" fmla="*/ 5175504 w 5980176"/>
              <a:gd name="connsiteY83" fmla="*/ 2502916 h 2877820"/>
              <a:gd name="connsiteX84" fmla="*/ 5330952 w 5980176"/>
              <a:gd name="connsiteY84" fmla="*/ 2521204 h 2877820"/>
              <a:gd name="connsiteX85" fmla="*/ 5458968 w 5980176"/>
              <a:gd name="connsiteY85" fmla="*/ 2557780 h 2877820"/>
              <a:gd name="connsiteX86" fmla="*/ 5605272 w 5980176"/>
              <a:gd name="connsiteY86" fmla="*/ 2557780 h 2877820"/>
              <a:gd name="connsiteX87" fmla="*/ 5696712 w 5980176"/>
              <a:gd name="connsiteY87" fmla="*/ 2566924 h 2877820"/>
              <a:gd name="connsiteX88" fmla="*/ 5815584 w 5980176"/>
              <a:gd name="connsiteY88" fmla="*/ 2594356 h 2877820"/>
              <a:gd name="connsiteX89" fmla="*/ 5916168 w 5980176"/>
              <a:gd name="connsiteY89" fmla="*/ 2603500 h 2877820"/>
              <a:gd name="connsiteX90" fmla="*/ 5916168 w 5980176"/>
              <a:gd name="connsiteY90" fmla="*/ 2603500 h 2877820"/>
              <a:gd name="connsiteX91" fmla="*/ 5980176 w 5980176"/>
              <a:gd name="connsiteY91"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47778 w 5980176"/>
              <a:gd name="connsiteY29" fmla="*/ 1474882 h 2877820"/>
              <a:gd name="connsiteX30" fmla="*/ 2626360 w 5980176"/>
              <a:gd name="connsiteY30" fmla="*/ 1524889 h 2877820"/>
              <a:gd name="connsiteX31" fmla="*/ 2711450 w 5980176"/>
              <a:gd name="connsiteY31" fmla="*/ 1565021 h 2877820"/>
              <a:gd name="connsiteX32" fmla="*/ 2807208 w 5980176"/>
              <a:gd name="connsiteY32" fmla="*/ 1506220 h 2877820"/>
              <a:gd name="connsiteX33" fmla="*/ 2871978 w 5980176"/>
              <a:gd name="connsiteY33" fmla="*/ 1414780 h 2877820"/>
              <a:gd name="connsiteX34" fmla="*/ 2936367 w 5980176"/>
              <a:gd name="connsiteY34" fmla="*/ 1207643 h 2877820"/>
              <a:gd name="connsiteX35" fmla="*/ 2978531 w 5980176"/>
              <a:gd name="connsiteY35" fmla="*/ 1052195 h 2877820"/>
              <a:gd name="connsiteX36" fmla="*/ 3010662 w 5980176"/>
              <a:gd name="connsiteY36" fmla="*/ 976630 h 2877820"/>
              <a:gd name="connsiteX37" fmla="*/ 3041269 w 5980176"/>
              <a:gd name="connsiteY37" fmla="*/ 898271 h 2877820"/>
              <a:gd name="connsiteX38" fmla="*/ 3062732 w 5980176"/>
              <a:gd name="connsiteY38" fmla="*/ 830707 h 2877820"/>
              <a:gd name="connsiteX39" fmla="*/ 3079877 w 5980176"/>
              <a:gd name="connsiteY39" fmla="*/ 723011 h 2877820"/>
              <a:gd name="connsiteX40" fmla="*/ 3092196 w 5980176"/>
              <a:gd name="connsiteY40" fmla="*/ 637540 h 2877820"/>
              <a:gd name="connsiteX41" fmla="*/ 3129915 w 5980176"/>
              <a:gd name="connsiteY41" fmla="*/ 479679 h 2877820"/>
              <a:gd name="connsiteX42" fmla="*/ 3163316 w 5980176"/>
              <a:gd name="connsiteY42" fmla="*/ 325374 h 2877820"/>
              <a:gd name="connsiteX43" fmla="*/ 3199130 w 5980176"/>
              <a:gd name="connsiteY43" fmla="*/ 337566 h 2877820"/>
              <a:gd name="connsiteX44" fmla="*/ 3201543 w 5980176"/>
              <a:gd name="connsiteY44" fmla="*/ 278130 h 2877820"/>
              <a:gd name="connsiteX45" fmla="*/ 3225800 w 5980176"/>
              <a:gd name="connsiteY45" fmla="*/ 263906 h 2877820"/>
              <a:gd name="connsiteX46" fmla="*/ 3255645 w 5980176"/>
              <a:gd name="connsiteY46" fmla="*/ 205486 h 2877820"/>
              <a:gd name="connsiteX47" fmla="*/ 3282315 w 5980176"/>
              <a:gd name="connsiteY47" fmla="*/ 97917 h 2877820"/>
              <a:gd name="connsiteX48" fmla="*/ 3336290 w 5980176"/>
              <a:gd name="connsiteY48" fmla="*/ 57658 h 2877820"/>
              <a:gd name="connsiteX49" fmla="*/ 3353054 w 5980176"/>
              <a:gd name="connsiteY49" fmla="*/ 17272 h 2877820"/>
              <a:gd name="connsiteX50" fmla="*/ 3384804 w 5980176"/>
              <a:gd name="connsiteY50" fmla="*/ 7747 h 2877820"/>
              <a:gd name="connsiteX51" fmla="*/ 3407537 w 5980176"/>
              <a:gd name="connsiteY51" fmla="*/ 0 h 2877820"/>
              <a:gd name="connsiteX52" fmla="*/ 3419856 w 5980176"/>
              <a:gd name="connsiteY52" fmla="*/ 46609 h 2877820"/>
              <a:gd name="connsiteX53" fmla="*/ 3437382 w 5980176"/>
              <a:gd name="connsiteY53" fmla="*/ 86487 h 2877820"/>
              <a:gd name="connsiteX54" fmla="*/ 3483864 w 5980176"/>
              <a:gd name="connsiteY54" fmla="*/ 253492 h 2877820"/>
              <a:gd name="connsiteX55" fmla="*/ 3511296 w 5980176"/>
              <a:gd name="connsiteY55" fmla="*/ 235204 h 2877820"/>
              <a:gd name="connsiteX56" fmla="*/ 3520440 w 5980176"/>
              <a:gd name="connsiteY56" fmla="*/ 308356 h 2877820"/>
              <a:gd name="connsiteX57" fmla="*/ 3563747 w 5980176"/>
              <a:gd name="connsiteY57" fmla="*/ 388874 h 2877820"/>
              <a:gd name="connsiteX58" fmla="*/ 3626104 w 5980176"/>
              <a:gd name="connsiteY58" fmla="*/ 572897 h 2877820"/>
              <a:gd name="connsiteX59" fmla="*/ 3659505 w 5980176"/>
              <a:gd name="connsiteY59" fmla="*/ 731393 h 2877820"/>
              <a:gd name="connsiteX60" fmla="*/ 3686937 w 5980176"/>
              <a:gd name="connsiteY60" fmla="*/ 804418 h 2877820"/>
              <a:gd name="connsiteX61" fmla="*/ 3716401 w 5980176"/>
              <a:gd name="connsiteY61" fmla="*/ 838708 h 2877820"/>
              <a:gd name="connsiteX62" fmla="*/ 3750945 w 5980176"/>
              <a:gd name="connsiteY62" fmla="*/ 898779 h 2877820"/>
              <a:gd name="connsiteX63" fmla="*/ 3780917 w 5980176"/>
              <a:gd name="connsiteY63" fmla="*/ 990219 h 2877820"/>
              <a:gd name="connsiteX64" fmla="*/ 3798189 w 5980176"/>
              <a:gd name="connsiteY64" fmla="*/ 1057656 h 2877820"/>
              <a:gd name="connsiteX65" fmla="*/ 3826764 w 5980176"/>
              <a:gd name="connsiteY65" fmla="*/ 1124331 h 2877820"/>
              <a:gd name="connsiteX66" fmla="*/ 3886835 w 5980176"/>
              <a:gd name="connsiteY66" fmla="*/ 1206754 h 2877820"/>
              <a:gd name="connsiteX67" fmla="*/ 3928999 w 5980176"/>
              <a:gd name="connsiteY67" fmla="*/ 1264920 h 2877820"/>
              <a:gd name="connsiteX68" fmla="*/ 4001389 w 5980176"/>
              <a:gd name="connsiteY68" fmla="*/ 1432941 h 2877820"/>
              <a:gd name="connsiteX69" fmla="*/ 4067429 w 5980176"/>
              <a:gd name="connsiteY69" fmla="*/ 1666494 h 2877820"/>
              <a:gd name="connsiteX70" fmla="*/ 4069080 w 5980176"/>
              <a:gd name="connsiteY70" fmla="*/ 1780540 h 2877820"/>
              <a:gd name="connsiteX71" fmla="*/ 4087368 w 5980176"/>
              <a:gd name="connsiteY71" fmla="*/ 1871980 h 2877820"/>
              <a:gd name="connsiteX72" fmla="*/ 4123944 w 5980176"/>
              <a:gd name="connsiteY72" fmla="*/ 1990852 h 2877820"/>
              <a:gd name="connsiteX73" fmla="*/ 4197096 w 5980176"/>
              <a:gd name="connsiteY73" fmla="*/ 2100580 h 2877820"/>
              <a:gd name="connsiteX74" fmla="*/ 4270248 w 5980176"/>
              <a:gd name="connsiteY74" fmla="*/ 2164588 h 2877820"/>
              <a:gd name="connsiteX75" fmla="*/ 4270248 w 5980176"/>
              <a:gd name="connsiteY75" fmla="*/ 2164588 h 2877820"/>
              <a:gd name="connsiteX76" fmla="*/ 4352544 w 5980176"/>
              <a:gd name="connsiteY76" fmla="*/ 2164588 h 2877820"/>
              <a:gd name="connsiteX77" fmla="*/ 4407408 w 5980176"/>
              <a:gd name="connsiteY77" fmla="*/ 2256028 h 2877820"/>
              <a:gd name="connsiteX78" fmla="*/ 4535424 w 5980176"/>
              <a:gd name="connsiteY78" fmla="*/ 2292604 h 2877820"/>
              <a:gd name="connsiteX79" fmla="*/ 4645152 w 5980176"/>
              <a:gd name="connsiteY79" fmla="*/ 2338324 h 2877820"/>
              <a:gd name="connsiteX80" fmla="*/ 4754880 w 5980176"/>
              <a:gd name="connsiteY80" fmla="*/ 2393188 h 2877820"/>
              <a:gd name="connsiteX81" fmla="*/ 4901184 w 5980176"/>
              <a:gd name="connsiteY81" fmla="*/ 2438908 h 2877820"/>
              <a:gd name="connsiteX82" fmla="*/ 5038344 w 5980176"/>
              <a:gd name="connsiteY82" fmla="*/ 2466340 h 2877820"/>
              <a:gd name="connsiteX83" fmla="*/ 5175504 w 5980176"/>
              <a:gd name="connsiteY83" fmla="*/ 2502916 h 2877820"/>
              <a:gd name="connsiteX84" fmla="*/ 5330952 w 5980176"/>
              <a:gd name="connsiteY84" fmla="*/ 2521204 h 2877820"/>
              <a:gd name="connsiteX85" fmla="*/ 5458968 w 5980176"/>
              <a:gd name="connsiteY85" fmla="*/ 2557780 h 2877820"/>
              <a:gd name="connsiteX86" fmla="*/ 5605272 w 5980176"/>
              <a:gd name="connsiteY86" fmla="*/ 2557780 h 2877820"/>
              <a:gd name="connsiteX87" fmla="*/ 5696712 w 5980176"/>
              <a:gd name="connsiteY87" fmla="*/ 2566924 h 2877820"/>
              <a:gd name="connsiteX88" fmla="*/ 5815584 w 5980176"/>
              <a:gd name="connsiteY88" fmla="*/ 2594356 h 2877820"/>
              <a:gd name="connsiteX89" fmla="*/ 5916168 w 5980176"/>
              <a:gd name="connsiteY89" fmla="*/ 2603500 h 2877820"/>
              <a:gd name="connsiteX90" fmla="*/ 5916168 w 5980176"/>
              <a:gd name="connsiteY90" fmla="*/ 2603500 h 2877820"/>
              <a:gd name="connsiteX91" fmla="*/ 5980176 w 5980176"/>
              <a:gd name="connsiteY91"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26360 w 5980176"/>
              <a:gd name="connsiteY31" fmla="*/ 1524889 h 2877820"/>
              <a:gd name="connsiteX32" fmla="*/ 2711450 w 5980176"/>
              <a:gd name="connsiteY32" fmla="*/ 1565021 h 2877820"/>
              <a:gd name="connsiteX33" fmla="*/ 2807208 w 5980176"/>
              <a:gd name="connsiteY33" fmla="*/ 1506220 h 2877820"/>
              <a:gd name="connsiteX34" fmla="*/ 2871978 w 5980176"/>
              <a:gd name="connsiteY34" fmla="*/ 1414780 h 2877820"/>
              <a:gd name="connsiteX35" fmla="*/ 2936367 w 5980176"/>
              <a:gd name="connsiteY35" fmla="*/ 1207643 h 2877820"/>
              <a:gd name="connsiteX36" fmla="*/ 2978531 w 5980176"/>
              <a:gd name="connsiteY36" fmla="*/ 1052195 h 2877820"/>
              <a:gd name="connsiteX37" fmla="*/ 3010662 w 5980176"/>
              <a:gd name="connsiteY37" fmla="*/ 976630 h 2877820"/>
              <a:gd name="connsiteX38" fmla="*/ 3041269 w 5980176"/>
              <a:gd name="connsiteY38" fmla="*/ 898271 h 2877820"/>
              <a:gd name="connsiteX39" fmla="*/ 3062732 w 5980176"/>
              <a:gd name="connsiteY39" fmla="*/ 830707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067429 w 5980176"/>
              <a:gd name="connsiteY70" fmla="*/ 1666494 h 2877820"/>
              <a:gd name="connsiteX71" fmla="*/ 4069080 w 5980176"/>
              <a:gd name="connsiteY71" fmla="*/ 1780540 h 2877820"/>
              <a:gd name="connsiteX72" fmla="*/ 4087368 w 5980176"/>
              <a:gd name="connsiteY72" fmla="*/ 1871980 h 2877820"/>
              <a:gd name="connsiteX73" fmla="*/ 4123944 w 5980176"/>
              <a:gd name="connsiteY73" fmla="*/ 1990852 h 2877820"/>
              <a:gd name="connsiteX74" fmla="*/ 4197096 w 5980176"/>
              <a:gd name="connsiteY74" fmla="*/ 2100580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1450 w 5980176"/>
              <a:gd name="connsiteY32" fmla="*/ 1565021 h 2877820"/>
              <a:gd name="connsiteX33" fmla="*/ 2807208 w 5980176"/>
              <a:gd name="connsiteY33" fmla="*/ 1506220 h 2877820"/>
              <a:gd name="connsiteX34" fmla="*/ 2871978 w 5980176"/>
              <a:gd name="connsiteY34" fmla="*/ 1414780 h 2877820"/>
              <a:gd name="connsiteX35" fmla="*/ 2936367 w 5980176"/>
              <a:gd name="connsiteY35" fmla="*/ 1207643 h 2877820"/>
              <a:gd name="connsiteX36" fmla="*/ 2978531 w 5980176"/>
              <a:gd name="connsiteY36" fmla="*/ 1052195 h 2877820"/>
              <a:gd name="connsiteX37" fmla="*/ 3010662 w 5980176"/>
              <a:gd name="connsiteY37" fmla="*/ 976630 h 2877820"/>
              <a:gd name="connsiteX38" fmla="*/ 3041269 w 5980176"/>
              <a:gd name="connsiteY38" fmla="*/ 898271 h 2877820"/>
              <a:gd name="connsiteX39" fmla="*/ 3062732 w 5980176"/>
              <a:gd name="connsiteY39" fmla="*/ 830707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067429 w 5980176"/>
              <a:gd name="connsiteY70" fmla="*/ 1666494 h 2877820"/>
              <a:gd name="connsiteX71" fmla="*/ 4069080 w 5980176"/>
              <a:gd name="connsiteY71" fmla="*/ 1780540 h 2877820"/>
              <a:gd name="connsiteX72" fmla="*/ 4087368 w 5980176"/>
              <a:gd name="connsiteY72" fmla="*/ 1871980 h 2877820"/>
              <a:gd name="connsiteX73" fmla="*/ 4123944 w 5980176"/>
              <a:gd name="connsiteY73" fmla="*/ 1990852 h 2877820"/>
              <a:gd name="connsiteX74" fmla="*/ 4197096 w 5980176"/>
              <a:gd name="connsiteY74" fmla="*/ 2100580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71978 w 5980176"/>
              <a:gd name="connsiteY34" fmla="*/ 1414780 h 2877820"/>
              <a:gd name="connsiteX35" fmla="*/ 2936367 w 5980176"/>
              <a:gd name="connsiteY35" fmla="*/ 1207643 h 2877820"/>
              <a:gd name="connsiteX36" fmla="*/ 2978531 w 5980176"/>
              <a:gd name="connsiteY36" fmla="*/ 1052195 h 2877820"/>
              <a:gd name="connsiteX37" fmla="*/ 3010662 w 5980176"/>
              <a:gd name="connsiteY37" fmla="*/ 976630 h 2877820"/>
              <a:gd name="connsiteX38" fmla="*/ 3041269 w 5980176"/>
              <a:gd name="connsiteY38" fmla="*/ 898271 h 2877820"/>
              <a:gd name="connsiteX39" fmla="*/ 3062732 w 5980176"/>
              <a:gd name="connsiteY39" fmla="*/ 830707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067429 w 5980176"/>
              <a:gd name="connsiteY70" fmla="*/ 1666494 h 2877820"/>
              <a:gd name="connsiteX71" fmla="*/ 4069080 w 5980176"/>
              <a:gd name="connsiteY71" fmla="*/ 1780540 h 2877820"/>
              <a:gd name="connsiteX72" fmla="*/ 4087368 w 5980176"/>
              <a:gd name="connsiteY72" fmla="*/ 1871980 h 2877820"/>
              <a:gd name="connsiteX73" fmla="*/ 4123944 w 5980176"/>
              <a:gd name="connsiteY73" fmla="*/ 1990852 h 2877820"/>
              <a:gd name="connsiteX74" fmla="*/ 4197096 w 5980176"/>
              <a:gd name="connsiteY74" fmla="*/ 2100580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71978 w 5980176"/>
              <a:gd name="connsiteY34" fmla="*/ 1414780 h 2877820"/>
              <a:gd name="connsiteX35" fmla="*/ 2936367 w 5980176"/>
              <a:gd name="connsiteY35" fmla="*/ 1207643 h 2877820"/>
              <a:gd name="connsiteX36" fmla="*/ 2978531 w 5980176"/>
              <a:gd name="connsiteY36" fmla="*/ 1052195 h 2877820"/>
              <a:gd name="connsiteX37" fmla="*/ 3010662 w 5980176"/>
              <a:gd name="connsiteY37" fmla="*/ 976630 h 2877820"/>
              <a:gd name="connsiteX38" fmla="*/ 3041269 w 5980176"/>
              <a:gd name="connsiteY38" fmla="*/ 898271 h 2877820"/>
              <a:gd name="connsiteX39" fmla="*/ 3062732 w 5980176"/>
              <a:gd name="connsiteY39" fmla="*/ 830707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067429 w 5980176"/>
              <a:gd name="connsiteY70" fmla="*/ 1666494 h 2877820"/>
              <a:gd name="connsiteX71" fmla="*/ 4069080 w 5980176"/>
              <a:gd name="connsiteY71" fmla="*/ 1780540 h 2877820"/>
              <a:gd name="connsiteX72" fmla="*/ 4087368 w 5980176"/>
              <a:gd name="connsiteY72" fmla="*/ 1871980 h 2877820"/>
              <a:gd name="connsiteX73" fmla="*/ 4123944 w 5980176"/>
              <a:gd name="connsiteY73" fmla="*/ 1990852 h 2877820"/>
              <a:gd name="connsiteX74" fmla="*/ 4197096 w 5980176"/>
              <a:gd name="connsiteY74" fmla="*/ 2100580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36367 w 5980176"/>
              <a:gd name="connsiteY35" fmla="*/ 1207643 h 2877820"/>
              <a:gd name="connsiteX36" fmla="*/ 2978531 w 5980176"/>
              <a:gd name="connsiteY36" fmla="*/ 1052195 h 2877820"/>
              <a:gd name="connsiteX37" fmla="*/ 3010662 w 5980176"/>
              <a:gd name="connsiteY37" fmla="*/ 976630 h 2877820"/>
              <a:gd name="connsiteX38" fmla="*/ 3041269 w 5980176"/>
              <a:gd name="connsiteY38" fmla="*/ 898271 h 2877820"/>
              <a:gd name="connsiteX39" fmla="*/ 3062732 w 5980176"/>
              <a:gd name="connsiteY39" fmla="*/ 830707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067429 w 5980176"/>
              <a:gd name="connsiteY70" fmla="*/ 1666494 h 2877820"/>
              <a:gd name="connsiteX71" fmla="*/ 4069080 w 5980176"/>
              <a:gd name="connsiteY71" fmla="*/ 1780540 h 2877820"/>
              <a:gd name="connsiteX72" fmla="*/ 4087368 w 5980176"/>
              <a:gd name="connsiteY72" fmla="*/ 1871980 h 2877820"/>
              <a:gd name="connsiteX73" fmla="*/ 4123944 w 5980176"/>
              <a:gd name="connsiteY73" fmla="*/ 1990852 h 2877820"/>
              <a:gd name="connsiteX74" fmla="*/ 4197096 w 5980176"/>
              <a:gd name="connsiteY74" fmla="*/ 2100580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2978531 w 5980176"/>
              <a:gd name="connsiteY36" fmla="*/ 1052195 h 2877820"/>
              <a:gd name="connsiteX37" fmla="*/ 3010662 w 5980176"/>
              <a:gd name="connsiteY37" fmla="*/ 976630 h 2877820"/>
              <a:gd name="connsiteX38" fmla="*/ 3041269 w 5980176"/>
              <a:gd name="connsiteY38" fmla="*/ 898271 h 2877820"/>
              <a:gd name="connsiteX39" fmla="*/ 3062732 w 5980176"/>
              <a:gd name="connsiteY39" fmla="*/ 830707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067429 w 5980176"/>
              <a:gd name="connsiteY70" fmla="*/ 1666494 h 2877820"/>
              <a:gd name="connsiteX71" fmla="*/ 4069080 w 5980176"/>
              <a:gd name="connsiteY71" fmla="*/ 1780540 h 2877820"/>
              <a:gd name="connsiteX72" fmla="*/ 4087368 w 5980176"/>
              <a:gd name="connsiteY72" fmla="*/ 1871980 h 2877820"/>
              <a:gd name="connsiteX73" fmla="*/ 4123944 w 5980176"/>
              <a:gd name="connsiteY73" fmla="*/ 1990852 h 2877820"/>
              <a:gd name="connsiteX74" fmla="*/ 4197096 w 5980176"/>
              <a:gd name="connsiteY74" fmla="*/ 2100580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10662 w 5980176"/>
              <a:gd name="connsiteY37" fmla="*/ 976630 h 2877820"/>
              <a:gd name="connsiteX38" fmla="*/ 3041269 w 5980176"/>
              <a:gd name="connsiteY38" fmla="*/ 898271 h 2877820"/>
              <a:gd name="connsiteX39" fmla="*/ 3062732 w 5980176"/>
              <a:gd name="connsiteY39" fmla="*/ 830707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067429 w 5980176"/>
              <a:gd name="connsiteY70" fmla="*/ 1666494 h 2877820"/>
              <a:gd name="connsiteX71" fmla="*/ 4069080 w 5980176"/>
              <a:gd name="connsiteY71" fmla="*/ 1780540 h 2877820"/>
              <a:gd name="connsiteX72" fmla="*/ 4087368 w 5980176"/>
              <a:gd name="connsiteY72" fmla="*/ 1871980 h 2877820"/>
              <a:gd name="connsiteX73" fmla="*/ 4123944 w 5980176"/>
              <a:gd name="connsiteY73" fmla="*/ 1990852 h 2877820"/>
              <a:gd name="connsiteX74" fmla="*/ 4197096 w 5980176"/>
              <a:gd name="connsiteY74" fmla="*/ 2100580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41269 w 5980176"/>
              <a:gd name="connsiteY38" fmla="*/ 898271 h 2877820"/>
              <a:gd name="connsiteX39" fmla="*/ 3062732 w 5980176"/>
              <a:gd name="connsiteY39" fmla="*/ 830707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067429 w 5980176"/>
              <a:gd name="connsiteY70" fmla="*/ 1666494 h 2877820"/>
              <a:gd name="connsiteX71" fmla="*/ 4069080 w 5980176"/>
              <a:gd name="connsiteY71" fmla="*/ 1780540 h 2877820"/>
              <a:gd name="connsiteX72" fmla="*/ 4087368 w 5980176"/>
              <a:gd name="connsiteY72" fmla="*/ 1871980 h 2877820"/>
              <a:gd name="connsiteX73" fmla="*/ 4123944 w 5980176"/>
              <a:gd name="connsiteY73" fmla="*/ 1990852 h 2877820"/>
              <a:gd name="connsiteX74" fmla="*/ 4197096 w 5980176"/>
              <a:gd name="connsiteY74" fmla="*/ 2100580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062732 w 5980176"/>
              <a:gd name="connsiteY39" fmla="*/ 830707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067429 w 5980176"/>
              <a:gd name="connsiteY70" fmla="*/ 1666494 h 2877820"/>
              <a:gd name="connsiteX71" fmla="*/ 4069080 w 5980176"/>
              <a:gd name="connsiteY71" fmla="*/ 1780540 h 2877820"/>
              <a:gd name="connsiteX72" fmla="*/ 4087368 w 5980176"/>
              <a:gd name="connsiteY72" fmla="*/ 1871980 h 2877820"/>
              <a:gd name="connsiteX73" fmla="*/ 4123944 w 5980176"/>
              <a:gd name="connsiteY73" fmla="*/ 1990852 h 2877820"/>
              <a:gd name="connsiteX74" fmla="*/ 4197096 w 5980176"/>
              <a:gd name="connsiteY74" fmla="*/ 2100580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067429 w 5980176"/>
              <a:gd name="connsiteY70" fmla="*/ 1666494 h 2877820"/>
              <a:gd name="connsiteX71" fmla="*/ 4069080 w 5980176"/>
              <a:gd name="connsiteY71" fmla="*/ 1780540 h 2877820"/>
              <a:gd name="connsiteX72" fmla="*/ 4087368 w 5980176"/>
              <a:gd name="connsiteY72" fmla="*/ 1871980 h 2877820"/>
              <a:gd name="connsiteX73" fmla="*/ 4123944 w 5980176"/>
              <a:gd name="connsiteY73" fmla="*/ 1990852 h 2877820"/>
              <a:gd name="connsiteX74" fmla="*/ 4197096 w 5980176"/>
              <a:gd name="connsiteY74" fmla="*/ 2100580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067429 w 5980176"/>
              <a:gd name="connsiteY70" fmla="*/ 1666494 h 2877820"/>
              <a:gd name="connsiteX71" fmla="*/ 4069080 w 5980176"/>
              <a:gd name="connsiteY71" fmla="*/ 1780540 h 2877820"/>
              <a:gd name="connsiteX72" fmla="*/ 4087368 w 5980176"/>
              <a:gd name="connsiteY72" fmla="*/ 1871980 h 2877820"/>
              <a:gd name="connsiteX73" fmla="*/ 4178712 w 5980176"/>
              <a:gd name="connsiteY73" fmla="*/ 1955134 h 2877820"/>
              <a:gd name="connsiteX74" fmla="*/ 4197096 w 5980176"/>
              <a:gd name="connsiteY74" fmla="*/ 2100580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067429 w 5980176"/>
              <a:gd name="connsiteY70" fmla="*/ 1666494 h 2877820"/>
              <a:gd name="connsiteX71" fmla="*/ 4069080 w 5980176"/>
              <a:gd name="connsiteY71" fmla="*/ 1780540 h 2877820"/>
              <a:gd name="connsiteX72" fmla="*/ 4087368 w 5980176"/>
              <a:gd name="connsiteY72" fmla="*/ 1871980 h 2877820"/>
              <a:gd name="connsiteX73" fmla="*/ 4178712 w 5980176"/>
              <a:gd name="connsiteY73" fmla="*/ 1955134 h 2877820"/>
              <a:gd name="connsiteX74" fmla="*/ 4204239 w 5980176"/>
              <a:gd name="connsiteY74" fmla="*/ 2083912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067429 w 5980176"/>
              <a:gd name="connsiteY70" fmla="*/ 1666494 h 2877820"/>
              <a:gd name="connsiteX71" fmla="*/ 4069080 w 5980176"/>
              <a:gd name="connsiteY71" fmla="*/ 1780540 h 2877820"/>
              <a:gd name="connsiteX72" fmla="*/ 4144518 w 5980176"/>
              <a:gd name="connsiteY72" fmla="*/ 1838643 h 2877820"/>
              <a:gd name="connsiteX73" fmla="*/ 4178712 w 5980176"/>
              <a:gd name="connsiteY73" fmla="*/ 1955134 h 2877820"/>
              <a:gd name="connsiteX74" fmla="*/ 4204239 w 5980176"/>
              <a:gd name="connsiteY74" fmla="*/ 2083912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067429 w 5980176"/>
              <a:gd name="connsiteY70" fmla="*/ 1666494 h 2877820"/>
              <a:gd name="connsiteX71" fmla="*/ 4126230 w 5980176"/>
              <a:gd name="connsiteY71" fmla="*/ 1749584 h 2877820"/>
              <a:gd name="connsiteX72" fmla="*/ 4144518 w 5980176"/>
              <a:gd name="connsiteY72" fmla="*/ 1838643 h 2877820"/>
              <a:gd name="connsiteX73" fmla="*/ 4178712 w 5980176"/>
              <a:gd name="connsiteY73" fmla="*/ 1955134 h 2877820"/>
              <a:gd name="connsiteX74" fmla="*/ 4204239 w 5980176"/>
              <a:gd name="connsiteY74" fmla="*/ 2083912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01389 w 5980176"/>
              <a:gd name="connsiteY69" fmla="*/ 1432941 h 2877820"/>
              <a:gd name="connsiteX70" fmla="*/ 4103148 w 5980176"/>
              <a:gd name="connsiteY70" fmla="*/ 1616488 h 2877820"/>
              <a:gd name="connsiteX71" fmla="*/ 4126230 w 5980176"/>
              <a:gd name="connsiteY71" fmla="*/ 1749584 h 2877820"/>
              <a:gd name="connsiteX72" fmla="*/ 4144518 w 5980176"/>
              <a:gd name="connsiteY72" fmla="*/ 1838643 h 2877820"/>
              <a:gd name="connsiteX73" fmla="*/ 4178712 w 5980176"/>
              <a:gd name="connsiteY73" fmla="*/ 1955134 h 2877820"/>
              <a:gd name="connsiteX74" fmla="*/ 4204239 w 5980176"/>
              <a:gd name="connsiteY74" fmla="*/ 2083912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3928999 w 5980176"/>
              <a:gd name="connsiteY68" fmla="*/ 1264920 h 2877820"/>
              <a:gd name="connsiteX69" fmla="*/ 4058539 w 5980176"/>
              <a:gd name="connsiteY69" fmla="*/ 1390078 h 2877820"/>
              <a:gd name="connsiteX70" fmla="*/ 4103148 w 5980176"/>
              <a:gd name="connsiteY70" fmla="*/ 1616488 h 2877820"/>
              <a:gd name="connsiteX71" fmla="*/ 4126230 w 5980176"/>
              <a:gd name="connsiteY71" fmla="*/ 1749584 h 2877820"/>
              <a:gd name="connsiteX72" fmla="*/ 4144518 w 5980176"/>
              <a:gd name="connsiteY72" fmla="*/ 1838643 h 2877820"/>
              <a:gd name="connsiteX73" fmla="*/ 4178712 w 5980176"/>
              <a:gd name="connsiteY73" fmla="*/ 1955134 h 2877820"/>
              <a:gd name="connsiteX74" fmla="*/ 4204239 w 5980176"/>
              <a:gd name="connsiteY74" fmla="*/ 2083912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886835 w 5980176"/>
              <a:gd name="connsiteY67" fmla="*/ 1206754 h 2877820"/>
              <a:gd name="connsiteX68" fmla="*/ 4005199 w 5980176"/>
              <a:gd name="connsiteY68" fmla="*/ 1212532 h 2877820"/>
              <a:gd name="connsiteX69" fmla="*/ 4058539 w 5980176"/>
              <a:gd name="connsiteY69" fmla="*/ 1390078 h 2877820"/>
              <a:gd name="connsiteX70" fmla="*/ 4103148 w 5980176"/>
              <a:gd name="connsiteY70" fmla="*/ 1616488 h 2877820"/>
              <a:gd name="connsiteX71" fmla="*/ 4126230 w 5980176"/>
              <a:gd name="connsiteY71" fmla="*/ 1749584 h 2877820"/>
              <a:gd name="connsiteX72" fmla="*/ 4144518 w 5980176"/>
              <a:gd name="connsiteY72" fmla="*/ 1838643 h 2877820"/>
              <a:gd name="connsiteX73" fmla="*/ 4178712 w 5980176"/>
              <a:gd name="connsiteY73" fmla="*/ 1955134 h 2877820"/>
              <a:gd name="connsiteX74" fmla="*/ 4204239 w 5980176"/>
              <a:gd name="connsiteY74" fmla="*/ 2083912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826764 w 5980176"/>
              <a:gd name="connsiteY66" fmla="*/ 1124331 h 2877820"/>
              <a:gd name="connsiteX67" fmla="*/ 3953510 w 5980176"/>
              <a:gd name="connsiteY67" fmla="*/ 1099597 h 2877820"/>
              <a:gd name="connsiteX68" fmla="*/ 4005199 w 5980176"/>
              <a:gd name="connsiteY68" fmla="*/ 1212532 h 2877820"/>
              <a:gd name="connsiteX69" fmla="*/ 4058539 w 5980176"/>
              <a:gd name="connsiteY69" fmla="*/ 1390078 h 2877820"/>
              <a:gd name="connsiteX70" fmla="*/ 4103148 w 5980176"/>
              <a:gd name="connsiteY70" fmla="*/ 1616488 h 2877820"/>
              <a:gd name="connsiteX71" fmla="*/ 4126230 w 5980176"/>
              <a:gd name="connsiteY71" fmla="*/ 1749584 h 2877820"/>
              <a:gd name="connsiteX72" fmla="*/ 4144518 w 5980176"/>
              <a:gd name="connsiteY72" fmla="*/ 1838643 h 2877820"/>
              <a:gd name="connsiteX73" fmla="*/ 4178712 w 5980176"/>
              <a:gd name="connsiteY73" fmla="*/ 1955134 h 2877820"/>
              <a:gd name="connsiteX74" fmla="*/ 4204239 w 5980176"/>
              <a:gd name="connsiteY74" fmla="*/ 2083912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798189 w 5980176"/>
              <a:gd name="connsiteY65" fmla="*/ 1057656 h 2877820"/>
              <a:gd name="connsiteX66" fmla="*/ 3907727 w 5980176"/>
              <a:gd name="connsiteY66" fmla="*/ 1036225 h 2877820"/>
              <a:gd name="connsiteX67" fmla="*/ 3953510 w 5980176"/>
              <a:gd name="connsiteY67" fmla="*/ 1099597 h 2877820"/>
              <a:gd name="connsiteX68" fmla="*/ 4005199 w 5980176"/>
              <a:gd name="connsiteY68" fmla="*/ 1212532 h 2877820"/>
              <a:gd name="connsiteX69" fmla="*/ 4058539 w 5980176"/>
              <a:gd name="connsiteY69" fmla="*/ 1390078 h 2877820"/>
              <a:gd name="connsiteX70" fmla="*/ 4103148 w 5980176"/>
              <a:gd name="connsiteY70" fmla="*/ 1616488 h 2877820"/>
              <a:gd name="connsiteX71" fmla="*/ 4126230 w 5980176"/>
              <a:gd name="connsiteY71" fmla="*/ 1749584 h 2877820"/>
              <a:gd name="connsiteX72" fmla="*/ 4144518 w 5980176"/>
              <a:gd name="connsiteY72" fmla="*/ 1838643 h 2877820"/>
              <a:gd name="connsiteX73" fmla="*/ 4178712 w 5980176"/>
              <a:gd name="connsiteY73" fmla="*/ 1955134 h 2877820"/>
              <a:gd name="connsiteX74" fmla="*/ 4204239 w 5980176"/>
              <a:gd name="connsiteY74" fmla="*/ 2083912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780917 w 5980176"/>
              <a:gd name="connsiteY64" fmla="*/ 990219 h 2877820"/>
              <a:gd name="connsiteX65" fmla="*/ 3869626 w 5980176"/>
              <a:gd name="connsiteY65" fmla="*/ 981456 h 2877820"/>
              <a:gd name="connsiteX66" fmla="*/ 3907727 w 5980176"/>
              <a:gd name="connsiteY66" fmla="*/ 1036225 h 2877820"/>
              <a:gd name="connsiteX67" fmla="*/ 3953510 w 5980176"/>
              <a:gd name="connsiteY67" fmla="*/ 1099597 h 2877820"/>
              <a:gd name="connsiteX68" fmla="*/ 4005199 w 5980176"/>
              <a:gd name="connsiteY68" fmla="*/ 1212532 h 2877820"/>
              <a:gd name="connsiteX69" fmla="*/ 4058539 w 5980176"/>
              <a:gd name="connsiteY69" fmla="*/ 1390078 h 2877820"/>
              <a:gd name="connsiteX70" fmla="*/ 4103148 w 5980176"/>
              <a:gd name="connsiteY70" fmla="*/ 1616488 h 2877820"/>
              <a:gd name="connsiteX71" fmla="*/ 4126230 w 5980176"/>
              <a:gd name="connsiteY71" fmla="*/ 1749584 h 2877820"/>
              <a:gd name="connsiteX72" fmla="*/ 4144518 w 5980176"/>
              <a:gd name="connsiteY72" fmla="*/ 1838643 h 2877820"/>
              <a:gd name="connsiteX73" fmla="*/ 4178712 w 5980176"/>
              <a:gd name="connsiteY73" fmla="*/ 1955134 h 2877820"/>
              <a:gd name="connsiteX74" fmla="*/ 4204239 w 5980176"/>
              <a:gd name="connsiteY74" fmla="*/ 2083912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53510 w 5980176"/>
              <a:gd name="connsiteY67" fmla="*/ 1099597 h 2877820"/>
              <a:gd name="connsiteX68" fmla="*/ 4005199 w 5980176"/>
              <a:gd name="connsiteY68" fmla="*/ 1212532 h 2877820"/>
              <a:gd name="connsiteX69" fmla="*/ 4058539 w 5980176"/>
              <a:gd name="connsiteY69" fmla="*/ 1390078 h 2877820"/>
              <a:gd name="connsiteX70" fmla="*/ 4103148 w 5980176"/>
              <a:gd name="connsiteY70" fmla="*/ 1616488 h 2877820"/>
              <a:gd name="connsiteX71" fmla="*/ 4126230 w 5980176"/>
              <a:gd name="connsiteY71" fmla="*/ 1749584 h 2877820"/>
              <a:gd name="connsiteX72" fmla="*/ 4144518 w 5980176"/>
              <a:gd name="connsiteY72" fmla="*/ 1838643 h 2877820"/>
              <a:gd name="connsiteX73" fmla="*/ 4178712 w 5980176"/>
              <a:gd name="connsiteY73" fmla="*/ 1955134 h 2877820"/>
              <a:gd name="connsiteX74" fmla="*/ 4204239 w 5980176"/>
              <a:gd name="connsiteY74" fmla="*/ 2083912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53510 w 5980176"/>
              <a:gd name="connsiteY67" fmla="*/ 1099597 h 2877820"/>
              <a:gd name="connsiteX68" fmla="*/ 4005199 w 5980176"/>
              <a:gd name="connsiteY68" fmla="*/ 1212532 h 2877820"/>
              <a:gd name="connsiteX69" fmla="*/ 4058539 w 5980176"/>
              <a:gd name="connsiteY69" fmla="*/ 1390078 h 2877820"/>
              <a:gd name="connsiteX70" fmla="*/ 4103148 w 5980176"/>
              <a:gd name="connsiteY70" fmla="*/ 1616488 h 2877820"/>
              <a:gd name="connsiteX71" fmla="*/ 4126230 w 5980176"/>
              <a:gd name="connsiteY71" fmla="*/ 1749584 h 2877820"/>
              <a:gd name="connsiteX72" fmla="*/ 4144518 w 5980176"/>
              <a:gd name="connsiteY72" fmla="*/ 1838643 h 2877820"/>
              <a:gd name="connsiteX73" fmla="*/ 4178712 w 5980176"/>
              <a:gd name="connsiteY73" fmla="*/ 1955134 h 2877820"/>
              <a:gd name="connsiteX74" fmla="*/ 4204239 w 5980176"/>
              <a:gd name="connsiteY74" fmla="*/ 2083912 h 2877820"/>
              <a:gd name="connsiteX75" fmla="*/ 4270248 w 5980176"/>
              <a:gd name="connsiteY75" fmla="*/ 2164588 h 2877820"/>
              <a:gd name="connsiteX76" fmla="*/ 4270248 w 5980176"/>
              <a:gd name="connsiteY76" fmla="*/ 2164588 h 2877820"/>
              <a:gd name="connsiteX77" fmla="*/ 4352544 w 5980176"/>
              <a:gd name="connsiteY77" fmla="*/ 2164588 h 2877820"/>
              <a:gd name="connsiteX78" fmla="*/ 4407408 w 5980176"/>
              <a:gd name="connsiteY78" fmla="*/ 2256028 h 2877820"/>
              <a:gd name="connsiteX79" fmla="*/ 4535424 w 5980176"/>
              <a:gd name="connsiteY79" fmla="*/ 2292604 h 2877820"/>
              <a:gd name="connsiteX80" fmla="*/ 4645152 w 5980176"/>
              <a:gd name="connsiteY80" fmla="*/ 2338324 h 2877820"/>
              <a:gd name="connsiteX81" fmla="*/ 4754880 w 5980176"/>
              <a:gd name="connsiteY81" fmla="*/ 2393188 h 2877820"/>
              <a:gd name="connsiteX82" fmla="*/ 4901184 w 5980176"/>
              <a:gd name="connsiteY82" fmla="*/ 2438908 h 2877820"/>
              <a:gd name="connsiteX83" fmla="*/ 5038344 w 5980176"/>
              <a:gd name="connsiteY83" fmla="*/ 2466340 h 2877820"/>
              <a:gd name="connsiteX84" fmla="*/ 5175504 w 5980176"/>
              <a:gd name="connsiteY84" fmla="*/ 2502916 h 2877820"/>
              <a:gd name="connsiteX85" fmla="*/ 5330952 w 5980176"/>
              <a:gd name="connsiteY85" fmla="*/ 2521204 h 2877820"/>
              <a:gd name="connsiteX86" fmla="*/ 5458968 w 5980176"/>
              <a:gd name="connsiteY86" fmla="*/ 2557780 h 2877820"/>
              <a:gd name="connsiteX87" fmla="*/ 5605272 w 5980176"/>
              <a:gd name="connsiteY87" fmla="*/ 2557780 h 2877820"/>
              <a:gd name="connsiteX88" fmla="*/ 5696712 w 5980176"/>
              <a:gd name="connsiteY88" fmla="*/ 2566924 h 2877820"/>
              <a:gd name="connsiteX89" fmla="*/ 5815584 w 5980176"/>
              <a:gd name="connsiteY89" fmla="*/ 2594356 h 2877820"/>
              <a:gd name="connsiteX90" fmla="*/ 5916168 w 5980176"/>
              <a:gd name="connsiteY90" fmla="*/ 2603500 h 2877820"/>
              <a:gd name="connsiteX91" fmla="*/ 5916168 w 5980176"/>
              <a:gd name="connsiteY91" fmla="*/ 2603500 h 2877820"/>
              <a:gd name="connsiteX92" fmla="*/ 5980176 w 5980176"/>
              <a:gd name="connsiteY92"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750945 w 5980176"/>
              <a:gd name="connsiteY63" fmla="*/ 898779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29348 w 5980176"/>
              <a:gd name="connsiteY67" fmla="*/ 1064832 h 2877820"/>
              <a:gd name="connsiteX68" fmla="*/ 3953510 w 5980176"/>
              <a:gd name="connsiteY68" fmla="*/ 1099597 h 2877820"/>
              <a:gd name="connsiteX69" fmla="*/ 4005199 w 5980176"/>
              <a:gd name="connsiteY69" fmla="*/ 1212532 h 2877820"/>
              <a:gd name="connsiteX70" fmla="*/ 4058539 w 5980176"/>
              <a:gd name="connsiteY70" fmla="*/ 1390078 h 2877820"/>
              <a:gd name="connsiteX71" fmla="*/ 4103148 w 5980176"/>
              <a:gd name="connsiteY71" fmla="*/ 1616488 h 2877820"/>
              <a:gd name="connsiteX72" fmla="*/ 4126230 w 5980176"/>
              <a:gd name="connsiteY72" fmla="*/ 1749584 h 2877820"/>
              <a:gd name="connsiteX73" fmla="*/ 4144518 w 5980176"/>
              <a:gd name="connsiteY73" fmla="*/ 1838643 h 2877820"/>
              <a:gd name="connsiteX74" fmla="*/ 4178712 w 5980176"/>
              <a:gd name="connsiteY74" fmla="*/ 1955134 h 2877820"/>
              <a:gd name="connsiteX75" fmla="*/ 4204239 w 5980176"/>
              <a:gd name="connsiteY75" fmla="*/ 2083912 h 2877820"/>
              <a:gd name="connsiteX76" fmla="*/ 4270248 w 5980176"/>
              <a:gd name="connsiteY76" fmla="*/ 2164588 h 2877820"/>
              <a:gd name="connsiteX77" fmla="*/ 4270248 w 5980176"/>
              <a:gd name="connsiteY77" fmla="*/ 2164588 h 2877820"/>
              <a:gd name="connsiteX78" fmla="*/ 4352544 w 5980176"/>
              <a:gd name="connsiteY78" fmla="*/ 2164588 h 2877820"/>
              <a:gd name="connsiteX79" fmla="*/ 4407408 w 5980176"/>
              <a:gd name="connsiteY79" fmla="*/ 2256028 h 2877820"/>
              <a:gd name="connsiteX80" fmla="*/ 4535424 w 5980176"/>
              <a:gd name="connsiteY80" fmla="*/ 2292604 h 2877820"/>
              <a:gd name="connsiteX81" fmla="*/ 4645152 w 5980176"/>
              <a:gd name="connsiteY81" fmla="*/ 2338324 h 2877820"/>
              <a:gd name="connsiteX82" fmla="*/ 4754880 w 5980176"/>
              <a:gd name="connsiteY82" fmla="*/ 2393188 h 2877820"/>
              <a:gd name="connsiteX83" fmla="*/ 4901184 w 5980176"/>
              <a:gd name="connsiteY83" fmla="*/ 2438908 h 2877820"/>
              <a:gd name="connsiteX84" fmla="*/ 5038344 w 5980176"/>
              <a:gd name="connsiteY84" fmla="*/ 2466340 h 2877820"/>
              <a:gd name="connsiteX85" fmla="*/ 5175504 w 5980176"/>
              <a:gd name="connsiteY85" fmla="*/ 2502916 h 2877820"/>
              <a:gd name="connsiteX86" fmla="*/ 5330952 w 5980176"/>
              <a:gd name="connsiteY86" fmla="*/ 2521204 h 2877820"/>
              <a:gd name="connsiteX87" fmla="*/ 5458968 w 5980176"/>
              <a:gd name="connsiteY87" fmla="*/ 2557780 h 2877820"/>
              <a:gd name="connsiteX88" fmla="*/ 5605272 w 5980176"/>
              <a:gd name="connsiteY88" fmla="*/ 2557780 h 2877820"/>
              <a:gd name="connsiteX89" fmla="*/ 5696712 w 5980176"/>
              <a:gd name="connsiteY89" fmla="*/ 2566924 h 2877820"/>
              <a:gd name="connsiteX90" fmla="*/ 5815584 w 5980176"/>
              <a:gd name="connsiteY90" fmla="*/ 2594356 h 2877820"/>
              <a:gd name="connsiteX91" fmla="*/ 5916168 w 5980176"/>
              <a:gd name="connsiteY91" fmla="*/ 2603500 h 2877820"/>
              <a:gd name="connsiteX92" fmla="*/ 5916168 w 5980176"/>
              <a:gd name="connsiteY92" fmla="*/ 2603500 h 2877820"/>
              <a:gd name="connsiteX93" fmla="*/ 5980176 w 5980176"/>
              <a:gd name="connsiteY93"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16401 w 5980176"/>
              <a:gd name="connsiteY62" fmla="*/ 838708 h 2877820"/>
              <a:gd name="connsiteX63" fmla="*/ 3803333 w 5980176"/>
              <a:gd name="connsiteY63" fmla="*/ 846392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29348 w 5980176"/>
              <a:gd name="connsiteY67" fmla="*/ 1064832 h 2877820"/>
              <a:gd name="connsiteX68" fmla="*/ 3953510 w 5980176"/>
              <a:gd name="connsiteY68" fmla="*/ 1099597 h 2877820"/>
              <a:gd name="connsiteX69" fmla="*/ 4005199 w 5980176"/>
              <a:gd name="connsiteY69" fmla="*/ 1212532 h 2877820"/>
              <a:gd name="connsiteX70" fmla="*/ 4058539 w 5980176"/>
              <a:gd name="connsiteY70" fmla="*/ 1390078 h 2877820"/>
              <a:gd name="connsiteX71" fmla="*/ 4103148 w 5980176"/>
              <a:gd name="connsiteY71" fmla="*/ 1616488 h 2877820"/>
              <a:gd name="connsiteX72" fmla="*/ 4126230 w 5980176"/>
              <a:gd name="connsiteY72" fmla="*/ 1749584 h 2877820"/>
              <a:gd name="connsiteX73" fmla="*/ 4144518 w 5980176"/>
              <a:gd name="connsiteY73" fmla="*/ 1838643 h 2877820"/>
              <a:gd name="connsiteX74" fmla="*/ 4178712 w 5980176"/>
              <a:gd name="connsiteY74" fmla="*/ 1955134 h 2877820"/>
              <a:gd name="connsiteX75" fmla="*/ 4204239 w 5980176"/>
              <a:gd name="connsiteY75" fmla="*/ 2083912 h 2877820"/>
              <a:gd name="connsiteX76" fmla="*/ 4270248 w 5980176"/>
              <a:gd name="connsiteY76" fmla="*/ 2164588 h 2877820"/>
              <a:gd name="connsiteX77" fmla="*/ 4270248 w 5980176"/>
              <a:gd name="connsiteY77" fmla="*/ 2164588 h 2877820"/>
              <a:gd name="connsiteX78" fmla="*/ 4352544 w 5980176"/>
              <a:gd name="connsiteY78" fmla="*/ 2164588 h 2877820"/>
              <a:gd name="connsiteX79" fmla="*/ 4407408 w 5980176"/>
              <a:gd name="connsiteY79" fmla="*/ 2256028 h 2877820"/>
              <a:gd name="connsiteX80" fmla="*/ 4535424 w 5980176"/>
              <a:gd name="connsiteY80" fmla="*/ 2292604 h 2877820"/>
              <a:gd name="connsiteX81" fmla="*/ 4645152 w 5980176"/>
              <a:gd name="connsiteY81" fmla="*/ 2338324 h 2877820"/>
              <a:gd name="connsiteX82" fmla="*/ 4754880 w 5980176"/>
              <a:gd name="connsiteY82" fmla="*/ 2393188 h 2877820"/>
              <a:gd name="connsiteX83" fmla="*/ 4901184 w 5980176"/>
              <a:gd name="connsiteY83" fmla="*/ 2438908 h 2877820"/>
              <a:gd name="connsiteX84" fmla="*/ 5038344 w 5980176"/>
              <a:gd name="connsiteY84" fmla="*/ 2466340 h 2877820"/>
              <a:gd name="connsiteX85" fmla="*/ 5175504 w 5980176"/>
              <a:gd name="connsiteY85" fmla="*/ 2502916 h 2877820"/>
              <a:gd name="connsiteX86" fmla="*/ 5330952 w 5980176"/>
              <a:gd name="connsiteY86" fmla="*/ 2521204 h 2877820"/>
              <a:gd name="connsiteX87" fmla="*/ 5458968 w 5980176"/>
              <a:gd name="connsiteY87" fmla="*/ 2557780 h 2877820"/>
              <a:gd name="connsiteX88" fmla="*/ 5605272 w 5980176"/>
              <a:gd name="connsiteY88" fmla="*/ 2557780 h 2877820"/>
              <a:gd name="connsiteX89" fmla="*/ 5696712 w 5980176"/>
              <a:gd name="connsiteY89" fmla="*/ 2566924 h 2877820"/>
              <a:gd name="connsiteX90" fmla="*/ 5815584 w 5980176"/>
              <a:gd name="connsiteY90" fmla="*/ 2594356 h 2877820"/>
              <a:gd name="connsiteX91" fmla="*/ 5916168 w 5980176"/>
              <a:gd name="connsiteY91" fmla="*/ 2603500 h 2877820"/>
              <a:gd name="connsiteX92" fmla="*/ 5916168 w 5980176"/>
              <a:gd name="connsiteY92" fmla="*/ 2603500 h 2877820"/>
              <a:gd name="connsiteX93" fmla="*/ 5980176 w 5980176"/>
              <a:gd name="connsiteY93"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686937 w 5980176"/>
              <a:gd name="connsiteY61" fmla="*/ 804418 h 2877820"/>
              <a:gd name="connsiteX62" fmla="*/ 3749739 w 5980176"/>
              <a:gd name="connsiteY62" fmla="*/ 741076 h 2877820"/>
              <a:gd name="connsiteX63" fmla="*/ 3803333 w 5980176"/>
              <a:gd name="connsiteY63" fmla="*/ 846392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29348 w 5980176"/>
              <a:gd name="connsiteY67" fmla="*/ 1064832 h 2877820"/>
              <a:gd name="connsiteX68" fmla="*/ 3953510 w 5980176"/>
              <a:gd name="connsiteY68" fmla="*/ 1099597 h 2877820"/>
              <a:gd name="connsiteX69" fmla="*/ 4005199 w 5980176"/>
              <a:gd name="connsiteY69" fmla="*/ 1212532 h 2877820"/>
              <a:gd name="connsiteX70" fmla="*/ 4058539 w 5980176"/>
              <a:gd name="connsiteY70" fmla="*/ 1390078 h 2877820"/>
              <a:gd name="connsiteX71" fmla="*/ 4103148 w 5980176"/>
              <a:gd name="connsiteY71" fmla="*/ 1616488 h 2877820"/>
              <a:gd name="connsiteX72" fmla="*/ 4126230 w 5980176"/>
              <a:gd name="connsiteY72" fmla="*/ 1749584 h 2877820"/>
              <a:gd name="connsiteX73" fmla="*/ 4144518 w 5980176"/>
              <a:gd name="connsiteY73" fmla="*/ 1838643 h 2877820"/>
              <a:gd name="connsiteX74" fmla="*/ 4178712 w 5980176"/>
              <a:gd name="connsiteY74" fmla="*/ 1955134 h 2877820"/>
              <a:gd name="connsiteX75" fmla="*/ 4204239 w 5980176"/>
              <a:gd name="connsiteY75" fmla="*/ 2083912 h 2877820"/>
              <a:gd name="connsiteX76" fmla="*/ 4270248 w 5980176"/>
              <a:gd name="connsiteY76" fmla="*/ 2164588 h 2877820"/>
              <a:gd name="connsiteX77" fmla="*/ 4270248 w 5980176"/>
              <a:gd name="connsiteY77" fmla="*/ 2164588 h 2877820"/>
              <a:gd name="connsiteX78" fmla="*/ 4352544 w 5980176"/>
              <a:gd name="connsiteY78" fmla="*/ 2164588 h 2877820"/>
              <a:gd name="connsiteX79" fmla="*/ 4407408 w 5980176"/>
              <a:gd name="connsiteY79" fmla="*/ 2256028 h 2877820"/>
              <a:gd name="connsiteX80" fmla="*/ 4535424 w 5980176"/>
              <a:gd name="connsiteY80" fmla="*/ 2292604 h 2877820"/>
              <a:gd name="connsiteX81" fmla="*/ 4645152 w 5980176"/>
              <a:gd name="connsiteY81" fmla="*/ 2338324 h 2877820"/>
              <a:gd name="connsiteX82" fmla="*/ 4754880 w 5980176"/>
              <a:gd name="connsiteY82" fmla="*/ 2393188 h 2877820"/>
              <a:gd name="connsiteX83" fmla="*/ 4901184 w 5980176"/>
              <a:gd name="connsiteY83" fmla="*/ 2438908 h 2877820"/>
              <a:gd name="connsiteX84" fmla="*/ 5038344 w 5980176"/>
              <a:gd name="connsiteY84" fmla="*/ 2466340 h 2877820"/>
              <a:gd name="connsiteX85" fmla="*/ 5175504 w 5980176"/>
              <a:gd name="connsiteY85" fmla="*/ 2502916 h 2877820"/>
              <a:gd name="connsiteX86" fmla="*/ 5330952 w 5980176"/>
              <a:gd name="connsiteY86" fmla="*/ 2521204 h 2877820"/>
              <a:gd name="connsiteX87" fmla="*/ 5458968 w 5980176"/>
              <a:gd name="connsiteY87" fmla="*/ 2557780 h 2877820"/>
              <a:gd name="connsiteX88" fmla="*/ 5605272 w 5980176"/>
              <a:gd name="connsiteY88" fmla="*/ 2557780 h 2877820"/>
              <a:gd name="connsiteX89" fmla="*/ 5696712 w 5980176"/>
              <a:gd name="connsiteY89" fmla="*/ 2566924 h 2877820"/>
              <a:gd name="connsiteX90" fmla="*/ 5815584 w 5980176"/>
              <a:gd name="connsiteY90" fmla="*/ 2594356 h 2877820"/>
              <a:gd name="connsiteX91" fmla="*/ 5916168 w 5980176"/>
              <a:gd name="connsiteY91" fmla="*/ 2603500 h 2877820"/>
              <a:gd name="connsiteX92" fmla="*/ 5916168 w 5980176"/>
              <a:gd name="connsiteY92" fmla="*/ 2603500 h 2877820"/>
              <a:gd name="connsiteX93" fmla="*/ 5980176 w 5980176"/>
              <a:gd name="connsiteY93"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59505 w 5980176"/>
              <a:gd name="connsiteY60" fmla="*/ 731393 h 2877820"/>
              <a:gd name="connsiteX61" fmla="*/ 3720275 w 5980176"/>
              <a:gd name="connsiteY61" fmla="*/ 725837 h 2877820"/>
              <a:gd name="connsiteX62" fmla="*/ 3749739 w 5980176"/>
              <a:gd name="connsiteY62" fmla="*/ 741076 h 2877820"/>
              <a:gd name="connsiteX63" fmla="*/ 3803333 w 5980176"/>
              <a:gd name="connsiteY63" fmla="*/ 846392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29348 w 5980176"/>
              <a:gd name="connsiteY67" fmla="*/ 1064832 h 2877820"/>
              <a:gd name="connsiteX68" fmla="*/ 3953510 w 5980176"/>
              <a:gd name="connsiteY68" fmla="*/ 1099597 h 2877820"/>
              <a:gd name="connsiteX69" fmla="*/ 4005199 w 5980176"/>
              <a:gd name="connsiteY69" fmla="*/ 1212532 h 2877820"/>
              <a:gd name="connsiteX70" fmla="*/ 4058539 w 5980176"/>
              <a:gd name="connsiteY70" fmla="*/ 1390078 h 2877820"/>
              <a:gd name="connsiteX71" fmla="*/ 4103148 w 5980176"/>
              <a:gd name="connsiteY71" fmla="*/ 1616488 h 2877820"/>
              <a:gd name="connsiteX72" fmla="*/ 4126230 w 5980176"/>
              <a:gd name="connsiteY72" fmla="*/ 1749584 h 2877820"/>
              <a:gd name="connsiteX73" fmla="*/ 4144518 w 5980176"/>
              <a:gd name="connsiteY73" fmla="*/ 1838643 h 2877820"/>
              <a:gd name="connsiteX74" fmla="*/ 4178712 w 5980176"/>
              <a:gd name="connsiteY74" fmla="*/ 1955134 h 2877820"/>
              <a:gd name="connsiteX75" fmla="*/ 4204239 w 5980176"/>
              <a:gd name="connsiteY75" fmla="*/ 2083912 h 2877820"/>
              <a:gd name="connsiteX76" fmla="*/ 4270248 w 5980176"/>
              <a:gd name="connsiteY76" fmla="*/ 2164588 h 2877820"/>
              <a:gd name="connsiteX77" fmla="*/ 4270248 w 5980176"/>
              <a:gd name="connsiteY77" fmla="*/ 2164588 h 2877820"/>
              <a:gd name="connsiteX78" fmla="*/ 4352544 w 5980176"/>
              <a:gd name="connsiteY78" fmla="*/ 2164588 h 2877820"/>
              <a:gd name="connsiteX79" fmla="*/ 4407408 w 5980176"/>
              <a:gd name="connsiteY79" fmla="*/ 2256028 h 2877820"/>
              <a:gd name="connsiteX80" fmla="*/ 4535424 w 5980176"/>
              <a:gd name="connsiteY80" fmla="*/ 2292604 h 2877820"/>
              <a:gd name="connsiteX81" fmla="*/ 4645152 w 5980176"/>
              <a:gd name="connsiteY81" fmla="*/ 2338324 h 2877820"/>
              <a:gd name="connsiteX82" fmla="*/ 4754880 w 5980176"/>
              <a:gd name="connsiteY82" fmla="*/ 2393188 h 2877820"/>
              <a:gd name="connsiteX83" fmla="*/ 4901184 w 5980176"/>
              <a:gd name="connsiteY83" fmla="*/ 2438908 h 2877820"/>
              <a:gd name="connsiteX84" fmla="*/ 5038344 w 5980176"/>
              <a:gd name="connsiteY84" fmla="*/ 2466340 h 2877820"/>
              <a:gd name="connsiteX85" fmla="*/ 5175504 w 5980176"/>
              <a:gd name="connsiteY85" fmla="*/ 2502916 h 2877820"/>
              <a:gd name="connsiteX86" fmla="*/ 5330952 w 5980176"/>
              <a:gd name="connsiteY86" fmla="*/ 2521204 h 2877820"/>
              <a:gd name="connsiteX87" fmla="*/ 5458968 w 5980176"/>
              <a:gd name="connsiteY87" fmla="*/ 2557780 h 2877820"/>
              <a:gd name="connsiteX88" fmla="*/ 5605272 w 5980176"/>
              <a:gd name="connsiteY88" fmla="*/ 2557780 h 2877820"/>
              <a:gd name="connsiteX89" fmla="*/ 5696712 w 5980176"/>
              <a:gd name="connsiteY89" fmla="*/ 2566924 h 2877820"/>
              <a:gd name="connsiteX90" fmla="*/ 5815584 w 5980176"/>
              <a:gd name="connsiteY90" fmla="*/ 2594356 h 2877820"/>
              <a:gd name="connsiteX91" fmla="*/ 5916168 w 5980176"/>
              <a:gd name="connsiteY91" fmla="*/ 2603500 h 2877820"/>
              <a:gd name="connsiteX92" fmla="*/ 5916168 w 5980176"/>
              <a:gd name="connsiteY92" fmla="*/ 2603500 h 2877820"/>
              <a:gd name="connsiteX93" fmla="*/ 5980176 w 5980176"/>
              <a:gd name="connsiteY93"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079877 w 5980176"/>
              <a:gd name="connsiteY40" fmla="*/ 723011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90462 w 5980176"/>
              <a:gd name="connsiteY60" fmla="*/ 669481 h 2877820"/>
              <a:gd name="connsiteX61" fmla="*/ 3720275 w 5980176"/>
              <a:gd name="connsiteY61" fmla="*/ 725837 h 2877820"/>
              <a:gd name="connsiteX62" fmla="*/ 3749739 w 5980176"/>
              <a:gd name="connsiteY62" fmla="*/ 741076 h 2877820"/>
              <a:gd name="connsiteX63" fmla="*/ 3803333 w 5980176"/>
              <a:gd name="connsiteY63" fmla="*/ 846392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29348 w 5980176"/>
              <a:gd name="connsiteY67" fmla="*/ 1064832 h 2877820"/>
              <a:gd name="connsiteX68" fmla="*/ 3953510 w 5980176"/>
              <a:gd name="connsiteY68" fmla="*/ 1099597 h 2877820"/>
              <a:gd name="connsiteX69" fmla="*/ 4005199 w 5980176"/>
              <a:gd name="connsiteY69" fmla="*/ 1212532 h 2877820"/>
              <a:gd name="connsiteX70" fmla="*/ 4058539 w 5980176"/>
              <a:gd name="connsiteY70" fmla="*/ 1390078 h 2877820"/>
              <a:gd name="connsiteX71" fmla="*/ 4103148 w 5980176"/>
              <a:gd name="connsiteY71" fmla="*/ 1616488 h 2877820"/>
              <a:gd name="connsiteX72" fmla="*/ 4126230 w 5980176"/>
              <a:gd name="connsiteY72" fmla="*/ 1749584 h 2877820"/>
              <a:gd name="connsiteX73" fmla="*/ 4144518 w 5980176"/>
              <a:gd name="connsiteY73" fmla="*/ 1838643 h 2877820"/>
              <a:gd name="connsiteX74" fmla="*/ 4178712 w 5980176"/>
              <a:gd name="connsiteY74" fmla="*/ 1955134 h 2877820"/>
              <a:gd name="connsiteX75" fmla="*/ 4204239 w 5980176"/>
              <a:gd name="connsiteY75" fmla="*/ 2083912 h 2877820"/>
              <a:gd name="connsiteX76" fmla="*/ 4270248 w 5980176"/>
              <a:gd name="connsiteY76" fmla="*/ 2164588 h 2877820"/>
              <a:gd name="connsiteX77" fmla="*/ 4270248 w 5980176"/>
              <a:gd name="connsiteY77" fmla="*/ 2164588 h 2877820"/>
              <a:gd name="connsiteX78" fmla="*/ 4352544 w 5980176"/>
              <a:gd name="connsiteY78" fmla="*/ 2164588 h 2877820"/>
              <a:gd name="connsiteX79" fmla="*/ 4407408 w 5980176"/>
              <a:gd name="connsiteY79" fmla="*/ 2256028 h 2877820"/>
              <a:gd name="connsiteX80" fmla="*/ 4535424 w 5980176"/>
              <a:gd name="connsiteY80" fmla="*/ 2292604 h 2877820"/>
              <a:gd name="connsiteX81" fmla="*/ 4645152 w 5980176"/>
              <a:gd name="connsiteY81" fmla="*/ 2338324 h 2877820"/>
              <a:gd name="connsiteX82" fmla="*/ 4754880 w 5980176"/>
              <a:gd name="connsiteY82" fmla="*/ 2393188 h 2877820"/>
              <a:gd name="connsiteX83" fmla="*/ 4901184 w 5980176"/>
              <a:gd name="connsiteY83" fmla="*/ 2438908 h 2877820"/>
              <a:gd name="connsiteX84" fmla="*/ 5038344 w 5980176"/>
              <a:gd name="connsiteY84" fmla="*/ 2466340 h 2877820"/>
              <a:gd name="connsiteX85" fmla="*/ 5175504 w 5980176"/>
              <a:gd name="connsiteY85" fmla="*/ 2502916 h 2877820"/>
              <a:gd name="connsiteX86" fmla="*/ 5330952 w 5980176"/>
              <a:gd name="connsiteY86" fmla="*/ 2521204 h 2877820"/>
              <a:gd name="connsiteX87" fmla="*/ 5458968 w 5980176"/>
              <a:gd name="connsiteY87" fmla="*/ 2557780 h 2877820"/>
              <a:gd name="connsiteX88" fmla="*/ 5605272 w 5980176"/>
              <a:gd name="connsiteY88" fmla="*/ 2557780 h 2877820"/>
              <a:gd name="connsiteX89" fmla="*/ 5696712 w 5980176"/>
              <a:gd name="connsiteY89" fmla="*/ 2566924 h 2877820"/>
              <a:gd name="connsiteX90" fmla="*/ 5815584 w 5980176"/>
              <a:gd name="connsiteY90" fmla="*/ 2594356 h 2877820"/>
              <a:gd name="connsiteX91" fmla="*/ 5916168 w 5980176"/>
              <a:gd name="connsiteY91" fmla="*/ 2603500 h 2877820"/>
              <a:gd name="connsiteX92" fmla="*/ 5916168 w 5980176"/>
              <a:gd name="connsiteY92" fmla="*/ 2603500 h 2877820"/>
              <a:gd name="connsiteX93" fmla="*/ 5980176 w 5980176"/>
              <a:gd name="connsiteY93"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132265 w 5980176"/>
              <a:gd name="connsiteY40" fmla="*/ 720630 h 2877820"/>
              <a:gd name="connsiteX41" fmla="*/ 3092196 w 5980176"/>
              <a:gd name="connsiteY41" fmla="*/ 637540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90462 w 5980176"/>
              <a:gd name="connsiteY60" fmla="*/ 669481 h 2877820"/>
              <a:gd name="connsiteX61" fmla="*/ 3720275 w 5980176"/>
              <a:gd name="connsiteY61" fmla="*/ 725837 h 2877820"/>
              <a:gd name="connsiteX62" fmla="*/ 3749739 w 5980176"/>
              <a:gd name="connsiteY62" fmla="*/ 741076 h 2877820"/>
              <a:gd name="connsiteX63" fmla="*/ 3803333 w 5980176"/>
              <a:gd name="connsiteY63" fmla="*/ 846392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29348 w 5980176"/>
              <a:gd name="connsiteY67" fmla="*/ 1064832 h 2877820"/>
              <a:gd name="connsiteX68" fmla="*/ 3953510 w 5980176"/>
              <a:gd name="connsiteY68" fmla="*/ 1099597 h 2877820"/>
              <a:gd name="connsiteX69" fmla="*/ 4005199 w 5980176"/>
              <a:gd name="connsiteY69" fmla="*/ 1212532 h 2877820"/>
              <a:gd name="connsiteX70" fmla="*/ 4058539 w 5980176"/>
              <a:gd name="connsiteY70" fmla="*/ 1390078 h 2877820"/>
              <a:gd name="connsiteX71" fmla="*/ 4103148 w 5980176"/>
              <a:gd name="connsiteY71" fmla="*/ 1616488 h 2877820"/>
              <a:gd name="connsiteX72" fmla="*/ 4126230 w 5980176"/>
              <a:gd name="connsiteY72" fmla="*/ 1749584 h 2877820"/>
              <a:gd name="connsiteX73" fmla="*/ 4144518 w 5980176"/>
              <a:gd name="connsiteY73" fmla="*/ 1838643 h 2877820"/>
              <a:gd name="connsiteX74" fmla="*/ 4178712 w 5980176"/>
              <a:gd name="connsiteY74" fmla="*/ 1955134 h 2877820"/>
              <a:gd name="connsiteX75" fmla="*/ 4204239 w 5980176"/>
              <a:gd name="connsiteY75" fmla="*/ 2083912 h 2877820"/>
              <a:gd name="connsiteX76" fmla="*/ 4270248 w 5980176"/>
              <a:gd name="connsiteY76" fmla="*/ 2164588 h 2877820"/>
              <a:gd name="connsiteX77" fmla="*/ 4270248 w 5980176"/>
              <a:gd name="connsiteY77" fmla="*/ 2164588 h 2877820"/>
              <a:gd name="connsiteX78" fmla="*/ 4352544 w 5980176"/>
              <a:gd name="connsiteY78" fmla="*/ 2164588 h 2877820"/>
              <a:gd name="connsiteX79" fmla="*/ 4407408 w 5980176"/>
              <a:gd name="connsiteY79" fmla="*/ 2256028 h 2877820"/>
              <a:gd name="connsiteX80" fmla="*/ 4535424 w 5980176"/>
              <a:gd name="connsiteY80" fmla="*/ 2292604 h 2877820"/>
              <a:gd name="connsiteX81" fmla="*/ 4645152 w 5980176"/>
              <a:gd name="connsiteY81" fmla="*/ 2338324 h 2877820"/>
              <a:gd name="connsiteX82" fmla="*/ 4754880 w 5980176"/>
              <a:gd name="connsiteY82" fmla="*/ 2393188 h 2877820"/>
              <a:gd name="connsiteX83" fmla="*/ 4901184 w 5980176"/>
              <a:gd name="connsiteY83" fmla="*/ 2438908 h 2877820"/>
              <a:gd name="connsiteX84" fmla="*/ 5038344 w 5980176"/>
              <a:gd name="connsiteY84" fmla="*/ 2466340 h 2877820"/>
              <a:gd name="connsiteX85" fmla="*/ 5175504 w 5980176"/>
              <a:gd name="connsiteY85" fmla="*/ 2502916 h 2877820"/>
              <a:gd name="connsiteX86" fmla="*/ 5330952 w 5980176"/>
              <a:gd name="connsiteY86" fmla="*/ 2521204 h 2877820"/>
              <a:gd name="connsiteX87" fmla="*/ 5458968 w 5980176"/>
              <a:gd name="connsiteY87" fmla="*/ 2557780 h 2877820"/>
              <a:gd name="connsiteX88" fmla="*/ 5605272 w 5980176"/>
              <a:gd name="connsiteY88" fmla="*/ 2557780 h 2877820"/>
              <a:gd name="connsiteX89" fmla="*/ 5696712 w 5980176"/>
              <a:gd name="connsiteY89" fmla="*/ 2566924 h 2877820"/>
              <a:gd name="connsiteX90" fmla="*/ 5815584 w 5980176"/>
              <a:gd name="connsiteY90" fmla="*/ 2594356 h 2877820"/>
              <a:gd name="connsiteX91" fmla="*/ 5916168 w 5980176"/>
              <a:gd name="connsiteY91" fmla="*/ 2603500 h 2877820"/>
              <a:gd name="connsiteX92" fmla="*/ 5916168 w 5980176"/>
              <a:gd name="connsiteY92" fmla="*/ 2603500 h 2877820"/>
              <a:gd name="connsiteX93" fmla="*/ 5980176 w 5980176"/>
              <a:gd name="connsiteY93"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132265 w 5980176"/>
              <a:gd name="connsiteY40" fmla="*/ 720630 h 2877820"/>
              <a:gd name="connsiteX41" fmla="*/ 3158871 w 5980176"/>
              <a:gd name="connsiteY41" fmla="*/ 628015 h 2877820"/>
              <a:gd name="connsiteX42" fmla="*/ 3129915 w 5980176"/>
              <a:gd name="connsiteY42" fmla="*/ 479679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90462 w 5980176"/>
              <a:gd name="connsiteY60" fmla="*/ 669481 h 2877820"/>
              <a:gd name="connsiteX61" fmla="*/ 3720275 w 5980176"/>
              <a:gd name="connsiteY61" fmla="*/ 725837 h 2877820"/>
              <a:gd name="connsiteX62" fmla="*/ 3749739 w 5980176"/>
              <a:gd name="connsiteY62" fmla="*/ 741076 h 2877820"/>
              <a:gd name="connsiteX63" fmla="*/ 3803333 w 5980176"/>
              <a:gd name="connsiteY63" fmla="*/ 846392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29348 w 5980176"/>
              <a:gd name="connsiteY67" fmla="*/ 1064832 h 2877820"/>
              <a:gd name="connsiteX68" fmla="*/ 3953510 w 5980176"/>
              <a:gd name="connsiteY68" fmla="*/ 1099597 h 2877820"/>
              <a:gd name="connsiteX69" fmla="*/ 4005199 w 5980176"/>
              <a:gd name="connsiteY69" fmla="*/ 1212532 h 2877820"/>
              <a:gd name="connsiteX70" fmla="*/ 4058539 w 5980176"/>
              <a:gd name="connsiteY70" fmla="*/ 1390078 h 2877820"/>
              <a:gd name="connsiteX71" fmla="*/ 4103148 w 5980176"/>
              <a:gd name="connsiteY71" fmla="*/ 1616488 h 2877820"/>
              <a:gd name="connsiteX72" fmla="*/ 4126230 w 5980176"/>
              <a:gd name="connsiteY72" fmla="*/ 1749584 h 2877820"/>
              <a:gd name="connsiteX73" fmla="*/ 4144518 w 5980176"/>
              <a:gd name="connsiteY73" fmla="*/ 1838643 h 2877820"/>
              <a:gd name="connsiteX74" fmla="*/ 4178712 w 5980176"/>
              <a:gd name="connsiteY74" fmla="*/ 1955134 h 2877820"/>
              <a:gd name="connsiteX75" fmla="*/ 4204239 w 5980176"/>
              <a:gd name="connsiteY75" fmla="*/ 2083912 h 2877820"/>
              <a:gd name="connsiteX76" fmla="*/ 4270248 w 5980176"/>
              <a:gd name="connsiteY76" fmla="*/ 2164588 h 2877820"/>
              <a:gd name="connsiteX77" fmla="*/ 4270248 w 5980176"/>
              <a:gd name="connsiteY77" fmla="*/ 2164588 h 2877820"/>
              <a:gd name="connsiteX78" fmla="*/ 4352544 w 5980176"/>
              <a:gd name="connsiteY78" fmla="*/ 2164588 h 2877820"/>
              <a:gd name="connsiteX79" fmla="*/ 4407408 w 5980176"/>
              <a:gd name="connsiteY79" fmla="*/ 2256028 h 2877820"/>
              <a:gd name="connsiteX80" fmla="*/ 4535424 w 5980176"/>
              <a:gd name="connsiteY80" fmla="*/ 2292604 h 2877820"/>
              <a:gd name="connsiteX81" fmla="*/ 4645152 w 5980176"/>
              <a:gd name="connsiteY81" fmla="*/ 2338324 h 2877820"/>
              <a:gd name="connsiteX82" fmla="*/ 4754880 w 5980176"/>
              <a:gd name="connsiteY82" fmla="*/ 2393188 h 2877820"/>
              <a:gd name="connsiteX83" fmla="*/ 4901184 w 5980176"/>
              <a:gd name="connsiteY83" fmla="*/ 2438908 h 2877820"/>
              <a:gd name="connsiteX84" fmla="*/ 5038344 w 5980176"/>
              <a:gd name="connsiteY84" fmla="*/ 2466340 h 2877820"/>
              <a:gd name="connsiteX85" fmla="*/ 5175504 w 5980176"/>
              <a:gd name="connsiteY85" fmla="*/ 2502916 h 2877820"/>
              <a:gd name="connsiteX86" fmla="*/ 5330952 w 5980176"/>
              <a:gd name="connsiteY86" fmla="*/ 2521204 h 2877820"/>
              <a:gd name="connsiteX87" fmla="*/ 5458968 w 5980176"/>
              <a:gd name="connsiteY87" fmla="*/ 2557780 h 2877820"/>
              <a:gd name="connsiteX88" fmla="*/ 5605272 w 5980176"/>
              <a:gd name="connsiteY88" fmla="*/ 2557780 h 2877820"/>
              <a:gd name="connsiteX89" fmla="*/ 5696712 w 5980176"/>
              <a:gd name="connsiteY89" fmla="*/ 2566924 h 2877820"/>
              <a:gd name="connsiteX90" fmla="*/ 5815584 w 5980176"/>
              <a:gd name="connsiteY90" fmla="*/ 2594356 h 2877820"/>
              <a:gd name="connsiteX91" fmla="*/ 5916168 w 5980176"/>
              <a:gd name="connsiteY91" fmla="*/ 2603500 h 2877820"/>
              <a:gd name="connsiteX92" fmla="*/ 5916168 w 5980176"/>
              <a:gd name="connsiteY92" fmla="*/ 2603500 h 2877820"/>
              <a:gd name="connsiteX93" fmla="*/ 5980176 w 5980176"/>
              <a:gd name="connsiteY93"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132265 w 5980176"/>
              <a:gd name="connsiteY40" fmla="*/ 720630 h 2877820"/>
              <a:gd name="connsiteX41" fmla="*/ 3158871 w 5980176"/>
              <a:gd name="connsiteY41" fmla="*/ 628015 h 2877820"/>
              <a:gd name="connsiteX42" fmla="*/ 3165634 w 5980176"/>
              <a:gd name="connsiteY42" fmla="*/ 567785 h 2877820"/>
              <a:gd name="connsiteX43" fmla="*/ 3163316 w 5980176"/>
              <a:gd name="connsiteY43" fmla="*/ 325374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90462 w 5980176"/>
              <a:gd name="connsiteY60" fmla="*/ 669481 h 2877820"/>
              <a:gd name="connsiteX61" fmla="*/ 3720275 w 5980176"/>
              <a:gd name="connsiteY61" fmla="*/ 725837 h 2877820"/>
              <a:gd name="connsiteX62" fmla="*/ 3749739 w 5980176"/>
              <a:gd name="connsiteY62" fmla="*/ 741076 h 2877820"/>
              <a:gd name="connsiteX63" fmla="*/ 3803333 w 5980176"/>
              <a:gd name="connsiteY63" fmla="*/ 846392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29348 w 5980176"/>
              <a:gd name="connsiteY67" fmla="*/ 1064832 h 2877820"/>
              <a:gd name="connsiteX68" fmla="*/ 3953510 w 5980176"/>
              <a:gd name="connsiteY68" fmla="*/ 1099597 h 2877820"/>
              <a:gd name="connsiteX69" fmla="*/ 4005199 w 5980176"/>
              <a:gd name="connsiteY69" fmla="*/ 1212532 h 2877820"/>
              <a:gd name="connsiteX70" fmla="*/ 4058539 w 5980176"/>
              <a:gd name="connsiteY70" fmla="*/ 1390078 h 2877820"/>
              <a:gd name="connsiteX71" fmla="*/ 4103148 w 5980176"/>
              <a:gd name="connsiteY71" fmla="*/ 1616488 h 2877820"/>
              <a:gd name="connsiteX72" fmla="*/ 4126230 w 5980176"/>
              <a:gd name="connsiteY72" fmla="*/ 1749584 h 2877820"/>
              <a:gd name="connsiteX73" fmla="*/ 4144518 w 5980176"/>
              <a:gd name="connsiteY73" fmla="*/ 1838643 h 2877820"/>
              <a:gd name="connsiteX74" fmla="*/ 4178712 w 5980176"/>
              <a:gd name="connsiteY74" fmla="*/ 1955134 h 2877820"/>
              <a:gd name="connsiteX75" fmla="*/ 4204239 w 5980176"/>
              <a:gd name="connsiteY75" fmla="*/ 2083912 h 2877820"/>
              <a:gd name="connsiteX76" fmla="*/ 4270248 w 5980176"/>
              <a:gd name="connsiteY76" fmla="*/ 2164588 h 2877820"/>
              <a:gd name="connsiteX77" fmla="*/ 4270248 w 5980176"/>
              <a:gd name="connsiteY77" fmla="*/ 2164588 h 2877820"/>
              <a:gd name="connsiteX78" fmla="*/ 4352544 w 5980176"/>
              <a:gd name="connsiteY78" fmla="*/ 2164588 h 2877820"/>
              <a:gd name="connsiteX79" fmla="*/ 4407408 w 5980176"/>
              <a:gd name="connsiteY79" fmla="*/ 2256028 h 2877820"/>
              <a:gd name="connsiteX80" fmla="*/ 4535424 w 5980176"/>
              <a:gd name="connsiteY80" fmla="*/ 2292604 h 2877820"/>
              <a:gd name="connsiteX81" fmla="*/ 4645152 w 5980176"/>
              <a:gd name="connsiteY81" fmla="*/ 2338324 h 2877820"/>
              <a:gd name="connsiteX82" fmla="*/ 4754880 w 5980176"/>
              <a:gd name="connsiteY82" fmla="*/ 2393188 h 2877820"/>
              <a:gd name="connsiteX83" fmla="*/ 4901184 w 5980176"/>
              <a:gd name="connsiteY83" fmla="*/ 2438908 h 2877820"/>
              <a:gd name="connsiteX84" fmla="*/ 5038344 w 5980176"/>
              <a:gd name="connsiteY84" fmla="*/ 2466340 h 2877820"/>
              <a:gd name="connsiteX85" fmla="*/ 5175504 w 5980176"/>
              <a:gd name="connsiteY85" fmla="*/ 2502916 h 2877820"/>
              <a:gd name="connsiteX86" fmla="*/ 5330952 w 5980176"/>
              <a:gd name="connsiteY86" fmla="*/ 2521204 h 2877820"/>
              <a:gd name="connsiteX87" fmla="*/ 5458968 w 5980176"/>
              <a:gd name="connsiteY87" fmla="*/ 2557780 h 2877820"/>
              <a:gd name="connsiteX88" fmla="*/ 5605272 w 5980176"/>
              <a:gd name="connsiteY88" fmla="*/ 2557780 h 2877820"/>
              <a:gd name="connsiteX89" fmla="*/ 5696712 w 5980176"/>
              <a:gd name="connsiteY89" fmla="*/ 2566924 h 2877820"/>
              <a:gd name="connsiteX90" fmla="*/ 5815584 w 5980176"/>
              <a:gd name="connsiteY90" fmla="*/ 2594356 h 2877820"/>
              <a:gd name="connsiteX91" fmla="*/ 5916168 w 5980176"/>
              <a:gd name="connsiteY91" fmla="*/ 2603500 h 2877820"/>
              <a:gd name="connsiteX92" fmla="*/ 5916168 w 5980176"/>
              <a:gd name="connsiteY92" fmla="*/ 2603500 h 2877820"/>
              <a:gd name="connsiteX93" fmla="*/ 5980176 w 5980176"/>
              <a:gd name="connsiteY93"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132265 w 5980176"/>
              <a:gd name="connsiteY40" fmla="*/ 720630 h 2877820"/>
              <a:gd name="connsiteX41" fmla="*/ 3158871 w 5980176"/>
              <a:gd name="connsiteY41" fmla="*/ 628015 h 2877820"/>
              <a:gd name="connsiteX42" fmla="*/ 3165634 w 5980176"/>
              <a:gd name="connsiteY42" fmla="*/ 567785 h 2877820"/>
              <a:gd name="connsiteX43" fmla="*/ 3199034 w 5980176"/>
              <a:gd name="connsiteY43" fmla="*/ 532542 h 2877820"/>
              <a:gd name="connsiteX44" fmla="*/ 3199130 w 5980176"/>
              <a:gd name="connsiteY44" fmla="*/ 337566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90462 w 5980176"/>
              <a:gd name="connsiteY60" fmla="*/ 669481 h 2877820"/>
              <a:gd name="connsiteX61" fmla="*/ 3720275 w 5980176"/>
              <a:gd name="connsiteY61" fmla="*/ 725837 h 2877820"/>
              <a:gd name="connsiteX62" fmla="*/ 3749739 w 5980176"/>
              <a:gd name="connsiteY62" fmla="*/ 741076 h 2877820"/>
              <a:gd name="connsiteX63" fmla="*/ 3803333 w 5980176"/>
              <a:gd name="connsiteY63" fmla="*/ 846392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29348 w 5980176"/>
              <a:gd name="connsiteY67" fmla="*/ 1064832 h 2877820"/>
              <a:gd name="connsiteX68" fmla="*/ 3953510 w 5980176"/>
              <a:gd name="connsiteY68" fmla="*/ 1099597 h 2877820"/>
              <a:gd name="connsiteX69" fmla="*/ 4005199 w 5980176"/>
              <a:gd name="connsiteY69" fmla="*/ 1212532 h 2877820"/>
              <a:gd name="connsiteX70" fmla="*/ 4058539 w 5980176"/>
              <a:gd name="connsiteY70" fmla="*/ 1390078 h 2877820"/>
              <a:gd name="connsiteX71" fmla="*/ 4103148 w 5980176"/>
              <a:gd name="connsiteY71" fmla="*/ 1616488 h 2877820"/>
              <a:gd name="connsiteX72" fmla="*/ 4126230 w 5980176"/>
              <a:gd name="connsiteY72" fmla="*/ 1749584 h 2877820"/>
              <a:gd name="connsiteX73" fmla="*/ 4144518 w 5980176"/>
              <a:gd name="connsiteY73" fmla="*/ 1838643 h 2877820"/>
              <a:gd name="connsiteX74" fmla="*/ 4178712 w 5980176"/>
              <a:gd name="connsiteY74" fmla="*/ 1955134 h 2877820"/>
              <a:gd name="connsiteX75" fmla="*/ 4204239 w 5980176"/>
              <a:gd name="connsiteY75" fmla="*/ 2083912 h 2877820"/>
              <a:gd name="connsiteX76" fmla="*/ 4270248 w 5980176"/>
              <a:gd name="connsiteY76" fmla="*/ 2164588 h 2877820"/>
              <a:gd name="connsiteX77" fmla="*/ 4270248 w 5980176"/>
              <a:gd name="connsiteY77" fmla="*/ 2164588 h 2877820"/>
              <a:gd name="connsiteX78" fmla="*/ 4352544 w 5980176"/>
              <a:gd name="connsiteY78" fmla="*/ 2164588 h 2877820"/>
              <a:gd name="connsiteX79" fmla="*/ 4407408 w 5980176"/>
              <a:gd name="connsiteY79" fmla="*/ 2256028 h 2877820"/>
              <a:gd name="connsiteX80" fmla="*/ 4535424 w 5980176"/>
              <a:gd name="connsiteY80" fmla="*/ 2292604 h 2877820"/>
              <a:gd name="connsiteX81" fmla="*/ 4645152 w 5980176"/>
              <a:gd name="connsiteY81" fmla="*/ 2338324 h 2877820"/>
              <a:gd name="connsiteX82" fmla="*/ 4754880 w 5980176"/>
              <a:gd name="connsiteY82" fmla="*/ 2393188 h 2877820"/>
              <a:gd name="connsiteX83" fmla="*/ 4901184 w 5980176"/>
              <a:gd name="connsiteY83" fmla="*/ 2438908 h 2877820"/>
              <a:gd name="connsiteX84" fmla="*/ 5038344 w 5980176"/>
              <a:gd name="connsiteY84" fmla="*/ 2466340 h 2877820"/>
              <a:gd name="connsiteX85" fmla="*/ 5175504 w 5980176"/>
              <a:gd name="connsiteY85" fmla="*/ 2502916 h 2877820"/>
              <a:gd name="connsiteX86" fmla="*/ 5330952 w 5980176"/>
              <a:gd name="connsiteY86" fmla="*/ 2521204 h 2877820"/>
              <a:gd name="connsiteX87" fmla="*/ 5458968 w 5980176"/>
              <a:gd name="connsiteY87" fmla="*/ 2557780 h 2877820"/>
              <a:gd name="connsiteX88" fmla="*/ 5605272 w 5980176"/>
              <a:gd name="connsiteY88" fmla="*/ 2557780 h 2877820"/>
              <a:gd name="connsiteX89" fmla="*/ 5696712 w 5980176"/>
              <a:gd name="connsiteY89" fmla="*/ 2566924 h 2877820"/>
              <a:gd name="connsiteX90" fmla="*/ 5815584 w 5980176"/>
              <a:gd name="connsiteY90" fmla="*/ 2594356 h 2877820"/>
              <a:gd name="connsiteX91" fmla="*/ 5916168 w 5980176"/>
              <a:gd name="connsiteY91" fmla="*/ 2603500 h 2877820"/>
              <a:gd name="connsiteX92" fmla="*/ 5916168 w 5980176"/>
              <a:gd name="connsiteY92" fmla="*/ 2603500 h 2877820"/>
              <a:gd name="connsiteX93" fmla="*/ 5980176 w 5980176"/>
              <a:gd name="connsiteY93"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132265 w 5980176"/>
              <a:gd name="connsiteY40" fmla="*/ 720630 h 2877820"/>
              <a:gd name="connsiteX41" fmla="*/ 3158871 w 5980176"/>
              <a:gd name="connsiteY41" fmla="*/ 628015 h 2877820"/>
              <a:gd name="connsiteX42" fmla="*/ 3165634 w 5980176"/>
              <a:gd name="connsiteY42" fmla="*/ 567785 h 2877820"/>
              <a:gd name="connsiteX43" fmla="*/ 3199034 w 5980176"/>
              <a:gd name="connsiteY43" fmla="*/ 532542 h 2877820"/>
              <a:gd name="connsiteX44" fmla="*/ 3218180 w 5980176"/>
              <a:gd name="connsiteY44" fmla="*/ 497110 h 2877820"/>
              <a:gd name="connsiteX45" fmla="*/ 3201543 w 5980176"/>
              <a:gd name="connsiteY45" fmla="*/ 278130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90462 w 5980176"/>
              <a:gd name="connsiteY60" fmla="*/ 669481 h 2877820"/>
              <a:gd name="connsiteX61" fmla="*/ 3720275 w 5980176"/>
              <a:gd name="connsiteY61" fmla="*/ 725837 h 2877820"/>
              <a:gd name="connsiteX62" fmla="*/ 3749739 w 5980176"/>
              <a:gd name="connsiteY62" fmla="*/ 741076 h 2877820"/>
              <a:gd name="connsiteX63" fmla="*/ 3803333 w 5980176"/>
              <a:gd name="connsiteY63" fmla="*/ 846392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29348 w 5980176"/>
              <a:gd name="connsiteY67" fmla="*/ 1064832 h 2877820"/>
              <a:gd name="connsiteX68" fmla="*/ 3953510 w 5980176"/>
              <a:gd name="connsiteY68" fmla="*/ 1099597 h 2877820"/>
              <a:gd name="connsiteX69" fmla="*/ 4005199 w 5980176"/>
              <a:gd name="connsiteY69" fmla="*/ 1212532 h 2877820"/>
              <a:gd name="connsiteX70" fmla="*/ 4058539 w 5980176"/>
              <a:gd name="connsiteY70" fmla="*/ 1390078 h 2877820"/>
              <a:gd name="connsiteX71" fmla="*/ 4103148 w 5980176"/>
              <a:gd name="connsiteY71" fmla="*/ 1616488 h 2877820"/>
              <a:gd name="connsiteX72" fmla="*/ 4126230 w 5980176"/>
              <a:gd name="connsiteY72" fmla="*/ 1749584 h 2877820"/>
              <a:gd name="connsiteX73" fmla="*/ 4144518 w 5980176"/>
              <a:gd name="connsiteY73" fmla="*/ 1838643 h 2877820"/>
              <a:gd name="connsiteX74" fmla="*/ 4178712 w 5980176"/>
              <a:gd name="connsiteY74" fmla="*/ 1955134 h 2877820"/>
              <a:gd name="connsiteX75" fmla="*/ 4204239 w 5980176"/>
              <a:gd name="connsiteY75" fmla="*/ 2083912 h 2877820"/>
              <a:gd name="connsiteX76" fmla="*/ 4270248 w 5980176"/>
              <a:gd name="connsiteY76" fmla="*/ 2164588 h 2877820"/>
              <a:gd name="connsiteX77" fmla="*/ 4270248 w 5980176"/>
              <a:gd name="connsiteY77" fmla="*/ 2164588 h 2877820"/>
              <a:gd name="connsiteX78" fmla="*/ 4352544 w 5980176"/>
              <a:gd name="connsiteY78" fmla="*/ 2164588 h 2877820"/>
              <a:gd name="connsiteX79" fmla="*/ 4407408 w 5980176"/>
              <a:gd name="connsiteY79" fmla="*/ 2256028 h 2877820"/>
              <a:gd name="connsiteX80" fmla="*/ 4535424 w 5980176"/>
              <a:gd name="connsiteY80" fmla="*/ 2292604 h 2877820"/>
              <a:gd name="connsiteX81" fmla="*/ 4645152 w 5980176"/>
              <a:gd name="connsiteY81" fmla="*/ 2338324 h 2877820"/>
              <a:gd name="connsiteX82" fmla="*/ 4754880 w 5980176"/>
              <a:gd name="connsiteY82" fmla="*/ 2393188 h 2877820"/>
              <a:gd name="connsiteX83" fmla="*/ 4901184 w 5980176"/>
              <a:gd name="connsiteY83" fmla="*/ 2438908 h 2877820"/>
              <a:gd name="connsiteX84" fmla="*/ 5038344 w 5980176"/>
              <a:gd name="connsiteY84" fmla="*/ 2466340 h 2877820"/>
              <a:gd name="connsiteX85" fmla="*/ 5175504 w 5980176"/>
              <a:gd name="connsiteY85" fmla="*/ 2502916 h 2877820"/>
              <a:gd name="connsiteX86" fmla="*/ 5330952 w 5980176"/>
              <a:gd name="connsiteY86" fmla="*/ 2521204 h 2877820"/>
              <a:gd name="connsiteX87" fmla="*/ 5458968 w 5980176"/>
              <a:gd name="connsiteY87" fmla="*/ 2557780 h 2877820"/>
              <a:gd name="connsiteX88" fmla="*/ 5605272 w 5980176"/>
              <a:gd name="connsiteY88" fmla="*/ 2557780 h 2877820"/>
              <a:gd name="connsiteX89" fmla="*/ 5696712 w 5980176"/>
              <a:gd name="connsiteY89" fmla="*/ 2566924 h 2877820"/>
              <a:gd name="connsiteX90" fmla="*/ 5815584 w 5980176"/>
              <a:gd name="connsiteY90" fmla="*/ 2594356 h 2877820"/>
              <a:gd name="connsiteX91" fmla="*/ 5916168 w 5980176"/>
              <a:gd name="connsiteY91" fmla="*/ 2603500 h 2877820"/>
              <a:gd name="connsiteX92" fmla="*/ 5916168 w 5980176"/>
              <a:gd name="connsiteY92" fmla="*/ 2603500 h 2877820"/>
              <a:gd name="connsiteX93" fmla="*/ 5980176 w 5980176"/>
              <a:gd name="connsiteY93"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132265 w 5980176"/>
              <a:gd name="connsiteY40" fmla="*/ 720630 h 2877820"/>
              <a:gd name="connsiteX41" fmla="*/ 3158871 w 5980176"/>
              <a:gd name="connsiteY41" fmla="*/ 628015 h 2877820"/>
              <a:gd name="connsiteX42" fmla="*/ 3165634 w 5980176"/>
              <a:gd name="connsiteY42" fmla="*/ 567785 h 2877820"/>
              <a:gd name="connsiteX43" fmla="*/ 3199034 w 5980176"/>
              <a:gd name="connsiteY43" fmla="*/ 532542 h 2877820"/>
              <a:gd name="connsiteX44" fmla="*/ 3218180 w 5980176"/>
              <a:gd name="connsiteY44" fmla="*/ 497110 h 2877820"/>
              <a:gd name="connsiteX45" fmla="*/ 3246786 w 5980176"/>
              <a:gd name="connsiteY45" fmla="*/ 454343 h 2877820"/>
              <a:gd name="connsiteX46" fmla="*/ 3225800 w 5980176"/>
              <a:gd name="connsiteY46" fmla="*/ 263906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90462 w 5980176"/>
              <a:gd name="connsiteY60" fmla="*/ 669481 h 2877820"/>
              <a:gd name="connsiteX61" fmla="*/ 3720275 w 5980176"/>
              <a:gd name="connsiteY61" fmla="*/ 725837 h 2877820"/>
              <a:gd name="connsiteX62" fmla="*/ 3749739 w 5980176"/>
              <a:gd name="connsiteY62" fmla="*/ 741076 h 2877820"/>
              <a:gd name="connsiteX63" fmla="*/ 3803333 w 5980176"/>
              <a:gd name="connsiteY63" fmla="*/ 846392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29348 w 5980176"/>
              <a:gd name="connsiteY67" fmla="*/ 1064832 h 2877820"/>
              <a:gd name="connsiteX68" fmla="*/ 3953510 w 5980176"/>
              <a:gd name="connsiteY68" fmla="*/ 1099597 h 2877820"/>
              <a:gd name="connsiteX69" fmla="*/ 4005199 w 5980176"/>
              <a:gd name="connsiteY69" fmla="*/ 1212532 h 2877820"/>
              <a:gd name="connsiteX70" fmla="*/ 4058539 w 5980176"/>
              <a:gd name="connsiteY70" fmla="*/ 1390078 h 2877820"/>
              <a:gd name="connsiteX71" fmla="*/ 4103148 w 5980176"/>
              <a:gd name="connsiteY71" fmla="*/ 1616488 h 2877820"/>
              <a:gd name="connsiteX72" fmla="*/ 4126230 w 5980176"/>
              <a:gd name="connsiteY72" fmla="*/ 1749584 h 2877820"/>
              <a:gd name="connsiteX73" fmla="*/ 4144518 w 5980176"/>
              <a:gd name="connsiteY73" fmla="*/ 1838643 h 2877820"/>
              <a:gd name="connsiteX74" fmla="*/ 4178712 w 5980176"/>
              <a:gd name="connsiteY74" fmla="*/ 1955134 h 2877820"/>
              <a:gd name="connsiteX75" fmla="*/ 4204239 w 5980176"/>
              <a:gd name="connsiteY75" fmla="*/ 2083912 h 2877820"/>
              <a:gd name="connsiteX76" fmla="*/ 4270248 w 5980176"/>
              <a:gd name="connsiteY76" fmla="*/ 2164588 h 2877820"/>
              <a:gd name="connsiteX77" fmla="*/ 4270248 w 5980176"/>
              <a:gd name="connsiteY77" fmla="*/ 2164588 h 2877820"/>
              <a:gd name="connsiteX78" fmla="*/ 4352544 w 5980176"/>
              <a:gd name="connsiteY78" fmla="*/ 2164588 h 2877820"/>
              <a:gd name="connsiteX79" fmla="*/ 4407408 w 5980176"/>
              <a:gd name="connsiteY79" fmla="*/ 2256028 h 2877820"/>
              <a:gd name="connsiteX80" fmla="*/ 4535424 w 5980176"/>
              <a:gd name="connsiteY80" fmla="*/ 2292604 h 2877820"/>
              <a:gd name="connsiteX81" fmla="*/ 4645152 w 5980176"/>
              <a:gd name="connsiteY81" fmla="*/ 2338324 h 2877820"/>
              <a:gd name="connsiteX82" fmla="*/ 4754880 w 5980176"/>
              <a:gd name="connsiteY82" fmla="*/ 2393188 h 2877820"/>
              <a:gd name="connsiteX83" fmla="*/ 4901184 w 5980176"/>
              <a:gd name="connsiteY83" fmla="*/ 2438908 h 2877820"/>
              <a:gd name="connsiteX84" fmla="*/ 5038344 w 5980176"/>
              <a:gd name="connsiteY84" fmla="*/ 2466340 h 2877820"/>
              <a:gd name="connsiteX85" fmla="*/ 5175504 w 5980176"/>
              <a:gd name="connsiteY85" fmla="*/ 2502916 h 2877820"/>
              <a:gd name="connsiteX86" fmla="*/ 5330952 w 5980176"/>
              <a:gd name="connsiteY86" fmla="*/ 2521204 h 2877820"/>
              <a:gd name="connsiteX87" fmla="*/ 5458968 w 5980176"/>
              <a:gd name="connsiteY87" fmla="*/ 2557780 h 2877820"/>
              <a:gd name="connsiteX88" fmla="*/ 5605272 w 5980176"/>
              <a:gd name="connsiteY88" fmla="*/ 2557780 h 2877820"/>
              <a:gd name="connsiteX89" fmla="*/ 5696712 w 5980176"/>
              <a:gd name="connsiteY89" fmla="*/ 2566924 h 2877820"/>
              <a:gd name="connsiteX90" fmla="*/ 5815584 w 5980176"/>
              <a:gd name="connsiteY90" fmla="*/ 2594356 h 2877820"/>
              <a:gd name="connsiteX91" fmla="*/ 5916168 w 5980176"/>
              <a:gd name="connsiteY91" fmla="*/ 2603500 h 2877820"/>
              <a:gd name="connsiteX92" fmla="*/ 5916168 w 5980176"/>
              <a:gd name="connsiteY92" fmla="*/ 2603500 h 2877820"/>
              <a:gd name="connsiteX93" fmla="*/ 5980176 w 5980176"/>
              <a:gd name="connsiteY93"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132265 w 5980176"/>
              <a:gd name="connsiteY40" fmla="*/ 720630 h 2877820"/>
              <a:gd name="connsiteX41" fmla="*/ 3158871 w 5980176"/>
              <a:gd name="connsiteY41" fmla="*/ 628015 h 2877820"/>
              <a:gd name="connsiteX42" fmla="*/ 3165634 w 5980176"/>
              <a:gd name="connsiteY42" fmla="*/ 567785 h 2877820"/>
              <a:gd name="connsiteX43" fmla="*/ 3199034 w 5980176"/>
              <a:gd name="connsiteY43" fmla="*/ 532542 h 2877820"/>
              <a:gd name="connsiteX44" fmla="*/ 3218180 w 5980176"/>
              <a:gd name="connsiteY44" fmla="*/ 497110 h 2877820"/>
              <a:gd name="connsiteX45" fmla="*/ 3246786 w 5980176"/>
              <a:gd name="connsiteY45" fmla="*/ 454343 h 2877820"/>
              <a:gd name="connsiteX46" fmla="*/ 3273425 w 5980176"/>
              <a:gd name="connsiteY46" fmla="*/ 390112 h 2877820"/>
              <a:gd name="connsiteX47" fmla="*/ 3255645 w 5980176"/>
              <a:gd name="connsiteY47" fmla="*/ 205486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90462 w 5980176"/>
              <a:gd name="connsiteY60" fmla="*/ 669481 h 2877820"/>
              <a:gd name="connsiteX61" fmla="*/ 3720275 w 5980176"/>
              <a:gd name="connsiteY61" fmla="*/ 725837 h 2877820"/>
              <a:gd name="connsiteX62" fmla="*/ 3749739 w 5980176"/>
              <a:gd name="connsiteY62" fmla="*/ 741076 h 2877820"/>
              <a:gd name="connsiteX63" fmla="*/ 3803333 w 5980176"/>
              <a:gd name="connsiteY63" fmla="*/ 846392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29348 w 5980176"/>
              <a:gd name="connsiteY67" fmla="*/ 1064832 h 2877820"/>
              <a:gd name="connsiteX68" fmla="*/ 3953510 w 5980176"/>
              <a:gd name="connsiteY68" fmla="*/ 1099597 h 2877820"/>
              <a:gd name="connsiteX69" fmla="*/ 4005199 w 5980176"/>
              <a:gd name="connsiteY69" fmla="*/ 1212532 h 2877820"/>
              <a:gd name="connsiteX70" fmla="*/ 4058539 w 5980176"/>
              <a:gd name="connsiteY70" fmla="*/ 1390078 h 2877820"/>
              <a:gd name="connsiteX71" fmla="*/ 4103148 w 5980176"/>
              <a:gd name="connsiteY71" fmla="*/ 1616488 h 2877820"/>
              <a:gd name="connsiteX72" fmla="*/ 4126230 w 5980176"/>
              <a:gd name="connsiteY72" fmla="*/ 1749584 h 2877820"/>
              <a:gd name="connsiteX73" fmla="*/ 4144518 w 5980176"/>
              <a:gd name="connsiteY73" fmla="*/ 1838643 h 2877820"/>
              <a:gd name="connsiteX74" fmla="*/ 4178712 w 5980176"/>
              <a:gd name="connsiteY74" fmla="*/ 1955134 h 2877820"/>
              <a:gd name="connsiteX75" fmla="*/ 4204239 w 5980176"/>
              <a:gd name="connsiteY75" fmla="*/ 2083912 h 2877820"/>
              <a:gd name="connsiteX76" fmla="*/ 4270248 w 5980176"/>
              <a:gd name="connsiteY76" fmla="*/ 2164588 h 2877820"/>
              <a:gd name="connsiteX77" fmla="*/ 4270248 w 5980176"/>
              <a:gd name="connsiteY77" fmla="*/ 2164588 h 2877820"/>
              <a:gd name="connsiteX78" fmla="*/ 4352544 w 5980176"/>
              <a:gd name="connsiteY78" fmla="*/ 2164588 h 2877820"/>
              <a:gd name="connsiteX79" fmla="*/ 4407408 w 5980176"/>
              <a:gd name="connsiteY79" fmla="*/ 2256028 h 2877820"/>
              <a:gd name="connsiteX80" fmla="*/ 4535424 w 5980176"/>
              <a:gd name="connsiteY80" fmla="*/ 2292604 h 2877820"/>
              <a:gd name="connsiteX81" fmla="*/ 4645152 w 5980176"/>
              <a:gd name="connsiteY81" fmla="*/ 2338324 h 2877820"/>
              <a:gd name="connsiteX82" fmla="*/ 4754880 w 5980176"/>
              <a:gd name="connsiteY82" fmla="*/ 2393188 h 2877820"/>
              <a:gd name="connsiteX83" fmla="*/ 4901184 w 5980176"/>
              <a:gd name="connsiteY83" fmla="*/ 2438908 h 2877820"/>
              <a:gd name="connsiteX84" fmla="*/ 5038344 w 5980176"/>
              <a:gd name="connsiteY84" fmla="*/ 2466340 h 2877820"/>
              <a:gd name="connsiteX85" fmla="*/ 5175504 w 5980176"/>
              <a:gd name="connsiteY85" fmla="*/ 2502916 h 2877820"/>
              <a:gd name="connsiteX86" fmla="*/ 5330952 w 5980176"/>
              <a:gd name="connsiteY86" fmla="*/ 2521204 h 2877820"/>
              <a:gd name="connsiteX87" fmla="*/ 5458968 w 5980176"/>
              <a:gd name="connsiteY87" fmla="*/ 2557780 h 2877820"/>
              <a:gd name="connsiteX88" fmla="*/ 5605272 w 5980176"/>
              <a:gd name="connsiteY88" fmla="*/ 2557780 h 2877820"/>
              <a:gd name="connsiteX89" fmla="*/ 5696712 w 5980176"/>
              <a:gd name="connsiteY89" fmla="*/ 2566924 h 2877820"/>
              <a:gd name="connsiteX90" fmla="*/ 5815584 w 5980176"/>
              <a:gd name="connsiteY90" fmla="*/ 2594356 h 2877820"/>
              <a:gd name="connsiteX91" fmla="*/ 5916168 w 5980176"/>
              <a:gd name="connsiteY91" fmla="*/ 2603500 h 2877820"/>
              <a:gd name="connsiteX92" fmla="*/ 5916168 w 5980176"/>
              <a:gd name="connsiteY92" fmla="*/ 2603500 h 2877820"/>
              <a:gd name="connsiteX93" fmla="*/ 5980176 w 5980176"/>
              <a:gd name="connsiteY93"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132265 w 5980176"/>
              <a:gd name="connsiteY40" fmla="*/ 720630 h 2877820"/>
              <a:gd name="connsiteX41" fmla="*/ 3158871 w 5980176"/>
              <a:gd name="connsiteY41" fmla="*/ 628015 h 2877820"/>
              <a:gd name="connsiteX42" fmla="*/ 3165634 w 5980176"/>
              <a:gd name="connsiteY42" fmla="*/ 567785 h 2877820"/>
              <a:gd name="connsiteX43" fmla="*/ 3199034 w 5980176"/>
              <a:gd name="connsiteY43" fmla="*/ 532542 h 2877820"/>
              <a:gd name="connsiteX44" fmla="*/ 3218180 w 5980176"/>
              <a:gd name="connsiteY44" fmla="*/ 497110 h 2877820"/>
              <a:gd name="connsiteX45" fmla="*/ 3246786 w 5980176"/>
              <a:gd name="connsiteY45" fmla="*/ 454343 h 2877820"/>
              <a:gd name="connsiteX46" fmla="*/ 3273425 w 5980176"/>
              <a:gd name="connsiteY46" fmla="*/ 390112 h 2877820"/>
              <a:gd name="connsiteX47" fmla="*/ 3293745 w 5980176"/>
              <a:gd name="connsiteY47" fmla="*/ 322167 h 2877820"/>
              <a:gd name="connsiteX48" fmla="*/ 3282315 w 5980176"/>
              <a:gd name="connsiteY48" fmla="*/ 97917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90462 w 5980176"/>
              <a:gd name="connsiteY60" fmla="*/ 669481 h 2877820"/>
              <a:gd name="connsiteX61" fmla="*/ 3720275 w 5980176"/>
              <a:gd name="connsiteY61" fmla="*/ 725837 h 2877820"/>
              <a:gd name="connsiteX62" fmla="*/ 3749739 w 5980176"/>
              <a:gd name="connsiteY62" fmla="*/ 741076 h 2877820"/>
              <a:gd name="connsiteX63" fmla="*/ 3803333 w 5980176"/>
              <a:gd name="connsiteY63" fmla="*/ 846392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29348 w 5980176"/>
              <a:gd name="connsiteY67" fmla="*/ 1064832 h 2877820"/>
              <a:gd name="connsiteX68" fmla="*/ 3953510 w 5980176"/>
              <a:gd name="connsiteY68" fmla="*/ 1099597 h 2877820"/>
              <a:gd name="connsiteX69" fmla="*/ 4005199 w 5980176"/>
              <a:gd name="connsiteY69" fmla="*/ 1212532 h 2877820"/>
              <a:gd name="connsiteX70" fmla="*/ 4058539 w 5980176"/>
              <a:gd name="connsiteY70" fmla="*/ 1390078 h 2877820"/>
              <a:gd name="connsiteX71" fmla="*/ 4103148 w 5980176"/>
              <a:gd name="connsiteY71" fmla="*/ 1616488 h 2877820"/>
              <a:gd name="connsiteX72" fmla="*/ 4126230 w 5980176"/>
              <a:gd name="connsiteY72" fmla="*/ 1749584 h 2877820"/>
              <a:gd name="connsiteX73" fmla="*/ 4144518 w 5980176"/>
              <a:gd name="connsiteY73" fmla="*/ 1838643 h 2877820"/>
              <a:gd name="connsiteX74" fmla="*/ 4178712 w 5980176"/>
              <a:gd name="connsiteY74" fmla="*/ 1955134 h 2877820"/>
              <a:gd name="connsiteX75" fmla="*/ 4204239 w 5980176"/>
              <a:gd name="connsiteY75" fmla="*/ 2083912 h 2877820"/>
              <a:gd name="connsiteX76" fmla="*/ 4270248 w 5980176"/>
              <a:gd name="connsiteY76" fmla="*/ 2164588 h 2877820"/>
              <a:gd name="connsiteX77" fmla="*/ 4270248 w 5980176"/>
              <a:gd name="connsiteY77" fmla="*/ 2164588 h 2877820"/>
              <a:gd name="connsiteX78" fmla="*/ 4352544 w 5980176"/>
              <a:gd name="connsiteY78" fmla="*/ 2164588 h 2877820"/>
              <a:gd name="connsiteX79" fmla="*/ 4407408 w 5980176"/>
              <a:gd name="connsiteY79" fmla="*/ 2256028 h 2877820"/>
              <a:gd name="connsiteX80" fmla="*/ 4535424 w 5980176"/>
              <a:gd name="connsiteY80" fmla="*/ 2292604 h 2877820"/>
              <a:gd name="connsiteX81" fmla="*/ 4645152 w 5980176"/>
              <a:gd name="connsiteY81" fmla="*/ 2338324 h 2877820"/>
              <a:gd name="connsiteX82" fmla="*/ 4754880 w 5980176"/>
              <a:gd name="connsiteY82" fmla="*/ 2393188 h 2877820"/>
              <a:gd name="connsiteX83" fmla="*/ 4901184 w 5980176"/>
              <a:gd name="connsiteY83" fmla="*/ 2438908 h 2877820"/>
              <a:gd name="connsiteX84" fmla="*/ 5038344 w 5980176"/>
              <a:gd name="connsiteY84" fmla="*/ 2466340 h 2877820"/>
              <a:gd name="connsiteX85" fmla="*/ 5175504 w 5980176"/>
              <a:gd name="connsiteY85" fmla="*/ 2502916 h 2877820"/>
              <a:gd name="connsiteX86" fmla="*/ 5330952 w 5980176"/>
              <a:gd name="connsiteY86" fmla="*/ 2521204 h 2877820"/>
              <a:gd name="connsiteX87" fmla="*/ 5458968 w 5980176"/>
              <a:gd name="connsiteY87" fmla="*/ 2557780 h 2877820"/>
              <a:gd name="connsiteX88" fmla="*/ 5605272 w 5980176"/>
              <a:gd name="connsiteY88" fmla="*/ 2557780 h 2877820"/>
              <a:gd name="connsiteX89" fmla="*/ 5696712 w 5980176"/>
              <a:gd name="connsiteY89" fmla="*/ 2566924 h 2877820"/>
              <a:gd name="connsiteX90" fmla="*/ 5815584 w 5980176"/>
              <a:gd name="connsiteY90" fmla="*/ 2594356 h 2877820"/>
              <a:gd name="connsiteX91" fmla="*/ 5916168 w 5980176"/>
              <a:gd name="connsiteY91" fmla="*/ 2603500 h 2877820"/>
              <a:gd name="connsiteX92" fmla="*/ 5916168 w 5980176"/>
              <a:gd name="connsiteY92" fmla="*/ 2603500 h 2877820"/>
              <a:gd name="connsiteX93" fmla="*/ 5980176 w 5980176"/>
              <a:gd name="connsiteY93" fmla="*/ 2603500 h 2877820"/>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132265 w 5980176"/>
              <a:gd name="connsiteY40" fmla="*/ 720630 h 2877820"/>
              <a:gd name="connsiteX41" fmla="*/ 3158871 w 5980176"/>
              <a:gd name="connsiteY41" fmla="*/ 628015 h 2877820"/>
              <a:gd name="connsiteX42" fmla="*/ 3165634 w 5980176"/>
              <a:gd name="connsiteY42" fmla="*/ 567785 h 2877820"/>
              <a:gd name="connsiteX43" fmla="*/ 3199034 w 5980176"/>
              <a:gd name="connsiteY43" fmla="*/ 532542 h 2877820"/>
              <a:gd name="connsiteX44" fmla="*/ 3218180 w 5980176"/>
              <a:gd name="connsiteY44" fmla="*/ 497110 h 2877820"/>
              <a:gd name="connsiteX45" fmla="*/ 3246786 w 5980176"/>
              <a:gd name="connsiteY45" fmla="*/ 454343 h 2877820"/>
              <a:gd name="connsiteX46" fmla="*/ 3273425 w 5980176"/>
              <a:gd name="connsiteY46" fmla="*/ 390112 h 2877820"/>
              <a:gd name="connsiteX47" fmla="*/ 3293745 w 5980176"/>
              <a:gd name="connsiteY47" fmla="*/ 322167 h 2877820"/>
              <a:gd name="connsiteX48" fmla="*/ 3322796 w 5980176"/>
              <a:gd name="connsiteY48" fmla="*/ 300324 h 2877820"/>
              <a:gd name="connsiteX49" fmla="*/ 3336290 w 5980176"/>
              <a:gd name="connsiteY49" fmla="*/ 57658 h 2877820"/>
              <a:gd name="connsiteX50" fmla="*/ 3353054 w 5980176"/>
              <a:gd name="connsiteY50" fmla="*/ 17272 h 2877820"/>
              <a:gd name="connsiteX51" fmla="*/ 3384804 w 5980176"/>
              <a:gd name="connsiteY51" fmla="*/ 7747 h 2877820"/>
              <a:gd name="connsiteX52" fmla="*/ 3407537 w 5980176"/>
              <a:gd name="connsiteY52" fmla="*/ 0 h 2877820"/>
              <a:gd name="connsiteX53" fmla="*/ 3419856 w 5980176"/>
              <a:gd name="connsiteY53" fmla="*/ 46609 h 2877820"/>
              <a:gd name="connsiteX54" fmla="*/ 3437382 w 5980176"/>
              <a:gd name="connsiteY54" fmla="*/ 86487 h 2877820"/>
              <a:gd name="connsiteX55" fmla="*/ 3483864 w 5980176"/>
              <a:gd name="connsiteY55" fmla="*/ 253492 h 2877820"/>
              <a:gd name="connsiteX56" fmla="*/ 3511296 w 5980176"/>
              <a:gd name="connsiteY56" fmla="*/ 235204 h 2877820"/>
              <a:gd name="connsiteX57" fmla="*/ 3520440 w 5980176"/>
              <a:gd name="connsiteY57" fmla="*/ 308356 h 2877820"/>
              <a:gd name="connsiteX58" fmla="*/ 3563747 w 5980176"/>
              <a:gd name="connsiteY58" fmla="*/ 388874 h 2877820"/>
              <a:gd name="connsiteX59" fmla="*/ 3626104 w 5980176"/>
              <a:gd name="connsiteY59" fmla="*/ 572897 h 2877820"/>
              <a:gd name="connsiteX60" fmla="*/ 3690462 w 5980176"/>
              <a:gd name="connsiteY60" fmla="*/ 669481 h 2877820"/>
              <a:gd name="connsiteX61" fmla="*/ 3720275 w 5980176"/>
              <a:gd name="connsiteY61" fmla="*/ 725837 h 2877820"/>
              <a:gd name="connsiteX62" fmla="*/ 3749739 w 5980176"/>
              <a:gd name="connsiteY62" fmla="*/ 741076 h 2877820"/>
              <a:gd name="connsiteX63" fmla="*/ 3803333 w 5980176"/>
              <a:gd name="connsiteY63" fmla="*/ 846392 h 2877820"/>
              <a:gd name="connsiteX64" fmla="*/ 3835686 w 5980176"/>
              <a:gd name="connsiteY64" fmla="*/ 918781 h 2877820"/>
              <a:gd name="connsiteX65" fmla="*/ 3869626 w 5980176"/>
              <a:gd name="connsiteY65" fmla="*/ 981456 h 2877820"/>
              <a:gd name="connsiteX66" fmla="*/ 3907727 w 5980176"/>
              <a:gd name="connsiteY66" fmla="*/ 1036225 h 2877820"/>
              <a:gd name="connsiteX67" fmla="*/ 3929348 w 5980176"/>
              <a:gd name="connsiteY67" fmla="*/ 1064832 h 2877820"/>
              <a:gd name="connsiteX68" fmla="*/ 3953510 w 5980176"/>
              <a:gd name="connsiteY68" fmla="*/ 1099597 h 2877820"/>
              <a:gd name="connsiteX69" fmla="*/ 4005199 w 5980176"/>
              <a:gd name="connsiteY69" fmla="*/ 1212532 h 2877820"/>
              <a:gd name="connsiteX70" fmla="*/ 4058539 w 5980176"/>
              <a:gd name="connsiteY70" fmla="*/ 1390078 h 2877820"/>
              <a:gd name="connsiteX71" fmla="*/ 4103148 w 5980176"/>
              <a:gd name="connsiteY71" fmla="*/ 1616488 h 2877820"/>
              <a:gd name="connsiteX72" fmla="*/ 4126230 w 5980176"/>
              <a:gd name="connsiteY72" fmla="*/ 1749584 h 2877820"/>
              <a:gd name="connsiteX73" fmla="*/ 4144518 w 5980176"/>
              <a:gd name="connsiteY73" fmla="*/ 1838643 h 2877820"/>
              <a:gd name="connsiteX74" fmla="*/ 4178712 w 5980176"/>
              <a:gd name="connsiteY74" fmla="*/ 1955134 h 2877820"/>
              <a:gd name="connsiteX75" fmla="*/ 4204239 w 5980176"/>
              <a:gd name="connsiteY75" fmla="*/ 2083912 h 2877820"/>
              <a:gd name="connsiteX76" fmla="*/ 4270248 w 5980176"/>
              <a:gd name="connsiteY76" fmla="*/ 2164588 h 2877820"/>
              <a:gd name="connsiteX77" fmla="*/ 4270248 w 5980176"/>
              <a:gd name="connsiteY77" fmla="*/ 2164588 h 2877820"/>
              <a:gd name="connsiteX78" fmla="*/ 4352544 w 5980176"/>
              <a:gd name="connsiteY78" fmla="*/ 2164588 h 2877820"/>
              <a:gd name="connsiteX79" fmla="*/ 4407408 w 5980176"/>
              <a:gd name="connsiteY79" fmla="*/ 2256028 h 2877820"/>
              <a:gd name="connsiteX80" fmla="*/ 4535424 w 5980176"/>
              <a:gd name="connsiteY80" fmla="*/ 2292604 h 2877820"/>
              <a:gd name="connsiteX81" fmla="*/ 4645152 w 5980176"/>
              <a:gd name="connsiteY81" fmla="*/ 2338324 h 2877820"/>
              <a:gd name="connsiteX82" fmla="*/ 4754880 w 5980176"/>
              <a:gd name="connsiteY82" fmla="*/ 2393188 h 2877820"/>
              <a:gd name="connsiteX83" fmla="*/ 4901184 w 5980176"/>
              <a:gd name="connsiteY83" fmla="*/ 2438908 h 2877820"/>
              <a:gd name="connsiteX84" fmla="*/ 5038344 w 5980176"/>
              <a:gd name="connsiteY84" fmla="*/ 2466340 h 2877820"/>
              <a:gd name="connsiteX85" fmla="*/ 5175504 w 5980176"/>
              <a:gd name="connsiteY85" fmla="*/ 2502916 h 2877820"/>
              <a:gd name="connsiteX86" fmla="*/ 5330952 w 5980176"/>
              <a:gd name="connsiteY86" fmla="*/ 2521204 h 2877820"/>
              <a:gd name="connsiteX87" fmla="*/ 5458968 w 5980176"/>
              <a:gd name="connsiteY87" fmla="*/ 2557780 h 2877820"/>
              <a:gd name="connsiteX88" fmla="*/ 5605272 w 5980176"/>
              <a:gd name="connsiteY88" fmla="*/ 2557780 h 2877820"/>
              <a:gd name="connsiteX89" fmla="*/ 5696712 w 5980176"/>
              <a:gd name="connsiteY89" fmla="*/ 2566924 h 2877820"/>
              <a:gd name="connsiteX90" fmla="*/ 5815584 w 5980176"/>
              <a:gd name="connsiteY90" fmla="*/ 2594356 h 2877820"/>
              <a:gd name="connsiteX91" fmla="*/ 5916168 w 5980176"/>
              <a:gd name="connsiteY91" fmla="*/ 2603500 h 2877820"/>
              <a:gd name="connsiteX92" fmla="*/ 5916168 w 5980176"/>
              <a:gd name="connsiteY92" fmla="*/ 2603500 h 2877820"/>
              <a:gd name="connsiteX93" fmla="*/ 5980176 w 5980176"/>
              <a:gd name="connsiteY93" fmla="*/ 2603500 h 2877820"/>
              <a:gd name="connsiteX0" fmla="*/ 0 w 5980176"/>
              <a:gd name="connsiteY0" fmla="*/ 2881806 h 2881806"/>
              <a:gd name="connsiteX1" fmla="*/ 91440 w 5980176"/>
              <a:gd name="connsiteY1" fmla="*/ 2872662 h 2881806"/>
              <a:gd name="connsiteX2" fmla="*/ 320040 w 5980176"/>
              <a:gd name="connsiteY2" fmla="*/ 2826942 h 2881806"/>
              <a:gd name="connsiteX3" fmla="*/ 576072 w 5980176"/>
              <a:gd name="connsiteY3" fmla="*/ 2744646 h 2881806"/>
              <a:gd name="connsiteX4" fmla="*/ 868680 w 5980176"/>
              <a:gd name="connsiteY4" fmla="*/ 2625774 h 2881806"/>
              <a:gd name="connsiteX5" fmla="*/ 996696 w 5980176"/>
              <a:gd name="connsiteY5" fmla="*/ 2561766 h 2881806"/>
              <a:gd name="connsiteX6" fmla="*/ 1152144 w 5980176"/>
              <a:gd name="connsiteY6" fmla="*/ 2406318 h 2881806"/>
              <a:gd name="connsiteX7" fmla="*/ 1234440 w 5980176"/>
              <a:gd name="connsiteY7" fmla="*/ 2314878 h 2881806"/>
              <a:gd name="connsiteX8" fmla="*/ 1335024 w 5980176"/>
              <a:gd name="connsiteY8" fmla="*/ 2186862 h 2881806"/>
              <a:gd name="connsiteX9" fmla="*/ 1389888 w 5980176"/>
              <a:gd name="connsiteY9" fmla="*/ 2022270 h 2881806"/>
              <a:gd name="connsiteX10" fmla="*/ 1463040 w 5980176"/>
              <a:gd name="connsiteY10" fmla="*/ 1885110 h 2881806"/>
              <a:gd name="connsiteX11" fmla="*/ 1527048 w 5980176"/>
              <a:gd name="connsiteY11" fmla="*/ 1848534 h 2881806"/>
              <a:gd name="connsiteX12" fmla="*/ 1609344 w 5980176"/>
              <a:gd name="connsiteY12" fmla="*/ 1885110 h 2881806"/>
              <a:gd name="connsiteX13" fmla="*/ 1700784 w 5980176"/>
              <a:gd name="connsiteY13" fmla="*/ 1821102 h 2881806"/>
              <a:gd name="connsiteX14" fmla="*/ 1801368 w 5980176"/>
              <a:gd name="connsiteY14" fmla="*/ 1775382 h 2881806"/>
              <a:gd name="connsiteX15" fmla="*/ 1883664 w 5980176"/>
              <a:gd name="connsiteY15" fmla="*/ 1738806 h 2881806"/>
              <a:gd name="connsiteX16" fmla="*/ 1883664 w 5980176"/>
              <a:gd name="connsiteY16" fmla="*/ 1738806 h 2881806"/>
              <a:gd name="connsiteX17" fmla="*/ 1975104 w 5980176"/>
              <a:gd name="connsiteY17" fmla="*/ 1839390 h 2881806"/>
              <a:gd name="connsiteX18" fmla="*/ 1975104 w 5980176"/>
              <a:gd name="connsiteY18" fmla="*/ 1839390 h 2881806"/>
              <a:gd name="connsiteX19" fmla="*/ 2121408 w 5980176"/>
              <a:gd name="connsiteY19" fmla="*/ 1885110 h 2881806"/>
              <a:gd name="connsiteX20" fmla="*/ 2121408 w 5980176"/>
              <a:gd name="connsiteY20" fmla="*/ 1885110 h 2881806"/>
              <a:gd name="connsiteX21" fmla="*/ 2194560 w 5980176"/>
              <a:gd name="connsiteY21" fmla="*/ 1894254 h 2881806"/>
              <a:gd name="connsiteX22" fmla="*/ 2258568 w 5980176"/>
              <a:gd name="connsiteY22" fmla="*/ 1821102 h 2881806"/>
              <a:gd name="connsiteX23" fmla="*/ 2286000 w 5980176"/>
              <a:gd name="connsiteY23" fmla="*/ 1757094 h 2881806"/>
              <a:gd name="connsiteX24" fmla="*/ 2331720 w 5980176"/>
              <a:gd name="connsiteY24" fmla="*/ 1674798 h 2881806"/>
              <a:gd name="connsiteX25" fmla="*/ 2389759 w 5980176"/>
              <a:gd name="connsiteY25" fmla="*/ 1621458 h 2881806"/>
              <a:gd name="connsiteX26" fmla="*/ 2440210 w 5980176"/>
              <a:gd name="connsiteY26" fmla="*/ 1600313 h 2881806"/>
              <a:gd name="connsiteX27" fmla="*/ 2468086 w 5980176"/>
              <a:gd name="connsiteY27" fmla="*/ 1589136 h 2881806"/>
              <a:gd name="connsiteX28" fmla="*/ 2521458 w 5980176"/>
              <a:gd name="connsiteY28" fmla="*/ 1516873 h 2881806"/>
              <a:gd name="connsiteX29" fmla="*/ 2529173 w 5980176"/>
              <a:gd name="connsiteY29" fmla="*/ 1504586 h 2881806"/>
              <a:gd name="connsiteX30" fmla="*/ 2547778 w 5980176"/>
              <a:gd name="connsiteY30" fmla="*/ 1478868 h 2881806"/>
              <a:gd name="connsiteX31" fmla="*/ 2614454 w 5980176"/>
              <a:gd name="connsiteY31" fmla="*/ 1495538 h 2881806"/>
              <a:gd name="connsiteX32" fmla="*/ 2713831 w 5980176"/>
              <a:gd name="connsiteY32" fmla="*/ 1554720 h 2881806"/>
              <a:gd name="connsiteX33" fmla="*/ 2807208 w 5980176"/>
              <a:gd name="connsiteY33" fmla="*/ 1510206 h 2881806"/>
              <a:gd name="connsiteX34" fmla="*/ 2886266 w 5980176"/>
              <a:gd name="connsiteY34" fmla="*/ 1421147 h 2881806"/>
              <a:gd name="connsiteX35" fmla="*/ 2960180 w 5980176"/>
              <a:gd name="connsiteY35" fmla="*/ 1214011 h 2881806"/>
              <a:gd name="connsiteX36" fmla="*/ 3016631 w 5980176"/>
              <a:gd name="connsiteY36" fmla="*/ 1065706 h 2881806"/>
              <a:gd name="connsiteX37" fmla="*/ 3058287 w 5980176"/>
              <a:gd name="connsiteY37" fmla="*/ 990141 h 2881806"/>
              <a:gd name="connsiteX38" fmla="*/ 3086513 w 5980176"/>
              <a:gd name="connsiteY38" fmla="*/ 897494 h 2881806"/>
              <a:gd name="connsiteX39" fmla="*/ 3100832 w 5980176"/>
              <a:gd name="connsiteY39" fmla="*/ 822787 h 2881806"/>
              <a:gd name="connsiteX40" fmla="*/ 3132265 w 5980176"/>
              <a:gd name="connsiteY40" fmla="*/ 724616 h 2881806"/>
              <a:gd name="connsiteX41" fmla="*/ 3158871 w 5980176"/>
              <a:gd name="connsiteY41" fmla="*/ 632001 h 2881806"/>
              <a:gd name="connsiteX42" fmla="*/ 3165634 w 5980176"/>
              <a:gd name="connsiteY42" fmla="*/ 571771 h 2881806"/>
              <a:gd name="connsiteX43" fmla="*/ 3199034 w 5980176"/>
              <a:gd name="connsiteY43" fmla="*/ 536528 h 2881806"/>
              <a:gd name="connsiteX44" fmla="*/ 3218180 w 5980176"/>
              <a:gd name="connsiteY44" fmla="*/ 501096 h 2881806"/>
              <a:gd name="connsiteX45" fmla="*/ 3246786 w 5980176"/>
              <a:gd name="connsiteY45" fmla="*/ 458329 h 2881806"/>
              <a:gd name="connsiteX46" fmla="*/ 3273425 w 5980176"/>
              <a:gd name="connsiteY46" fmla="*/ 394098 h 2881806"/>
              <a:gd name="connsiteX47" fmla="*/ 3293745 w 5980176"/>
              <a:gd name="connsiteY47" fmla="*/ 326153 h 2881806"/>
              <a:gd name="connsiteX48" fmla="*/ 3322796 w 5980176"/>
              <a:gd name="connsiteY48" fmla="*/ 304310 h 2881806"/>
              <a:gd name="connsiteX49" fmla="*/ 3345815 w 5980176"/>
              <a:gd name="connsiteY49" fmla="*/ 271194 h 2881806"/>
              <a:gd name="connsiteX50" fmla="*/ 3353054 w 5980176"/>
              <a:gd name="connsiteY50" fmla="*/ 21258 h 2881806"/>
              <a:gd name="connsiteX51" fmla="*/ 3384804 w 5980176"/>
              <a:gd name="connsiteY51" fmla="*/ 11733 h 2881806"/>
              <a:gd name="connsiteX52" fmla="*/ 3407537 w 5980176"/>
              <a:gd name="connsiteY52" fmla="*/ 3986 h 2881806"/>
              <a:gd name="connsiteX53" fmla="*/ 3419856 w 5980176"/>
              <a:gd name="connsiteY53" fmla="*/ 50595 h 2881806"/>
              <a:gd name="connsiteX54" fmla="*/ 3437382 w 5980176"/>
              <a:gd name="connsiteY54" fmla="*/ 90473 h 2881806"/>
              <a:gd name="connsiteX55" fmla="*/ 3483864 w 5980176"/>
              <a:gd name="connsiteY55" fmla="*/ 257478 h 2881806"/>
              <a:gd name="connsiteX56" fmla="*/ 3511296 w 5980176"/>
              <a:gd name="connsiteY56" fmla="*/ 239190 h 2881806"/>
              <a:gd name="connsiteX57" fmla="*/ 3520440 w 5980176"/>
              <a:gd name="connsiteY57" fmla="*/ 312342 h 2881806"/>
              <a:gd name="connsiteX58" fmla="*/ 3563747 w 5980176"/>
              <a:gd name="connsiteY58" fmla="*/ 392860 h 2881806"/>
              <a:gd name="connsiteX59" fmla="*/ 3626104 w 5980176"/>
              <a:gd name="connsiteY59" fmla="*/ 576883 h 2881806"/>
              <a:gd name="connsiteX60" fmla="*/ 3690462 w 5980176"/>
              <a:gd name="connsiteY60" fmla="*/ 673467 h 2881806"/>
              <a:gd name="connsiteX61" fmla="*/ 3720275 w 5980176"/>
              <a:gd name="connsiteY61" fmla="*/ 729823 h 2881806"/>
              <a:gd name="connsiteX62" fmla="*/ 3749739 w 5980176"/>
              <a:gd name="connsiteY62" fmla="*/ 745062 h 2881806"/>
              <a:gd name="connsiteX63" fmla="*/ 3803333 w 5980176"/>
              <a:gd name="connsiteY63" fmla="*/ 850378 h 2881806"/>
              <a:gd name="connsiteX64" fmla="*/ 3835686 w 5980176"/>
              <a:gd name="connsiteY64" fmla="*/ 922767 h 2881806"/>
              <a:gd name="connsiteX65" fmla="*/ 3869626 w 5980176"/>
              <a:gd name="connsiteY65" fmla="*/ 985442 h 2881806"/>
              <a:gd name="connsiteX66" fmla="*/ 3907727 w 5980176"/>
              <a:gd name="connsiteY66" fmla="*/ 1040211 h 2881806"/>
              <a:gd name="connsiteX67" fmla="*/ 3929348 w 5980176"/>
              <a:gd name="connsiteY67" fmla="*/ 1068818 h 2881806"/>
              <a:gd name="connsiteX68" fmla="*/ 3953510 w 5980176"/>
              <a:gd name="connsiteY68" fmla="*/ 1103583 h 2881806"/>
              <a:gd name="connsiteX69" fmla="*/ 4005199 w 5980176"/>
              <a:gd name="connsiteY69" fmla="*/ 1216518 h 2881806"/>
              <a:gd name="connsiteX70" fmla="*/ 4058539 w 5980176"/>
              <a:gd name="connsiteY70" fmla="*/ 1394064 h 2881806"/>
              <a:gd name="connsiteX71" fmla="*/ 4103148 w 5980176"/>
              <a:gd name="connsiteY71" fmla="*/ 1620474 h 2881806"/>
              <a:gd name="connsiteX72" fmla="*/ 4126230 w 5980176"/>
              <a:gd name="connsiteY72" fmla="*/ 1753570 h 2881806"/>
              <a:gd name="connsiteX73" fmla="*/ 4144518 w 5980176"/>
              <a:gd name="connsiteY73" fmla="*/ 1842629 h 2881806"/>
              <a:gd name="connsiteX74" fmla="*/ 4178712 w 5980176"/>
              <a:gd name="connsiteY74" fmla="*/ 1959120 h 2881806"/>
              <a:gd name="connsiteX75" fmla="*/ 4204239 w 5980176"/>
              <a:gd name="connsiteY75" fmla="*/ 2087898 h 2881806"/>
              <a:gd name="connsiteX76" fmla="*/ 4270248 w 5980176"/>
              <a:gd name="connsiteY76" fmla="*/ 2168574 h 2881806"/>
              <a:gd name="connsiteX77" fmla="*/ 4270248 w 5980176"/>
              <a:gd name="connsiteY77" fmla="*/ 2168574 h 2881806"/>
              <a:gd name="connsiteX78" fmla="*/ 4352544 w 5980176"/>
              <a:gd name="connsiteY78" fmla="*/ 2168574 h 2881806"/>
              <a:gd name="connsiteX79" fmla="*/ 4407408 w 5980176"/>
              <a:gd name="connsiteY79" fmla="*/ 2260014 h 2881806"/>
              <a:gd name="connsiteX80" fmla="*/ 4535424 w 5980176"/>
              <a:gd name="connsiteY80" fmla="*/ 2296590 h 2881806"/>
              <a:gd name="connsiteX81" fmla="*/ 4645152 w 5980176"/>
              <a:gd name="connsiteY81" fmla="*/ 2342310 h 2881806"/>
              <a:gd name="connsiteX82" fmla="*/ 4754880 w 5980176"/>
              <a:gd name="connsiteY82" fmla="*/ 2397174 h 2881806"/>
              <a:gd name="connsiteX83" fmla="*/ 4901184 w 5980176"/>
              <a:gd name="connsiteY83" fmla="*/ 2442894 h 2881806"/>
              <a:gd name="connsiteX84" fmla="*/ 5038344 w 5980176"/>
              <a:gd name="connsiteY84" fmla="*/ 2470326 h 2881806"/>
              <a:gd name="connsiteX85" fmla="*/ 5175504 w 5980176"/>
              <a:gd name="connsiteY85" fmla="*/ 2506902 h 2881806"/>
              <a:gd name="connsiteX86" fmla="*/ 5330952 w 5980176"/>
              <a:gd name="connsiteY86" fmla="*/ 2525190 h 2881806"/>
              <a:gd name="connsiteX87" fmla="*/ 5458968 w 5980176"/>
              <a:gd name="connsiteY87" fmla="*/ 2561766 h 2881806"/>
              <a:gd name="connsiteX88" fmla="*/ 5605272 w 5980176"/>
              <a:gd name="connsiteY88" fmla="*/ 2561766 h 2881806"/>
              <a:gd name="connsiteX89" fmla="*/ 5696712 w 5980176"/>
              <a:gd name="connsiteY89" fmla="*/ 2570910 h 2881806"/>
              <a:gd name="connsiteX90" fmla="*/ 5815584 w 5980176"/>
              <a:gd name="connsiteY90" fmla="*/ 2598342 h 2881806"/>
              <a:gd name="connsiteX91" fmla="*/ 5916168 w 5980176"/>
              <a:gd name="connsiteY91" fmla="*/ 2607486 h 2881806"/>
              <a:gd name="connsiteX92" fmla="*/ 5916168 w 5980176"/>
              <a:gd name="connsiteY92" fmla="*/ 2607486 h 2881806"/>
              <a:gd name="connsiteX93" fmla="*/ 5980176 w 5980176"/>
              <a:gd name="connsiteY93" fmla="*/ 2607486 h 2881806"/>
              <a:gd name="connsiteX0" fmla="*/ 0 w 5980176"/>
              <a:gd name="connsiteY0" fmla="*/ 2882246 h 2882246"/>
              <a:gd name="connsiteX1" fmla="*/ 91440 w 5980176"/>
              <a:gd name="connsiteY1" fmla="*/ 2873102 h 2882246"/>
              <a:gd name="connsiteX2" fmla="*/ 320040 w 5980176"/>
              <a:gd name="connsiteY2" fmla="*/ 2827382 h 2882246"/>
              <a:gd name="connsiteX3" fmla="*/ 576072 w 5980176"/>
              <a:gd name="connsiteY3" fmla="*/ 2745086 h 2882246"/>
              <a:gd name="connsiteX4" fmla="*/ 868680 w 5980176"/>
              <a:gd name="connsiteY4" fmla="*/ 2626214 h 2882246"/>
              <a:gd name="connsiteX5" fmla="*/ 996696 w 5980176"/>
              <a:gd name="connsiteY5" fmla="*/ 2562206 h 2882246"/>
              <a:gd name="connsiteX6" fmla="*/ 1152144 w 5980176"/>
              <a:gd name="connsiteY6" fmla="*/ 2406758 h 2882246"/>
              <a:gd name="connsiteX7" fmla="*/ 1234440 w 5980176"/>
              <a:gd name="connsiteY7" fmla="*/ 2315318 h 2882246"/>
              <a:gd name="connsiteX8" fmla="*/ 1335024 w 5980176"/>
              <a:gd name="connsiteY8" fmla="*/ 2187302 h 2882246"/>
              <a:gd name="connsiteX9" fmla="*/ 1389888 w 5980176"/>
              <a:gd name="connsiteY9" fmla="*/ 2022710 h 2882246"/>
              <a:gd name="connsiteX10" fmla="*/ 1463040 w 5980176"/>
              <a:gd name="connsiteY10" fmla="*/ 1885550 h 2882246"/>
              <a:gd name="connsiteX11" fmla="*/ 1527048 w 5980176"/>
              <a:gd name="connsiteY11" fmla="*/ 1848974 h 2882246"/>
              <a:gd name="connsiteX12" fmla="*/ 1609344 w 5980176"/>
              <a:gd name="connsiteY12" fmla="*/ 1885550 h 2882246"/>
              <a:gd name="connsiteX13" fmla="*/ 1700784 w 5980176"/>
              <a:gd name="connsiteY13" fmla="*/ 1821542 h 2882246"/>
              <a:gd name="connsiteX14" fmla="*/ 1801368 w 5980176"/>
              <a:gd name="connsiteY14" fmla="*/ 1775822 h 2882246"/>
              <a:gd name="connsiteX15" fmla="*/ 1883664 w 5980176"/>
              <a:gd name="connsiteY15" fmla="*/ 1739246 h 2882246"/>
              <a:gd name="connsiteX16" fmla="*/ 1883664 w 5980176"/>
              <a:gd name="connsiteY16" fmla="*/ 1739246 h 2882246"/>
              <a:gd name="connsiteX17" fmla="*/ 1975104 w 5980176"/>
              <a:gd name="connsiteY17" fmla="*/ 1839830 h 2882246"/>
              <a:gd name="connsiteX18" fmla="*/ 1975104 w 5980176"/>
              <a:gd name="connsiteY18" fmla="*/ 1839830 h 2882246"/>
              <a:gd name="connsiteX19" fmla="*/ 2121408 w 5980176"/>
              <a:gd name="connsiteY19" fmla="*/ 1885550 h 2882246"/>
              <a:gd name="connsiteX20" fmla="*/ 2121408 w 5980176"/>
              <a:gd name="connsiteY20" fmla="*/ 1885550 h 2882246"/>
              <a:gd name="connsiteX21" fmla="*/ 2194560 w 5980176"/>
              <a:gd name="connsiteY21" fmla="*/ 1894694 h 2882246"/>
              <a:gd name="connsiteX22" fmla="*/ 2258568 w 5980176"/>
              <a:gd name="connsiteY22" fmla="*/ 1821542 h 2882246"/>
              <a:gd name="connsiteX23" fmla="*/ 2286000 w 5980176"/>
              <a:gd name="connsiteY23" fmla="*/ 1757534 h 2882246"/>
              <a:gd name="connsiteX24" fmla="*/ 2331720 w 5980176"/>
              <a:gd name="connsiteY24" fmla="*/ 1675238 h 2882246"/>
              <a:gd name="connsiteX25" fmla="*/ 2389759 w 5980176"/>
              <a:gd name="connsiteY25" fmla="*/ 1621898 h 2882246"/>
              <a:gd name="connsiteX26" fmla="*/ 2440210 w 5980176"/>
              <a:gd name="connsiteY26" fmla="*/ 1600753 h 2882246"/>
              <a:gd name="connsiteX27" fmla="*/ 2468086 w 5980176"/>
              <a:gd name="connsiteY27" fmla="*/ 1589576 h 2882246"/>
              <a:gd name="connsiteX28" fmla="*/ 2521458 w 5980176"/>
              <a:gd name="connsiteY28" fmla="*/ 1517313 h 2882246"/>
              <a:gd name="connsiteX29" fmla="*/ 2529173 w 5980176"/>
              <a:gd name="connsiteY29" fmla="*/ 1505026 h 2882246"/>
              <a:gd name="connsiteX30" fmla="*/ 2547778 w 5980176"/>
              <a:gd name="connsiteY30" fmla="*/ 1479308 h 2882246"/>
              <a:gd name="connsiteX31" fmla="*/ 2614454 w 5980176"/>
              <a:gd name="connsiteY31" fmla="*/ 1495978 h 2882246"/>
              <a:gd name="connsiteX32" fmla="*/ 2713831 w 5980176"/>
              <a:gd name="connsiteY32" fmla="*/ 1555160 h 2882246"/>
              <a:gd name="connsiteX33" fmla="*/ 2807208 w 5980176"/>
              <a:gd name="connsiteY33" fmla="*/ 1510646 h 2882246"/>
              <a:gd name="connsiteX34" fmla="*/ 2886266 w 5980176"/>
              <a:gd name="connsiteY34" fmla="*/ 1421587 h 2882246"/>
              <a:gd name="connsiteX35" fmla="*/ 2960180 w 5980176"/>
              <a:gd name="connsiteY35" fmla="*/ 1214451 h 2882246"/>
              <a:gd name="connsiteX36" fmla="*/ 3016631 w 5980176"/>
              <a:gd name="connsiteY36" fmla="*/ 1066146 h 2882246"/>
              <a:gd name="connsiteX37" fmla="*/ 3058287 w 5980176"/>
              <a:gd name="connsiteY37" fmla="*/ 990581 h 2882246"/>
              <a:gd name="connsiteX38" fmla="*/ 3086513 w 5980176"/>
              <a:gd name="connsiteY38" fmla="*/ 897934 h 2882246"/>
              <a:gd name="connsiteX39" fmla="*/ 3100832 w 5980176"/>
              <a:gd name="connsiteY39" fmla="*/ 823227 h 2882246"/>
              <a:gd name="connsiteX40" fmla="*/ 3132265 w 5980176"/>
              <a:gd name="connsiteY40" fmla="*/ 725056 h 2882246"/>
              <a:gd name="connsiteX41" fmla="*/ 3158871 w 5980176"/>
              <a:gd name="connsiteY41" fmla="*/ 632441 h 2882246"/>
              <a:gd name="connsiteX42" fmla="*/ 3165634 w 5980176"/>
              <a:gd name="connsiteY42" fmla="*/ 572211 h 2882246"/>
              <a:gd name="connsiteX43" fmla="*/ 3199034 w 5980176"/>
              <a:gd name="connsiteY43" fmla="*/ 536968 h 2882246"/>
              <a:gd name="connsiteX44" fmla="*/ 3218180 w 5980176"/>
              <a:gd name="connsiteY44" fmla="*/ 501536 h 2882246"/>
              <a:gd name="connsiteX45" fmla="*/ 3246786 w 5980176"/>
              <a:gd name="connsiteY45" fmla="*/ 458769 h 2882246"/>
              <a:gd name="connsiteX46" fmla="*/ 3273425 w 5980176"/>
              <a:gd name="connsiteY46" fmla="*/ 394538 h 2882246"/>
              <a:gd name="connsiteX47" fmla="*/ 3293745 w 5980176"/>
              <a:gd name="connsiteY47" fmla="*/ 326593 h 2882246"/>
              <a:gd name="connsiteX48" fmla="*/ 3322796 w 5980176"/>
              <a:gd name="connsiteY48" fmla="*/ 304750 h 2882246"/>
              <a:gd name="connsiteX49" fmla="*/ 3345815 w 5980176"/>
              <a:gd name="connsiteY49" fmla="*/ 271634 h 2882246"/>
              <a:gd name="connsiteX50" fmla="*/ 3372104 w 5980176"/>
              <a:gd name="connsiteY50" fmla="*/ 255061 h 2882246"/>
              <a:gd name="connsiteX51" fmla="*/ 3384804 w 5980176"/>
              <a:gd name="connsiteY51" fmla="*/ 12173 h 2882246"/>
              <a:gd name="connsiteX52" fmla="*/ 3407537 w 5980176"/>
              <a:gd name="connsiteY52" fmla="*/ 4426 h 2882246"/>
              <a:gd name="connsiteX53" fmla="*/ 3419856 w 5980176"/>
              <a:gd name="connsiteY53" fmla="*/ 51035 h 2882246"/>
              <a:gd name="connsiteX54" fmla="*/ 3437382 w 5980176"/>
              <a:gd name="connsiteY54" fmla="*/ 90913 h 2882246"/>
              <a:gd name="connsiteX55" fmla="*/ 3483864 w 5980176"/>
              <a:gd name="connsiteY55" fmla="*/ 257918 h 2882246"/>
              <a:gd name="connsiteX56" fmla="*/ 3511296 w 5980176"/>
              <a:gd name="connsiteY56" fmla="*/ 239630 h 2882246"/>
              <a:gd name="connsiteX57" fmla="*/ 3520440 w 5980176"/>
              <a:gd name="connsiteY57" fmla="*/ 312782 h 2882246"/>
              <a:gd name="connsiteX58" fmla="*/ 3563747 w 5980176"/>
              <a:gd name="connsiteY58" fmla="*/ 393300 h 2882246"/>
              <a:gd name="connsiteX59" fmla="*/ 3626104 w 5980176"/>
              <a:gd name="connsiteY59" fmla="*/ 577323 h 2882246"/>
              <a:gd name="connsiteX60" fmla="*/ 3690462 w 5980176"/>
              <a:gd name="connsiteY60" fmla="*/ 673907 h 2882246"/>
              <a:gd name="connsiteX61" fmla="*/ 3720275 w 5980176"/>
              <a:gd name="connsiteY61" fmla="*/ 730263 h 2882246"/>
              <a:gd name="connsiteX62" fmla="*/ 3749739 w 5980176"/>
              <a:gd name="connsiteY62" fmla="*/ 745502 h 2882246"/>
              <a:gd name="connsiteX63" fmla="*/ 3803333 w 5980176"/>
              <a:gd name="connsiteY63" fmla="*/ 850818 h 2882246"/>
              <a:gd name="connsiteX64" fmla="*/ 3835686 w 5980176"/>
              <a:gd name="connsiteY64" fmla="*/ 923207 h 2882246"/>
              <a:gd name="connsiteX65" fmla="*/ 3869626 w 5980176"/>
              <a:gd name="connsiteY65" fmla="*/ 985882 h 2882246"/>
              <a:gd name="connsiteX66" fmla="*/ 3907727 w 5980176"/>
              <a:gd name="connsiteY66" fmla="*/ 1040651 h 2882246"/>
              <a:gd name="connsiteX67" fmla="*/ 3929348 w 5980176"/>
              <a:gd name="connsiteY67" fmla="*/ 1069258 h 2882246"/>
              <a:gd name="connsiteX68" fmla="*/ 3953510 w 5980176"/>
              <a:gd name="connsiteY68" fmla="*/ 1104023 h 2882246"/>
              <a:gd name="connsiteX69" fmla="*/ 4005199 w 5980176"/>
              <a:gd name="connsiteY69" fmla="*/ 1216958 h 2882246"/>
              <a:gd name="connsiteX70" fmla="*/ 4058539 w 5980176"/>
              <a:gd name="connsiteY70" fmla="*/ 1394504 h 2882246"/>
              <a:gd name="connsiteX71" fmla="*/ 4103148 w 5980176"/>
              <a:gd name="connsiteY71" fmla="*/ 1620914 h 2882246"/>
              <a:gd name="connsiteX72" fmla="*/ 4126230 w 5980176"/>
              <a:gd name="connsiteY72" fmla="*/ 1754010 h 2882246"/>
              <a:gd name="connsiteX73" fmla="*/ 4144518 w 5980176"/>
              <a:gd name="connsiteY73" fmla="*/ 1843069 h 2882246"/>
              <a:gd name="connsiteX74" fmla="*/ 4178712 w 5980176"/>
              <a:gd name="connsiteY74" fmla="*/ 1959560 h 2882246"/>
              <a:gd name="connsiteX75" fmla="*/ 4204239 w 5980176"/>
              <a:gd name="connsiteY75" fmla="*/ 2088338 h 2882246"/>
              <a:gd name="connsiteX76" fmla="*/ 4270248 w 5980176"/>
              <a:gd name="connsiteY76" fmla="*/ 2169014 h 2882246"/>
              <a:gd name="connsiteX77" fmla="*/ 4270248 w 5980176"/>
              <a:gd name="connsiteY77" fmla="*/ 2169014 h 2882246"/>
              <a:gd name="connsiteX78" fmla="*/ 4352544 w 5980176"/>
              <a:gd name="connsiteY78" fmla="*/ 2169014 h 2882246"/>
              <a:gd name="connsiteX79" fmla="*/ 4407408 w 5980176"/>
              <a:gd name="connsiteY79" fmla="*/ 2260454 h 2882246"/>
              <a:gd name="connsiteX80" fmla="*/ 4535424 w 5980176"/>
              <a:gd name="connsiteY80" fmla="*/ 2297030 h 2882246"/>
              <a:gd name="connsiteX81" fmla="*/ 4645152 w 5980176"/>
              <a:gd name="connsiteY81" fmla="*/ 2342750 h 2882246"/>
              <a:gd name="connsiteX82" fmla="*/ 4754880 w 5980176"/>
              <a:gd name="connsiteY82" fmla="*/ 2397614 h 2882246"/>
              <a:gd name="connsiteX83" fmla="*/ 4901184 w 5980176"/>
              <a:gd name="connsiteY83" fmla="*/ 2443334 h 2882246"/>
              <a:gd name="connsiteX84" fmla="*/ 5038344 w 5980176"/>
              <a:gd name="connsiteY84" fmla="*/ 2470766 h 2882246"/>
              <a:gd name="connsiteX85" fmla="*/ 5175504 w 5980176"/>
              <a:gd name="connsiteY85" fmla="*/ 2507342 h 2882246"/>
              <a:gd name="connsiteX86" fmla="*/ 5330952 w 5980176"/>
              <a:gd name="connsiteY86" fmla="*/ 2525630 h 2882246"/>
              <a:gd name="connsiteX87" fmla="*/ 5458968 w 5980176"/>
              <a:gd name="connsiteY87" fmla="*/ 2562206 h 2882246"/>
              <a:gd name="connsiteX88" fmla="*/ 5605272 w 5980176"/>
              <a:gd name="connsiteY88" fmla="*/ 2562206 h 2882246"/>
              <a:gd name="connsiteX89" fmla="*/ 5696712 w 5980176"/>
              <a:gd name="connsiteY89" fmla="*/ 2571350 h 2882246"/>
              <a:gd name="connsiteX90" fmla="*/ 5815584 w 5980176"/>
              <a:gd name="connsiteY90" fmla="*/ 2598782 h 2882246"/>
              <a:gd name="connsiteX91" fmla="*/ 5916168 w 5980176"/>
              <a:gd name="connsiteY91" fmla="*/ 2607926 h 2882246"/>
              <a:gd name="connsiteX92" fmla="*/ 5916168 w 5980176"/>
              <a:gd name="connsiteY92" fmla="*/ 2607926 h 2882246"/>
              <a:gd name="connsiteX93" fmla="*/ 5980176 w 5980176"/>
              <a:gd name="connsiteY93" fmla="*/ 2607926 h 2882246"/>
              <a:gd name="connsiteX0" fmla="*/ 0 w 5980176"/>
              <a:gd name="connsiteY0" fmla="*/ 2882246 h 2882246"/>
              <a:gd name="connsiteX1" fmla="*/ 91440 w 5980176"/>
              <a:gd name="connsiteY1" fmla="*/ 2873102 h 2882246"/>
              <a:gd name="connsiteX2" fmla="*/ 320040 w 5980176"/>
              <a:gd name="connsiteY2" fmla="*/ 2827382 h 2882246"/>
              <a:gd name="connsiteX3" fmla="*/ 576072 w 5980176"/>
              <a:gd name="connsiteY3" fmla="*/ 2745086 h 2882246"/>
              <a:gd name="connsiteX4" fmla="*/ 868680 w 5980176"/>
              <a:gd name="connsiteY4" fmla="*/ 2626214 h 2882246"/>
              <a:gd name="connsiteX5" fmla="*/ 996696 w 5980176"/>
              <a:gd name="connsiteY5" fmla="*/ 2562206 h 2882246"/>
              <a:gd name="connsiteX6" fmla="*/ 1152144 w 5980176"/>
              <a:gd name="connsiteY6" fmla="*/ 2406758 h 2882246"/>
              <a:gd name="connsiteX7" fmla="*/ 1234440 w 5980176"/>
              <a:gd name="connsiteY7" fmla="*/ 2315318 h 2882246"/>
              <a:gd name="connsiteX8" fmla="*/ 1335024 w 5980176"/>
              <a:gd name="connsiteY8" fmla="*/ 2187302 h 2882246"/>
              <a:gd name="connsiteX9" fmla="*/ 1389888 w 5980176"/>
              <a:gd name="connsiteY9" fmla="*/ 2022710 h 2882246"/>
              <a:gd name="connsiteX10" fmla="*/ 1463040 w 5980176"/>
              <a:gd name="connsiteY10" fmla="*/ 1885550 h 2882246"/>
              <a:gd name="connsiteX11" fmla="*/ 1527048 w 5980176"/>
              <a:gd name="connsiteY11" fmla="*/ 1848974 h 2882246"/>
              <a:gd name="connsiteX12" fmla="*/ 1609344 w 5980176"/>
              <a:gd name="connsiteY12" fmla="*/ 1885550 h 2882246"/>
              <a:gd name="connsiteX13" fmla="*/ 1700784 w 5980176"/>
              <a:gd name="connsiteY13" fmla="*/ 1821542 h 2882246"/>
              <a:gd name="connsiteX14" fmla="*/ 1801368 w 5980176"/>
              <a:gd name="connsiteY14" fmla="*/ 1775822 h 2882246"/>
              <a:gd name="connsiteX15" fmla="*/ 1883664 w 5980176"/>
              <a:gd name="connsiteY15" fmla="*/ 1739246 h 2882246"/>
              <a:gd name="connsiteX16" fmla="*/ 1883664 w 5980176"/>
              <a:gd name="connsiteY16" fmla="*/ 1739246 h 2882246"/>
              <a:gd name="connsiteX17" fmla="*/ 1975104 w 5980176"/>
              <a:gd name="connsiteY17" fmla="*/ 1839830 h 2882246"/>
              <a:gd name="connsiteX18" fmla="*/ 1975104 w 5980176"/>
              <a:gd name="connsiteY18" fmla="*/ 1839830 h 2882246"/>
              <a:gd name="connsiteX19" fmla="*/ 2121408 w 5980176"/>
              <a:gd name="connsiteY19" fmla="*/ 1885550 h 2882246"/>
              <a:gd name="connsiteX20" fmla="*/ 2121408 w 5980176"/>
              <a:gd name="connsiteY20" fmla="*/ 1885550 h 2882246"/>
              <a:gd name="connsiteX21" fmla="*/ 2194560 w 5980176"/>
              <a:gd name="connsiteY21" fmla="*/ 1894694 h 2882246"/>
              <a:gd name="connsiteX22" fmla="*/ 2258568 w 5980176"/>
              <a:gd name="connsiteY22" fmla="*/ 1821542 h 2882246"/>
              <a:gd name="connsiteX23" fmla="*/ 2286000 w 5980176"/>
              <a:gd name="connsiteY23" fmla="*/ 1757534 h 2882246"/>
              <a:gd name="connsiteX24" fmla="*/ 2331720 w 5980176"/>
              <a:gd name="connsiteY24" fmla="*/ 1675238 h 2882246"/>
              <a:gd name="connsiteX25" fmla="*/ 2389759 w 5980176"/>
              <a:gd name="connsiteY25" fmla="*/ 1621898 h 2882246"/>
              <a:gd name="connsiteX26" fmla="*/ 2440210 w 5980176"/>
              <a:gd name="connsiteY26" fmla="*/ 1600753 h 2882246"/>
              <a:gd name="connsiteX27" fmla="*/ 2468086 w 5980176"/>
              <a:gd name="connsiteY27" fmla="*/ 1589576 h 2882246"/>
              <a:gd name="connsiteX28" fmla="*/ 2521458 w 5980176"/>
              <a:gd name="connsiteY28" fmla="*/ 1517313 h 2882246"/>
              <a:gd name="connsiteX29" fmla="*/ 2529173 w 5980176"/>
              <a:gd name="connsiteY29" fmla="*/ 1505026 h 2882246"/>
              <a:gd name="connsiteX30" fmla="*/ 2547778 w 5980176"/>
              <a:gd name="connsiteY30" fmla="*/ 1479308 h 2882246"/>
              <a:gd name="connsiteX31" fmla="*/ 2614454 w 5980176"/>
              <a:gd name="connsiteY31" fmla="*/ 1495978 h 2882246"/>
              <a:gd name="connsiteX32" fmla="*/ 2713831 w 5980176"/>
              <a:gd name="connsiteY32" fmla="*/ 1555160 h 2882246"/>
              <a:gd name="connsiteX33" fmla="*/ 2807208 w 5980176"/>
              <a:gd name="connsiteY33" fmla="*/ 1510646 h 2882246"/>
              <a:gd name="connsiteX34" fmla="*/ 2886266 w 5980176"/>
              <a:gd name="connsiteY34" fmla="*/ 1421587 h 2882246"/>
              <a:gd name="connsiteX35" fmla="*/ 2960180 w 5980176"/>
              <a:gd name="connsiteY35" fmla="*/ 1214451 h 2882246"/>
              <a:gd name="connsiteX36" fmla="*/ 3016631 w 5980176"/>
              <a:gd name="connsiteY36" fmla="*/ 1066146 h 2882246"/>
              <a:gd name="connsiteX37" fmla="*/ 3058287 w 5980176"/>
              <a:gd name="connsiteY37" fmla="*/ 990581 h 2882246"/>
              <a:gd name="connsiteX38" fmla="*/ 3086513 w 5980176"/>
              <a:gd name="connsiteY38" fmla="*/ 897934 h 2882246"/>
              <a:gd name="connsiteX39" fmla="*/ 3100832 w 5980176"/>
              <a:gd name="connsiteY39" fmla="*/ 823227 h 2882246"/>
              <a:gd name="connsiteX40" fmla="*/ 3132265 w 5980176"/>
              <a:gd name="connsiteY40" fmla="*/ 725056 h 2882246"/>
              <a:gd name="connsiteX41" fmla="*/ 3158871 w 5980176"/>
              <a:gd name="connsiteY41" fmla="*/ 632441 h 2882246"/>
              <a:gd name="connsiteX42" fmla="*/ 3165634 w 5980176"/>
              <a:gd name="connsiteY42" fmla="*/ 572211 h 2882246"/>
              <a:gd name="connsiteX43" fmla="*/ 3199034 w 5980176"/>
              <a:gd name="connsiteY43" fmla="*/ 536968 h 2882246"/>
              <a:gd name="connsiteX44" fmla="*/ 3218180 w 5980176"/>
              <a:gd name="connsiteY44" fmla="*/ 501536 h 2882246"/>
              <a:gd name="connsiteX45" fmla="*/ 3246786 w 5980176"/>
              <a:gd name="connsiteY45" fmla="*/ 458769 h 2882246"/>
              <a:gd name="connsiteX46" fmla="*/ 3273425 w 5980176"/>
              <a:gd name="connsiteY46" fmla="*/ 394538 h 2882246"/>
              <a:gd name="connsiteX47" fmla="*/ 3293745 w 5980176"/>
              <a:gd name="connsiteY47" fmla="*/ 326593 h 2882246"/>
              <a:gd name="connsiteX48" fmla="*/ 3322796 w 5980176"/>
              <a:gd name="connsiteY48" fmla="*/ 304750 h 2882246"/>
              <a:gd name="connsiteX49" fmla="*/ 3345815 w 5980176"/>
              <a:gd name="connsiteY49" fmla="*/ 271634 h 2882246"/>
              <a:gd name="connsiteX50" fmla="*/ 3357848 w 5980176"/>
              <a:gd name="connsiteY50" fmla="*/ 266776 h 2882246"/>
              <a:gd name="connsiteX51" fmla="*/ 3372104 w 5980176"/>
              <a:gd name="connsiteY51" fmla="*/ 255061 h 2882246"/>
              <a:gd name="connsiteX52" fmla="*/ 3384804 w 5980176"/>
              <a:gd name="connsiteY52" fmla="*/ 12173 h 2882246"/>
              <a:gd name="connsiteX53" fmla="*/ 3407537 w 5980176"/>
              <a:gd name="connsiteY53" fmla="*/ 4426 h 2882246"/>
              <a:gd name="connsiteX54" fmla="*/ 3419856 w 5980176"/>
              <a:gd name="connsiteY54" fmla="*/ 51035 h 2882246"/>
              <a:gd name="connsiteX55" fmla="*/ 3437382 w 5980176"/>
              <a:gd name="connsiteY55" fmla="*/ 90913 h 2882246"/>
              <a:gd name="connsiteX56" fmla="*/ 3483864 w 5980176"/>
              <a:gd name="connsiteY56" fmla="*/ 257918 h 2882246"/>
              <a:gd name="connsiteX57" fmla="*/ 3511296 w 5980176"/>
              <a:gd name="connsiteY57" fmla="*/ 239630 h 2882246"/>
              <a:gd name="connsiteX58" fmla="*/ 3520440 w 5980176"/>
              <a:gd name="connsiteY58" fmla="*/ 312782 h 2882246"/>
              <a:gd name="connsiteX59" fmla="*/ 3563747 w 5980176"/>
              <a:gd name="connsiteY59" fmla="*/ 393300 h 2882246"/>
              <a:gd name="connsiteX60" fmla="*/ 3626104 w 5980176"/>
              <a:gd name="connsiteY60" fmla="*/ 577323 h 2882246"/>
              <a:gd name="connsiteX61" fmla="*/ 3690462 w 5980176"/>
              <a:gd name="connsiteY61" fmla="*/ 673907 h 2882246"/>
              <a:gd name="connsiteX62" fmla="*/ 3720275 w 5980176"/>
              <a:gd name="connsiteY62" fmla="*/ 730263 h 2882246"/>
              <a:gd name="connsiteX63" fmla="*/ 3749739 w 5980176"/>
              <a:gd name="connsiteY63" fmla="*/ 745502 h 2882246"/>
              <a:gd name="connsiteX64" fmla="*/ 3803333 w 5980176"/>
              <a:gd name="connsiteY64" fmla="*/ 850818 h 2882246"/>
              <a:gd name="connsiteX65" fmla="*/ 3835686 w 5980176"/>
              <a:gd name="connsiteY65" fmla="*/ 923207 h 2882246"/>
              <a:gd name="connsiteX66" fmla="*/ 3869626 w 5980176"/>
              <a:gd name="connsiteY66" fmla="*/ 985882 h 2882246"/>
              <a:gd name="connsiteX67" fmla="*/ 3907727 w 5980176"/>
              <a:gd name="connsiteY67" fmla="*/ 1040651 h 2882246"/>
              <a:gd name="connsiteX68" fmla="*/ 3929348 w 5980176"/>
              <a:gd name="connsiteY68" fmla="*/ 1069258 h 2882246"/>
              <a:gd name="connsiteX69" fmla="*/ 3953510 w 5980176"/>
              <a:gd name="connsiteY69" fmla="*/ 1104023 h 2882246"/>
              <a:gd name="connsiteX70" fmla="*/ 4005199 w 5980176"/>
              <a:gd name="connsiteY70" fmla="*/ 1216958 h 2882246"/>
              <a:gd name="connsiteX71" fmla="*/ 4058539 w 5980176"/>
              <a:gd name="connsiteY71" fmla="*/ 1394504 h 2882246"/>
              <a:gd name="connsiteX72" fmla="*/ 4103148 w 5980176"/>
              <a:gd name="connsiteY72" fmla="*/ 1620914 h 2882246"/>
              <a:gd name="connsiteX73" fmla="*/ 4126230 w 5980176"/>
              <a:gd name="connsiteY73" fmla="*/ 1754010 h 2882246"/>
              <a:gd name="connsiteX74" fmla="*/ 4144518 w 5980176"/>
              <a:gd name="connsiteY74" fmla="*/ 1843069 h 2882246"/>
              <a:gd name="connsiteX75" fmla="*/ 4178712 w 5980176"/>
              <a:gd name="connsiteY75" fmla="*/ 1959560 h 2882246"/>
              <a:gd name="connsiteX76" fmla="*/ 4204239 w 5980176"/>
              <a:gd name="connsiteY76" fmla="*/ 2088338 h 2882246"/>
              <a:gd name="connsiteX77" fmla="*/ 4270248 w 5980176"/>
              <a:gd name="connsiteY77" fmla="*/ 2169014 h 2882246"/>
              <a:gd name="connsiteX78" fmla="*/ 4270248 w 5980176"/>
              <a:gd name="connsiteY78" fmla="*/ 2169014 h 2882246"/>
              <a:gd name="connsiteX79" fmla="*/ 4352544 w 5980176"/>
              <a:gd name="connsiteY79" fmla="*/ 2169014 h 2882246"/>
              <a:gd name="connsiteX80" fmla="*/ 4407408 w 5980176"/>
              <a:gd name="connsiteY80" fmla="*/ 2260454 h 2882246"/>
              <a:gd name="connsiteX81" fmla="*/ 4535424 w 5980176"/>
              <a:gd name="connsiteY81" fmla="*/ 2297030 h 2882246"/>
              <a:gd name="connsiteX82" fmla="*/ 4645152 w 5980176"/>
              <a:gd name="connsiteY82" fmla="*/ 2342750 h 2882246"/>
              <a:gd name="connsiteX83" fmla="*/ 4754880 w 5980176"/>
              <a:gd name="connsiteY83" fmla="*/ 2397614 h 2882246"/>
              <a:gd name="connsiteX84" fmla="*/ 4901184 w 5980176"/>
              <a:gd name="connsiteY84" fmla="*/ 2443334 h 2882246"/>
              <a:gd name="connsiteX85" fmla="*/ 5038344 w 5980176"/>
              <a:gd name="connsiteY85" fmla="*/ 2470766 h 2882246"/>
              <a:gd name="connsiteX86" fmla="*/ 5175504 w 5980176"/>
              <a:gd name="connsiteY86" fmla="*/ 2507342 h 2882246"/>
              <a:gd name="connsiteX87" fmla="*/ 5330952 w 5980176"/>
              <a:gd name="connsiteY87" fmla="*/ 2525630 h 2882246"/>
              <a:gd name="connsiteX88" fmla="*/ 5458968 w 5980176"/>
              <a:gd name="connsiteY88" fmla="*/ 2562206 h 2882246"/>
              <a:gd name="connsiteX89" fmla="*/ 5605272 w 5980176"/>
              <a:gd name="connsiteY89" fmla="*/ 2562206 h 2882246"/>
              <a:gd name="connsiteX90" fmla="*/ 5696712 w 5980176"/>
              <a:gd name="connsiteY90" fmla="*/ 2571350 h 2882246"/>
              <a:gd name="connsiteX91" fmla="*/ 5815584 w 5980176"/>
              <a:gd name="connsiteY91" fmla="*/ 2598782 h 2882246"/>
              <a:gd name="connsiteX92" fmla="*/ 5916168 w 5980176"/>
              <a:gd name="connsiteY92" fmla="*/ 2607926 h 2882246"/>
              <a:gd name="connsiteX93" fmla="*/ 5916168 w 5980176"/>
              <a:gd name="connsiteY93" fmla="*/ 2607926 h 2882246"/>
              <a:gd name="connsiteX94" fmla="*/ 5980176 w 5980176"/>
              <a:gd name="connsiteY94" fmla="*/ 2607926 h 2882246"/>
              <a:gd name="connsiteX0" fmla="*/ 0 w 5980176"/>
              <a:gd name="connsiteY0" fmla="*/ 2877820 h 2877820"/>
              <a:gd name="connsiteX1" fmla="*/ 91440 w 5980176"/>
              <a:gd name="connsiteY1" fmla="*/ 2868676 h 2877820"/>
              <a:gd name="connsiteX2" fmla="*/ 320040 w 5980176"/>
              <a:gd name="connsiteY2" fmla="*/ 2822956 h 2877820"/>
              <a:gd name="connsiteX3" fmla="*/ 576072 w 5980176"/>
              <a:gd name="connsiteY3" fmla="*/ 2740660 h 2877820"/>
              <a:gd name="connsiteX4" fmla="*/ 868680 w 5980176"/>
              <a:gd name="connsiteY4" fmla="*/ 2621788 h 2877820"/>
              <a:gd name="connsiteX5" fmla="*/ 996696 w 5980176"/>
              <a:gd name="connsiteY5" fmla="*/ 2557780 h 2877820"/>
              <a:gd name="connsiteX6" fmla="*/ 1152144 w 5980176"/>
              <a:gd name="connsiteY6" fmla="*/ 2402332 h 2877820"/>
              <a:gd name="connsiteX7" fmla="*/ 1234440 w 5980176"/>
              <a:gd name="connsiteY7" fmla="*/ 2310892 h 2877820"/>
              <a:gd name="connsiteX8" fmla="*/ 1335024 w 5980176"/>
              <a:gd name="connsiteY8" fmla="*/ 2182876 h 2877820"/>
              <a:gd name="connsiteX9" fmla="*/ 1389888 w 5980176"/>
              <a:gd name="connsiteY9" fmla="*/ 2018284 h 2877820"/>
              <a:gd name="connsiteX10" fmla="*/ 1463040 w 5980176"/>
              <a:gd name="connsiteY10" fmla="*/ 1881124 h 2877820"/>
              <a:gd name="connsiteX11" fmla="*/ 1527048 w 5980176"/>
              <a:gd name="connsiteY11" fmla="*/ 1844548 h 2877820"/>
              <a:gd name="connsiteX12" fmla="*/ 1609344 w 5980176"/>
              <a:gd name="connsiteY12" fmla="*/ 1881124 h 2877820"/>
              <a:gd name="connsiteX13" fmla="*/ 1700784 w 5980176"/>
              <a:gd name="connsiteY13" fmla="*/ 1817116 h 2877820"/>
              <a:gd name="connsiteX14" fmla="*/ 1801368 w 5980176"/>
              <a:gd name="connsiteY14" fmla="*/ 1771396 h 2877820"/>
              <a:gd name="connsiteX15" fmla="*/ 1883664 w 5980176"/>
              <a:gd name="connsiteY15" fmla="*/ 1734820 h 2877820"/>
              <a:gd name="connsiteX16" fmla="*/ 1883664 w 5980176"/>
              <a:gd name="connsiteY16" fmla="*/ 1734820 h 2877820"/>
              <a:gd name="connsiteX17" fmla="*/ 1975104 w 5980176"/>
              <a:gd name="connsiteY17" fmla="*/ 1835404 h 2877820"/>
              <a:gd name="connsiteX18" fmla="*/ 1975104 w 5980176"/>
              <a:gd name="connsiteY18" fmla="*/ 1835404 h 2877820"/>
              <a:gd name="connsiteX19" fmla="*/ 2121408 w 5980176"/>
              <a:gd name="connsiteY19" fmla="*/ 1881124 h 2877820"/>
              <a:gd name="connsiteX20" fmla="*/ 2121408 w 5980176"/>
              <a:gd name="connsiteY20" fmla="*/ 1881124 h 2877820"/>
              <a:gd name="connsiteX21" fmla="*/ 2194560 w 5980176"/>
              <a:gd name="connsiteY21" fmla="*/ 1890268 h 2877820"/>
              <a:gd name="connsiteX22" fmla="*/ 2258568 w 5980176"/>
              <a:gd name="connsiteY22" fmla="*/ 1817116 h 2877820"/>
              <a:gd name="connsiteX23" fmla="*/ 2286000 w 5980176"/>
              <a:gd name="connsiteY23" fmla="*/ 1753108 h 2877820"/>
              <a:gd name="connsiteX24" fmla="*/ 2331720 w 5980176"/>
              <a:gd name="connsiteY24" fmla="*/ 1670812 h 2877820"/>
              <a:gd name="connsiteX25" fmla="*/ 2389759 w 5980176"/>
              <a:gd name="connsiteY25" fmla="*/ 1617472 h 2877820"/>
              <a:gd name="connsiteX26" fmla="*/ 2440210 w 5980176"/>
              <a:gd name="connsiteY26" fmla="*/ 1596327 h 2877820"/>
              <a:gd name="connsiteX27" fmla="*/ 2468086 w 5980176"/>
              <a:gd name="connsiteY27" fmla="*/ 1585150 h 2877820"/>
              <a:gd name="connsiteX28" fmla="*/ 2521458 w 5980176"/>
              <a:gd name="connsiteY28" fmla="*/ 1512887 h 2877820"/>
              <a:gd name="connsiteX29" fmla="*/ 2529173 w 5980176"/>
              <a:gd name="connsiteY29" fmla="*/ 1500600 h 2877820"/>
              <a:gd name="connsiteX30" fmla="*/ 2547778 w 5980176"/>
              <a:gd name="connsiteY30" fmla="*/ 1474882 h 2877820"/>
              <a:gd name="connsiteX31" fmla="*/ 2614454 w 5980176"/>
              <a:gd name="connsiteY31" fmla="*/ 1491552 h 2877820"/>
              <a:gd name="connsiteX32" fmla="*/ 2713831 w 5980176"/>
              <a:gd name="connsiteY32" fmla="*/ 1550734 h 2877820"/>
              <a:gd name="connsiteX33" fmla="*/ 2807208 w 5980176"/>
              <a:gd name="connsiteY33" fmla="*/ 1506220 h 2877820"/>
              <a:gd name="connsiteX34" fmla="*/ 2886266 w 5980176"/>
              <a:gd name="connsiteY34" fmla="*/ 1417161 h 2877820"/>
              <a:gd name="connsiteX35" fmla="*/ 2960180 w 5980176"/>
              <a:gd name="connsiteY35" fmla="*/ 1210025 h 2877820"/>
              <a:gd name="connsiteX36" fmla="*/ 3016631 w 5980176"/>
              <a:gd name="connsiteY36" fmla="*/ 1061720 h 2877820"/>
              <a:gd name="connsiteX37" fmla="*/ 3058287 w 5980176"/>
              <a:gd name="connsiteY37" fmla="*/ 986155 h 2877820"/>
              <a:gd name="connsiteX38" fmla="*/ 3086513 w 5980176"/>
              <a:gd name="connsiteY38" fmla="*/ 893508 h 2877820"/>
              <a:gd name="connsiteX39" fmla="*/ 3100832 w 5980176"/>
              <a:gd name="connsiteY39" fmla="*/ 818801 h 2877820"/>
              <a:gd name="connsiteX40" fmla="*/ 3132265 w 5980176"/>
              <a:gd name="connsiteY40" fmla="*/ 720630 h 2877820"/>
              <a:gd name="connsiteX41" fmla="*/ 3158871 w 5980176"/>
              <a:gd name="connsiteY41" fmla="*/ 628015 h 2877820"/>
              <a:gd name="connsiteX42" fmla="*/ 3165634 w 5980176"/>
              <a:gd name="connsiteY42" fmla="*/ 567785 h 2877820"/>
              <a:gd name="connsiteX43" fmla="*/ 3199034 w 5980176"/>
              <a:gd name="connsiteY43" fmla="*/ 532542 h 2877820"/>
              <a:gd name="connsiteX44" fmla="*/ 3218180 w 5980176"/>
              <a:gd name="connsiteY44" fmla="*/ 497110 h 2877820"/>
              <a:gd name="connsiteX45" fmla="*/ 3246786 w 5980176"/>
              <a:gd name="connsiteY45" fmla="*/ 454343 h 2877820"/>
              <a:gd name="connsiteX46" fmla="*/ 3273425 w 5980176"/>
              <a:gd name="connsiteY46" fmla="*/ 390112 h 2877820"/>
              <a:gd name="connsiteX47" fmla="*/ 3293745 w 5980176"/>
              <a:gd name="connsiteY47" fmla="*/ 322167 h 2877820"/>
              <a:gd name="connsiteX48" fmla="*/ 3322796 w 5980176"/>
              <a:gd name="connsiteY48" fmla="*/ 300324 h 2877820"/>
              <a:gd name="connsiteX49" fmla="*/ 3345815 w 5980176"/>
              <a:gd name="connsiteY49" fmla="*/ 267208 h 2877820"/>
              <a:gd name="connsiteX50" fmla="*/ 3357848 w 5980176"/>
              <a:gd name="connsiteY50" fmla="*/ 262350 h 2877820"/>
              <a:gd name="connsiteX51" fmla="*/ 3372104 w 5980176"/>
              <a:gd name="connsiteY51" fmla="*/ 250635 h 2877820"/>
              <a:gd name="connsiteX52" fmla="*/ 3391948 w 5980176"/>
              <a:gd name="connsiteY52" fmla="*/ 226822 h 2877820"/>
              <a:gd name="connsiteX53" fmla="*/ 3407537 w 5980176"/>
              <a:gd name="connsiteY53" fmla="*/ 0 h 2877820"/>
              <a:gd name="connsiteX54" fmla="*/ 3419856 w 5980176"/>
              <a:gd name="connsiteY54" fmla="*/ 46609 h 2877820"/>
              <a:gd name="connsiteX55" fmla="*/ 3437382 w 5980176"/>
              <a:gd name="connsiteY55" fmla="*/ 86487 h 2877820"/>
              <a:gd name="connsiteX56" fmla="*/ 3483864 w 5980176"/>
              <a:gd name="connsiteY56" fmla="*/ 253492 h 2877820"/>
              <a:gd name="connsiteX57" fmla="*/ 3511296 w 5980176"/>
              <a:gd name="connsiteY57" fmla="*/ 235204 h 2877820"/>
              <a:gd name="connsiteX58" fmla="*/ 3520440 w 5980176"/>
              <a:gd name="connsiteY58" fmla="*/ 308356 h 2877820"/>
              <a:gd name="connsiteX59" fmla="*/ 3563747 w 5980176"/>
              <a:gd name="connsiteY59" fmla="*/ 388874 h 2877820"/>
              <a:gd name="connsiteX60" fmla="*/ 3626104 w 5980176"/>
              <a:gd name="connsiteY60" fmla="*/ 572897 h 2877820"/>
              <a:gd name="connsiteX61" fmla="*/ 3690462 w 5980176"/>
              <a:gd name="connsiteY61" fmla="*/ 669481 h 2877820"/>
              <a:gd name="connsiteX62" fmla="*/ 3720275 w 5980176"/>
              <a:gd name="connsiteY62" fmla="*/ 725837 h 2877820"/>
              <a:gd name="connsiteX63" fmla="*/ 3749739 w 5980176"/>
              <a:gd name="connsiteY63" fmla="*/ 741076 h 2877820"/>
              <a:gd name="connsiteX64" fmla="*/ 3803333 w 5980176"/>
              <a:gd name="connsiteY64" fmla="*/ 846392 h 2877820"/>
              <a:gd name="connsiteX65" fmla="*/ 3835686 w 5980176"/>
              <a:gd name="connsiteY65" fmla="*/ 918781 h 2877820"/>
              <a:gd name="connsiteX66" fmla="*/ 3869626 w 5980176"/>
              <a:gd name="connsiteY66" fmla="*/ 981456 h 2877820"/>
              <a:gd name="connsiteX67" fmla="*/ 3907727 w 5980176"/>
              <a:gd name="connsiteY67" fmla="*/ 1036225 h 2877820"/>
              <a:gd name="connsiteX68" fmla="*/ 3929348 w 5980176"/>
              <a:gd name="connsiteY68" fmla="*/ 1064832 h 2877820"/>
              <a:gd name="connsiteX69" fmla="*/ 3953510 w 5980176"/>
              <a:gd name="connsiteY69" fmla="*/ 1099597 h 2877820"/>
              <a:gd name="connsiteX70" fmla="*/ 4005199 w 5980176"/>
              <a:gd name="connsiteY70" fmla="*/ 1212532 h 2877820"/>
              <a:gd name="connsiteX71" fmla="*/ 4058539 w 5980176"/>
              <a:gd name="connsiteY71" fmla="*/ 1390078 h 2877820"/>
              <a:gd name="connsiteX72" fmla="*/ 4103148 w 5980176"/>
              <a:gd name="connsiteY72" fmla="*/ 1616488 h 2877820"/>
              <a:gd name="connsiteX73" fmla="*/ 4126230 w 5980176"/>
              <a:gd name="connsiteY73" fmla="*/ 1749584 h 2877820"/>
              <a:gd name="connsiteX74" fmla="*/ 4144518 w 5980176"/>
              <a:gd name="connsiteY74" fmla="*/ 1838643 h 2877820"/>
              <a:gd name="connsiteX75" fmla="*/ 4178712 w 5980176"/>
              <a:gd name="connsiteY75" fmla="*/ 1955134 h 2877820"/>
              <a:gd name="connsiteX76" fmla="*/ 4204239 w 5980176"/>
              <a:gd name="connsiteY76" fmla="*/ 2083912 h 2877820"/>
              <a:gd name="connsiteX77" fmla="*/ 4270248 w 5980176"/>
              <a:gd name="connsiteY77" fmla="*/ 2164588 h 2877820"/>
              <a:gd name="connsiteX78" fmla="*/ 4270248 w 5980176"/>
              <a:gd name="connsiteY78" fmla="*/ 2164588 h 2877820"/>
              <a:gd name="connsiteX79" fmla="*/ 4352544 w 5980176"/>
              <a:gd name="connsiteY79" fmla="*/ 2164588 h 2877820"/>
              <a:gd name="connsiteX80" fmla="*/ 4407408 w 5980176"/>
              <a:gd name="connsiteY80" fmla="*/ 2256028 h 2877820"/>
              <a:gd name="connsiteX81" fmla="*/ 4535424 w 5980176"/>
              <a:gd name="connsiteY81" fmla="*/ 2292604 h 2877820"/>
              <a:gd name="connsiteX82" fmla="*/ 4645152 w 5980176"/>
              <a:gd name="connsiteY82" fmla="*/ 2338324 h 2877820"/>
              <a:gd name="connsiteX83" fmla="*/ 4754880 w 5980176"/>
              <a:gd name="connsiteY83" fmla="*/ 2393188 h 2877820"/>
              <a:gd name="connsiteX84" fmla="*/ 4901184 w 5980176"/>
              <a:gd name="connsiteY84" fmla="*/ 2438908 h 2877820"/>
              <a:gd name="connsiteX85" fmla="*/ 5038344 w 5980176"/>
              <a:gd name="connsiteY85" fmla="*/ 2466340 h 2877820"/>
              <a:gd name="connsiteX86" fmla="*/ 5175504 w 5980176"/>
              <a:gd name="connsiteY86" fmla="*/ 2502916 h 2877820"/>
              <a:gd name="connsiteX87" fmla="*/ 5330952 w 5980176"/>
              <a:gd name="connsiteY87" fmla="*/ 2521204 h 2877820"/>
              <a:gd name="connsiteX88" fmla="*/ 5458968 w 5980176"/>
              <a:gd name="connsiteY88" fmla="*/ 2557780 h 2877820"/>
              <a:gd name="connsiteX89" fmla="*/ 5605272 w 5980176"/>
              <a:gd name="connsiteY89" fmla="*/ 2557780 h 2877820"/>
              <a:gd name="connsiteX90" fmla="*/ 5696712 w 5980176"/>
              <a:gd name="connsiteY90" fmla="*/ 2566924 h 2877820"/>
              <a:gd name="connsiteX91" fmla="*/ 5815584 w 5980176"/>
              <a:gd name="connsiteY91" fmla="*/ 2594356 h 2877820"/>
              <a:gd name="connsiteX92" fmla="*/ 5916168 w 5980176"/>
              <a:gd name="connsiteY92" fmla="*/ 2603500 h 2877820"/>
              <a:gd name="connsiteX93" fmla="*/ 5916168 w 5980176"/>
              <a:gd name="connsiteY93" fmla="*/ 2603500 h 2877820"/>
              <a:gd name="connsiteX94" fmla="*/ 5980176 w 5980176"/>
              <a:gd name="connsiteY94" fmla="*/ 2603500 h 2877820"/>
              <a:gd name="connsiteX0" fmla="*/ 0 w 5980176"/>
              <a:gd name="connsiteY0" fmla="*/ 2831211 h 2831211"/>
              <a:gd name="connsiteX1" fmla="*/ 91440 w 5980176"/>
              <a:gd name="connsiteY1" fmla="*/ 2822067 h 2831211"/>
              <a:gd name="connsiteX2" fmla="*/ 320040 w 5980176"/>
              <a:gd name="connsiteY2" fmla="*/ 2776347 h 2831211"/>
              <a:gd name="connsiteX3" fmla="*/ 576072 w 5980176"/>
              <a:gd name="connsiteY3" fmla="*/ 2694051 h 2831211"/>
              <a:gd name="connsiteX4" fmla="*/ 868680 w 5980176"/>
              <a:gd name="connsiteY4" fmla="*/ 2575179 h 2831211"/>
              <a:gd name="connsiteX5" fmla="*/ 996696 w 5980176"/>
              <a:gd name="connsiteY5" fmla="*/ 2511171 h 2831211"/>
              <a:gd name="connsiteX6" fmla="*/ 1152144 w 5980176"/>
              <a:gd name="connsiteY6" fmla="*/ 2355723 h 2831211"/>
              <a:gd name="connsiteX7" fmla="*/ 1234440 w 5980176"/>
              <a:gd name="connsiteY7" fmla="*/ 2264283 h 2831211"/>
              <a:gd name="connsiteX8" fmla="*/ 1335024 w 5980176"/>
              <a:gd name="connsiteY8" fmla="*/ 2136267 h 2831211"/>
              <a:gd name="connsiteX9" fmla="*/ 1389888 w 5980176"/>
              <a:gd name="connsiteY9" fmla="*/ 1971675 h 2831211"/>
              <a:gd name="connsiteX10" fmla="*/ 1463040 w 5980176"/>
              <a:gd name="connsiteY10" fmla="*/ 1834515 h 2831211"/>
              <a:gd name="connsiteX11" fmla="*/ 1527048 w 5980176"/>
              <a:gd name="connsiteY11" fmla="*/ 1797939 h 2831211"/>
              <a:gd name="connsiteX12" fmla="*/ 1609344 w 5980176"/>
              <a:gd name="connsiteY12" fmla="*/ 1834515 h 2831211"/>
              <a:gd name="connsiteX13" fmla="*/ 1700784 w 5980176"/>
              <a:gd name="connsiteY13" fmla="*/ 1770507 h 2831211"/>
              <a:gd name="connsiteX14" fmla="*/ 1801368 w 5980176"/>
              <a:gd name="connsiteY14" fmla="*/ 1724787 h 2831211"/>
              <a:gd name="connsiteX15" fmla="*/ 1883664 w 5980176"/>
              <a:gd name="connsiteY15" fmla="*/ 1688211 h 2831211"/>
              <a:gd name="connsiteX16" fmla="*/ 1883664 w 5980176"/>
              <a:gd name="connsiteY16" fmla="*/ 1688211 h 2831211"/>
              <a:gd name="connsiteX17" fmla="*/ 1975104 w 5980176"/>
              <a:gd name="connsiteY17" fmla="*/ 1788795 h 2831211"/>
              <a:gd name="connsiteX18" fmla="*/ 1975104 w 5980176"/>
              <a:gd name="connsiteY18" fmla="*/ 1788795 h 2831211"/>
              <a:gd name="connsiteX19" fmla="*/ 2121408 w 5980176"/>
              <a:gd name="connsiteY19" fmla="*/ 1834515 h 2831211"/>
              <a:gd name="connsiteX20" fmla="*/ 2121408 w 5980176"/>
              <a:gd name="connsiteY20" fmla="*/ 1834515 h 2831211"/>
              <a:gd name="connsiteX21" fmla="*/ 2194560 w 5980176"/>
              <a:gd name="connsiteY21" fmla="*/ 1843659 h 2831211"/>
              <a:gd name="connsiteX22" fmla="*/ 2258568 w 5980176"/>
              <a:gd name="connsiteY22" fmla="*/ 1770507 h 2831211"/>
              <a:gd name="connsiteX23" fmla="*/ 2286000 w 5980176"/>
              <a:gd name="connsiteY23" fmla="*/ 1706499 h 2831211"/>
              <a:gd name="connsiteX24" fmla="*/ 2331720 w 5980176"/>
              <a:gd name="connsiteY24" fmla="*/ 1624203 h 2831211"/>
              <a:gd name="connsiteX25" fmla="*/ 2389759 w 5980176"/>
              <a:gd name="connsiteY25" fmla="*/ 1570863 h 2831211"/>
              <a:gd name="connsiteX26" fmla="*/ 2440210 w 5980176"/>
              <a:gd name="connsiteY26" fmla="*/ 1549718 h 2831211"/>
              <a:gd name="connsiteX27" fmla="*/ 2468086 w 5980176"/>
              <a:gd name="connsiteY27" fmla="*/ 1538541 h 2831211"/>
              <a:gd name="connsiteX28" fmla="*/ 2521458 w 5980176"/>
              <a:gd name="connsiteY28" fmla="*/ 1466278 h 2831211"/>
              <a:gd name="connsiteX29" fmla="*/ 2529173 w 5980176"/>
              <a:gd name="connsiteY29" fmla="*/ 1453991 h 2831211"/>
              <a:gd name="connsiteX30" fmla="*/ 2547778 w 5980176"/>
              <a:gd name="connsiteY30" fmla="*/ 1428273 h 2831211"/>
              <a:gd name="connsiteX31" fmla="*/ 2614454 w 5980176"/>
              <a:gd name="connsiteY31" fmla="*/ 1444943 h 2831211"/>
              <a:gd name="connsiteX32" fmla="*/ 2713831 w 5980176"/>
              <a:gd name="connsiteY32" fmla="*/ 1504125 h 2831211"/>
              <a:gd name="connsiteX33" fmla="*/ 2807208 w 5980176"/>
              <a:gd name="connsiteY33" fmla="*/ 1459611 h 2831211"/>
              <a:gd name="connsiteX34" fmla="*/ 2886266 w 5980176"/>
              <a:gd name="connsiteY34" fmla="*/ 1370552 h 2831211"/>
              <a:gd name="connsiteX35" fmla="*/ 2960180 w 5980176"/>
              <a:gd name="connsiteY35" fmla="*/ 1163416 h 2831211"/>
              <a:gd name="connsiteX36" fmla="*/ 3016631 w 5980176"/>
              <a:gd name="connsiteY36" fmla="*/ 1015111 h 2831211"/>
              <a:gd name="connsiteX37" fmla="*/ 3058287 w 5980176"/>
              <a:gd name="connsiteY37" fmla="*/ 939546 h 2831211"/>
              <a:gd name="connsiteX38" fmla="*/ 3086513 w 5980176"/>
              <a:gd name="connsiteY38" fmla="*/ 846899 h 2831211"/>
              <a:gd name="connsiteX39" fmla="*/ 3100832 w 5980176"/>
              <a:gd name="connsiteY39" fmla="*/ 772192 h 2831211"/>
              <a:gd name="connsiteX40" fmla="*/ 3132265 w 5980176"/>
              <a:gd name="connsiteY40" fmla="*/ 674021 h 2831211"/>
              <a:gd name="connsiteX41" fmla="*/ 3158871 w 5980176"/>
              <a:gd name="connsiteY41" fmla="*/ 581406 h 2831211"/>
              <a:gd name="connsiteX42" fmla="*/ 3165634 w 5980176"/>
              <a:gd name="connsiteY42" fmla="*/ 521176 h 2831211"/>
              <a:gd name="connsiteX43" fmla="*/ 3199034 w 5980176"/>
              <a:gd name="connsiteY43" fmla="*/ 485933 h 2831211"/>
              <a:gd name="connsiteX44" fmla="*/ 3218180 w 5980176"/>
              <a:gd name="connsiteY44" fmla="*/ 450501 h 2831211"/>
              <a:gd name="connsiteX45" fmla="*/ 3246786 w 5980176"/>
              <a:gd name="connsiteY45" fmla="*/ 407734 h 2831211"/>
              <a:gd name="connsiteX46" fmla="*/ 3273425 w 5980176"/>
              <a:gd name="connsiteY46" fmla="*/ 343503 h 2831211"/>
              <a:gd name="connsiteX47" fmla="*/ 3293745 w 5980176"/>
              <a:gd name="connsiteY47" fmla="*/ 275558 h 2831211"/>
              <a:gd name="connsiteX48" fmla="*/ 3322796 w 5980176"/>
              <a:gd name="connsiteY48" fmla="*/ 253715 h 2831211"/>
              <a:gd name="connsiteX49" fmla="*/ 3345815 w 5980176"/>
              <a:gd name="connsiteY49" fmla="*/ 220599 h 2831211"/>
              <a:gd name="connsiteX50" fmla="*/ 3357848 w 5980176"/>
              <a:gd name="connsiteY50" fmla="*/ 215741 h 2831211"/>
              <a:gd name="connsiteX51" fmla="*/ 3372104 w 5980176"/>
              <a:gd name="connsiteY51" fmla="*/ 204026 h 2831211"/>
              <a:gd name="connsiteX52" fmla="*/ 3391948 w 5980176"/>
              <a:gd name="connsiteY52" fmla="*/ 180213 h 2831211"/>
              <a:gd name="connsiteX53" fmla="*/ 3412299 w 5980176"/>
              <a:gd name="connsiteY53" fmla="*/ 167704 h 2831211"/>
              <a:gd name="connsiteX54" fmla="*/ 3419856 w 5980176"/>
              <a:gd name="connsiteY54" fmla="*/ 0 h 2831211"/>
              <a:gd name="connsiteX55" fmla="*/ 3437382 w 5980176"/>
              <a:gd name="connsiteY55" fmla="*/ 39878 h 2831211"/>
              <a:gd name="connsiteX56" fmla="*/ 3483864 w 5980176"/>
              <a:gd name="connsiteY56" fmla="*/ 206883 h 2831211"/>
              <a:gd name="connsiteX57" fmla="*/ 3511296 w 5980176"/>
              <a:gd name="connsiteY57" fmla="*/ 188595 h 2831211"/>
              <a:gd name="connsiteX58" fmla="*/ 3520440 w 5980176"/>
              <a:gd name="connsiteY58" fmla="*/ 261747 h 2831211"/>
              <a:gd name="connsiteX59" fmla="*/ 3563747 w 5980176"/>
              <a:gd name="connsiteY59" fmla="*/ 342265 h 2831211"/>
              <a:gd name="connsiteX60" fmla="*/ 3626104 w 5980176"/>
              <a:gd name="connsiteY60" fmla="*/ 526288 h 2831211"/>
              <a:gd name="connsiteX61" fmla="*/ 3690462 w 5980176"/>
              <a:gd name="connsiteY61" fmla="*/ 622872 h 2831211"/>
              <a:gd name="connsiteX62" fmla="*/ 3720275 w 5980176"/>
              <a:gd name="connsiteY62" fmla="*/ 679228 h 2831211"/>
              <a:gd name="connsiteX63" fmla="*/ 3749739 w 5980176"/>
              <a:gd name="connsiteY63" fmla="*/ 694467 h 2831211"/>
              <a:gd name="connsiteX64" fmla="*/ 3803333 w 5980176"/>
              <a:gd name="connsiteY64" fmla="*/ 799783 h 2831211"/>
              <a:gd name="connsiteX65" fmla="*/ 3835686 w 5980176"/>
              <a:gd name="connsiteY65" fmla="*/ 872172 h 2831211"/>
              <a:gd name="connsiteX66" fmla="*/ 3869626 w 5980176"/>
              <a:gd name="connsiteY66" fmla="*/ 934847 h 2831211"/>
              <a:gd name="connsiteX67" fmla="*/ 3907727 w 5980176"/>
              <a:gd name="connsiteY67" fmla="*/ 989616 h 2831211"/>
              <a:gd name="connsiteX68" fmla="*/ 3929348 w 5980176"/>
              <a:gd name="connsiteY68" fmla="*/ 1018223 h 2831211"/>
              <a:gd name="connsiteX69" fmla="*/ 3953510 w 5980176"/>
              <a:gd name="connsiteY69" fmla="*/ 1052988 h 2831211"/>
              <a:gd name="connsiteX70" fmla="*/ 4005199 w 5980176"/>
              <a:gd name="connsiteY70" fmla="*/ 1165923 h 2831211"/>
              <a:gd name="connsiteX71" fmla="*/ 4058539 w 5980176"/>
              <a:gd name="connsiteY71" fmla="*/ 1343469 h 2831211"/>
              <a:gd name="connsiteX72" fmla="*/ 4103148 w 5980176"/>
              <a:gd name="connsiteY72" fmla="*/ 1569879 h 2831211"/>
              <a:gd name="connsiteX73" fmla="*/ 4126230 w 5980176"/>
              <a:gd name="connsiteY73" fmla="*/ 1702975 h 2831211"/>
              <a:gd name="connsiteX74" fmla="*/ 4144518 w 5980176"/>
              <a:gd name="connsiteY74" fmla="*/ 1792034 h 2831211"/>
              <a:gd name="connsiteX75" fmla="*/ 4178712 w 5980176"/>
              <a:gd name="connsiteY75" fmla="*/ 1908525 h 2831211"/>
              <a:gd name="connsiteX76" fmla="*/ 4204239 w 5980176"/>
              <a:gd name="connsiteY76" fmla="*/ 2037303 h 2831211"/>
              <a:gd name="connsiteX77" fmla="*/ 4270248 w 5980176"/>
              <a:gd name="connsiteY77" fmla="*/ 2117979 h 2831211"/>
              <a:gd name="connsiteX78" fmla="*/ 4270248 w 5980176"/>
              <a:gd name="connsiteY78" fmla="*/ 2117979 h 2831211"/>
              <a:gd name="connsiteX79" fmla="*/ 4352544 w 5980176"/>
              <a:gd name="connsiteY79" fmla="*/ 2117979 h 2831211"/>
              <a:gd name="connsiteX80" fmla="*/ 4407408 w 5980176"/>
              <a:gd name="connsiteY80" fmla="*/ 2209419 h 2831211"/>
              <a:gd name="connsiteX81" fmla="*/ 4535424 w 5980176"/>
              <a:gd name="connsiteY81" fmla="*/ 2245995 h 2831211"/>
              <a:gd name="connsiteX82" fmla="*/ 4645152 w 5980176"/>
              <a:gd name="connsiteY82" fmla="*/ 2291715 h 2831211"/>
              <a:gd name="connsiteX83" fmla="*/ 4754880 w 5980176"/>
              <a:gd name="connsiteY83" fmla="*/ 2346579 h 2831211"/>
              <a:gd name="connsiteX84" fmla="*/ 4901184 w 5980176"/>
              <a:gd name="connsiteY84" fmla="*/ 2392299 h 2831211"/>
              <a:gd name="connsiteX85" fmla="*/ 5038344 w 5980176"/>
              <a:gd name="connsiteY85" fmla="*/ 2419731 h 2831211"/>
              <a:gd name="connsiteX86" fmla="*/ 5175504 w 5980176"/>
              <a:gd name="connsiteY86" fmla="*/ 2456307 h 2831211"/>
              <a:gd name="connsiteX87" fmla="*/ 5330952 w 5980176"/>
              <a:gd name="connsiteY87" fmla="*/ 2474595 h 2831211"/>
              <a:gd name="connsiteX88" fmla="*/ 5458968 w 5980176"/>
              <a:gd name="connsiteY88" fmla="*/ 2511171 h 2831211"/>
              <a:gd name="connsiteX89" fmla="*/ 5605272 w 5980176"/>
              <a:gd name="connsiteY89" fmla="*/ 2511171 h 2831211"/>
              <a:gd name="connsiteX90" fmla="*/ 5696712 w 5980176"/>
              <a:gd name="connsiteY90" fmla="*/ 2520315 h 2831211"/>
              <a:gd name="connsiteX91" fmla="*/ 5815584 w 5980176"/>
              <a:gd name="connsiteY91" fmla="*/ 2547747 h 2831211"/>
              <a:gd name="connsiteX92" fmla="*/ 5916168 w 5980176"/>
              <a:gd name="connsiteY92" fmla="*/ 2556891 h 2831211"/>
              <a:gd name="connsiteX93" fmla="*/ 5916168 w 5980176"/>
              <a:gd name="connsiteY93" fmla="*/ 2556891 h 2831211"/>
              <a:gd name="connsiteX94" fmla="*/ 5980176 w 5980176"/>
              <a:gd name="connsiteY94" fmla="*/ 2556891 h 2831211"/>
              <a:gd name="connsiteX0" fmla="*/ 0 w 5980176"/>
              <a:gd name="connsiteY0" fmla="*/ 2791333 h 2791333"/>
              <a:gd name="connsiteX1" fmla="*/ 91440 w 5980176"/>
              <a:gd name="connsiteY1" fmla="*/ 2782189 h 2791333"/>
              <a:gd name="connsiteX2" fmla="*/ 320040 w 5980176"/>
              <a:gd name="connsiteY2" fmla="*/ 2736469 h 2791333"/>
              <a:gd name="connsiteX3" fmla="*/ 576072 w 5980176"/>
              <a:gd name="connsiteY3" fmla="*/ 2654173 h 2791333"/>
              <a:gd name="connsiteX4" fmla="*/ 868680 w 5980176"/>
              <a:gd name="connsiteY4" fmla="*/ 2535301 h 2791333"/>
              <a:gd name="connsiteX5" fmla="*/ 996696 w 5980176"/>
              <a:gd name="connsiteY5" fmla="*/ 2471293 h 2791333"/>
              <a:gd name="connsiteX6" fmla="*/ 1152144 w 5980176"/>
              <a:gd name="connsiteY6" fmla="*/ 2315845 h 2791333"/>
              <a:gd name="connsiteX7" fmla="*/ 1234440 w 5980176"/>
              <a:gd name="connsiteY7" fmla="*/ 2224405 h 2791333"/>
              <a:gd name="connsiteX8" fmla="*/ 1335024 w 5980176"/>
              <a:gd name="connsiteY8" fmla="*/ 2096389 h 2791333"/>
              <a:gd name="connsiteX9" fmla="*/ 1389888 w 5980176"/>
              <a:gd name="connsiteY9" fmla="*/ 1931797 h 2791333"/>
              <a:gd name="connsiteX10" fmla="*/ 1463040 w 5980176"/>
              <a:gd name="connsiteY10" fmla="*/ 1794637 h 2791333"/>
              <a:gd name="connsiteX11" fmla="*/ 1527048 w 5980176"/>
              <a:gd name="connsiteY11" fmla="*/ 1758061 h 2791333"/>
              <a:gd name="connsiteX12" fmla="*/ 1609344 w 5980176"/>
              <a:gd name="connsiteY12" fmla="*/ 1794637 h 2791333"/>
              <a:gd name="connsiteX13" fmla="*/ 1700784 w 5980176"/>
              <a:gd name="connsiteY13" fmla="*/ 1730629 h 2791333"/>
              <a:gd name="connsiteX14" fmla="*/ 1801368 w 5980176"/>
              <a:gd name="connsiteY14" fmla="*/ 1684909 h 2791333"/>
              <a:gd name="connsiteX15" fmla="*/ 1883664 w 5980176"/>
              <a:gd name="connsiteY15" fmla="*/ 1648333 h 2791333"/>
              <a:gd name="connsiteX16" fmla="*/ 1883664 w 5980176"/>
              <a:gd name="connsiteY16" fmla="*/ 1648333 h 2791333"/>
              <a:gd name="connsiteX17" fmla="*/ 1975104 w 5980176"/>
              <a:gd name="connsiteY17" fmla="*/ 1748917 h 2791333"/>
              <a:gd name="connsiteX18" fmla="*/ 1975104 w 5980176"/>
              <a:gd name="connsiteY18" fmla="*/ 1748917 h 2791333"/>
              <a:gd name="connsiteX19" fmla="*/ 2121408 w 5980176"/>
              <a:gd name="connsiteY19" fmla="*/ 1794637 h 2791333"/>
              <a:gd name="connsiteX20" fmla="*/ 2121408 w 5980176"/>
              <a:gd name="connsiteY20" fmla="*/ 1794637 h 2791333"/>
              <a:gd name="connsiteX21" fmla="*/ 2194560 w 5980176"/>
              <a:gd name="connsiteY21" fmla="*/ 1803781 h 2791333"/>
              <a:gd name="connsiteX22" fmla="*/ 2258568 w 5980176"/>
              <a:gd name="connsiteY22" fmla="*/ 1730629 h 2791333"/>
              <a:gd name="connsiteX23" fmla="*/ 2286000 w 5980176"/>
              <a:gd name="connsiteY23" fmla="*/ 1666621 h 2791333"/>
              <a:gd name="connsiteX24" fmla="*/ 2331720 w 5980176"/>
              <a:gd name="connsiteY24" fmla="*/ 1584325 h 2791333"/>
              <a:gd name="connsiteX25" fmla="*/ 2389759 w 5980176"/>
              <a:gd name="connsiteY25" fmla="*/ 1530985 h 2791333"/>
              <a:gd name="connsiteX26" fmla="*/ 2440210 w 5980176"/>
              <a:gd name="connsiteY26" fmla="*/ 1509840 h 2791333"/>
              <a:gd name="connsiteX27" fmla="*/ 2468086 w 5980176"/>
              <a:gd name="connsiteY27" fmla="*/ 1498663 h 2791333"/>
              <a:gd name="connsiteX28" fmla="*/ 2521458 w 5980176"/>
              <a:gd name="connsiteY28" fmla="*/ 1426400 h 2791333"/>
              <a:gd name="connsiteX29" fmla="*/ 2529173 w 5980176"/>
              <a:gd name="connsiteY29" fmla="*/ 1414113 h 2791333"/>
              <a:gd name="connsiteX30" fmla="*/ 2547778 w 5980176"/>
              <a:gd name="connsiteY30" fmla="*/ 1388395 h 2791333"/>
              <a:gd name="connsiteX31" fmla="*/ 2614454 w 5980176"/>
              <a:gd name="connsiteY31" fmla="*/ 1405065 h 2791333"/>
              <a:gd name="connsiteX32" fmla="*/ 2713831 w 5980176"/>
              <a:gd name="connsiteY32" fmla="*/ 1464247 h 2791333"/>
              <a:gd name="connsiteX33" fmla="*/ 2807208 w 5980176"/>
              <a:gd name="connsiteY33" fmla="*/ 1419733 h 2791333"/>
              <a:gd name="connsiteX34" fmla="*/ 2886266 w 5980176"/>
              <a:gd name="connsiteY34" fmla="*/ 1330674 h 2791333"/>
              <a:gd name="connsiteX35" fmla="*/ 2960180 w 5980176"/>
              <a:gd name="connsiteY35" fmla="*/ 1123538 h 2791333"/>
              <a:gd name="connsiteX36" fmla="*/ 3016631 w 5980176"/>
              <a:gd name="connsiteY36" fmla="*/ 975233 h 2791333"/>
              <a:gd name="connsiteX37" fmla="*/ 3058287 w 5980176"/>
              <a:gd name="connsiteY37" fmla="*/ 899668 h 2791333"/>
              <a:gd name="connsiteX38" fmla="*/ 3086513 w 5980176"/>
              <a:gd name="connsiteY38" fmla="*/ 807021 h 2791333"/>
              <a:gd name="connsiteX39" fmla="*/ 3100832 w 5980176"/>
              <a:gd name="connsiteY39" fmla="*/ 732314 h 2791333"/>
              <a:gd name="connsiteX40" fmla="*/ 3132265 w 5980176"/>
              <a:gd name="connsiteY40" fmla="*/ 634143 h 2791333"/>
              <a:gd name="connsiteX41" fmla="*/ 3158871 w 5980176"/>
              <a:gd name="connsiteY41" fmla="*/ 541528 h 2791333"/>
              <a:gd name="connsiteX42" fmla="*/ 3165634 w 5980176"/>
              <a:gd name="connsiteY42" fmla="*/ 481298 h 2791333"/>
              <a:gd name="connsiteX43" fmla="*/ 3199034 w 5980176"/>
              <a:gd name="connsiteY43" fmla="*/ 446055 h 2791333"/>
              <a:gd name="connsiteX44" fmla="*/ 3218180 w 5980176"/>
              <a:gd name="connsiteY44" fmla="*/ 410623 h 2791333"/>
              <a:gd name="connsiteX45" fmla="*/ 3246786 w 5980176"/>
              <a:gd name="connsiteY45" fmla="*/ 367856 h 2791333"/>
              <a:gd name="connsiteX46" fmla="*/ 3273425 w 5980176"/>
              <a:gd name="connsiteY46" fmla="*/ 303625 h 2791333"/>
              <a:gd name="connsiteX47" fmla="*/ 3293745 w 5980176"/>
              <a:gd name="connsiteY47" fmla="*/ 235680 h 2791333"/>
              <a:gd name="connsiteX48" fmla="*/ 3322796 w 5980176"/>
              <a:gd name="connsiteY48" fmla="*/ 213837 h 2791333"/>
              <a:gd name="connsiteX49" fmla="*/ 3345815 w 5980176"/>
              <a:gd name="connsiteY49" fmla="*/ 180721 h 2791333"/>
              <a:gd name="connsiteX50" fmla="*/ 3357848 w 5980176"/>
              <a:gd name="connsiteY50" fmla="*/ 175863 h 2791333"/>
              <a:gd name="connsiteX51" fmla="*/ 3372104 w 5980176"/>
              <a:gd name="connsiteY51" fmla="*/ 164148 h 2791333"/>
              <a:gd name="connsiteX52" fmla="*/ 3391948 w 5980176"/>
              <a:gd name="connsiteY52" fmla="*/ 140335 h 2791333"/>
              <a:gd name="connsiteX53" fmla="*/ 3412299 w 5980176"/>
              <a:gd name="connsiteY53" fmla="*/ 127826 h 2791333"/>
              <a:gd name="connsiteX54" fmla="*/ 3429381 w 5980176"/>
              <a:gd name="connsiteY54" fmla="*/ 167291 h 2791333"/>
              <a:gd name="connsiteX55" fmla="*/ 3437382 w 5980176"/>
              <a:gd name="connsiteY55" fmla="*/ 0 h 2791333"/>
              <a:gd name="connsiteX56" fmla="*/ 3483864 w 5980176"/>
              <a:gd name="connsiteY56" fmla="*/ 167005 h 2791333"/>
              <a:gd name="connsiteX57" fmla="*/ 3511296 w 5980176"/>
              <a:gd name="connsiteY57" fmla="*/ 148717 h 2791333"/>
              <a:gd name="connsiteX58" fmla="*/ 3520440 w 5980176"/>
              <a:gd name="connsiteY58" fmla="*/ 221869 h 2791333"/>
              <a:gd name="connsiteX59" fmla="*/ 3563747 w 5980176"/>
              <a:gd name="connsiteY59" fmla="*/ 302387 h 2791333"/>
              <a:gd name="connsiteX60" fmla="*/ 3626104 w 5980176"/>
              <a:gd name="connsiteY60" fmla="*/ 486410 h 2791333"/>
              <a:gd name="connsiteX61" fmla="*/ 3690462 w 5980176"/>
              <a:gd name="connsiteY61" fmla="*/ 582994 h 2791333"/>
              <a:gd name="connsiteX62" fmla="*/ 3720275 w 5980176"/>
              <a:gd name="connsiteY62" fmla="*/ 639350 h 2791333"/>
              <a:gd name="connsiteX63" fmla="*/ 3749739 w 5980176"/>
              <a:gd name="connsiteY63" fmla="*/ 654589 h 2791333"/>
              <a:gd name="connsiteX64" fmla="*/ 3803333 w 5980176"/>
              <a:gd name="connsiteY64" fmla="*/ 759905 h 2791333"/>
              <a:gd name="connsiteX65" fmla="*/ 3835686 w 5980176"/>
              <a:gd name="connsiteY65" fmla="*/ 832294 h 2791333"/>
              <a:gd name="connsiteX66" fmla="*/ 3869626 w 5980176"/>
              <a:gd name="connsiteY66" fmla="*/ 894969 h 2791333"/>
              <a:gd name="connsiteX67" fmla="*/ 3907727 w 5980176"/>
              <a:gd name="connsiteY67" fmla="*/ 949738 h 2791333"/>
              <a:gd name="connsiteX68" fmla="*/ 3929348 w 5980176"/>
              <a:gd name="connsiteY68" fmla="*/ 978345 h 2791333"/>
              <a:gd name="connsiteX69" fmla="*/ 3953510 w 5980176"/>
              <a:gd name="connsiteY69" fmla="*/ 1013110 h 2791333"/>
              <a:gd name="connsiteX70" fmla="*/ 4005199 w 5980176"/>
              <a:gd name="connsiteY70" fmla="*/ 1126045 h 2791333"/>
              <a:gd name="connsiteX71" fmla="*/ 4058539 w 5980176"/>
              <a:gd name="connsiteY71" fmla="*/ 1303591 h 2791333"/>
              <a:gd name="connsiteX72" fmla="*/ 4103148 w 5980176"/>
              <a:gd name="connsiteY72" fmla="*/ 1530001 h 2791333"/>
              <a:gd name="connsiteX73" fmla="*/ 4126230 w 5980176"/>
              <a:gd name="connsiteY73" fmla="*/ 1663097 h 2791333"/>
              <a:gd name="connsiteX74" fmla="*/ 4144518 w 5980176"/>
              <a:gd name="connsiteY74" fmla="*/ 1752156 h 2791333"/>
              <a:gd name="connsiteX75" fmla="*/ 4178712 w 5980176"/>
              <a:gd name="connsiteY75" fmla="*/ 1868647 h 2791333"/>
              <a:gd name="connsiteX76" fmla="*/ 4204239 w 5980176"/>
              <a:gd name="connsiteY76" fmla="*/ 1997425 h 2791333"/>
              <a:gd name="connsiteX77" fmla="*/ 4270248 w 5980176"/>
              <a:gd name="connsiteY77" fmla="*/ 2078101 h 2791333"/>
              <a:gd name="connsiteX78" fmla="*/ 4270248 w 5980176"/>
              <a:gd name="connsiteY78" fmla="*/ 2078101 h 2791333"/>
              <a:gd name="connsiteX79" fmla="*/ 4352544 w 5980176"/>
              <a:gd name="connsiteY79" fmla="*/ 2078101 h 2791333"/>
              <a:gd name="connsiteX80" fmla="*/ 4407408 w 5980176"/>
              <a:gd name="connsiteY80" fmla="*/ 2169541 h 2791333"/>
              <a:gd name="connsiteX81" fmla="*/ 4535424 w 5980176"/>
              <a:gd name="connsiteY81" fmla="*/ 2206117 h 2791333"/>
              <a:gd name="connsiteX82" fmla="*/ 4645152 w 5980176"/>
              <a:gd name="connsiteY82" fmla="*/ 2251837 h 2791333"/>
              <a:gd name="connsiteX83" fmla="*/ 4754880 w 5980176"/>
              <a:gd name="connsiteY83" fmla="*/ 2306701 h 2791333"/>
              <a:gd name="connsiteX84" fmla="*/ 4901184 w 5980176"/>
              <a:gd name="connsiteY84" fmla="*/ 2352421 h 2791333"/>
              <a:gd name="connsiteX85" fmla="*/ 5038344 w 5980176"/>
              <a:gd name="connsiteY85" fmla="*/ 2379853 h 2791333"/>
              <a:gd name="connsiteX86" fmla="*/ 5175504 w 5980176"/>
              <a:gd name="connsiteY86" fmla="*/ 2416429 h 2791333"/>
              <a:gd name="connsiteX87" fmla="*/ 5330952 w 5980176"/>
              <a:gd name="connsiteY87" fmla="*/ 2434717 h 2791333"/>
              <a:gd name="connsiteX88" fmla="*/ 5458968 w 5980176"/>
              <a:gd name="connsiteY88" fmla="*/ 2471293 h 2791333"/>
              <a:gd name="connsiteX89" fmla="*/ 5605272 w 5980176"/>
              <a:gd name="connsiteY89" fmla="*/ 2471293 h 2791333"/>
              <a:gd name="connsiteX90" fmla="*/ 5696712 w 5980176"/>
              <a:gd name="connsiteY90" fmla="*/ 2480437 h 2791333"/>
              <a:gd name="connsiteX91" fmla="*/ 5815584 w 5980176"/>
              <a:gd name="connsiteY91" fmla="*/ 2507869 h 2791333"/>
              <a:gd name="connsiteX92" fmla="*/ 5916168 w 5980176"/>
              <a:gd name="connsiteY92" fmla="*/ 2517013 h 2791333"/>
              <a:gd name="connsiteX93" fmla="*/ 5916168 w 5980176"/>
              <a:gd name="connsiteY93" fmla="*/ 2517013 h 2791333"/>
              <a:gd name="connsiteX94" fmla="*/ 5980176 w 5980176"/>
              <a:gd name="connsiteY94" fmla="*/ 2517013 h 2791333"/>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89759 w 5980176"/>
              <a:gd name="connsiteY25" fmla="*/ 1403159 h 2663507"/>
              <a:gd name="connsiteX26" fmla="*/ 2440210 w 5980176"/>
              <a:gd name="connsiteY26" fmla="*/ 1382014 h 2663507"/>
              <a:gd name="connsiteX27" fmla="*/ 2468086 w 5980176"/>
              <a:gd name="connsiteY27" fmla="*/ 1370837 h 2663507"/>
              <a:gd name="connsiteX28" fmla="*/ 2521458 w 5980176"/>
              <a:gd name="connsiteY28" fmla="*/ 1298574 h 2663507"/>
              <a:gd name="connsiteX29" fmla="*/ 2529173 w 5980176"/>
              <a:gd name="connsiteY29" fmla="*/ 1286287 h 2663507"/>
              <a:gd name="connsiteX30" fmla="*/ 2547778 w 5980176"/>
              <a:gd name="connsiteY30" fmla="*/ 1260569 h 2663507"/>
              <a:gd name="connsiteX31" fmla="*/ 2614454 w 5980176"/>
              <a:gd name="connsiteY31" fmla="*/ 1277239 h 2663507"/>
              <a:gd name="connsiteX32" fmla="*/ 2713831 w 5980176"/>
              <a:gd name="connsiteY32" fmla="*/ 1336421 h 2663507"/>
              <a:gd name="connsiteX33" fmla="*/ 2807208 w 5980176"/>
              <a:gd name="connsiteY33" fmla="*/ 1291907 h 2663507"/>
              <a:gd name="connsiteX34" fmla="*/ 2886266 w 5980176"/>
              <a:gd name="connsiteY34" fmla="*/ 1202848 h 2663507"/>
              <a:gd name="connsiteX35" fmla="*/ 2960180 w 5980176"/>
              <a:gd name="connsiteY35" fmla="*/ 995712 h 2663507"/>
              <a:gd name="connsiteX36" fmla="*/ 3016631 w 5980176"/>
              <a:gd name="connsiteY36" fmla="*/ 847407 h 2663507"/>
              <a:gd name="connsiteX37" fmla="*/ 3058287 w 5980176"/>
              <a:gd name="connsiteY37" fmla="*/ 771842 h 2663507"/>
              <a:gd name="connsiteX38" fmla="*/ 3086513 w 5980176"/>
              <a:gd name="connsiteY38" fmla="*/ 679195 h 2663507"/>
              <a:gd name="connsiteX39" fmla="*/ 3100832 w 5980176"/>
              <a:gd name="connsiteY39" fmla="*/ 604488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3864 w 5980176"/>
              <a:gd name="connsiteY56" fmla="*/ 39179 h 2663507"/>
              <a:gd name="connsiteX57" fmla="*/ 3511296 w 5980176"/>
              <a:gd name="connsiteY57" fmla="*/ 20891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178712 w 5980176"/>
              <a:gd name="connsiteY75" fmla="*/ 1740821 h 2663507"/>
              <a:gd name="connsiteX76" fmla="*/ 4204239 w 5980176"/>
              <a:gd name="connsiteY76" fmla="*/ 1869599 h 2663507"/>
              <a:gd name="connsiteX77" fmla="*/ 4270248 w 5980176"/>
              <a:gd name="connsiteY77" fmla="*/ 1950275 h 2663507"/>
              <a:gd name="connsiteX78" fmla="*/ 4270248 w 5980176"/>
              <a:gd name="connsiteY78" fmla="*/ 1950275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89759 w 5980176"/>
              <a:gd name="connsiteY25" fmla="*/ 1403159 h 2663507"/>
              <a:gd name="connsiteX26" fmla="*/ 2440210 w 5980176"/>
              <a:gd name="connsiteY26" fmla="*/ 1382014 h 2663507"/>
              <a:gd name="connsiteX27" fmla="*/ 2468086 w 5980176"/>
              <a:gd name="connsiteY27" fmla="*/ 1370837 h 2663507"/>
              <a:gd name="connsiteX28" fmla="*/ 2521458 w 5980176"/>
              <a:gd name="connsiteY28" fmla="*/ 1298574 h 2663507"/>
              <a:gd name="connsiteX29" fmla="*/ 2529173 w 5980176"/>
              <a:gd name="connsiteY29" fmla="*/ 1286287 h 2663507"/>
              <a:gd name="connsiteX30" fmla="*/ 2547778 w 5980176"/>
              <a:gd name="connsiteY30" fmla="*/ 1260569 h 2663507"/>
              <a:gd name="connsiteX31" fmla="*/ 2614454 w 5980176"/>
              <a:gd name="connsiteY31" fmla="*/ 1277239 h 2663507"/>
              <a:gd name="connsiteX32" fmla="*/ 2713831 w 5980176"/>
              <a:gd name="connsiteY32" fmla="*/ 1336421 h 2663507"/>
              <a:gd name="connsiteX33" fmla="*/ 2807208 w 5980176"/>
              <a:gd name="connsiteY33" fmla="*/ 1291907 h 2663507"/>
              <a:gd name="connsiteX34" fmla="*/ 2886266 w 5980176"/>
              <a:gd name="connsiteY34" fmla="*/ 1202848 h 2663507"/>
              <a:gd name="connsiteX35" fmla="*/ 2960180 w 5980176"/>
              <a:gd name="connsiteY35" fmla="*/ 995712 h 2663507"/>
              <a:gd name="connsiteX36" fmla="*/ 3016631 w 5980176"/>
              <a:gd name="connsiteY36" fmla="*/ 847407 h 2663507"/>
              <a:gd name="connsiteX37" fmla="*/ 3058287 w 5980176"/>
              <a:gd name="connsiteY37" fmla="*/ 771842 h 2663507"/>
              <a:gd name="connsiteX38" fmla="*/ 3086513 w 5980176"/>
              <a:gd name="connsiteY38" fmla="*/ 679195 h 2663507"/>
              <a:gd name="connsiteX39" fmla="*/ 3100832 w 5980176"/>
              <a:gd name="connsiteY39" fmla="*/ 604488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11296 w 5980176"/>
              <a:gd name="connsiteY57" fmla="*/ 20891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178712 w 5980176"/>
              <a:gd name="connsiteY75" fmla="*/ 1740821 h 2663507"/>
              <a:gd name="connsiteX76" fmla="*/ 4204239 w 5980176"/>
              <a:gd name="connsiteY76" fmla="*/ 1869599 h 2663507"/>
              <a:gd name="connsiteX77" fmla="*/ 4270248 w 5980176"/>
              <a:gd name="connsiteY77" fmla="*/ 1950275 h 2663507"/>
              <a:gd name="connsiteX78" fmla="*/ 4270248 w 5980176"/>
              <a:gd name="connsiteY78" fmla="*/ 1950275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89759 w 5980176"/>
              <a:gd name="connsiteY25" fmla="*/ 1403159 h 2663507"/>
              <a:gd name="connsiteX26" fmla="*/ 2440210 w 5980176"/>
              <a:gd name="connsiteY26" fmla="*/ 1382014 h 2663507"/>
              <a:gd name="connsiteX27" fmla="*/ 2468086 w 5980176"/>
              <a:gd name="connsiteY27" fmla="*/ 1370837 h 2663507"/>
              <a:gd name="connsiteX28" fmla="*/ 2521458 w 5980176"/>
              <a:gd name="connsiteY28" fmla="*/ 1298574 h 2663507"/>
              <a:gd name="connsiteX29" fmla="*/ 2529173 w 5980176"/>
              <a:gd name="connsiteY29" fmla="*/ 1286287 h 2663507"/>
              <a:gd name="connsiteX30" fmla="*/ 2547778 w 5980176"/>
              <a:gd name="connsiteY30" fmla="*/ 1260569 h 2663507"/>
              <a:gd name="connsiteX31" fmla="*/ 2614454 w 5980176"/>
              <a:gd name="connsiteY31" fmla="*/ 1277239 h 2663507"/>
              <a:gd name="connsiteX32" fmla="*/ 2713831 w 5980176"/>
              <a:gd name="connsiteY32" fmla="*/ 1336421 h 2663507"/>
              <a:gd name="connsiteX33" fmla="*/ 2807208 w 5980176"/>
              <a:gd name="connsiteY33" fmla="*/ 1291907 h 2663507"/>
              <a:gd name="connsiteX34" fmla="*/ 2886266 w 5980176"/>
              <a:gd name="connsiteY34" fmla="*/ 1202848 h 2663507"/>
              <a:gd name="connsiteX35" fmla="*/ 2960180 w 5980176"/>
              <a:gd name="connsiteY35" fmla="*/ 995712 h 2663507"/>
              <a:gd name="connsiteX36" fmla="*/ 3016631 w 5980176"/>
              <a:gd name="connsiteY36" fmla="*/ 847407 h 2663507"/>
              <a:gd name="connsiteX37" fmla="*/ 3058287 w 5980176"/>
              <a:gd name="connsiteY37" fmla="*/ 771842 h 2663507"/>
              <a:gd name="connsiteX38" fmla="*/ 3086513 w 5980176"/>
              <a:gd name="connsiteY38" fmla="*/ 679195 h 2663507"/>
              <a:gd name="connsiteX39" fmla="*/ 3100832 w 5980176"/>
              <a:gd name="connsiteY39" fmla="*/ 604488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178712 w 5980176"/>
              <a:gd name="connsiteY75" fmla="*/ 1740821 h 2663507"/>
              <a:gd name="connsiteX76" fmla="*/ 4204239 w 5980176"/>
              <a:gd name="connsiteY76" fmla="*/ 1869599 h 2663507"/>
              <a:gd name="connsiteX77" fmla="*/ 4270248 w 5980176"/>
              <a:gd name="connsiteY77" fmla="*/ 1950275 h 2663507"/>
              <a:gd name="connsiteX78" fmla="*/ 4270248 w 5980176"/>
              <a:gd name="connsiteY78" fmla="*/ 1950275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0210 w 5980176"/>
              <a:gd name="connsiteY26" fmla="*/ 1382014 h 2663507"/>
              <a:gd name="connsiteX27" fmla="*/ 2468086 w 5980176"/>
              <a:gd name="connsiteY27" fmla="*/ 1370837 h 2663507"/>
              <a:gd name="connsiteX28" fmla="*/ 2521458 w 5980176"/>
              <a:gd name="connsiteY28" fmla="*/ 1298574 h 2663507"/>
              <a:gd name="connsiteX29" fmla="*/ 2529173 w 5980176"/>
              <a:gd name="connsiteY29" fmla="*/ 1286287 h 2663507"/>
              <a:gd name="connsiteX30" fmla="*/ 2547778 w 5980176"/>
              <a:gd name="connsiteY30" fmla="*/ 1260569 h 2663507"/>
              <a:gd name="connsiteX31" fmla="*/ 2614454 w 5980176"/>
              <a:gd name="connsiteY31" fmla="*/ 1277239 h 2663507"/>
              <a:gd name="connsiteX32" fmla="*/ 2713831 w 5980176"/>
              <a:gd name="connsiteY32" fmla="*/ 1336421 h 2663507"/>
              <a:gd name="connsiteX33" fmla="*/ 2807208 w 5980176"/>
              <a:gd name="connsiteY33" fmla="*/ 1291907 h 2663507"/>
              <a:gd name="connsiteX34" fmla="*/ 2886266 w 5980176"/>
              <a:gd name="connsiteY34" fmla="*/ 1202848 h 2663507"/>
              <a:gd name="connsiteX35" fmla="*/ 2960180 w 5980176"/>
              <a:gd name="connsiteY35" fmla="*/ 995712 h 2663507"/>
              <a:gd name="connsiteX36" fmla="*/ 3016631 w 5980176"/>
              <a:gd name="connsiteY36" fmla="*/ 847407 h 2663507"/>
              <a:gd name="connsiteX37" fmla="*/ 3058287 w 5980176"/>
              <a:gd name="connsiteY37" fmla="*/ 771842 h 2663507"/>
              <a:gd name="connsiteX38" fmla="*/ 3086513 w 5980176"/>
              <a:gd name="connsiteY38" fmla="*/ 679195 h 2663507"/>
              <a:gd name="connsiteX39" fmla="*/ 3100832 w 5980176"/>
              <a:gd name="connsiteY39" fmla="*/ 604488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178712 w 5980176"/>
              <a:gd name="connsiteY75" fmla="*/ 1740821 h 2663507"/>
              <a:gd name="connsiteX76" fmla="*/ 4204239 w 5980176"/>
              <a:gd name="connsiteY76" fmla="*/ 1869599 h 2663507"/>
              <a:gd name="connsiteX77" fmla="*/ 4270248 w 5980176"/>
              <a:gd name="connsiteY77" fmla="*/ 1950275 h 2663507"/>
              <a:gd name="connsiteX78" fmla="*/ 4270248 w 5980176"/>
              <a:gd name="connsiteY78" fmla="*/ 1950275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468086 w 5980176"/>
              <a:gd name="connsiteY27" fmla="*/ 1370837 h 2663507"/>
              <a:gd name="connsiteX28" fmla="*/ 2521458 w 5980176"/>
              <a:gd name="connsiteY28" fmla="*/ 1298574 h 2663507"/>
              <a:gd name="connsiteX29" fmla="*/ 2529173 w 5980176"/>
              <a:gd name="connsiteY29" fmla="*/ 1286287 h 2663507"/>
              <a:gd name="connsiteX30" fmla="*/ 2547778 w 5980176"/>
              <a:gd name="connsiteY30" fmla="*/ 1260569 h 2663507"/>
              <a:gd name="connsiteX31" fmla="*/ 2614454 w 5980176"/>
              <a:gd name="connsiteY31" fmla="*/ 1277239 h 2663507"/>
              <a:gd name="connsiteX32" fmla="*/ 2713831 w 5980176"/>
              <a:gd name="connsiteY32" fmla="*/ 1336421 h 2663507"/>
              <a:gd name="connsiteX33" fmla="*/ 2807208 w 5980176"/>
              <a:gd name="connsiteY33" fmla="*/ 1291907 h 2663507"/>
              <a:gd name="connsiteX34" fmla="*/ 2886266 w 5980176"/>
              <a:gd name="connsiteY34" fmla="*/ 1202848 h 2663507"/>
              <a:gd name="connsiteX35" fmla="*/ 2960180 w 5980176"/>
              <a:gd name="connsiteY35" fmla="*/ 995712 h 2663507"/>
              <a:gd name="connsiteX36" fmla="*/ 3016631 w 5980176"/>
              <a:gd name="connsiteY36" fmla="*/ 847407 h 2663507"/>
              <a:gd name="connsiteX37" fmla="*/ 3058287 w 5980176"/>
              <a:gd name="connsiteY37" fmla="*/ 771842 h 2663507"/>
              <a:gd name="connsiteX38" fmla="*/ 3086513 w 5980176"/>
              <a:gd name="connsiteY38" fmla="*/ 679195 h 2663507"/>
              <a:gd name="connsiteX39" fmla="*/ 3100832 w 5980176"/>
              <a:gd name="connsiteY39" fmla="*/ 604488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178712 w 5980176"/>
              <a:gd name="connsiteY75" fmla="*/ 1740821 h 2663507"/>
              <a:gd name="connsiteX76" fmla="*/ 4204239 w 5980176"/>
              <a:gd name="connsiteY76" fmla="*/ 1869599 h 2663507"/>
              <a:gd name="connsiteX77" fmla="*/ 4270248 w 5980176"/>
              <a:gd name="connsiteY77" fmla="*/ 1950275 h 2663507"/>
              <a:gd name="connsiteX78" fmla="*/ 4270248 w 5980176"/>
              <a:gd name="connsiteY78" fmla="*/ 1950275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21458 w 5980176"/>
              <a:gd name="connsiteY28" fmla="*/ 1298574 h 2663507"/>
              <a:gd name="connsiteX29" fmla="*/ 2529173 w 5980176"/>
              <a:gd name="connsiteY29" fmla="*/ 1286287 h 2663507"/>
              <a:gd name="connsiteX30" fmla="*/ 2547778 w 5980176"/>
              <a:gd name="connsiteY30" fmla="*/ 1260569 h 2663507"/>
              <a:gd name="connsiteX31" fmla="*/ 2614454 w 5980176"/>
              <a:gd name="connsiteY31" fmla="*/ 1277239 h 2663507"/>
              <a:gd name="connsiteX32" fmla="*/ 2713831 w 5980176"/>
              <a:gd name="connsiteY32" fmla="*/ 1336421 h 2663507"/>
              <a:gd name="connsiteX33" fmla="*/ 2807208 w 5980176"/>
              <a:gd name="connsiteY33" fmla="*/ 1291907 h 2663507"/>
              <a:gd name="connsiteX34" fmla="*/ 2886266 w 5980176"/>
              <a:gd name="connsiteY34" fmla="*/ 1202848 h 2663507"/>
              <a:gd name="connsiteX35" fmla="*/ 2960180 w 5980176"/>
              <a:gd name="connsiteY35" fmla="*/ 995712 h 2663507"/>
              <a:gd name="connsiteX36" fmla="*/ 3016631 w 5980176"/>
              <a:gd name="connsiteY36" fmla="*/ 847407 h 2663507"/>
              <a:gd name="connsiteX37" fmla="*/ 3058287 w 5980176"/>
              <a:gd name="connsiteY37" fmla="*/ 771842 h 2663507"/>
              <a:gd name="connsiteX38" fmla="*/ 3086513 w 5980176"/>
              <a:gd name="connsiteY38" fmla="*/ 679195 h 2663507"/>
              <a:gd name="connsiteX39" fmla="*/ 3100832 w 5980176"/>
              <a:gd name="connsiteY39" fmla="*/ 604488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178712 w 5980176"/>
              <a:gd name="connsiteY75" fmla="*/ 1740821 h 2663507"/>
              <a:gd name="connsiteX76" fmla="*/ 4204239 w 5980176"/>
              <a:gd name="connsiteY76" fmla="*/ 1869599 h 2663507"/>
              <a:gd name="connsiteX77" fmla="*/ 4270248 w 5980176"/>
              <a:gd name="connsiteY77" fmla="*/ 1950275 h 2663507"/>
              <a:gd name="connsiteX78" fmla="*/ 4270248 w 5980176"/>
              <a:gd name="connsiteY78" fmla="*/ 1950275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29173 w 5980176"/>
              <a:gd name="connsiteY29" fmla="*/ 1286287 h 2663507"/>
              <a:gd name="connsiteX30" fmla="*/ 2547778 w 5980176"/>
              <a:gd name="connsiteY30" fmla="*/ 1260569 h 2663507"/>
              <a:gd name="connsiteX31" fmla="*/ 2614454 w 5980176"/>
              <a:gd name="connsiteY31" fmla="*/ 1277239 h 2663507"/>
              <a:gd name="connsiteX32" fmla="*/ 2713831 w 5980176"/>
              <a:gd name="connsiteY32" fmla="*/ 1336421 h 2663507"/>
              <a:gd name="connsiteX33" fmla="*/ 2807208 w 5980176"/>
              <a:gd name="connsiteY33" fmla="*/ 1291907 h 2663507"/>
              <a:gd name="connsiteX34" fmla="*/ 2886266 w 5980176"/>
              <a:gd name="connsiteY34" fmla="*/ 1202848 h 2663507"/>
              <a:gd name="connsiteX35" fmla="*/ 2960180 w 5980176"/>
              <a:gd name="connsiteY35" fmla="*/ 995712 h 2663507"/>
              <a:gd name="connsiteX36" fmla="*/ 3016631 w 5980176"/>
              <a:gd name="connsiteY36" fmla="*/ 847407 h 2663507"/>
              <a:gd name="connsiteX37" fmla="*/ 3058287 w 5980176"/>
              <a:gd name="connsiteY37" fmla="*/ 771842 h 2663507"/>
              <a:gd name="connsiteX38" fmla="*/ 3086513 w 5980176"/>
              <a:gd name="connsiteY38" fmla="*/ 679195 h 2663507"/>
              <a:gd name="connsiteX39" fmla="*/ 3100832 w 5980176"/>
              <a:gd name="connsiteY39" fmla="*/ 604488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178712 w 5980176"/>
              <a:gd name="connsiteY75" fmla="*/ 1740821 h 2663507"/>
              <a:gd name="connsiteX76" fmla="*/ 4204239 w 5980176"/>
              <a:gd name="connsiteY76" fmla="*/ 1869599 h 2663507"/>
              <a:gd name="connsiteX77" fmla="*/ 4270248 w 5980176"/>
              <a:gd name="connsiteY77" fmla="*/ 1950275 h 2663507"/>
              <a:gd name="connsiteX78" fmla="*/ 4270248 w 5980176"/>
              <a:gd name="connsiteY78" fmla="*/ 1950275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47778 w 5980176"/>
              <a:gd name="connsiteY30" fmla="*/ 1260569 h 2663507"/>
              <a:gd name="connsiteX31" fmla="*/ 2614454 w 5980176"/>
              <a:gd name="connsiteY31" fmla="*/ 1277239 h 2663507"/>
              <a:gd name="connsiteX32" fmla="*/ 2713831 w 5980176"/>
              <a:gd name="connsiteY32" fmla="*/ 1336421 h 2663507"/>
              <a:gd name="connsiteX33" fmla="*/ 2807208 w 5980176"/>
              <a:gd name="connsiteY33" fmla="*/ 1291907 h 2663507"/>
              <a:gd name="connsiteX34" fmla="*/ 2886266 w 5980176"/>
              <a:gd name="connsiteY34" fmla="*/ 1202848 h 2663507"/>
              <a:gd name="connsiteX35" fmla="*/ 2960180 w 5980176"/>
              <a:gd name="connsiteY35" fmla="*/ 995712 h 2663507"/>
              <a:gd name="connsiteX36" fmla="*/ 3016631 w 5980176"/>
              <a:gd name="connsiteY36" fmla="*/ 847407 h 2663507"/>
              <a:gd name="connsiteX37" fmla="*/ 3058287 w 5980176"/>
              <a:gd name="connsiteY37" fmla="*/ 771842 h 2663507"/>
              <a:gd name="connsiteX38" fmla="*/ 3086513 w 5980176"/>
              <a:gd name="connsiteY38" fmla="*/ 679195 h 2663507"/>
              <a:gd name="connsiteX39" fmla="*/ 3100832 w 5980176"/>
              <a:gd name="connsiteY39" fmla="*/ 604488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178712 w 5980176"/>
              <a:gd name="connsiteY75" fmla="*/ 1740821 h 2663507"/>
              <a:gd name="connsiteX76" fmla="*/ 4204239 w 5980176"/>
              <a:gd name="connsiteY76" fmla="*/ 1869599 h 2663507"/>
              <a:gd name="connsiteX77" fmla="*/ 4270248 w 5980176"/>
              <a:gd name="connsiteY77" fmla="*/ 1950275 h 2663507"/>
              <a:gd name="connsiteX78" fmla="*/ 4270248 w 5980176"/>
              <a:gd name="connsiteY78" fmla="*/ 1950275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14454 w 5980176"/>
              <a:gd name="connsiteY31" fmla="*/ 1277239 h 2663507"/>
              <a:gd name="connsiteX32" fmla="*/ 2713831 w 5980176"/>
              <a:gd name="connsiteY32" fmla="*/ 1336421 h 2663507"/>
              <a:gd name="connsiteX33" fmla="*/ 2807208 w 5980176"/>
              <a:gd name="connsiteY33" fmla="*/ 1291907 h 2663507"/>
              <a:gd name="connsiteX34" fmla="*/ 2886266 w 5980176"/>
              <a:gd name="connsiteY34" fmla="*/ 1202848 h 2663507"/>
              <a:gd name="connsiteX35" fmla="*/ 2960180 w 5980176"/>
              <a:gd name="connsiteY35" fmla="*/ 995712 h 2663507"/>
              <a:gd name="connsiteX36" fmla="*/ 3016631 w 5980176"/>
              <a:gd name="connsiteY36" fmla="*/ 847407 h 2663507"/>
              <a:gd name="connsiteX37" fmla="*/ 3058287 w 5980176"/>
              <a:gd name="connsiteY37" fmla="*/ 771842 h 2663507"/>
              <a:gd name="connsiteX38" fmla="*/ 3086513 w 5980176"/>
              <a:gd name="connsiteY38" fmla="*/ 679195 h 2663507"/>
              <a:gd name="connsiteX39" fmla="*/ 3100832 w 5980176"/>
              <a:gd name="connsiteY39" fmla="*/ 604488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178712 w 5980176"/>
              <a:gd name="connsiteY75" fmla="*/ 1740821 h 2663507"/>
              <a:gd name="connsiteX76" fmla="*/ 4204239 w 5980176"/>
              <a:gd name="connsiteY76" fmla="*/ 1869599 h 2663507"/>
              <a:gd name="connsiteX77" fmla="*/ 4270248 w 5980176"/>
              <a:gd name="connsiteY77" fmla="*/ 1950275 h 2663507"/>
              <a:gd name="connsiteX78" fmla="*/ 4270248 w 5980176"/>
              <a:gd name="connsiteY78" fmla="*/ 1950275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07208 w 5980176"/>
              <a:gd name="connsiteY33" fmla="*/ 1291907 h 2663507"/>
              <a:gd name="connsiteX34" fmla="*/ 2886266 w 5980176"/>
              <a:gd name="connsiteY34" fmla="*/ 1202848 h 2663507"/>
              <a:gd name="connsiteX35" fmla="*/ 2960180 w 5980176"/>
              <a:gd name="connsiteY35" fmla="*/ 995712 h 2663507"/>
              <a:gd name="connsiteX36" fmla="*/ 3016631 w 5980176"/>
              <a:gd name="connsiteY36" fmla="*/ 847407 h 2663507"/>
              <a:gd name="connsiteX37" fmla="*/ 3058287 w 5980176"/>
              <a:gd name="connsiteY37" fmla="*/ 771842 h 2663507"/>
              <a:gd name="connsiteX38" fmla="*/ 3086513 w 5980176"/>
              <a:gd name="connsiteY38" fmla="*/ 679195 h 2663507"/>
              <a:gd name="connsiteX39" fmla="*/ 3100832 w 5980176"/>
              <a:gd name="connsiteY39" fmla="*/ 604488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178712 w 5980176"/>
              <a:gd name="connsiteY75" fmla="*/ 1740821 h 2663507"/>
              <a:gd name="connsiteX76" fmla="*/ 4204239 w 5980176"/>
              <a:gd name="connsiteY76" fmla="*/ 1869599 h 2663507"/>
              <a:gd name="connsiteX77" fmla="*/ 4270248 w 5980176"/>
              <a:gd name="connsiteY77" fmla="*/ 1950275 h 2663507"/>
              <a:gd name="connsiteX78" fmla="*/ 4270248 w 5980176"/>
              <a:gd name="connsiteY78" fmla="*/ 1950275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886266 w 5980176"/>
              <a:gd name="connsiteY34" fmla="*/ 1202848 h 2663507"/>
              <a:gd name="connsiteX35" fmla="*/ 2960180 w 5980176"/>
              <a:gd name="connsiteY35" fmla="*/ 995712 h 2663507"/>
              <a:gd name="connsiteX36" fmla="*/ 3016631 w 5980176"/>
              <a:gd name="connsiteY36" fmla="*/ 847407 h 2663507"/>
              <a:gd name="connsiteX37" fmla="*/ 3058287 w 5980176"/>
              <a:gd name="connsiteY37" fmla="*/ 771842 h 2663507"/>
              <a:gd name="connsiteX38" fmla="*/ 3086513 w 5980176"/>
              <a:gd name="connsiteY38" fmla="*/ 679195 h 2663507"/>
              <a:gd name="connsiteX39" fmla="*/ 3100832 w 5980176"/>
              <a:gd name="connsiteY39" fmla="*/ 604488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178712 w 5980176"/>
              <a:gd name="connsiteY75" fmla="*/ 1740821 h 2663507"/>
              <a:gd name="connsiteX76" fmla="*/ 4204239 w 5980176"/>
              <a:gd name="connsiteY76" fmla="*/ 1869599 h 2663507"/>
              <a:gd name="connsiteX77" fmla="*/ 4270248 w 5980176"/>
              <a:gd name="connsiteY77" fmla="*/ 1950275 h 2663507"/>
              <a:gd name="connsiteX78" fmla="*/ 4270248 w 5980176"/>
              <a:gd name="connsiteY78" fmla="*/ 1950275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2960180 w 5980176"/>
              <a:gd name="connsiteY35" fmla="*/ 995712 h 2663507"/>
              <a:gd name="connsiteX36" fmla="*/ 3016631 w 5980176"/>
              <a:gd name="connsiteY36" fmla="*/ 847407 h 2663507"/>
              <a:gd name="connsiteX37" fmla="*/ 3058287 w 5980176"/>
              <a:gd name="connsiteY37" fmla="*/ 771842 h 2663507"/>
              <a:gd name="connsiteX38" fmla="*/ 3086513 w 5980176"/>
              <a:gd name="connsiteY38" fmla="*/ 679195 h 2663507"/>
              <a:gd name="connsiteX39" fmla="*/ 3100832 w 5980176"/>
              <a:gd name="connsiteY39" fmla="*/ 604488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178712 w 5980176"/>
              <a:gd name="connsiteY75" fmla="*/ 1740821 h 2663507"/>
              <a:gd name="connsiteX76" fmla="*/ 4204239 w 5980176"/>
              <a:gd name="connsiteY76" fmla="*/ 1869599 h 2663507"/>
              <a:gd name="connsiteX77" fmla="*/ 4270248 w 5980176"/>
              <a:gd name="connsiteY77" fmla="*/ 1950275 h 2663507"/>
              <a:gd name="connsiteX78" fmla="*/ 4270248 w 5980176"/>
              <a:gd name="connsiteY78" fmla="*/ 1950275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16631 w 5980176"/>
              <a:gd name="connsiteY36" fmla="*/ 847407 h 2663507"/>
              <a:gd name="connsiteX37" fmla="*/ 3058287 w 5980176"/>
              <a:gd name="connsiteY37" fmla="*/ 771842 h 2663507"/>
              <a:gd name="connsiteX38" fmla="*/ 3086513 w 5980176"/>
              <a:gd name="connsiteY38" fmla="*/ 679195 h 2663507"/>
              <a:gd name="connsiteX39" fmla="*/ 3100832 w 5980176"/>
              <a:gd name="connsiteY39" fmla="*/ 604488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178712 w 5980176"/>
              <a:gd name="connsiteY75" fmla="*/ 1740821 h 2663507"/>
              <a:gd name="connsiteX76" fmla="*/ 4204239 w 5980176"/>
              <a:gd name="connsiteY76" fmla="*/ 1869599 h 2663507"/>
              <a:gd name="connsiteX77" fmla="*/ 4270248 w 5980176"/>
              <a:gd name="connsiteY77" fmla="*/ 1950275 h 2663507"/>
              <a:gd name="connsiteX78" fmla="*/ 4270248 w 5980176"/>
              <a:gd name="connsiteY78" fmla="*/ 1950275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058287 w 5980176"/>
              <a:gd name="connsiteY37" fmla="*/ 771842 h 2663507"/>
              <a:gd name="connsiteX38" fmla="*/ 3086513 w 5980176"/>
              <a:gd name="connsiteY38" fmla="*/ 679195 h 2663507"/>
              <a:gd name="connsiteX39" fmla="*/ 3100832 w 5980176"/>
              <a:gd name="connsiteY39" fmla="*/ 604488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178712 w 5980176"/>
              <a:gd name="connsiteY75" fmla="*/ 1740821 h 2663507"/>
              <a:gd name="connsiteX76" fmla="*/ 4204239 w 5980176"/>
              <a:gd name="connsiteY76" fmla="*/ 1869599 h 2663507"/>
              <a:gd name="connsiteX77" fmla="*/ 4270248 w 5980176"/>
              <a:gd name="connsiteY77" fmla="*/ 1950275 h 2663507"/>
              <a:gd name="connsiteX78" fmla="*/ 4270248 w 5980176"/>
              <a:gd name="connsiteY78" fmla="*/ 1950275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086513 w 5980176"/>
              <a:gd name="connsiteY38" fmla="*/ 679195 h 2663507"/>
              <a:gd name="connsiteX39" fmla="*/ 3100832 w 5980176"/>
              <a:gd name="connsiteY39" fmla="*/ 604488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178712 w 5980176"/>
              <a:gd name="connsiteY75" fmla="*/ 1740821 h 2663507"/>
              <a:gd name="connsiteX76" fmla="*/ 4204239 w 5980176"/>
              <a:gd name="connsiteY76" fmla="*/ 1869599 h 2663507"/>
              <a:gd name="connsiteX77" fmla="*/ 4270248 w 5980176"/>
              <a:gd name="connsiteY77" fmla="*/ 1950275 h 2663507"/>
              <a:gd name="connsiteX78" fmla="*/ 4270248 w 5980176"/>
              <a:gd name="connsiteY78" fmla="*/ 1950275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100832 w 5980176"/>
              <a:gd name="connsiteY39" fmla="*/ 604488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178712 w 5980176"/>
              <a:gd name="connsiteY75" fmla="*/ 1740821 h 2663507"/>
              <a:gd name="connsiteX76" fmla="*/ 4204239 w 5980176"/>
              <a:gd name="connsiteY76" fmla="*/ 1869599 h 2663507"/>
              <a:gd name="connsiteX77" fmla="*/ 4270248 w 5980176"/>
              <a:gd name="connsiteY77" fmla="*/ 1950275 h 2663507"/>
              <a:gd name="connsiteX78" fmla="*/ 4270248 w 5980176"/>
              <a:gd name="connsiteY78" fmla="*/ 1950275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178712 w 5980176"/>
              <a:gd name="connsiteY75" fmla="*/ 1740821 h 2663507"/>
              <a:gd name="connsiteX76" fmla="*/ 4204239 w 5980176"/>
              <a:gd name="connsiteY76" fmla="*/ 1869599 h 2663507"/>
              <a:gd name="connsiteX77" fmla="*/ 4270248 w 5980176"/>
              <a:gd name="connsiteY77" fmla="*/ 1950275 h 2663507"/>
              <a:gd name="connsiteX78" fmla="*/ 4270248 w 5980176"/>
              <a:gd name="connsiteY78" fmla="*/ 1950275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178712 w 5980176"/>
              <a:gd name="connsiteY75" fmla="*/ 1740821 h 2663507"/>
              <a:gd name="connsiteX76" fmla="*/ 4204239 w 5980176"/>
              <a:gd name="connsiteY76" fmla="*/ 1869599 h 2663507"/>
              <a:gd name="connsiteX77" fmla="*/ 4270248 w 5980176"/>
              <a:gd name="connsiteY77" fmla="*/ 1950275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178712 w 5980176"/>
              <a:gd name="connsiteY75" fmla="*/ 1740821 h 2663507"/>
              <a:gd name="connsiteX76" fmla="*/ 4204239 w 5980176"/>
              <a:gd name="connsiteY76" fmla="*/ 18695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178712 w 5980176"/>
              <a:gd name="connsiteY75" fmla="*/ 1740821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144518 w 5980176"/>
              <a:gd name="connsiteY74" fmla="*/ 1624330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126230 w 5980176"/>
              <a:gd name="connsiteY73" fmla="*/ 1535271 h 2663507"/>
              <a:gd name="connsiteX74" fmla="*/ 4227862 w 5980176"/>
              <a:gd name="connsiteY74" fmla="*/ 1595755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103148 w 5980176"/>
              <a:gd name="connsiteY72" fmla="*/ 1402175 h 2663507"/>
              <a:gd name="connsiteX73" fmla="*/ 4216718 w 5980176"/>
              <a:gd name="connsiteY73" fmla="*/ 1520983 h 2663507"/>
              <a:gd name="connsiteX74" fmla="*/ 4227862 w 5980176"/>
              <a:gd name="connsiteY74" fmla="*/ 1595755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058539 w 5980176"/>
              <a:gd name="connsiteY71" fmla="*/ 1175765 h 2663507"/>
              <a:gd name="connsiteX72" fmla="*/ 4203161 w 5980176"/>
              <a:gd name="connsiteY72" fmla="*/ 1371218 h 2663507"/>
              <a:gd name="connsiteX73" fmla="*/ 4216718 w 5980176"/>
              <a:gd name="connsiteY73" fmla="*/ 1520983 h 2663507"/>
              <a:gd name="connsiteX74" fmla="*/ 4227862 w 5980176"/>
              <a:gd name="connsiteY74" fmla="*/ 1595755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005199 w 5980176"/>
              <a:gd name="connsiteY70" fmla="*/ 998219 h 2663507"/>
              <a:gd name="connsiteX71" fmla="*/ 4156170 w 5980176"/>
              <a:gd name="connsiteY71" fmla="*/ 1156715 h 2663507"/>
              <a:gd name="connsiteX72" fmla="*/ 4203161 w 5980176"/>
              <a:gd name="connsiteY72" fmla="*/ 1371218 h 2663507"/>
              <a:gd name="connsiteX73" fmla="*/ 4216718 w 5980176"/>
              <a:gd name="connsiteY73" fmla="*/ 1520983 h 2663507"/>
              <a:gd name="connsiteX74" fmla="*/ 4227862 w 5980176"/>
              <a:gd name="connsiteY74" fmla="*/ 1595755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3953510 w 5980176"/>
              <a:gd name="connsiteY69" fmla="*/ 885284 h 2663507"/>
              <a:gd name="connsiteX70" fmla="*/ 4112355 w 5980176"/>
              <a:gd name="connsiteY70" fmla="*/ 955357 h 2663507"/>
              <a:gd name="connsiteX71" fmla="*/ 4156170 w 5980176"/>
              <a:gd name="connsiteY71" fmla="*/ 1156715 h 2663507"/>
              <a:gd name="connsiteX72" fmla="*/ 4203161 w 5980176"/>
              <a:gd name="connsiteY72" fmla="*/ 1371218 h 2663507"/>
              <a:gd name="connsiteX73" fmla="*/ 4216718 w 5980176"/>
              <a:gd name="connsiteY73" fmla="*/ 1520983 h 2663507"/>
              <a:gd name="connsiteX74" fmla="*/ 4227862 w 5980176"/>
              <a:gd name="connsiteY74" fmla="*/ 1595755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3929348 w 5980176"/>
              <a:gd name="connsiteY68" fmla="*/ 850519 h 2663507"/>
              <a:gd name="connsiteX69" fmla="*/ 4082098 w 5980176"/>
              <a:gd name="connsiteY69" fmla="*/ 849565 h 2663507"/>
              <a:gd name="connsiteX70" fmla="*/ 4112355 w 5980176"/>
              <a:gd name="connsiteY70" fmla="*/ 955357 h 2663507"/>
              <a:gd name="connsiteX71" fmla="*/ 4156170 w 5980176"/>
              <a:gd name="connsiteY71" fmla="*/ 1156715 h 2663507"/>
              <a:gd name="connsiteX72" fmla="*/ 4203161 w 5980176"/>
              <a:gd name="connsiteY72" fmla="*/ 1371218 h 2663507"/>
              <a:gd name="connsiteX73" fmla="*/ 4216718 w 5980176"/>
              <a:gd name="connsiteY73" fmla="*/ 1520983 h 2663507"/>
              <a:gd name="connsiteX74" fmla="*/ 4227862 w 5980176"/>
              <a:gd name="connsiteY74" fmla="*/ 1595755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3907727 w 5980176"/>
              <a:gd name="connsiteY67" fmla="*/ 821912 h 2663507"/>
              <a:gd name="connsiteX68" fmla="*/ 4053173 w 5980176"/>
              <a:gd name="connsiteY68" fmla="*/ 786226 h 2663507"/>
              <a:gd name="connsiteX69" fmla="*/ 4082098 w 5980176"/>
              <a:gd name="connsiteY69" fmla="*/ 849565 h 2663507"/>
              <a:gd name="connsiteX70" fmla="*/ 4112355 w 5980176"/>
              <a:gd name="connsiteY70" fmla="*/ 955357 h 2663507"/>
              <a:gd name="connsiteX71" fmla="*/ 4156170 w 5980176"/>
              <a:gd name="connsiteY71" fmla="*/ 1156715 h 2663507"/>
              <a:gd name="connsiteX72" fmla="*/ 4203161 w 5980176"/>
              <a:gd name="connsiteY72" fmla="*/ 1371218 h 2663507"/>
              <a:gd name="connsiteX73" fmla="*/ 4216718 w 5980176"/>
              <a:gd name="connsiteY73" fmla="*/ 1520983 h 2663507"/>
              <a:gd name="connsiteX74" fmla="*/ 4227862 w 5980176"/>
              <a:gd name="connsiteY74" fmla="*/ 1595755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4022027 w 5980176"/>
              <a:gd name="connsiteY67" fmla="*/ 736187 h 2663507"/>
              <a:gd name="connsiteX68" fmla="*/ 4053173 w 5980176"/>
              <a:gd name="connsiteY68" fmla="*/ 786226 h 2663507"/>
              <a:gd name="connsiteX69" fmla="*/ 4082098 w 5980176"/>
              <a:gd name="connsiteY69" fmla="*/ 849565 h 2663507"/>
              <a:gd name="connsiteX70" fmla="*/ 4112355 w 5980176"/>
              <a:gd name="connsiteY70" fmla="*/ 955357 h 2663507"/>
              <a:gd name="connsiteX71" fmla="*/ 4156170 w 5980176"/>
              <a:gd name="connsiteY71" fmla="*/ 1156715 h 2663507"/>
              <a:gd name="connsiteX72" fmla="*/ 4203161 w 5980176"/>
              <a:gd name="connsiteY72" fmla="*/ 1371218 h 2663507"/>
              <a:gd name="connsiteX73" fmla="*/ 4216718 w 5980176"/>
              <a:gd name="connsiteY73" fmla="*/ 1520983 h 2663507"/>
              <a:gd name="connsiteX74" fmla="*/ 4227862 w 5980176"/>
              <a:gd name="connsiteY74" fmla="*/ 1595755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869626 w 5980176"/>
              <a:gd name="connsiteY66" fmla="*/ 767143 h 2663507"/>
              <a:gd name="connsiteX67" fmla="*/ 4022027 w 5980176"/>
              <a:gd name="connsiteY67" fmla="*/ 736187 h 2663507"/>
              <a:gd name="connsiteX68" fmla="*/ 4053173 w 5980176"/>
              <a:gd name="connsiteY68" fmla="*/ 786226 h 2663507"/>
              <a:gd name="connsiteX69" fmla="*/ 4082098 w 5980176"/>
              <a:gd name="connsiteY69" fmla="*/ 849565 h 2663507"/>
              <a:gd name="connsiteX70" fmla="*/ 4112355 w 5980176"/>
              <a:gd name="connsiteY70" fmla="*/ 955357 h 2663507"/>
              <a:gd name="connsiteX71" fmla="*/ 4156170 w 5980176"/>
              <a:gd name="connsiteY71" fmla="*/ 1156715 h 2663507"/>
              <a:gd name="connsiteX72" fmla="*/ 4203161 w 5980176"/>
              <a:gd name="connsiteY72" fmla="*/ 1371218 h 2663507"/>
              <a:gd name="connsiteX73" fmla="*/ 4216718 w 5980176"/>
              <a:gd name="connsiteY73" fmla="*/ 1520983 h 2663507"/>
              <a:gd name="connsiteX74" fmla="*/ 4227862 w 5980176"/>
              <a:gd name="connsiteY74" fmla="*/ 1595755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835686 w 5980176"/>
              <a:gd name="connsiteY65" fmla="*/ 704468 h 2663507"/>
              <a:gd name="connsiteX66" fmla="*/ 3991070 w 5980176"/>
              <a:gd name="connsiteY66" fmla="*/ 702850 h 2663507"/>
              <a:gd name="connsiteX67" fmla="*/ 4022027 w 5980176"/>
              <a:gd name="connsiteY67" fmla="*/ 736187 h 2663507"/>
              <a:gd name="connsiteX68" fmla="*/ 4053173 w 5980176"/>
              <a:gd name="connsiteY68" fmla="*/ 786226 h 2663507"/>
              <a:gd name="connsiteX69" fmla="*/ 4082098 w 5980176"/>
              <a:gd name="connsiteY69" fmla="*/ 849565 h 2663507"/>
              <a:gd name="connsiteX70" fmla="*/ 4112355 w 5980176"/>
              <a:gd name="connsiteY70" fmla="*/ 955357 h 2663507"/>
              <a:gd name="connsiteX71" fmla="*/ 4156170 w 5980176"/>
              <a:gd name="connsiteY71" fmla="*/ 1156715 h 2663507"/>
              <a:gd name="connsiteX72" fmla="*/ 4203161 w 5980176"/>
              <a:gd name="connsiteY72" fmla="*/ 1371218 h 2663507"/>
              <a:gd name="connsiteX73" fmla="*/ 4216718 w 5980176"/>
              <a:gd name="connsiteY73" fmla="*/ 1520983 h 2663507"/>
              <a:gd name="connsiteX74" fmla="*/ 4227862 w 5980176"/>
              <a:gd name="connsiteY74" fmla="*/ 1595755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03333 w 5980176"/>
              <a:gd name="connsiteY64" fmla="*/ 632079 h 2663507"/>
              <a:gd name="connsiteX65" fmla="*/ 3949986 w 5980176"/>
              <a:gd name="connsiteY65" fmla="*/ 621124 h 2663507"/>
              <a:gd name="connsiteX66" fmla="*/ 3991070 w 5980176"/>
              <a:gd name="connsiteY66" fmla="*/ 702850 h 2663507"/>
              <a:gd name="connsiteX67" fmla="*/ 4022027 w 5980176"/>
              <a:gd name="connsiteY67" fmla="*/ 736187 h 2663507"/>
              <a:gd name="connsiteX68" fmla="*/ 4053173 w 5980176"/>
              <a:gd name="connsiteY68" fmla="*/ 786226 h 2663507"/>
              <a:gd name="connsiteX69" fmla="*/ 4082098 w 5980176"/>
              <a:gd name="connsiteY69" fmla="*/ 849565 h 2663507"/>
              <a:gd name="connsiteX70" fmla="*/ 4112355 w 5980176"/>
              <a:gd name="connsiteY70" fmla="*/ 955357 h 2663507"/>
              <a:gd name="connsiteX71" fmla="*/ 4156170 w 5980176"/>
              <a:gd name="connsiteY71" fmla="*/ 1156715 h 2663507"/>
              <a:gd name="connsiteX72" fmla="*/ 4203161 w 5980176"/>
              <a:gd name="connsiteY72" fmla="*/ 1371218 h 2663507"/>
              <a:gd name="connsiteX73" fmla="*/ 4216718 w 5980176"/>
              <a:gd name="connsiteY73" fmla="*/ 1520983 h 2663507"/>
              <a:gd name="connsiteX74" fmla="*/ 4227862 w 5980176"/>
              <a:gd name="connsiteY74" fmla="*/ 1595755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49739 w 5980176"/>
              <a:gd name="connsiteY63" fmla="*/ 526763 h 2663507"/>
              <a:gd name="connsiteX64" fmla="*/ 3886677 w 5980176"/>
              <a:gd name="connsiteY64" fmla="*/ 558260 h 2663507"/>
              <a:gd name="connsiteX65" fmla="*/ 3949986 w 5980176"/>
              <a:gd name="connsiteY65" fmla="*/ 621124 h 2663507"/>
              <a:gd name="connsiteX66" fmla="*/ 3991070 w 5980176"/>
              <a:gd name="connsiteY66" fmla="*/ 702850 h 2663507"/>
              <a:gd name="connsiteX67" fmla="*/ 4022027 w 5980176"/>
              <a:gd name="connsiteY67" fmla="*/ 736187 h 2663507"/>
              <a:gd name="connsiteX68" fmla="*/ 4053173 w 5980176"/>
              <a:gd name="connsiteY68" fmla="*/ 786226 h 2663507"/>
              <a:gd name="connsiteX69" fmla="*/ 4082098 w 5980176"/>
              <a:gd name="connsiteY69" fmla="*/ 849565 h 2663507"/>
              <a:gd name="connsiteX70" fmla="*/ 4112355 w 5980176"/>
              <a:gd name="connsiteY70" fmla="*/ 955357 h 2663507"/>
              <a:gd name="connsiteX71" fmla="*/ 4156170 w 5980176"/>
              <a:gd name="connsiteY71" fmla="*/ 1156715 h 2663507"/>
              <a:gd name="connsiteX72" fmla="*/ 4203161 w 5980176"/>
              <a:gd name="connsiteY72" fmla="*/ 1371218 h 2663507"/>
              <a:gd name="connsiteX73" fmla="*/ 4216718 w 5980176"/>
              <a:gd name="connsiteY73" fmla="*/ 1520983 h 2663507"/>
              <a:gd name="connsiteX74" fmla="*/ 4227862 w 5980176"/>
              <a:gd name="connsiteY74" fmla="*/ 1595755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20275 w 5980176"/>
              <a:gd name="connsiteY62" fmla="*/ 511524 h 2663507"/>
              <a:gd name="connsiteX63" fmla="*/ 3783077 w 5980176"/>
              <a:gd name="connsiteY63" fmla="*/ 462469 h 2663507"/>
              <a:gd name="connsiteX64" fmla="*/ 3886677 w 5980176"/>
              <a:gd name="connsiteY64" fmla="*/ 558260 h 2663507"/>
              <a:gd name="connsiteX65" fmla="*/ 3949986 w 5980176"/>
              <a:gd name="connsiteY65" fmla="*/ 621124 h 2663507"/>
              <a:gd name="connsiteX66" fmla="*/ 3991070 w 5980176"/>
              <a:gd name="connsiteY66" fmla="*/ 702850 h 2663507"/>
              <a:gd name="connsiteX67" fmla="*/ 4022027 w 5980176"/>
              <a:gd name="connsiteY67" fmla="*/ 736187 h 2663507"/>
              <a:gd name="connsiteX68" fmla="*/ 4053173 w 5980176"/>
              <a:gd name="connsiteY68" fmla="*/ 786226 h 2663507"/>
              <a:gd name="connsiteX69" fmla="*/ 4082098 w 5980176"/>
              <a:gd name="connsiteY69" fmla="*/ 849565 h 2663507"/>
              <a:gd name="connsiteX70" fmla="*/ 4112355 w 5980176"/>
              <a:gd name="connsiteY70" fmla="*/ 955357 h 2663507"/>
              <a:gd name="connsiteX71" fmla="*/ 4156170 w 5980176"/>
              <a:gd name="connsiteY71" fmla="*/ 1156715 h 2663507"/>
              <a:gd name="connsiteX72" fmla="*/ 4203161 w 5980176"/>
              <a:gd name="connsiteY72" fmla="*/ 1371218 h 2663507"/>
              <a:gd name="connsiteX73" fmla="*/ 4216718 w 5980176"/>
              <a:gd name="connsiteY73" fmla="*/ 1520983 h 2663507"/>
              <a:gd name="connsiteX74" fmla="*/ 4227862 w 5980176"/>
              <a:gd name="connsiteY74" fmla="*/ 1595755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0462 w 5980176"/>
              <a:gd name="connsiteY61" fmla="*/ 455168 h 2663507"/>
              <a:gd name="connsiteX62" fmla="*/ 3746469 w 5980176"/>
              <a:gd name="connsiteY62" fmla="*/ 435324 h 2663507"/>
              <a:gd name="connsiteX63" fmla="*/ 3783077 w 5980176"/>
              <a:gd name="connsiteY63" fmla="*/ 462469 h 2663507"/>
              <a:gd name="connsiteX64" fmla="*/ 3886677 w 5980176"/>
              <a:gd name="connsiteY64" fmla="*/ 558260 h 2663507"/>
              <a:gd name="connsiteX65" fmla="*/ 3949986 w 5980176"/>
              <a:gd name="connsiteY65" fmla="*/ 621124 h 2663507"/>
              <a:gd name="connsiteX66" fmla="*/ 3991070 w 5980176"/>
              <a:gd name="connsiteY66" fmla="*/ 702850 h 2663507"/>
              <a:gd name="connsiteX67" fmla="*/ 4022027 w 5980176"/>
              <a:gd name="connsiteY67" fmla="*/ 736187 h 2663507"/>
              <a:gd name="connsiteX68" fmla="*/ 4053173 w 5980176"/>
              <a:gd name="connsiteY68" fmla="*/ 786226 h 2663507"/>
              <a:gd name="connsiteX69" fmla="*/ 4082098 w 5980176"/>
              <a:gd name="connsiteY69" fmla="*/ 849565 h 2663507"/>
              <a:gd name="connsiteX70" fmla="*/ 4112355 w 5980176"/>
              <a:gd name="connsiteY70" fmla="*/ 955357 h 2663507"/>
              <a:gd name="connsiteX71" fmla="*/ 4156170 w 5980176"/>
              <a:gd name="connsiteY71" fmla="*/ 1156715 h 2663507"/>
              <a:gd name="connsiteX72" fmla="*/ 4203161 w 5980176"/>
              <a:gd name="connsiteY72" fmla="*/ 1371218 h 2663507"/>
              <a:gd name="connsiteX73" fmla="*/ 4216718 w 5980176"/>
              <a:gd name="connsiteY73" fmla="*/ 1520983 h 2663507"/>
              <a:gd name="connsiteX74" fmla="*/ 4227862 w 5980176"/>
              <a:gd name="connsiteY74" fmla="*/ 1595755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58584 h 2663507"/>
              <a:gd name="connsiteX61" fmla="*/ 3695225 w 5980176"/>
              <a:gd name="connsiteY61" fmla="*/ 400399 h 2663507"/>
              <a:gd name="connsiteX62" fmla="*/ 3746469 w 5980176"/>
              <a:gd name="connsiteY62" fmla="*/ 435324 h 2663507"/>
              <a:gd name="connsiteX63" fmla="*/ 3783077 w 5980176"/>
              <a:gd name="connsiteY63" fmla="*/ 462469 h 2663507"/>
              <a:gd name="connsiteX64" fmla="*/ 3886677 w 5980176"/>
              <a:gd name="connsiteY64" fmla="*/ 558260 h 2663507"/>
              <a:gd name="connsiteX65" fmla="*/ 3949986 w 5980176"/>
              <a:gd name="connsiteY65" fmla="*/ 621124 h 2663507"/>
              <a:gd name="connsiteX66" fmla="*/ 3991070 w 5980176"/>
              <a:gd name="connsiteY66" fmla="*/ 702850 h 2663507"/>
              <a:gd name="connsiteX67" fmla="*/ 4022027 w 5980176"/>
              <a:gd name="connsiteY67" fmla="*/ 736187 h 2663507"/>
              <a:gd name="connsiteX68" fmla="*/ 4053173 w 5980176"/>
              <a:gd name="connsiteY68" fmla="*/ 786226 h 2663507"/>
              <a:gd name="connsiteX69" fmla="*/ 4082098 w 5980176"/>
              <a:gd name="connsiteY69" fmla="*/ 849565 h 2663507"/>
              <a:gd name="connsiteX70" fmla="*/ 4112355 w 5980176"/>
              <a:gd name="connsiteY70" fmla="*/ 955357 h 2663507"/>
              <a:gd name="connsiteX71" fmla="*/ 4156170 w 5980176"/>
              <a:gd name="connsiteY71" fmla="*/ 1156715 h 2663507"/>
              <a:gd name="connsiteX72" fmla="*/ 4203161 w 5980176"/>
              <a:gd name="connsiteY72" fmla="*/ 1371218 h 2663507"/>
              <a:gd name="connsiteX73" fmla="*/ 4216718 w 5980176"/>
              <a:gd name="connsiteY73" fmla="*/ 1520983 h 2663507"/>
              <a:gd name="connsiteX74" fmla="*/ 4227862 w 5980176"/>
              <a:gd name="connsiteY74" fmla="*/ 1595755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3747 w 5980176"/>
              <a:gd name="connsiteY59" fmla="*/ 174561 h 2663507"/>
              <a:gd name="connsiteX60" fmla="*/ 3626104 w 5980176"/>
              <a:gd name="connsiteY60" fmla="*/ 346678 h 2663507"/>
              <a:gd name="connsiteX61" fmla="*/ 3695225 w 5980176"/>
              <a:gd name="connsiteY61" fmla="*/ 400399 h 2663507"/>
              <a:gd name="connsiteX62" fmla="*/ 3746469 w 5980176"/>
              <a:gd name="connsiteY62" fmla="*/ 435324 h 2663507"/>
              <a:gd name="connsiteX63" fmla="*/ 3783077 w 5980176"/>
              <a:gd name="connsiteY63" fmla="*/ 462469 h 2663507"/>
              <a:gd name="connsiteX64" fmla="*/ 3886677 w 5980176"/>
              <a:gd name="connsiteY64" fmla="*/ 558260 h 2663507"/>
              <a:gd name="connsiteX65" fmla="*/ 3949986 w 5980176"/>
              <a:gd name="connsiteY65" fmla="*/ 621124 h 2663507"/>
              <a:gd name="connsiteX66" fmla="*/ 3991070 w 5980176"/>
              <a:gd name="connsiteY66" fmla="*/ 702850 h 2663507"/>
              <a:gd name="connsiteX67" fmla="*/ 4022027 w 5980176"/>
              <a:gd name="connsiteY67" fmla="*/ 736187 h 2663507"/>
              <a:gd name="connsiteX68" fmla="*/ 4053173 w 5980176"/>
              <a:gd name="connsiteY68" fmla="*/ 786226 h 2663507"/>
              <a:gd name="connsiteX69" fmla="*/ 4082098 w 5980176"/>
              <a:gd name="connsiteY69" fmla="*/ 849565 h 2663507"/>
              <a:gd name="connsiteX70" fmla="*/ 4112355 w 5980176"/>
              <a:gd name="connsiteY70" fmla="*/ 955357 h 2663507"/>
              <a:gd name="connsiteX71" fmla="*/ 4156170 w 5980176"/>
              <a:gd name="connsiteY71" fmla="*/ 1156715 h 2663507"/>
              <a:gd name="connsiteX72" fmla="*/ 4203161 w 5980176"/>
              <a:gd name="connsiteY72" fmla="*/ 1371218 h 2663507"/>
              <a:gd name="connsiteX73" fmla="*/ 4216718 w 5980176"/>
              <a:gd name="connsiteY73" fmla="*/ 1520983 h 2663507"/>
              <a:gd name="connsiteX74" fmla="*/ 4227862 w 5980176"/>
              <a:gd name="connsiteY74" fmla="*/ 1595755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0440 w 5980176"/>
              <a:gd name="connsiteY58" fmla="*/ 94043 h 2663507"/>
              <a:gd name="connsiteX59" fmla="*/ 3566128 w 5980176"/>
              <a:gd name="connsiteY59" fmla="*/ 307911 h 2663507"/>
              <a:gd name="connsiteX60" fmla="*/ 3626104 w 5980176"/>
              <a:gd name="connsiteY60" fmla="*/ 346678 h 2663507"/>
              <a:gd name="connsiteX61" fmla="*/ 3695225 w 5980176"/>
              <a:gd name="connsiteY61" fmla="*/ 400399 h 2663507"/>
              <a:gd name="connsiteX62" fmla="*/ 3746469 w 5980176"/>
              <a:gd name="connsiteY62" fmla="*/ 435324 h 2663507"/>
              <a:gd name="connsiteX63" fmla="*/ 3783077 w 5980176"/>
              <a:gd name="connsiteY63" fmla="*/ 462469 h 2663507"/>
              <a:gd name="connsiteX64" fmla="*/ 3886677 w 5980176"/>
              <a:gd name="connsiteY64" fmla="*/ 558260 h 2663507"/>
              <a:gd name="connsiteX65" fmla="*/ 3949986 w 5980176"/>
              <a:gd name="connsiteY65" fmla="*/ 621124 h 2663507"/>
              <a:gd name="connsiteX66" fmla="*/ 3991070 w 5980176"/>
              <a:gd name="connsiteY66" fmla="*/ 702850 h 2663507"/>
              <a:gd name="connsiteX67" fmla="*/ 4022027 w 5980176"/>
              <a:gd name="connsiteY67" fmla="*/ 736187 h 2663507"/>
              <a:gd name="connsiteX68" fmla="*/ 4053173 w 5980176"/>
              <a:gd name="connsiteY68" fmla="*/ 786226 h 2663507"/>
              <a:gd name="connsiteX69" fmla="*/ 4082098 w 5980176"/>
              <a:gd name="connsiteY69" fmla="*/ 849565 h 2663507"/>
              <a:gd name="connsiteX70" fmla="*/ 4112355 w 5980176"/>
              <a:gd name="connsiteY70" fmla="*/ 955357 h 2663507"/>
              <a:gd name="connsiteX71" fmla="*/ 4156170 w 5980176"/>
              <a:gd name="connsiteY71" fmla="*/ 1156715 h 2663507"/>
              <a:gd name="connsiteX72" fmla="*/ 4203161 w 5980176"/>
              <a:gd name="connsiteY72" fmla="*/ 1371218 h 2663507"/>
              <a:gd name="connsiteX73" fmla="*/ 4216718 w 5980176"/>
              <a:gd name="connsiteY73" fmla="*/ 1520983 h 2663507"/>
              <a:gd name="connsiteX74" fmla="*/ 4227862 w 5980176"/>
              <a:gd name="connsiteY74" fmla="*/ 1595755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4152 w 5980176"/>
              <a:gd name="connsiteY57" fmla="*/ 85185 h 2663507"/>
              <a:gd name="connsiteX58" fmla="*/ 3527584 w 5980176"/>
              <a:gd name="connsiteY58" fmla="*/ 301212 h 2663507"/>
              <a:gd name="connsiteX59" fmla="*/ 3566128 w 5980176"/>
              <a:gd name="connsiteY59" fmla="*/ 307911 h 2663507"/>
              <a:gd name="connsiteX60" fmla="*/ 3626104 w 5980176"/>
              <a:gd name="connsiteY60" fmla="*/ 346678 h 2663507"/>
              <a:gd name="connsiteX61" fmla="*/ 3695225 w 5980176"/>
              <a:gd name="connsiteY61" fmla="*/ 400399 h 2663507"/>
              <a:gd name="connsiteX62" fmla="*/ 3746469 w 5980176"/>
              <a:gd name="connsiteY62" fmla="*/ 435324 h 2663507"/>
              <a:gd name="connsiteX63" fmla="*/ 3783077 w 5980176"/>
              <a:gd name="connsiteY63" fmla="*/ 462469 h 2663507"/>
              <a:gd name="connsiteX64" fmla="*/ 3886677 w 5980176"/>
              <a:gd name="connsiteY64" fmla="*/ 558260 h 2663507"/>
              <a:gd name="connsiteX65" fmla="*/ 3949986 w 5980176"/>
              <a:gd name="connsiteY65" fmla="*/ 621124 h 2663507"/>
              <a:gd name="connsiteX66" fmla="*/ 3991070 w 5980176"/>
              <a:gd name="connsiteY66" fmla="*/ 702850 h 2663507"/>
              <a:gd name="connsiteX67" fmla="*/ 4022027 w 5980176"/>
              <a:gd name="connsiteY67" fmla="*/ 736187 h 2663507"/>
              <a:gd name="connsiteX68" fmla="*/ 4053173 w 5980176"/>
              <a:gd name="connsiteY68" fmla="*/ 786226 h 2663507"/>
              <a:gd name="connsiteX69" fmla="*/ 4082098 w 5980176"/>
              <a:gd name="connsiteY69" fmla="*/ 849565 h 2663507"/>
              <a:gd name="connsiteX70" fmla="*/ 4112355 w 5980176"/>
              <a:gd name="connsiteY70" fmla="*/ 955357 h 2663507"/>
              <a:gd name="connsiteX71" fmla="*/ 4156170 w 5980176"/>
              <a:gd name="connsiteY71" fmla="*/ 1156715 h 2663507"/>
              <a:gd name="connsiteX72" fmla="*/ 4203161 w 5980176"/>
              <a:gd name="connsiteY72" fmla="*/ 1371218 h 2663507"/>
              <a:gd name="connsiteX73" fmla="*/ 4216718 w 5980176"/>
              <a:gd name="connsiteY73" fmla="*/ 1520983 h 2663507"/>
              <a:gd name="connsiteX74" fmla="*/ 4227862 w 5980176"/>
              <a:gd name="connsiteY74" fmla="*/ 1595755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8626 w 5980176"/>
              <a:gd name="connsiteY56" fmla="*/ 98710 h 2663507"/>
              <a:gd name="connsiteX57" fmla="*/ 3501771 w 5980176"/>
              <a:gd name="connsiteY57" fmla="*/ 299498 h 2663507"/>
              <a:gd name="connsiteX58" fmla="*/ 3527584 w 5980176"/>
              <a:gd name="connsiteY58" fmla="*/ 301212 h 2663507"/>
              <a:gd name="connsiteX59" fmla="*/ 3566128 w 5980176"/>
              <a:gd name="connsiteY59" fmla="*/ 307911 h 2663507"/>
              <a:gd name="connsiteX60" fmla="*/ 3626104 w 5980176"/>
              <a:gd name="connsiteY60" fmla="*/ 346678 h 2663507"/>
              <a:gd name="connsiteX61" fmla="*/ 3695225 w 5980176"/>
              <a:gd name="connsiteY61" fmla="*/ 400399 h 2663507"/>
              <a:gd name="connsiteX62" fmla="*/ 3746469 w 5980176"/>
              <a:gd name="connsiteY62" fmla="*/ 435324 h 2663507"/>
              <a:gd name="connsiteX63" fmla="*/ 3783077 w 5980176"/>
              <a:gd name="connsiteY63" fmla="*/ 462469 h 2663507"/>
              <a:gd name="connsiteX64" fmla="*/ 3886677 w 5980176"/>
              <a:gd name="connsiteY64" fmla="*/ 558260 h 2663507"/>
              <a:gd name="connsiteX65" fmla="*/ 3949986 w 5980176"/>
              <a:gd name="connsiteY65" fmla="*/ 621124 h 2663507"/>
              <a:gd name="connsiteX66" fmla="*/ 3991070 w 5980176"/>
              <a:gd name="connsiteY66" fmla="*/ 702850 h 2663507"/>
              <a:gd name="connsiteX67" fmla="*/ 4022027 w 5980176"/>
              <a:gd name="connsiteY67" fmla="*/ 736187 h 2663507"/>
              <a:gd name="connsiteX68" fmla="*/ 4053173 w 5980176"/>
              <a:gd name="connsiteY68" fmla="*/ 786226 h 2663507"/>
              <a:gd name="connsiteX69" fmla="*/ 4082098 w 5980176"/>
              <a:gd name="connsiteY69" fmla="*/ 849565 h 2663507"/>
              <a:gd name="connsiteX70" fmla="*/ 4112355 w 5980176"/>
              <a:gd name="connsiteY70" fmla="*/ 955357 h 2663507"/>
              <a:gd name="connsiteX71" fmla="*/ 4156170 w 5980176"/>
              <a:gd name="connsiteY71" fmla="*/ 1156715 h 2663507"/>
              <a:gd name="connsiteX72" fmla="*/ 4203161 w 5980176"/>
              <a:gd name="connsiteY72" fmla="*/ 1371218 h 2663507"/>
              <a:gd name="connsiteX73" fmla="*/ 4216718 w 5980176"/>
              <a:gd name="connsiteY73" fmla="*/ 1520983 h 2663507"/>
              <a:gd name="connsiteX74" fmla="*/ 4227862 w 5980176"/>
              <a:gd name="connsiteY74" fmla="*/ 1595755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49288 w 5980176"/>
              <a:gd name="connsiteY55" fmla="*/ 41243 h 2663507"/>
              <a:gd name="connsiteX56" fmla="*/ 3481482 w 5980176"/>
              <a:gd name="connsiteY56" fmla="*/ 310641 h 2663507"/>
              <a:gd name="connsiteX57" fmla="*/ 3501771 w 5980176"/>
              <a:gd name="connsiteY57" fmla="*/ 299498 h 2663507"/>
              <a:gd name="connsiteX58" fmla="*/ 3527584 w 5980176"/>
              <a:gd name="connsiteY58" fmla="*/ 301212 h 2663507"/>
              <a:gd name="connsiteX59" fmla="*/ 3566128 w 5980176"/>
              <a:gd name="connsiteY59" fmla="*/ 307911 h 2663507"/>
              <a:gd name="connsiteX60" fmla="*/ 3626104 w 5980176"/>
              <a:gd name="connsiteY60" fmla="*/ 346678 h 2663507"/>
              <a:gd name="connsiteX61" fmla="*/ 3695225 w 5980176"/>
              <a:gd name="connsiteY61" fmla="*/ 400399 h 2663507"/>
              <a:gd name="connsiteX62" fmla="*/ 3746469 w 5980176"/>
              <a:gd name="connsiteY62" fmla="*/ 435324 h 2663507"/>
              <a:gd name="connsiteX63" fmla="*/ 3783077 w 5980176"/>
              <a:gd name="connsiteY63" fmla="*/ 462469 h 2663507"/>
              <a:gd name="connsiteX64" fmla="*/ 3886677 w 5980176"/>
              <a:gd name="connsiteY64" fmla="*/ 558260 h 2663507"/>
              <a:gd name="connsiteX65" fmla="*/ 3949986 w 5980176"/>
              <a:gd name="connsiteY65" fmla="*/ 621124 h 2663507"/>
              <a:gd name="connsiteX66" fmla="*/ 3991070 w 5980176"/>
              <a:gd name="connsiteY66" fmla="*/ 702850 h 2663507"/>
              <a:gd name="connsiteX67" fmla="*/ 4022027 w 5980176"/>
              <a:gd name="connsiteY67" fmla="*/ 736187 h 2663507"/>
              <a:gd name="connsiteX68" fmla="*/ 4053173 w 5980176"/>
              <a:gd name="connsiteY68" fmla="*/ 786226 h 2663507"/>
              <a:gd name="connsiteX69" fmla="*/ 4082098 w 5980176"/>
              <a:gd name="connsiteY69" fmla="*/ 849565 h 2663507"/>
              <a:gd name="connsiteX70" fmla="*/ 4112355 w 5980176"/>
              <a:gd name="connsiteY70" fmla="*/ 955357 h 2663507"/>
              <a:gd name="connsiteX71" fmla="*/ 4156170 w 5980176"/>
              <a:gd name="connsiteY71" fmla="*/ 1156715 h 2663507"/>
              <a:gd name="connsiteX72" fmla="*/ 4203161 w 5980176"/>
              <a:gd name="connsiteY72" fmla="*/ 1371218 h 2663507"/>
              <a:gd name="connsiteX73" fmla="*/ 4216718 w 5980176"/>
              <a:gd name="connsiteY73" fmla="*/ 1520983 h 2663507"/>
              <a:gd name="connsiteX74" fmla="*/ 4227862 w 5980176"/>
              <a:gd name="connsiteY74" fmla="*/ 1595755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29381 w 5980176"/>
              <a:gd name="connsiteY54" fmla="*/ 39465 h 2663507"/>
              <a:gd name="connsiteX55" fmla="*/ 3461194 w 5980176"/>
              <a:gd name="connsiteY55" fmla="*/ 310324 h 2663507"/>
              <a:gd name="connsiteX56" fmla="*/ 3481482 w 5980176"/>
              <a:gd name="connsiteY56" fmla="*/ 310641 h 2663507"/>
              <a:gd name="connsiteX57" fmla="*/ 3501771 w 5980176"/>
              <a:gd name="connsiteY57" fmla="*/ 299498 h 2663507"/>
              <a:gd name="connsiteX58" fmla="*/ 3527584 w 5980176"/>
              <a:gd name="connsiteY58" fmla="*/ 301212 h 2663507"/>
              <a:gd name="connsiteX59" fmla="*/ 3566128 w 5980176"/>
              <a:gd name="connsiteY59" fmla="*/ 307911 h 2663507"/>
              <a:gd name="connsiteX60" fmla="*/ 3626104 w 5980176"/>
              <a:gd name="connsiteY60" fmla="*/ 346678 h 2663507"/>
              <a:gd name="connsiteX61" fmla="*/ 3695225 w 5980176"/>
              <a:gd name="connsiteY61" fmla="*/ 400399 h 2663507"/>
              <a:gd name="connsiteX62" fmla="*/ 3746469 w 5980176"/>
              <a:gd name="connsiteY62" fmla="*/ 435324 h 2663507"/>
              <a:gd name="connsiteX63" fmla="*/ 3783077 w 5980176"/>
              <a:gd name="connsiteY63" fmla="*/ 462469 h 2663507"/>
              <a:gd name="connsiteX64" fmla="*/ 3886677 w 5980176"/>
              <a:gd name="connsiteY64" fmla="*/ 558260 h 2663507"/>
              <a:gd name="connsiteX65" fmla="*/ 3949986 w 5980176"/>
              <a:gd name="connsiteY65" fmla="*/ 621124 h 2663507"/>
              <a:gd name="connsiteX66" fmla="*/ 3991070 w 5980176"/>
              <a:gd name="connsiteY66" fmla="*/ 702850 h 2663507"/>
              <a:gd name="connsiteX67" fmla="*/ 4022027 w 5980176"/>
              <a:gd name="connsiteY67" fmla="*/ 736187 h 2663507"/>
              <a:gd name="connsiteX68" fmla="*/ 4053173 w 5980176"/>
              <a:gd name="connsiteY68" fmla="*/ 786226 h 2663507"/>
              <a:gd name="connsiteX69" fmla="*/ 4082098 w 5980176"/>
              <a:gd name="connsiteY69" fmla="*/ 849565 h 2663507"/>
              <a:gd name="connsiteX70" fmla="*/ 4112355 w 5980176"/>
              <a:gd name="connsiteY70" fmla="*/ 955357 h 2663507"/>
              <a:gd name="connsiteX71" fmla="*/ 4156170 w 5980176"/>
              <a:gd name="connsiteY71" fmla="*/ 1156715 h 2663507"/>
              <a:gd name="connsiteX72" fmla="*/ 4203161 w 5980176"/>
              <a:gd name="connsiteY72" fmla="*/ 1371218 h 2663507"/>
              <a:gd name="connsiteX73" fmla="*/ 4216718 w 5980176"/>
              <a:gd name="connsiteY73" fmla="*/ 1520983 h 2663507"/>
              <a:gd name="connsiteX74" fmla="*/ 4227862 w 5980176"/>
              <a:gd name="connsiteY74" fmla="*/ 1595755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3507 h 2663507"/>
              <a:gd name="connsiteX1" fmla="*/ 91440 w 5980176"/>
              <a:gd name="connsiteY1" fmla="*/ 2654363 h 2663507"/>
              <a:gd name="connsiteX2" fmla="*/ 320040 w 5980176"/>
              <a:gd name="connsiteY2" fmla="*/ 2608643 h 2663507"/>
              <a:gd name="connsiteX3" fmla="*/ 576072 w 5980176"/>
              <a:gd name="connsiteY3" fmla="*/ 2526347 h 2663507"/>
              <a:gd name="connsiteX4" fmla="*/ 868680 w 5980176"/>
              <a:gd name="connsiteY4" fmla="*/ 2407475 h 2663507"/>
              <a:gd name="connsiteX5" fmla="*/ 996696 w 5980176"/>
              <a:gd name="connsiteY5" fmla="*/ 2343467 h 2663507"/>
              <a:gd name="connsiteX6" fmla="*/ 1152144 w 5980176"/>
              <a:gd name="connsiteY6" fmla="*/ 2188019 h 2663507"/>
              <a:gd name="connsiteX7" fmla="*/ 1234440 w 5980176"/>
              <a:gd name="connsiteY7" fmla="*/ 2096579 h 2663507"/>
              <a:gd name="connsiteX8" fmla="*/ 1335024 w 5980176"/>
              <a:gd name="connsiteY8" fmla="*/ 1968563 h 2663507"/>
              <a:gd name="connsiteX9" fmla="*/ 1389888 w 5980176"/>
              <a:gd name="connsiteY9" fmla="*/ 1803971 h 2663507"/>
              <a:gd name="connsiteX10" fmla="*/ 1463040 w 5980176"/>
              <a:gd name="connsiteY10" fmla="*/ 1666811 h 2663507"/>
              <a:gd name="connsiteX11" fmla="*/ 1527048 w 5980176"/>
              <a:gd name="connsiteY11" fmla="*/ 1630235 h 2663507"/>
              <a:gd name="connsiteX12" fmla="*/ 1609344 w 5980176"/>
              <a:gd name="connsiteY12" fmla="*/ 1666811 h 2663507"/>
              <a:gd name="connsiteX13" fmla="*/ 1700784 w 5980176"/>
              <a:gd name="connsiteY13" fmla="*/ 1602803 h 2663507"/>
              <a:gd name="connsiteX14" fmla="*/ 1801368 w 5980176"/>
              <a:gd name="connsiteY14" fmla="*/ 1557083 h 2663507"/>
              <a:gd name="connsiteX15" fmla="*/ 1883664 w 5980176"/>
              <a:gd name="connsiteY15" fmla="*/ 1520507 h 2663507"/>
              <a:gd name="connsiteX16" fmla="*/ 1883664 w 5980176"/>
              <a:gd name="connsiteY16" fmla="*/ 1520507 h 2663507"/>
              <a:gd name="connsiteX17" fmla="*/ 1975104 w 5980176"/>
              <a:gd name="connsiteY17" fmla="*/ 1621091 h 2663507"/>
              <a:gd name="connsiteX18" fmla="*/ 1975104 w 5980176"/>
              <a:gd name="connsiteY18" fmla="*/ 1621091 h 2663507"/>
              <a:gd name="connsiteX19" fmla="*/ 2121408 w 5980176"/>
              <a:gd name="connsiteY19" fmla="*/ 1666811 h 2663507"/>
              <a:gd name="connsiteX20" fmla="*/ 2121408 w 5980176"/>
              <a:gd name="connsiteY20" fmla="*/ 1666811 h 2663507"/>
              <a:gd name="connsiteX21" fmla="*/ 2194560 w 5980176"/>
              <a:gd name="connsiteY21" fmla="*/ 1675955 h 2663507"/>
              <a:gd name="connsiteX22" fmla="*/ 2258568 w 5980176"/>
              <a:gd name="connsiteY22" fmla="*/ 1602803 h 2663507"/>
              <a:gd name="connsiteX23" fmla="*/ 2286000 w 5980176"/>
              <a:gd name="connsiteY23" fmla="*/ 1538795 h 2663507"/>
              <a:gd name="connsiteX24" fmla="*/ 2331720 w 5980176"/>
              <a:gd name="connsiteY24" fmla="*/ 1456499 h 2663507"/>
              <a:gd name="connsiteX25" fmla="*/ 2396902 w 5980176"/>
              <a:gd name="connsiteY25" fmla="*/ 1438877 h 2663507"/>
              <a:gd name="connsiteX26" fmla="*/ 2444972 w 5980176"/>
              <a:gd name="connsiteY26" fmla="*/ 1420114 h 2663507"/>
              <a:gd name="connsiteX27" fmla="*/ 2508568 w 5980176"/>
              <a:gd name="connsiteY27" fmla="*/ 1406556 h 2663507"/>
              <a:gd name="connsiteX28" fmla="*/ 2550033 w 5980176"/>
              <a:gd name="connsiteY28" fmla="*/ 1360487 h 2663507"/>
              <a:gd name="connsiteX29" fmla="*/ 2576798 w 5980176"/>
              <a:gd name="connsiteY29" fmla="*/ 1329150 h 2663507"/>
              <a:gd name="connsiteX30" fmla="*/ 2597785 w 5980176"/>
              <a:gd name="connsiteY30" fmla="*/ 1293907 h 2663507"/>
              <a:gd name="connsiteX31" fmla="*/ 2640647 w 5980176"/>
              <a:gd name="connsiteY31" fmla="*/ 1293908 h 2663507"/>
              <a:gd name="connsiteX32" fmla="*/ 2713831 w 5980176"/>
              <a:gd name="connsiteY32" fmla="*/ 1336421 h 2663507"/>
              <a:gd name="connsiteX33" fmla="*/ 2819114 w 5980176"/>
              <a:gd name="connsiteY33" fmla="*/ 1306194 h 2663507"/>
              <a:gd name="connsiteX34" fmla="*/ 2912460 w 5980176"/>
              <a:gd name="connsiteY34" fmla="*/ 1202848 h 2663507"/>
              <a:gd name="connsiteX35" fmla="*/ 3005423 w 5980176"/>
              <a:gd name="connsiteY35" fmla="*/ 1012381 h 2663507"/>
              <a:gd name="connsiteX36" fmla="*/ 3066637 w 5980176"/>
              <a:gd name="connsiteY36" fmla="*/ 933132 h 2663507"/>
              <a:gd name="connsiteX37" fmla="*/ 3117819 w 5980176"/>
              <a:gd name="connsiteY37" fmla="*/ 790892 h 2663507"/>
              <a:gd name="connsiteX38" fmla="*/ 3172238 w 5980176"/>
              <a:gd name="connsiteY38" fmla="*/ 683957 h 2663507"/>
              <a:gd name="connsiteX39" fmla="*/ 3207989 w 5980176"/>
              <a:gd name="connsiteY39" fmla="*/ 614013 h 2663507"/>
              <a:gd name="connsiteX40" fmla="*/ 3132265 w 5980176"/>
              <a:gd name="connsiteY40" fmla="*/ 506317 h 2663507"/>
              <a:gd name="connsiteX41" fmla="*/ 3158871 w 5980176"/>
              <a:gd name="connsiteY41" fmla="*/ 413702 h 2663507"/>
              <a:gd name="connsiteX42" fmla="*/ 3165634 w 5980176"/>
              <a:gd name="connsiteY42" fmla="*/ 353472 h 2663507"/>
              <a:gd name="connsiteX43" fmla="*/ 3199034 w 5980176"/>
              <a:gd name="connsiteY43" fmla="*/ 318229 h 2663507"/>
              <a:gd name="connsiteX44" fmla="*/ 3218180 w 5980176"/>
              <a:gd name="connsiteY44" fmla="*/ 282797 h 2663507"/>
              <a:gd name="connsiteX45" fmla="*/ 3246786 w 5980176"/>
              <a:gd name="connsiteY45" fmla="*/ 240030 h 2663507"/>
              <a:gd name="connsiteX46" fmla="*/ 3273425 w 5980176"/>
              <a:gd name="connsiteY46" fmla="*/ 175799 h 2663507"/>
              <a:gd name="connsiteX47" fmla="*/ 3293745 w 5980176"/>
              <a:gd name="connsiteY47" fmla="*/ 107854 h 2663507"/>
              <a:gd name="connsiteX48" fmla="*/ 3322796 w 5980176"/>
              <a:gd name="connsiteY48" fmla="*/ 86011 h 2663507"/>
              <a:gd name="connsiteX49" fmla="*/ 3345815 w 5980176"/>
              <a:gd name="connsiteY49" fmla="*/ 52895 h 2663507"/>
              <a:gd name="connsiteX50" fmla="*/ 3357848 w 5980176"/>
              <a:gd name="connsiteY50" fmla="*/ 48037 h 2663507"/>
              <a:gd name="connsiteX51" fmla="*/ 3372104 w 5980176"/>
              <a:gd name="connsiteY51" fmla="*/ 36322 h 2663507"/>
              <a:gd name="connsiteX52" fmla="*/ 3391948 w 5980176"/>
              <a:gd name="connsiteY52" fmla="*/ 12509 h 2663507"/>
              <a:gd name="connsiteX53" fmla="*/ 3412299 w 5980176"/>
              <a:gd name="connsiteY53" fmla="*/ 0 h 2663507"/>
              <a:gd name="connsiteX54" fmla="*/ 3441287 w 5980176"/>
              <a:gd name="connsiteY54" fmla="*/ 318071 h 2663507"/>
              <a:gd name="connsiteX55" fmla="*/ 3461194 w 5980176"/>
              <a:gd name="connsiteY55" fmla="*/ 310324 h 2663507"/>
              <a:gd name="connsiteX56" fmla="*/ 3481482 w 5980176"/>
              <a:gd name="connsiteY56" fmla="*/ 310641 h 2663507"/>
              <a:gd name="connsiteX57" fmla="*/ 3501771 w 5980176"/>
              <a:gd name="connsiteY57" fmla="*/ 299498 h 2663507"/>
              <a:gd name="connsiteX58" fmla="*/ 3527584 w 5980176"/>
              <a:gd name="connsiteY58" fmla="*/ 301212 h 2663507"/>
              <a:gd name="connsiteX59" fmla="*/ 3566128 w 5980176"/>
              <a:gd name="connsiteY59" fmla="*/ 307911 h 2663507"/>
              <a:gd name="connsiteX60" fmla="*/ 3626104 w 5980176"/>
              <a:gd name="connsiteY60" fmla="*/ 346678 h 2663507"/>
              <a:gd name="connsiteX61" fmla="*/ 3695225 w 5980176"/>
              <a:gd name="connsiteY61" fmla="*/ 400399 h 2663507"/>
              <a:gd name="connsiteX62" fmla="*/ 3746469 w 5980176"/>
              <a:gd name="connsiteY62" fmla="*/ 435324 h 2663507"/>
              <a:gd name="connsiteX63" fmla="*/ 3783077 w 5980176"/>
              <a:gd name="connsiteY63" fmla="*/ 462469 h 2663507"/>
              <a:gd name="connsiteX64" fmla="*/ 3886677 w 5980176"/>
              <a:gd name="connsiteY64" fmla="*/ 558260 h 2663507"/>
              <a:gd name="connsiteX65" fmla="*/ 3949986 w 5980176"/>
              <a:gd name="connsiteY65" fmla="*/ 621124 h 2663507"/>
              <a:gd name="connsiteX66" fmla="*/ 3991070 w 5980176"/>
              <a:gd name="connsiteY66" fmla="*/ 702850 h 2663507"/>
              <a:gd name="connsiteX67" fmla="*/ 4022027 w 5980176"/>
              <a:gd name="connsiteY67" fmla="*/ 736187 h 2663507"/>
              <a:gd name="connsiteX68" fmla="*/ 4053173 w 5980176"/>
              <a:gd name="connsiteY68" fmla="*/ 786226 h 2663507"/>
              <a:gd name="connsiteX69" fmla="*/ 4082098 w 5980176"/>
              <a:gd name="connsiteY69" fmla="*/ 849565 h 2663507"/>
              <a:gd name="connsiteX70" fmla="*/ 4112355 w 5980176"/>
              <a:gd name="connsiteY70" fmla="*/ 955357 h 2663507"/>
              <a:gd name="connsiteX71" fmla="*/ 4156170 w 5980176"/>
              <a:gd name="connsiteY71" fmla="*/ 1156715 h 2663507"/>
              <a:gd name="connsiteX72" fmla="*/ 4203161 w 5980176"/>
              <a:gd name="connsiteY72" fmla="*/ 1371218 h 2663507"/>
              <a:gd name="connsiteX73" fmla="*/ 4216718 w 5980176"/>
              <a:gd name="connsiteY73" fmla="*/ 1520983 h 2663507"/>
              <a:gd name="connsiteX74" fmla="*/ 4227862 w 5980176"/>
              <a:gd name="connsiteY74" fmla="*/ 1595755 h 2663507"/>
              <a:gd name="connsiteX75" fmla="*/ 4240624 w 5980176"/>
              <a:gd name="connsiteY75" fmla="*/ 1681290 h 2663507"/>
              <a:gd name="connsiteX76" fmla="*/ 4266151 w 5980176"/>
              <a:gd name="connsiteY76" fmla="*/ 1793399 h 2663507"/>
              <a:gd name="connsiteX77" fmla="*/ 4303585 w 5980176"/>
              <a:gd name="connsiteY77" fmla="*/ 1859787 h 2663507"/>
              <a:gd name="connsiteX78" fmla="*/ 4341686 w 5980176"/>
              <a:gd name="connsiteY78" fmla="*/ 1890744 h 2663507"/>
              <a:gd name="connsiteX79" fmla="*/ 4352544 w 5980176"/>
              <a:gd name="connsiteY79" fmla="*/ 1950275 h 2663507"/>
              <a:gd name="connsiteX80" fmla="*/ 4407408 w 5980176"/>
              <a:gd name="connsiteY80" fmla="*/ 2041715 h 2663507"/>
              <a:gd name="connsiteX81" fmla="*/ 4535424 w 5980176"/>
              <a:gd name="connsiteY81" fmla="*/ 2078291 h 2663507"/>
              <a:gd name="connsiteX82" fmla="*/ 4645152 w 5980176"/>
              <a:gd name="connsiteY82" fmla="*/ 2124011 h 2663507"/>
              <a:gd name="connsiteX83" fmla="*/ 4754880 w 5980176"/>
              <a:gd name="connsiteY83" fmla="*/ 2178875 h 2663507"/>
              <a:gd name="connsiteX84" fmla="*/ 4901184 w 5980176"/>
              <a:gd name="connsiteY84" fmla="*/ 2224595 h 2663507"/>
              <a:gd name="connsiteX85" fmla="*/ 5038344 w 5980176"/>
              <a:gd name="connsiteY85" fmla="*/ 2252027 h 2663507"/>
              <a:gd name="connsiteX86" fmla="*/ 5175504 w 5980176"/>
              <a:gd name="connsiteY86" fmla="*/ 2288603 h 2663507"/>
              <a:gd name="connsiteX87" fmla="*/ 5330952 w 5980176"/>
              <a:gd name="connsiteY87" fmla="*/ 2306891 h 2663507"/>
              <a:gd name="connsiteX88" fmla="*/ 5458968 w 5980176"/>
              <a:gd name="connsiteY88" fmla="*/ 2343467 h 2663507"/>
              <a:gd name="connsiteX89" fmla="*/ 5605272 w 5980176"/>
              <a:gd name="connsiteY89" fmla="*/ 2343467 h 2663507"/>
              <a:gd name="connsiteX90" fmla="*/ 5696712 w 5980176"/>
              <a:gd name="connsiteY90" fmla="*/ 2352611 h 2663507"/>
              <a:gd name="connsiteX91" fmla="*/ 5815584 w 5980176"/>
              <a:gd name="connsiteY91" fmla="*/ 2380043 h 2663507"/>
              <a:gd name="connsiteX92" fmla="*/ 5916168 w 5980176"/>
              <a:gd name="connsiteY92" fmla="*/ 2389187 h 2663507"/>
              <a:gd name="connsiteX93" fmla="*/ 5916168 w 5980176"/>
              <a:gd name="connsiteY93" fmla="*/ 2389187 h 2663507"/>
              <a:gd name="connsiteX94" fmla="*/ 5980176 w 5980176"/>
              <a:gd name="connsiteY94" fmla="*/ 2389187 h 2663507"/>
              <a:gd name="connsiteX0" fmla="*/ 0 w 5980176"/>
              <a:gd name="connsiteY0" fmla="*/ 2668195 h 2668195"/>
              <a:gd name="connsiteX1" fmla="*/ 91440 w 5980176"/>
              <a:gd name="connsiteY1" fmla="*/ 2659051 h 2668195"/>
              <a:gd name="connsiteX2" fmla="*/ 320040 w 5980176"/>
              <a:gd name="connsiteY2" fmla="*/ 2613331 h 2668195"/>
              <a:gd name="connsiteX3" fmla="*/ 576072 w 5980176"/>
              <a:gd name="connsiteY3" fmla="*/ 2531035 h 2668195"/>
              <a:gd name="connsiteX4" fmla="*/ 868680 w 5980176"/>
              <a:gd name="connsiteY4" fmla="*/ 2412163 h 2668195"/>
              <a:gd name="connsiteX5" fmla="*/ 996696 w 5980176"/>
              <a:gd name="connsiteY5" fmla="*/ 2348155 h 2668195"/>
              <a:gd name="connsiteX6" fmla="*/ 1152144 w 5980176"/>
              <a:gd name="connsiteY6" fmla="*/ 2192707 h 2668195"/>
              <a:gd name="connsiteX7" fmla="*/ 1234440 w 5980176"/>
              <a:gd name="connsiteY7" fmla="*/ 2101267 h 2668195"/>
              <a:gd name="connsiteX8" fmla="*/ 1335024 w 5980176"/>
              <a:gd name="connsiteY8" fmla="*/ 1973251 h 2668195"/>
              <a:gd name="connsiteX9" fmla="*/ 1389888 w 5980176"/>
              <a:gd name="connsiteY9" fmla="*/ 1808659 h 2668195"/>
              <a:gd name="connsiteX10" fmla="*/ 1463040 w 5980176"/>
              <a:gd name="connsiteY10" fmla="*/ 1671499 h 2668195"/>
              <a:gd name="connsiteX11" fmla="*/ 1527048 w 5980176"/>
              <a:gd name="connsiteY11" fmla="*/ 1634923 h 2668195"/>
              <a:gd name="connsiteX12" fmla="*/ 1609344 w 5980176"/>
              <a:gd name="connsiteY12" fmla="*/ 1671499 h 2668195"/>
              <a:gd name="connsiteX13" fmla="*/ 1700784 w 5980176"/>
              <a:gd name="connsiteY13" fmla="*/ 1607491 h 2668195"/>
              <a:gd name="connsiteX14" fmla="*/ 1801368 w 5980176"/>
              <a:gd name="connsiteY14" fmla="*/ 1561771 h 2668195"/>
              <a:gd name="connsiteX15" fmla="*/ 1883664 w 5980176"/>
              <a:gd name="connsiteY15" fmla="*/ 1525195 h 2668195"/>
              <a:gd name="connsiteX16" fmla="*/ 1883664 w 5980176"/>
              <a:gd name="connsiteY16" fmla="*/ 1525195 h 2668195"/>
              <a:gd name="connsiteX17" fmla="*/ 1975104 w 5980176"/>
              <a:gd name="connsiteY17" fmla="*/ 1625779 h 2668195"/>
              <a:gd name="connsiteX18" fmla="*/ 1975104 w 5980176"/>
              <a:gd name="connsiteY18" fmla="*/ 1625779 h 2668195"/>
              <a:gd name="connsiteX19" fmla="*/ 2121408 w 5980176"/>
              <a:gd name="connsiteY19" fmla="*/ 1671499 h 2668195"/>
              <a:gd name="connsiteX20" fmla="*/ 2121408 w 5980176"/>
              <a:gd name="connsiteY20" fmla="*/ 1671499 h 2668195"/>
              <a:gd name="connsiteX21" fmla="*/ 2194560 w 5980176"/>
              <a:gd name="connsiteY21" fmla="*/ 1680643 h 2668195"/>
              <a:gd name="connsiteX22" fmla="*/ 2258568 w 5980176"/>
              <a:gd name="connsiteY22" fmla="*/ 1607491 h 2668195"/>
              <a:gd name="connsiteX23" fmla="*/ 2286000 w 5980176"/>
              <a:gd name="connsiteY23" fmla="*/ 1543483 h 2668195"/>
              <a:gd name="connsiteX24" fmla="*/ 2331720 w 5980176"/>
              <a:gd name="connsiteY24" fmla="*/ 1461187 h 2668195"/>
              <a:gd name="connsiteX25" fmla="*/ 2396902 w 5980176"/>
              <a:gd name="connsiteY25" fmla="*/ 1443565 h 2668195"/>
              <a:gd name="connsiteX26" fmla="*/ 2444972 w 5980176"/>
              <a:gd name="connsiteY26" fmla="*/ 1424802 h 2668195"/>
              <a:gd name="connsiteX27" fmla="*/ 2508568 w 5980176"/>
              <a:gd name="connsiteY27" fmla="*/ 1411244 h 2668195"/>
              <a:gd name="connsiteX28" fmla="*/ 2550033 w 5980176"/>
              <a:gd name="connsiteY28" fmla="*/ 1365175 h 2668195"/>
              <a:gd name="connsiteX29" fmla="*/ 2576798 w 5980176"/>
              <a:gd name="connsiteY29" fmla="*/ 1333838 h 2668195"/>
              <a:gd name="connsiteX30" fmla="*/ 2597785 w 5980176"/>
              <a:gd name="connsiteY30" fmla="*/ 1298595 h 2668195"/>
              <a:gd name="connsiteX31" fmla="*/ 2640647 w 5980176"/>
              <a:gd name="connsiteY31" fmla="*/ 1298596 h 2668195"/>
              <a:gd name="connsiteX32" fmla="*/ 2713831 w 5980176"/>
              <a:gd name="connsiteY32" fmla="*/ 1341109 h 2668195"/>
              <a:gd name="connsiteX33" fmla="*/ 2819114 w 5980176"/>
              <a:gd name="connsiteY33" fmla="*/ 1310882 h 2668195"/>
              <a:gd name="connsiteX34" fmla="*/ 2912460 w 5980176"/>
              <a:gd name="connsiteY34" fmla="*/ 1207536 h 2668195"/>
              <a:gd name="connsiteX35" fmla="*/ 3005423 w 5980176"/>
              <a:gd name="connsiteY35" fmla="*/ 1017069 h 2668195"/>
              <a:gd name="connsiteX36" fmla="*/ 3066637 w 5980176"/>
              <a:gd name="connsiteY36" fmla="*/ 937820 h 2668195"/>
              <a:gd name="connsiteX37" fmla="*/ 3117819 w 5980176"/>
              <a:gd name="connsiteY37" fmla="*/ 795580 h 2668195"/>
              <a:gd name="connsiteX38" fmla="*/ 3172238 w 5980176"/>
              <a:gd name="connsiteY38" fmla="*/ 688645 h 2668195"/>
              <a:gd name="connsiteX39" fmla="*/ 3207989 w 5980176"/>
              <a:gd name="connsiteY39" fmla="*/ 618701 h 2668195"/>
              <a:gd name="connsiteX40" fmla="*/ 3132265 w 5980176"/>
              <a:gd name="connsiteY40" fmla="*/ 511005 h 2668195"/>
              <a:gd name="connsiteX41" fmla="*/ 3158871 w 5980176"/>
              <a:gd name="connsiteY41" fmla="*/ 418390 h 2668195"/>
              <a:gd name="connsiteX42" fmla="*/ 3165634 w 5980176"/>
              <a:gd name="connsiteY42" fmla="*/ 358160 h 2668195"/>
              <a:gd name="connsiteX43" fmla="*/ 3199034 w 5980176"/>
              <a:gd name="connsiteY43" fmla="*/ 322917 h 2668195"/>
              <a:gd name="connsiteX44" fmla="*/ 3218180 w 5980176"/>
              <a:gd name="connsiteY44" fmla="*/ 287485 h 2668195"/>
              <a:gd name="connsiteX45" fmla="*/ 3246786 w 5980176"/>
              <a:gd name="connsiteY45" fmla="*/ 244718 h 2668195"/>
              <a:gd name="connsiteX46" fmla="*/ 3273425 w 5980176"/>
              <a:gd name="connsiteY46" fmla="*/ 180487 h 2668195"/>
              <a:gd name="connsiteX47" fmla="*/ 3293745 w 5980176"/>
              <a:gd name="connsiteY47" fmla="*/ 112542 h 2668195"/>
              <a:gd name="connsiteX48" fmla="*/ 3322796 w 5980176"/>
              <a:gd name="connsiteY48" fmla="*/ 90699 h 2668195"/>
              <a:gd name="connsiteX49" fmla="*/ 3345815 w 5980176"/>
              <a:gd name="connsiteY49" fmla="*/ 57583 h 2668195"/>
              <a:gd name="connsiteX50" fmla="*/ 3357848 w 5980176"/>
              <a:gd name="connsiteY50" fmla="*/ 52725 h 2668195"/>
              <a:gd name="connsiteX51" fmla="*/ 3372104 w 5980176"/>
              <a:gd name="connsiteY51" fmla="*/ 41010 h 2668195"/>
              <a:gd name="connsiteX52" fmla="*/ 3391948 w 5980176"/>
              <a:gd name="connsiteY52" fmla="*/ 17197 h 2668195"/>
              <a:gd name="connsiteX53" fmla="*/ 3417062 w 5980176"/>
              <a:gd name="connsiteY53" fmla="*/ 326157 h 2668195"/>
              <a:gd name="connsiteX54" fmla="*/ 3441287 w 5980176"/>
              <a:gd name="connsiteY54" fmla="*/ 322759 h 2668195"/>
              <a:gd name="connsiteX55" fmla="*/ 3461194 w 5980176"/>
              <a:gd name="connsiteY55" fmla="*/ 315012 h 2668195"/>
              <a:gd name="connsiteX56" fmla="*/ 3481482 w 5980176"/>
              <a:gd name="connsiteY56" fmla="*/ 315329 h 2668195"/>
              <a:gd name="connsiteX57" fmla="*/ 3501771 w 5980176"/>
              <a:gd name="connsiteY57" fmla="*/ 304186 h 2668195"/>
              <a:gd name="connsiteX58" fmla="*/ 3527584 w 5980176"/>
              <a:gd name="connsiteY58" fmla="*/ 305900 h 2668195"/>
              <a:gd name="connsiteX59" fmla="*/ 3566128 w 5980176"/>
              <a:gd name="connsiteY59" fmla="*/ 312599 h 2668195"/>
              <a:gd name="connsiteX60" fmla="*/ 3626104 w 5980176"/>
              <a:gd name="connsiteY60" fmla="*/ 351366 h 2668195"/>
              <a:gd name="connsiteX61" fmla="*/ 3695225 w 5980176"/>
              <a:gd name="connsiteY61" fmla="*/ 405087 h 2668195"/>
              <a:gd name="connsiteX62" fmla="*/ 3746469 w 5980176"/>
              <a:gd name="connsiteY62" fmla="*/ 440012 h 2668195"/>
              <a:gd name="connsiteX63" fmla="*/ 3783077 w 5980176"/>
              <a:gd name="connsiteY63" fmla="*/ 467157 h 2668195"/>
              <a:gd name="connsiteX64" fmla="*/ 3886677 w 5980176"/>
              <a:gd name="connsiteY64" fmla="*/ 562948 h 2668195"/>
              <a:gd name="connsiteX65" fmla="*/ 3949986 w 5980176"/>
              <a:gd name="connsiteY65" fmla="*/ 625812 h 2668195"/>
              <a:gd name="connsiteX66" fmla="*/ 3991070 w 5980176"/>
              <a:gd name="connsiteY66" fmla="*/ 707538 h 2668195"/>
              <a:gd name="connsiteX67" fmla="*/ 4022027 w 5980176"/>
              <a:gd name="connsiteY67" fmla="*/ 740875 h 2668195"/>
              <a:gd name="connsiteX68" fmla="*/ 4053173 w 5980176"/>
              <a:gd name="connsiteY68" fmla="*/ 790914 h 2668195"/>
              <a:gd name="connsiteX69" fmla="*/ 4082098 w 5980176"/>
              <a:gd name="connsiteY69" fmla="*/ 854253 h 2668195"/>
              <a:gd name="connsiteX70" fmla="*/ 4112355 w 5980176"/>
              <a:gd name="connsiteY70" fmla="*/ 960045 h 2668195"/>
              <a:gd name="connsiteX71" fmla="*/ 4156170 w 5980176"/>
              <a:gd name="connsiteY71" fmla="*/ 1161403 h 2668195"/>
              <a:gd name="connsiteX72" fmla="*/ 4203161 w 5980176"/>
              <a:gd name="connsiteY72" fmla="*/ 1375906 h 2668195"/>
              <a:gd name="connsiteX73" fmla="*/ 4216718 w 5980176"/>
              <a:gd name="connsiteY73" fmla="*/ 1525671 h 2668195"/>
              <a:gd name="connsiteX74" fmla="*/ 4227862 w 5980176"/>
              <a:gd name="connsiteY74" fmla="*/ 1600443 h 2668195"/>
              <a:gd name="connsiteX75" fmla="*/ 4240624 w 5980176"/>
              <a:gd name="connsiteY75" fmla="*/ 1685978 h 2668195"/>
              <a:gd name="connsiteX76" fmla="*/ 4266151 w 5980176"/>
              <a:gd name="connsiteY76" fmla="*/ 1798087 h 2668195"/>
              <a:gd name="connsiteX77" fmla="*/ 4303585 w 5980176"/>
              <a:gd name="connsiteY77" fmla="*/ 1864475 h 2668195"/>
              <a:gd name="connsiteX78" fmla="*/ 4341686 w 5980176"/>
              <a:gd name="connsiteY78" fmla="*/ 1895432 h 2668195"/>
              <a:gd name="connsiteX79" fmla="*/ 4352544 w 5980176"/>
              <a:gd name="connsiteY79" fmla="*/ 1954963 h 2668195"/>
              <a:gd name="connsiteX80" fmla="*/ 4407408 w 5980176"/>
              <a:gd name="connsiteY80" fmla="*/ 2046403 h 2668195"/>
              <a:gd name="connsiteX81" fmla="*/ 4535424 w 5980176"/>
              <a:gd name="connsiteY81" fmla="*/ 2082979 h 2668195"/>
              <a:gd name="connsiteX82" fmla="*/ 4645152 w 5980176"/>
              <a:gd name="connsiteY82" fmla="*/ 2128699 h 2668195"/>
              <a:gd name="connsiteX83" fmla="*/ 4754880 w 5980176"/>
              <a:gd name="connsiteY83" fmla="*/ 2183563 h 2668195"/>
              <a:gd name="connsiteX84" fmla="*/ 4901184 w 5980176"/>
              <a:gd name="connsiteY84" fmla="*/ 2229283 h 2668195"/>
              <a:gd name="connsiteX85" fmla="*/ 5038344 w 5980176"/>
              <a:gd name="connsiteY85" fmla="*/ 2256715 h 2668195"/>
              <a:gd name="connsiteX86" fmla="*/ 5175504 w 5980176"/>
              <a:gd name="connsiteY86" fmla="*/ 2293291 h 2668195"/>
              <a:gd name="connsiteX87" fmla="*/ 5330952 w 5980176"/>
              <a:gd name="connsiteY87" fmla="*/ 2311579 h 2668195"/>
              <a:gd name="connsiteX88" fmla="*/ 5458968 w 5980176"/>
              <a:gd name="connsiteY88" fmla="*/ 2348155 h 2668195"/>
              <a:gd name="connsiteX89" fmla="*/ 5605272 w 5980176"/>
              <a:gd name="connsiteY89" fmla="*/ 2348155 h 2668195"/>
              <a:gd name="connsiteX90" fmla="*/ 5696712 w 5980176"/>
              <a:gd name="connsiteY90" fmla="*/ 2357299 h 2668195"/>
              <a:gd name="connsiteX91" fmla="*/ 5815584 w 5980176"/>
              <a:gd name="connsiteY91" fmla="*/ 2384731 h 2668195"/>
              <a:gd name="connsiteX92" fmla="*/ 5916168 w 5980176"/>
              <a:gd name="connsiteY92" fmla="*/ 2393875 h 2668195"/>
              <a:gd name="connsiteX93" fmla="*/ 5916168 w 5980176"/>
              <a:gd name="connsiteY93" fmla="*/ 2393875 h 2668195"/>
              <a:gd name="connsiteX94" fmla="*/ 5980176 w 5980176"/>
              <a:gd name="connsiteY94" fmla="*/ 2393875 h 2668195"/>
              <a:gd name="connsiteX0" fmla="*/ 0 w 5980176"/>
              <a:gd name="connsiteY0" fmla="*/ 2646898 h 2646898"/>
              <a:gd name="connsiteX1" fmla="*/ 91440 w 5980176"/>
              <a:gd name="connsiteY1" fmla="*/ 2637754 h 2646898"/>
              <a:gd name="connsiteX2" fmla="*/ 320040 w 5980176"/>
              <a:gd name="connsiteY2" fmla="*/ 2592034 h 2646898"/>
              <a:gd name="connsiteX3" fmla="*/ 576072 w 5980176"/>
              <a:gd name="connsiteY3" fmla="*/ 2509738 h 2646898"/>
              <a:gd name="connsiteX4" fmla="*/ 868680 w 5980176"/>
              <a:gd name="connsiteY4" fmla="*/ 2390866 h 2646898"/>
              <a:gd name="connsiteX5" fmla="*/ 996696 w 5980176"/>
              <a:gd name="connsiteY5" fmla="*/ 2326858 h 2646898"/>
              <a:gd name="connsiteX6" fmla="*/ 1152144 w 5980176"/>
              <a:gd name="connsiteY6" fmla="*/ 2171410 h 2646898"/>
              <a:gd name="connsiteX7" fmla="*/ 1234440 w 5980176"/>
              <a:gd name="connsiteY7" fmla="*/ 2079970 h 2646898"/>
              <a:gd name="connsiteX8" fmla="*/ 1335024 w 5980176"/>
              <a:gd name="connsiteY8" fmla="*/ 1951954 h 2646898"/>
              <a:gd name="connsiteX9" fmla="*/ 1389888 w 5980176"/>
              <a:gd name="connsiteY9" fmla="*/ 1787362 h 2646898"/>
              <a:gd name="connsiteX10" fmla="*/ 1463040 w 5980176"/>
              <a:gd name="connsiteY10" fmla="*/ 1650202 h 2646898"/>
              <a:gd name="connsiteX11" fmla="*/ 1527048 w 5980176"/>
              <a:gd name="connsiteY11" fmla="*/ 1613626 h 2646898"/>
              <a:gd name="connsiteX12" fmla="*/ 1609344 w 5980176"/>
              <a:gd name="connsiteY12" fmla="*/ 1650202 h 2646898"/>
              <a:gd name="connsiteX13" fmla="*/ 1700784 w 5980176"/>
              <a:gd name="connsiteY13" fmla="*/ 1586194 h 2646898"/>
              <a:gd name="connsiteX14" fmla="*/ 1801368 w 5980176"/>
              <a:gd name="connsiteY14" fmla="*/ 1540474 h 2646898"/>
              <a:gd name="connsiteX15" fmla="*/ 1883664 w 5980176"/>
              <a:gd name="connsiteY15" fmla="*/ 1503898 h 2646898"/>
              <a:gd name="connsiteX16" fmla="*/ 1883664 w 5980176"/>
              <a:gd name="connsiteY16" fmla="*/ 1503898 h 2646898"/>
              <a:gd name="connsiteX17" fmla="*/ 1975104 w 5980176"/>
              <a:gd name="connsiteY17" fmla="*/ 1604482 h 2646898"/>
              <a:gd name="connsiteX18" fmla="*/ 1975104 w 5980176"/>
              <a:gd name="connsiteY18" fmla="*/ 1604482 h 2646898"/>
              <a:gd name="connsiteX19" fmla="*/ 2121408 w 5980176"/>
              <a:gd name="connsiteY19" fmla="*/ 1650202 h 2646898"/>
              <a:gd name="connsiteX20" fmla="*/ 2121408 w 5980176"/>
              <a:gd name="connsiteY20" fmla="*/ 1650202 h 2646898"/>
              <a:gd name="connsiteX21" fmla="*/ 2194560 w 5980176"/>
              <a:gd name="connsiteY21" fmla="*/ 1659346 h 2646898"/>
              <a:gd name="connsiteX22" fmla="*/ 2258568 w 5980176"/>
              <a:gd name="connsiteY22" fmla="*/ 1586194 h 2646898"/>
              <a:gd name="connsiteX23" fmla="*/ 2286000 w 5980176"/>
              <a:gd name="connsiteY23" fmla="*/ 1522186 h 2646898"/>
              <a:gd name="connsiteX24" fmla="*/ 2331720 w 5980176"/>
              <a:gd name="connsiteY24" fmla="*/ 1439890 h 2646898"/>
              <a:gd name="connsiteX25" fmla="*/ 2396902 w 5980176"/>
              <a:gd name="connsiteY25" fmla="*/ 1422268 h 2646898"/>
              <a:gd name="connsiteX26" fmla="*/ 2444972 w 5980176"/>
              <a:gd name="connsiteY26" fmla="*/ 1403505 h 2646898"/>
              <a:gd name="connsiteX27" fmla="*/ 2508568 w 5980176"/>
              <a:gd name="connsiteY27" fmla="*/ 1389947 h 2646898"/>
              <a:gd name="connsiteX28" fmla="*/ 2550033 w 5980176"/>
              <a:gd name="connsiteY28" fmla="*/ 1343878 h 2646898"/>
              <a:gd name="connsiteX29" fmla="*/ 2576798 w 5980176"/>
              <a:gd name="connsiteY29" fmla="*/ 1312541 h 2646898"/>
              <a:gd name="connsiteX30" fmla="*/ 2597785 w 5980176"/>
              <a:gd name="connsiteY30" fmla="*/ 1277298 h 2646898"/>
              <a:gd name="connsiteX31" fmla="*/ 2640647 w 5980176"/>
              <a:gd name="connsiteY31" fmla="*/ 1277299 h 2646898"/>
              <a:gd name="connsiteX32" fmla="*/ 2713831 w 5980176"/>
              <a:gd name="connsiteY32" fmla="*/ 1319812 h 2646898"/>
              <a:gd name="connsiteX33" fmla="*/ 2819114 w 5980176"/>
              <a:gd name="connsiteY33" fmla="*/ 1289585 h 2646898"/>
              <a:gd name="connsiteX34" fmla="*/ 2912460 w 5980176"/>
              <a:gd name="connsiteY34" fmla="*/ 1186239 h 2646898"/>
              <a:gd name="connsiteX35" fmla="*/ 3005423 w 5980176"/>
              <a:gd name="connsiteY35" fmla="*/ 995772 h 2646898"/>
              <a:gd name="connsiteX36" fmla="*/ 3066637 w 5980176"/>
              <a:gd name="connsiteY36" fmla="*/ 916523 h 2646898"/>
              <a:gd name="connsiteX37" fmla="*/ 3117819 w 5980176"/>
              <a:gd name="connsiteY37" fmla="*/ 774283 h 2646898"/>
              <a:gd name="connsiteX38" fmla="*/ 3172238 w 5980176"/>
              <a:gd name="connsiteY38" fmla="*/ 667348 h 2646898"/>
              <a:gd name="connsiteX39" fmla="*/ 3207989 w 5980176"/>
              <a:gd name="connsiteY39" fmla="*/ 597404 h 2646898"/>
              <a:gd name="connsiteX40" fmla="*/ 3132265 w 5980176"/>
              <a:gd name="connsiteY40" fmla="*/ 489708 h 2646898"/>
              <a:gd name="connsiteX41" fmla="*/ 3158871 w 5980176"/>
              <a:gd name="connsiteY41" fmla="*/ 397093 h 2646898"/>
              <a:gd name="connsiteX42" fmla="*/ 3165634 w 5980176"/>
              <a:gd name="connsiteY42" fmla="*/ 336863 h 2646898"/>
              <a:gd name="connsiteX43" fmla="*/ 3199034 w 5980176"/>
              <a:gd name="connsiteY43" fmla="*/ 301620 h 2646898"/>
              <a:gd name="connsiteX44" fmla="*/ 3218180 w 5980176"/>
              <a:gd name="connsiteY44" fmla="*/ 266188 h 2646898"/>
              <a:gd name="connsiteX45" fmla="*/ 3246786 w 5980176"/>
              <a:gd name="connsiteY45" fmla="*/ 223421 h 2646898"/>
              <a:gd name="connsiteX46" fmla="*/ 3273425 w 5980176"/>
              <a:gd name="connsiteY46" fmla="*/ 159190 h 2646898"/>
              <a:gd name="connsiteX47" fmla="*/ 3293745 w 5980176"/>
              <a:gd name="connsiteY47" fmla="*/ 91245 h 2646898"/>
              <a:gd name="connsiteX48" fmla="*/ 3322796 w 5980176"/>
              <a:gd name="connsiteY48" fmla="*/ 69402 h 2646898"/>
              <a:gd name="connsiteX49" fmla="*/ 3345815 w 5980176"/>
              <a:gd name="connsiteY49" fmla="*/ 36286 h 2646898"/>
              <a:gd name="connsiteX50" fmla="*/ 3357848 w 5980176"/>
              <a:gd name="connsiteY50" fmla="*/ 31428 h 2646898"/>
              <a:gd name="connsiteX51" fmla="*/ 3372104 w 5980176"/>
              <a:gd name="connsiteY51" fmla="*/ 19713 h 2646898"/>
              <a:gd name="connsiteX52" fmla="*/ 3403854 w 5980176"/>
              <a:gd name="connsiteY52" fmla="*/ 326894 h 2646898"/>
              <a:gd name="connsiteX53" fmla="*/ 3417062 w 5980176"/>
              <a:gd name="connsiteY53" fmla="*/ 304860 h 2646898"/>
              <a:gd name="connsiteX54" fmla="*/ 3441287 w 5980176"/>
              <a:gd name="connsiteY54" fmla="*/ 301462 h 2646898"/>
              <a:gd name="connsiteX55" fmla="*/ 3461194 w 5980176"/>
              <a:gd name="connsiteY55" fmla="*/ 293715 h 2646898"/>
              <a:gd name="connsiteX56" fmla="*/ 3481482 w 5980176"/>
              <a:gd name="connsiteY56" fmla="*/ 294032 h 2646898"/>
              <a:gd name="connsiteX57" fmla="*/ 3501771 w 5980176"/>
              <a:gd name="connsiteY57" fmla="*/ 282889 h 2646898"/>
              <a:gd name="connsiteX58" fmla="*/ 3527584 w 5980176"/>
              <a:gd name="connsiteY58" fmla="*/ 284603 h 2646898"/>
              <a:gd name="connsiteX59" fmla="*/ 3566128 w 5980176"/>
              <a:gd name="connsiteY59" fmla="*/ 291302 h 2646898"/>
              <a:gd name="connsiteX60" fmla="*/ 3626104 w 5980176"/>
              <a:gd name="connsiteY60" fmla="*/ 330069 h 2646898"/>
              <a:gd name="connsiteX61" fmla="*/ 3695225 w 5980176"/>
              <a:gd name="connsiteY61" fmla="*/ 383790 h 2646898"/>
              <a:gd name="connsiteX62" fmla="*/ 3746469 w 5980176"/>
              <a:gd name="connsiteY62" fmla="*/ 418715 h 2646898"/>
              <a:gd name="connsiteX63" fmla="*/ 3783077 w 5980176"/>
              <a:gd name="connsiteY63" fmla="*/ 445860 h 2646898"/>
              <a:gd name="connsiteX64" fmla="*/ 3886677 w 5980176"/>
              <a:gd name="connsiteY64" fmla="*/ 541651 h 2646898"/>
              <a:gd name="connsiteX65" fmla="*/ 3949986 w 5980176"/>
              <a:gd name="connsiteY65" fmla="*/ 604515 h 2646898"/>
              <a:gd name="connsiteX66" fmla="*/ 3991070 w 5980176"/>
              <a:gd name="connsiteY66" fmla="*/ 686241 h 2646898"/>
              <a:gd name="connsiteX67" fmla="*/ 4022027 w 5980176"/>
              <a:gd name="connsiteY67" fmla="*/ 719578 h 2646898"/>
              <a:gd name="connsiteX68" fmla="*/ 4053173 w 5980176"/>
              <a:gd name="connsiteY68" fmla="*/ 769617 h 2646898"/>
              <a:gd name="connsiteX69" fmla="*/ 4082098 w 5980176"/>
              <a:gd name="connsiteY69" fmla="*/ 832956 h 2646898"/>
              <a:gd name="connsiteX70" fmla="*/ 4112355 w 5980176"/>
              <a:gd name="connsiteY70" fmla="*/ 938748 h 2646898"/>
              <a:gd name="connsiteX71" fmla="*/ 4156170 w 5980176"/>
              <a:gd name="connsiteY71" fmla="*/ 1140106 h 2646898"/>
              <a:gd name="connsiteX72" fmla="*/ 4203161 w 5980176"/>
              <a:gd name="connsiteY72" fmla="*/ 1354609 h 2646898"/>
              <a:gd name="connsiteX73" fmla="*/ 4216718 w 5980176"/>
              <a:gd name="connsiteY73" fmla="*/ 1504374 h 2646898"/>
              <a:gd name="connsiteX74" fmla="*/ 4227862 w 5980176"/>
              <a:gd name="connsiteY74" fmla="*/ 1579146 h 2646898"/>
              <a:gd name="connsiteX75" fmla="*/ 4240624 w 5980176"/>
              <a:gd name="connsiteY75" fmla="*/ 1664681 h 2646898"/>
              <a:gd name="connsiteX76" fmla="*/ 4266151 w 5980176"/>
              <a:gd name="connsiteY76" fmla="*/ 1776790 h 2646898"/>
              <a:gd name="connsiteX77" fmla="*/ 4303585 w 5980176"/>
              <a:gd name="connsiteY77" fmla="*/ 1843178 h 2646898"/>
              <a:gd name="connsiteX78" fmla="*/ 4341686 w 5980176"/>
              <a:gd name="connsiteY78" fmla="*/ 1874135 h 2646898"/>
              <a:gd name="connsiteX79" fmla="*/ 4352544 w 5980176"/>
              <a:gd name="connsiteY79" fmla="*/ 1933666 h 2646898"/>
              <a:gd name="connsiteX80" fmla="*/ 4407408 w 5980176"/>
              <a:gd name="connsiteY80" fmla="*/ 2025106 h 2646898"/>
              <a:gd name="connsiteX81" fmla="*/ 4535424 w 5980176"/>
              <a:gd name="connsiteY81" fmla="*/ 2061682 h 2646898"/>
              <a:gd name="connsiteX82" fmla="*/ 4645152 w 5980176"/>
              <a:gd name="connsiteY82" fmla="*/ 2107402 h 2646898"/>
              <a:gd name="connsiteX83" fmla="*/ 4754880 w 5980176"/>
              <a:gd name="connsiteY83" fmla="*/ 2162266 h 2646898"/>
              <a:gd name="connsiteX84" fmla="*/ 4901184 w 5980176"/>
              <a:gd name="connsiteY84" fmla="*/ 2207986 h 2646898"/>
              <a:gd name="connsiteX85" fmla="*/ 5038344 w 5980176"/>
              <a:gd name="connsiteY85" fmla="*/ 2235418 h 2646898"/>
              <a:gd name="connsiteX86" fmla="*/ 5175504 w 5980176"/>
              <a:gd name="connsiteY86" fmla="*/ 2271994 h 2646898"/>
              <a:gd name="connsiteX87" fmla="*/ 5330952 w 5980176"/>
              <a:gd name="connsiteY87" fmla="*/ 2290282 h 2646898"/>
              <a:gd name="connsiteX88" fmla="*/ 5458968 w 5980176"/>
              <a:gd name="connsiteY88" fmla="*/ 2326858 h 2646898"/>
              <a:gd name="connsiteX89" fmla="*/ 5605272 w 5980176"/>
              <a:gd name="connsiteY89" fmla="*/ 2326858 h 2646898"/>
              <a:gd name="connsiteX90" fmla="*/ 5696712 w 5980176"/>
              <a:gd name="connsiteY90" fmla="*/ 2336002 h 2646898"/>
              <a:gd name="connsiteX91" fmla="*/ 5815584 w 5980176"/>
              <a:gd name="connsiteY91" fmla="*/ 2363434 h 2646898"/>
              <a:gd name="connsiteX92" fmla="*/ 5916168 w 5980176"/>
              <a:gd name="connsiteY92" fmla="*/ 2372578 h 2646898"/>
              <a:gd name="connsiteX93" fmla="*/ 5916168 w 5980176"/>
              <a:gd name="connsiteY93" fmla="*/ 2372578 h 2646898"/>
              <a:gd name="connsiteX94" fmla="*/ 5980176 w 5980176"/>
              <a:gd name="connsiteY94" fmla="*/ 2372578 h 2646898"/>
              <a:gd name="connsiteX0" fmla="*/ 0 w 5980176"/>
              <a:gd name="connsiteY0" fmla="*/ 2646898 h 2646898"/>
              <a:gd name="connsiteX1" fmla="*/ 91440 w 5980176"/>
              <a:gd name="connsiteY1" fmla="*/ 2637754 h 2646898"/>
              <a:gd name="connsiteX2" fmla="*/ 320040 w 5980176"/>
              <a:gd name="connsiteY2" fmla="*/ 2592034 h 2646898"/>
              <a:gd name="connsiteX3" fmla="*/ 576072 w 5980176"/>
              <a:gd name="connsiteY3" fmla="*/ 2509738 h 2646898"/>
              <a:gd name="connsiteX4" fmla="*/ 868680 w 5980176"/>
              <a:gd name="connsiteY4" fmla="*/ 2390866 h 2646898"/>
              <a:gd name="connsiteX5" fmla="*/ 996696 w 5980176"/>
              <a:gd name="connsiteY5" fmla="*/ 2326858 h 2646898"/>
              <a:gd name="connsiteX6" fmla="*/ 1152144 w 5980176"/>
              <a:gd name="connsiteY6" fmla="*/ 2171410 h 2646898"/>
              <a:gd name="connsiteX7" fmla="*/ 1234440 w 5980176"/>
              <a:gd name="connsiteY7" fmla="*/ 2079970 h 2646898"/>
              <a:gd name="connsiteX8" fmla="*/ 1335024 w 5980176"/>
              <a:gd name="connsiteY8" fmla="*/ 1951954 h 2646898"/>
              <a:gd name="connsiteX9" fmla="*/ 1389888 w 5980176"/>
              <a:gd name="connsiteY9" fmla="*/ 1787362 h 2646898"/>
              <a:gd name="connsiteX10" fmla="*/ 1463040 w 5980176"/>
              <a:gd name="connsiteY10" fmla="*/ 1650202 h 2646898"/>
              <a:gd name="connsiteX11" fmla="*/ 1527048 w 5980176"/>
              <a:gd name="connsiteY11" fmla="*/ 1613626 h 2646898"/>
              <a:gd name="connsiteX12" fmla="*/ 1609344 w 5980176"/>
              <a:gd name="connsiteY12" fmla="*/ 1650202 h 2646898"/>
              <a:gd name="connsiteX13" fmla="*/ 1700784 w 5980176"/>
              <a:gd name="connsiteY13" fmla="*/ 1586194 h 2646898"/>
              <a:gd name="connsiteX14" fmla="*/ 1801368 w 5980176"/>
              <a:gd name="connsiteY14" fmla="*/ 1540474 h 2646898"/>
              <a:gd name="connsiteX15" fmla="*/ 1883664 w 5980176"/>
              <a:gd name="connsiteY15" fmla="*/ 1503898 h 2646898"/>
              <a:gd name="connsiteX16" fmla="*/ 1883664 w 5980176"/>
              <a:gd name="connsiteY16" fmla="*/ 1503898 h 2646898"/>
              <a:gd name="connsiteX17" fmla="*/ 1975104 w 5980176"/>
              <a:gd name="connsiteY17" fmla="*/ 1604482 h 2646898"/>
              <a:gd name="connsiteX18" fmla="*/ 1975104 w 5980176"/>
              <a:gd name="connsiteY18" fmla="*/ 1604482 h 2646898"/>
              <a:gd name="connsiteX19" fmla="*/ 2121408 w 5980176"/>
              <a:gd name="connsiteY19" fmla="*/ 1650202 h 2646898"/>
              <a:gd name="connsiteX20" fmla="*/ 2121408 w 5980176"/>
              <a:gd name="connsiteY20" fmla="*/ 1650202 h 2646898"/>
              <a:gd name="connsiteX21" fmla="*/ 2194560 w 5980176"/>
              <a:gd name="connsiteY21" fmla="*/ 1659346 h 2646898"/>
              <a:gd name="connsiteX22" fmla="*/ 2258568 w 5980176"/>
              <a:gd name="connsiteY22" fmla="*/ 1586194 h 2646898"/>
              <a:gd name="connsiteX23" fmla="*/ 2286000 w 5980176"/>
              <a:gd name="connsiteY23" fmla="*/ 1522186 h 2646898"/>
              <a:gd name="connsiteX24" fmla="*/ 2331720 w 5980176"/>
              <a:gd name="connsiteY24" fmla="*/ 1439890 h 2646898"/>
              <a:gd name="connsiteX25" fmla="*/ 2396902 w 5980176"/>
              <a:gd name="connsiteY25" fmla="*/ 1422268 h 2646898"/>
              <a:gd name="connsiteX26" fmla="*/ 2444972 w 5980176"/>
              <a:gd name="connsiteY26" fmla="*/ 1403505 h 2646898"/>
              <a:gd name="connsiteX27" fmla="*/ 2508568 w 5980176"/>
              <a:gd name="connsiteY27" fmla="*/ 1389947 h 2646898"/>
              <a:gd name="connsiteX28" fmla="*/ 2550033 w 5980176"/>
              <a:gd name="connsiteY28" fmla="*/ 1343878 h 2646898"/>
              <a:gd name="connsiteX29" fmla="*/ 2576798 w 5980176"/>
              <a:gd name="connsiteY29" fmla="*/ 1312541 h 2646898"/>
              <a:gd name="connsiteX30" fmla="*/ 2597785 w 5980176"/>
              <a:gd name="connsiteY30" fmla="*/ 1277298 h 2646898"/>
              <a:gd name="connsiteX31" fmla="*/ 2640647 w 5980176"/>
              <a:gd name="connsiteY31" fmla="*/ 1277299 h 2646898"/>
              <a:gd name="connsiteX32" fmla="*/ 2713831 w 5980176"/>
              <a:gd name="connsiteY32" fmla="*/ 1319812 h 2646898"/>
              <a:gd name="connsiteX33" fmla="*/ 2819114 w 5980176"/>
              <a:gd name="connsiteY33" fmla="*/ 1289585 h 2646898"/>
              <a:gd name="connsiteX34" fmla="*/ 2912460 w 5980176"/>
              <a:gd name="connsiteY34" fmla="*/ 1186239 h 2646898"/>
              <a:gd name="connsiteX35" fmla="*/ 3005423 w 5980176"/>
              <a:gd name="connsiteY35" fmla="*/ 995772 h 2646898"/>
              <a:gd name="connsiteX36" fmla="*/ 3066637 w 5980176"/>
              <a:gd name="connsiteY36" fmla="*/ 916523 h 2646898"/>
              <a:gd name="connsiteX37" fmla="*/ 3117819 w 5980176"/>
              <a:gd name="connsiteY37" fmla="*/ 774283 h 2646898"/>
              <a:gd name="connsiteX38" fmla="*/ 3172238 w 5980176"/>
              <a:gd name="connsiteY38" fmla="*/ 667348 h 2646898"/>
              <a:gd name="connsiteX39" fmla="*/ 3207989 w 5980176"/>
              <a:gd name="connsiteY39" fmla="*/ 597404 h 2646898"/>
              <a:gd name="connsiteX40" fmla="*/ 3132265 w 5980176"/>
              <a:gd name="connsiteY40" fmla="*/ 489708 h 2646898"/>
              <a:gd name="connsiteX41" fmla="*/ 3158871 w 5980176"/>
              <a:gd name="connsiteY41" fmla="*/ 397093 h 2646898"/>
              <a:gd name="connsiteX42" fmla="*/ 3165634 w 5980176"/>
              <a:gd name="connsiteY42" fmla="*/ 336863 h 2646898"/>
              <a:gd name="connsiteX43" fmla="*/ 3199034 w 5980176"/>
              <a:gd name="connsiteY43" fmla="*/ 301620 h 2646898"/>
              <a:gd name="connsiteX44" fmla="*/ 3218180 w 5980176"/>
              <a:gd name="connsiteY44" fmla="*/ 266188 h 2646898"/>
              <a:gd name="connsiteX45" fmla="*/ 3246786 w 5980176"/>
              <a:gd name="connsiteY45" fmla="*/ 223421 h 2646898"/>
              <a:gd name="connsiteX46" fmla="*/ 3273425 w 5980176"/>
              <a:gd name="connsiteY46" fmla="*/ 159190 h 2646898"/>
              <a:gd name="connsiteX47" fmla="*/ 3293745 w 5980176"/>
              <a:gd name="connsiteY47" fmla="*/ 91245 h 2646898"/>
              <a:gd name="connsiteX48" fmla="*/ 3322796 w 5980176"/>
              <a:gd name="connsiteY48" fmla="*/ 69402 h 2646898"/>
              <a:gd name="connsiteX49" fmla="*/ 3345815 w 5980176"/>
              <a:gd name="connsiteY49" fmla="*/ 36286 h 2646898"/>
              <a:gd name="connsiteX50" fmla="*/ 3357848 w 5980176"/>
              <a:gd name="connsiteY50" fmla="*/ 31428 h 2646898"/>
              <a:gd name="connsiteX51" fmla="*/ 3372104 w 5980176"/>
              <a:gd name="connsiteY51" fmla="*/ 19713 h 2646898"/>
              <a:gd name="connsiteX52" fmla="*/ 3403854 w 5980176"/>
              <a:gd name="connsiteY52" fmla="*/ 326894 h 2646898"/>
              <a:gd name="connsiteX53" fmla="*/ 3417062 w 5980176"/>
              <a:gd name="connsiteY53" fmla="*/ 304860 h 2646898"/>
              <a:gd name="connsiteX54" fmla="*/ 3441287 w 5980176"/>
              <a:gd name="connsiteY54" fmla="*/ 301462 h 2646898"/>
              <a:gd name="connsiteX55" fmla="*/ 3461194 w 5980176"/>
              <a:gd name="connsiteY55" fmla="*/ 293715 h 2646898"/>
              <a:gd name="connsiteX56" fmla="*/ 3481482 w 5980176"/>
              <a:gd name="connsiteY56" fmla="*/ 294032 h 2646898"/>
              <a:gd name="connsiteX57" fmla="*/ 3501771 w 5980176"/>
              <a:gd name="connsiteY57" fmla="*/ 282889 h 2646898"/>
              <a:gd name="connsiteX58" fmla="*/ 3527584 w 5980176"/>
              <a:gd name="connsiteY58" fmla="*/ 284603 h 2646898"/>
              <a:gd name="connsiteX59" fmla="*/ 3566128 w 5980176"/>
              <a:gd name="connsiteY59" fmla="*/ 291302 h 2646898"/>
              <a:gd name="connsiteX60" fmla="*/ 3626104 w 5980176"/>
              <a:gd name="connsiteY60" fmla="*/ 330069 h 2646898"/>
              <a:gd name="connsiteX61" fmla="*/ 3695225 w 5980176"/>
              <a:gd name="connsiteY61" fmla="*/ 383790 h 2646898"/>
              <a:gd name="connsiteX62" fmla="*/ 3746469 w 5980176"/>
              <a:gd name="connsiteY62" fmla="*/ 418715 h 2646898"/>
              <a:gd name="connsiteX63" fmla="*/ 3783077 w 5980176"/>
              <a:gd name="connsiteY63" fmla="*/ 445860 h 2646898"/>
              <a:gd name="connsiteX64" fmla="*/ 3886677 w 5980176"/>
              <a:gd name="connsiteY64" fmla="*/ 541651 h 2646898"/>
              <a:gd name="connsiteX65" fmla="*/ 3949986 w 5980176"/>
              <a:gd name="connsiteY65" fmla="*/ 604515 h 2646898"/>
              <a:gd name="connsiteX66" fmla="*/ 3991070 w 5980176"/>
              <a:gd name="connsiteY66" fmla="*/ 686241 h 2646898"/>
              <a:gd name="connsiteX67" fmla="*/ 4022027 w 5980176"/>
              <a:gd name="connsiteY67" fmla="*/ 719578 h 2646898"/>
              <a:gd name="connsiteX68" fmla="*/ 4053173 w 5980176"/>
              <a:gd name="connsiteY68" fmla="*/ 769617 h 2646898"/>
              <a:gd name="connsiteX69" fmla="*/ 4082098 w 5980176"/>
              <a:gd name="connsiteY69" fmla="*/ 832956 h 2646898"/>
              <a:gd name="connsiteX70" fmla="*/ 4112355 w 5980176"/>
              <a:gd name="connsiteY70" fmla="*/ 938748 h 2646898"/>
              <a:gd name="connsiteX71" fmla="*/ 4156170 w 5980176"/>
              <a:gd name="connsiteY71" fmla="*/ 1140106 h 2646898"/>
              <a:gd name="connsiteX72" fmla="*/ 4203161 w 5980176"/>
              <a:gd name="connsiteY72" fmla="*/ 1354609 h 2646898"/>
              <a:gd name="connsiteX73" fmla="*/ 4216718 w 5980176"/>
              <a:gd name="connsiteY73" fmla="*/ 1504374 h 2646898"/>
              <a:gd name="connsiteX74" fmla="*/ 4227862 w 5980176"/>
              <a:gd name="connsiteY74" fmla="*/ 1579146 h 2646898"/>
              <a:gd name="connsiteX75" fmla="*/ 4240624 w 5980176"/>
              <a:gd name="connsiteY75" fmla="*/ 1664681 h 2646898"/>
              <a:gd name="connsiteX76" fmla="*/ 4266151 w 5980176"/>
              <a:gd name="connsiteY76" fmla="*/ 1776790 h 2646898"/>
              <a:gd name="connsiteX77" fmla="*/ 4303585 w 5980176"/>
              <a:gd name="connsiteY77" fmla="*/ 1843178 h 2646898"/>
              <a:gd name="connsiteX78" fmla="*/ 4341686 w 5980176"/>
              <a:gd name="connsiteY78" fmla="*/ 1874135 h 2646898"/>
              <a:gd name="connsiteX79" fmla="*/ 4352544 w 5980176"/>
              <a:gd name="connsiteY79" fmla="*/ 1933666 h 2646898"/>
              <a:gd name="connsiteX80" fmla="*/ 4407408 w 5980176"/>
              <a:gd name="connsiteY80" fmla="*/ 2025106 h 2646898"/>
              <a:gd name="connsiteX81" fmla="*/ 4535424 w 5980176"/>
              <a:gd name="connsiteY81" fmla="*/ 2061682 h 2646898"/>
              <a:gd name="connsiteX82" fmla="*/ 4645152 w 5980176"/>
              <a:gd name="connsiteY82" fmla="*/ 2107402 h 2646898"/>
              <a:gd name="connsiteX83" fmla="*/ 4754880 w 5980176"/>
              <a:gd name="connsiteY83" fmla="*/ 2162266 h 2646898"/>
              <a:gd name="connsiteX84" fmla="*/ 4901184 w 5980176"/>
              <a:gd name="connsiteY84" fmla="*/ 2207986 h 2646898"/>
              <a:gd name="connsiteX85" fmla="*/ 5038344 w 5980176"/>
              <a:gd name="connsiteY85" fmla="*/ 2235418 h 2646898"/>
              <a:gd name="connsiteX86" fmla="*/ 5175504 w 5980176"/>
              <a:gd name="connsiteY86" fmla="*/ 2271994 h 2646898"/>
              <a:gd name="connsiteX87" fmla="*/ 5330952 w 5980176"/>
              <a:gd name="connsiteY87" fmla="*/ 2290282 h 2646898"/>
              <a:gd name="connsiteX88" fmla="*/ 5458968 w 5980176"/>
              <a:gd name="connsiteY88" fmla="*/ 2326858 h 2646898"/>
              <a:gd name="connsiteX89" fmla="*/ 5605272 w 5980176"/>
              <a:gd name="connsiteY89" fmla="*/ 2326858 h 2646898"/>
              <a:gd name="connsiteX90" fmla="*/ 5696712 w 5980176"/>
              <a:gd name="connsiteY90" fmla="*/ 2336002 h 2646898"/>
              <a:gd name="connsiteX91" fmla="*/ 5815584 w 5980176"/>
              <a:gd name="connsiteY91" fmla="*/ 2363434 h 2646898"/>
              <a:gd name="connsiteX92" fmla="*/ 5916168 w 5980176"/>
              <a:gd name="connsiteY92" fmla="*/ 2372578 h 2646898"/>
              <a:gd name="connsiteX93" fmla="*/ 5916168 w 5980176"/>
              <a:gd name="connsiteY93" fmla="*/ 2372578 h 2646898"/>
              <a:gd name="connsiteX94" fmla="*/ 5980176 w 5980176"/>
              <a:gd name="connsiteY94" fmla="*/ 2372578 h 2646898"/>
              <a:gd name="connsiteX0" fmla="*/ 0 w 5980176"/>
              <a:gd name="connsiteY0" fmla="*/ 2646898 h 2646898"/>
              <a:gd name="connsiteX1" fmla="*/ 91440 w 5980176"/>
              <a:gd name="connsiteY1" fmla="*/ 2637754 h 2646898"/>
              <a:gd name="connsiteX2" fmla="*/ 320040 w 5980176"/>
              <a:gd name="connsiteY2" fmla="*/ 2592034 h 2646898"/>
              <a:gd name="connsiteX3" fmla="*/ 576072 w 5980176"/>
              <a:gd name="connsiteY3" fmla="*/ 2509738 h 2646898"/>
              <a:gd name="connsiteX4" fmla="*/ 868680 w 5980176"/>
              <a:gd name="connsiteY4" fmla="*/ 2390866 h 2646898"/>
              <a:gd name="connsiteX5" fmla="*/ 996696 w 5980176"/>
              <a:gd name="connsiteY5" fmla="*/ 2326858 h 2646898"/>
              <a:gd name="connsiteX6" fmla="*/ 1152144 w 5980176"/>
              <a:gd name="connsiteY6" fmla="*/ 2171410 h 2646898"/>
              <a:gd name="connsiteX7" fmla="*/ 1234440 w 5980176"/>
              <a:gd name="connsiteY7" fmla="*/ 2079970 h 2646898"/>
              <a:gd name="connsiteX8" fmla="*/ 1335024 w 5980176"/>
              <a:gd name="connsiteY8" fmla="*/ 1951954 h 2646898"/>
              <a:gd name="connsiteX9" fmla="*/ 1389888 w 5980176"/>
              <a:gd name="connsiteY9" fmla="*/ 1787362 h 2646898"/>
              <a:gd name="connsiteX10" fmla="*/ 1463040 w 5980176"/>
              <a:gd name="connsiteY10" fmla="*/ 1650202 h 2646898"/>
              <a:gd name="connsiteX11" fmla="*/ 1527048 w 5980176"/>
              <a:gd name="connsiteY11" fmla="*/ 1613626 h 2646898"/>
              <a:gd name="connsiteX12" fmla="*/ 1609344 w 5980176"/>
              <a:gd name="connsiteY12" fmla="*/ 1650202 h 2646898"/>
              <a:gd name="connsiteX13" fmla="*/ 1700784 w 5980176"/>
              <a:gd name="connsiteY13" fmla="*/ 1586194 h 2646898"/>
              <a:gd name="connsiteX14" fmla="*/ 1801368 w 5980176"/>
              <a:gd name="connsiteY14" fmla="*/ 1540474 h 2646898"/>
              <a:gd name="connsiteX15" fmla="*/ 1883664 w 5980176"/>
              <a:gd name="connsiteY15" fmla="*/ 1503898 h 2646898"/>
              <a:gd name="connsiteX16" fmla="*/ 1883664 w 5980176"/>
              <a:gd name="connsiteY16" fmla="*/ 1503898 h 2646898"/>
              <a:gd name="connsiteX17" fmla="*/ 1975104 w 5980176"/>
              <a:gd name="connsiteY17" fmla="*/ 1604482 h 2646898"/>
              <a:gd name="connsiteX18" fmla="*/ 1975104 w 5980176"/>
              <a:gd name="connsiteY18" fmla="*/ 1604482 h 2646898"/>
              <a:gd name="connsiteX19" fmla="*/ 2121408 w 5980176"/>
              <a:gd name="connsiteY19" fmla="*/ 1650202 h 2646898"/>
              <a:gd name="connsiteX20" fmla="*/ 2121408 w 5980176"/>
              <a:gd name="connsiteY20" fmla="*/ 1650202 h 2646898"/>
              <a:gd name="connsiteX21" fmla="*/ 2194560 w 5980176"/>
              <a:gd name="connsiteY21" fmla="*/ 1659346 h 2646898"/>
              <a:gd name="connsiteX22" fmla="*/ 2258568 w 5980176"/>
              <a:gd name="connsiteY22" fmla="*/ 1586194 h 2646898"/>
              <a:gd name="connsiteX23" fmla="*/ 2286000 w 5980176"/>
              <a:gd name="connsiteY23" fmla="*/ 1522186 h 2646898"/>
              <a:gd name="connsiteX24" fmla="*/ 2331720 w 5980176"/>
              <a:gd name="connsiteY24" fmla="*/ 1439890 h 2646898"/>
              <a:gd name="connsiteX25" fmla="*/ 2396902 w 5980176"/>
              <a:gd name="connsiteY25" fmla="*/ 1422268 h 2646898"/>
              <a:gd name="connsiteX26" fmla="*/ 2444972 w 5980176"/>
              <a:gd name="connsiteY26" fmla="*/ 1403505 h 2646898"/>
              <a:gd name="connsiteX27" fmla="*/ 2508568 w 5980176"/>
              <a:gd name="connsiteY27" fmla="*/ 1389947 h 2646898"/>
              <a:gd name="connsiteX28" fmla="*/ 2550033 w 5980176"/>
              <a:gd name="connsiteY28" fmla="*/ 1343878 h 2646898"/>
              <a:gd name="connsiteX29" fmla="*/ 2576798 w 5980176"/>
              <a:gd name="connsiteY29" fmla="*/ 1312541 h 2646898"/>
              <a:gd name="connsiteX30" fmla="*/ 2597785 w 5980176"/>
              <a:gd name="connsiteY30" fmla="*/ 1277298 h 2646898"/>
              <a:gd name="connsiteX31" fmla="*/ 2640647 w 5980176"/>
              <a:gd name="connsiteY31" fmla="*/ 1277299 h 2646898"/>
              <a:gd name="connsiteX32" fmla="*/ 2713831 w 5980176"/>
              <a:gd name="connsiteY32" fmla="*/ 1319812 h 2646898"/>
              <a:gd name="connsiteX33" fmla="*/ 2819114 w 5980176"/>
              <a:gd name="connsiteY33" fmla="*/ 1289585 h 2646898"/>
              <a:gd name="connsiteX34" fmla="*/ 2912460 w 5980176"/>
              <a:gd name="connsiteY34" fmla="*/ 1186239 h 2646898"/>
              <a:gd name="connsiteX35" fmla="*/ 3005423 w 5980176"/>
              <a:gd name="connsiteY35" fmla="*/ 995772 h 2646898"/>
              <a:gd name="connsiteX36" fmla="*/ 3066637 w 5980176"/>
              <a:gd name="connsiteY36" fmla="*/ 916523 h 2646898"/>
              <a:gd name="connsiteX37" fmla="*/ 3117819 w 5980176"/>
              <a:gd name="connsiteY37" fmla="*/ 774283 h 2646898"/>
              <a:gd name="connsiteX38" fmla="*/ 3172238 w 5980176"/>
              <a:gd name="connsiteY38" fmla="*/ 667348 h 2646898"/>
              <a:gd name="connsiteX39" fmla="*/ 3207989 w 5980176"/>
              <a:gd name="connsiteY39" fmla="*/ 597404 h 2646898"/>
              <a:gd name="connsiteX40" fmla="*/ 3132265 w 5980176"/>
              <a:gd name="connsiteY40" fmla="*/ 489708 h 2646898"/>
              <a:gd name="connsiteX41" fmla="*/ 3158871 w 5980176"/>
              <a:gd name="connsiteY41" fmla="*/ 397093 h 2646898"/>
              <a:gd name="connsiteX42" fmla="*/ 3165634 w 5980176"/>
              <a:gd name="connsiteY42" fmla="*/ 336863 h 2646898"/>
              <a:gd name="connsiteX43" fmla="*/ 3199034 w 5980176"/>
              <a:gd name="connsiteY43" fmla="*/ 301620 h 2646898"/>
              <a:gd name="connsiteX44" fmla="*/ 3218180 w 5980176"/>
              <a:gd name="connsiteY44" fmla="*/ 266188 h 2646898"/>
              <a:gd name="connsiteX45" fmla="*/ 3246786 w 5980176"/>
              <a:gd name="connsiteY45" fmla="*/ 223421 h 2646898"/>
              <a:gd name="connsiteX46" fmla="*/ 3273425 w 5980176"/>
              <a:gd name="connsiteY46" fmla="*/ 159190 h 2646898"/>
              <a:gd name="connsiteX47" fmla="*/ 3293745 w 5980176"/>
              <a:gd name="connsiteY47" fmla="*/ 91245 h 2646898"/>
              <a:gd name="connsiteX48" fmla="*/ 3322796 w 5980176"/>
              <a:gd name="connsiteY48" fmla="*/ 69402 h 2646898"/>
              <a:gd name="connsiteX49" fmla="*/ 3345815 w 5980176"/>
              <a:gd name="connsiteY49" fmla="*/ 36286 h 2646898"/>
              <a:gd name="connsiteX50" fmla="*/ 3357848 w 5980176"/>
              <a:gd name="connsiteY50" fmla="*/ 31428 h 2646898"/>
              <a:gd name="connsiteX51" fmla="*/ 3372104 w 5980176"/>
              <a:gd name="connsiteY51" fmla="*/ 19713 h 2646898"/>
              <a:gd name="connsiteX52" fmla="*/ 3403854 w 5980176"/>
              <a:gd name="connsiteY52" fmla="*/ 326894 h 2646898"/>
              <a:gd name="connsiteX53" fmla="*/ 3417062 w 5980176"/>
              <a:gd name="connsiteY53" fmla="*/ 304860 h 2646898"/>
              <a:gd name="connsiteX54" fmla="*/ 3441287 w 5980176"/>
              <a:gd name="connsiteY54" fmla="*/ 301462 h 2646898"/>
              <a:gd name="connsiteX55" fmla="*/ 3461194 w 5980176"/>
              <a:gd name="connsiteY55" fmla="*/ 293715 h 2646898"/>
              <a:gd name="connsiteX56" fmla="*/ 3481482 w 5980176"/>
              <a:gd name="connsiteY56" fmla="*/ 294032 h 2646898"/>
              <a:gd name="connsiteX57" fmla="*/ 3501771 w 5980176"/>
              <a:gd name="connsiteY57" fmla="*/ 282889 h 2646898"/>
              <a:gd name="connsiteX58" fmla="*/ 3527584 w 5980176"/>
              <a:gd name="connsiteY58" fmla="*/ 284603 h 2646898"/>
              <a:gd name="connsiteX59" fmla="*/ 3566128 w 5980176"/>
              <a:gd name="connsiteY59" fmla="*/ 291302 h 2646898"/>
              <a:gd name="connsiteX60" fmla="*/ 3626104 w 5980176"/>
              <a:gd name="connsiteY60" fmla="*/ 330069 h 2646898"/>
              <a:gd name="connsiteX61" fmla="*/ 3695225 w 5980176"/>
              <a:gd name="connsiteY61" fmla="*/ 383790 h 2646898"/>
              <a:gd name="connsiteX62" fmla="*/ 3746469 w 5980176"/>
              <a:gd name="connsiteY62" fmla="*/ 418715 h 2646898"/>
              <a:gd name="connsiteX63" fmla="*/ 3783077 w 5980176"/>
              <a:gd name="connsiteY63" fmla="*/ 445860 h 2646898"/>
              <a:gd name="connsiteX64" fmla="*/ 3886677 w 5980176"/>
              <a:gd name="connsiteY64" fmla="*/ 541651 h 2646898"/>
              <a:gd name="connsiteX65" fmla="*/ 3949986 w 5980176"/>
              <a:gd name="connsiteY65" fmla="*/ 604515 h 2646898"/>
              <a:gd name="connsiteX66" fmla="*/ 3991070 w 5980176"/>
              <a:gd name="connsiteY66" fmla="*/ 686241 h 2646898"/>
              <a:gd name="connsiteX67" fmla="*/ 4022027 w 5980176"/>
              <a:gd name="connsiteY67" fmla="*/ 719578 h 2646898"/>
              <a:gd name="connsiteX68" fmla="*/ 4053173 w 5980176"/>
              <a:gd name="connsiteY68" fmla="*/ 769617 h 2646898"/>
              <a:gd name="connsiteX69" fmla="*/ 4082098 w 5980176"/>
              <a:gd name="connsiteY69" fmla="*/ 832956 h 2646898"/>
              <a:gd name="connsiteX70" fmla="*/ 4112355 w 5980176"/>
              <a:gd name="connsiteY70" fmla="*/ 938748 h 2646898"/>
              <a:gd name="connsiteX71" fmla="*/ 4156170 w 5980176"/>
              <a:gd name="connsiteY71" fmla="*/ 1140106 h 2646898"/>
              <a:gd name="connsiteX72" fmla="*/ 4203161 w 5980176"/>
              <a:gd name="connsiteY72" fmla="*/ 1354609 h 2646898"/>
              <a:gd name="connsiteX73" fmla="*/ 4216718 w 5980176"/>
              <a:gd name="connsiteY73" fmla="*/ 1504374 h 2646898"/>
              <a:gd name="connsiteX74" fmla="*/ 4227862 w 5980176"/>
              <a:gd name="connsiteY74" fmla="*/ 1579146 h 2646898"/>
              <a:gd name="connsiteX75" fmla="*/ 4240624 w 5980176"/>
              <a:gd name="connsiteY75" fmla="*/ 1664681 h 2646898"/>
              <a:gd name="connsiteX76" fmla="*/ 4266151 w 5980176"/>
              <a:gd name="connsiteY76" fmla="*/ 1776790 h 2646898"/>
              <a:gd name="connsiteX77" fmla="*/ 4303585 w 5980176"/>
              <a:gd name="connsiteY77" fmla="*/ 1843178 h 2646898"/>
              <a:gd name="connsiteX78" fmla="*/ 4341686 w 5980176"/>
              <a:gd name="connsiteY78" fmla="*/ 1874135 h 2646898"/>
              <a:gd name="connsiteX79" fmla="*/ 4352544 w 5980176"/>
              <a:gd name="connsiteY79" fmla="*/ 1933666 h 2646898"/>
              <a:gd name="connsiteX80" fmla="*/ 4407408 w 5980176"/>
              <a:gd name="connsiteY80" fmla="*/ 2025106 h 2646898"/>
              <a:gd name="connsiteX81" fmla="*/ 4535424 w 5980176"/>
              <a:gd name="connsiteY81" fmla="*/ 2061682 h 2646898"/>
              <a:gd name="connsiteX82" fmla="*/ 4645152 w 5980176"/>
              <a:gd name="connsiteY82" fmla="*/ 2107402 h 2646898"/>
              <a:gd name="connsiteX83" fmla="*/ 4754880 w 5980176"/>
              <a:gd name="connsiteY83" fmla="*/ 2162266 h 2646898"/>
              <a:gd name="connsiteX84" fmla="*/ 4901184 w 5980176"/>
              <a:gd name="connsiteY84" fmla="*/ 2207986 h 2646898"/>
              <a:gd name="connsiteX85" fmla="*/ 5038344 w 5980176"/>
              <a:gd name="connsiteY85" fmla="*/ 2235418 h 2646898"/>
              <a:gd name="connsiteX86" fmla="*/ 5175504 w 5980176"/>
              <a:gd name="connsiteY86" fmla="*/ 2271994 h 2646898"/>
              <a:gd name="connsiteX87" fmla="*/ 5330952 w 5980176"/>
              <a:gd name="connsiteY87" fmla="*/ 2290282 h 2646898"/>
              <a:gd name="connsiteX88" fmla="*/ 5458968 w 5980176"/>
              <a:gd name="connsiteY88" fmla="*/ 2326858 h 2646898"/>
              <a:gd name="connsiteX89" fmla="*/ 5605272 w 5980176"/>
              <a:gd name="connsiteY89" fmla="*/ 2326858 h 2646898"/>
              <a:gd name="connsiteX90" fmla="*/ 5696712 w 5980176"/>
              <a:gd name="connsiteY90" fmla="*/ 2336002 h 2646898"/>
              <a:gd name="connsiteX91" fmla="*/ 5815584 w 5980176"/>
              <a:gd name="connsiteY91" fmla="*/ 2363434 h 2646898"/>
              <a:gd name="connsiteX92" fmla="*/ 5916168 w 5980176"/>
              <a:gd name="connsiteY92" fmla="*/ 2372578 h 2646898"/>
              <a:gd name="connsiteX93" fmla="*/ 5916168 w 5980176"/>
              <a:gd name="connsiteY93" fmla="*/ 2372578 h 2646898"/>
              <a:gd name="connsiteX94" fmla="*/ 5980176 w 5980176"/>
              <a:gd name="connsiteY94" fmla="*/ 2372578 h 2646898"/>
              <a:gd name="connsiteX0" fmla="*/ 0 w 5980176"/>
              <a:gd name="connsiteY0" fmla="*/ 2646898 h 2646898"/>
              <a:gd name="connsiteX1" fmla="*/ 91440 w 5980176"/>
              <a:gd name="connsiteY1" fmla="*/ 2637754 h 2646898"/>
              <a:gd name="connsiteX2" fmla="*/ 320040 w 5980176"/>
              <a:gd name="connsiteY2" fmla="*/ 2592034 h 2646898"/>
              <a:gd name="connsiteX3" fmla="*/ 576072 w 5980176"/>
              <a:gd name="connsiteY3" fmla="*/ 2509738 h 2646898"/>
              <a:gd name="connsiteX4" fmla="*/ 868680 w 5980176"/>
              <a:gd name="connsiteY4" fmla="*/ 2390866 h 2646898"/>
              <a:gd name="connsiteX5" fmla="*/ 996696 w 5980176"/>
              <a:gd name="connsiteY5" fmla="*/ 2326858 h 2646898"/>
              <a:gd name="connsiteX6" fmla="*/ 1152144 w 5980176"/>
              <a:gd name="connsiteY6" fmla="*/ 2171410 h 2646898"/>
              <a:gd name="connsiteX7" fmla="*/ 1234440 w 5980176"/>
              <a:gd name="connsiteY7" fmla="*/ 2079970 h 2646898"/>
              <a:gd name="connsiteX8" fmla="*/ 1335024 w 5980176"/>
              <a:gd name="connsiteY8" fmla="*/ 1951954 h 2646898"/>
              <a:gd name="connsiteX9" fmla="*/ 1389888 w 5980176"/>
              <a:gd name="connsiteY9" fmla="*/ 1787362 h 2646898"/>
              <a:gd name="connsiteX10" fmla="*/ 1463040 w 5980176"/>
              <a:gd name="connsiteY10" fmla="*/ 1650202 h 2646898"/>
              <a:gd name="connsiteX11" fmla="*/ 1527048 w 5980176"/>
              <a:gd name="connsiteY11" fmla="*/ 1613626 h 2646898"/>
              <a:gd name="connsiteX12" fmla="*/ 1609344 w 5980176"/>
              <a:gd name="connsiteY12" fmla="*/ 1650202 h 2646898"/>
              <a:gd name="connsiteX13" fmla="*/ 1700784 w 5980176"/>
              <a:gd name="connsiteY13" fmla="*/ 1586194 h 2646898"/>
              <a:gd name="connsiteX14" fmla="*/ 1801368 w 5980176"/>
              <a:gd name="connsiteY14" fmla="*/ 1540474 h 2646898"/>
              <a:gd name="connsiteX15" fmla="*/ 1883664 w 5980176"/>
              <a:gd name="connsiteY15" fmla="*/ 1503898 h 2646898"/>
              <a:gd name="connsiteX16" fmla="*/ 1883664 w 5980176"/>
              <a:gd name="connsiteY16" fmla="*/ 1503898 h 2646898"/>
              <a:gd name="connsiteX17" fmla="*/ 1975104 w 5980176"/>
              <a:gd name="connsiteY17" fmla="*/ 1604482 h 2646898"/>
              <a:gd name="connsiteX18" fmla="*/ 1975104 w 5980176"/>
              <a:gd name="connsiteY18" fmla="*/ 1604482 h 2646898"/>
              <a:gd name="connsiteX19" fmla="*/ 2121408 w 5980176"/>
              <a:gd name="connsiteY19" fmla="*/ 1650202 h 2646898"/>
              <a:gd name="connsiteX20" fmla="*/ 2121408 w 5980176"/>
              <a:gd name="connsiteY20" fmla="*/ 1650202 h 2646898"/>
              <a:gd name="connsiteX21" fmla="*/ 2194560 w 5980176"/>
              <a:gd name="connsiteY21" fmla="*/ 1659346 h 2646898"/>
              <a:gd name="connsiteX22" fmla="*/ 2258568 w 5980176"/>
              <a:gd name="connsiteY22" fmla="*/ 1586194 h 2646898"/>
              <a:gd name="connsiteX23" fmla="*/ 2286000 w 5980176"/>
              <a:gd name="connsiteY23" fmla="*/ 1522186 h 2646898"/>
              <a:gd name="connsiteX24" fmla="*/ 2331720 w 5980176"/>
              <a:gd name="connsiteY24" fmla="*/ 1439890 h 2646898"/>
              <a:gd name="connsiteX25" fmla="*/ 2396902 w 5980176"/>
              <a:gd name="connsiteY25" fmla="*/ 1422268 h 2646898"/>
              <a:gd name="connsiteX26" fmla="*/ 2444972 w 5980176"/>
              <a:gd name="connsiteY26" fmla="*/ 1403505 h 2646898"/>
              <a:gd name="connsiteX27" fmla="*/ 2508568 w 5980176"/>
              <a:gd name="connsiteY27" fmla="*/ 1389947 h 2646898"/>
              <a:gd name="connsiteX28" fmla="*/ 2550033 w 5980176"/>
              <a:gd name="connsiteY28" fmla="*/ 1343878 h 2646898"/>
              <a:gd name="connsiteX29" fmla="*/ 2576798 w 5980176"/>
              <a:gd name="connsiteY29" fmla="*/ 1312541 h 2646898"/>
              <a:gd name="connsiteX30" fmla="*/ 2597785 w 5980176"/>
              <a:gd name="connsiteY30" fmla="*/ 1277298 h 2646898"/>
              <a:gd name="connsiteX31" fmla="*/ 2640647 w 5980176"/>
              <a:gd name="connsiteY31" fmla="*/ 1277299 h 2646898"/>
              <a:gd name="connsiteX32" fmla="*/ 2713831 w 5980176"/>
              <a:gd name="connsiteY32" fmla="*/ 1319812 h 2646898"/>
              <a:gd name="connsiteX33" fmla="*/ 2819114 w 5980176"/>
              <a:gd name="connsiteY33" fmla="*/ 1289585 h 2646898"/>
              <a:gd name="connsiteX34" fmla="*/ 2912460 w 5980176"/>
              <a:gd name="connsiteY34" fmla="*/ 1186239 h 2646898"/>
              <a:gd name="connsiteX35" fmla="*/ 3005423 w 5980176"/>
              <a:gd name="connsiteY35" fmla="*/ 995772 h 2646898"/>
              <a:gd name="connsiteX36" fmla="*/ 3066637 w 5980176"/>
              <a:gd name="connsiteY36" fmla="*/ 916523 h 2646898"/>
              <a:gd name="connsiteX37" fmla="*/ 3117819 w 5980176"/>
              <a:gd name="connsiteY37" fmla="*/ 774283 h 2646898"/>
              <a:gd name="connsiteX38" fmla="*/ 3172238 w 5980176"/>
              <a:gd name="connsiteY38" fmla="*/ 667348 h 2646898"/>
              <a:gd name="connsiteX39" fmla="*/ 3207989 w 5980176"/>
              <a:gd name="connsiteY39" fmla="*/ 597404 h 2646898"/>
              <a:gd name="connsiteX40" fmla="*/ 3132265 w 5980176"/>
              <a:gd name="connsiteY40" fmla="*/ 489708 h 2646898"/>
              <a:gd name="connsiteX41" fmla="*/ 3158871 w 5980176"/>
              <a:gd name="connsiteY41" fmla="*/ 397093 h 2646898"/>
              <a:gd name="connsiteX42" fmla="*/ 3165634 w 5980176"/>
              <a:gd name="connsiteY42" fmla="*/ 336863 h 2646898"/>
              <a:gd name="connsiteX43" fmla="*/ 3199034 w 5980176"/>
              <a:gd name="connsiteY43" fmla="*/ 301620 h 2646898"/>
              <a:gd name="connsiteX44" fmla="*/ 3218180 w 5980176"/>
              <a:gd name="connsiteY44" fmla="*/ 266188 h 2646898"/>
              <a:gd name="connsiteX45" fmla="*/ 3246786 w 5980176"/>
              <a:gd name="connsiteY45" fmla="*/ 223421 h 2646898"/>
              <a:gd name="connsiteX46" fmla="*/ 3273425 w 5980176"/>
              <a:gd name="connsiteY46" fmla="*/ 159190 h 2646898"/>
              <a:gd name="connsiteX47" fmla="*/ 3293745 w 5980176"/>
              <a:gd name="connsiteY47" fmla="*/ 91245 h 2646898"/>
              <a:gd name="connsiteX48" fmla="*/ 3322796 w 5980176"/>
              <a:gd name="connsiteY48" fmla="*/ 69402 h 2646898"/>
              <a:gd name="connsiteX49" fmla="*/ 3345815 w 5980176"/>
              <a:gd name="connsiteY49" fmla="*/ 36286 h 2646898"/>
              <a:gd name="connsiteX50" fmla="*/ 3357848 w 5980176"/>
              <a:gd name="connsiteY50" fmla="*/ 31428 h 2646898"/>
              <a:gd name="connsiteX51" fmla="*/ 3372104 w 5980176"/>
              <a:gd name="connsiteY51" fmla="*/ 19713 h 2646898"/>
              <a:gd name="connsiteX52" fmla="*/ 3403854 w 5980176"/>
              <a:gd name="connsiteY52" fmla="*/ 326894 h 2646898"/>
              <a:gd name="connsiteX53" fmla="*/ 3417062 w 5980176"/>
              <a:gd name="connsiteY53" fmla="*/ 304860 h 2646898"/>
              <a:gd name="connsiteX54" fmla="*/ 3441287 w 5980176"/>
              <a:gd name="connsiteY54" fmla="*/ 301462 h 2646898"/>
              <a:gd name="connsiteX55" fmla="*/ 3461194 w 5980176"/>
              <a:gd name="connsiteY55" fmla="*/ 293715 h 2646898"/>
              <a:gd name="connsiteX56" fmla="*/ 3481482 w 5980176"/>
              <a:gd name="connsiteY56" fmla="*/ 294032 h 2646898"/>
              <a:gd name="connsiteX57" fmla="*/ 3501771 w 5980176"/>
              <a:gd name="connsiteY57" fmla="*/ 282889 h 2646898"/>
              <a:gd name="connsiteX58" fmla="*/ 3527584 w 5980176"/>
              <a:gd name="connsiteY58" fmla="*/ 284603 h 2646898"/>
              <a:gd name="connsiteX59" fmla="*/ 3566128 w 5980176"/>
              <a:gd name="connsiteY59" fmla="*/ 291302 h 2646898"/>
              <a:gd name="connsiteX60" fmla="*/ 3626104 w 5980176"/>
              <a:gd name="connsiteY60" fmla="*/ 330069 h 2646898"/>
              <a:gd name="connsiteX61" fmla="*/ 3695225 w 5980176"/>
              <a:gd name="connsiteY61" fmla="*/ 383790 h 2646898"/>
              <a:gd name="connsiteX62" fmla="*/ 3746469 w 5980176"/>
              <a:gd name="connsiteY62" fmla="*/ 418715 h 2646898"/>
              <a:gd name="connsiteX63" fmla="*/ 3783077 w 5980176"/>
              <a:gd name="connsiteY63" fmla="*/ 445860 h 2646898"/>
              <a:gd name="connsiteX64" fmla="*/ 3886677 w 5980176"/>
              <a:gd name="connsiteY64" fmla="*/ 541651 h 2646898"/>
              <a:gd name="connsiteX65" fmla="*/ 3949986 w 5980176"/>
              <a:gd name="connsiteY65" fmla="*/ 604515 h 2646898"/>
              <a:gd name="connsiteX66" fmla="*/ 3991070 w 5980176"/>
              <a:gd name="connsiteY66" fmla="*/ 686241 h 2646898"/>
              <a:gd name="connsiteX67" fmla="*/ 4022027 w 5980176"/>
              <a:gd name="connsiteY67" fmla="*/ 719578 h 2646898"/>
              <a:gd name="connsiteX68" fmla="*/ 4053173 w 5980176"/>
              <a:gd name="connsiteY68" fmla="*/ 769617 h 2646898"/>
              <a:gd name="connsiteX69" fmla="*/ 4082098 w 5980176"/>
              <a:gd name="connsiteY69" fmla="*/ 832956 h 2646898"/>
              <a:gd name="connsiteX70" fmla="*/ 4112355 w 5980176"/>
              <a:gd name="connsiteY70" fmla="*/ 938748 h 2646898"/>
              <a:gd name="connsiteX71" fmla="*/ 4156170 w 5980176"/>
              <a:gd name="connsiteY71" fmla="*/ 1140106 h 2646898"/>
              <a:gd name="connsiteX72" fmla="*/ 4203161 w 5980176"/>
              <a:gd name="connsiteY72" fmla="*/ 1354609 h 2646898"/>
              <a:gd name="connsiteX73" fmla="*/ 4216718 w 5980176"/>
              <a:gd name="connsiteY73" fmla="*/ 1504374 h 2646898"/>
              <a:gd name="connsiteX74" fmla="*/ 4227862 w 5980176"/>
              <a:gd name="connsiteY74" fmla="*/ 1579146 h 2646898"/>
              <a:gd name="connsiteX75" fmla="*/ 4240624 w 5980176"/>
              <a:gd name="connsiteY75" fmla="*/ 1664681 h 2646898"/>
              <a:gd name="connsiteX76" fmla="*/ 4266151 w 5980176"/>
              <a:gd name="connsiteY76" fmla="*/ 1776790 h 2646898"/>
              <a:gd name="connsiteX77" fmla="*/ 4303585 w 5980176"/>
              <a:gd name="connsiteY77" fmla="*/ 1843178 h 2646898"/>
              <a:gd name="connsiteX78" fmla="*/ 4341686 w 5980176"/>
              <a:gd name="connsiteY78" fmla="*/ 1874135 h 2646898"/>
              <a:gd name="connsiteX79" fmla="*/ 4352544 w 5980176"/>
              <a:gd name="connsiteY79" fmla="*/ 1933666 h 2646898"/>
              <a:gd name="connsiteX80" fmla="*/ 4407408 w 5980176"/>
              <a:gd name="connsiteY80" fmla="*/ 2025106 h 2646898"/>
              <a:gd name="connsiteX81" fmla="*/ 4535424 w 5980176"/>
              <a:gd name="connsiteY81" fmla="*/ 2061682 h 2646898"/>
              <a:gd name="connsiteX82" fmla="*/ 4645152 w 5980176"/>
              <a:gd name="connsiteY82" fmla="*/ 2107402 h 2646898"/>
              <a:gd name="connsiteX83" fmla="*/ 4754880 w 5980176"/>
              <a:gd name="connsiteY83" fmla="*/ 2162266 h 2646898"/>
              <a:gd name="connsiteX84" fmla="*/ 4901184 w 5980176"/>
              <a:gd name="connsiteY84" fmla="*/ 2207986 h 2646898"/>
              <a:gd name="connsiteX85" fmla="*/ 5038344 w 5980176"/>
              <a:gd name="connsiteY85" fmla="*/ 2235418 h 2646898"/>
              <a:gd name="connsiteX86" fmla="*/ 5175504 w 5980176"/>
              <a:gd name="connsiteY86" fmla="*/ 2271994 h 2646898"/>
              <a:gd name="connsiteX87" fmla="*/ 5330952 w 5980176"/>
              <a:gd name="connsiteY87" fmla="*/ 2290282 h 2646898"/>
              <a:gd name="connsiteX88" fmla="*/ 5458968 w 5980176"/>
              <a:gd name="connsiteY88" fmla="*/ 2326858 h 2646898"/>
              <a:gd name="connsiteX89" fmla="*/ 5605272 w 5980176"/>
              <a:gd name="connsiteY89" fmla="*/ 2326858 h 2646898"/>
              <a:gd name="connsiteX90" fmla="*/ 5696712 w 5980176"/>
              <a:gd name="connsiteY90" fmla="*/ 2336002 h 2646898"/>
              <a:gd name="connsiteX91" fmla="*/ 5815584 w 5980176"/>
              <a:gd name="connsiteY91" fmla="*/ 2363434 h 2646898"/>
              <a:gd name="connsiteX92" fmla="*/ 5916168 w 5980176"/>
              <a:gd name="connsiteY92" fmla="*/ 2372578 h 2646898"/>
              <a:gd name="connsiteX93" fmla="*/ 5916168 w 5980176"/>
              <a:gd name="connsiteY93" fmla="*/ 2372578 h 2646898"/>
              <a:gd name="connsiteX94" fmla="*/ 5980176 w 5980176"/>
              <a:gd name="connsiteY94" fmla="*/ 2372578 h 2646898"/>
              <a:gd name="connsiteX0" fmla="*/ 0 w 5980176"/>
              <a:gd name="connsiteY0" fmla="*/ 2616490 h 2616490"/>
              <a:gd name="connsiteX1" fmla="*/ 91440 w 5980176"/>
              <a:gd name="connsiteY1" fmla="*/ 2607346 h 2616490"/>
              <a:gd name="connsiteX2" fmla="*/ 320040 w 5980176"/>
              <a:gd name="connsiteY2" fmla="*/ 2561626 h 2616490"/>
              <a:gd name="connsiteX3" fmla="*/ 576072 w 5980176"/>
              <a:gd name="connsiteY3" fmla="*/ 2479330 h 2616490"/>
              <a:gd name="connsiteX4" fmla="*/ 868680 w 5980176"/>
              <a:gd name="connsiteY4" fmla="*/ 2360458 h 2616490"/>
              <a:gd name="connsiteX5" fmla="*/ 996696 w 5980176"/>
              <a:gd name="connsiteY5" fmla="*/ 2296450 h 2616490"/>
              <a:gd name="connsiteX6" fmla="*/ 1152144 w 5980176"/>
              <a:gd name="connsiteY6" fmla="*/ 2141002 h 2616490"/>
              <a:gd name="connsiteX7" fmla="*/ 1234440 w 5980176"/>
              <a:gd name="connsiteY7" fmla="*/ 2049562 h 2616490"/>
              <a:gd name="connsiteX8" fmla="*/ 1335024 w 5980176"/>
              <a:gd name="connsiteY8" fmla="*/ 1921546 h 2616490"/>
              <a:gd name="connsiteX9" fmla="*/ 1389888 w 5980176"/>
              <a:gd name="connsiteY9" fmla="*/ 1756954 h 2616490"/>
              <a:gd name="connsiteX10" fmla="*/ 1463040 w 5980176"/>
              <a:gd name="connsiteY10" fmla="*/ 1619794 h 2616490"/>
              <a:gd name="connsiteX11" fmla="*/ 1527048 w 5980176"/>
              <a:gd name="connsiteY11" fmla="*/ 1583218 h 2616490"/>
              <a:gd name="connsiteX12" fmla="*/ 1609344 w 5980176"/>
              <a:gd name="connsiteY12" fmla="*/ 1619794 h 2616490"/>
              <a:gd name="connsiteX13" fmla="*/ 1700784 w 5980176"/>
              <a:gd name="connsiteY13" fmla="*/ 1555786 h 2616490"/>
              <a:gd name="connsiteX14" fmla="*/ 1801368 w 5980176"/>
              <a:gd name="connsiteY14" fmla="*/ 1510066 h 2616490"/>
              <a:gd name="connsiteX15" fmla="*/ 1883664 w 5980176"/>
              <a:gd name="connsiteY15" fmla="*/ 1473490 h 2616490"/>
              <a:gd name="connsiteX16" fmla="*/ 1883664 w 5980176"/>
              <a:gd name="connsiteY16" fmla="*/ 1473490 h 2616490"/>
              <a:gd name="connsiteX17" fmla="*/ 1975104 w 5980176"/>
              <a:gd name="connsiteY17" fmla="*/ 1574074 h 2616490"/>
              <a:gd name="connsiteX18" fmla="*/ 1975104 w 5980176"/>
              <a:gd name="connsiteY18" fmla="*/ 1574074 h 2616490"/>
              <a:gd name="connsiteX19" fmla="*/ 2121408 w 5980176"/>
              <a:gd name="connsiteY19" fmla="*/ 1619794 h 2616490"/>
              <a:gd name="connsiteX20" fmla="*/ 2121408 w 5980176"/>
              <a:gd name="connsiteY20" fmla="*/ 1619794 h 2616490"/>
              <a:gd name="connsiteX21" fmla="*/ 2194560 w 5980176"/>
              <a:gd name="connsiteY21" fmla="*/ 1628938 h 2616490"/>
              <a:gd name="connsiteX22" fmla="*/ 2258568 w 5980176"/>
              <a:gd name="connsiteY22" fmla="*/ 1555786 h 2616490"/>
              <a:gd name="connsiteX23" fmla="*/ 2286000 w 5980176"/>
              <a:gd name="connsiteY23" fmla="*/ 1491778 h 2616490"/>
              <a:gd name="connsiteX24" fmla="*/ 2331720 w 5980176"/>
              <a:gd name="connsiteY24" fmla="*/ 1409482 h 2616490"/>
              <a:gd name="connsiteX25" fmla="*/ 2396902 w 5980176"/>
              <a:gd name="connsiteY25" fmla="*/ 1391860 h 2616490"/>
              <a:gd name="connsiteX26" fmla="*/ 2444972 w 5980176"/>
              <a:gd name="connsiteY26" fmla="*/ 1373097 h 2616490"/>
              <a:gd name="connsiteX27" fmla="*/ 2508568 w 5980176"/>
              <a:gd name="connsiteY27" fmla="*/ 1359539 h 2616490"/>
              <a:gd name="connsiteX28" fmla="*/ 2550033 w 5980176"/>
              <a:gd name="connsiteY28" fmla="*/ 1313470 h 2616490"/>
              <a:gd name="connsiteX29" fmla="*/ 2576798 w 5980176"/>
              <a:gd name="connsiteY29" fmla="*/ 1282133 h 2616490"/>
              <a:gd name="connsiteX30" fmla="*/ 2597785 w 5980176"/>
              <a:gd name="connsiteY30" fmla="*/ 1246890 h 2616490"/>
              <a:gd name="connsiteX31" fmla="*/ 2640647 w 5980176"/>
              <a:gd name="connsiteY31" fmla="*/ 1246891 h 2616490"/>
              <a:gd name="connsiteX32" fmla="*/ 2713831 w 5980176"/>
              <a:gd name="connsiteY32" fmla="*/ 1289404 h 2616490"/>
              <a:gd name="connsiteX33" fmla="*/ 2819114 w 5980176"/>
              <a:gd name="connsiteY33" fmla="*/ 1259177 h 2616490"/>
              <a:gd name="connsiteX34" fmla="*/ 2912460 w 5980176"/>
              <a:gd name="connsiteY34" fmla="*/ 1155831 h 2616490"/>
              <a:gd name="connsiteX35" fmla="*/ 3005423 w 5980176"/>
              <a:gd name="connsiteY35" fmla="*/ 965364 h 2616490"/>
              <a:gd name="connsiteX36" fmla="*/ 3066637 w 5980176"/>
              <a:gd name="connsiteY36" fmla="*/ 886115 h 2616490"/>
              <a:gd name="connsiteX37" fmla="*/ 3117819 w 5980176"/>
              <a:gd name="connsiteY37" fmla="*/ 743875 h 2616490"/>
              <a:gd name="connsiteX38" fmla="*/ 3172238 w 5980176"/>
              <a:gd name="connsiteY38" fmla="*/ 636940 h 2616490"/>
              <a:gd name="connsiteX39" fmla="*/ 3207989 w 5980176"/>
              <a:gd name="connsiteY39" fmla="*/ 566996 h 2616490"/>
              <a:gd name="connsiteX40" fmla="*/ 3132265 w 5980176"/>
              <a:gd name="connsiteY40" fmla="*/ 459300 h 2616490"/>
              <a:gd name="connsiteX41" fmla="*/ 3158871 w 5980176"/>
              <a:gd name="connsiteY41" fmla="*/ 366685 h 2616490"/>
              <a:gd name="connsiteX42" fmla="*/ 3165634 w 5980176"/>
              <a:gd name="connsiteY42" fmla="*/ 306455 h 2616490"/>
              <a:gd name="connsiteX43" fmla="*/ 3199034 w 5980176"/>
              <a:gd name="connsiteY43" fmla="*/ 271212 h 2616490"/>
              <a:gd name="connsiteX44" fmla="*/ 3218180 w 5980176"/>
              <a:gd name="connsiteY44" fmla="*/ 235780 h 2616490"/>
              <a:gd name="connsiteX45" fmla="*/ 3246786 w 5980176"/>
              <a:gd name="connsiteY45" fmla="*/ 193013 h 2616490"/>
              <a:gd name="connsiteX46" fmla="*/ 3273425 w 5980176"/>
              <a:gd name="connsiteY46" fmla="*/ 128782 h 2616490"/>
              <a:gd name="connsiteX47" fmla="*/ 3293745 w 5980176"/>
              <a:gd name="connsiteY47" fmla="*/ 60837 h 2616490"/>
              <a:gd name="connsiteX48" fmla="*/ 3322796 w 5980176"/>
              <a:gd name="connsiteY48" fmla="*/ 38994 h 2616490"/>
              <a:gd name="connsiteX49" fmla="*/ 3345815 w 5980176"/>
              <a:gd name="connsiteY49" fmla="*/ 5878 h 2616490"/>
              <a:gd name="connsiteX50" fmla="*/ 3357848 w 5980176"/>
              <a:gd name="connsiteY50" fmla="*/ 1020 h 2616490"/>
              <a:gd name="connsiteX51" fmla="*/ 3391154 w 5980176"/>
              <a:gd name="connsiteY51" fmla="*/ 303630 h 2616490"/>
              <a:gd name="connsiteX52" fmla="*/ 3403854 w 5980176"/>
              <a:gd name="connsiteY52" fmla="*/ 296486 h 2616490"/>
              <a:gd name="connsiteX53" fmla="*/ 3417062 w 5980176"/>
              <a:gd name="connsiteY53" fmla="*/ 274452 h 2616490"/>
              <a:gd name="connsiteX54" fmla="*/ 3441287 w 5980176"/>
              <a:gd name="connsiteY54" fmla="*/ 271054 h 2616490"/>
              <a:gd name="connsiteX55" fmla="*/ 3461194 w 5980176"/>
              <a:gd name="connsiteY55" fmla="*/ 263307 h 2616490"/>
              <a:gd name="connsiteX56" fmla="*/ 3481482 w 5980176"/>
              <a:gd name="connsiteY56" fmla="*/ 263624 h 2616490"/>
              <a:gd name="connsiteX57" fmla="*/ 3501771 w 5980176"/>
              <a:gd name="connsiteY57" fmla="*/ 252481 h 2616490"/>
              <a:gd name="connsiteX58" fmla="*/ 3527584 w 5980176"/>
              <a:gd name="connsiteY58" fmla="*/ 254195 h 2616490"/>
              <a:gd name="connsiteX59" fmla="*/ 3566128 w 5980176"/>
              <a:gd name="connsiteY59" fmla="*/ 260894 h 2616490"/>
              <a:gd name="connsiteX60" fmla="*/ 3626104 w 5980176"/>
              <a:gd name="connsiteY60" fmla="*/ 299661 h 2616490"/>
              <a:gd name="connsiteX61" fmla="*/ 3695225 w 5980176"/>
              <a:gd name="connsiteY61" fmla="*/ 353382 h 2616490"/>
              <a:gd name="connsiteX62" fmla="*/ 3746469 w 5980176"/>
              <a:gd name="connsiteY62" fmla="*/ 388307 h 2616490"/>
              <a:gd name="connsiteX63" fmla="*/ 3783077 w 5980176"/>
              <a:gd name="connsiteY63" fmla="*/ 415452 h 2616490"/>
              <a:gd name="connsiteX64" fmla="*/ 3886677 w 5980176"/>
              <a:gd name="connsiteY64" fmla="*/ 511243 h 2616490"/>
              <a:gd name="connsiteX65" fmla="*/ 3949986 w 5980176"/>
              <a:gd name="connsiteY65" fmla="*/ 574107 h 2616490"/>
              <a:gd name="connsiteX66" fmla="*/ 3991070 w 5980176"/>
              <a:gd name="connsiteY66" fmla="*/ 655833 h 2616490"/>
              <a:gd name="connsiteX67" fmla="*/ 4022027 w 5980176"/>
              <a:gd name="connsiteY67" fmla="*/ 689170 h 2616490"/>
              <a:gd name="connsiteX68" fmla="*/ 4053173 w 5980176"/>
              <a:gd name="connsiteY68" fmla="*/ 739209 h 2616490"/>
              <a:gd name="connsiteX69" fmla="*/ 4082098 w 5980176"/>
              <a:gd name="connsiteY69" fmla="*/ 802548 h 2616490"/>
              <a:gd name="connsiteX70" fmla="*/ 4112355 w 5980176"/>
              <a:gd name="connsiteY70" fmla="*/ 908340 h 2616490"/>
              <a:gd name="connsiteX71" fmla="*/ 4156170 w 5980176"/>
              <a:gd name="connsiteY71" fmla="*/ 1109698 h 2616490"/>
              <a:gd name="connsiteX72" fmla="*/ 4203161 w 5980176"/>
              <a:gd name="connsiteY72" fmla="*/ 1324201 h 2616490"/>
              <a:gd name="connsiteX73" fmla="*/ 4216718 w 5980176"/>
              <a:gd name="connsiteY73" fmla="*/ 1473966 h 2616490"/>
              <a:gd name="connsiteX74" fmla="*/ 4227862 w 5980176"/>
              <a:gd name="connsiteY74" fmla="*/ 1548738 h 2616490"/>
              <a:gd name="connsiteX75" fmla="*/ 4240624 w 5980176"/>
              <a:gd name="connsiteY75" fmla="*/ 1634273 h 2616490"/>
              <a:gd name="connsiteX76" fmla="*/ 4266151 w 5980176"/>
              <a:gd name="connsiteY76" fmla="*/ 1746382 h 2616490"/>
              <a:gd name="connsiteX77" fmla="*/ 4303585 w 5980176"/>
              <a:gd name="connsiteY77" fmla="*/ 1812770 h 2616490"/>
              <a:gd name="connsiteX78" fmla="*/ 4341686 w 5980176"/>
              <a:gd name="connsiteY78" fmla="*/ 1843727 h 2616490"/>
              <a:gd name="connsiteX79" fmla="*/ 4352544 w 5980176"/>
              <a:gd name="connsiteY79" fmla="*/ 1903258 h 2616490"/>
              <a:gd name="connsiteX80" fmla="*/ 4407408 w 5980176"/>
              <a:gd name="connsiteY80" fmla="*/ 1994698 h 2616490"/>
              <a:gd name="connsiteX81" fmla="*/ 4535424 w 5980176"/>
              <a:gd name="connsiteY81" fmla="*/ 2031274 h 2616490"/>
              <a:gd name="connsiteX82" fmla="*/ 4645152 w 5980176"/>
              <a:gd name="connsiteY82" fmla="*/ 2076994 h 2616490"/>
              <a:gd name="connsiteX83" fmla="*/ 4754880 w 5980176"/>
              <a:gd name="connsiteY83" fmla="*/ 2131858 h 2616490"/>
              <a:gd name="connsiteX84" fmla="*/ 4901184 w 5980176"/>
              <a:gd name="connsiteY84" fmla="*/ 2177578 h 2616490"/>
              <a:gd name="connsiteX85" fmla="*/ 5038344 w 5980176"/>
              <a:gd name="connsiteY85" fmla="*/ 2205010 h 2616490"/>
              <a:gd name="connsiteX86" fmla="*/ 5175504 w 5980176"/>
              <a:gd name="connsiteY86" fmla="*/ 2241586 h 2616490"/>
              <a:gd name="connsiteX87" fmla="*/ 5330952 w 5980176"/>
              <a:gd name="connsiteY87" fmla="*/ 2259874 h 2616490"/>
              <a:gd name="connsiteX88" fmla="*/ 5458968 w 5980176"/>
              <a:gd name="connsiteY88" fmla="*/ 2296450 h 2616490"/>
              <a:gd name="connsiteX89" fmla="*/ 5605272 w 5980176"/>
              <a:gd name="connsiteY89" fmla="*/ 2296450 h 2616490"/>
              <a:gd name="connsiteX90" fmla="*/ 5696712 w 5980176"/>
              <a:gd name="connsiteY90" fmla="*/ 2305594 h 2616490"/>
              <a:gd name="connsiteX91" fmla="*/ 5815584 w 5980176"/>
              <a:gd name="connsiteY91" fmla="*/ 2333026 h 2616490"/>
              <a:gd name="connsiteX92" fmla="*/ 5916168 w 5980176"/>
              <a:gd name="connsiteY92" fmla="*/ 2342170 h 2616490"/>
              <a:gd name="connsiteX93" fmla="*/ 5916168 w 5980176"/>
              <a:gd name="connsiteY93" fmla="*/ 2342170 h 2616490"/>
              <a:gd name="connsiteX94" fmla="*/ 5980176 w 5980176"/>
              <a:gd name="connsiteY94" fmla="*/ 2342170 h 2616490"/>
              <a:gd name="connsiteX0" fmla="*/ 0 w 5980176"/>
              <a:gd name="connsiteY0" fmla="*/ 2610903 h 2610903"/>
              <a:gd name="connsiteX1" fmla="*/ 91440 w 5980176"/>
              <a:gd name="connsiteY1" fmla="*/ 2601759 h 2610903"/>
              <a:gd name="connsiteX2" fmla="*/ 320040 w 5980176"/>
              <a:gd name="connsiteY2" fmla="*/ 2556039 h 2610903"/>
              <a:gd name="connsiteX3" fmla="*/ 576072 w 5980176"/>
              <a:gd name="connsiteY3" fmla="*/ 2473743 h 2610903"/>
              <a:gd name="connsiteX4" fmla="*/ 868680 w 5980176"/>
              <a:gd name="connsiteY4" fmla="*/ 2354871 h 2610903"/>
              <a:gd name="connsiteX5" fmla="*/ 996696 w 5980176"/>
              <a:gd name="connsiteY5" fmla="*/ 2290863 h 2610903"/>
              <a:gd name="connsiteX6" fmla="*/ 1152144 w 5980176"/>
              <a:gd name="connsiteY6" fmla="*/ 2135415 h 2610903"/>
              <a:gd name="connsiteX7" fmla="*/ 1234440 w 5980176"/>
              <a:gd name="connsiteY7" fmla="*/ 2043975 h 2610903"/>
              <a:gd name="connsiteX8" fmla="*/ 1335024 w 5980176"/>
              <a:gd name="connsiteY8" fmla="*/ 1915959 h 2610903"/>
              <a:gd name="connsiteX9" fmla="*/ 1389888 w 5980176"/>
              <a:gd name="connsiteY9" fmla="*/ 1751367 h 2610903"/>
              <a:gd name="connsiteX10" fmla="*/ 1463040 w 5980176"/>
              <a:gd name="connsiteY10" fmla="*/ 1614207 h 2610903"/>
              <a:gd name="connsiteX11" fmla="*/ 1527048 w 5980176"/>
              <a:gd name="connsiteY11" fmla="*/ 1577631 h 2610903"/>
              <a:gd name="connsiteX12" fmla="*/ 1609344 w 5980176"/>
              <a:gd name="connsiteY12" fmla="*/ 1614207 h 2610903"/>
              <a:gd name="connsiteX13" fmla="*/ 1700784 w 5980176"/>
              <a:gd name="connsiteY13" fmla="*/ 1550199 h 2610903"/>
              <a:gd name="connsiteX14" fmla="*/ 1801368 w 5980176"/>
              <a:gd name="connsiteY14" fmla="*/ 1504479 h 2610903"/>
              <a:gd name="connsiteX15" fmla="*/ 1883664 w 5980176"/>
              <a:gd name="connsiteY15" fmla="*/ 1467903 h 2610903"/>
              <a:gd name="connsiteX16" fmla="*/ 1883664 w 5980176"/>
              <a:gd name="connsiteY16" fmla="*/ 1467903 h 2610903"/>
              <a:gd name="connsiteX17" fmla="*/ 1975104 w 5980176"/>
              <a:gd name="connsiteY17" fmla="*/ 1568487 h 2610903"/>
              <a:gd name="connsiteX18" fmla="*/ 1975104 w 5980176"/>
              <a:gd name="connsiteY18" fmla="*/ 1568487 h 2610903"/>
              <a:gd name="connsiteX19" fmla="*/ 2121408 w 5980176"/>
              <a:gd name="connsiteY19" fmla="*/ 1614207 h 2610903"/>
              <a:gd name="connsiteX20" fmla="*/ 2121408 w 5980176"/>
              <a:gd name="connsiteY20" fmla="*/ 1614207 h 2610903"/>
              <a:gd name="connsiteX21" fmla="*/ 2194560 w 5980176"/>
              <a:gd name="connsiteY21" fmla="*/ 1623351 h 2610903"/>
              <a:gd name="connsiteX22" fmla="*/ 2258568 w 5980176"/>
              <a:gd name="connsiteY22" fmla="*/ 1550199 h 2610903"/>
              <a:gd name="connsiteX23" fmla="*/ 2286000 w 5980176"/>
              <a:gd name="connsiteY23" fmla="*/ 1486191 h 2610903"/>
              <a:gd name="connsiteX24" fmla="*/ 2331720 w 5980176"/>
              <a:gd name="connsiteY24" fmla="*/ 1403895 h 2610903"/>
              <a:gd name="connsiteX25" fmla="*/ 2396902 w 5980176"/>
              <a:gd name="connsiteY25" fmla="*/ 1386273 h 2610903"/>
              <a:gd name="connsiteX26" fmla="*/ 2444972 w 5980176"/>
              <a:gd name="connsiteY26" fmla="*/ 1367510 h 2610903"/>
              <a:gd name="connsiteX27" fmla="*/ 2508568 w 5980176"/>
              <a:gd name="connsiteY27" fmla="*/ 1353952 h 2610903"/>
              <a:gd name="connsiteX28" fmla="*/ 2550033 w 5980176"/>
              <a:gd name="connsiteY28" fmla="*/ 1307883 h 2610903"/>
              <a:gd name="connsiteX29" fmla="*/ 2576798 w 5980176"/>
              <a:gd name="connsiteY29" fmla="*/ 1276546 h 2610903"/>
              <a:gd name="connsiteX30" fmla="*/ 2597785 w 5980176"/>
              <a:gd name="connsiteY30" fmla="*/ 1241303 h 2610903"/>
              <a:gd name="connsiteX31" fmla="*/ 2640647 w 5980176"/>
              <a:gd name="connsiteY31" fmla="*/ 1241304 h 2610903"/>
              <a:gd name="connsiteX32" fmla="*/ 2713831 w 5980176"/>
              <a:gd name="connsiteY32" fmla="*/ 1283817 h 2610903"/>
              <a:gd name="connsiteX33" fmla="*/ 2819114 w 5980176"/>
              <a:gd name="connsiteY33" fmla="*/ 1253590 h 2610903"/>
              <a:gd name="connsiteX34" fmla="*/ 2912460 w 5980176"/>
              <a:gd name="connsiteY34" fmla="*/ 1150244 h 2610903"/>
              <a:gd name="connsiteX35" fmla="*/ 3005423 w 5980176"/>
              <a:gd name="connsiteY35" fmla="*/ 959777 h 2610903"/>
              <a:gd name="connsiteX36" fmla="*/ 3066637 w 5980176"/>
              <a:gd name="connsiteY36" fmla="*/ 880528 h 2610903"/>
              <a:gd name="connsiteX37" fmla="*/ 3117819 w 5980176"/>
              <a:gd name="connsiteY37" fmla="*/ 738288 h 2610903"/>
              <a:gd name="connsiteX38" fmla="*/ 3172238 w 5980176"/>
              <a:gd name="connsiteY38" fmla="*/ 631353 h 2610903"/>
              <a:gd name="connsiteX39" fmla="*/ 3207989 w 5980176"/>
              <a:gd name="connsiteY39" fmla="*/ 561409 h 2610903"/>
              <a:gd name="connsiteX40" fmla="*/ 3132265 w 5980176"/>
              <a:gd name="connsiteY40" fmla="*/ 453713 h 2610903"/>
              <a:gd name="connsiteX41" fmla="*/ 3158871 w 5980176"/>
              <a:gd name="connsiteY41" fmla="*/ 361098 h 2610903"/>
              <a:gd name="connsiteX42" fmla="*/ 3165634 w 5980176"/>
              <a:gd name="connsiteY42" fmla="*/ 300868 h 2610903"/>
              <a:gd name="connsiteX43" fmla="*/ 3199034 w 5980176"/>
              <a:gd name="connsiteY43" fmla="*/ 265625 h 2610903"/>
              <a:gd name="connsiteX44" fmla="*/ 3218180 w 5980176"/>
              <a:gd name="connsiteY44" fmla="*/ 230193 h 2610903"/>
              <a:gd name="connsiteX45" fmla="*/ 3246786 w 5980176"/>
              <a:gd name="connsiteY45" fmla="*/ 187426 h 2610903"/>
              <a:gd name="connsiteX46" fmla="*/ 3273425 w 5980176"/>
              <a:gd name="connsiteY46" fmla="*/ 123195 h 2610903"/>
              <a:gd name="connsiteX47" fmla="*/ 3293745 w 5980176"/>
              <a:gd name="connsiteY47" fmla="*/ 55250 h 2610903"/>
              <a:gd name="connsiteX48" fmla="*/ 3322796 w 5980176"/>
              <a:gd name="connsiteY48" fmla="*/ 33407 h 2610903"/>
              <a:gd name="connsiteX49" fmla="*/ 3345815 w 5980176"/>
              <a:gd name="connsiteY49" fmla="*/ 291 h 2610903"/>
              <a:gd name="connsiteX50" fmla="*/ 3372136 w 5980176"/>
              <a:gd name="connsiteY50" fmla="*/ 319283 h 2610903"/>
              <a:gd name="connsiteX51" fmla="*/ 3391154 w 5980176"/>
              <a:gd name="connsiteY51" fmla="*/ 298043 h 2610903"/>
              <a:gd name="connsiteX52" fmla="*/ 3403854 w 5980176"/>
              <a:gd name="connsiteY52" fmla="*/ 290899 h 2610903"/>
              <a:gd name="connsiteX53" fmla="*/ 3417062 w 5980176"/>
              <a:gd name="connsiteY53" fmla="*/ 268865 h 2610903"/>
              <a:gd name="connsiteX54" fmla="*/ 3441287 w 5980176"/>
              <a:gd name="connsiteY54" fmla="*/ 265467 h 2610903"/>
              <a:gd name="connsiteX55" fmla="*/ 3461194 w 5980176"/>
              <a:gd name="connsiteY55" fmla="*/ 257720 h 2610903"/>
              <a:gd name="connsiteX56" fmla="*/ 3481482 w 5980176"/>
              <a:gd name="connsiteY56" fmla="*/ 258037 h 2610903"/>
              <a:gd name="connsiteX57" fmla="*/ 3501771 w 5980176"/>
              <a:gd name="connsiteY57" fmla="*/ 246894 h 2610903"/>
              <a:gd name="connsiteX58" fmla="*/ 3527584 w 5980176"/>
              <a:gd name="connsiteY58" fmla="*/ 248608 h 2610903"/>
              <a:gd name="connsiteX59" fmla="*/ 3566128 w 5980176"/>
              <a:gd name="connsiteY59" fmla="*/ 255307 h 2610903"/>
              <a:gd name="connsiteX60" fmla="*/ 3626104 w 5980176"/>
              <a:gd name="connsiteY60" fmla="*/ 294074 h 2610903"/>
              <a:gd name="connsiteX61" fmla="*/ 3695225 w 5980176"/>
              <a:gd name="connsiteY61" fmla="*/ 347795 h 2610903"/>
              <a:gd name="connsiteX62" fmla="*/ 3746469 w 5980176"/>
              <a:gd name="connsiteY62" fmla="*/ 382720 h 2610903"/>
              <a:gd name="connsiteX63" fmla="*/ 3783077 w 5980176"/>
              <a:gd name="connsiteY63" fmla="*/ 409865 h 2610903"/>
              <a:gd name="connsiteX64" fmla="*/ 3886677 w 5980176"/>
              <a:gd name="connsiteY64" fmla="*/ 505656 h 2610903"/>
              <a:gd name="connsiteX65" fmla="*/ 3949986 w 5980176"/>
              <a:gd name="connsiteY65" fmla="*/ 568520 h 2610903"/>
              <a:gd name="connsiteX66" fmla="*/ 3991070 w 5980176"/>
              <a:gd name="connsiteY66" fmla="*/ 650246 h 2610903"/>
              <a:gd name="connsiteX67" fmla="*/ 4022027 w 5980176"/>
              <a:gd name="connsiteY67" fmla="*/ 683583 h 2610903"/>
              <a:gd name="connsiteX68" fmla="*/ 4053173 w 5980176"/>
              <a:gd name="connsiteY68" fmla="*/ 733622 h 2610903"/>
              <a:gd name="connsiteX69" fmla="*/ 4082098 w 5980176"/>
              <a:gd name="connsiteY69" fmla="*/ 796961 h 2610903"/>
              <a:gd name="connsiteX70" fmla="*/ 4112355 w 5980176"/>
              <a:gd name="connsiteY70" fmla="*/ 902753 h 2610903"/>
              <a:gd name="connsiteX71" fmla="*/ 4156170 w 5980176"/>
              <a:gd name="connsiteY71" fmla="*/ 1104111 h 2610903"/>
              <a:gd name="connsiteX72" fmla="*/ 4203161 w 5980176"/>
              <a:gd name="connsiteY72" fmla="*/ 1318614 h 2610903"/>
              <a:gd name="connsiteX73" fmla="*/ 4216718 w 5980176"/>
              <a:gd name="connsiteY73" fmla="*/ 1468379 h 2610903"/>
              <a:gd name="connsiteX74" fmla="*/ 4227862 w 5980176"/>
              <a:gd name="connsiteY74" fmla="*/ 1543151 h 2610903"/>
              <a:gd name="connsiteX75" fmla="*/ 4240624 w 5980176"/>
              <a:gd name="connsiteY75" fmla="*/ 1628686 h 2610903"/>
              <a:gd name="connsiteX76" fmla="*/ 4266151 w 5980176"/>
              <a:gd name="connsiteY76" fmla="*/ 1740795 h 2610903"/>
              <a:gd name="connsiteX77" fmla="*/ 4303585 w 5980176"/>
              <a:gd name="connsiteY77" fmla="*/ 1807183 h 2610903"/>
              <a:gd name="connsiteX78" fmla="*/ 4341686 w 5980176"/>
              <a:gd name="connsiteY78" fmla="*/ 1838140 h 2610903"/>
              <a:gd name="connsiteX79" fmla="*/ 4352544 w 5980176"/>
              <a:gd name="connsiteY79" fmla="*/ 1897671 h 2610903"/>
              <a:gd name="connsiteX80" fmla="*/ 4407408 w 5980176"/>
              <a:gd name="connsiteY80" fmla="*/ 1989111 h 2610903"/>
              <a:gd name="connsiteX81" fmla="*/ 4535424 w 5980176"/>
              <a:gd name="connsiteY81" fmla="*/ 2025687 h 2610903"/>
              <a:gd name="connsiteX82" fmla="*/ 4645152 w 5980176"/>
              <a:gd name="connsiteY82" fmla="*/ 2071407 h 2610903"/>
              <a:gd name="connsiteX83" fmla="*/ 4754880 w 5980176"/>
              <a:gd name="connsiteY83" fmla="*/ 2126271 h 2610903"/>
              <a:gd name="connsiteX84" fmla="*/ 4901184 w 5980176"/>
              <a:gd name="connsiteY84" fmla="*/ 2171991 h 2610903"/>
              <a:gd name="connsiteX85" fmla="*/ 5038344 w 5980176"/>
              <a:gd name="connsiteY85" fmla="*/ 2199423 h 2610903"/>
              <a:gd name="connsiteX86" fmla="*/ 5175504 w 5980176"/>
              <a:gd name="connsiteY86" fmla="*/ 2235999 h 2610903"/>
              <a:gd name="connsiteX87" fmla="*/ 5330952 w 5980176"/>
              <a:gd name="connsiteY87" fmla="*/ 2254287 h 2610903"/>
              <a:gd name="connsiteX88" fmla="*/ 5458968 w 5980176"/>
              <a:gd name="connsiteY88" fmla="*/ 2290863 h 2610903"/>
              <a:gd name="connsiteX89" fmla="*/ 5605272 w 5980176"/>
              <a:gd name="connsiteY89" fmla="*/ 2290863 h 2610903"/>
              <a:gd name="connsiteX90" fmla="*/ 5696712 w 5980176"/>
              <a:gd name="connsiteY90" fmla="*/ 2300007 h 2610903"/>
              <a:gd name="connsiteX91" fmla="*/ 5815584 w 5980176"/>
              <a:gd name="connsiteY91" fmla="*/ 2327439 h 2610903"/>
              <a:gd name="connsiteX92" fmla="*/ 5916168 w 5980176"/>
              <a:gd name="connsiteY92" fmla="*/ 2336583 h 2610903"/>
              <a:gd name="connsiteX93" fmla="*/ 5916168 w 5980176"/>
              <a:gd name="connsiteY93" fmla="*/ 2336583 h 2610903"/>
              <a:gd name="connsiteX94" fmla="*/ 5980176 w 5980176"/>
              <a:gd name="connsiteY94" fmla="*/ 2336583 h 2610903"/>
              <a:gd name="connsiteX0" fmla="*/ 0 w 5980176"/>
              <a:gd name="connsiteY0" fmla="*/ 2577496 h 2577496"/>
              <a:gd name="connsiteX1" fmla="*/ 91440 w 5980176"/>
              <a:gd name="connsiteY1" fmla="*/ 2568352 h 2577496"/>
              <a:gd name="connsiteX2" fmla="*/ 320040 w 5980176"/>
              <a:gd name="connsiteY2" fmla="*/ 2522632 h 2577496"/>
              <a:gd name="connsiteX3" fmla="*/ 576072 w 5980176"/>
              <a:gd name="connsiteY3" fmla="*/ 2440336 h 2577496"/>
              <a:gd name="connsiteX4" fmla="*/ 868680 w 5980176"/>
              <a:gd name="connsiteY4" fmla="*/ 2321464 h 2577496"/>
              <a:gd name="connsiteX5" fmla="*/ 996696 w 5980176"/>
              <a:gd name="connsiteY5" fmla="*/ 2257456 h 2577496"/>
              <a:gd name="connsiteX6" fmla="*/ 1152144 w 5980176"/>
              <a:gd name="connsiteY6" fmla="*/ 2102008 h 2577496"/>
              <a:gd name="connsiteX7" fmla="*/ 1234440 w 5980176"/>
              <a:gd name="connsiteY7" fmla="*/ 2010568 h 2577496"/>
              <a:gd name="connsiteX8" fmla="*/ 1335024 w 5980176"/>
              <a:gd name="connsiteY8" fmla="*/ 1882552 h 2577496"/>
              <a:gd name="connsiteX9" fmla="*/ 1389888 w 5980176"/>
              <a:gd name="connsiteY9" fmla="*/ 1717960 h 2577496"/>
              <a:gd name="connsiteX10" fmla="*/ 1463040 w 5980176"/>
              <a:gd name="connsiteY10" fmla="*/ 1580800 h 2577496"/>
              <a:gd name="connsiteX11" fmla="*/ 1527048 w 5980176"/>
              <a:gd name="connsiteY11" fmla="*/ 1544224 h 2577496"/>
              <a:gd name="connsiteX12" fmla="*/ 1609344 w 5980176"/>
              <a:gd name="connsiteY12" fmla="*/ 1580800 h 2577496"/>
              <a:gd name="connsiteX13" fmla="*/ 1700784 w 5980176"/>
              <a:gd name="connsiteY13" fmla="*/ 1516792 h 2577496"/>
              <a:gd name="connsiteX14" fmla="*/ 1801368 w 5980176"/>
              <a:gd name="connsiteY14" fmla="*/ 1471072 h 2577496"/>
              <a:gd name="connsiteX15" fmla="*/ 1883664 w 5980176"/>
              <a:gd name="connsiteY15" fmla="*/ 1434496 h 2577496"/>
              <a:gd name="connsiteX16" fmla="*/ 1883664 w 5980176"/>
              <a:gd name="connsiteY16" fmla="*/ 1434496 h 2577496"/>
              <a:gd name="connsiteX17" fmla="*/ 1975104 w 5980176"/>
              <a:gd name="connsiteY17" fmla="*/ 1535080 h 2577496"/>
              <a:gd name="connsiteX18" fmla="*/ 1975104 w 5980176"/>
              <a:gd name="connsiteY18" fmla="*/ 1535080 h 2577496"/>
              <a:gd name="connsiteX19" fmla="*/ 2121408 w 5980176"/>
              <a:gd name="connsiteY19" fmla="*/ 1580800 h 2577496"/>
              <a:gd name="connsiteX20" fmla="*/ 2121408 w 5980176"/>
              <a:gd name="connsiteY20" fmla="*/ 1580800 h 2577496"/>
              <a:gd name="connsiteX21" fmla="*/ 2194560 w 5980176"/>
              <a:gd name="connsiteY21" fmla="*/ 1589944 h 2577496"/>
              <a:gd name="connsiteX22" fmla="*/ 2258568 w 5980176"/>
              <a:gd name="connsiteY22" fmla="*/ 1516792 h 2577496"/>
              <a:gd name="connsiteX23" fmla="*/ 2286000 w 5980176"/>
              <a:gd name="connsiteY23" fmla="*/ 1452784 h 2577496"/>
              <a:gd name="connsiteX24" fmla="*/ 2331720 w 5980176"/>
              <a:gd name="connsiteY24" fmla="*/ 1370488 h 2577496"/>
              <a:gd name="connsiteX25" fmla="*/ 2396902 w 5980176"/>
              <a:gd name="connsiteY25" fmla="*/ 1352866 h 2577496"/>
              <a:gd name="connsiteX26" fmla="*/ 2444972 w 5980176"/>
              <a:gd name="connsiteY26" fmla="*/ 1334103 h 2577496"/>
              <a:gd name="connsiteX27" fmla="*/ 2508568 w 5980176"/>
              <a:gd name="connsiteY27" fmla="*/ 1320545 h 2577496"/>
              <a:gd name="connsiteX28" fmla="*/ 2550033 w 5980176"/>
              <a:gd name="connsiteY28" fmla="*/ 1274476 h 2577496"/>
              <a:gd name="connsiteX29" fmla="*/ 2576798 w 5980176"/>
              <a:gd name="connsiteY29" fmla="*/ 1243139 h 2577496"/>
              <a:gd name="connsiteX30" fmla="*/ 2597785 w 5980176"/>
              <a:gd name="connsiteY30" fmla="*/ 1207896 h 2577496"/>
              <a:gd name="connsiteX31" fmla="*/ 2640647 w 5980176"/>
              <a:gd name="connsiteY31" fmla="*/ 1207897 h 2577496"/>
              <a:gd name="connsiteX32" fmla="*/ 2713831 w 5980176"/>
              <a:gd name="connsiteY32" fmla="*/ 1250410 h 2577496"/>
              <a:gd name="connsiteX33" fmla="*/ 2819114 w 5980176"/>
              <a:gd name="connsiteY33" fmla="*/ 1220183 h 2577496"/>
              <a:gd name="connsiteX34" fmla="*/ 2912460 w 5980176"/>
              <a:gd name="connsiteY34" fmla="*/ 1116837 h 2577496"/>
              <a:gd name="connsiteX35" fmla="*/ 3005423 w 5980176"/>
              <a:gd name="connsiteY35" fmla="*/ 926370 h 2577496"/>
              <a:gd name="connsiteX36" fmla="*/ 3066637 w 5980176"/>
              <a:gd name="connsiteY36" fmla="*/ 847121 h 2577496"/>
              <a:gd name="connsiteX37" fmla="*/ 3117819 w 5980176"/>
              <a:gd name="connsiteY37" fmla="*/ 704881 h 2577496"/>
              <a:gd name="connsiteX38" fmla="*/ 3172238 w 5980176"/>
              <a:gd name="connsiteY38" fmla="*/ 597946 h 2577496"/>
              <a:gd name="connsiteX39" fmla="*/ 3207989 w 5980176"/>
              <a:gd name="connsiteY39" fmla="*/ 528002 h 2577496"/>
              <a:gd name="connsiteX40" fmla="*/ 3132265 w 5980176"/>
              <a:gd name="connsiteY40" fmla="*/ 420306 h 2577496"/>
              <a:gd name="connsiteX41" fmla="*/ 3158871 w 5980176"/>
              <a:gd name="connsiteY41" fmla="*/ 327691 h 2577496"/>
              <a:gd name="connsiteX42" fmla="*/ 3165634 w 5980176"/>
              <a:gd name="connsiteY42" fmla="*/ 267461 h 2577496"/>
              <a:gd name="connsiteX43" fmla="*/ 3199034 w 5980176"/>
              <a:gd name="connsiteY43" fmla="*/ 232218 h 2577496"/>
              <a:gd name="connsiteX44" fmla="*/ 3218180 w 5980176"/>
              <a:gd name="connsiteY44" fmla="*/ 196786 h 2577496"/>
              <a:gd name="connsiteX45" fmla="*/ 3246786 w 5980176"/>
              <a:gd name="connsiteY45" fmla="*/ 154019 h 2577496"/>
              <a:gd name="connsiteX46" fmla="*/ 3273425 w 5980176"/>
              <a:gd name="connsiteY46" fmla="*/ 89788 h 2577496"/>
              <a:gd name="connsiteX47" fmla="*/ 3293745 w 5980176"/>
              <a:gd name="connsiteY47" fmla="*/ 21843 h 2577496"/>
              <a:gd name="connsiteX48" fmla="*/ 3322796 w 5980176"/>
              <a:gd name="connsiteY48" fmla="*/ 0 h 2577496"/>
              <a:gd name="connsiteX49" fmla="*/ 3355340 w 5980176"/>
              <a:gd name="connsiteY49" fmla="*/ 309784 h 2577496"/>
              <a:gd name="connsiteX50" fmla="*/ 3372136 w 5980176"/>
              <a:gd name="connsiteY50" fmla="*/ 285876 h 2577496"/>
              <a:gd name="connsiteX51" fmla="*/ 3391154 w 5980176"/>
              <a:gd name="connsiteY51" fmla="*/ 264636 h 2577496"/>
              <a:gd name="connsiteX52" fmla="*/ 3403854 w 5980176"/>
              <a:gd name="connsiteY52" fmla="*/ 257492 h 2577496"/>
              <a:gd name="connsiteX53" fmla="*/ 3417062 w 5980176"/>
              <a:gd name="connsiteY53" fmla="*/ 235458 h 2577496"/>
              <a:gd name="connsiteX54" fmla="*/ 3441287 w 5980176"/>
              <a:gd name="connsiteY54" fmla="*/ 232060 h 2577496"/>
              <a:gd name="connsiteX55" fmla="*/ 3461194 w 5980176"/>
              <a:gd name="connsiteY55" fmla="*/ 224313 h 2577496"/>
              <a:gd name="connsiteX56" fmla="*/ 3481482 w 5980176"/>
              <a:gd name="connsiteY56" fmla="*/ 224630 h 2577496"/>
              <a:gd name="connsiteX57" fmla="*/ 3501771 w 5980176"/>
              <a:gd name="connsiteY57" fmla="*/ 213487 h 2577496"/>
              <a:gd name="connsiteX58" fmla="*/ 3527584 w 5980176"/>
              <a:gd name="connsiteY58" fmla="*/ 215201 h 2577496"/>
              <a:gd name="connsiteX59" fmla="*/ 3566128 w 5980176"/>
              <a:gd name="connsiteY59" fmla="*/ 221900 h 2577496"/>
              <a:gd name="connsiteX60" fmla="*/ 3626104 w 5980176"/>
              <a:gd name="connsiteY60" fmla="*/ 260667 h 2577496"/>
              <a:gd name="connsiteX61" fmla="*/ 3695225 w 5980176"/>
              <a:gd name="connsiteY61" fmla="*/ 314388 h 2577496"/>
              <a:gd name="connsiteX62" fmla="*/ 3746469 w 5980176"/>
              <a:gd name="connsiteY62" fmla="*/ 349313 h 2577496"/>
              <a:gd name="connsiteX63" fmla="*/ 3783077 w 5980176"/>
              <a:gd name="connsiteY63" fmla="*/ 376458 h 2577496"/>
              <a:gd name="connsiteX64" fmla="*/ 3886677 w 5980176"/>
              <a:gd name="connsiteY64" fmla="*/ 472249 h 2577496"/>
              <a:gd name="connsiteX65" fmla="*/ 3949986 w 5980176"/>
              <a:gd name="connsiteY65" fmla="*/ 535113 h 2577496"/>
              <a:gd name="connsiteX66" fmla="*/ 3991070 w 5980176"/>
              <a:gd name="connsiteY66" fmla="*/ 616839 h 2577496"/>
              <a:gd name="connsiteX67" fmla="*/ 4022027 w 5980176"/>
              <a:gd name="connsiteY67" fmla="*/ 650176 h 2577496"/>
              <a:gd name="connsiteX68" fmla="*/ 4053173 w 5980176"/>
              <a:gd name="connsiteY68" fmla="*/ 700215 h 2577496"/>
              <a:gd name="connsiteX69" fmla="*/ 4082098 w 5980176"/>
              <a:gd name="connsiteY69" fmla="*/ 763554 h 2577496"/>
              <a:gd name="connsiteX70" fmla="*/ 4112355 w 5980176"/>
              <a:gd name="connsiteY70" fmla="*/ 869346 h 2577496"/>
              <a:gd name="connsiteX71" fmla="*/ 4156170 w 5980176"/>
              <a:gd name="connsiteY71" fmla="*/ 1070704 h 2577496"/>
              <a:gd name="connsiteX72" fmla="*/ 4203161 w 5980176"/>
              <a:gd name="connsiteY72" fmla="*/ 1285207 h 2577496"/>
              <a:gd name="connsiteX73" fmla="*/ 4216718 w 5980176"/>
              <a:gd name="connsiteY73" fmla="*/ 1434972 h 2577496"/>
              <a:gd name="connsiteX74" fmla="*/ 4227862 w 5980176"/>
              <a:gd name="connsiteY74" fmla="*/ 1509744 h 2577496"/>
              <a:gd name="connsiteX75" fmla="*/ 4240624 w 5980176"/>
              <a:gd name="connsiteY75" fmla="*/ 1595279 h 2577496"/>
              <a:gd name="connsiteX76" fmla="*/ 4266151 w 5980176"/>
              <a:gd name="connsiteY76" fmla="*/ 1707388 h 2577496"/>
              <a:gd name="connsiteX77" fmla="*/ 4303585 w 5980176"/>
              <a:gd name="connsiteY77" fmla="*/ 1773776 h 2577496"/>
              <a:gd name="connsiteX78" fmla="*/ 4341686 w 5980176"/>
              <a:gd name="connsiteY78" fmla="*/ 1804733 h 2577496"/>
              <a:gd name="connsiteX79" fmla="*/ 4352544 w 5980176"/>
              <a:gd name="connsiteY79" fmla="*/ 1864264 h 2577496"/>
              <a:gd name="connsiteX80" fmla="*/ 4407408 w 5980176"/>
              <a:gd name="connsiteY80" fmla="*/ 1955704 h 2577496"/>
              <a:gd name="connsiteX81" fmla="*/ 4535424 w 5980176"/>
              <a:gd name="connsiteY81" fmla="*/ 1992280 h 2577496"/>
              <a:gd name="connsiteX82" fmla="*/ 4645152 w 5980176"/>
              <a:gd name="connsiteY82" fmla="*/ 2038000 h 2577496"/>
              <a:gd name="connsiteX83" fmla="*/ 4754880 w 5980176"/>
              <a:gd name="connsiteY83" fmla="*/ 2092864 h 2577496"/>
              <a:gd name="connsiteX84" fmla="*/ 4901184 w 5980176"/>
              <a:gd name="connsiteY84" fmla="*/ 2138584 h 2577496"/>
              <a:gd name="connsiteX85" fmla="*/ 5038344 w 5980176"/>
              <a:gd name="connsiteY85" fmla="*/ 2166016 h 2577496"/>
              <a:gd name="connsiteX86" fmla="*/ 5175504 w 5980176"/>
              <a:gd name="connsiteY86" fmla="*/ 2202592 h 2577496"/>
              <a:gd name="connsiteX87" fmla="*/ 5330952 w 5980176"/>
              <a:gd name="connsiteY87" fmla="*/ 2220880 h 2577496"/>
              <a:gd name="connsiteX88" fmla="*/ 5458968 w 5980176"/>
              <a:gd name="connsiteY88" fmla="*/ 2257456 h 2577496"/>
              <a:gd name="connsiteX89" fmla="*/ 5605272 w 5980176"/>
              <a:gd name="connsiteY89" fmla="*/ 2257456 h 2577496"/>
              <a:gd name="connsiteX90" fmla="*/ 5696712 w 5980176"/>
              <a:gd name="connsiteY90" fmla="*/ 2266600 h 2577496"/>
              <a:gd name="connsiteX91" fmla="*/ 5815584 w 5980176"/>
              <a:gd name="connsiteY91" fmla="*/ 2294032 h 2577496"/>
              <a:gd name="connsiteX92" fmla="*/ 5916168 w 5980176"/>
              <a:gd name="connsiteY92" fmla="*/ 2303176 h 2577496"/>
              <a:gd name="connsiteX93" fmla="*/ 5916168 w 5980176"/>
              <a:gd name="connsiteY93" fmla="*/ 2303176 h 2577496"/>
              <a:gd name="connsiteX94" fmla="*/ 5980176 w 5980176"/>
              <a:gd name="connsiteY94" fmla="*/ 2303176 h 2577496"/>
              <a:gd name="connsiteX0" fmla="*/ 0 w 5980176"/>
              <a:gd name="connsiteY0" fmla="*/ 2555653 h 2555653"/>
              <a:gd name="connsiteX1" fmla="*/ 91440 w 5980176"/>
              <a:gd name="connsiteY1" fmla="*/ 2546509 h 2555653"/>
              <a:gd name="connsiteX2" fmla="*/ 320040 w 5980176"/>
              <a:gd name="connsiteY2" fmla="*/ 2500789 h 2555653"/>
              <a:gd name="connsiteX3" fmla="*/ 576072 w 5980176"/>
              <a:gd name="connsiteY3" fmla="*/ 2418493 h 2555653"/>
              <a:gd name="connsiteX4" fmla="*/ 868680 w 5980176"/>
              <a:gd name="connsiteY4" fmla="*/ 2299621 h 2555653"/>
              <a:gd name="connsiteX5" fmla="*/ 996696 w 5980176"/>
              <a:gd name="connsiteY5" fmla="*/ 2235613 h 2555653"/>
              <a:gd name="connsiteX6" fmla="*/ 1152144 w 5980176"/>
              <a:gd name="connsiteY6" fmla="*/ 2080165 h 2555653"/>
              <a:gd name="connsiteX7" fmla="*/ 1234440 w 5980176"/>
              <a:gd name="connsiteY7" fmla="*/ 1988725 h 2555653"/>
              <a:gd name="connsiteX8" fmla="*/ 1335024 w 5980176"/>
              <a:gd name="connsiteY8" fmla="*/ 1860709 h 2555653"/>
              <a:gd name="connsiteX9" fmla="*/ 1389888 w 5980176"/>
              <a:gd name="connsiteY9" fmla="*/ 1696117 h 2555653"/>
              <a:gd name="connsiteX10" fmla="*/ 1463040 w 5980176"/>
              <a:gd name="connsiteY10" fmla="*/ 1558957 h 2555653"/>
              <a:gd name="connsiteX11" fmla="*/ 1527048 w 5980176"/>
              <a:gd name="connsiteY11" fmla="*/ 1522381 h 2555653"/>
              <a:gd name="connsiteX12" fmla="*/ 1609344 w 5980176"/>
              <a:gd name="connsiteY12" fmla="*/ 1558957 h 2555653"/>
              <a:gd name="connsiteX13" fmla="*/ 1700784 w 5980176"/>
              <a:gd name="connsiteY13" fmla="*/ 1494949 h 2555653"/>
              <a:gd name="connsiteX14" fmla="*/ 1801368 w 5980176"/>
              <a:gd name="connsiteY14" fmla="*/ 1449229 h 2555653"/>
              <a:gd name="connsiteX15" fmla="*/ 1883664 w 5980176"/>
              <a:gd name="connsiteY15" fmla="*/ 1412653 h 2555653"/>
              <a:gd name="connsiteX16" fmla="*/ 1883664 w 5980176"/>
              <a:gd name="connsiteY16" fmla="*/ 1412653 h 2555653"/>
              <a:gd name="connsiteX17" fmla="*/ 1975104 w 5980176"/>
              <a:gd name="connsiteY17" fmla="*/ 1513237 h 2555653"/>
              <a:gd name="connsiteX18" fmla="*/ 1975104 w 5980176"/>
              <a:gd name="connsiteY18" fmla="*/ 1513237 h 2555653"/>
              <a:gd name="connsiteX19" fmla="*/ 2121408 w 5980176"/>
              <a:gd name="connsiteY19" fmla="*/ 1558957 h 2555653"/>
              <a:gd name="connsiteX20" fmla="*/ 2121408 w 5980176"/>
              <a:gd name="connsiteY20" fmla="*/ 1558957 h 2555653"/>
              <a:gd name="connsiteX21" fmla="*/ 2194560 w 5980176"/>
              <a:gd name="connsiteY21" fmla="*/ 1568101 h 2555653"/>
              <a:gd name="connsiteX22" fmla="*/ 2258568 w 5980176"/>
              <a:gd name="connsiteY22" fmla="*/ 1494949 h 2555653"/>
              <a:gd name="connsiteX23" fmla="*/ 2286000 w 5980176"/>
              <a:gd name="connsiteY23" fmla="*/ 1430941 h 2555653"/>
              <a:gd name="connsiteX24" fmla="*/ 2331720 w 5980176"/>
              <a:gd name="connsiteY24" fmla="*/ 1348645 h 2555653"/>
              <a:gd name="connsiteX25" fmla="*/ 2396902 w 5980176"/>
              <a:gd name="connsiteY25" fmla="*/ 1331023 h 2555653"/>
              <a:gd name="connsiteX26" fmla="*/ 2444972 w 5980176"/>
              <a:gd name="connsiteY26" fmla="*/ 1312260 h 2555653"/>
              <a:gd name="connsiteX27" fmla="*/ 2508568 w 5980176"/>
              <a:gd name="connsiteY27" fmla="*/ 1298702 h 2555653"/>
              <a:gd name="connsiteX28" fmla="*/ 2550033 w 5980176"/>
              <a:gd name="connsiteY28" fmla="*/ 1252633 h 2555653"/>
              <a:gd name="connsiteX29" fmla="*/ 2576798 w 5980176"/>
              <a:gd name="connsiteY29" fmla="*/ 1221296 h 2555653"/>
              <a:gd name="connsiteX30" fmla="*/ 2597785 w 5980176"/>
              <a:gd name="connsiteY30" fmla="*/ 1186053 h 2555653"/>
              <a:gd name="connsiteX31" fmla="*/ 2640647 w 5980176"/>
              <a:gd name="connsiteY31" fmla="*/ 1186054 h 2555653"/>
              <a:gd name="connsiteX32" fmla="*/ 2713831 w 5980176"/>
              <a:gd name="connsiteY32" fmla="*/ 1228567 h 2555653"/>
              <a:gd name="connsiteX33" fmla="*/ 2819114 w 5980176"/>
              <a:gd name="connsiteY33" fmla="*/ 1198340 h 2555653"/>
              <a:gd name="connsiteX34" fmla="*/ 2912460 w 5980176"/>
              <a:gd name="connsiteY34" fmla="*/ 1094994 h 2555653"/>
              <a:gd name="connsiteX35" fmla="*/ 3005423 w 5980176"/>
              <a:gd name="connsiteY35" fmla="*/ 904527 h 2555653"/>
              <a:gd name="connsiteX36" fmla="*/ 3066637 w 5980176"/>
              <a:gd name="connsiteY36" fmla="*/ 825278 h 2555653"/>
              <a:gd name="connsiteX37" fmla="*/ 3117819 w 5980176"/>
              <a:gd name="connsiteY37" fmla="*/ 683038 h 2555653"/>
              <a:gd name="connsiteX38" fmla="*/ 3172238 w 5980176"/>
              <a:gd name="connsiteY38" fmla="*/ 576103 h 2555653"/>
              <a:gd name="connsiteX39" fmla="*/ 3207989 w 5980176"/>
              <a:gd name="connsiteY39" fmla="*/ 506159 h 2555653"/>
              <a:gd name="connsiteX40" fmla="*/ 3132265 w 5980176"/>
              <a:gd name="connsiteY40" fmla="*/ 398463 h 2555653"/>
              <a:gd name="connsiteX41" fmla="*/ 3158871 w 5980176"/>
              <a:gd name="connsiteY41" fmla="*/ 305848 h 2555653"/>
              <a:gd name="connsiteX42" fmla="*/ 3165634 w 5980176"/>
              <a:gd name="connsiteY42" fmla="*/ 245618 h 2555653"/>
              <a:gd name="connsiteX43" fmla="*/ 3199034 w 5980176"/>
              <a:gd name="connsiteY43" fmla="*/ 210375 h 2555653"/>
              <a:gd name="connsiteX44" fmla="*/ 3218180 w 5980176"/>
              <a:gd name="connsiteY44" fmla="*/ 174943 h 2555653"/>
              <a:gd name="connsiteX45" fmla="*/ 3246786 w 5980176"/>
              <a:gd name="connsiteY45" fmla="*/ 132176 h 2555653"/>
              <a:gd name="connsiteX46" fmla="*/ 3273425 w 5980176"/>
              <a:gd name="connsiteY46" fmla="*/ 67945 h 2555653"/>
              <a:gd name="connsiteX47" fmla="*/ 3293745 w 5980176"/>
              <a:gd name="connsiteY47" fmla="*/ 0 h 2555653"/>
              <a:gd name="connsiteX48" fmla="*/ 3337084 w 5980176"/>
              <a:gd name="connsiteY48" fmla="*/ 304388 h 2555653"/>
              <a:gd name="connsiteX49" fmla="*/ 3355340 w 5980176"/>
              <a:gd name="connsiteY49" fmla="*/ 287941 h 2555653"/>
              <a:gd name="connsiteX50" fmla="*/ 3372136 w 5980176"/>
              <a:gd name="connsiteY50" fmla="*/ 264033 h 2555653"/>
              <a:gd name="connsiteX51" fmla="*/ 3391154 w 5980176"/>
              <a:gd name="connsiteY51" fmla="*/ 242793 h 2555653"/>
              <a:gd name="connsiteX52" fmla="*/ 3403854 w 5980176"/>
              <a:gd name="connsiteY52" fmla="*/ 235649 h 2555653"/>
              <a:gd name="connsiteX53" fmla="*/ 3417062 w 5980176"/>
              <a:gd name="connsiteY53" fmla="*/ 213615 h 2555653"/>
              <a:gd name="connsiteX54" fmla="*/ 3441287 w 5980176"/>
              <a:gd name="connsiteY54" fmla="*/ 210217 h 2555653"/>
              <a:gd name="connsiteX55" fmla="*/ 3461194 w 5980176"/>
              <a:gd name="connsiteY55" fmla="*/ 202470 h 2555653"/>
              <a:gd name="connsiteX56" fmla="*/ 3481482 w 5980176"/>
              <a:gd name="connsiteY56" fmla="*/ 202787 h 2555653"/>
              <a:gd name="connsiteX57" fmla="*/ 3501771 w 5980176"/>
              <a:gd name="connsiteY57" fmla="*/ 191644 h 2555653"/>
              <a:gd name="connsiteX58" fmla="*/ 3527584 w 5980176"/>
              <a:gd name="connsiteY58" fmla="*/ 193358 h 2555653"/>
              <a:gd name="connsiteX59" fmla="*/ 3566128 w 5980176"/>
              <a:gd name="connsiteY59" fmla="*/ 200057 h 2555653"/>
              <a:gd name="connsiteX60" fmla="*/ 3626104 w 5980176"/>
              <a:gd name="connsiteY60" fmla="*/ 238824 h 2555653"/>
              <a:gd name="connsiteX61" fmla="*/ 3695225 w 5980176"/>
              <a:gd name="connsiteY61" fmla="*/ 292545 h 2555653"/>
              <a:gd name="connsiteX62" fmla="*/ 3746469 w 5980176"/>
              <a:gd name="connsiteY62" fmla="*/ 327470 h 2555653"/>
              <a:gd name="connsiteX63" fmla="*/ 3783077 w 5980176"/>
              <a:gd name="connsiteY63" fmla="*/ 354615 h 2555653"/>
              <a:gd name="connsiteX64" fmla="*/ 3886677 w 5980176"/>
              <a:gd name="connsiteY64" fmla="*/ 450406 h 2555653"/>
              <a:gd name="connsiteX65" fmla="*/ 3949986 w 5980176"/>
              <a:gd name="connsiteY65" fmla="*/ 513270 h 2555653"/>
              <a:gd name="connsiteX66" fmla="*/ 3991070 w 5980176"/>
              <a:gd name="connsiteY66" fmla="*/ 594996 h 2555653"/>
              <a:gd name="connsiteX67" fmla="*/ 4022027 w 5980176"/>
              <a:gd name="connsiteY67" fmla="*/ 628333 h 2555653"/>
              <a:gd name="connsiteX68" fmla="*/ 4053173 w 5980176"/>
              <a:gd name="connsiteY68" fmla="*/ 678372 h 2555653"/>
              <a:gd name="connsiteX69" fmla="*/ 4082098 w 5980176"/>
              <a:gd name="connsiteY69" fmla="*/ 741711 h 2555653"/>
              <a:gd name="connsiteX70" fmla="*/ 4112355 w 5980176"/>
              <a:gd name="connsiteY70" fmla="*/ 847503 h 2555653"/>
              <a:gd name="connsiteX71" fmla="*/ 4156170 w 5980176"/>
              <a:gd name="connsiteY71" fmla="*/ 1048861 h 2555653"/>
              <a:gd name="connsiteX72" fmla="*/ 4203161 w 5980176"/>
              <a:gd name="connsiteY72" fmla="*/ 1263364 h 2555653"/>
              <a:gd name="connsiteX73" fmla="*/ 4216718 w 5980176"/>
              <a:gd name="connsiteY73" fmla="*/ 1413129 h 2555653"/>
              <a:gd name="connsiteX74" fmla="*/ 4227862 w 5980176"/>
              <a:gd name="connsiteY74" fmla="*/ 1487901 h 2555653"/>
              <a:gd name="connsiteX75" fmla="*/ 4240624 w 5980176"/>
              <a:gd name="connsiteY75" fmla="*/ 1573436 h 2555653"/>
              <a:gd name="connsiteX76" fmla="*/ 4266151 w 5980176"/>
              <a:gd name="connsiteY76" fmla="*/ 1685545 h 2555653"/>
              <a:gd name="connsiteX77" fmla="*/ 4303585 w 5980176"/>
              <a:gd name="connsiteY77" fmla="*/ 1751933 h 2555653"/>
              <a:gd name="connsiteX78" fmla="*/ 4341686 w 5980176"/>
              <a:gd name="connsiteY78" fmla="*/ 1782890 h 2555653"/>
              <a:gd name="connsiteX79" fmla="*/ 4352544 w 5980176"/>
              <a:gd name="connsiteY79" fmla="*/ 1842421 h 2555653"/>
              <a:gd name="connsiteX80" fmla="*/ 4407408 w 5980176"/>
              <a:gd name="connsiteY80" fmla="*/ 1933861 h 2555653"/>
              <a:gd name="connsiteX81" fmla="*/ 4535424 w 5980176"/>
              <a:gd name="connsiteY81" fmla="*/ 1970437 h 2555653"/>
              <a:gd name="connsiteX82" fmla="*/ 4645152 w 5980176"/>
              <a:gd name="connsiteY82" fmla="*/ 2016157 h 2555653"/>
              <a:gd name="connsiteX83" fmla="*/ 4754880 w 5980176"/>
              <a:gd name="connsiteY83" fmla="*/ 2071021 h 2555653"/>
              <a:gd name="connsiteX84" fmla="*/ 4901184 w 5980176"/>
              <a:gd name="connsiteY84" fmla="*/ 2116741 h 2555653"/>
              <a:gd name="connsiteX85" fmla="*/ 5038344 w 5980176"/>
              <a:gd name="connsiteY85" fmla="*/ 2144173 h 2555653"/>
              <a:gd name="connsiteX86" fmla="*/ 5175504 w 5980176"/>
              <a:gd name="connsiteY86" fmla="*/ 2180749 h 2555653"/>
              <a:gd name="connsiteX87" fmla="*/ 5330952 w 5980176"/>
              <a:gd name="connsiteY87" fmla="*/ 2199037 h 2555653"/>
              <a:gd name="connsiteX88" fmla="*/ 5458968 w 5980176"/>
              <a:gd name="connsiteY88" fmla="*/ 2235613 h 2555653"/>
              <a:gd name="connsiteX89" fmla="*/ 5605272 w 5980176"/>
              <a:gd name="connsiteY89" fmla="*/ 2235613 h 2555653"/>
              <a:gd name="connsiteX90" fmla="*/ 5696712 w 5980176"/>
              <a:gd name="connsiteY90" fmla="*/ 2244757 h 2555653"/>
              <a:gd name="connsiteX91" fmla="*/ 5815584 w 5980176"/>
              <a:gd name="connsiteY91" fmla="*/ 2272189 h 2555653"/>
              <a:gd name="connsiteX92" fmla="*/ 5916168 w 5980176"/>
              <a:gd name="connsiteY92" fmla="*/ 2281333 h 2555653"/>
              <a:gd name="connsiteX93" fmla="*/ 5916168 w 5980176"/>
              <a:gd name="connsiteY93" fmla="*/ 2281333 h 2555653"/>
              <a:gd name="connsiteX94" fmla="*/ 5980176 w 5980176"/>
              <a:gd name="connsiteY94" fmla="*/ 2281333 h 2555653"/>
              <a:gd name="connsiteX0" fmla="*/ 0 w 5980176"/>
              <a:gd name="connsiteY0" fmla="*/ 2487708 h 2487708"/>
              <a:gd name="connsiteX1" fmla="*/ 91440 w 5980176"/>
              <a:gd name="connsiteY1" fmla="*/ 2478564 h 2487708"/>
              <a:gd name="connsiteX2" fmla="*/ 320040 w 5980176"/>
              <a:gd name="connsiteY2" fmla="*/ 2432844 h 2487708"/>
              <a:gd name="connsiteX3" fmla="*/ 576072 w 5980176"/>
              <a:gd name="connsiteY3" fmla="*/ 2350548 h 2487708"/>
              <a:gd name="connsiteX4" fmla="*/ 868680 w 5980176"/>
              <a:gd name="connsiteY4" fmla="*/ 2231676 h 2487708"/>
              <a:gd name="connsiteX5" fmla="*/ 996696 w 5980176"/>
              <a:gd name="connsiteY5" fmla="*/ 2167668 h 2487708"/>
              <a:gd name="connsiteX6" fmla="*/ 1152144 w 5980176"/>
              <a:gd name="connsiteY6" fmla="*/ 2012220 h 2487708"/>
              <a:gd name="connsiteX7" fmla="*/ 1234440 w 5980176"/>
              <a:gd name="connsiteY7" fmla="*/ 1920780 h 2487708"/>
              <a:gd name="connsiteX8" fmla="*/ 1335024 w 5980176"/>
              <a:gd name="connsiteY8" fmla="*/ 1792764 h 2487708"/>
              <a:gd name="connsiteX9" fmla="*/ 1389888 w 5980176"/>
              <a:gd name="connsiteY9" fmla="*/ 1628172 h 2487708"/>
              <a:gd name="connsiteX10" fmla="*/ 1463040 w 5980176"/>
              <a:gd name="connsiteY10" fmla="*/ 1491012 h 2487708"/>
              <a:gd name="connsiteX11" fmla="*/ 1527048 w 5980176"/>
              <a:gd name="connsiteY11" fmla="*/ 1454436 h 2487708"/>
              <a:gd name="connsiteX12" fmla="*/ 1609344 w 5980176"/>
              <a:gd name="connsiteY12" fmla="*/ 1491012 h 2487708"/>
              <a:gd name="connsiteX13" fmla="*/ 1700784 w 5980176"/>
              <a:gd name="connsiteY13" fmla="*/ 1427004 h 2487708"/>
              <a:gd name="connsiteX14" fmla="*/ 1801368 w 5980176"/>
              <a:gd name="connsiteY14" fmla="*/ 1381284 h 2487708"/>
              <a:gd name="connsiteX15" fmla="*/ 1883664 w 5980176"/>
              <a:gd name="connsiteY15" fmla="*/ 1344708 h 2487708"/>
              <a:gd name="connsiteX16" fmla="*/ 1883664 w 5980176"/>
              <a:gd name="connsiteY16" fmla="*/ 1344708 h 2487708"/>
              <a:gd name="connsiteX17" fmla="*/ 1975104 w 5980176"/>
              <a:gd name="connsiteY17" fmla="*/ 1445292 h 2487708"/>
              <a:gd name="connsiteX18" fmla="*/ 1975104 w 5980176"/>
              <a:gd name="connsiteY18" fmla="*/ 1445292 h 2487708"/>
              <a:gd name="connsiteX19" fmla="*/ 2121408 w 5980176"/>
              <a:gd name="connsiteY19" fmla="*/ 1491012 h 2487708"/>
              <a:gd name="connsiteX20" fmla="*/ 2121408 w 5980176"/>
              <a:gd name="connsiteY20" fmla="*/ 1491012 h 2487708"/>
              <a:gd name="connsiteX21" fmla="*/ 2194560 w 5980176"/>
              <a:gd name="connsiteY21" fmla="*/ 1500156 h 2487708"/>
              <a:gd name="connsiteX22" fmla="*/ 2258568 w 5980176"/>
              <a:gd name="connsiteY22" fmla="*/ 1427004 h 2487708"/>
              <a:gd name="connsiteX23" fmla="*/ 2286000 w 5980176"/>
              <a:gd name="connsiteY23" fmla="*/ 1362996 h 2487708"/>
              <a:gd name="connsiteX24" fmla="*/ 2331720 w 5980176"/>
              <a:gd name="connsiteY24" fmla="*/ 1280700 h 2487708"/>
              <a:gd name="connsiteX25" fmla="*/ 2396902 w 5980176"/>
              <a:gd name="connsiteY25" fmla="*/ 1263078 h 2487708"/>
              <a:gd name="connsiteX26" fmla="*/ 2444972 w 5980176"/>
              <a:gd name="connsiteY26" fmla="*/ 1244315 h 2487708"/>
              <a:gd name="connsiteX27" fmla="*/ 2508568 w 5980176"/>
              <a:gd name="connsiteY27" fmla="*/ 1230757 h 2487708"/>
              <a:gd name="connsiteX28" fmla="*/ 2550033 w 5980176"/>
              <a:gd name="connsiteY28" fmla="*/ 1184688 h 2487708"/>
              <a:gd name="connsiteX29" fmla="*/ 2576798 w 5980176"/>
              <a:gd name="connsiteY29" fmla="*/ 1153351 h 2487708"/>
              <a:gd name="connsiteX30" fmla="*/ 2597785 w 5980176"/>
              <a:gd name="connsiteY30" fmla="*/ 1118108 h 2487708"/>
              <a:gd name="connsiteX31" fmla="*/ 2640647 w 5980176"/>
              <a:gd name="connsiteY31" fmla="*/ 1118109 h 2487708"/>
              <a:gd name="connsiteX32" fmla="*/ 2713831 w 5980176"/>
              <a:gd name="connsiteY32" fmla="*/ 1160622 h 2487708"/>
              <a:gd name="connsiteX33" fmla="*/ 2819114 w 5980176"/>
              <a:gd name="connsiteY33" fmla="*/ 1130395 h 2487708"/>
              <a:gd name="connsiteX34" fmla="*/ 2912460 w 5980176"/>
              <a:gd name="connsiteY34" fmla="*/ 1027049 h 2487708"/>
              <a:gd name="connsiteX35" fmla="*/ 3005423 w 5980176"/>
              <a:gd name="connsiteY35" fmla="*/ 836582 h 2487708"/>
              <a:gd name="connsiteX36" fmla="*/ 3066637 w 5980176"/>
              <a:gd name="connsiteY36" fmla="*/ 757333 h 2487708"/>
              <a:gd name="connsiteX37" fmla="*/ 3117819 w 5980176"/>
              <a:gd name="connsiteY37" fmla="*/ 615093 h 2487708"/>
              <a:gd name="connsiteX38" fmla="*/ 3172238 w 5980176"/>
              <a:gd name="connsiteY38" fmla="*/ 508158 h 2487708"/>
              <a:gd name="connsiteX39" fmla="*/ 3207989 w 5980176"/>
              <a:gd name="connsiteY39" fmla="*/ 438214 h 2487708"/>
              <a:gd name="connsiteX40" fmla="*/ 3132265 w 5980176"/>
              <a:gd name="connsiteY40" fmla="*/ 330518 h 2487708"/>
              <a:gd name="connsiteX41" fmla="*/ 3158871 w 5980176"/>
              <a:gd name="connsiteY41" fmla="*/ 237903 h 2487708"/>
              <a:gd name="connsiteX42" fmla="*/ 3165634 w 5980176"/>
              <a:gd name="connsiteY42" fmla="*/ 177673 h 2487708"/>
              <a:gd name="connsiteX43" fmla="*/ 3199034 w 5980176"/>
              <a:gd name="connsiteY43" fmla="*/ 142430 h 2487708"/>
              <a:gd name="connsiteX44" fmla="*/ 3218180 w 5980176"/>
              <a:gd name="connsiteY44" fmla="*/ 106998 h 2487708"/>
              <a:gd name="connsiteX45" fmla="*/ 3246786 w 5980176"/>
              <a:gd name="connsiteY45" fmla="*/ 64231 h 2487708"/>
              <a:gd name="connsiteX46" fmla="*/ 3273425 w 5980176"/>
              <a:gd name="connsiteY46" fmla="*/ 0 h 2487708"/>
              <a:gd name="connsiteX47" fmla="*/ 3319939 w 5980176"/>
              <a:gd name="connsiteY47" fmla="*/ 263049 h 2487708"/>
              <a:gd name="connsiteX48" fmla="*/ 3337084 w 5980176"/>
              <a:gd name="connsiteY48" fmla="*/ 236443 h 2487708"/>
              <a:gd name="connsiteX49" fmla="*/ 3355340 w 5980176"/>
              <a:gd name="connsiteY49" fmla="*/ 219996 h 2487708"/>
              <a:gd name="connsiteX50" fmla="*/ 3372136 w 5980176"/>
              <a:gd name="connsiteY50" fmla="*/ 196088 h 2487708"/>
              <a:gd name="connsiteX51" fmla="*/ 3391154 w 5980176"/>
              <a:gd name="connsiteY51" fmla="*/ 174848 h 2487708"/>
              <a:gd name="connsiteX52" fmla="*/ 3403854 w 5980176"/>
              <a:gd name="connsiteY52" fmla="*/ 167704 h 2487708"/>
              <a:gd name="connsiteX53" fmla="*/ 3417062 w 5980176"/>
              <a:gd name="connsiteY53" fmla="*/ 145670 h 2487708"/>
              <a:gd name="connsiteX54" fmla="*/ 3441287 w 5980176"/>
              <a:gd name="connsiteY54" fmla="*/ 142272 h 2487708"/>
              <a:gd name="connsiteX55" fmla="*/ 3461194 w 5980176"/>
              <a:gd name="connsiteY55" fmla="*/ 134525 h 2487708"/>
              <a:gd name="connsiteX56" fmla="*/ 3481482 w 5980176"/>
              <a:gd name="connsiteY56" fmla="*/ 134842 h 2487708"/>
              <a:gd name="connsiteX57" fmla="*/ 3501771 w 5980176"/>
              <a:gd name="connsiteY57" fmla="*/ 123699 h 2487708"/>
              <a:gd name="connsiteX58" fmla="*/ 3527584 w 5980176"/>
              <a:gd name="connsiteY58" fmla="*/ 125413 h 2487708"/>
              <a:gd name="connsiteX59" fmla="*/ 3566128 w 5980176"/>
              <a:gd name="connsiteY59" fmla="*/ 132112 h 2487708"/>
              <a:gd name="connsiteX60" fmla="*/ 3626104 w 5980176"/>
              <a:gd name="connsiteY60" fmla="*/ 170879 h 2487708"/>
              <a:gd name="connsiteX61" fmla="*/ 3695225 w 5980176"/>
              <a:gd name="connsiteY61" fmla="*/ 224600 h 2487708"/>
              <a:gd name="connsiteX62" fmla="*/ 3746469 w 5980176"/>
              <a:gd name="connsiteY62" fmla="*/ 259525 h 2487708"/>
              <a:gd name="connsiteX63" fmla="*/ 3783077 w 5980176"/>
              <a:gd name="connsiteY63" fmla="*/ 286670 h 2487708"/>
              <a:gd name="connsiteX64" fmla="*/ 3886677 w 5980176"/>
              <a:gd name="connsiteY64" fmla="*/ 382461 h 2487708"/>
              <a:gd name="connsiteX65" fmla="*/ 3949986 w 5980176"/>
              <a:gd name="connsiteY65" fmla="*/ 445325 h 2487708"/>
              <a:gd name="connsiteX66" fmla="*/ 3991070 w 5980176"/>
              <a:gd name="connsiteY66" fmla="*/ 527051 h 2487708"/>
              <a:gd name="connsiteX67" fmla="*/ 4022027 w 5980176"/>
              <a:gd name="connsiteY67" fmla="*/ 560388 h 2487708"/>
              <a:gd name="connsiteX68" fmla="*/ 4053173 w 5980176"/>
              <a:gd name="connsiteY68" fmla="*/ 610427 h 2487708"/>
              <a:gd name="connsiteX69" fmla="*/ 4082098 w 5980176"/>
              <a:gd name="connsiteY69" fmla="*/ 673766 h 2487708"/>
              <a:gd name="connsiteX70" fmla="*/ 4112355 w 5980176"/>
              <a:gd name="connsiteY70" fmla="*/ 779558 h 2487708"/>
              <a:gd name="connsiteX71" fmla="*/ 4156170 w 5980176"/>
              <a:gd name="connsiteY71" fmla="*/ 980916 h 2487708"/>
              <a:gd name="connsiteX72" fmla="*/ 4203161 w 5980176"/>
              <a:gd name="connsiteY72" fmla="*/ 1195419 h 2487708"/>
              <a:gd name="connsiteX73" fmla="*/ 4216718 w 5980176"/>
              <a:gd name="connsiteY73" fmla="*/ 1345184 h 2487708"/>
              <a:gd name="connsiteX74" fmla="*/ 4227862 w 5980176"/>
              <a:gd name="connsiteY74" fmla="*/ 1419956 h 2487708"/>
              <a:gd name="connsiteX75" fmla="*/ 4240624 w 5980176"/>
              <a:gd name="connsiteY75" fmla="*/ 1505491 h 2487708"/>
              <a:gd name="connsiteX76" fmla="*/ 4266151 w 5980176"/>
              <a:gd name="connsiteY76" fmla="*/ 1617600 h 2487708"/>
              <a:gd name="connsiteX77" fmla="*/ 4303585 w 5980176"/>
              <a:gd name="connsiteY77" fmla="*/ 1683988 h 2487708"/>
              <a:gd name="connsiteX78" fmla="*/ 4341686 w 5980176"/>
              <a:gd name="connsiteY78" fmla="*/ 1714945 h 2487708"/>
              <a:gd name="connsiteX79" fmla="*/ 4352544 w 5980176"/>
              <a:gd name="connsiteY79" fmla="*/ 1774476 h 2487708"/>
              <a:gd name="connsiteX80" fmla="*/ 4407408 w 5980176"/>
              <a:gd name="connsiteY80" fmla="*/ 1865916 h 2487708"/>
              <a:gd name="connsiteX81" fmla="*/ 4535424 w 5980176"/>
              <a:gd name="connsiteY81" fmla="*/ 1902492 h 2487708"/>
              <a:gd name="connsiteX82" fmla="*/ 4645152 w 5980176"/>
              <a:gd name="connsiteY82" fmla="*/ 1948212 h 2487708"/>
              <a:gd name="connsiteX83" fmla="*/ 4754880 w 5980176"/>
              <a:gd name="connsiteY83" fmla="*/ 2003076 h 2487708"/>
              <a:gd name="connsiteX84" fmla="*/ 4901184 w 5980176"/>
              <a:gd name="connsiteY84" fmla="*/ 2048796 h 2487708"/>
              <a:gd name="connsiteX85" fmla="*/ 5038344 w 5980176"/>
              <a:gd name="connsiteY85" fmla="*/ 2076228 h 2487708"/>
              <a:gd name="connsiteX86" fmla="*/ 5175504 w 5980176"/>
              <a:gd name="connsiteY86" fmla="*/ 2112804 h 2487708"/>
              <a:gd name="connsiteX87" fmla="*/ 5330952 w 5980176"/>
              <a:gd name="connsiteY87" fmla="*/ 2131092 h 2487708"/>
              <a:gd name="connsiteX88" fmla="*/ 5458968 w 5980176"/>
              <a:gd name="connsiteY88" fmla="*/ 2167668 h 2487708"/>
              <a:gd name="connsiteX89" fmla="*/ 5605272 w 5980176"/>
              <a:gd name="connsiteY89" fmla="*/ 2167668 h 2487708"/>
              <a:gd name="connsiteX90" fmla="*/ 5696712 w 5980176"/>
              <a:gd name="connsiteY90" fmla="*/ 2176812 h 2487708"/>
              <a:gd name="connsiteX91" fmla="*/ 5815584 w 5980176"/>
              <a:gd name="connsiteY91" fmla="*/ 2204244 h 2487708"/>
              <a:gd name="connsiteX92" fmla="*/ 5916168 w 5980176"/>
              <a:gd name="connsiteY92" fmla="*/ 2213388 h 2487708"/>
              <a:gd name="connsiteX93" fmla="*/ 5916168 w 5980176"/>
              <a:gd name="connsiteY93" fmla="*/ 2213388 h 2487708"/>
              <a:gd name="connsiteX94" fmla="*/ 5980176 w 5980176"/>
              <a:gd name="connsiteY94" fmla="*/ 2213388 h 2487708"/>
              <a:gd name="connsiteX0" fmla="*/ 0 w 5980176"/>
              <a:gd name="connsiteY0" fmla="*/ 2423477 h 2423477"/>
              <a:gd name="connsiteX1" fmla="*/ 91440 w 5980176"/>
              <a:gd name="connsiteY1" fmla="*/ 2414333 h 2423477"/>
              <a:gd name="connsiteX2" fmla="*/ 320040 w 5980176"/>
              <a:gd name="connsiteY2" fmla="*/ 2368613 h 2423477"/>
              <a:gd name="connsiteX3" fmla="*/ 576072 w 5980176"/>
              <a:gd name="connsiteY3" fmla="*/ 2286317 h 2423477"/>
              <a:gd name="connsiteX4" fmla="*/ 868680 w 5980176"/>
              <a:gd name="connsiteY4" fmla="*/ 2167445 h 2423477"/>
              <a:gd name="connsiteX5" fmla="*/ 996696 w 5980176"/>
              <a:gd name="connsiteY5" fmla="*/ 2103437 h 2423477"/>
              <a:gd name="connsiteX6" fmla="*/ 1152144 w 5980176"/>
              <a:gd name="connsiteY6" fmla="*/ 1947989 h 2423477"/>
              <a:gd name="connsiteX7" fmla="*/ 1234440 w 5980176"/>
              <a:gd name="connsiteY7" fmla="*/ 1856549 h 2423477"/>
              <a:gd name="connsiteX8" fmla="*/ 1335024 w 5980176"/>
              <a:gd name="connsiteY8" fmla="*/ 1728533 h 2423477"/>
              <a:gd name="connsiteX9" fmla="*/ 1389888 w 5980176"/>
              <a:gd name="connsiteY9" fmla="*/ 1563941 h 2423477"/>
              <a:gd name="connsiteX10" fmla="*/ 1463040 w 5980176"/>
              <a:gd name="connsiteY10" fmla="*/ 1426781 h 2423477"/>
              <a:gd name="connsiteX11" fmla="*/ 1527048 w 5980176"/>
              <a:gd name="connsiteY11" fmla="*/ 1390205 h 2423477"/>
              <a:gd name="connsiteX12" fmla="*/ 1609344 w 5980176"/>
              <a:gd name="connsiteY12" fmla="*/ 1426781 h 2423477"/>
              <a:gd name="connsiteX13" fmla="*/ 1700784 w 5980176"/>
              <a:gd name="connsiteY13" fmla="*/ 1362773 h 2423477"/>
              <a:gd name="connsiteX14" fmla="*/ 1801368 w 5980176"/>
              <a:gd name="connsiteY14" fmla="*/ 1317053 h 2423477"/>
              <a:gd name="connsiteX15" fmla="*/ 1883664 w 5980176"/>
              <a:gd name="connsiteY15" fmla="*/ 1280477 h 2423477"/>
              <a:gd name="connsiteX16" fmla="*/ 1883664 w 5980176"/>
              <a:gd name="connsiteY16" fmla="*/ 1280477 h 2423477"/>
              <a:gd name="connsiteX17" fmla="*/ 1975104 w 5980176"/>
              <a:gd name="connsiteY17" fmla="*/ 1381061 h 2423477"/>
              <a:gd name="connsiteX18" fmla="*/ 1975104 w 5980176"/>
              <a:gd name="connsiteY18" fmla="*/ 1381061 h 2423477"/>
              <a:gd name="connsiteX19" fmla="*/ 2121408 w 5980176"/>
              <a:gd name="connsiteY19" fmla="*/ 1426781 h 2423477"/>
              <a:gd name="connsiteX20" fmla="*/ 2121408 w 5980176"/>
              <a:gd name="connsiteY20" fmla="*/ 1426781 h 2423477"/>
              <a:gd name="connsiteX21" fmla="*/ 2194560 w 5980176"/>
              <a:gd name="connsiteY21" fmla="*/ 1435925 h 2423477"/>
              <a:gd name="connsiteX22" fmla="*/ 2258568 w 5980176"/>
              <a:gd name="connsiteY22" fmla="*/ 1362773 h 2423477"/>
              <a:gd name="connsiteX23" fmla="*/ 2286000 w 5980176"/>
              <a:gd name="connsiteY23" fmla="*/ 1298765 h 2423477"/>
              <a:gd name="connsiteX24" fmla="*/ 2331720 w 5980176"/>
              <a:gd name="connsiteY24" fmla="*/ 1216469 h 2423477"/>
              <a:gd name="connsiteX25" fmla="*/ 2396902 w 5980176"/>
              <a:gd name="connsiteY25" fmla="*/ 1198847 h 2423477"/>
              <a:gd name="connsiteX26" fmla="*/ 2444972 w 5980176"/>
              <a:gd name="connsiteY26" fmla="*/ 1180084 h 2423477"/>
              <a:gd name="connsiteX27" fmla="*/ 2508568 w 5980176"/>
              <a:gd name="connsiteY27" fmla="*/ 1166526 h 2423477"/>
              <a:gd name="connsiteX28" fmla="*/ 2550033 w 5980176"/>
              <a:gd name="connsiteY28" fmla="*/ 1120457 h 2423477"/>
              <a:gd name="connsiteX29" fmla="*/ 2576798 w 5980176"/>
              <a:gd name="connsiteY29" fmla="*/ 1089120 h 2423477"/>
              <a:gd name="connsiteX30" fmla="*/ 2597785 w 5980176"/>
              <a:gd name="connsiteY30" fmla="*/ 1053877 h 2423477"/>
              <a:gd name="connsiteX31" fmla="*/ 2640647 w 5980176"/>
              <a:gd name="connsiteY31" fmla="*/ 1053878 h 2423477"/>
              <a:gd name="connsiteX32" fmla="*/ 2713831 w 5980176"/>
              <a:gd name="connsiteY32" fmla="*/ 1096391 h 2423477"/>
              <a:gd name="connsiteX33" fmla="*/ 2819114 w 5980176"/>
              <a:gd name="connsiteY33" fmla="*/ 1066164 h 2423477"/>
              <a:gd name="connsiteX34" fmla="*/ 2912460 w 5980176"/>
              <a:gd name="connsiteY34" fmla="*/ 962818 h 2423477"/>
              <a:gd name="connsiteX35" fmla="*/ 3005423 w 5980176"/>
              <a:gd name="connsiteY35" fmla="*/ 772351 h 2423477"/>
              <a:gd name="connsiteX36" fmla="*/ 3066637 w 5980176"/>
              <a:gd name="connsiteY36" fmla="*/ 693102 h 2423477"/>
              <a:gd name="connsiteX37" fmla="*/ 3117819 w 5980176"/>
              <a:gd name="connsiteY37" fmla="*/ 550862 h 2423477"/>
              <a:gd name="connsiteX38" fmla="*/ 3172238 w 5980176"/>
              <a:gd name="connsiteY38" fmla="*/ 443927 h 2423477"/>
              <a:gd name="connsiteX39" fmla="*/ 3207989 w 5980176"/>
              <a:gd name="connsiteY39" fmla="*/ 373983 h 2423477"/>
              <a:gd name="connsiteX40" fmla="*/ 3132265 w 5980176"/>
              <a:gd name="connsiteY40" fmla="*/ 266287 h 2423477"/>
              <a:gd name="connsiteX41" fmla="*/ 3158871 w 5980176"/>
              <a:gd name="connsiteY41" fmla="*/ 173672 h 2423477"/>
              <a:gd name="connsiteX42" fmla="*/ 3165634 w 5980176"/>
              <a:gd name="connsiteY42" fmla="*/ 113442 h 2423477"/>
              <a:gd name="connsiteX43" fmla="*/ 3199034 w 5980176"/>
              <a:gd name="connsiteY43" fmla="*/ 78199 h 2423477"/>
              <a:gd name="connsiteX44" fmla="*/ 3218180 w 5980176"/>
              <a:gd name="connsiteY44" fmla="*/ 42767 h 2423477"/>
              <a:gd name="connsiteX45" fmla="*/ 3246786 w 5980176"/>
              <a:gd name="connsiteY45" fmla="*/ 0 h 2423477"/>
              <a:gd name="connsiteX46" fmla="*/ 3311525 w 5980176"/>
              <a:gd name="connsiteY46" fmla="*/ 214375 h 2423477"/>
              <a:gd name="connsiteX47" fmla="*/ 3319939 w 5980176"/>
              <a:gd name="connsiteY47" fmla="*/ 198818 h 2423477"/>
              <a:gd name="connsiteX48" fmla="*/ 3337084 w 5980176"/>
              <a:gd name="connsiteY48" fmla="*/ 172212 h 2423477"/>
              <a:gd name="connsiteX49" fmla="*/ 3355340 w 5980176"/>
              <a:gd name="connsiteY49" fmla="*/ 155765 h 2423477"/>
              <a:gd name="connsiteX50" fmla="*/ 3372136 w 5980176"/>
              <a:gd name="connsiteY50" fmla="*/ 131857 h 2423477"/>
              <a:gd name="connsiteX51" fmla="*/ 3391154 w 5980176"/>
              <a:gd name="connsiteY51" fmla="*/ 110617 h 2423477"/>
              <a:gd name="connsiteX52" fmla="*/ 3403854 w 5980176"/>
              <a:gd name="connsiteY52" fmla="*/ 103473 h 2423477"/>
              <a:gd name="connsiteX53" fmla="*/ 3417062 w 5980176"/>
              <a:gd name="connsiteY53" fmla="*/ 81439 h 2423477"/>
              <a:gd name="connsiteX54" fmla="*/ 3441287 w 5980176"/>
              <a:gd name="connsiteY54" fmla="*/ 78041 h 2423477"/>
              <a:gd name="connsiteX55" fmla="*/ 3461194 w 5980176"/>
              <a:gd name="connsiteY55" fmla="*/ 70294 h 2423477"/>
              <a:gd name="connsiteX56" fmla="*/ 3481482 w 5980176"/>
              <a:gd name="connsiteY56" fmla="*/ 70611 h 2423477"/>
              <a:gd name="connsiteX57" fmla="*/ 3501771 w 5980176"/>
              <a:gd name="connsiteY57" fmla="*/ 59468 h 2423477"/>
              <a:gd name="connsiteX58" fmla="*/ 3527584 w 5980176"/>
              <a:gd name="connsiteY58" fmla="*/ 61182 h 2423477"/>
              <a:gd name="connsiteX59" fmla="*/ 3566128 w 5980176"/>
              <a:gd name="connsiteY59" fmla="*/ 67881 h 2423477"/>
              <a:gd name="connsiteX60" fmla="*/ 3626104 w 5980176"/>
              <a:gd name="connsiteY60" fmla="*/ 106648 h 2423477"/>
              <a:gd name="connsiteX61" fmla="*/ 3695225 w 5980176"/>
              <a:gd name="connsiteY61" fmla="*/ 160369 h 2423477"/>
              <a:gd name="connsiteX62" fmla="*/ 3746469 w 5980176"/>
              <a:gd name="connsiteY62" fmla="*/ 195294 h 2423477"/>
              <a:gd name="connsiteX63" fmla="*/ 3783077 w 5980176"/>
              <a:gd name="connsiteY63" fmla="*/ 222439 h 2423477"/>
              <a:gd name="connsiteX64" fmla="*/ 3886677 w 5980176"/>
              <a:gd name="connsiteY64" fmla="*/ 318230 h 2423477"/>
              <a:gd name="connsiteX65" fmla="*/ 3949986 w 5980176"/>
              <a:gd name="connsiteY65" fmla="*/ 381094 h 2423477"/>
              <a:gd name="connsiteX66" fmla="*/ 3991070 w 5980176"/>
              <a:gd name="connsiteY66" fmla="*/ 462820 h 2423477"/>
              <a:gd name="connsiteX67" fmla="*/ 4022027 w 5980176"/>
              <a:gd name="connsiteY67" fmla="*/ 496157 h 2423477"/>
              <a:gd name="connsiteX68" fmla="*/ 4053173 w 5980176"/>
              <a:gd name="connsiteY68" fmla="*/ 546196 h 2423477"/>
              <a:gd name="connsiteX69" fmla="*/ 4082098 w 5980176"/>
              <a:gd name="connsiteY69" fmla="*/ 609535 h 2423477"/>
              <a:gd name="connsiteX70" fmla="*/ 4112355 w 5980176"/>
              <a:gd name="connsiteY70" fmla="*/ 715327 h 2423477"/>
              <a:gd name="connsiteX71" fmla="*/ 4156170 w 5980176"/>
              <a:gd name="connsiteY71" fmla="*/ 916685 h 2423477"/>
              <a:gd name="connsiteX72" fmla="*/ 4203161 w 5980176"/>
              <a:gd name="connsiteY72" fmla="*/ 1131188 h 2423477"/>
              <a:gd name="connsiteX73" fmla="*/ 4216718 w 5980176"/>
              <a:gd name="connsiteY73" fmla="*/ 1280953 h 2423477"/>
              <a:gd name="connsiteX74" fmla="*/ 4227862 w 5980176"/>
              <a:gd name="connsiteY74" fmla="*/ 1355725 h 2423477"/>
              <a:gd name="connsiteX75" fmla="*/ 4240624 w 5980176"/>
              <a:gd name="connsiteY75" fmla="*/ 1441260 h 2423477"/>
              <a:gd name="connsiteX76" fmla="*/ 4266151 w 5980176"/>
              <a:gd name="connsiteY76" fmla="*/ 1553369 h 2423477"/>
              <a:gd name="connsiteX77" fmla="*/ 4303585 w 5980176"/>
              <a:gd name="connsiteY77" fmla="*/ 1619757 h 2423477"/>
              <a:gd name="connsiteX78" fmla="*/ 4341686 w 5980176"/>
              <a:gd name="connsiteY78" fmla="*/ 1650714 h 2423477"/>
              <a:gd name="connsiteX79" fmla="*/ 4352544 w 5980176"/>
              <a:gd name="connsiteY79" fmla="*/ 1710245 h 2423477"/>
              <a:gd name="connsiteX80" fmla="*/ 4407408 w 5980176"/>
              <a:gd name="connsiteY80" fmla="*/ 1801685 h 2423477"/>
              <a:gd name="connsiteX81" fmla="*/ 4535424 w 5980176"/>
              <a:gd name="connsiteY81" fmla="*/ 1838261 h 2423477"/>
              <a:gd name="connsiteX82" fmla="*/ 4645152 w 5980176"/>
              <a:gd name="connsiteY82" fmla="*/ 1883981 h 2423477"/>
              <a:gd name="connsiteX83" fmla="*/ 4754880 w 5980176"/>
              <a:gd name="connsiteY83" fmla="*/ 1938845 h 2423477"/>
              <a:gd name="connsiteX84" fmla="*/ 4901184 w 5980176"/>
              <a:gd name="connsiteY84" fmla="*/ 1984565 h 2423477"/>
              <a:gd name="connsiteX85" fmla="*/ 5038344 w 5980176"/>
              <a:gd name="connsiteY85" fmla="*/ 2011997 h 2423477"/>
              <a:gd name="connsiteX86" fmla="*/ 5175504 w 5980176"/>
              <a:gd name="connsiteY86" fmla="*/ 2048573 h 2423477"/>
              <a:gd name="connsiteX87" fmla="*/ 5330952 w 5980176"/>
              <a:gd name="connsiteY87" fmla="*/ 2066861 h 2423477"/>
              <a:gd name="connsiteX88" fmla="*/ 5458968 w 5980176"/>
              <a:gd name="connsiteY88" fmla="*/ 2103437 h 2423477"/>
              <a:gd name="connsiteX89" fmla="*/ 5605272 w 5980176"/>
              <a:gd name="connsiteY89" fmla="*/ 2103437 h 2423477"/>
              <a:gd name="connsiteX90" fmla="*/ 5696712 w 5980176"/>
              <a:gd name="connsiteY90" fmla="*/ 2112581 h 2423477"/>
              <a:gd name="connsiteX91" fmla="*/ 5815584 w 5980176"/>
              <a:gd name="connsiteY91" fmla="*/ 2140013 h 2423477"/>
              <a:gd name="connsiteX92" fmla="*/ 5916168 w 5980176"/>
              <a:gd name="connsiteY92" fmla="*/ 2149157 h 2423477"/>
              <a:gd name="connsiteX93" fmla="*/ 5916168 w 5980176"/>
              <a:gd name="connsiteY93" fmla="*/ 2149157 h 2423477"/>
              <a:gd name="connsiteX94" fmla="*/ 5980176 w 5980176"/>
              <a:gd name="connsiteY94" fmla="*/ 2149157 h 2423477"/>
              <a:gd name="connsiteX0" fmla="*/ 0 w 5980176"/>
              <a:gd name="connsiteY0" fmla="*/ 2381958 h 2381958"/>
              <a:gd name="connsiteX1" fmla="*/ 91440 w 5980176"/>
              <a:gd name="connsiteY1" fmla="*/ 2372814 h 2381958"/>
              <a:gd name="connsiteX2" fmla="*/ 320040 w 5980176"/>
              <a:gd name="connsiteY2" fmla="*/ 2327094 h 2381958"/>
              <a:gd name="connsiteX3" fmla="*/ 576072 w 5980176"/>
              <a:gd name="connsiteY3" fmla="*/ 2244798 h 2381958"/>
              <a:gd name="connsiteX4" fmla="*/ 868680 w 5980176"/>
              <a:gd name="connsiteY4" fmla="*/ 2125926 h 2381958"/>
              <a:gd name="connsiteX5" fmla="*/ 996696 w 5980176"/>
              <a:gd name="connsiteY5" fmla="*/ 2061918 h 2381958"/>
              <a:gd name="connsiteX6" fmla="*/ 1152144 w 5980176"/>
              <a:gd name="connsiteY6" fmla="*/ 1906470 h 2381958"/>
              <a:gd name="connsiteX7" fmla="*/ 1234440 w 5980176"/>
              <a:gd name="connsiteY7" fmla="*/ 1815030 h 2381958"/>
              <a:gd name="connsiteX8" fmla="*/ 1335024 w 5980176"/>
              <a:gd name="connsiteY8" fmla="*/ 1687014 h 2381958"/>
              <a:gd name="connsiteX9" fmla="*/ 1389888 w 5980176"/>
              <a:gd name="connsiteY9" fmla="*/ 1522422 h 2381958"/>
              <a:gd name="connsiteX10" fmla="*/ 1463040 w 5980176"/>
              <a:gd name="connsiteY10" fmla="*/ 1385262 h 2381958"/>
              <a:gd name="connsiteX11" fmla="*/ 1527048 w 5980176"/>
              <a:gd name="connsiteY11" fmla="*/ 1348686 h 2381958"/>
              <a:gd name="connsiteX12" fmla="*/ 1609344 w 5980176"/>
              <a:gd name="connsiteY12" fmla="*/ 1385262 h 2381958"/>
              <a:gd name="connsiteX13" fmla="*/ 1700784 w 5980176"/>
              <a:gd name="connsiteY13" fmla="*/ 1321254 h 2381958"/>
              <a:gd name="connsiteX14" fmla="*/ 1801368 w 5980176"/>
              <a:gd name="connsiteY14" fmla="*/ 1275534 h 2381958"/>
              <a:gd name="connsiteX15" fmla="*/ 1883664 w 5980176"/>
              <a:gd name="connsiteY15" fmla="*/ 1238958 h 2381958"/>
              <a:gd name="connsiteX16" fmla="*/ 1883664 w 5980176"/>
              <a:gd name="connsiteY16" fmla="*/ 1238958 h 2381958"/>
              <a:gd name="connsiteX17" fmla="*/ 1975104 w 5980176"/>
              <a:gd name="connsiteY17" fmla="*/ 1339542 h 2381958"/>
              <a:gd name="connsiteX18" fmla="*/ 1975104 w 5980176"/>
              <a:gd name="connsiteY18" fmla="*/ 1339542 h 2381958"/>
              <a:gd name="connsiteX19" fmla="*/ 2121408 w 5980176"/>
              <a:gd name="connsiteY19" fmla="*/ 1385262 h 2381958"/>
              <a:gd name="connsiteX20" fmla="*/ 2121408 w 5980176"/>
              <a:gd name="connsiteY20" fmla="*/ 1385262 h 2381958"/>
              <a:gd name="connsiteX21" fmla="*/ 2194560 w 5980176"/>
              <a:gd name="connsiteY21" fmla="*/ 1394406 h 2381958"/>
              <a:gd name="connsiteX22" fmla="*/ 2258568 w 5980176"/>
              <a:gd name="connsiteY22" fmla="*/ 1321254 h 2381958"/>
              <a:gd name="connsiteX23" fmla="*/ 2286000 w 5980176"/>
              <a:gd name="connsiteY23" fmla="*/ 1257246 h 2381958"/>
              <a:gd name="connsiteX24" fmla="*/ 2331720 w 5980176"/>
              <a:gd name="connsiteY24" fmla="*/ 1174950 h 2381958"/>
              <a:gd name="connsiteX25" fmla="*/ 2396902 w 5980176"/>
              <a:gd name="connsiteY25" fmla="*/ 1157328 h 2381958"/>
              <a:gd name="connsiteX26" fmla="*/ 2444972 w 5980176"/>
              <a:gd name="connsiteY26" fmla="*/ 1138565 h 2381958"/>
              <a:gd name="connsiteX27" fmla="*/ 2508568 w 5980176"/>
              <a:gd name="connsiteY27" fmla="*/ 1125007 h 2381958"/>
              <a:gd name="connsiteX28" fmla="*/ 2550033 w 5980176"/>
              <a:gd name="connsiteY28" fmla="*/ 1078938 h 2381958"/>
              <a:gd name="connsiteX29" fmla="*/ 2576798 w 5980176"/>
              <a:gd name="connsiteY29" fmla="*/ 1047601 h 2381958"/>
              <a:gd name="connsiteX30" fmla="*/ 2597785 w 5980176"/>
              <a:gd name="connsiteY30" fmla="*/ 1012358 h 2381958"/>
              <a:gd name="connsiteX31" fmla="*/ 2640647 w 5980176"/>
              <a:gd name="connsiteY31" fmla="*/ 1012359 h 2381958"/>
              <a:gd name="connsiteX32" fmla="*/ 2713831 w 5980176"/>
              <a:gd name="connsiteY32" fmla="*/ 1054872 h 2381958"/>
              <a:gd name="connsiteX33" fmla="*/ 2819114 w 5980176"/>
              <a:gd name="connsiteY33" fmla="*/ 1024645 h 2381958"/>
              <a:gd name="connsiteX34" fmla="*/ 2912460 w 5980176"/>
              <a:gd name="connsiteY34" fmla="*/ 921299 h 2381958"/>
              <a:gd name="connsiteX35" fmla="*/ 3005423 w 5980176"/>
              <a:gd name="connsiteY35" fmla="*/ 730832 h 2381958"/>
              <a:gd name="connsiteX36" fmla="*/ 3066637 w 5980176"/>
              <a:gd name="connsiteY36" fmla="*/ 651583 h 2381958"/>
              <a:gd name="connsiteX37" fmla="*/ 3117819 w 5980176"/>
              <a:gd name="connsiteY37" fmla="*/ 509343 h 2381958"/>
              <a:gd name="connsiteX38" fmla="*/ 3172238 w 5980176"/>
              <a:gd name="connsiteY38" fmla="*/ 402408 h 2381958"/>
              <a:gd name="connsiteX39" fmla="*/ 3207989 w 5980176"/>
              <a:gd name="connsiteY39" fmla="*/ 332464 h 2381958"/>
              <a:gd name="connsiteX40" fmla="*/ 3132265 w 5980176"/>
              <a:gd name="connsiteY40" fmla="*/ 224768 h 2381958"/>
              <a:gd name="connsiteX41" fmla="*/ 3158871 w 5980176"/>
              <a:gd name="connsiteY41" fmla="*/ 132153 h 2381958"/>
              <a:gd name="connsiteX42" fmla="*/ 3165634 w 5980176"/>
              <a:gd name="connsiteY42" fmla="*/ 71923 h 2381958"/>
              <a:gd name="connsiteX43" fmla="*/ 3199034 w 5980176"/>
              <a:gd name="connsiteY43" fmla="*/ 36680 h 2381958"/>
              <a:gd name="connsiteX44" fmla="*/ 3218180 w 5980176"/>
              <a:gd name="connsiteY44" fmla="*/ 1248 h 2381958"/>
              <a:gd name="connsiteX45" fmla="*/ 3294411 w 5980176"/>
              <a:gd name="connsiteY45" fmla="*/ 184700 h 2381958"/>
              <a:gd name="connsiteX46" fmla="*/ 3311525 w 5980176"/>
              <a:gd name="connsiteY46" fmla="*/ 172856 h 2381958"/>
              <a:gd name="connsiteX47" fmla="*/ 3319939 w 5980176"/>
              <a:gd name="connsiteY47" fmla="*/ 157299 h 2381958"/>
              <a:gd name="connsiteX48" fmla="*/ 3337084 w 5980176"/>
              <a:gd name="connsiteY48" fmla="*/ 130693 h 2381958"/>
              <a:gd name="connsiteX49" fmla="*/ 3355340 w 5980176"/>
              <a:gd name="connsiteY49" fmla="*/ 114246 h 2381958"/>
              <a:gd name="connsiteX50" fmla="*/ 3372136 w 5980176"/>
              <a:gd name="connsiteY50" fmla="*/ 90338 h 2381958"/>
              <a:gd name="connsiteX51" fmla="*/ 3391154 w 5980176"/>
              <a:gd name="connsiteY51" fmla="*/ 69098 h 2381958"/>
              <a:gd name="connsiteX52" fmla="*/ 3403854 w 5980176"/>
              <a:gd name="connsiteY52" fmla="*/ 61954 h 2381958"/>
              <a:gd name="connsiteX53" fmla="*/ 3417062 w 5980176"/>
              <a:gd name="connsiteY53" fmla="*/ 39920 h 2381958"/>
              <a:gd name="connsiteX54" fmla="*/ 3441287 w 5980176"/>
              <a:gd name="connsiteY54" fmla="*/ 36522 h 2381958"/>
              <a:gd name="connsiteX55" fmla="*/ 3461194 w 5980176"/>
              <a:gd name="connsiteY55" fmla="*/ 28775 h 2381958"/>
              <a:gd name="connsiteX56" fmla="*/ 3481482 w 5980176"/>
              <a:gd name="connsiteY56" fmla="*/ 29092 h 2381958"/>
              <a:gd name="connsiteX57" fmla="*/ 3501771 w 5980176"/>
              <a:gd name="connsiteY57" fmla="*/ 17949 h 2381958"/>
              <a:gd name="connsiteX58" fmla="*/ 3527584 w 5980176"/>
              <a:gd name="connsiteY58" fmla="*/ 19663 h 2381958"/>
              <a:gd name="connsiteX59" fmla="*/ 3566128 w 5980176"/>
              <a:gd name="connsiteY59" fmla="*/ 26362 h 2381958"/>
              <a:gd name="connsiteX60" fmla="*/ 3626104 w 5980176"/>
              <a:gd name="connsiteY60" fmla="*/ 65129 h 2381958"/>
              <a:gd name="connsiteX61" fmla="*/ 3695225 w 5980176"/>
              <a:gd name="connsiteY61" fmla="*/ 118850 h 2381958"/>
              <a:gd name="connsiteX62" fmla="*/ 3746469 w 5980176"/>
              <a:gd name="connsiteY62" fmla="*/ 153775 h 2381958"/>
              <a:gd name="connsiteX63" fmla="*/ 3783077 w 5980176"/>
              <a:gd name="connsiteY63" fmla="*/ 180920 h 2381958"/>
              <a:gd name="connsiteX64" fmla="*/ 3886677 w 5980176"/>
              <a:gd name="connsiteY64" fmla="*/ 276711 h 2381958"/>
              <a:gd name="connsiteX65" fmla="*/ 3949986 w 5980176"/>
              <a:gd name="connsiteY65" fmla="*/ 339575 h 2381958"/>
              <a:gd name="connsiteX66" fmla="*/ 3991070 w 5980176"/>
              <a:gd name="connsiteY66" fmla="*/ 421301 h 2381958"/>
              <a:gd name="connsiteX67" fmla="*/ 4022027 w 5980176"/>
              <a:gd name="connsiteY67" fmla="*/ 454638 h 2381958"/>
              <a:gd name="connsiteX68" fmla="*/ 4053173 w 5980176"/>
              <a:gd name="connsiteY68" fmla="*/ 504677 h 2381958"/>
              <a:gd name="connsiteX69" fmla="*/ 4082098 w 5980176"/>
              <a:gd name="connsiteY69" fmla="*/ 568016 h 2381958"/>
              <a:gd name="connsiteX70" fmla="*/ 4112355 w 5980176"/>
              <a:gd name="connsiteY70" fmla="*/ 673808 h 2381958"/>
              <a:gd name="connsiteX71" fmla="*/ 4156170 w 5980176"/>
              <a:gd name="connsiteY71" fmla="*/ 875166 h 2381958"/>
              <a:gd name="connsiteX72" fmla="*/ 4203161 w 5980176"/>
              <a:gd name="connsiteY72" fmla="*/ 1089669 h 2381958"/>
              <a:gd name="connsiteX73" fmla="*/ 4216718 w 5980176"/>
              <a:gd name="connsiteY73" fmla="*/ 1239434 h 2381958"/>
              <a:gd name="connsiteX74" fmla="*/ 4227862 w 5980176"/>
              <a:gd name="connsiteY74" fmla="*/ 1314206 h 2381958"/>
              <a:gd name="connsiteX75" fmla="*/ 4240624 w 5980176"/>
              <a:gd name="connsiteY75" fmla="*/ 1399741 h 2381958"/>
              <a:gd name="connsiteX76" fmla="*/ 4266151 w 5980176"/>
              <a:gd name="connsiteY76" fmla="*/ 1511850 h 2381958"/>
              <a:gd name="connsiteX77" fmla="*/ 4303585 w 5980176"/>
              <a:gd name="connsiteY77" fmla="*/ 1578238 h 2381958"/>
              <a:gd name="connsiteX78" fmla="*/ 4341686 w 5980176"/>
              <a:gd name="connsiteY78" fmla="*/ 1609195 h 2381958"/>
              <a:gd name="connsiteX79" fmla="*/ 4352544 w 5980176"/>
              <a:gd name="connsiteY79" fmla="*/ 1668726 h 2381958"/>
              <a:gd name="connsiteX80" fmla="*/ 4407408 w 5980176"/>
              <a:gd name="connsiteY80" fmla="*/ 1760166 h 2381958"/>
              <a:gd name="connsiteX81" fmla="*/ 4535424 w 5980176"/>
              <a:gd name="connsiteY81" fmla="*/ 1796742 h 2381958"/>
              <a:gd name="connsiteX82" fmla="*/ 4645152 w 5980176"/>
              <a:gd name="connsiteY82" fmla="*/ 1842462 h 2381958"/>
              <a:gd name="connsiteX83" fmla="*/ 4754880 w 5980176"/>
              <a:gd name="connsiteY83" fmla="*/ 1897326 h 2381958"/>
              <a:gd name="connsiteX84" fmla="*/ 4901184 w 5980176"/>
              <a:gd name="connsiteY84" fmla="*/ 1943046 h 2381958"/>
              <a:gd name="connsiteX85" fmla="*/ 5038344 w 5980176"/>
              <a:gd name="connsiteY85" fmla="*/ 1970478 h 2381958"/>
              <a:gd name="connsiteX86" fmla="*/ 5175504 w 5980176"/>
              <a:gd name="connsiteY86" fmla="*/ 2007054 h 2381958"/>
              <a:gd name="connsiteX87" fmla="*/ 5330952 w 5980176"/>
              <a:gd name="connsiteY87" fmla="*/ 2025342 h 2381958"/>
              <a:gd name="connsiteX88" fmla="*/ 5458968 w 5980176"/>
              <a:gd name="connsiteY88" fmla="*/ 2061918 h 2381958"/>
              <a:gd name="connsiteX89" fmla="*/ 5605272 w 5980176"/>
              <a:gd name="connsiteY89" fmla="*/ 2061918 h 2381958"/>
              <a:gd name="connsiteX90" fmla="*/ 5696712 w 5980176"/>
              <a:gd name="connsiteY90" fmla="*/ 2071062 h 2381958"/>
              <a:gd name="connsiteX91" fmla="*/ 5815584 w 5980176"/>
              <a:gd name="connsiteY91" fmla="*/ 2098494 h 2381958"/>
              <a:gd name="connsiteX92" fmla="*/ 5916168 w 5980176"/>
              <a:gd name="connsiteY92" fmla="*/ 2107638 h 2381958"/>
              <a:gd name="connsiteX93" fmla="*/ 5916168 w 5980176"/>
              <a:gd name="connsiteY93" fmla="*/ 2107638 h 2381958"/>
              <a:gd name="connsiteX94" fmla="*/ 5980176 w 5980176"/>
              <a:gd name="connsiteY94" fmla="*/ 2107638 h 2381958"/>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4972 w 5980176"/>
              <a:gd name="connsiteY26" fmla="*/ 1120616 h 2364009"/>
              <a:gd name="connsiteX27" fmla="*/ 2508568 w 5980176"/>
              <a:gd name="connsiteY27" fmla="*/ 1107058 h 2364009"/>
              <a:gd name="connsiteX28" fmla="*/ 2550033 w 5980176"/>
              <a:gd name="connsiteY28" fmla="*/ 1060989 h 2364009"/>
              <a:gd name="connsiteX29" fmla="*/ 2576798 w 5980176"/>
              <a:gd name="connsiteY29" fmla="*/ 1029652 h 2364009"/>
              <a:gd name="connsiteX30" fmla="*/ 2597785 w 5980176"/>
              <a:gd name="connsiteY30" fmla="*/ 994409 h 2364009"/>
              <a:gd name="connsiteX31" fmla="*/ 2640647 w 5980176"/>
              <a:gd name="connsiteY31" fmla="*/ 994410 h 2364009"/>
              <a:gd name="connsiteX32" fmla="*/ 2713831 w 5980176"/>
              <a:gd name="connsiteY32" fmla="*/ 1036923 h 2364009"/>
              <a:gd name="connsiteX33" fmla="*/ 2819114 w 5980176"/>
              <a:gd name="connsiteY33" fmla="*/ 1006696 h 2364009"/>
              <a:gd name="connsiteX34" fmla="*/ 2912460 w 5980176"/>
              <a:gd name="connsiteY34" fmla="*/ 903350 h 2364009"/>
              <a:gd name="connsiteX35" fmla="*/ 3005423 w 5980176"/>
              <a:gd name="connsiteY35" fmla="*/ 712883 h 2364009"/>
              <a:gd name="connsiteX36" fmla="*/ 3066637 w 5980176"/>
              <a:gd name="connsiteY36" fmla="*/ 633634 h 2364009"/>
              <a:gd name="connsiteX37" fmla="*/ 3117819 w 5980176"/>
              <a:gd name="connsiteY37" fmla="*/ 491394 h 2364009"/>
              <a:gd name="connsiteX38" fmla="*/ 3172238 w 5980176"/>
              <a:gd name="connsiteY38" fmla="*/ 384459 h 2364009"/>
              <a:gd name="connsiteX39" fmla="*/ 3207989 w 5980176"/>
              <a:gd name="connsiteY39" fmla="*/ 314515 h 2364009"/>
              <a:gd name="connsiteX40" fmla="*/ 3132265 w 5980176"/>
              <a:gd name="connsiteY40" fmla="*/ 206819 h 2364009"/>
              <a:gd name="connsiteX41" fmla="*/ 3158871 w 5980176"/>
              <a:gd name="connsiteY41" fmla="*/ 114204 h 2364009"/>
              <a:gd name="connsiteX42" fmla="*/ 3165634 w 5980176"/>
              <a:gd name="connsiteY42" fmla="*/ 53974 h 2364009"/>
              <a:gd name="connsiteX43" fmla="*/ 3199034 w 5980176"/>
              <a:gd name="connsiteY43" fmla="*/ 18731 h 2364009"/>
              <a:gd name="connsiteX44" fmla="*/ 3287236 w 5980176"/>
              <a:gd name="connsiteY44" fmla="*/ 183324 h 2364009"/>
              <a:gd name="connsiteX45" fmla="*/ 3294411 w 5980176"/>
              <a:gd name="connsiteY45" fmla="*/ 166751 h 2364009"/>
              <a:gd name="connsiteX46" fmla="*/ 3311525 w 5980176"/>
              <a:gd name="connsiteY46" fmla="*/ 154907 h 2364009"/>
              <a:gd name="connsiteX47" fmla="*/ 3319939 w 5980176"/>
              <a:gd name="connsiteY47" fmla="*/ 139350 h 2364009"/>
              <a:gd name="connsiteX48" fmla="*/ 3337084 w 5980176"/>
              <a:gd name="connsiteY48" fmla="*/ 112744 h 2364009"/>
              <a:gd name="connsiteX49" fmla="*/ 3355340 w 5980176"/>
              <a:gd name="connsiteY49" fmla="*/ 96297 h 2364009"/>
              <a:gd name="connsiteX50" fmla="*/ 3372136 w 5980176"/>
              <a:gd name="connsiteY50" fmla="*/ 72389 h 2364009"/>
              <a:gd name="connsiteX51" fmla="*/ 3391154 w 5980176"/>
              <a:gd name="connsiteY51" fmla="*/ 51149 h 2364009"/>
              <a:gd name="connsiteX52" fmla="*/ 3403854 w 5980176"/>
              <a:gd name="connsiteY52" fmla="*/ 44005 h 2364009"/>
              <a:gd name="connsiteX53" fmla="*/ 3417062 w 5980176"/>
              <a:gd name="connsiteY53" fmla="*/ 21971 h 2364009"/>
              <a:gd name="connsiteX54" fmla="*/ 3441287 w 5980176"/>
              <a:gd name="connsiteY54" fmla="*/ 18573 h 2364009"/>
              <a:gd name="connsiteX55" fmla="*/ 3461194 w 5980176"/>
              <a:gd name="connsiteY55" fmla="*/ 10826 h 2364009"/>
              <a:gd name="connsiteX56" fmla="*/ 3481482 w 5980176"/>
              <a:gd name="connsiteY56" fmla="*/ 11143 h 2364009"/>
              <a:gd name="connsiteX57" fmla="*/ 3501771 w 5980176"/>
              <a:gd name="connsiteY57" fmla="*/ 0 h 2364009"/>
              <a:gd name="connsiteX58" fmla="*/ 3527584 w 5980176"/>
              <a:gd name="connsiteY58" fmla="*/ 1714 h 2364009"/>
              <a:gd name="connsiteX59" fmla="*/ 3566128 w 5980176"/>
              <a:gd name="connsiteY59" fmla="*/ 8413 h 2364009"/>
              <a:gd name="connsiteX60" fmla="*/ 3626104 w 5980176"/>
              <a:gd name="connsiteY60" fmla="*/ 47180 h 2364009"/>
              <a:gd name="connsiteX61" fmla="*/ 3695225 w 5980176"/>
              <a:gd name="connsiteY61" fmla="*/ 100901 h 2364009"/>
              <a:gd name="connsiteX62" fmla="*/ 3746469 w 5980176"/>
              <a:gd name="connsiteY62" fmla="*/ 135826 h 2364009"/>
              <a:gd name="connsiteX63" fmla="*/ 3783077 w 5980176"/>
              <a:gd name="connsiteY63" fmla="*/ 162971 h 2364009"/>
              <a:gd name="connsiteX64" fmla="*/ 3886677 w 5980176"/>
              <a:gd name="connsiteY64" fmla="*/ 258762 h 2364009"/>
              <a:gd name="connsiteX65" fmla="*/ 3949986 w 5980176"/>
              <a:gd name="connsiteY65" fmla="*/ 321626 h 2364009"/>
              <a:gd name="connsiteX66" fmla="*/ 3991070 w 5980176"/>
              <a:gd name="connsiteY66" fmla="*/ 403352 h 2364009"/>
              <a:gd name="connsiteX67" fmla="*/ 4022027 w 5980176"/>
              <a:gd name="connsiteY67" fmla="*/ 436689 h 2364009"/>
              <a:gd name="connsiteX68" fmla="*/ 4053173 w 5980176"/>
              <a:gd name="connsiteY68" fmla="*/ 486728 h 2364009"/>
              <a:gd name="connsiteX69" fmla="*/ 4082098 w 5980176"/>
              <a:gd name="connsiteY69" fmla="*/ 550067 h 2364009"/>
              <a:gd name="connsiteX70" fmla="*/ 4112355 w 5980176"/>
              <a:gd name="connsiteY70" fmla="*/ 655859 h 2364009"/>
              <a:gd name="connsiteX71" fmla="*/ 4156170 w 5980176"/>
              <a:gd name="connsiteY71" fmla="*/ 857217 h 2364009"/>
              <a:gd name="connsiteX72" fmla="*/ 4203161 w 5980176"/>
              <a:gd name="connsiteY72" fmla="*/ 1071720 h 2364009"/>
              <a:gd name="connsiteX73" fmla="*/ 4216718 w 5980176"/>
              <a:gd name="connsiteY73" fmla="*/ 1221485 h 2364009"/>
              <a:gd name="connsiteX74" fmla="*/ 4227862 w 5980176"/>
              <a:gd name="connsiteY74" fmla="*/ 1296257 h 2364009"/>
              <a:gd name="connsiteX75" fmla="*/ 4240624 w 5980176"/>
              <a:gd name="connsiteY75" fmla="*/ 1381792 h 2364009"/>
              <a:gd name="connsiteX76" fmla="*/ 4266151 w 5980176"/>
              <a:gd name="connsiteY76" fmla="*/ 1493901 h 2364009"/>
              <a:gd name="connsiteX77" fmla="*/ 4303585 w 5980176"/>
              <a:gd name="connsiteY77" fmla="*/ 1560289 h 2364009"/>
              <a:gd name="connsiteX78" fmla="*/ 4341686 w 5980176"/>
              <a:gd name="connsiteY78" fmla="*/ 1591246 h 2364009"/>
              <a:gd name="connsiteX79" fmla="*/ 4352544 w 5980176"/>
              <a:gd name="connsiteY79" fmla="*/ 1650777 h 2364009"/>
              <a:gd name="connsiteX80" fmla="*/ 4407408 w 5980176"/>
              <a:gd name="connsiteY80" fmla="*/ 1742217 h 2364009"/>
              <a:gd name="connsiteX81" fmla="*/ 4535424 w 5980176"/>
              <a:gd name="connsiteY81" fmla="*/ 1778793 h 2364009"/>
              <a:gd name="connsiteX82" fmla="*/ 4645152 w 5980176"/>
              <a:gd name="connsiteY82" fmla="*/ 1824513 h 2364009"/>
              <a:gd name="connsiteX83" fmla="*/ 4754880 w 5980176"/>
              <a:gd name="connsiteY83" fmla="*/ 1879377 h 2364009"/>
              <a:gd name="connsiteX84" fmla="*/ 4901184 w 5980176"/>
              <a:gd name="connsiteY84" fmla="*/ 1925097 h 2364009"/>
              <a:gd name="connsiteX85" fmla="*/ 5038344 w 5980176"/>
              <a:gd name="connsiteY85" fmla="*/ 1952529 h 2364009"/>
              <a:gd name="connsiteX86" fmla="*/ 5175504 w 5980176"/>
              <a:gd name="connsiteY86" fmla="*/ 1989105 h 2364009"/>
              <a:gd name="connsiteX87" fmla="*/ 5330952 w 5980176"/>
              <a:gd name="connsiteY87" fmla="*/ 2007393 h 2364009"/>
              <a:gd name="connsiteX88" fmla="*/ 5458968 w 5980176"/>
              <a:gd name="connsiteY88" fmla="*/ 2043969 h 2364009"/>
              <a:gd name="connsiteX89" fmla="*/ 5605272 w 5980176"/>
              <a:gd name="connsiteY89" fmla="*/ 2043969 h 2364009"/>
              <a:gd name="connsiteX90" fmla="*/ 5696712 w 5980176"/>
              <a:gd name="connsiteY90" fmla="*/ 2053113 h 2364009"/>
              <a:gd name="connsiteX91" fmla="*/ 5815584 w 5980176"/>
              <a:gd name="connsiteY91" fmla="*/ 2080545 h 2364009"/>
              <a:gd name="connsiteX92" fmla="*/ 5916168 w 5980176"/>
              <a:gd name="connsiteY92" fmla="*/ 2089689 h 2364009"/>
              <a:gd name="connsiteX93" fmla="*/ 5916168 w 5980176"/>
              <a:gd name="connsiteY93" fmla="*/ 2089689 h 2364009"/>
              <a:gd name="connsiteX94" fmla="*/ 5980176 w 5980176"/>
              <a:gd name="connsiteY94"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4972 w 5980176"/>
              <a:gd name="connsiteY26" fmla="*/ 1120616 h 2364009"/>
              <a:gd name="connsiteX27" fmla="*/ 2508568 w 5980176"/>
              <a:gd name="connsiteY27" fmla="*/ 1107058 h 2364009"/>
              <a:gd name="connsiteX28" fmla="*/ 2550033 w 5980176"/>
              <a:gd name="connsiteY28" fmla="*/ 1060989 h 2364009"/>
              <a:gd name="connsiteX29" fmla="*/ 2576798 w 5980176"/>
              <a:gd name="connsiteY29" fmla="*/ 1029652 h 2364009"/>
              <a:gd name="connsiteX30" fmla="*/ 2597785 w 5980176"/>
              <a:gd name="connsiteY30" fmla="*/ 994409 h 2364009"/>
              <a:gd name="connsiteX31" fmla="*/ 2640647 w 5980176"/>
              <a:gd name="connsiteY31" fmla="*/ 994410 h 2364009"/>
              <a:gd name="connsiteX32" fmla="*/ 2713831 w 5980176"/>
              <a:gd name="connsiteY32" fmla="*/ 1036923 h 2364009"/>
              <a:gd name="connsiteX33" fmla="*/ 2819114 w 5980176"/>
              <a:gd name="connsiteY33" fmla="*/ 1006696 h 2364009"/>
              <a:gd name="connsiteX34" fmla="*/ 2912460 w 5980176"/>
              <a:gd name="connsiteY34" fmla="*/ 903350 h 2364009"/>
              <a:gd name="connsiteX35" fmla="*/ 3005423 w 5980176"/>
              <a:gd name="connsiteY35" fmla="*/ 712883 h 2364009"/>
              <a:gd name="connsiteX36" fmla="*/ 3066637 w 5980176"/>
              <a:gd name="connsiteY36" fmla="*/ 633634 h 2364009"/>
              <a:gd name="connsiteX37" fmla="*/ 3117819 w 5980176"/>
              <a:gd name="connsiteY37" fmla="*/ 491394 h 2364009"/>
              <a:gd name="connsiteX38" fmla="*/ 3172238 w 5980176"/>
              <a:gd name="connsiteY38" fmla="*/ 384459 h 2364009"/>
              <a:gd name="connsiteX39" fmla="*/ 3207989 w 5980176"/>
              <a:gd name="connsiteY39" fmla="*/ 314515 h 2364009"/>
              <a:gd name="connsiteX40" fmla="*/ 3132265 w 5980176"/>
              <a:gd name="connsiteY40" fmla="*/ 206819 h 2364009"/>
              <a:gd name="connsiteX41" fmla="*/ 3158871 w 5980176"/>
              <a:gd name="connsiteY41" fmla="*/ 114204 h 2364009"/>
              <a:gd name="connsiteX42" fmla="*/ 3165634 w 5980176"/>
              <a:gd name="connsiteY42" fmla="*/ 53974 h 2364009"/>
              <a:gd name="connsiteX43" fmla="*/ 3277615 w 5980176"/>
              <a:gd name="connsiteY43" fmla="*/ 192562 h 2364009"/>
              <a:gd name="connsiteX44" fmla="*/ 3287236 w 5980176"/>
              <a:gd name="connsiteY44" fmla="*/ 183324 h 2364009"/>
              <a:gd name="connsiteX45" fmla="*/ 3294411 w 5980176"/>
              <a:gd name="connsiteY45" fmla="*/ 166751 h 2364009"/>
              <a:gd name="connsiteX46" fmla="*/ 3311525 w 5980176"/>
              <a:gd name="connsiteY46" fmla="*/ 154907 h 2364009"/>
              <a:gd name="connsiteX47" fmla="*/ 3319939 w 5980176"/>
              <a:gd name="connsiteY47" fmla="*/ 139350 h 2364009"/>
              <a:gd name="connsiteX48" fmla="*/ 3337084 w 5980176"/>
              <a:gd name="connsiteY48" fmla="*/ 112744 h 2364009"/>
              <a:gd name="connsiteX49" fmla="*/ 3355340 w 5980176"/>
              <a:gd name="connsiteY49" fmla="*/ 96297 h 2364009"/>
              <a:gd name="connsiteX50" fmla="*/ 3372136 w 5980176"/>
              <a:gd name="connsiteY50" fmla="*/ 72389 h 2364009"/>
              <a:gd name="connsiteX51" fmla="*/ 3391154 w 5980176"/>
              <a:gd name="connsiteY51" fmla="*/ 51149 h 2364009"/>
              <a:gd name="connsiteX52" fmla="*/ 3403854 w 5980176"/>
              <a:gd name="connsiteY52" fmla="*/ 44005 h 2364009"/>
              <a:gd name="connsiteX53" fmla="*/ 3417062 w 5980176"/>
              <a:gd name="connsiteY53" fmla="*/ 21971 h 2364009"/>
              <a:gd name="connsiteX54" fmla="*/ 3441287 w 5980176"/>
              <a:gd name="connsiteY54" fmla="*/ 18573 h 2364009"/>
              <a:gd name="connsiteX55" fmla="*/ 3461194 w 5980176"/>
              <a:gd name="connsiteY55" fmla="*/ 10826 h 2364009"/>
              <a:gd name="connsiteX56" fmla="*/ 3481482 w 5980176"/>
              <a:gd name="connsiteY56" fmla="*/ 11143 h 2364009"/>
              <a:gd name="connsiteX57" fmla="*/ 3501771 w 5980176"/>
              <a:gd name="connsiteY57" fmla="*/ 0 h 2364009"/>
              <a:gd name="connsiteX58" fmla="*/ 3527584 w 5980176"/>
              <a:gd name="connsiteY58" fmla="*/ 1714 h 2364009"/>
              <a:gd name="connsiteX59" fmla="*/ 3566128 w 5980176"/>
              <a:gd name="connsiteY59" fmla="*/ 8413 h 2364009"/>
              <a:gd name="connsiteX60" fmla="*/ 3626104 w 5980176"/>
              <a:gd name="connsiteY60" fmla="*/ 47180 h 2364009"/>
              <a:gd name="connsiteX61" fmla="*/ 3695225 w 5980176"/>
              <a:gd name="connsiteY61" fmla="*/ 100901 h 2364009"/>
              <a:gd name="connsiteX62" fmla="*/ 3746469 w 5980176"/>
              <a:gd name="connsiteY62" fmla="*/ 135826 h 2364009"/>
              <a:gd name="connsiteX63" fmla="*/ 3783077 w 5980176"/>
              <a:gd name="connsiteY63" fmla="*/ 162971 h 2364009"/>
              <a:gd name="connsiteX64" fmla="*/ 3886677 w 5980176"/>
              <a:gd name="connsiteY64" fmla="*/ 258762 h 2364009"/>
              <a:gd name="connsiteX65" fmla="*/ 3949986 w 5980176"/>
              <a:gd name="connsiteY65" fmla="*/ 321626 h 2364009"/>
              <a:gd name="connsiteX66" fmla="*/ 3991070 w 5980176"/>
              <a:gd name="connsiteY66" fmla="*/ 403352 h 2364009"/>
              <a:gd name="connsiteX67" fmla="*/ 4022027 w 5980176"/>
              <a:gd name="connsiteY67" fmla="*/ 436689 h 2364009"/>
              <a:gd name="connsiteX68" fmla="*/ 4053173 w 5980176"/>
              <a:gd name="connsiteY68" fmla="*/ 486728 h 2364009"/>
              <a:gd name="connsiteX69" fmla="*/ 4082098 w 5980176"/>
              <a:gd name="connsiteY69" fmla="*/ 550067 h 2364009"/>
              <a:gd name="connsiteX70" fmla="*/ 4112355 w 5980176"/>
              <a:gd name="connsiteY70" fmla="*/ 655859 h 2364009"/>
              <a:gd name="connsiteX71" fmla="*/ 4156170 w 5980176"/>
              <a:gd name="connsiteY71" fmla="*/ 857217 h 2364009"/>
              <a:gd name="connsiteX72" fmla="*/ 4203161 w 5980176"/>
              <a:gd name="connsiteY72" fmla="*/ 1071720 h 2364009"/>
              <a:gd name="connsiteX73" fmla="*/ 4216718 w 5980176"/>
              <a:gd name="connsiteY73" fmla="*/ 1221485 h 2364009"/>
              <a:gd name="connsiteX74" fmla="*/ 4227862 w 5980176"/>
              <a:gd name="connsiteY74" fmla="*/ 1296257 h 2364009"/>
              <a:gd name="connsiteX75" fmla="*/ 4240624 w 5980176"/>
              <a:gd name="connsiteY75" fmla="*/ 1381792 h 2364009"/>
              <a:gd name="connsiteX76" fmla="*/ 4266151 w 5980176"/>
              <a:gd name="connsiteY76" fmla="*/ 1493901 h 2364009"/>
              <a:gd name="connsiteX77" fmla="*/ 4303585 w 5980176"/>
              <a:gd name="connsiteY77" fmla="*/ 1560289 h 2364009"/>
              <a:gd name="connsiteX78" fmla="*/ 4341686 w 5980176"/>
              <a:gd name="connsiteY78" fmla="*/ 1591246 h 2364009"/>
              <a:gd name="connsiteX79" fmla="*/ 4352544 w 5980176"/>
              <a:gd name="connsiteY79" fmla="*/ 1650777 h 2364009"/>
              <a:gd name="connsiteX80" fmla="*/ 4407408 w 5980176"/>
              <a:gd name="connsiteY80" fmla="*/ 1742217 h 2364009"/>
              <a:gd name="connsiteX81" fmla="*/ 4535424 w 5980176"/>
              <a:gd name="connsiteY81" fmla="*/ 1778793 h 2364009"/>
              <a:gd name="connsiteX82" fmla="*/ 4645152 w 5980176"/>
              <a:gd name="connsiteY82" fmla="*/ 1824513 h 2364009"/>
              <a:gd name="connsiteX83" fmla="*/ 4754880 w 5980176"/>
              <a:gd name="connsiteY83" fmla="*/ 1879377 h 2364009"/>
              <a:gd name="connsiteX84" fmla="*/ 4901184 w 5980176"/>
              <a:gd name="connsiteY84" fmla="*/ 1925097 h 2364009"/>
              <a:gd name="connsiteX85" fmla="*/ 5038344 w 5980176"/>
              <a:gd name="connsiteY85" fmla="*/ 1952529 h 2364009"/>
              <a:gd name="connsiteX86" fmla="*/ 5175504 w 5980176"/>
              <a:gd name="connsiteY86" fmla="*/ 1989105 h 2364009"/>
              <a:gd name="connsiteX87" fmla="*/ 5330952 w 5980176"/>
              <a:gd name="connsiteY87" fmla="*/ 2007393 h 2364009"/>
              <a:gd name="connsiteX88" fmla="*/ 5458968 w 5980176"/>
              <a:gd name="connsiteY88" fmla="*/ 2043969 h 2364009"/>
              <a:gd name="connsiteX89" fmla="*/ 5605272 w 5980176"/>
              <a:gd name="connsiteY89" fmla="*/ 2043969 h 2364009"/>
              <a:gd name="connsiteX90" fmla="*/ 5696712 w 5980176"/>
              <a:gd name="connsiteY90" fmla="*/ 2053113 h 2364009"/>
              <a:gd name="connsiteX91" fmla="*/ 5815584 w 5980176"/>
              <a:gd name="connsiteY91" fmla="*/ 2080545 h 2364009"/>
              <a:gd name="connsiteX92" fmla="*/ 5916168 w 5980176"/>
              <a:gd name="connsiteY92" fmla="*/ 2089689 h 2364009"/>
              <a:gd name="connsiteX93" fmla="*/ 5916168 w 5980176"/>
              <a:gd name="connsiteY93" fmla="*/ 2089689 h 2364009"/>
              <a:gd name="connsiteX94" fmla="*/ 5980176 w 5980176"/>
              <a:gd name="connsiteY94"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4972 w 5980176"/>
              <a:gd name="connsiteY26" fmla="*/ 1120616 h 2364009"/>
              <a:gd name="connsiteX27" fmla="*/ 2508568 w 5980176"/>
              <a:gd name="connsiteY27" fmla="*/ 1107058 h 2364009"/>
              <a:gd name="connsiteX28" fmla="*/ 2550033 w 5980176"/>
              <a:gd name="connsiteY28" fmla="*/ 1060989 h 2364009"/>
              <a:gd name="connsiteX29" fmla="*/ 2576798 w 5980176"/>
              <a:gd name="connsiteY29" fmla="*/ 1029652 h 2364009"/>
              <a:gd name="connsiteX30" fmla="*/ 2597785 w 5980176"/>
              <a:gd name="connsiteY30" fmla="*/ 994409 h 2364009"/>
              <a:gd name="connsiteX31" fmla="*/ 2640647 w 5980176"/>
              <a:gd name="connsiteY31" fmla="*/ 994410 h 2364009"/>
              <a:gd name="connsiteX32" fmla="*/ 2713831 w 5980176"/>
              <a:gd name="connsiteY32" fmla="*/ 1036923 h 2364009"/>
              <a:gd name="connsiteX33" fmla="*/ 2819114 w 5980176"/>
              <a:gd name="connsiteY33" fmla="*/ 1006696 h 2364009"/>
              <a:gd name="connsiteX34" fmla="*/ 2912460 w 5980176"/>
              <a:gd name="connsiteY34" fmla="*/ 903350 h 2364009"/>
              <a:gd name="connsiteX35" fmla="*/ 3005423 w 5980176"/>
              <a:gd name="connsiteY35" fmla="*/ 712883 h 2364009"/>
              <a:gd name="connsiteX36" fmla="*/ 3066637 w 5980176"/>
              <a:gd name="connsiteY36" fmla="*/ 633634 h 2364009"/>
              <a:gd name="connsiteX37" fmla="*/ 3117819 w 5980176"/>
              <a:gd name="connsiteY37" fmla="*/ 491394 h 2364009"/>
              <a:gd name="connsiteX38" fmla="*/ 3172238 w 5980176"/>
              <a:gd name="connsiteY38" fmla="*/ 384459 h 2364009"/>
              <a:gd name="connsiteX39" fmla="*/ 3207989 w 5980176"/>
              <a:gd name="connsiteY39" fmla="*/ 314515 h 2364009"/>
              <a:gd name="connsiteX40" fmla="*/ 3132265 w 5980176"/>
              <a:gd name="connsiteY40" fmla="*/ 206819 h 2364009"/>
              <a:gd name="connsiteX41" fmla="*/ 3158871 w 5980176"/>
              <a:gd name="connsiteY41" fmla="*/ 114204 h 2364009"/>
              <a:gd name="connsiteX42" fmla="*/ 3263265 w 5980176"/>
              <a:gd name="connsiteY42" fmla="*/ 215899 h 2364009"/>
              <a:gd name="connsiteX43" fmla="*/ 3277615 w 5980176"/>
              <a:gd name="connsiteY43" fmla="*/ 192562 h 2364009"/>
              <a:gd name="connsiteX44" fmla="*/ 3287236 w 5980176"/>
              <a:gd name="connsiteY44" fmla="*/ 183324 h 2364009"/>
              <a:gd name="connsiteX45" fmla="*/ 3294411 w 5980176"/>
              <a:gd name="connsiteY45" fmla="*/ 166751 h 2364009"/>
              <a:gd name="connsiteX46" fmla="*/ 3311525 w 5980176"/>
              <a:gd name="connsiteY46" fmla="*/ 154907 h 2364009"/>
              <a:gd name="connsiteX47" fmla="*/ 3319939 w 5980176"/>
              <a:gd name="connsiteY47" fmla="*/ 139350 h 2364009"/>
              <a:gd name="connsiteX48" fmla="*/ 3337084 w 5980176"/>
              <a:gd name="connsiteY48" fmla="*/ 112744 h 2364009"/>
              <a:gd name="connsiteX49" fmla="*/ 3355340 w 5980176"/>
              <a:gd name="connsiteY49" fmla="*/ 96297 h 2364009"/>
              <a:gd name="connsiteX50" fmla="*/ 3372136 w 5980176"/>
              <a:gd name="connsiteY50" fmla="*/ 72389 h 2364009"/>
              <a:gd name="connsiteX51" fmla="*/ 3391154 w 5980176"/>
              <a:gd name="connsiteY51" fmla="*/ 51149 h 2364009"/>
              <a:gd name="connsiteX52" fmla="*/ 3403854 w 5980176"/>
              <a:gd name="connsiteY52" fmla="*/ 44005 h 2364009"/>
              <a:gd name="connsiteX53" fmla="*/ 3417062 w 5980176"/>
              <a:gd name="connsiteY53" fmla="*/ 21971 h 2364009"/>
              <a:gd name="connsiteX54" fmla="*/ 3441287 w 5980176"/>
              <a:gd name="connsiteY54" fmla="*/ 18573 h 2364009"/>
              <a:gd name="connsiteX55" fmla="*/ 3461194 w 5980176"/>
              <a:gd name="connsiteY55" fmla="*/ 10826 h 2364009"/>
              <a:gd name="connsiteX56" fmla="*/ 3481482 w 5980176"/>
              <a:gd name="connsiteY56" fmla="*/ 11143 h 2364009"/>
              <a:gd name="connsiteX57" fmla="*/ 3501771 w 5980176"/>
              <a:gd name="connsiteY57" fmla="*/ 0 h 2364009"/>
              <a:gd name="connsiteX58" fmla="*/ 3527584 w 5980176"/>
              <a:gd name="connsiteY58" fmla="*/ 1714 h 2364009"/>
              <a:gd name="connsiteX59" fmla="*/ 3566128 w 5980176"/>
              <a:gd name="connsiteY59" fmla="*/ 8413 h 2364009"/>
              <a:gd name="connsiteX60" fmla="*/ 3626104 w 5980176"/>
              <a:gd name="connsiteY60" fmla="*/ 47180 h 2364009"/>
              <a:gd name="connsiteX61" fmla="*/ 3695225 w 5980176"/>
              <a:gd name="connsiteY61" fmla="*/ 100901 h 2364009"/>
              <a:gd name="connsiteX62" fmla="*/ 3746469 w 5980176"/>
              <a:gd name="connsiteY62" fmla="*/ 135826 h 2364009"/>
              <a:gd name="connsiteX63" fmla="*/ 3783077 w 5980176"/>
              <a:gd name="connsiteY63" fmla="*/ 162971 h 2364009"/>
              <a:gd name="connsiteX64" fmla="*/ 3886677 w 5980176"/>
              <a:gd name="connsiteY64" fmla="*/ 258762 h 2364009"/>
              <a:gd name="connsiteX65" fmla="*/ 3949986 w 5980176"/>
              <a:gd name="connsiteY65" fmla="*/ 321626 h 2364009"/>
              <a:gd name="connsiteX66" fmla="*/ 3991070 w 5980176"/>
              <a:gd name="connsiteY66" fmla="*/ 403352 h 2364009"/>
              <a:gd name="connsiteX67" fmla="*/ 4022027 w 5980176"/>
              <a:gd name="connsiteY67" fmla="*/ 436689 h 2364009"/>
              <a:gd name="connsiteX68" fmla="*/ 4053173 w 5980176"/>
              <a:gd name="connsiteY68" fmla="*/ 486728 h 2364009"/>
              <a:gd name="connsiteX69" fmla="*/ 4082098 w 5980176"/>
              <a:gd name="connsiteY69" fmla="*/ 550067 h 2364009"/>
              <a:gd name="connsiteX70" fmla="*/ 4112355 w 5980176"/>
              <a:gd name="connsiteY70" fmla="*/ 655859 h 2364009"/>
              <a:gd name="connsiteX71" fmla="*/ 4156170 w 5980176"/>
              <a:gd name="connsiteY71" fmla="*/ 857217 h 2364009"/>
              <a:gd name="connsiteX72" fmla="*/ 4203161 w 5980176"/>
              <a:gd name="connsiteY72" fmla="*/ 1071720 h 2364009"/>
              <a:gd name="connsiteX73" fmla="*/ 4216718 w 5980176"/>
              <a:gd name="connsiteY73" fmla="*/ 1221485 h 2364009"/>
              <a:gd name="connsiteX74" fmla="*/ 4227862 w 5980176"/>
              <a:gd name="connsiteY74" fmla="*/ 1296257 h 2364009"/>
              <a:gd name="connsiteX75" fmla="*/ 4240624 w 5980176"/>
              <a:gd name="connsiteY75" fmla="*/ 1381792 h 2364009"/>
              <a:gd name="connsiteX76" fmla="*/ 4266151 w 5980176"/>
              <a:gd name="connsiteY76" fmla="*/ 1493901 h 2364009"/>
              <a:gd name="connsiteX77" fmla="*/ 4303585 w 5980176"/>
              <a:gd name="connsiteY77" fmla="*/ 1560289 h 2364009"/>
              <a:gd name="connsiteX78" fmla="*/ 4341686 w 5980176"/>
              <a:gd name="connsiteY78" fmla="*/ 1591246 h 2364009"/>
              <a:gd name="connsiteX79" fmla="*/ 4352544 w 5980176"/>
              <a:gd name="connsiteY79" fmla="*/ 1650777 h 2364009"/>
              <a:gd name="connsiteX80" fmla="*/ 4407408 w 5980176"/>
              <a:gd name="connsiteY80" fmla="*/ 1742217 h 2364009"/>
              <a:gd name="connsiteX81" fmla="*/ 4535424 w 5980176"/>
              <a:gd name="connsiteY81" fmla="*/ 1778793 h 2364009"/>
              <a:gd name="connsiteX82" fmla="*/ 4645152 w 5980176"/>
              <a:gd name="connsiteY82" fmla="*/ 1824513 h 2364009"/>
              <a:gd name="connsiteX83" fmla="*/ 4754880 w 5980176"/>
              <a:gd name="connsiteY83" fmla="*/ 1879377 h 2364009"/>
              <a:gd name="connsiteX84" fmla="*/ 4901184 w 5980176"/>
              <a:gd name="connsiteY84" fmla="*/ 1925097 h 2364009"/>
              <a:gd name="connsiteX85" fmla="*/ 5038344 w 5980176"/>
              <a:gd name="connsiteY85" fmla="*/ 1952529 h 2364009"/>
              <a:gd name="connsiteX86" fmla="*/ 5175504 w 5980176"/>
              <a:gd name="connsiteY86" fmla="*/ 1989105 h 2364009"/>
              <a:gd name="connsiteX87" fmla="*/ 5330952 w 5980176"/>
              <a:gd name="connsiteY87" fmla="*/ 2007393 h 2364009"/>
              <a:gd name="connsiteX88" fmla="*/ 5458968 w 5980176"/>
              <a:gd name="connsiteY88" fmla="*/ 2043969 h 2364009"/>
              <a:gd name="connsiteX89" fmla="*/ 5605272 w 5980176"/>
              <a:gd name="connsiteY89" fmla="*/ 2043969 h 2364009"/>
              <a:gd name="connsiteX90" fmla="*/ 5696712 w 5980176"/>
              <a:gd name="connsiteY90" fmla="*/ 2053113 h 2364009"/>
              <a:gd name="connsiteX91" fmla="*/ 5815584 w 5980176"/>
              <a:gd name="connsiteY91" fmla="*/ 2080545 h 2364009"/>
              <a:gd name="connsiteX92" fmla="*/ 5916168 w 5980176"/>
              <a:gd name="connsiteY92" fmla="*/ 2089689 h 2364009"/>
              <a:gd name="connsiteX93" fmla="*/ 5916168 w 5980176"/>
              <a:gd name="connsiteY93" fmla="*/ 2089689 h 2364009"/>
              <a:gd name="connsiteX94" fmla="*/ 5980176 w 5980176"/>
              <a:gd name="connsiteY94"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4972 w 5980176"/>
              <a:gd name="connsiteY26" fmla="*/ 1120616 h 2364009"/>
              <a:gd name="connsiteX27" fmla="*/ 2508568 w 5980176"/>
              <a:gd name="connsiteY27" fmla="*/ 1107058 h 2364009"/>
              <a:gd name="connsiteX28" fmla="*/ 2550033 w 5980176"/>
              <a:gd name="connsiteY28" fmla="*/ 1060989 h 2364009"/>
              <a:gd name="connsiteX29" fmla="*/ 2576798 w 5980176"/>
              <a:gd name="connsiteY29" fmla="*/ 1029652 h 2364009"/>
              <a:gd name="connsiteX30" fmla="*/ 2597785 w 5980176"/>
              <a:gd name="connsiteY30" fmla="*/ 994409 h 2364009"/>
              <a:gd name="connsiteX31" fmla="*/ 2640647 w 5980176"/>
              <a:gd name="connsiteY31" fmla="*/ 994410 h 2364009"/>
              <a:gd name="connsiteX32" fmla="*/ 2713831 w 5980176"/>
              <a:gd name="connsiteY32" fmla="*/ 1036923 h 2364009"/>
              <a:gd name="connsiteX33" fmla="*/ 2819114 w 5980176"/>
              <a:gd name="connsiteY33" fmla="*/ 1006696 h 2364009"/>
              <a:gd name="connsiteX34" fmla="*/ 2912460 w 5980176"/>
              <a:gd name="connsiteY34" fmla="*/ 903350 h 2364009"/>
              <a:gd name="connsiteX35" fmla="*/ 3005423 w 5980176"/>
              <a:gd name="connsiteY35" fmla="*/ 712883 h 2364009"/>
              <a:gd name="connsiteX36" fmla="*/ 3066637 w 5980176"/>
              <a:gd name="connsiteY36" fmla="*/ 633634 h 2364009"/>
              <a:gd name="connsiteX37" fmla="*/ 3117819 w 5980176"/>
              <a:gd name="connsiteY37" fmla="*/ 491394 h 2364009"/>
              <a:gd name="connsiteX38" fmla="*/ 3172238 w 5980176"/>
              <a:gd name="connsiteY38" fmla="*/ 384459 h 2364009"/>
              <a:gd name="connsiteX39" fmla="*/ 3207989 w 5980176"/>
              <a:gd name="connsiteY39" fmla="*/ 314515 h 2364009"/>
              <a:gd name="connsiteX40" fmla="*/ 3132265 w 5980176"/>
              <a:gd name="connsiteY40" fmla="*/ 206819 h 2364009"/>
              <a:gd name="connsiteX41" fmla="*/ 3258884 w 5980176"/>
              <a:gd name="connsiteY41" fmla="*/ 235648 h 2364009"/>
              <a:gd name="connsiteX42" fmla="*/ 3263265 w 5980176"/>
              <a:gd name="connsiteY42" fmla="*/ 215899 h 2364009"/>
              <a:gd name="connsiteX43" fmla="*/ 3277615 w 5980176"/>
              <a:gd name="connsiteY43" fmla="*/ 192562 h 2364009"/>
              <a:gd name="connsiteX44" fmla="*/ 3287236 w 5980176"/>
              <a:gd name="connsiteY44" fmla="*/ 183324 h 2364009"/>
              <a:gd name="connsiteX45" fmla="*/ 3294411 w 5980176"/>
              <a:gd name="connsiteY45" fmla="*/ 166751 h 2364009"/>
              <a:gd name="connsiteX46" fmla="*/ 3311525 w 5980176"/>
              <a:gd name="connsiteY46" fmla="*/ 154907 h 2364009"/>
              <a:gd name="connsiteX47" fmla="*/ 3319939 w 5980176"/>
              <a:gd name="connsiteY47" fmla="*/ 139350 h 2364009"/>
              <a:gd name="connsiteX48" fmla="*/ 3337084 w 5980176"/>
              <a:gd name="connsiteY48" fmla="*/ 112744 h 2364009"/>
              <a:gd name="connsiteX49" fmla="*/ 3355340 w 5980176"/>
              <a:gd name="connsiteY49" fmla="*/ 96297 h 2364009"/>
              <a:gd name="connsiteX50" fmla="*/ 3372136 w 5980176"/>
              <a:gd name="connsiteY50" fmla="*/ 72389 h 2364009"/>
              <a:gd name="connsiteX51" fmla="*/ 3391154 w 5980176"/>
              <a:gd name="connsiteY51" fmla="*/ 51149 h 2364009"/>
              <a:gd name="connsiteX52" fmla="*/ 3403854 w 5980176"/>
              <a:gd name="connsiteY52" fmla="*/ 44005 h 2364009"/>
              <a:gd name="connsiteX53" fmla="*/ 3417062 w 5980176"/>
              <a:gd name="connsiteY53" fmla="*/ 21971 h 2364009"/>
              <a:gd name="connsiteX54" fmla="*/ 3441287 w 5980176"/>
              <a:gd name="connsiteY54" fmla="*/ 18573 h 2364009"/>
              <a:gd name="connsiteX55" fmla="*/ 3461194 w 5980176"/>
              <a:gd name="connsiteY55" fmla="*/ 10826 h 2364009"/>
              <a:gd name="connsiteX56" fmla="*/ 3481482 w 5980176"/>
              <a:gd name="connsiteY56" fmla="*/ 11143 h 2364009"/>
              <a:gd name="connsiteX57" fmla="*/ 3501771 w 5980176"/>
              <a:gd name="connsiteY57" fmla="*/ 0 h 2364009"/>
              <a:gd name="connsiteX58" fmla="*/ 3527584 w 5980176"/>
              <a:gd name="connsiteY58" fmla="*/ 1714 h 2364009"/>
              <a:gd name="connsiteX59" fmla="*/ 3566128 w 5980176"/>
              <a:gd name="connsiteY59" fmla="*/ 8413 h 2364009"/>
              <a:gd name="connsiteX60" fmla="*/ 3626104 w 5980176"/>
              <a:gd name="connsiteY60" fmla="*/ 47180 h 2364009"/>
              <a:gd name="connsiteX61" fmla="*/ 3695225 w 5980176"/>
              <a:gd name="connsiteY61" fmla="*/ 100901 h 2364009"/>
              <a:gd name="connsiteX62" fmla="*/ 3746469 w 5980176"/>
              <a:gd name="connsiteY62" fmla="*/ 135826 h 2364009"/>
              <a:gd name="connsiteX63" fmla="*/ 3783077 w 5980176"/>
              <a:gd name="connsiteY63" fmla="*/ 162971 h 2364009"/>
              <a:gd name="connsiteX64" fmla="*/ 3886677 w 5980176"/>
              <a:gd name="connsiteY64" fmla="*/ 258762 h 2364009"/>
              <a:gd name="connsiteX65" fmla="*/ 3949986 w 5980176"/>
              <a:gd name="connsiteY65" fmla="*/ 321626 h 2364009"/>
              <a:gd name="connsiteX66" fmla="*/ 3991070 w 5980176"/>
              <a:gd name="connsiteY66" fmla="*/ 403352 h 2364009"/>
              <a:gd name="connsiteX67" fmla="*/ 4022027 w 5980176"/>
              <a:gd name="connsiteY67" fmla="*/ 436689 h 2364009"/>
              <a:gd name="connsiteX68" fmla="*/ 4053173 w 5980176"/>
              <a:gd name="connsiteY68" fmla="*/ 486728 h 2364009"/>
              <a:gd name="connsiteX69" fmla="*/ 4082098 w 5980176"/>
              <a:gd name="connsiteY69" fmla="*/ 550067 h 2364009"/>
              <a:gd name="connsiteX70" fmla="*/ 4112355 w 5980176"/>
              <a:gd name="connsiteY70" fmla="*/ 655859 h 2364009"/>
              <a:gd name="connsiteX71" fmla="*/ 4156170 w 5980176"/>
              <a:gd name="connsiteY71" fmla="*/ 857217 h 2364009"/>
              <a:gd name="connsiteX72" fmla="*/ 4203161 w 5980176"/>
              <a:gd name="connsiteY72" fmla="*/ 1071720 h 2364009"/>
              <a:gd name="connsiteX73" fmla="*/ 4216718 w 5980176"/>
              <a:gd name="connsiteY73" fmla="*/ 1221485 h 2364009"/>
              <a:gd name="connsiteX74" fmla="*/ 4227862 w 5980176"/>
              <a:gd name="connsiteY74" fmla="*/ 1296257 h 2364009"/>
              <a:gd name="connsiteX75" fmla="*/ 4240624 w 5980176"/>
              <a:gd name="connsiteY75" fmla="*/ 1381792 h 2364009"/>
              <a:gd name="connsiteX76" fmla="*/ 4266151 w 5980176"/>
              <a:gd name="connsiteY76" fmla="*/ 1493901 h 2364009"/>
              <a:gd name="connsiteX77" fmla="*/ 4303585 w 5980176"/>
              <a:gd name="connsiteY77" fmla="*/ 1560289 h 2364009"/>
              <a:gd name="connsiteX78" fmla="*/ 4341686 w 5980176"/>
              <a:gd name="connsiteY78" fmla="*/ 1591246 h 2364009"/>
              <a:gd name="connsiteX79" fmla="*/ 4352544 w 5980176"/>
              <a:gd name="connsiteY79" fmla="*/ 1650777 h 2364009"/>
              <a:gd name="connsiteX80" fmla="*/ 4407408 w 5980176"/>
              <a:gd name="connsiteY80" fmla="*/ 1742217 h 2364009"/>
              <a:gd name="connsiteX81" fmla="*/ 4535424 w 5980176"/>
              <a:gd name="connsiteY81" fmla="*/ 1778793 h 2364009"/>
              <a:gd name="connsiteX82" fmla="*/ 4645152 w 5980176"/>
              <a:gd name="connsiteY82" fmla="*/ 1824513 h 2364009"/>
              <a:gd name="connsiteX83" fmla="*/ 4754880 w 5980176"/>
              <a:gd name="connsiteY83" fmla="*/ 1879377 h 2364009"/>
              <a:gd name="connsiteX84" fmla="*/ 4901184 w 5980176"/>
              <a:gd name="connsiteY84" fmla="*/ 1925097 h 2364009"/>
              <a:gd name="connsiteX85" fmla="*/ 5038344 w 5980176"/>
              <a:gd name="connsiteY85" fmla="*/ 1952529 h 2364009"/>
              <a:gd name="connsiteX86" fmla="*/ 5175504 w 5980176"/>
              <a:gd name="connsiteY86" fmla="*/ 1989105 h 2364009"/>
              <a:gd name="connsiteX87" fmla="*/ 5330952 w 5980176"/>
              <a:gd name="connsiteY87" fmla="*/ 2007393 h 2364009"/>
              <a:gd name="connsiteX88" fmla="*/ 5458968 w 5980176"/>
              <a:gd name="connsiteY88" fmla="*/ 2043969 h 2364009"/>
              <a:gd name="connsiteX89" fmla="*/ 5605272 w 5980176"/>
              <a:gd name="connsiteY89" fmla="*/ 2043969 h 2364009"/>
              <a:gd name="connsiteX90" fmla="*/ 5696712 w 5980176"/>
              <a:gd name="connsiteY90" fmla="*/ 2053113 h 2364009"/>
              <a:gd name="connsiteX91" fmla="*/ 5815584 w 5980176"/>
              <a:gd name="connsiteY91" fmla="*/ 2080545 h 2364009"/>
              <a:gd name="connsiteX92" fmla="*/ 5916168 w 5980176"/>
              <a:gd name="connsiteY92" fmla="*/ 2089689 h 2364009"/>
              <a:gd name="connsiteX93" fmla="*/ 5916168 w 5980176"/>
              <a:gd name="connsiteY93" fmla="*/ 2089689 h 2364009"/>
              <a:gd name="connsiteX94" fmla="*/ 5980176 w 5980176"/>
              <a:gd name="connsiteY94"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4972 w 5980176"/>
              <a:gd name="connsiteY26" fmla="*/ 1120616 h 2364009"/>
              <a:gd name="connsiteX27" fmla="*/ 2508568 w 5980176"/>
              <a:gd name="connsiteY27" fmla="*/ 1107058 h 2364009"/>
              <a:gd name="connsiteX28" fmla="*/ 2550033 w 5980176"/>
              <a:gd name="connsiteY28" fmla="*/ 1060989 h 2364009"/>
              <a:gd name="connsiteX29" fmla="*/ 2576798 w 5980176"/>
              <a:gd name="connsiteY29" fmla="*/ 1029652 h 2364009"/>
              <a:gd name="connsiteX30" fmla="*/ 2597785 w 5980176"/>
              <a:gd name="connsiteY30" fmla="*/ 994409 h 2364009"/>
              <a:gd name="connsiteX31" fmla="*/ 2640647 w 5980176"/>
              <a:gd name="connsiteY31" fmla="*/ 994410 h 2364009"/>
              <a:gd name="connsiteX32" fmla="*/ 2713831 w 5980176"/>
              <a:gd name="connsiteY32" fmla="*/ 1036923 h 2364009"/>
              <a:gd name="connsiteX33" fmla="*/ 2819114 w 5980176"/>
              <a:gd name="connsiteY33" fmla="*/ 1006696 h 2364009"/>
              <a:gd name="connsiteX34" fmla="*/ 2912460 w 5980176"/>
              <a:gd name="connsiteY34" fmla="*/ 903350 h 2364009"/>
              <a:gd name="connsiteX35" fmla="*/ 3005423 w 5980176"/>
              <a:gd name="connsiteY35" fmla="*/ 712883 h 2364009"/>
              <a:gd name="connsiteX36" fmla="*/ 3066637 w 5980176"/>
              <a:gd name="connsiteY36" fmla="*/ 633634 h 2364009"/>
              <a:gd name="connsiteX37" fmla="*/ 3117819 w 5980176"/>
              <a:gd name="connsiteY37" fmla="*/ 491394 h 2364009"/>
              <a:gd name="connsiteX38" fmla="*/ 3172238 w 5980176"/>
              <a:gd name="connsiteY38" fmla="*/ 384459 h 2364009"/>
              <a:gd name="connsiteX39" fmla="*/ 3207989 w 5980176"/>
              <a:gd name="connsiteY39" fmla="*/ 314515 h 2364009"/>
              <a:gd name="connsiteX40" fmla="*/ 3227515 w 5980176"/>
              <a:gd name="connsiteY40" fmla="*/ 268731 h 2364009"/>
              <a:gd name="connsiteX41" fmla="*/ 3258884 w 5980176"/>
              <a:gd name="connsiteY41" fmla="*/ 235648 h 2364009"/>
              <a:gd name="connsiteX42" fmla="*/ 3263265 w 5980176"/>
              <a:gd name="connsiteY42" fmla="*/ 215899 h 2364009"/>
              <a:gd name="connsiteX43" fmla="*/ 3277615 w 5980176"/>
              <a:gd name="connsiteY43" fmla="*/ 192562 h 2364009"/>
              <a:gd name="connsiteX44" fmla="*/ 3287236 w 5980176"/>
              <a:gd name="connsiteY44" fmla="*/ 183324 h 2364009"/>
              <a:gd name="connsiteX45" fmla="*/ 3294411 w 5980176"/>
              <a:gd name="connsiteY45" fmla="*/ 166751 h 2364009"/>
              <a:gd name="connsiteX46" fmla="*/ 3311525 w 5980176"/>
              <a:gd name="connsiteY46" fmla="*/ 154907 h 2364009"/>
              <a:gd name="connsiteX47" fmla="*/ 3319939 w 5980176"/>
              <a:gd name="connsiteY47" fmla="*/ 139350 h 2364009"/>
              <a:gd name="connsiteX48" fmla="*/ 3337084 w 5980176"/>
              <a:gd name="connsiteY48" fmla="*/ 112744 h 2364009"/>
              <a:gd name="connsiteX49" fmla="*/ 3355340 w 5980176"/>
              <a:gd name="connsiteY49" fmla="*/ 96297 h 2364009"/>
              <a:gd name="connsiteX50" fmla="*/ 3372136 w 5980176"/>
              <a:gd name="connsiteY50" fmla="*/ 72389 h 2364009"/>
              <a:gd name="connsiteX51" fmla="*/ 3391154 w 5980176"/>
              <a:gd name="connsiteY51" fmla="*/ 51149 h 2364009"/>
              <a:gd name="connsiteX52" fmla="*/ 3403854 w 5980176"/>
              <a:gd name="connsiteY52" fmla="*/ 44005 h 2364009"/>
              <a:gd name="connsiteX53" fmla="*/ 3417062 w 5980176"/>
              <a:gd name="connsiteY53" fmla="*/ 21971 h 2364009"/>
              <a:gd name="connsiteX54" fmla="*/ 3441287 w 5980176"/>
              <a:gd name="connsiteY54" fmla="*/ 18573 h 2364009"/>
              <a:gd name="connsiteX55" fmla="*/ 3461194 w 5980176"/>
              <a:gd name="connsiteY55" fmla="*/ 10826 h 2364009"/>
              <a:gd name="connsiteX56" fmla="*/ 3481482 w 5980176"/>
              <a:gd name="connsiteY56" fmla="*/ 11143 h 2364009"/>
              <a:gd name="connsiteX57" fmla="*/ 3501771 w 5980176"/>
              <a:gd name="connsiteY57" fmla="*/ 0 h 2364009"/>
              <a:gd name="connsiteX58" fmla="*/ 3527584 w 5980176"/>
              <a:gd name="connsiteY58" fmla="*/ 1714 h 2364009"/>
              <a:gd name="connsiteX59" fmla="*/ 3566128 w 5980176"/>
              <a:gd name="connsiteY59" fmla="*/ 8413 h 2364009"/>
              <a:gd name="connsiteX60" fmla="*/ 3626104 w 5980176"/>
              <a:gd name="connsiteY60" fmla="*/ 47180 h 2364009"/>
              <a:gd name="connsiteX61" fmla="*/ 3695225 w 5980176"/>
              <a:gd name="connsiteY61" fmla="*/ 100901 h 2364009"/>
              <a:gd name="connsiteX62" fmla="*/ 3746469 w 5980176"/>
              <a:gd name="connsiteY62" fmla="*/ 135826 h 2364009"/>
              <a:gd name="connsiteX63" fmla="*/ 3783077 w 5980176"/>
              <a:gd name="connsiteY63" fmla="*/ 162971 h 2364009"/>
              <a:gd name="connsiteX64" fmla="*/ 3886677 w 5980176"/>
              <a:gd name="connsiteY64" fmla="*/ 258762 h 2364009"/>
              <a:gd name="connsiteX65" fmla="*/ 3949986 w 5980176"/>
              <a:gd name="connsiteY65" fmla="*/ 321626 h 2364009"/>
              <a:gd name="connsiteX66" fmla="*/ 3991070 w 5980176"/>
              <a:gd name="connsiteY66" fmla="*/ 403352 h 2364009"/>
              <a:gd name="connsiteX67" fmla="*/ 4022027 w 5980176"/>
              <a:gd name="connsiteY67" fmla="*/ 436689 h 2364009"/>
              <a:gd name="connsiteX68" fmla="*/ 4053173 w 5980176"/>
              <a:gd name="connsiteY68" fmla="*/ 486728 h 2364009"/>
              <a:gd name="connsiteX69" fmla="*/ 4082098 w 5980176"/>
              <a:gd name="connsiteY69" fmla="*/ 550067 h 2364009"/>
              <a:gd name="connsiteX70" fmla="*/ 4112355 w 5980176"/>
              <a:gd name="connsiteY70" fmla="*/ 655859 h 2364009"/>
              <a:gd name="connsiteX71" fmla="*/ 4156170 w 5980176"/>
              <a:gd name="connsiteY71" fmla="*/ 857217 h 2364009"/>
              <a:gd name="connsiteX72" fmla="*/ 4203161 w 5980176"/>
              <a:gd name="connsiteY72" fmla="*/ 1071720 h 2364009"/>
              <a:gd name="connsiteX73" fmla="*/ 4216718 w 5980176"/>
              <a:gd name="connsiteY73" fmla="*/ 1221485 h 2364009"/>
              <a:gd name="connsiteX74" fmla="*/ 4227862 w 5980176"/>
              <a:gd name="connsiteY74" fmla="*/ 1296257 h 2364009"/>
              <a:gd name="connsiteX75" fmla="*/ 4240624 w 5980176"/>
              <a:gd name="connsiteY75" fmla="*/ 1381792 h 2364009"/>
              <a:gd name="connsiteX76" fmla="*/ 4266151 w 5980176"/>
              <a:gd name="connsiteY76" fmla="*/ 1493901 h 2364009"/>
              <a:gd name="connsiteX77" fmla="*/ 4303585 w 5980176"/>
              <a:gd name="connsiteY77" fmla="*/ 1560289 h 2364009"/>
              <a:gd name="connsiteX78" fmla="*/ 4341686 w 5980176"/>
              <a:gd name="connsiteY78" fmla="*/ 1591246 h 2364009"/>
              <a:gd name="connsiteX79" fmla="*/ 4352544 w 5980176"/>
              <a:gd name="connsiteY79" fmla="*/ 1650777 h 2364009"/>
              <a:gd name="connsiteX80" fmla="*/ 4407408 w 5980176"/>
              <a:gd name="connsiteY80" fmla="*/ 1742217 h 2364009"/>
              <a:gd name="connsiteX81" fmla="*/ 4535424 w 5980176"/>
              <a:gd name="connsiteY81" fmla="*/ 1778793 h 2364009"/>
              <a:gd name="connsiteX82" fmla="*/ 4645152 w 5980176"/>
              <a:gd name="connsiteY82" fmla="*/ 1824513 h 2364009"/>
              <a:gd name="connsiteX83" fmla="*/ 4754880 w 5980176"/>
              <a:gd name="connsiteY83" fmla="*/ 1879377 h 2364009"/>
              <a:gd name="connsiteX84" fmla="*/ 4901184 w 5980176"/>
              <a:gd name="connsiteY84" fmla="*/ 1925097 h 2364009"/>
              <a:gd name="connsiteX85" fmla="*/ 5038344 w 5980176"/>
              <a:gd name="connsiteY85" fmla="*/ 1952529 h 2364009"/>
              <a:gd name="connsiteX86" fmla="*/ 5175504 w 5980176"/>
              <a:gd name="connsiteY86" fmla="*/ 1989105 h 2364009"/>
              <a:gd name="connsiteX87" fmla="*/ 5330952 w 5980176"/>
              <a:gd name="connsiteY87" fmla="*/ 2007393 h 2364009"/>
              <a:gd name="connsiteX88" fmla="*/ 5458968 w 5980176"/>
              <a:gd name="connsiteY88" fmla="*/ 2043969 h 2364009"/>
              <a:gd name="connsiteX89" fmla="*/ 5605272 w 5980176"/>
              <a:gd name="connsiteY89" fmla="*/ 2043969 h 2364009"/>
              <a:gd name="connsiteX90" fmla="*/ 5696712 w 5980176"/>
              <a:gd name="connsiteY90" fmla="*/ 2053113 h 2364009"/>
              <a:gd name="connsiteX91" fmla="*/ 5815584 w 5980176"/>
              <a:gd name="connsiteY91" fmla="*/ 2080545 h 2364009"/>
              <a:gd name="connsiteX92" fmla="*/ 5916168 w 5980176"/>
              <a:gd name="connsiteY92" fmla="*/ 2089689 h 2364009"/>
              <a:gd name="connsiteX93" fmla="*/ 5916168 w 5980176"/>
              <a:gd name="connsiteY93" fmla="*/ 2089689 h 2364009"/>
              <a:gd name="connsiteX94" fmla="*/ 5980176 w 5980176"/>
              <a:gd name="connsiteY94"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4972 w 5980176"/>
              <a:gd name="connsiteY26" fmla="*/ 1120616 h 2364009"/>
              <a:gd name="connsiteX27" fmla="*/ 2508568 w 5980176"/>
              <a:gd name="connsiteY27" fmla="*/ 1107058 h 2364009"/>
              <a:gd name="connsiteX28" fmla="*/ 2550033 w 5980176"/>
              <a:gd name="connsiteY28" fmla="*/ 1060989 h 2364009"/>
              <a:gd name="connsiteX29" fmla="*/ 2576798 w 5980176"/>
              <a:gd name="connsiteY29" fmla="*/ 1029652 h 2364009"/>
              <a:gd name="connsiteX30" fmla="*/ 2597785 w 5980176"/>
              <a:gd name="connsiteY30" fmla="*/ 994409 h 2364009"/>
              <a:gd name="connsiteX31" fmla="*/ 2640647 w 5980176"/>
              <a:gd name="connsiteY31" fmla="*/ 994410 h 2364009"/>
              <a:gd name="connsiteX32" fmla="*/ 2713831 w 5980176"/>
              <a:gd name="connsiteY32" fmla="*/ 1036923 h 2364009"/>
              <a:gd name="connsiteX33" fmla="*/ 2819114 w 5980176"/>
              <a:gd name="connsiteY33" fmla="*/ 1006696 h 2364009"/>
              <a:gd name="connsiteX34" fmla="*/ 2912460 w 5980176"/>
              <a:gd name="connsiteY34" fmla="*/ 903350 h 2364009"/>
              <a:gd name="connsiteX35" fmla="*/ 3005423 w 5980176"/>
              <a:gd name="connsiteY35" fmla="*/ 712883 h 2364009"/>
              <a:gd name="connsiteX36" fmla="*/ 3066637 w 5980176"/>
              <a:gd name="connsiteY36" fmla="*/ 633634 h 2364009"/>
              <a:gd name="connsiteX37" fmla="*/ 3117819 w 5980176"/>
              <a:gd name="connsiteY37" fmla="*/ 491394 h 2364009"/>
              <a:gd name="connsiteX38" fmla="*/ 3172238 w 5980176"/>
              <a:gd name="connsiteY38" fmla="*/ 384459 h 2364009"/>
              <a:gd name="connsiteX39" fmla="*/ 3207989 w 5980176"/>
              <a:gd name="connsiteY39" fmla="*/ 314515 h 2364009"/>
              <a:gd name="connsiteX40" fmla="*/ 3227515 w 5980176"/>
              <a:gd name="connsiteY40" fmla="*/ 268731 h 2364009"/>
              <a:gd name="connsiteX41" fmla="*/ 3258884 w 5980176"/>
              <a:gd name="connsiteY41" fmla="*/ 235648 h 2364009"/>
              <a:gd name="connsiteX42" fmla="*/ 3263265 w 5980176"/>
              <a:gd name="connsiteY42" fmla="*/ 215899 h 2364009"/>
              <a:gd name="connsiteX43" fmla="*/ 3274505 w 5980176"/>
              <a:gd name="connsiteY43" fmla="*/ 205735 h 2364009"/>
              <a:gd name="connsiteX44" fmla="*/ 3277615 w 5980176"/>
              <a:gd name="connsiteY44" fmla="*/ 192562 h 2364009"/>
              <a:gd name="connsiteX45" fmla="*/ 3287236 w 5980176"/>
              <a:gd name="connsiteY45" fmla="*/ 183324 h 2364009"/>
              <a:gd name="connsiteX46" fmla="*/ 3294411 w 5980176"/>
              <a:gd name="connsiteY46" fmla="*/ 166751 h 2364009"/>
              <a:gd name="connsiteX47" fmla="*/ 3311525 w 5980176"/>
              <a:gd name="connsiteY47" fmla="*/ 154907 h 2364009"/>
              <a:gd name="connsiteX48" fmla="*/ 3319939 w 5980176"/>
              <a:gd name="connsiteY48" fmla="*/ 139350 h 2364009"/>
              <a:gd name="connsiteX49" fmla="*/ 3337084 w 5980176"/>
              <a:gd name="connsiteY49" fmla="*/ 112744 h 2364009"/>
              <a:gd name="connsiteX50" fmla="*/ 3355340 w 5980176"/>
              <a:gd name="connsiteY50" fmla="*/ 96297 h 2364009"/>
              <a:gd name="connsiteX51" fmla="*/ 3372136 w 5980176"/>
              <a:gd name="connsiteY51" fmla="*/ 72389 h 2364009"/>
              <a:gd name="connsiteX52" fmla="*/ 3391154 w 5980176"/>
              <a:gd name="connsiteY52" fmla="*/ 51149 h 2364009"/>
              <a:gd name="connsiteX53" fmla="*/ 3403854 w 5980176"/>
              <a:gd name="connsiteY53" fmla="*/ 44005 h 2364009"/>
              <a:gd name="connsiteX54" fmla="*/ 3417062 w 5980176"/>
              <a:gd name="connsiteY54" fmla="*/ 21971 h 2364009"/>
              <a:gd name="connsiteX55" fmla="*/ 3441287 w 5980176"/>
              <a:gd name="connsiteY55" fmla="*/ 18573 h 2364009"/>
              <a:gd name="connsiteX56" fmla="*/ 3461194 w 5980176"/>
              <a:gd name="connsiteY56" fmla="*/ 10826 h 2364009"/>
              <a:gd name="connsiteX57" fmla="*/ 3481482 w 5980176"/>
              <a:gd name="connsiteY57" fmla="*/ 11143 h 2364009"/>
              <a:gd name="connsiteX58" fmla="*/ 3501771 w 5980176"/>
              <a:gd name="connsiteY58" fmla="*/ 0 h 2364009"/>
              <a:gd name="connsiteX59" fmla="*/ 3527584 w 5980176"/>
              <a:gd name="connsiteY59" fmla="*/ 1714 h 2364009"/>
              <a:gd name="connsiteX60" fmla="*/ 3566128 w 5980176"/>
              <a:gd name="connsiteY60" fmla="*/ 8413 h 2364009"/>
              <a:gd name="connsiteX61" fmla="*/ 3626104 w 5980176"/>
              <a:gd name="connsiteY61" fmla="*/ 47180 h 2364009"/>
              <a:gd name="connsiteX62" fmla="*/ 3695225 w 5980176"/>
              <a:gd name="connsiteY62" fmla="*/ 100901 h 2364009"/>
              <a:gd name="connsiteX63" fmla="*/ 3746469 w 5980176"/>
              <a:gd name="connsiteY63" fmla="*/ 135826 h 2364009"/>
              <a:gd name="connsiteX64" fmla="*/ 3783077 w 5980176"/>
              <a:gd name="connsiteY64" fmla="*/ 162971 h 2364009"/>
              <a:gd name="connsiteX65" fmla="*/ 3886677 w 5980176"/>
              <a:gd name="connsiteY65" fmla="*/ 258762 h 2364009"/>
              <a:gd name="connsiteX66" fmla="*/ 3949986 w 5980176"/>
              <a:gd name="connsiteY66" fmla="*/ 321626 h 2364009"/>
              <a:gd name="connsiteX67" fmla="*/ 3991070 w 5980176"/>
              <a:gd name="connsiteY67" fmla="*/ 403352 h 2364009"/>
              <a:gd name="connsiteX68" fmla="*/ 4022027 w 5980176"/>
              <a:gd name="connsiteY68" fmla="*/ 436689 h 2364009"/>
              <a:gd name="connsiteX69" fmla="*/ 4053173 w 5980176"/>
              <a:gd name="connsiteY69" fmla="*/ 486728 h 2364009"/>
              <a:gd name="connsiteX70" fmla="*/ 4082098 w 5980176"/>
              <a:gd name="connsiteY70" fmla="*/ 550067 h 2364009"/>
              <a:gd name="connsiteX71" fmla="*/ 4112355 w 5980176"/>
              <a:gd name="connsiteY71" fmla="*/ 655859 h 2364009"/>
              <a:gd name="connsiteX72" fmla="*/ 4156170 w 5980176"/>
              <a:gd name="connsiteY72" fmla="*/ 857217 h 2364009"/>
              <a:gd name="connsiteX73" fmla="*/ 4203161 w 5980176"/>
              <a:gd name="connsiteY73" fmla="*/ 1071720 h 2364009"/>
              <a:gd name="connsiteX74" fmla="*/ 4216718 w 5980176"/>
              <a:gd name="connsiteY74" fmla="*/ 1221485 h 2364009"/>
              <a:gd name="connsiteX75" fmla="*/ 4227862 w 5980176"/>
              <a:gd name="connsiteY75" fmla="*/ 1296257 h 2364009"/>
              <a:gd name="connsiteX76" fmla="*/ 4240624 w 5980176"/>
              <a:gd name="connsiteY76" fmla="*/ 1381792 h 2364009"/>
              <a:gd name="connsiteX77" fmla="*/ 4266151 w 5980176"/>
              <a:gd name="connsiteY77" fmla="*/ 1493901 h 2364009"/>
              <a:gd name="connsiteX78" fmla="*/ 4303585 w 5980176"/>
              <a:gd name="connsiteY78" fmla="*/ 1560289 h 2364009"/>
              <a:gd name="connsiteX79" fmla="*/ 4341686 w 5980176"/>
              <a:gd name="connsiteY79" fmla="*/ 1591246 h 2364009"/>
              <a:gd name="connsiteX80" fmla="*/ 4352544 w 5980176"/>
              <a:gd name="connsiteY80" fmla="*/ 1650777 h 2364009"/>
              <a:gd name="connsiteX81" fmla="*/ 4407408 w 5980176"/>
              <a:gd name="connsiteY81" fmla="*/ 1742217 h 2364009"/>
              <a:gd name="connsiteX82" fmla="*/ 4535424 w 5980176"/>
              <a:gd name="connsiteY82" fmla="*/ 1778793 h 2364009"/>
              <a:gd name="connsiteX83" fmla="*/ 4645152 w 5980176"/>
              <a:gd name="connsiteY83" fmla="*/ 1824513 h 2364009"/>
              <a:gd name="connsiteX84" fmla="*/ 4754880 w 5980176"/>
              <a:gd name="connsiteY84" fmla="*/ 1879377 h 2364009"/>
              <a:gd name="connsiteX85" fmla="*/ 4901184 w 5980176"/>
              <a:gd name="connsiteY85" fmla="*/ 1925097 h 2364009"/>
              <a:gd name="connsiteX86" fmla="*/ 5038344 w 5980176"/>
              <a:gd name="connsiteY86" fmla="*/ 1952529 h 2364009"/>
              <a:gd name="connsiteX87" fmla="*/ 5175504 w 5980176"/>
              <a:gd name="connsiteY87" fmla="*/ 1989105 h 2364009"/>
              <a:gd name="connsiteX88" fmla="*/ 5330952 w 5980176"/>
              <a:gd name="connsiteY88" fmla="*/ 2007393 h 2364009"/>
              <a:gd name="connsiteX89" fmla="*/ 5458968 w 5980176"/>
              <a:gd name="connsiteY89" fmla="*/ 2043969 h 2364009"/>
              <a:gd name="connsiteX90" fmla="*/ 5605272 w 5980176"/>
              <a:gd name="connsiteY90" fmla="*/ 2043969 h 2364009"/>
              <a:gd name="connsiteX91" fmla="*/ 5696712 w 5980176"/>
              <a:gd name="connsiteY91" fmla="*/ 2053113 h 2364009"/>
              <a:gd name="connsiteX92" fmla="*/ 5815584 w 5980176"/>
              <a:gd name="connsiteY92" fmla="*/ 2080545 h 2364009"/>
              <a:gd name="connsiteX93" fmla="*/ 5916168 w 5980176"/>
              <a:gd name="connsiteY93" fmla="*/ 2089689 h 2364009"/>
              <a:gd name="connsiteX94" fmla="*/ 5916168 w 5980176"/>
              <a:gd name="connsiteY94" fmla="*/ 2089689 h 2364009"/>
              <a:gd name="connsiteX95" fmla="*/ 5980176 w 5980176"/>
              <a:gd name="connsiteY95"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4972 w 5980176"/>
              <a:gd name="connsiteY26" fmla="*/ 1120616 h 2364009"/>
              <a:gd name="connsiteX27" fmla="*/ 2508568 w 5980176"/>
              <a:gd name="connsiteY27" fmla="*/ 1107058 h 2364009"/>
              <a:gd name="connsiteX28" fmla="*/ 2550033 w 5980176"/>
              <a:gd name="connsiteY28" fmla="*/ 1060989 h 2364009"/>
              <a:gd name="connsiteX29" fmla="*/ 2576798 w 5980176"/>
              <a:gd name="connsiteY29" fmla="*/ 1029652 h 2364009"/>
              <a:gd name="connsiteX30" fmla="*/ 2597785 w 5980176"/>
              <a:gd name="connsiteY30" fmla="*/ 994409 h 2364009"/>
              <a:gd name="connsiteX31" fmla="*/ 2640647 w 5980176"/>
              <a:gd name="connsiteY31" fmla="*/ 994410 h 2364009"/>
              <a:gd name="connsiteX32" fmla="*/ 2713831 w 5980176"/>
              <a:gd name="connsiteY32" fmla="*/ 1036923 h 2364009"/>
              <a:gd name="connsiteX33" fmla="*/ 2819114 w 5980176"/>
              <a:gd name="connsiteY33" fmla="*/ 1006696 h 2364009"/>
              <a:gd name="connsiteX34" fmla="*/ 2912460 w 5980176"/>
              <a:gd name="connsiteY34" fmla="*/ 903350 h 2364009"/>
              <a:gd name="connsiteX35" fmla="*/ 3027648 w 5980176"/>
              <a:gd name="connsiteY35" fmla="*/ 779558 h 2364009"/>
              <a:gd name="connsiteX36" fmla="*/ 3066637 w 5980176"/>
              <a:gd name="connsiteY36" fmla="*/ 633634 h 2364009"/>
              <a:gd name="connsiteX37" fmla="*/ 3117819 w 5980176"/>
              <a:gd name="connsiteY37" fmla="*/ 491394 h 2364009"/>
              <a:gd name="connsiteX38" fmla="*/ 3172238 w 5980176"/>
              <a:gd name="connsiteY38" fmla="*/ 384459 h 2364009"/>
              <a:gd name="connsiteX39" fmla="*/ 3207989 w 5980176"/>
              <a:gd name="connsiteY39" fmla="*/ 314515 h 2364009"/>
              <a:gd name="connsiteX40" fmla="*/ 3227515 w 5980176"/>
              <a:gd name="connsiteY40" fmla="*/ 268731 h 2364009"/>
              <a:gd name="connsiteX41" fmla="*/ 3258884 w 5980176"/>
              <a:gd name="connsiteY41" fmla="*/ 235648 h 2364009"/>
              <a:gd name="connsiteX42" fmla="*/ 3263265 w 5980176"/>
              <a:gd name="connsiteY42" fmla="*/ 215899 h 2364009"/>
              <a:gd name="connsiteX43" fmla="*/ 3274505 w 5980176"/>
              <a:gd name="connsiteY43" fmla="*/ 205735 h 2364009"/>
              <a:gd name="connsiteX44" fmla="*/ 3277615 w 5980176"/>
              <a:gd name="connsiteY44" fmla="*/ 192562 h 2364009"/>
              <a:gd name="connsiteX45" fmla="*/ 3287236 w 5980176"/>
              <a:gd name="connsiteY45" fmla="*/ 183324 h 2364009"/>
              <a:gd name="connsiteX46" fmla="*/ 3294411 w 5980176"/>
              <a:gd name="connsiteY46" fmla="*/ 166751 h 2364009"/>
              <a:gd name="connsiteX47" fmla="*/ 3311525 w 5980176"/>
              <a:gd name="connsiteY47" fmla="*/ 154907 h 2364009"/>
              <a:gd name="connsiteX48" fmla="*/ 3319939 w 5980176"/>
              <a:gd name="connsiteY48" fmla="*/ 139350 h 2364009"/>
              <a:gd name="connsiteX49" fmla="*/ 3337084 w 5980176"/>
              <a:gd name="connsiteY49" fmla="*/ 112744 h 2364009"/>
              <a:gd name="connsiteX50" fmla="*/ 3355340 w 5980176"/>
              <a:gd name="connsiteY50" fmla="*/ 96297 h 2364009"/>
              <a:gd name="connsiteX51" fmla="*/ 3372136 w 5980176"/>
              <a:gd name="connsiteY51" fmla="*/ 72389 h 2364009"/>
              <a:gd name="connsiteX52" fmla="*/ 3391154 w 5980176"/>
              <a:gd name="connsiteY52" fmla="*/ 51149 h 2364009"/>
              <a:gd name="connsiteX53" fmla="*/ 3403854 w 5980176"/>
              <a:gd name="connsiteY53" fmla="*/ 44005 h 2364009"/>
              <a:gd name="connsiteX54" fmla="*/ 3417062 w 5980176"/>
              <a:gd name="connsiteY54" fmla="*/ 21971 h 2364009"/>
              <a:gd name="connsiteX55" fmla="*/ 3441287 w 5980176"/>
              <a:gd name="connsiteY55" fmla="*/ 18573 h 2364009"/>
              <a:gd name="connsiteX56" fmla="*/ 3461194 w 5980176"/>
              <a:gd name="connsiteY56" fmla="*/ 10826 h 2364009"/>
              <a:gd name="connsiteX57" fmla="*/ 3481482 w 5980176"/>
              <a:gd name="connsiteY57" fmla="*/ 11143 h 2364009"/>
              <a:gd name="connsiteX58" fmla="*/ 3501771 w 5980176"/>
              <a:gd name="connsiteY58" fmla="*/ 0 h 2364009"/>
              <a:gd name="connsiteX59" fmla="*/ 3527584 w 5980176"/>
              <a:gd name="connsiteY59" fmla="*/ 1714 h 2364009"/>
              <a:gd name="connsiteX60" fmla="*/ 3566128 w 5980176"/>
              <a:gd name="connsiteY60" fmla="*/ 8413 h 2364009"/>
              <a:gd name="connsiteX61" fmla="*/ 3626104 w 5980176"/>
              <a:gd name="connsiteY61" fmla="*/ 47180 h 2364009"/>
              <a:gd name="connsiteX62" fmla="*/ 3695225 w 5980176"/>
              <a:gd name="connsiteY62" fmla="*/ 100901 h 2364009"/>
              <a:gd name="connsiteX63" fmla="*/ 3746469 w 5980176"/>
              <a:gd name="connsiteY63" fmla="*/ 135826 h 2364009"/>
              <a:gd name="connsiteX64" fmla="*/ 3783077 w 5980176"/>
              <a:gd name="connsiteY64" fmla="*/ 162971 h 2364009"/>
              <a:gd name="connsiteX65" fmla="*/ 3886677 w 5980176"/>
              <a:gd name="connsiteY65" fmla="*/ 258762 h 2364009"/>
              <a:gd name="connsiteX66" fmla="*/ 3949986 w 5980176"/>
              <a:gd name="connsiteY66" fmla="*/ 321626 h 2364009"/>
              <a:gd name="connsiteX67" fmla="*/ 3991070 w 5980176"/>
              <a:gd name="connsiteY67" fmla="*/ 403352 h 2364009"/>
              <a:gd name="connsiteX68" fmla="*/ 4022027 w 5980176"/>
              <a:gd name="connsiteY68" fmla="*/ 436689 h 2364009"/>
              <a:gd name="connsiteX69" fmla="*/ 4053173 w 5980176"/>
              <a:gd name="connsiteY69" fmla="*/ 486728 h 2364009"/>
              <a:gd name="connsiteX70" fmla="*/ 4082098 w 5980176"/>
              <a:gd name="connsiteY70" fmla="*/ 550067 h 2364009"/>
              <a:gd name="connsiteX71" fmla="*/ 4112355 w 5980176"/>
              <a:gd name="connsiteY71" fmla="*/ 655859 h 2364009"/>
              <a:gd name="connsiteX72" fmla="*/ 4156170 w 5980176"/>
              <a:gd name="connsiteY72" fmla="*/ 857217 h 2364009"/>
              <a:gd name="connsiteX73" fmla="*/ 4203161 w 5980176"/>
              <a:gd name="connsiteY73" fmla="*/ 1071720 h 2364009"/>
              <a:gd name="connsiteX74" fmla="*/ 4216718 w 5980176"/>
              <a:gd name="connsiteY74" fmla="*/ 1221485 h 2364009"/>
              <a:gd name="connsiteX75" fmla="*/ 4227862 w 5980176"/>
              <a:gd name="connsiteY75" fmla="*/ 1296257 h 2364009"/>
              <a:gd name="connsiteX76" fmla="*/ 4240624 w 5980176"/>
              <a:gd name="connsiteY76" fmla="*/ 1381792 h 2364009"/>
              <a:gd name="connsiteX77" fmla="*/ 4266151 w 5980176"/>
              <a:gd name="connsiteY77" fmla="*/ 1493901 h 2364009"/>
              <a:gd name="connsiteX78" fmla="*/ 4303585 w 5980176"/>
              <a:gd name="connsiteY78" fmla="*/ 1560289 h 2364009"/>
              <a:gd name="connsiteX79" fmla="*/ 4341686 w 5980176"/>
              <a:gd name="connsiteY79" fmla="*/ 1591246 h 2364009"/>
              <a:gd name="connsiteX80" fmla="*/ 4352544 w 5980176"/>
              <a:gd name="connsiteY80" fmla="*/ 1650777 h 2364009"/>
              <a:gd name="connsiteX81" fmla="*/ 4407408 w 5980176"/>
              <a:gd name="connsiteY81" fmla="*/ 1742217 h 2364009"/>
              <a:gd name="connsiteX82" fmla="*/ 4535424 w 5980176"/>
              <a:gd name="connsiteY82" fmla="*/ 1778793 h 2364009"/>
              <a:gd name="connsiteX83" fmla="*/ 4645152 w 5980176"/>
              <a:gd name="connsiteY83" fmla="*/ 1824513 h 2364009"/>
              <a:gd name="connsiteX84" fmla="*/ 4754880 w 5980176"/>
              <a:gd name="connsiteY84" fmla="*/ 1879377 h 2364009"/>
              <a:gd name="connsiteX85" fmla="*/ 4901184 w 5980176"/>
              <a:gd name="connsiteY85" fmla="*/ 1925097 h 2364009"/>
              <a:gd name="connsiteX86" fmla="*/ 5038344 w 5980176"/>
              <a:gd name="connsiteY86" fmla="*/ 1952529 h 2364009"/>
              <a:gd name="connsiteX87" fmla="*/ 5175504 w 5980176"/>
              <a:gd name="connsiteY87" fmla="*/ 1989105 h 2364009"/>
              <a:gd name="connsiteX88" fmla="*/ 5330952 w 5980176"/>
              <a:gd name="connsiteY88" fmla="*/ 2007393 h 2364009"/>
              <a:gd name="connsiteX89" fmla="*/ 5458968 w 5980176"/>
              <a:gd name="connsiteY89" fmla="*/ 2043969 h 2364009"/>
              <a:gd name="connsiteX90" fmla="*/ 5605272 w 5980176"/>
              <a:gd name="connsiteY90" fmla="*/ 2043969 h 2364009"/>
              <a:gd name="connsiteX91" fmla="*/ 5696712 w 5980176"/>
              <a:gd name="connsiteY91" fmla="*/ 2053113 h 2364009"/>
              <a:gd name="connsiteX92" fmla="*/ 5815584 w 5980176"/>
              <a:gd name="connsiteY92" fmla="*/ 2080545 h 2364009"/>
              <a:gd name="connsiteX93" fmla="*/ 5916168 w 5980176"/>
              <a:gd name="connsiteY93" fmla="*/ 2089689 h 2364009"/>
              <a:gd name="connsiteX94" fmla="*/ 5916168 w 5980176"/>
              <a:gd name="connsiteY94" fmla="*/ 2089689 h 2364009"/>
              <a:gd name="connsiteX95" fmla="*/ 5980176 w 5980176"/>
              <a:gd name="connsiteY95"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4972 w 5980176"/>
              <a:gd name="connsiteY26" fmla="*/ 1120616 h 2364009"/>
              <a:gd name="connsiteX27" fmla="*/ 2508568 w 5980176"/>
              <a:gd name="connsiteY27" fmla="*/ 1107058 h 2364009"/>
              <a:gd name="connsiteX28" fmla="*/ 2550033 w 5980176"/>
              <a:gd name="connsiteY28" fmla="*/ 1060989 h 2364009"/>
              <a:gd name="connsiteX29" fmla="*/ 2576798 w 5980176"/>
              <a:gd name="connsiteY29" fmla="*/ 1029652 h 2364009"/>
              <a:gd name="connsiteX30" fmla="*/ 2597785 w 5980176"/>
              <a:gd name="connsiteY30" fmla="*/ 994409 h 2364009"/>
              <a:gd name="connsiteX31" fmla="*/ 2640647 w 5980176"/>
              <a:gd name="connsiteY31" fmla="*/ 994410 h 2364009"/>
              <a:gd name="connsiteX32" fmla="*/ 2713831 w 5980176"/>
              <a:gd name="connsiteY32" fmla="*/ 1036923 h 2364009"/>
              <a:gd name="connsiteX33" fmla="*/ 2819114 w 5980176"/>
              <a:gd name="connsiteY33" fmla="*/ 1006696 h 2364009"/>
              <a:gd name="connsiteX34" fmla="*/ 2921985 w 5980176"/>
              <a:gd name="connsiteY34" fmla="*/ 919225 h 2364009"/>
              <a:gd name="connsiteX35" fmla="*/ 3027648 w 5980176"/>
              <a:gd name="connsiteY35" fmla="*/ 779558 h 2364009"/>
              <a:gd name="connsiteX36" fmla="*/ 3066637 w 5980176"/>
              <a:gd name="connsiteY36" fmla="*/ 633634 h 2364009"/>
              <a:gd name="connsiteX37" fmla="*/ 3117819 w 5980176"/>
              <a:gd name="connsiteY37" fmla="*/ 491394 h 2364009"/>
              <a:gd name="connsiteX38" fmla="*/ 3172238 w 5980176"/>
              <a:gd name="connsiteY38" fmla="*/ 384459 h 2364009"/>
              <a:gd name="connsiteX39" fmla="*/ 3207989 w 5980176"/>
              <a:gd name="connsiteY39" fmla="*/ 314515 h 2364009"/>
              <a:gd name="connsiteX40" fmla="*/ 3227515 w 5980176"/>
              <a:gd name="connsiteY40" fmla="*/ 268731 h 2364009"/>
              <a:gd name="connsiteX41" fmla="*/ 3258884 w 5980176"/>
              <a:gd name="connsiteY41" fmla="*/ 235648 h 2364009"/>
              <a:gd name="connsiteX42" fmla="*/ 3263265 w 5980176"/>
              <a:gd name="connsiteY42" fmla="*/ 215899 h 2364009"/>
              <a:gd name="connsiteX43" fmla="*/ 3274505 w 5980176"/>
              <a:gd name="connsiteY43" fmla="*/ 205735 h 2364009"/>
              <a:gd name="connsiteX44" fmla="*/ 3277615 w 5980176"/>
              <a:gd name="connsiteY44" fmla="*/ 192562 h 2364009"/>
              <a:gd name="connsiteX45" fmla="*/ 3287236 w 5980176"/>
              <a:gd name="connsiteY45" fmla="*/ 183324 h 2364009"/>
              <a:gd name="connsiteX46" fmla="*/ 3294411 w 5980176"/>
              <a:gd name="connsiteY46" fmla="*/ 166751 h 2364009"/>
              <a:gd name="connsiteX47" fmla="*/ 3311525 w 5980176"/>
              <a:gd name="connsiteY47" fmla="*/ 154907 h 2364009"/>
              <a:gd name="connsiteX48" fmla="*/ 3319939 w 5980176"/>
              <a:gd name="connsiteY48" fmla="*/ 139350 h 2364009"/>
              <a:gd name="connsiteX49" fmla="*/ 3337084 w 5980176"/>
              <a:gd name="connsiteY49" fmla="*/ 112744 h 2364009"/>
              <a:gd name="connsiteX50" fmla="*/ 3355340 w 5980176"/>
              <a:gd name="connsiteY50" fmla="*/ 96297 h 2364009"/>
              <a:gd name="connsiteX51" fmla="*/ 3372136 w 5980176"/>
              <a:gd name="connsiteY51" fmla="*/ 72389 h 2364009"/>
              <a:gd name="connsiteX52" fmla="*/ 3391154 w 5980176"/>
              <a:gd name="connsiteY52" fmla="*/ 51149 h 2364009"/>
              <a:gd name="connsiteX53" fmla="*/ 3403854 w 5980176"/>
              <a:gd name="connsiteY53" fmla="*/ 44005 h 2364009"/>
              <a:gd name="connsiteX54" fmla="*/ 3417062 w 5980176"/>
              <a:gd name="connsiteY54" fmla="*/ 21971 h 2364009"/>
              <a:gd name="connsiteX55" fmla="*/ 3441287 w 5980176"/>
              <a:gd name="connsiteY55" fmla="*/ 18573 h 2364009"/>
              <a:gd name="connsiteX56" fmla="*/ 3461194 w 5980176"/>
              <a:gd name="connsiteY56" fmla="*/ 10826 h 2364009"/>
              <a:gd name="connsiteX57" fmla="*/ 3481482 w 5980176"/>
              <a:gd name="connsiteY57" fmla="*/ 11143 h 2364009"/>
              <a:gd name="connsiteX58" fmla="*/ 3501771 w 5980176"/>
              <a:gd name="connsiteY58" fmla="*/ 0 h 2364009"/>
              <a:gd name="connsiteX59" fmla="*/ 3527584 w 5980176"/>
              <a:gd name="connsiteY59" fmla="*/ 1714 h 2364009"/>
              <a:gd name="connsiteX60" fmla="*/ 3566128 w 5980176"/>
              <a:gd name="connsiteY60" fmla="*/ 8413 h 2364009"/>
              <a:gd name="connsiteX61" fmla="*/ 3626104 w 5980176"/>
              <a:gd name="connsiteY61" fmla="*/ 47180 h 2364009"/>
              <a:gd name="connsiteX62" fmla="*/ 3695225 w 5980176"/>
              <a:gd name="connsiteY62" fmla="*/ 100901 h 2364009"/>
              <a:gd name="connsiteX63" fmla="*/ 3746469 w 5980176"/>
              <a:gd name="connsiteY63" fmla="*/ 135826 h 2364009"/>
              <a:gd name="connsiteX64" fmla="*/ 3783077 w 5980176"/>
              <a:gd name="connsiteY64" fmla="*/ 162971 h 2364009"/>
              <a:gd name="connsiteX65" fmla="*/ 3886677 w 5980176"/>
              <a:gd name="connsiteY65" fmla="*/ 258762 h 2364009"/>
              <a:gd name="connsiteX66" fmla="*/ 3949986 w 5980176"/>
              <a:gd name="connsiteY66" fmla="*/ 321626 h 2364009"/>
              <a:gd name="connsiteX67" fmla="*/ 3991070 w 5980176"/>
              <a:gd name="connsiteY67" fmla="*/ 403352 h 2364009"/>
              <a:gd name="connsiteX68" fmla="*/ 4022027 w 5980176"/>
              <a:gd name="connsiteY68" fmla="*/ 436689 h 2364009"/>
              <a:gd name="connsiteX69" fmla="*/ 4053173 w 5980176"/>
              <a:gd name="connsiteY69" fmla="*/ 486728 h 2364009"/>
              <a:gd name="connsiteX70" fmla="*/ 4082098 w 5980176"/>
              <a:gd name="connsiteY70" fmla="*/ 550067 h 2364009"/>
              <a:gd name="connsiteX71" fmla="*/ 4112355 w 5980176"/>
              <a:gd name="connsiteY71" fmla="*/ 655859 h 2364009"/>
              <a:gd name="connsiteX72" fmla="*/ 4156170 w 5980176"/>
              <a:gd name="connsiteY72" fmla="*/ 857217 h 2364009"/>
              <a:gd name="connsiteX73" fmla="*/ 4203161 w 5980176"/>
              <a:gd name="connsiteY73" fmla="*/ 1071720 h 2364009"/>
              <a:gd name="connsiteX74" fmla="*/ 4216718 w 5980176"/>
              <a:gd name="connsiteY74" fmla="*/ 1221485 h 2364009"/>
              <a:gd name="connsiteX75" fmla="*/ 4227862 w 5980176"/>
              <a:gd name="connsiteY75" fmla="*/ 1296257 h 2364009"/>
              <a:gd name="connsiteX76" fmla="*/ 4240624 w 5980176"/>
              <a:gd name="connsiteY76" fmla="*/ 1381792 h 2364009"/>
              <a:gd name="connsiteX77" fmla="*/ 4266151 w 5980176"/>
              <a:gd name="connsiteY77" fmla="*/ 1493901 h 2364009"/>
              <a:gd name="connsiteX78" fmla="*/ 4303585 w 5980176"/>
              <a:gd name="connsiteY78" fmla="*/ 1560289 h 2364009"/>
              <a:gd name="connsiteX79" fmla="*/ 4341686 w 5980176"/>
              <a:gd name="connsiteY79" fmla="*/ 1591246 h 2364009"/>
              <a:gd name="connsiteX80" fmla="*/ 4352544 w 5980176"/>
              <a:gd name="connsiteY80" fmla="*/ 1650777 h 2364009"/>
              <a:gd name="connsiteX81" fmla="*/ 4407408 w 5980176"/>
              <a:gd name="connsiteY81" fmla="*/ 1742217 h 2364009"/>
              <a:gd name="connsiteX82" fmla="*/ 4535424 w 5980176"/>
              <a:gd name="connsiteY82" fmla="*/ 1778793 h 2364009"/>
              <a:gd name="connsiteX83" fmla="*/ 4645152 w 5980176"/>
              <a:gd name="connsiteY83" fmla="*/ 1824513 h 2364009"/>
              <a:gd name="connsiteX84" fmla="*/ 4754880 w 5980176"/>
              <a:gd name="connsiteY84" fmla="*/ 1879377 h 2364009"/>
              <a:gd name="connsiteX85" fmla="*/ 4901184 w 5980176"/>
              <a:gd name="connsiteY85" fmla="*/ 1925097 h 2364009"/>
              <a:gd name="connsiteX86" fmla="*/ 5038344 w 5980176"/>
              <a:gd name="connsiteY86" fmla="*/ 1952529 h 2364009"/>
              <a:gd name="connsiteX87" fmla="*/ 5175504 w 5980176"/>
              <a:gd name="connsiteY87" fmla="*/ 1989105 h 2364009"/>
              <a:gd name="connsiteX88" fmla="*/ 5330952 w 5980176"/>
              <a:gd name="connsiteY88" fmla="*/ 2007393 h 2364009"/>
              <a:gd name="connsiteX89" fmla="*/ 5458968 w 5980176"/>
              <a:gd name="connsiteY89" fmla="*/ 2043969 h 2364009"/>
              <a:gd name="connsiteX90" fmla="*/ 5605272 w 5980176"/>
              <a:gd name="connsiteY90" fmla="*/ 2043969 h 2364009"/>
              <a:gd name="connsiteX91" fmla="*/ 5696712 w 5980176"/>
              <a:gd name="connsiteY91" fmla="*/ 2053113 h 2364009"/>
              <a:gd name="connsiteX92" fmla="*/ 5815584 w 5980176"/>
              <a:gd name="connsiteY92" fmla="*/ 2080545 h 2364009"/>
              <a:gd name="connsiteX93" fmla="*/ 5916168 w 5980176"/>
              <a:gd name="connsiteY93" fmla="*/ 2089689 h 2364009"/>
              <a:gd name="connsiteX94" fmla="*/ 5916168 w 5980176"/>
              <a:gd name="connsiteY94" fmla="*/ 2089689 h 2364009"/>
              <a:gd name="connsiteX95" fmla="*/ 5980176 w 5980176"/>
              <a:gd name="connsiteY95"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8147 w 5980176"/>
              <a:gd name="connsiteY26" fmla="*/ 1146016 h 2364009"/>
              <a:gd name="connsiteX27" fmla="*/ 2508568 w 5980176"/>
              <a:gd name="connsiteY27" fmla="*/ 1107058 h 2364009"/>
              <a:gd name="connsiteX28" fmla="*/ 2550033 w 5980176"/>
              <a:gd name="connsiteY28" fmla="*/ 1060989 h 2364009"/>
              <a:gd name="connsiteX29" fmla="*/ 2576798 w 5980176"/>
              <a:gd name="connsiteY29" fmla="*/ 1029652 h 2364009"/>
              <a:gd name="connsiteX30" fmla="*/ 2597785 w 5980176"/>
              <a:gd name="connsiteY30" fmla="*/ 994409 h 2364009"/>
              <a:gd name="connsiteX31" fmla="*/ 2640647 w 5980176"/>
              <a:gd name="connsiteY31" fmla="*/ 994410 h 2364009"/>
              <a:gd name="connsiteX32" fmla="*/ 2713831 w 5980176"/>
              <a:gd name="connsiteY32" fmla="*/ 1036923 h 2364009"/>
              <a:gd name="connsiteX33" fmla="*/ 2819114 w 5980176"/>
              <a:gd name="connsiteY33" fmla="*/ 1006696 h 2364009"/>
              <a:gd name="connsiteX34" fmla="*/ 2921985 w 5980176"/>
              <a:gd name="connsiteY34" fmla="*/ 919225 h 2364009"/>
              <a:gd name="connsiteX35" fmla="*/ 3027648 w 5980176"/>
              <a:gd name="connsiteY35" fmla="*/ 779558 h 2364009"/>
              <a:gd name="connsiteX36" fmla="*/ 3066637 w 5980176"/>
              <a:gd name="connsiteY36" fmla="*/ 633634 h 2364009"/>
              <a:gd name="connsiteX37" fmla="*/ 3117819 w 5980176"/>
              <a:gd name="connsiteY37" fmla="*/ 491394 h 2364009"/>
              <a:gd name="connsiteX38" fmla="*/ 3172238 w 5980176"/>
              <a:gd name="connsiteY38" fmla="*/ 384459 h 2364009"/>
              <a:gd name="connsiteX39" fmla="*/ 3207989 w 5980176"/>
              <a:gd name="connsiteY39" fmla="*/ 314515 h 2364009"/>
              <a:gd name="connsiteX40" fmla="*/ 3227515 w 5980176"/>
              <a:gd name="connsiteY40" fmla="*/ 268731 h 2364009"/>
              <a:gd name="connsiteX41" fmla="*/ 3258884 w 5980176"/>
              <a:gd name="connsiteY41" fmla="*/ 235648 h 2364009"/>
              <a:gd name="connsiteX42" fmla="*/ 3263265 w 5980176"/>
              <a:gd name="connsiteY42" fmla="*/ 215899 h 2364009"/>
              <a:gd name="connsiteX43" fmla="*/ 3274505 w 5980176"/>
              <a:gd name="connsiteY43" fmla="*/ 205735 h 2364009"/>
              <a:gd name="connsiteX44" fmla="*/ 3277615 w 5980176"/>
              <a:gd name="connsiteY44" fmla="*/ 192562 h 2364009"/>
              <a:gd name="connsiteX45" fmla="*/ 3287236 w 5980176"/>
              <a:gd name="connsiteY45" fmla="*/ 183324 h 2364009"/>
              <a:gd name="connsiteX46" fmla="*/ 3294411 w 5980176"/>
              <a:gd name="connsiteY46" fmla="*/ 166751 h 2364009"/>
              <a:gd name="connsiteX47" fmla="*/ 3311525 w 5980176"/>
              <a:gd name="connsiteY47" fmla="*/ 154907 h 2364009"/>
              <a:gd name="connsiteX48" fmla="*/ 3319939 w 5980176"/>
              <a:gd name="connsiteY48" fmla="*/ 139350 h 2364009"/>
              <a:gd name="connsiteX49" fmla="*/ 3337084 w 5980176"/>
              <a:gd name="connsiteY49" fmla="*/ 112744 h 2364009"/>
              <a:gd name="connsiteX50" fmla="*/ 3355340 w 5980176"/>
              <a:gd name="connsiteY50" fmla="*/ 96297 h 2364009"/>
              <a:gd name="connsiteX51" fmla="*/ 3372136 w 5980176"/>
              <a:gd name="connsiteY51" fmla="*/ 72389 h 2364009"/>
              <a:gd name="connsiteX52" fmla="*/ 3391154 w 5980176"/>
              <a:gd name="connsiteY52" fmla="*/ 51149 h 2364009"/>
              <a:gd name="connsiteX53" fmla="*/ 3403854 w 5980176"/>
              <a:gd name="connsiteY53" fmla="*/ 44005 h 2364009"/>
              <a:gd name="connsiteX54" fmla="*/ 3417062 w 5980176"/>
              <a:gd name="connsiteY54" fmla="*/ 21971 h 2364009"/>
              <a:gd name="connsiteX55" fmla="*/ 3441287 w 5980176"/>
              <a:gd name="connsiteY55" fmla="*/ 18573 h 2364009"/>
              <a:gd name="connsiteX56" fmla="*/ 3461194 w 5980176"/>
              <a:gd name="connsiteY56" fmla="*/ 10826 h 2364009"/>
              <a:gd name="connsiteX57" fmla="*/ 3481482 w 5980176"/>
              <a:gd name="connsiteY57" fmla="*/ 11143 h 2364009"/>
              <a:gd name="connsiteX58" fmla="*/ 3501771 w 5980176"/>
              <a:gd name="connsiteY58" fmla="*/ 0 h 2364009"/>
              <a:gd name="connsiteX59" fmla="*/ 3527584 w 5980176"/>
              <a:gd name="connsiteY59" fmla="*/ 1714 h 2364009"/>
              <a:gd name="connsiteX60" fmla="*/ 3566128 w 5980176"/>
              <a:gd name="connsiteY60" fmla="*/ 8413 h 2364009"/>
              <a:gd name="connsiteX61" fmla="*/ 3626104 w 5980176"/>
              <a:gd name="connsiteY61" fmla="*/ 47180 h 2364009"/>
              <a:gd name="connsiteX62" fmla="*/ 3695225 w 5980176"/>
              <a:gd name="connsiteY62" fmla="*/ 100901 h 2364009"/>
              <a:gd name="connsiteX63" fmla="*/ 3746469 w 5980176"/>
              <a:gd name="connsiteY63" fmla="*/ 135826 h 2364009"/>
              <a:gd name="connsiteX64" fmla="*/ 3783077 w 5980176"/>
              <a:gd name="connsiteY64" fmla="*/ 162971 h 2364009"/>
              <a:gd name="connsiteX65" fmla="*/ 3886677 w 5980176"/>
              <a:gd name="connsiteY65" fmla="*/ 258762 h 2364009"/>
              <a:gd name="connsiteX66" fmla="*/ 3949986 w 5980176"/>
              <a:gd name="connsiteY66" fmla="*/ 321626 h 2364009"/>
              <a:gd name="connsiteX67" fmla="*/ 3991070 w 5980176"/>
              <a:gd name="connsiteY67" fmla="*/ 403352 h 2364009"/>
              <a:gd name="connsiteX68" fmla="*/ 4022027 w 5980176"/>
              <a:gd name="connsiteY68" fmla="*/ 436689 h 2364009"/>
              <a:gd name="connsiteX69" fmla="*/ 4053173 w 5980176"/>
              <a:gd name="connsiteY69" fmla="*/ 486728 h 2364009"/>
              <a:gd name="connsiteX70" fmla="*/ 4082098 w 5980176"/>
              <a:gd name="connsiteY70" fmla="*/ 550067 h 2364009"/>
              <a:gd name="connsiteX71" fmla="*/ 4112355 w 5980176"/>
              <a:gd name="connsiteY71" fmla="*/ 655859 h 2364009"/>
              <a:gd name="connsiteX72" fmla="*/ 4156170 w 5980176"/>
              <a:gd name="connsiteY72" fmla="*/ 857217 h 2364009"/>
              <a:gd name="connsiteX73" fmla="*/ 4203161 w 5980176"/>
              <a:gd name="connsiteY73" fmla="*/ 1071720 h 2364009"/>
              <a:gd name="connsiteX74" fmla="*/ 4216718 w 5980176"/>
              <a:gd name="connsiteY74" fmla="*/ 1221485 h 2364009"/>
              <a:gd name="connsiteX75" fmla="*/ 4227862 w 5980176"/>
              <a:gd name="connsiteY75" fmla="*/ 1296257 h 2364009"/>
              <a:gd name="connsiteX76" fmla="*/ 4240624 w 5980176"/>
              <a:gd name="connsiteY76" fmla="*/ 1381792 h 2364009"/>
              <a:gd name="connsiteX77" fmla="*/ 4266151 w 5980176"/>
              <a:gd name="connsiteY77" fmla="*/ 1493901 h 2364009"/>
              <a:gd name="connsiteX78" fmla="*/ 4303585 w 5980176"/>
              <a:gd name="connsiteY78" fmla="*/ 1560289 h 2364009"/>
              <a:gd name="connsiteX79" fmla="*/ 4341686 w 5980176"/>
              <a:gd name="connsiteY79" fmla="*/ 1591246 h 2364009"/>
              <a:gd name="connsiteX80" fmla="*/ 4352544 w 5980176"/>
              <a:gd name="connsiteY80" fmla="*/ 1650777 h 2364009"/>
              <a:gd name="connsiteX81" fmla="*/ 4407408 w 5980176"/>
              <a:gd name="connsiteY81" fmla="*/ 1742217 h 2364009"/>
              <a:gd name="connsiteX82" fmla="*/ 4535424 w 5980176"/>
              <a:gd name="connsiteY82" fmla="*/ 1778793 h 2364009"/>
              <a:gd name="connsiteX83" fmla="*/ 4645152 w 5980176"/>
              <a:gd name="connsiteY83" fmla="*/ 1824513 h 2364009"/>
              <a:gd name="connsiteX84" fmla="*/ 4754880 w 5980176"/>
              <a:gd name="connsiteY84" fmla="*/ 1879377 h 2364009"/>
              <a:gd name="connsiteX85" fmla="*/ 4901184 w 5980176"/>
              <a:gd name="connsiteY85" fmla="*/ 1925097 h 2364009"/>
              <a:gd name="connsiteX86" fmla="*/ 5038344 w 5980176"/>
              <a:gd name="connsiteY86" fmla="*/ 1952529 h 2364009"/>
              <a:gd name="connsiteX87" fmla="*/ 5175504 w 5980176"/>
              <a:gd name="connsiteY87" fmla="*/ 1989105 h 2364009"/>
              <a:gd name="connsiteX88" fmla="*/ 5330952 w 5980176"/>
              <a:gd name="connsiteY88" fmla="*/ 2007393 h 2364009"/>
              <a:gd name="connsiteX89" fmla="*/ 5458968 w 5980176"/>
              <a:gd name="connsiteY89" fmla="*/ 2043969 h 2364009"/>
              <a:gd name="connsiteX90" fmla="*/ 5605272 w 5980176"/>
              <a:gd name="connsiteY90" fmla="*/ 2043969 h 2364009"/>
              <a:gd name="connsiteX91" fmla="*/ 5696712 w 5980176"/>
              <a:gd name="connsiteY91" fmla="*/ 2053113 h 2364009"/>
              <a:gd name="connsiteX92" fmla="*/ 5815584 w 5980176"/>
              <a:gd name="connsiteY92" fmla="*/ 2080545 h 2364009"/>
              <a:gd name="connsiteX93" fmla="*/ 5916168 w 5980176"/>
              <a:gd name="connsiteY93" fmla="*/ 2089689 h 2364009"/>
              <a:gd name="connsiteX94" fmla="*/ 5916168 w 5980176"/>
              <a:gd name="connsiteY94" fmla="*/ 2089689 h 2364009"/>
              <a:gd name="connsiteX95" fmla="*/ 5980176 w 5980176"/>
              <a:gd name="connsiteY95"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8147 w 5980176"/>
              <a:gd name="connsiteY26" fmla="*/ 1146016 h 2364009"/>
              <a:gd name="connsiteX27" fmla="*/ 2527618 w 5980176"/>
              <a:gd name="connsiteY27" fmla="*/ 1116583 h 2364009"/>
              <a:gd name="connsiteX28" fmla="*/ 2550033 w 5980176"/>
              <a:gd name="connsiteY28" fmla="*/ 1060989 h 2364009"/>
              <a:gd name="connsiteX29" fmla="*/ 2576798 w 5980176"/>
              <a:gd name="connsiteY29" fmla="*/ 1029652 h 2364009"/>
              <a:gd name="connsiteX30" fmla="*/ 2597785 w 5980176"/>
              <a:gd name="connsiteY30" fmla="*/ 994409 h 2364009"/>
              <a:gd name="connsiteX31" fmla="*/ 2640647 w 5980176"/>
              <a:gd name="connsiteY31" fmla="*/ 994410 h 2364009"/>
              <a:gd name="connsiteX32" fmla="*/ 2713831 w 5980176"/>
              <a:gd name="connsiteY32" fmla="*/ 1036923 h 2364009"/>
              <a:gd name="connsiteX33" fmla="*/ 2819114 w 5980176"/>
              <a:gd name="connsiteY33" fmla="*/ 1006696 h 2364009"/>
              <a:gd name="connsiteX34" fmla="*/ 2921985 w 5980176"/>
              <a:gd name="connsiteY34" fmla="*/ 919225 h 2364009"/>
              <a:gd name="connsiteX35" fmla="*/ 3027648 w 5980176"/>
              <a:gd name="connsiteY35" fmla="*/ 779558 h 2364009"/>
              <a:gd name="connsiteX36" fmla="*/ 3066637 w 5980176"/>
              <a:gd name="connsiteY36" fmla="*/ 633634 h 2364009"/>
              <a:gd name="connsiteX37" fmla="*/ 3117819 w 5980176"/>
              <a:gd name="connsiteY37" fmla="*/ 491394 h 2364009"/>
              <a:gd name="connsiteX38" fmla="*/ 3172238 w 5980176"/>
              <a:gd name="connsiteY38" fmla="*/ 384459 h 2364009"/>
              <a:gd name="connsiteX39" fmla="*/ 3207989 w 5980176"/>
              <a:gd name="connsiteY39" fmla="*/ 314515 h 2364009"/>
              <a:gd name="connsiteX40" fmla="*/ 3227515 w 5980176"/>
              <a:gd name="connsiteY40" fmla="*/ 268731 h 2364009"/>
              <a:gd name="connsiteX41" fmla="*/ 3258884 w 5980176"/>
              <a:gd name="connsiteY41" fmla="*/ 235648 h 2364009"/>
              <a:gd name="connsiteX42" fmla="*/ 3263265 w 5980176"/>
              <a:gd name="connsiteY42" fmla="*/ 215899 h 2364009"/>
              <a:gd name="connsiteX43" fmla="*/ 3274505 w 5980176"/>
              <a:gd name="connsiteY43" fmla="*/ 205735 h 2364009"/>
              <a:gd name="connsiteX44" fmla="*/ 3277615 w 5980176"/>
              <a:gd name="connsiteY44" fmla="*/ 192562 h 2364009"/>
              <a:gd name="connsiteX45" fmla="*/ 3287236 w 5980176"/>
              <a:gd name="connsiteY45" fmla="*/ 183324 h 2364009"/>
              <a:gd name="connsiteX46" fmla="*/ 3294411 w 5980176"/>
              <a:gd name="connsiteY46" fmla="*/ 166751 h 2364009"/>
              <a:gd name="connsiteX47" fmla="*/ 3311525 w 5980176"/>
              <a:gd name="connsiteY47" fmla="*/ 154907 h 2364009"/>
              <a:gd name="connsiteX48" fmla="*/ 3319939 w 5980176"/>
              <a:gd name="connsiteY48" fmla="*/ 139350 h 2364009"/>
              <a:gd name="connsiteX49" fmla="*/ 3337084 w 5980176"/>
              <a:gd name="connsiteY49" fmla="*/ 112744 h 2364009"/>
              <a:gd name="connsiteX50" fmla="*/ 3355340 w 5980176"/>
              <a:gd name="connsiteY50" fmla="*/ 96297 h 2364009"/>
              <a:gd name="connsiteX51" fmla="*/ 3372136 w 5980176"/>
              <a:gd name="connsiteY51" fmla="*/ 72389 h 2364009"/>
              <a:gd name="connsiteX52" fmla="*/ 3391154 w 5980176"/>
              <a:gd name="connsiteY52" fmla="*/ 51149 h 2364009"/>
              <a:gd name="connsiteX53" fmla="*/ 3403854 w 5980176"/>
              <a:gd name="connsiteY53" fmla="*/ 44005 h 2364009"/>
              <a:gd name="connsiteX54" fmla="*/ 3417062 w 5980176"/>
              <a:gd name="connsiteY54" fmla="*/ 21971 h 2364009"/>
              <a:gd name="connsiteX55" fmla="*/ 3441287 w 5980176"/>
              <a:gd name="connsiteY55" fmla="*/ 18573 h 2364009"/>
              <a:gd name="connsiteX56" fmla="*/ 3461194 w 5980176"/>
              <a:gd name="connsiteY56" fmla="*/ 10826 h 2364009"/>
              <a:gd name="connsiteX57" fmla="*/ 3481482 w 5980176"/>
              <a:gd name="connsiteY57" fmla="*/ 11143 h 2364009"/>
              <a:gd name="connsiteX58" fmla="*/ 3501771 w 5980176"/>
              <a:gd name="connsiteY58" fmla="*/ 0 h 2364009"/>
              <a:gd name="connsiteX59" fmla="*/ 3527584 w 5980176"/>
              <a:gd name="connsiteY59" fmla="*/ 1714 h 2364009"/>
              <a:gd name="connsiteX60" fmla="*/ 3566128 w 5980176"/>
              <a:gd name="connsiteY60" fmla="*/ 8413 h 2364009"/>
              <a:gd name="connsiteX61" fmla="*/ 3626104 w 5980176"/>
              <a:gd name="connsiteY61" fmla="*/ 47180 h 2364009"/>
              <a:gd name="connsiteX62" fmla="*/ 3695225 w 5980176"/>
              <a:gd name="connsiteY62" fmla="*/ 100901 h 2364009"/>
              <a:gd name="connsiteX63" fmla="*/ 3746469 w 5980176"/>
              <a:gd name="connsiteY63" fmla="*/ 135826 h 2364009"/>
              <a:gd name="connsiteX64" fmla="*/ 3783077 w 5980176"/>
              <a:gd name="connsiteY64" fmla="*/ 162971 h 2364009"/>
              <a:gd name="connsiteX65" fmla="*/ 3886677 w 5980176"/>
              <a:gd name="connsiteY65" fmla="*/ 258762 h 2364009"/>
              <a:gd name="connsiteX66" fmla="*/ 3949986 w 5980176"/>
              <a:gd name="connsiteY66" fmla="*/ 321626 h 2364009"/>
              <a:gd name="connsiteX67" fmla="*/ 3991070 w 5980176"/>
              <a:gd name="connsiteY67" fmla="*/ 403352 h 2364009"/>
              <a:gd name="connsiteX68" fmla="*/ 4022027 w 5980176"/>
              <a:gd name="connsiteY68" fmla="*/ 436689 h 2364009"/>
              <a:gd name="connsiteX69" fmla="*/ 4053173 w 5980176"/>
              <a:gd name="connsiteY69" fmla="*/ 486728 h 2364009"/>
              <a:gd name="connsiteX70" fmla="*/ 4082098 w 5980176"/>
              <a:gd name="connsiteY70" fmla="*/ 550067 h 2364009"/>
              <a:gd name="connsiteX71" fmla="*/ 4112355 w 5980176"/>
              <a:gd name="connsiteY71" fmla="*/ 655859 h 2364009"/>
              <a:gd name="connsiteX72" fmla="*/ 4156170 w 5980176"/>
              <a:gd name="connsiteY72" fmla="*/ 857217 h 2364009"/>
              <a:gd name="connsiteX73" fmla="*/ 4203161 w 5980176"/>
              <a:gd name="connsiteY73" fmla="*/ 1071720 h 2364009"/>
              <a:gd name="connsiteX74" fmla="*/ 4216718 w 5980176"/>
              <a:gd name="connsiteY74" fmla="*/ 1221485 h 2364009"/>
              <a:gd name="connsiteX75" fmla="*/ 4227862 w 5980176"/>
              <a:gd name="connsiteY75" fmla="*/ 1296257 h 2364009"/>
              <a:gd name="connsiteX76" fmla="*/ 4240624 w 5980176"/>
              <a:gd name="connsiteY76" fmla="*/ 1381792 h 2364009"/>
              <a:gd name="connsiteX77" fmla="*/ 4266151 w 5980176"/>
              <a:gd name="connsiteY77" fmla="*/ 1493901 h 2364009"/>
              <a:gd name="connsiteX78" fmla="*/ 4303585 w 5980176"/>
              <a:gd name="connsiteY78" fmla="*/ 1560289 h 2364009"/>
              <a:gd name="connsiteX79" fmla="*/ 4341686 w 5980176"/>
              <a:gd name="connsiteY79" fmla="*/ 1591246 h 2364009"/>
              <a:gd name="connsiteX80" fmla="*/ 4352544 w 5980176"/>
              <a:gd name="connsiteY80" fmla="*/ 1650777 h 2364009"/>
              <a:gd name="connsiteX81" fmla="*/ 4407408 w 5980176"/>
              <a:gd name="connsiteY81" fmla="*/ 1742217 h 2364009"/>
              <a:gd name="connsiteX82" fmla="*/ 4535424 w 5980176"/>
              <a:gd name="connsiteY82" fmla="*/ 1778793 h 2364009"/>
              <a:gd name="connsiteX83" fmla="*/ 4645152 w 5980176"/>
              <a:gd name="connsiteY83" fmla="*/ 1824513 h 2364009"/>
              <a:gd name="connsiteX84" fmla="*/ 4754880 w 5980176"/>
              <a:gd name="connsiteY84" fmla="*/ 1879377 h 2364009"/>
              <a:gd name="connsiteX85" fmla="*/ 4901184 w 5980176"/>
              <a:gd name="connsiteY85" fmla="*/ 1925097 h 2364009"/>
              <a:gd name="connsiteX86" fmla="*/ 5038344 w 5980176"/>
              <a:gd name="connsiteY86" fmla="*/ 1952529 h 2364009"/>
              <a:gd name="connsiteX87" fmla="*/ 5175504 w 5980176"/>
              <a:gd name="connsiteY87" fmla="*/ 1989105 h 2364009"/>
              <a:gd name="connsiteX88" fmla="*/ 5330952 w 5980176"/>
              <a:gd name="connsiteY88" fmla="*/ 2007393 h 2364009"/>
              <a:gd name="connsiteX89" fmla="*/ 5458968 w 5980176"/>
              <a:gd name="connsiteY89" fmla="*/ 2043969 h 2364009"/>
              <a:gd name="connsiteX90" fmla="*/ 5605272 w 5980176"/>
              <a:gd name="connsiteY90" fmla="*/ 2043969 h 2364009"/>
              <a:gd name="connsiteX91" fmla="*/ 5696712 w 5980176"/>
              <a:gd name="connsiteY91" fmla="*/ 2053113 h 2364009"/>
              <a:gd name="connsiteX92" fmla="*/ 5815584 w 5980176"/>
              <a:gd name="connsiteY92" fmla="*/ 2080545 h 2364009"/>
              <a:gd name="connsiteX93" fmla="*/ 5916168 w 5980176"/>
              <a:gd name="connsiteY93" fmla="*/ 2089689 h 2364009"/>
              <a:gd name="connsiteX94" fmla="*/ 5916168 w 5980176"/>
              <a:gd name="connsiteY94" fmla="*/ 2089689 h 2364009"/>
              <a:gd name="connsiteX95" fmla="*/ 5980176 w 5980176"/>
              <a:gd name="connsiteY95"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8147 w 5980176"/>
              <a:gd name="connsiteY26" fmla="*/ 1146016 h 2364009"/>
              <a:gd name="connsiteX27" fmla="*/ 2527618 w 5980176"/>
              <a:gd name="connsiteY27" fmla="*/ 1116583 h 2364009"/>
              <a:gd name="connsiteX28" fmla="*/ 2572258 w 5980176"/>
              <a:gd name="connsiteY28" fmla="*/ 1095914 h 2364009"/>
              <a:gd name="connsiteX29" fmla="*/ 2576798 w 5980176"/>
              <a:gd name="connsiteY29" fmla="*/ 1029652 h 2364009"/>
              <a:gd name="connsiteX30" fmla="*/ 2597785 w 5980176"/>
              <a:gd name="connsiteY30" fmla="*/ 994409 h 2364009"/>
              <a:gd name="connsiteX31" fmla="*/ 2640647 w 5980176"/>
              <a:gd name="connsiteY31" fmla="*/ 994410 h 2364009"/>
              <a:gd name="connsiteX32" fmla="*/ 2713831 w 5980176"/>
              <a:gd name="connsiteY32" fmla="*/ 1036923 h 2364009"/>
              <a:gd name="connsiteX33" fmla="*/ 2819114 w 5980176"/>
              <a:gd name="connsiteY33" fmla="*/ 1006696 h 2364009"/>
              <a:gd name="connsiteX34" fmla="*/ 2921985 w 5980176"/>
              <a:gd name="connsiteY34" fmla="*/ 919225 h 2364009"/>
              <a:gd name="connsiteX35" fmla="*/ 3027648 w 5980176"/>
              <a:gd name="connsiteY35" fmla="*/ 779558 h 2364009"/>
              <a:gd name="connsiteX36" fmla="*/ 3066637 w 5980176"/>
              <a:gd name="connsiteY36" fmla="*/ 633634 h 2364009"/>
              <a:gd name="connsiteX37" fmla="*/ 3117819 w 5980176"/>
              <a:gd name="connsiteY37" fmla="*/ 491394 h 2364009"/>
              <a:gd name="connsiteX38" fmla="*/ 3172238 w 5980176"/>
              <a:gd name="connsiteY38" fmla="*/ 384459 h 2364009"/>
              <a:gd name="connsiteX39" fmla="*/ 3207989 w 5980176"/>
              <a:gd name="connsiteY39" fmla="*/ 314515 h 2364009"/>
              <a:gd name="connsiteX40" fmla="*/ 3227515 w 5980176"/>
              <a:gd name="connsiteY40" fmla="*/ 268731 h 2364009"/>
              <a:gd name="connsiteX41" fmla="*/ 3258884 w 5980176"/>
              <a:gd name="connsiteY41" fmla="*/ 235648 h 2364009"/>
              <a:gd name="connsiteX42" fmla="*/ 3263265 w 5980176"/>
              <a:gd name="connsiteY42" fmla="*/ 215899 h 2364009"/>
              <a:gd name="connsiteX43" fmla="*/ 3274505 w 5980176"/>
              <a:gd name="connsiteY43" fmla="*/ 205735 h 2364009"/>
              <a:gd name="connsiteX44" fmla="*/ 3277615 w 5980176"/>
              <a:gd name="connsiteY44" fmla="*/ 192562 h 2364009"/>
              <a:gd name="connsiteX45" fmla="*/ 3287236 w 5980176"/>
              <a:gd name="connsiteY45" fmla="*/ 183324 h 2364009"/>
              <a:gd name="connsiteX46" fmla="*/ 3294411 w 5980176"/>
              <a:gd name="connsiteY46" fmla="*/ 166751 h 2364009"/>
              <a:gd name="connsiteX47" fmla="*/ 3311525 w 5980176"/>
              <a:gd name="connsiteY47" fmla="*/ 154907 h 2364009"/>
              <a:gd name="connsiteX48" fmla="*/ 3319939 w 5980176"/>
              <a:gd name="connsiteY48" fmla="*/ 139350 h 2364009"/>
              <a:gd name="connsiteX49" fmla="*/ 3337084 w 5980176"/>
              <a:gd name="connsiteY49" fmla="*/ 112744 h 2364009"/>
              <a:gd name="connsiteX50" fmla="*/ 3355340 w 5980176"/>
              <a:gd name="connsiteY50" fmla="*/ 96297 h 2364009"/>
              <a:gd name="connsiteX51" fmla="*/ 3372136 w 5980176"/>
              <a:gd name="connsiteY51" fmla="*/ 72389 h 2364009"/>
              <a:gd name="connsiteX52" fmla="*/ 3391154 w 5980176"/>
              <a:gd name="connsiteY52" fmla="*/ 51149 h 2364009"/>
              <a:gd name="connsiteX53" fmla="*/ 3403854 w 5980176"/>
              <a:gd name="connsiteY53" fmla="*/ 44005 h 2364009"/>
              <a:gd name="connsiteX54" fmla="*/ 3417062 w 5980176"/>
              <a:gd name="connsiteY54" fmla="*/ 21971 h 2364009"/>
              <a:gd name="connsiteX55" fmla="*/ 3441287 w 5980176"/>
              <a:gd name="connsiteY55" fmla="*/ 18573 h 2364009"/>
              <a:gd name="connsiteX56" fmla="*/ 3461194 w 5980176"/>
              <a:gd name="connsiteY56" fmla="*/ 10826 h 2364009"/>
              <a:gd name="connsiteX57" fmla="*/ 3481482 w 5980176"/>
              <a:gd name="connsiteY57" fmla="*/ 11143 h 2364009"/>
              <a:gd name="connsiteX58" fmla="*/ 3501771 w 5980176"/>
              <a:gd name="connsiteY58" fmla="*/ 0 h 2364009"/>
              <a:gd name="connsiteX59" fmla="*/ 3527584 w 5980176"/>
              <a:gd name="connsiteY59" fmla="*/ 1714 h 2364009"/>
              <a:gd name="connsiteX60" fmla="*/ 3566128 w 5980176"/>
              <a:gd name="connsiteY60" fmla="*/ 8413 h 2364009"/>
              <a:gd name="connsiteX61" fmla="*/ 3626104 w 5980176"/>
              <a:gd name="connsiteY61" fmla="*/ 47180 h 2364009"/>
              <a:gd name="connsiteX62" fmla="*/ 3695225 w 5980176"/>
              <a:gd name="connsiteY62" fmla="*/ 100901 h 2364009"/>
              <a:gd name="connsiteX63" fmla="*/ 3746469 w 5980176"/>
              <a:gd name="connsiteY63" fmla="*/ 135826 h 2364009"/>
              <a:gd name="connsiteX64" fmla="*/ 3783077 w 5980176"/>
              <a:gd name="connsiteY64" fmla="*/ 162971 h 2364009"/>
              <a:gd name="connsiteX65" fmla="*/ 3886677 w 5980176"/>
              <a:gd name="connsiteY65" fmla="*/ 258762 h 2364009"/>
              <a:gd name="connsiteX66" fmla="*/ 3949986 w 5980176"/>
              <a:gd name="connsiteY66" fmla="*/ 321626 h 2364009"/>
              <a:gd name="connsiteX67" fmla="*/ 3991070 w 5980176"/>
              <a:gd name="connsiteY67" fmla="*/ 403352 h 2364009"/>
              <a:gd name="connsiteX68" fmla="*/ 4022027 w 5980176"/>
              <a:gd name="connsiteY68" fmla="*/ 436689 h 2364009"/>
              <a:gd name="connsiteX69" fmla="*/ 4053173 w 5980176"/>
              <a:gd name="connsiteY69" fmla="*/ 486728 h 2364009"/>
              <a:gd name="connsiteX70" fmla="*/ 4082098 w 5980176"/>
              <a:gd name="connsiteY70" fmla="*/ 550067 h 2364009"/>
              <a:gd name="connsiteX71" fmla="*/ 4112355 w 5980176"/>
              <a:gd name="connsiteY71" fmla="*/ 655859 h 2364009"/>
              <a:gd name="connsiteX72" fmla="*/ 4156170 w 5980176"/>
              <a:gd name="connsiteY72" fmla="*/ 857217 h 2364009"/>
              <a:gd name="connsiteX73" fmla="*/ 4203161 w 5980176"/>
              <a:gd name="connsiteY73" fmla="*/ 1071720 h 2364009"/>
              <a:gd name="connsiteX74" fmla="*/ 4216718 w 5980176"/>
              <a:gd name="connsiteY74" fmla="*/ 1221485 h 2364009"/>
              <a:gd name="connsiteX75" fmla="*/ 4227862 w 5980176"/>
              <a:gd name="connsiteY75" fmla="*/ 1296257 h 2364009"/>
              <a:gd name="connsiteX76" fmla="*/ 4240624 w 5980176"/>
              <a:gd name="connsiteY76" fmla="*/ 1381792 h 2364009"/>
              <a:gd name="connsiteX77" fmla="*/ 4266151 w 5980176"/>
              <a:gd name="connsiteY77" fmla="*/ 1493901 h 2364009"/>
              <a:gd name="connsiteX78" fmla="*/ 4303585 w 5980176"/>
              <a:gd name="connsiteY78" fmla="*/ 1560289 h 2364009"/>
              <a:gd name="connsiteX79" fmla="*/ 4341686 w 5980176"/>
              <a:gd name="connsiteY79" fmla="*/ 1591246 h 2364009"/>
              <a:gd name="connsiteX80" fmla="*/ 4352544 w 5980176"/>
              <a:gd name="connsiteY80" fmla="*/ 1650777 h 2364009"/>
              <a:gd name="connsiteX81" fmla="*/ 4407408 w 5980176"/>
              <a:gd name="connsiteY81" fmla="*/ 1742217 h 2364009"/>
              <a:gd name="connsiteX82" fmla="*/ 4535424 w 5980176"/>
              <a:gd name="connsiteY82" fmla="*/ 1778793 h 2364009"/>
              <a:gd name="connsiteX83" fmla="*/ 4645152 w 5980176"/>
              <a:gd name="connsiteY83" fmla="*/ 1824513 h 2364009"/>
              <a:gd name="connsiteX84" fmla="*/ 4754880 w 5980176"/>
              <a:gd name="connsiteY84" fmla="*/ 1879377 h 2364009"/>
              <a:gd name="connsiteX85" fmla="*/ 4901184 w 5980176"/>
              <a:gd name="connsiteY85" fmla="*/ 1925097 h 2364009"/>
              <a:gd name="connsiteX86" fmla="*/ 5038344 w 5980176"/>
              <a:gd name="connsiteY86" fmla="*/ 1952529 h 2364009"/>
              <a:gd name="connsiteX87" fmla="*/ 5175504 w 5980176"/>
              <a:gd name="connsiteY87" fmla="*/ 1989105 h 2364009"/>
              <a:gd name="connsiteX88" fmla="*/ 5330952 w 5980176"/>
              <a:gd name="connsiteY88" fmla="*/ 2007393 h 2364009"/>
              <a:gd name="connsiteX89" fmla="*/ 5458968 w 5980176"/>
              <a:gd name="connsiteY89" fmla="*/ 2043969 h 2364009"/>
              <a:gd name="connsiteX90" fmla="*/ 5605272 w 5980176"/>
              <a:gd name="connsiteY90" fmla="*/ 2043969 h 2364009"/>
              <a:gd name="connsiteX91" fmla="*/ 5696712 w 5980176"/>
              <a:gd name="connsiteY91" fmla="*/ 2053113 h 2364009"/>
              <a:gd name="connsiteX92" fmla="*/ 5815584 w 5980176"/>
              <a:gd name="connsiteY92" fmla="*/ 2080545 h 2364009"/>
              <a:gd name="connsiteX93" fmla="*/ 5916168 w 5980176"/>
              <a:gd name="connsiteY93" fmla="*/ 2089689 h 2364009"/>
              <a:gd name="connsiteX94" fmla="*/ 5916168 w 5980176"/>
              <a:gd name="connsiteY94" fmla="*/ 2089689 h 2364009"/>
              <a:gd name="connsiteX95" fmla="*/ 5980176 w 5980176"/>
              <a:gd name="connsiteY95"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8147 w 5980176"/>
              <a:gd name="connsiteY26" fmla="*/ 1146016 h 2364009"/>
              <a:gd name="connsiteX27" fmla="*/ 2527618 w 5980176"/>
              <a:gd name="connsiteY27" fmla="*/ 1116583 h 2364009"/>
              <a:gd name="connsiteX28" fmla="*/ 2572258 w 5980176"/>
              <a:gd name="connsiteY28" fmla="*/ 1095914 h 2364009"/>
              <a:gd name="connsiteX29" fmla="*/ 2611723 w 5980176"/>
              <a:gd name="connsiteY29" fmla="*/ 1064577 h 2364009"/>
              <a:gd name="connsiteX30" fmla="*/ 2597785 w 5980176"/>
              <a:gd name="connsiteY30" fmla="*/ 994409 h 2364009"/>
              <a:gd name="connsiteX31" fmla="*/ 2640647 w 5980176"/>
              <a:gd name="connsiteY31" fmla="*/ 994410 h 2364009"/>
              <a:gd name="connsiteX32" fmla="*/ 2713831 w 5980176"/>
              <a:gd name="connsiteY32" fmla="*/ 1036923 h 2364009"/>
              <a:gd name="connsiteX33" fmla="*/ 2819114 w 5980176"/>
              <a:gd name="connsiteY33" fmla="*/ 1006696 h 2364009"/>
              <a:gd name="connsiteX34" fmla="*/ 2921985 w 5980176"/>
              <a:gd name="connsiteY34" fmla="*/ 919225 h 2364009"/>
              <a:gd name="connsiteX35" fmla="*/ 3027648 w 5980176"/>
              <a:gd name="connsiteY35" fmla="*/ 779558 h 2364009"/>
              <a:gd name="connsiteX36" fmla="*/ 3066637 w 5980176"/>
              <a:gd name="connsiteY36" fmla="*/ 633634 h 2364009"/>
              <a:gd name="connsiteX37" fmla="*/ 3117819 w 5980176"/>
              <a:gd name="connsiteY37" fmla="*/ 491394 h 2364009"/>
              <a:gd name="connsiteX38" fmla="*/ 3172238 w 5980176"/>
              <a:gd name="connsiteY38" fmla="*/ 384459 h 2364009"/>
              <a:gd name="connsiteX39" fmla="*/ 3207989 w 5980176"/>
              <a:gd name="connsiteY39" fmla="*/ 314515 h 2364009"/>
              <a:gd name="connsiteX40" fmla="*/ 3227515 w 5980176"/>
              <a:gd name="connsiteY40" fmla="*/ 268731 h 2364009"/>
              <a:gd name="connsiteX41" fmla="*/ 3258884 w 5980176"/>
              <a:gd name="connsiteY41" fmla="*/ 235648 h 2364009"/>
              <a:gd name="connsiteX42" fmla="*/ 3263265 w 5980176"/>
              <a:gd name="connsiteY42" fmla="*/ 215899 h 2364009"/>
              <a:gd name="connsiteX43" fmla="*/ 3274505 w 5980176"/>
              <a:gd name="connsiteY43" fmla="*/ 205735 h 2364009"/>
              <a:gd name="connsiteX44" fmla="*/ 3277615 w 5980176"/>
              <a:gd name="connsiteY44" fmla="*/ 192562 h 2364009"/>
              <a:gd name="connsiteX45" fmla="*/ 3287236 w 5980176"/>
              <a:gd name="connsiteY45" fmla="*/ 183324 h 2364009"/>
              <a:gd name="connsiteX46" fmla="*/ 3294411 w 5980176"/>
              <a:gd name="connsiteY46" fmla="*/ 166751 h 2364009"/>
              <a:gd name="connsiteX47" fmla="*/ 3311525 w 5980176"/>
              <a:gd name="connsiteY47" fmla="*/ 154907 h 2364009"/>
              <a:gd name="connsiteX48" fmla="*/ 3319939 w 5980176"/>
              <a:gd name="connsiteY48" fmla="*/ 139350 h 2364009"/>
              <a:gd name="connsiteX49" fmla="*/ 3337084 w 5980176"/>
              <a:gd name="connsiteY49" fmla="*/ 112744 h 2364009"/>
              <a:gd name="connsiteX50" fmla="*/ 3355340 w 5980176"/>
              <a:gd name="connsiteY50" fmla="*/ 96297 h 2364009"/>
              <a:gd name="connsiteX51" fmla="*/ 3372136 w 5980176"/>
              <a:gd name="connsiteY51" fmla="*/ 72389 h 2364009"/>
              <a:gd name="connsiteX52" fmla="*/ 3391154 w 5980176"/>
              <a:gd name="connsiteY52" fmla="*/ 51149 h 2364009"/>
              <a:gd name="connsiteX53" fmla="*/ 3403854 w 5980176"/>
              <a:gd name="connsiteY53" fmla="*/ 44005 h 2364009"/>
              <a:gd name="connsiteX54" fmla="*/ 3417062 w 5980176"/>
              <a:gd name="connsiteY54" fmla="*/ 21971 h 2364009"/>
              <a:gd name="connsiteX55" fmla="*/ 3441287 w 5980176"/>
              <a:gd name="connsiteY55" fmla="*/ 18573 h 2364009"/>
              <a:gd name="connsiteX56" fmla="*/ 3461194 w 5980176"/>
              <a:gd name="connsiteY56" fmla="*/ 10826 h 2364009"/>
              <a:gd name="connsiteX57" fmla="*/ 3481482 w 5980176"/>
              <a:gd name="connsiteY57" fmla="*/ 11143 h 2364009"/>
              <a:gd name="connsiteX58" fmla="*/ 3501771 w 5980176"/>
              <a:gd name="connsiteY58" fmla="*/ 0 h 2364009"/>
              <a:gd name="connsiteX59" fmla="*/ 3527584 w 5980176"/>
              <a:gd name="connsiteY59" fmla="*/ 1714 h 2364009"/>
              <a:gd name="connsiteX60" fmla="*/ 3566128 w 5980176"/>
              <a:gd name="connsiteY60" fmla="*/ 8413 h 2364009"/>
              <a:gd name="connsiteX61" fmla="*/ 3626104 w 5980176"/>
              <a:gd name="connsiteY61" fmla="*/ 47180 h 2364009"/>
              <a:gd name="connsiteX62" fmla="*/ 3695225 w 5980176"/>
              <a:gd name="connsiteY62" fmla="*/ 100901 h 2364009"/>
              <a:gd name="connsiteX63" fmla="*/ 3746469 w 5980176"/>
              <a:gd name="connsiteY63" fmla="*/ 135826 h 2364009"/>
              <a:gd name="connsiteX64" fmla="*/ 3783077 w 5980176"/>
              <a:gd name="connsiteY64" fmla="*/ 162971 h 2364009"/>
              <a:gd name="connsiteX65" fmla="*/ 3886677 w 5980176"/>
              <a:gd name="connsiteY65" fmla="*/ 258762 h 2364009"/>
              <a:gd name="connsiteX66" fmla="*/ 3949986 w 5980176"/>
              <a:gd name="connsiteY66" fmla="*/ 321626 h 2364009"/>
              <a:gd name="connsiteX67" fmla="*/ 3991070 w 5980176"/>
              <a:gd name="connsiteY67" fmla="*/ 403352 h 2364009"/>
              <a:gd name="connsiteX68" fmla="*/ 4022027 w 5980176"/>
              <a:gd name="connsiteY68" fmla="*/ 436689 h 2364009"/>
              <a:gd name="connsiteX69" fmla="*/ 4053173 w 5980176"/>
              <a:gd name="connsiteY69" fmla="*/ 486728 h 2364009"/>
              <a:gd name="connsiteX70" fmla="*/ 4082098 w 5980176"/>
              <a:gd name="connsiteY70" fmla="*/ 550067 h 2364009"/>
              <a:gd name="connsiteX71" fmla="*/ 4112355 w 5980176"/>
              <a:gd name="connsiteY71" fmla="*/ 655859 h 2364009"/>
              <a:gd name="connsiteX72" fmla="*/ 4156170 w 5980176"/>
              <a:gd name="connsiteY72" fmla="*/ 857217 h 2364009"/>
              <a:gd name="connsiteX73" fmla="*/ 4203161 w 5980176"/>
              <a:gd name="connsiteY73" fmla="*/ 1071720 h 2364009"/>
              <a:gd name="connsiteX74" fmla="*/ 4216718 w 5980176"/>
              <a:gd name="connsiteY74" fmla="*/ 1221485 h 2364009"/>
              <a:gd name="connsiteX75" fmla="*/ 4227862 w 5980176"/>
              <a:gd name="connsiteY75" fmla="*/ 1296257 h 2364009"/>
              <a:gd name="connsiteX76" fmla="*/ 4240624 w 5980176"/>
              <a:gd name="connsiteY76" fmla="*/ 1381792 h 2364009"/>
              <a:gd name="connsiteX77" fmla="*/ 4266151 w 5980176"/>
              <a:gd name="connsiteY77" fmla="*/ 1493901 h 2364009"/>
              <a:gd name="connsiteX78" fmla="*/ 4303585 w 5980176"/>
              <a:gd name="connsiteY78" fmla="*/ 1560289 h 2364009"/>
              <a:gd name="connsiteX79" fmla="*/ 4341686 w 5980176"/>
              <a:gd name="connsiteY79" fmla="*/ 1591246 h 2364009"/>
              <a:gd name="connsiteX80" fmla="*/ 4352544 w 5980176"/>
              <a:gd name="connsiteY80" fmla="*/ 1650777 h 2364009"/>
              <a:gd name="connsiteX81" fmla="*/ 4407408 w 5980176"/>
              <a:gd name="connsiteY81" fmla="*/ 1742217 h 2364009"/>
              <a:gd name="connsiteX82" fmla="*/ 4535424 w 5980176"/>
              <a:gd name="connsiteY82" fmla="*/ 1778793 h 2364009"/>
              <a:gd name="connsiteX83" fmla="*/ 4645152 w 5980176"/>
              <a:gd name="connsiteY83" fmla="*/ 1824513 h 2364009"/>
              <a:gd name="connsiteX84" fmla="*/ 4754880 w 5980176"/>
              <a:gd name="connsiteY84" fmla="*/ 1879377 h 2364009"/>
              <a:gd name="connsiteX85" fmla="*/ 4901184 w 5980176"/>
              <a:gd name="connsiteY85" fmla="*/ 1925097 h 2364009"/>
              <a:gd name="connsiteX86" fmla="*/ 5038344 w 5980176"/>
              <a:gd name="connsiteY86" fmla="*/ 1952529 h 2364009"/>
              <a:gd name="connsiteX87" fmla="*/ 5175504 w 5980176"/>
              <a:gd name="connsiteY87" fmla="*/ 1989105 h 2364009"/>
              <a:gd name="connsiteX88" fmla="*/ 5330952 w 5980176"/>
              <a:gd name="connsiteY88" fmla="*/ 2007393 h 2364009"/>
              <a:gd name="connsiteX89" fmla="*/ 5458968 w 5980176"/>
              <a:gd name="connsiteY89" fmla="*/ 2043969 h 2364009"/>
              <a:gd name="connsiteX90" fmla="*/ 5605272 w 5980176"/>
              <a:gd name="connsiteY90" fmla="*/ 2043969 h 2364009"/>
              <a:gd name="connsiteX91" fmla="*/ 5696712 w 5980176"/>
              <a:gd name="connsiteY91" fmla="*/ 2053113 h 2364009"/>
              <a:gd name="connsiteX92" fmla="*/ 5815584 w 5980176"/>
              <a:gd name="connsiteY92" fmla="*/ 2080545 h 2364009"/>
              <a:gd name="connsiteX93" fmla="*/ 5916168 w 5980176"/>
              <a:gd name="connsiteY93" fmla="*/ 2089689 h 2364009"/>
              <a:gd name="connsiteX94" fmla="*/ 5916168 w 5980176"/>
              <a:gd name="connsiteY94" fmla="*/ 2089689 h 2364009"/>
              <a:gd name="connsiteX95" fmla="*/ 5980176 w 5980176"/>
              <a:gd name="connsiteY95"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8147 w 5980176"/>
              <a:gd name="connsiteY26" fmla="*/ 1146016 h 2364009"/>
              <a:gd name="connsiteX27" fmla="*/ 2527618 w 5980176"/>
              <a:gd name="connsiteY27" fmla="*/ 1116583 h 2364009"/>
              <a:gd name="connsiteX28" fmla="*/ 2572258 w 5980176"/>
              <a:gd name="connsiteY28" fmla="*/ 1095914 h 2364009"/>
              <a:gd name="connsiteX29" fmla="*/ 2611723 w 5980176"/>
              <a:gd name="connsiteY29" fmla="*/ 1064577 h 2364009"/>
              <a:gd name="connsiteX30" fmla="*/ 2635885 w 5980176"/>
              <a:gd name="connsiteY30" fmla="*/ 1042034 h 2364009"/>
              <a:gd name="connsiteX31" fmla="*/ 2640647 w 5980176"/>
              <a:gd name="connsiteY31" fmla="*/ 994410 h 2364009"/>
              <a:gd name="connsiteX32" fmla="*/ 2713831 w 5980176"/>
              <a:gd name="connsiteY32" fmla="*/ 1036923 h 2364009"/>
              <a:gd name="connsiteX33" fmla="*/ 2819114 w 5980176"/>
              <a:gd name="connsiteY33" fmla="*/ 1006696 h 2364009"/>
              <a:gd name="connsiteX34" fmla="*/ 2921985 w 5980176"/>
              <a:gd name="connsiteY34" fmla="*/ 919225 h 2364009"/>
              <a:gd name="connsiteX35" fmla="*/ 3027648 w 5980176"/>
              <a:gd name="connsiteY35" fmla="*/ 779558 h 2364009"/>
              <a:gd name="connsiteX36" fmla="*/ 3066637 w 5980176"/>
              <a:gd name="connsiteY36" fmla="*/ 633634 h 2364009"/>
              <a:gd name="connsiteX37" fmla="*/ 3117819 w 5980176"/>
              <a:gd name="connsiteY37" fmla="*/ 491394 h 2364009"/>
              <a:gd name="connsiteX38" fmla="*/ 3172238 w 5980176"/>
              <a:gd name="connsiteY38" fmla="*/ 384459 h 2364009"/>
              <a:gd name="connsiteX39" fmla="*/ 3207989 w 5980176"/>
              <a:gd name="connsiteY39" fmla="*/ 314515 h 2364009"/>
              <a:gd name="connsiteX40" fmla="*/ 3227515 w 5980176"/>
              <a:gd name="connsiteY40" fmla="*/ 268731 h 2364009"/>
              <a:gd name="connsiteX41" fmla="*/ 3258884 w 5980176"/>
              <a:gd name="connsiteY41" fmla="*/ 235648 h 2364009"/>
              <a:gd name="connsiteX42" fmla="*/ 3263265 w 5980176"/>
              <a:gd name="connsiteY42" fmla="*/ 215899 h 2364009"/>
              <a:gd name="connsiteX43" fmla="*/ 3274505 w 5980176"/>
              <a:gd name="connsiteY43" fmla="*/ 205735 h 2364009"/>
              <a:gd name="connsiteX44" fmla="*/ 3277615 w 5980176"/>
              <a:gd name="connsiteY44" fmla="*/ 192562 h 2364009"/>
              <a:gd name="connsiteX45" fmla="*/ 3287236 w 5980176"/>
              <a:gd name="connsiteY45" fmla="*/ 183324 h 2364009"/>
              <a:gd name="connsiteX46" fmla="*/ 3294411 w 5980176"/>
              <a:gd name="connsiteY46" fmla="*/ 166751 h 2364009"/>
              <a:gd name="connsiteX47" fmla="*/ 3311525 w 5980176"/>
              <a:gd name="connsiteY47" fmla="*/ 154907 h 2364009"/>
              <a:gd name="connsiteX48" fmla="*/ 3319939 w 5980176"/>
              <a:gd name="connsiteY48" fmla="*/ 139350 h 2364009"/>
              <a:gd name="connsiteX49" fmla="*/ 3337084 w 5980176"/>
              <a:gd name="connsiteY49" fmla="*/ 112744 h 2364009"/>
              <a:gd name="connsiteX50" fmla="*/ 3355340 w 5980176"/>
              <a:gd name="connsiteY50" fmla="*/ 96297 h 2364009"/>
              <a:gd name="connsiteX51" fmla="*/ 3372136 w 5980176"/>
              <a:gd name="connsiteY51" fmla="*/ 72389 h 2364009"/>
              <a:gd name="connsiteX52" fmla="*/ 3391154 w 5980176"/>
              <a:gd name="connsiteY52" fmla="*/ 51149 h 2364009"/>
              <a:gd name="connsiteX53" fmla="*/ 3403854 w 5980176"/>
              <a:gd name="connsiteY53" fmla="*/ 44005 h 2364009"/>
              <a:gd name="connsiteX54" fmla="*/ 3417062 w 5980176"/>
              <a:gd name="connsiteY54" fmla="*/ 21971 h 2364009"/>
              <a:gd name="connsiteX55" fmla="*/ 3441287 w 5980176"/>
              <a:gd name="connsiteY55" fmla="*/ 18573 h 2364009"/>
              <a:gd name="connsiteX56" fmla="*/ 3461194 w 5980176"/>
              <a:gd name="connsiteY56" fmla="*/ 10826 h 2364009"/>
              <a:gd name="connsiteX57" fmla="*/ 3481482 w 5980176"/>
              <a:gd name="connsiteY57" fmla="*/ 11143 h 2364009"/>
              <a:gd name="connsiteX58" fmla="*/ 3501771 w 5980176"/>
              <a:gd name="connsiteY58" fmla="*/ 0 h 2364009"/>
              <a:gd name="connsiteX59" fmla="*/ 3527584 w 5980176"/>
              <a:gd name="connsiteY59" fmla="*/ 1714 h 2364009"/>
              <a:gd name="connsiteX60" fmla="*/ 3566128 w 5980176"/>
              <a:gd name="connsiteY60" fmla="*/ 8413 h 2364009"/>
              <a:gd name="connsiteX61" fmla="*/ 3626104 w 5980176"/>
              <a:gd name="connsiteY61" fmla="*/ 47180 h 2364009"/>
              <a:gd name="connsiteX62" fmla="*/ 3695225 w 5980176"/>
              <a:gd name="connsiteY62" fmla="*/ 100901 h 2364009"/>
              <a:gd name="connsiteX63" fmla="*/ 3746469 w 5980176"/>
              <a:gd name="connsiteY63" fmla="*/ 135826 h 2364009"/>
              <a:gd name="connsiteX64" fmla="*/ 3783077 w 5980176"/>
              <a:gd name="connsiteY64" fmla="*/ 162971 h 2364009"/>
              <a:gd name="connsiteX65" fmla="*/ 3886677 w 5980176"/>
              <a:gd name="connsiteY65" fmla="*/ 258762 h 2364009"/>
              <a:gd name="connsiteX66" fmla="*/ 3949986 w 5980176"/>
              <a:gd name="connsiteY66" fmla="*/ 321626 h 2364009"/>
              <a:gd name="connsiteX67" fmla="*/ 3991070 w 5980176"/>
              <a:gd name="connsiteY67" fmla="*/ 403352 h 2364009"/>
              <a:gd name="connsiteX68" fmla="*/ 4022027 w 5980176"/>
              <a:gd name="connsiteY68" fmla="*/ 436689 h 2364009"/>
              <a:gd name="connsiteX69" fmla="*/ 4053173 w 5980176"/>
              <a:gd name="connsiteY69" fmla="*/ 486728 h 2364009"/>
              <a:gd name="connsiteX70" fmla="*/ 4082098 w 5980176"/>
              <a:gd name="connsiteY70" fmla="*/ 550067 h 2364009"/>
              <a:gd name="connsiteX71" fmla="*/ 4112355 w 5980176"/>
              <a:gd name="connsiteY71" fmla="*/ 655859 h 2364009"/>
              <a:gd name="connsiteX72" fmla="*/ 4156170 w 5980176"/>
              <a:gd name="connsiteY72" fmla="*/ 857217 h 2364009"/>
              <a:gd name="connsiteX73" fmla="*/ 4203161 w 5980176"/>
              <a:gd name="connsiteY73" fmla="*/ 1071720 h 2364009"/>
              <a:gd name="connsiteX74" fmla="*/ 4216718 w 5980176"/>
              <a:gd name="connsiteY74" fmla="*/ 1221485 h 2364009"/>
              <a:gd name="connsiteX75" fmla="*/ 4227862 w 5980176"/>
              <a:gd name="connsiteY75" fmla="*/ 1296257 h 2364009"/>
              <a:gd name="connsiteX76" fmla="*/ 4240624 w 5980176"/>
              <a:gd name="connsiteY76" fmla="*/ 1381792 h 2364009"/>
              <a:gd name="connsiteX77" fmla="*/ 4266151 w 5980176"/>
              <a:gd name="connsiteY77" fmla="*/ 1493901 h 2364009"/>
              <a:gd name="connsiteX78" fmla="*/ 4303585 w 5980176"/>
              <a:gd name="connsiteY78" fmla="*/ 1560289 h 2364009"/>
              <a:gd name="connsiteX79" fmla="*/ 4341686 w 5980176"/>
              <a:gd name="connsiteY79" fmla="*/ 1591246 h 2364009"/>
              <a:gd name="connsiteX80" fmla="*/ 4352544 w 5980176"/>
              <a:gd name="connsiteY80" fmla="*/ 1650777 h 2364009"/>
              <a:gd name="connsiteX81" fmla="*/ 4407408 w 5980176"/>
              <a:gd name="connsiteY81" fmla="*/ 1742217 h 2364009"/>
              <a:gd name="connsiteX82" fmla="*/ 4535424 w 5980176"/>
              <a:gd name="connsiteY82" fmla="*/ 1778793 h 2364009"/>
              <a:gd name="connsiteX83" fmla="*/ 4645152 w 5980176"/>
              <a:gd name="connsiteY83" fmla="*/ 1824513 h 2364009"/>
              <a:gd name="connsiteX84" fmla="*/ 4754880 w 5980176"/>
              <a:gd name="connsiteY84" fmla="*/ 1879377 h 2364009"/>
              <a:gd name="connsiteX85" fmla="*/ 4901184 w 5980176"/>
              <a:gd name="connsiteY85" fmla="*/ 1925097 h 2364009"/>
              <a:gd name="connsiteX86" fmla="*/ 5038344 w 5980176"/>
              <a:gd name="connsiteY86" fmla="*/ 1952529 h 2364009"/>
              <a:gd name="connsiteX87" fmla="*/ 5175504 w 5980176"/>
              <a:gd name="connsiteY87" fmla="*/ 1989105 h 2364009"/>
              <a:gd name="connsiteX88" fmla="*/ 5330952 w 5980176"/>
              <a:gd name="connsiteY88" fmla="*/ 2007393 h 2364009"/>
              <a:gd name="connsiteX89" fmla="*/ 5458968 w 5980176"/>
              <a:gd name="connsiteY89" fmla="*/ 2043969 h 2364009"/>
              <a:gd name="connsiteX90" fmla="*/ 5605272 w 5980176"/>
              <a:gd name="connsiteY90" fmla="*/ 2043969 h 2364009"/>
              <a:gd name="connsiteX91" fmla="*/ 5696712 w 5980176"/>
              <a:gd name="connsiteY91" fmla="*/ 2053113 h 2364009"/>
              <a:gd name="connsiteX92" fmla="*/ 5815584 w 5980176"/>
              <a:gd name="connsiteY92" fmla="*/ 2080545 h 2364009"/>
              <a:gd name="connsiteX93" fmla="*/ 5916168 w 5980176"/>
              <a:gd name="connsiteY93" fmla="*/ 2089689 h 2364009"/>
              <a:gd name="connsiteX94" fmla="*/ 5916168 w 5980176"/>
              <a:gd name="connsiteY94" fmla="*/ 2089689 h 2364009"/>
              <a:gd name="connsiteX95" fmla="*/ 5980176 w 5980176"/>
              <a:gd name="connsiteY95"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8147 w 5980176"/>
              <a:gd name="connsiteY26" fmla="*/ 1146016 h 2364009"/>
              <a:gd name="connsiteX27" fmla="*/ 2527618 w 5980176"/>
              <a:gd name="connsiteY27" fmla="*/ 1116583 h 2364009"/>
              <a:gd name="connsiteX28" fmla="*/ 2572258 w 5980176"/>
              <a:gd name="connsiteY28" fmla="*/ 1095914 h 2364009"/>
              <a:gd name="connsiteX29" fmla="*/ 2611723 w 5980176"/>
              <a:gd name="connsiteY29" fmla="*/ 1064577 h 2364009"/>
              <a:gd name="connsiteX30" fmla="*/ 2635885 w 5980176"/>
              <a:gd name="connsiteY30" fmla="*/ 1042034 h 2364009"/>
              <a:gd name="connsiteX31" fmla="*/ 2669222 w 5980176"/>
              <a:gd name="connsiteY31" fmla="*/ 1026160 h 2364009"/>
              <a:gd name="connsiteX32" fmla="*/ 2713831 w 5980176"/>
              <a:gd name="connsiteY32" fmla="*/ 1036923 h 2364009"/>
              <a:gd name="connsiteX33" fmla="*/ 2819114 w 5980176"/>
              <a:gd name="connsiteY33" fmla="*/ 1006696 h 2364009"/>
              <a:gd name="connsiteX34" fmla="*/ 2921985 w 5980176"/>
              <a:gd name="connsiteY34" fmla="*/ 919225 h 2364009"/>
              <a:gd name="connsiteX35" fmla="*/ 3027648 w 5980176"/>
              <a:gd name="connsiteY35" fmla="*/ 779558 h 2364009"/>
              <a:gd name="connsiteX36" fmla="*/ 3066637 w 5980176"/>
              <a:gd name="connsiteY36" fmla="*/ 633634 h 2364009"/>
              <a:gd name="connsiteX37" fmla="*/ 3117819 w 5980176"/>
              <a:gd name="connsiteY37" fmla="*/ 491394 h 2364009"/>
              <a:gd name="connsiteX38" fmla="*/ 3172238 w 5980176"/>
              <a:gd name="connsiteY38" fmla="*/ 384459 h 2364009"/>
              <a:gd name="connsiteX39" fmla="*/ 3207989 w 5980176"/>
              <a:gd name="connsiteY39" fmla="*/ 314515 h 2364009"/>
              <a:gd name="connsiteX40" fmla="*/ 3227515 w 5980176"/>
              <a:gd name="connsiteY40" fmla="*/ 268731 h 2364009"/>
              <a:gd name="connsiteX41" fmla="*/ 3258884 w 5980176"/>
              <a:gd name="connsiteY41" fmla="*/ 235648 h 2364009"/>
              <a:gd name="connsiteX42" fmla="*/ 3263265 w 5980176"/>
              <a:gd name="connsiteY42" fmla="*/ 215899 h 2364009"/>
              <a:gd name="connsiteX43" fmla="*/ 3274505 w 5980176"/>
              <a:gd name="connsiteY43" fmla="*/ 205735 h 2364009"/>
              <a:gd name="connsiteX44" fmla="*/ 3277615 w 5980176"/>
              <a:gd name="connsiteY44" fmla="*/ 192562 h 2364009"/>
              <a:gd name="connsiteX45" fmla="*/ 3287236 w 5980176"/>
              <a:gd name="connsiteY45" fmla="*/ 183324 h 2364009"/>
              <a:gd name="connsiteX46" fmla="*/ 3294411 w 5980176"/>
              <a:gd name="connsiteY46" fmla="*/ 166751 h 2364009"/>
              <a:gd name="connsiteX47" fmla="*/ 3311525 w 5980176"/>
              <a:gd name="connsiteY47" fmla="*/ 154907 h 2364009"/>
              <a:gd name="connsiteX48" fmla="*/ 3319939 w 5980176"/>
              <a:gd name="connsiteY48" fmla="*/ 139350 h 2364009"/>
              <a:gd name="connsiteX49" fmla="*/ 3337084 w 5980176"/>
              <a:gd name="connsiteY49" fmla="*/ 112744 h 2364009"/>
              <a:gd name="connsiteX50" fmla="*/ 3355340 w 5980176"/>
              <a:gd name="connsiteY50" fmla="*/ 96297 h 2364009"/>
              <a:gd name="connsiteX51" fmla="*/ 3372136 w 5980176"/>
              <a:gd name="connsiteY51" fmla="*/ 72389 h 2364009"/>
              <a:gd name="connsiteX52" fmla="*/ 3391154 w 5980176"/>
              <a:gd name="connsiteY52" fmla="*/ 51149 h 2364009"/>
              <a:gd name="connsiteX53" fmla="*/ 3403854 w 5980176"/>
              <a:gd name="connsiteY53" fmla="*/ 44005 h 2364009"/>
              <a:gd name="connsiteX54" fmla="*/ 3417062 w 5980176"/>
              <a:gd name="connsiteY54" fmla="*/ 21971 h 2364009"/>
              <a:gd name="connsiteX55" fmla="*/ 3441287 w 5980176"/>
              <a:gd name="connsiteY55" fmla="*/ 18573 h 2364009"/>
              <a:gd name="connsiteX56" fmla="*/ 3461194 w 5980176"/>
              <a:gd name="connsiteY56" fmla="*/ 10826 h 2364009"/>
              <a:gd name="connsiteX57" fmla="*/ 3481482 w 5980176"/>
              <a:gd name="connsiteY57" fmla="*/ 11143 h 2364009"/>
              <a:gd name="connsiteX58" fmla="*/ 3501771 w 5980176"/>
              <a:gd name="connsiteY58" fmla="*/ 0 h 2364009"/>
              <a:gd name="connsiteX59" fmla="*/ 3527584 w 5980176"/>
              <a:gd name="connsiteY59" fmla="*/ 1714 h 2364009"/>
              <a:gd name="connsiteX60" fmla="*/ 3566128 w 5980176"/>
              <a:gd name="connsiteY60" fmla="*/ 8413 h 2364009"/>
              <a:gd name="connsiteX61" fmla="*/ 3626104 w 5980176"/>
              <a:gd name="connsiteY61" fmla="*/ 47180 h 2364009"/>
              <a:gd name="connsiteX62" fmla="*/ 3695225 w 5980176"/>
              <a:gd name="connsiteY62" fmla="*/ 100901 h 2364009"/>
              <a:gd name="connsiteX63" fmla="*/ 3746469 w 5980176"/>
              <a:gd name="connsiteY63" fmla="*/ 135826 h 2364009"/>
              <a:gd name="connsiteX64" fmla="*/ 3783077 w 5980176"/>
              <a:gd name="connsiteY64" fmla="*/ 162971 h 2364009"/>
              <a:gd name="connsiteX65" fmla="*/ 3886677 w 5980176"/>
              <a:gd name="connsiteY65" fmla="*/ 258762 h 2364009"/>
              <a:gd name="connsiteX66" fmla="*/ 3949986 w 5980176"/>
              <a:gd name="connsiteY66" fmla="*/ 321626 h 2364009"/>
              <a:gd name="connsiteX67" fmla="*/ 3991070 w 5980176"/>
              <a:gd name="connsiteY67" fmla="*/ 403352 h 2364009"/>
              <a:gd name="connsiteX68" fmla="*/ 4022027 w 5980176"/>
              <a:gd name="connsiteY68" fmla="*/ 436689 h 2364009"/>
              <a:gd name="connsiteX69" fmla="*/ 4053173 w 5980176"/>
              <a:gd name="connsiteY69" fmla="*/ 486728 h 2364009"/>
              <a:gd name="connsiteX70" fmla="*/ 4082098 w 5980176"/>
              <a:gd name="connsiteY70" fmla="*/ 550067 h 2364009"/>
              <a:gd name="connsiteX71" fmla="*/ 4112355 w 5980176"/>
              <a:gd name="connsiteY71" fmla="*/ 655859 h 2364009"/>
              <a:gd name="connsiteX72" fmla="*/ 4156170 w 5980176"/>
              <a:gd name="connsiteY72" fmla="*/ 857217 h 2364009"/>
              <a:gd name="connsiteX73" fmla="*/ 4203161 w 5980176"/>
              <a:gd name="connsiteY73" fmla="*/ 1071720 h 2364009"/>
              <a:gd name="connsiteX74" fmla="*/ 4216718 w 5980176"/>
              <a:gd name="connsiteY74" fmla="*/ 1221485 h 2364009"/>
              <a:gd name="connsiteX75" fmla="*/ 4227862 w 5980176"/>
              <a:gd name="connsiteY75" fmla="*/ 1296257 h 2364009"/>
              <a:gd name="connsiteX76" fmla="*/ 4240624 w 5980176"/>
              <a:gd name="connsiteY76" fmla="*/ 1381792 h 2364009"/>
              <a:gd name="connsiteX77" fmla="*/ 4266151 w 5980176"/>
              <a:gd name="connsiteY77" fmla="*/ 1493901 h 2364009"/>
              <a:gd name="connsiteX78" fmla="*/ 4303585 w 5980176"/>
              <a:gd name="connsiteY78" fmla="*/ 1560289 h 2364009"/>
              <a:gd name="connsiteX79" fmla="*/ 4341686 w 5980176"/>
              <a:gd name="connsiteY79" fmla="*/ 1591246 h 2364009"/>
              <a:gd name="connsiteX80" fmla="*/ 4352544 w 5980176"/>
              <a:gd name="connsiteY80" fmla="*/ 1650777 h 2364009"/>
              <a:gd name="connsiteX81" fmla="*/ 4407408 w 5980176"/>
              <a:gd name="connsiteY81" fmla="*/ 1742217 h 2364009"/>
              <a:gd name="connsiteX82" fmla="*/ 4535424 w 5980176"/>
              <a:gd name="connsiteY82" fmla="*/ 1778793 h 2364009"/>
              <a:gd name="connsiteX83" fmla="*/ 4645152 w 5980176"/>
              <a:gd name="connsiteY83" fmla="*/ 1824513 h 2364009"/>
              <a:gd name="connsiteX84" fmla="*/ 4754880 w 5980176"/>
              <a:gd name="connsiteY84" fmla="*/ 1879377 h 2364009"/>
              <a:gd name="connsiteX85" fmla="*/ 4901184 w 5980176"/>
              <a:gd name="connsiteY85" fmla="*/ 1925097 h 2364009"/>
              <a:gd name="connsiteX86" fmla="*/ 5038344 w 5980176"/>
              <a:gd name="connsiteY86" fmla="*/ 1952529 h 2364009"/>
              <a:gd name="connsiteX87" fmla="*/ 5175504 w 5980176"/>
              <a:gd name="connsiteY87" fmla="*/ 1989105 h 2364009"/>
              <a:gd name="connsiteX88" fmla="*/ 5330952 w 5980176"/>
              <a:gd name="connsiteY88" fmla="*/ 2007393 h 2364009"/>
              <a:gd name="connsiteX89" fmla="*/ 5458968 w 5980176"/>
              <a:gd name="connsiteY89" fmla="*/ 2043969 h 2364009"/>
              <a:gd name="connsiteX90" fmla="*/ 5605272 w 5980176"/>
              <a:gd name="connsiteY90" fmla="*/ 2043969 h 2364009"/>
              <a:gd name="connsiteX91" fmla="*/ 5696712 w 5980176"/>
              <a:gd name="connsiteY91" fmla="*/ 2053113 h 2364009"/>
              <a:gd name="connsiteX92" fmla="*/ 5815584 w 5980176"/>
              <a:gd name="connsiteY92" fmla="*/ 2080545 h 2364009"/>
              <a:gd name="connsiteX93" fmla="*/ 5916168 w 5980176"/>
              <a:gd name="connsiteY93" fmla="*/ 2089689 h 2364009"/>
              <a:gd name="connsiteX94" fmla="*/ 5916168 w 5980176"/>
              <a:gd name="connsiteY94" fmla="*/ 2089689 h 2364009"/>
              <a:gd name="connsiteX95" fmla="*/ 5980176 w 5980176"/>
              <a:gd name="connsiteY95"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8147 w 5980176"/>
              <a:gd name="connsiteY26" fmla="*/ 1146016 h 2364009"/>
              <a:gd name="connsiteX27" fmla="*/ 2527618 w 5980176"/>
              <a:gd name="connsiteY27" fmla="*/ 1116583 h 2364009"/>
              <a:gd name="connsiteX28" fmla="*/ 2572258 w 5980176"/>
              <a:gd name="connsiteY28" fmla="*/ 1095914 h 2364009"/>
              <a:gd name="connsiteX29" fmla="*/ 2611723 w 5980176"/>
              <a:gd name="connsiteY29" fmla="*/ 1064577 h 2364009"/>
              <a:gd name="connsiteX30" fmla="*/ 2635885 w 5980176"/>
              <a:gd name="connsiteY30" fmla="*/ 1042034 h 2364009"/>
              <a:gd name="connsiteX31" fmla="*/ 2669222 w 5980176"/>
              <a:gd name="connsiteY31" fmla="*/ 1026160 h 2364009"/>
              <a:gd name="connsiteX32" fmla="*/ 2713831 w 5980176"/>
              <a:gd name="connsiteY32" fmla="*/ 1036923 h 2364009"/>
              <a:gd name="connsiteX33" fmla="*/ 2819114 w 5980176"/>
              <a:gd name="connsiteY33" fmla="*/ 1006696 h 2364009"/>
              <a:gd name="connsiteX34" fmla="*/ 2921985 w 5980176"/>
              <a:gd name="connsiteY34" fmla="*/ 919225 h 2364009"/>
              <a:gd name="connsiteX35" fmla="*/ 3027648 w 5980176"/>
              <a:gd name="connsiteY35" fmla="*/ 779558 h 2364009"/>
              <a:gd name="connsiteX36" fmla="*/ 3104737 w 5980176"/>
              <a:gd name="connsiteY36" fmla="*/ 662209 h 2364009"/>
              <a:gd name="connsiteX37" fmla="*/ 3117819 w 5980176"/>
              <a:gd name="connsiteY37" fmla="*/ 491394 h 2364009"/>
              <a:gd name="connsiteX38" fmla="*/ 3172238 w 5980176"/>
              <a:gd name="connsiteY38" fmla="*/ 384459 h 2364009"/>
              <a:gd name="connsiteX39" fmla="*/ 3207989 w 5980176"/>
              <a:gd name="connsiteY39" fmla="*/ 314515 h 2364009"/>
              <a:gd name="connsiteX40" fmla="*/ 3227515 w 5980176"/>
              <a:gd name="connsiteY40" fmla="*/ 268731 h 2364009"/>
              <a:gd name="connsiteX41" fmla="*/ 3258884 w 5980176"/>
              <a:gd name="connsiteY41" fmla="*/ 235648 h 2364009"/>
              <a:gd name="connsiteX42" fmla="*/ 3263265 w 5980176"/>
              <a:gd name="connsiteY42" fmla="*/ 215899 h 2364009"/>
              <a:gd name="connsiteX43" fmla="*/ 3274505 w 5980176"/>
              <a:gd name="connsiteY43" fmla="*/ 205735 h 2364009"/>
              <a:gd name="connsiteX44" fmla="*/ 3277615 w 5980176"/>
              <a:gd name="connsiteY44" fmla="*/ 192562 h 2364009"/>
              <a:gd name="connsiteX45" fmla="*/ 3287236 w 5980176"/>
              <a:gd name="connsiteY45" fmla="*/ 183324 h 2364009"/>
              <a:gd name="connsiteX46" fmla="*/ 3294411 w 5980176"/>
              <a:gd name="connsiteY46" fmla="*/ 166751 h 2364009"/>
              <a:gd name="connsiteX47" fmla="*/ 3311525 w 5980176"/>
              <a:gd name="connsiteY47" fmla="*/ 154907 h 2364009"/>
              <a:gd name="connsiteX48" fmla="*/ 3319939 w 5980176"/>
              <a:gd name="connsiteY48" fmla="*/ 139350 h 2364009"/>
              <a:gd name="connsiteX49" fmla="*/ 3337084 w 5980176"/>
              <a:gd name="connsiteY49" fmla="*/ 112744 h 2364009"/>
              <a:gd name="connsiteX50" fmla="*/ 3355340 w 5980176"/>
              <a:gd name="connsiteY50" fmla="*/ 96297 h 2364009"/>
              <a:gd name="connsiteX51" fmla="*/ 3372136 w 5980176"/>
              <a:gd name="connsiteY51" fmla="*/ 72389 h 2364009"/>
              <a:gd name="connsiteX52" fmla="*/ 3391154 w 5980176"/>
              <a:gd name="connsiteY52" fmla="*/ 51149 h 2364009"/>
              <a:gd name="connsiteX53" fmla="*/ 3403854 w 5980176"/>
              <a:gd name="connsiteY53" fmla="*/ 44005 h 2364009"/>
              <a:gd name="connsiteX54" fmla="*/ 3417062 w 5980176"/>
              <a:gd name="connsiteY54" fmla="*/ 21971 h 2364009"/>
              <a:gd name="connsiteX55" fmla="*/ 3441287 w 5980176"/>
              <a:gd name="connsiteY55" fmla="*/ 18573 h 2364009"/>
              <a:gd name="connsiteX56" fmla="*/ 3461194 w 5980176"/>
              <a:gd name="connsiteY56" fmla="*/ 10826 h 2364009"/>
              <a:gd name="connsiteX57" fmla="*/ 3481482 w 5980176"/>
              <a:gd name="connsiteY57" fmla="*/ 11143 h 2364009"/>
              <a:gd name="connsiteX58" fmla="*/ 3501771 w 5980176"/>
              <a:gd name="connsiteY58" fmla="*/ 0 h 2364009"/>
              <a:gd name="connsiteX59" fmla="*/ 3527584 w 5980176"/>
              <a:gd name="connsiteY59" fmla="*/ 1714 h 2364009"/>
              <a:gd name="connsiteX60" fmla="*/ 3566128 w 5980176"/>
              <a:gd name="connsiteY60" fmla="*/ 8413 h 2364009"/>
              <a:gd name="connsiteX61" fmla="*/ 3626104 w 5980176"/>
              <a:gd name="connsiteY61" fmla="*/ 47180 h 2364009"/>
              <a:gd name="connsiteX62" fmla="*/ 3695225 w 5980176"/>
              <a:gd name="connsiteY62" fmla="*/ 100901 h 2364009"/>
              <a:gd name="connsiteX63" fmla="*/ 3746469 w 5980176"/>
              <a:gd name="connsiteY63" fmla="*/ 135826 h 2364009"/>
              <a:gd name="connsiteX64" fmla="*/ 3783077 w 5980176"/>
              <a:gd name="connsiteY64" fmla="*/ 162971 h 2364009"/>
              <a:gd name="connsiteX65" fmla="*/ 3886677 w 5980176"/>
              <a:gd name="connsiteY65" fmla="*/ 258762 h 2364009"/>
              <a:gd name="connsiteX66" fmla="*/ 3949986 w 5980176"/>
              <a:gd name="connsiteY66" fmla="*/ 321626 h 2364009"/>
              <a:gd name="connsiteX67" fmla="*/ 3991070 w 5980176"/>
              <a:gd name="connsiteY67" fmla="*/ 403352 h 2364009"/>
              <a:gd name="connsiteX68" fmla="*/ 4022027 w 5980176"/>
              <a:gd name="connsiteY68" fmla="*/ 436689 h 2364009"/>
              <a:gd name="connsiteX69" fmla="*/ 4053173 w 5980176"/>
              <a:gd name="connsiteY69" fmla="*/ 486728 h 2364009"/>
              <a:gd name="connsiteX70" fmla="*/ 4082098 w 5980176"/>
              <a:gd name="connsiteY70" fmla="*/ 550067 h 2364009"/>
              <a:gd name="connsiteX71" fmla="*/ 4112355 w 5980176"/>
              <a:gd name="connsiteY71" fmla="*/ 655859 h 2364009"/>
              <a:gd name="connsiteX72" fmla="*/ 4156170 w 5980176"/>
              <a:gd name="connsiteY72" fmla="*/ 857217 h 2364009"/>
              <a:gd name="connsiteX73" fmla="*/ 4203161 w 5980176"/>
              <a:gd name="connsiteY73" fmla="*/ 1071720 h 2364009"/>
              <a:gd name="connsiteX74" fmla="*/ 4216718 w 5980176"/>
              <a:gd name="connsiteY74" fmla="*/ 1221485 h 2364009"/>
              <a:gd name="connsiteX75" fmla="*/ 4227862 w 5980176"/>
              <a:gd name="connsiteY75" fmla="*/ 1296257 h 2364009"/>
              <a:gd name="connsiteX76" fmla="*/ 4240624 w 5980176"/>
              <a:gd name="connsiteY76" fmla="*/ 1381792 h 2364009"/>
              <a:gd name="connsiteX77" fmla="*/ 4266151 w 5980176"/>
              <a:gd name="connsiteY77" fmla="*/ 1493901 h 2364009"/>
              <a:gd name="connsiteX78" fmla="*/ 4303585 w 5980176"/>
              <a:gd name="connsiteY78" fmla="*/ 1560289 h 2364009"/>
              <a:gd name="connsiteX79" fmla="*/ 4341686 w 5980176"/>
              <a:gd name="connsiteY79" fmla="*/ 1591246 h 2364009"/>
              <a:gd name="connsiteX80" fmla="*/ 4352544 w 5980176"/>
              <a:gd name="connsiteY80" fmla="*/ 1650777 h 2364009"/>
              <a:gd name="connsiteX81" fmla="*/ 4407408 w 5980176"/>
              <a:gd name="connsiteY81" fmla="*/ 1742217 h 2364009"/>
              <a:gd name="connsiteX82" fmla="*/ 4535424 w 5980176"/>
              <a:gd name="connsiteY82" fmla="*/ 1778793 h 2364009"/>
              <a:gd name="connsiteX83" fmla="*/ 4645152 w 5980176"/>
              <a:gd name="connsiteY83" fmla="*/ 1824513 h 2364009"/>
              <a:gd name="connsiteX84" fmla="*/ 4754880 w 5980176"/>
              <a:gd name="connsiteY84" fmla="*/ 1879377 h 2364009"/>
              <a:gd name="connsiteX85" fmla="*/ 4901184 w 5980176"/>
              <a:gd name="connsiteY85" fmla="*/ 1925097 h 2364009"/>
              <a:gd name="connsiteX86" fmla="*/ 5038344 w 5980176"/>
              <a:gd name="connsiteY86" fmla="*/ 1952529 h 2364009"/>
              <a:gd name="connsiteX87" fmla="*/ 5175504 w 5980176"/>
              <a:gd name="connsiteY87" fmla="*/ 1989105 h 2364009"/>
              <a:gd name="connsiteX88" fmla="*/ 5330952 w 5980176"/>
              <a:gd name="connsiteY88" fmla="*/ 2007393 h 2364009"/>
              <a:gd name="connsiteX89" fmla="*/ 5458968 w 5980176"/>
              <a:gd name="connsiteY89" fmla="*/ 2043969 h 2364009"/>
              <a:gd name="connsiteX90" fmla="*/ 5605272 w 5980176"/>
              <a:gd name="connsiteY90" fmla="*/ 2043969 h 2364009"/>
              <a:gd name="connsiteX91" fmla="*/ 5696712 w 5980176"/>
              <a:gd name="connsiteY91" fmla="*/ 2053113 h 2364009"/>
              <a:gd name="connsiteX92" fmla="*/ 5815584 w 5980176"/>
              <a:gd name="connsiteY92" fmla="*/ 2080545 h 2364009"/>
              <a:gd name="connsiteX93" fmla="*/ 5916168 w 5980176"/>
              <a:gd name="connsiteY93" fmla="*/ 2089689 h 2364009"/>
              <a:gd name="connsiteX94" fmla="*/ 5916168 w 5980176"/>
              <a:gd name="connsiteY94" fmla="*/ 2089689 h 2364009"/>
              <a:gd name="connsiteX95" fmla="*/ 5980176 w 5980176"/>
              <a:gd name="connsiteY95"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8147 w 5980176"/>
              <a:gd name="connsiteY26" fmla="*/ 1146016 h 2364009"/>
              <a:gd name="connsiteX27" fmla="*/ 2527618 w 5980176"/>
              <a:gd name="connsiteY27" fmla="*/ 1116583 h 2364009"/>
              <a:gd name="connsiteX28" fmla="*/ 2572258 w 5980176"/>
              <a:gd name="connsiteY28" fmla="*/ 1095914 h 2364009"/>
              <a:gd name="connsiteX29" fmla="*/ 2611723 w 5980176"/>
              <a:gd name="connsiteY29" fmla="*/ 1064577 h 2364009"/>
              <a:gd name="connsiteX30" fmla="*/ 2635885 w 5980176"/>
              <a:gd name="connsiteY30" fmla="*/ 1042034 h 2364009"/>
              <a:gd name="connsiteX31" fmla="*/ 2669222 w 5980176"/>
              <a:gd name="connsiteY31" fmla="*/ 1026160 h 2364009"/>
              <a:gd name="connsiteX32" fmla="*/ 2713831 w 5980176"/>
              <a:gd name="connsiteY32" fmla="*/ 1036923 h 2364009"/>
              <a:gd name="connsiteX33" fmla="*/ 2819114 w 5980176"/>
              <a:gd name="connsiteY33" fmla="*/ 1006696 h 2364009"/>
              <a:gd name="connsiteX34" fmla="*/ 2921985 w 5980176"/>
              <a:gd name="connsiteY34" fmla="*/ 919225 h 2364009"/>
              <a:gd name="connsiteX35" fmla="*/ 3027648 w 5980176"/>
              <a:gd name="connsiteY35" fmla="*/ 779558 h 2364009"/>
              <a:gd name="connsiteX36" fmla="*/ 3104737 w 5980176"/>
              <a:gd name="connsiteY36" fmla="*/ 662209 h 2364009"/>
              <a:gd name="connsiteX37" fmla="*/ 3146394 w 5980176"/>
              <a:gd name="connsiteY37" fmla="*/ 586644 h 2364009"/>
              <a:gd name="connsiteX38" fmla="*/ 3172238 w 5980176"/>
              <a:gd name="connsiteY38" fmla="*/ 384459 h 2364009"/>
              <a:gd name="connsiteX39" fmla="*/ 3207989 w 5980176"/>
              <a:gd name="connsiteY39" fmla="*/ 314515 h 2364009"/>
              <a:gd name="connsiteX40" fmla="*/ 3227515 w 5980176"/>
              <a:gd name="connsiteY40" fmla="*/ 268731 h 2364009"/>
              <a:gd name="connsiteX41" fmla="*/ 3258884 w 5980176"/>
              <a:gd name="connsiteY41" fmla="*/ 235648 h 2364009"/>
              <a:gd name="connsiteX42" fmla="*/ 3263265 w 5980176"/>
              <a:gd name="connsiteY42" fmla="*/ 215899 h 2364009"/>
              <a:gd name="connsiteX43" fmla="*/ 3274505 w 5980176"/>
              <a:gd name="connsiteY43" fmla="*/ 205735 h 2364009"/>
              <a:gd name="connsiteX44" fmla="*/ 3277615 w 5980176"/>
              <a:gd name="connsiteY44" fmla="*/ 192562 h 2364009"/>
              <a:gd name="connsiteX45" fmla="*/ 3287236 w 5980176"/>
              <a:gd name="connsiteY45" fmla="*/ 183324 h 2364009"/>
              <a:gd name="connsiteX46" fmla="*/ 3294411 w 5980176"/>
              <a:gd name="connsiteY46" fmla="*/ 166751 h 2364009"/>
              <a:gd name="connsiteX47" fmla="*/ 3311525 w 5980176"/>
              <a:gd name="connsiteY47" fmla="*/ 154907 h 2364009"/>
              <a:gd name="connsiteX48" fmla="*/ 3319939 w 5980176"/>
              <a:gd name="connsiteY48" fmla="*/ 139350 h 2364009"/>
              <a:gd name="connsiteX49" fmla="*/ 3337084 w 5980176"/>
              <a:gd name="connsiteY49" fmla="*/ 112744 h 2364009"/>
              <a:gd name="connsiteX50" fmla="*/ 3355340 w 5980176"/>
              <a:gd name="connsiteY50" fmla="*/ 96297 h 2364009"/>
              <a:gd name="connsiteX51" fmla="*/ 3372136 w 5980176"/>
              <a:gd name="connsiteY51" fmla="*/ 72389 h 2364009"/>
              <a:gd name="connsiteX52" fmla="*/ 3391154 w 5980176"/>
              <a:gd name="connsiteY52" fmla="*/ 51149 h 2364009"/>
              <a:gd name="connsiteX53" fmla="*/ 3403854 w 5980176"/>
              <a:gd name="connsiteY53" fmla="*/ 44005 h 2364009"/>
              <a:gd name="connsiteX54" fmla="*/ 3417062 w 5980176"/>
              <a:gd name="connsiteY54" fmla="*/ 21971 h 2364009"/>
              <a:gd name="connsiteX55" fmla="*/ 3441287 w 5980176"/>
              <a:gd name="connsiteY55" fmla="*/ 18573 h 2364009"/>
              <a:gd name="connsiteX56" fmla="*/ 3461194 w 5980176"/>
              <a:gd name="connsiteY56" fmla="*/ 10826 h 2364009"/>
              <a:gd name="connsiteX57" fmla="*/ 3481482 w 5980176"/>
              <a:gd name="connsiteY57" fmla="*/ 11143 h 2364009"/>
              <a:gd name="connsiteX58" fmla="*/ 3501771 w 5980176"/>
              <a:gd name="connsiteY58" fmla="*/ 0 h 2364009"/>
              <a:gd name="connsiteX59" fmla="*/ 3527584 w 5980176"/>
              <a:gd name="connsiteY59" fmla="*/ 1714 h 2364009"/>
              <a:gd name="connsiteX60" fmla="*/ 3566128 w 5980176"/>
              <a:gd name="connsiteY60" fmla="*/ 8413 h 2364009"/>
              <a:gd name="connsiteX61" fmla="*/ 3626104 w 5980176"/>
              <a:gd name="connsiteY61" fmla="*/ 47180 h 2364009"/>
              <a:gd name="connsiteX62" fmla="*/ 3695225 w 5980176"/>
              <a:gd name="connsiteY62" fmla="*/ 100901 h 2364009"/>
              <a:gd name="connsiteX63" fmla="*/ 3746469 w 5980176"/>
              <a:gd name="connsiteY63" fmla="*/ 135826 h 2364009"/>
              <a:gd name="connsiteX64" fmla="*/ 3783077 w 5980176"/>
              <a:gd name="connsiteY64" fmla="*/ 162971 h 2364009"/>
              <a:gd name="connsiteX65" fmla="*/ 3886677 w 5980176"/>
              <a:gd name="connsiteY65" fmla="*/ 258762 h 2364009"/>
              <a:gd name="connsiteX66" fmla="*/ 3949986 w 5980176"/>
              <a:gd name="connsiteY66" fmla="*/ 321626 h 2364009"/>
              <a:gd name="connsiteX67" fmla="*/ 3991070 w 5980176"/>
              <a:gd name="connsiteY67" fmla="*/ 403352 h 2364009"/>
              <a:gd name="connsiteX68" fmla="*/ 4022027 w 5980176"/>
              <a:gd name="connsiteY68" fmla="*/ 436689 h 2364009"/>
              <a:gd name="connsiteX69" fmla="*/ 4053173 w 5980176"/>
              <a:gd name="connsiteY69" fmla="*/ 486728 h 2364009"/>
              <a:gd name="connsiteX70" fmla="*/ 4082098 w 5980176"/>
              <a:gd name="connsiteY70" fmla="*/ 550067 h 2364009"/>
              <a:gd name="connsiteX71" fmla="*/ 4112355 w 5980176"/>
              <a:gd name="connsiteY71" fmla="*/ 655859 h 2364009"/>
              <a:gd name="connsiteX72" fmla="*/ 4156170 w 5980176"/>
              <a:gd name="connsiteY72" fmla="*/ 857217 h 2364009"/>
              <a:gd name="connsiteX73" fmla="*/ 4203161 w 5980176"/>
              <a:gd name="connsiteY73" fmla="*/ 1071720 h 2364009"/>
              <a:gd name="connsiteX74" fmla="*/ 4216718 w 5980176"/>
              <a:gd name="connsiteY74" fmla="*/ 1221485 h 2364009"/>
              <a:gd name="connsiteX75" fmla="*/ 4227862 w 5980176"/>
              <a:gd name="connsiteY75" fmla="*/ 1296257 h 2364009"/>
              <a:gd name="connsiteX76" fmla="*/ 4240624 w 5980176"/>
              <a:gd name="connsiteY76" fmla="*/ 1381792 h 2364009"/>
              <a:gd name="connsiteX77" fmla="*/ 4266151 w 5980176"/>
              <a:gd name="connsiteY77" fmla="*/ 1493901 h 2364009"/>
              <a:gd name="connsiteX78" fmla="*/ 4303585 w 5980176"/>
              <a:gd name="connsiteY78" fmla="*/ 1560289 h 2364009"/>
              <a:gd name="connsiteX79" fmla="*/ 4341686 w 5980176"/>
              <a:gd name="connsiteY79" fmla="*/ 1591246 h 2364009"/>
              <a:gd name="connsiteX80" fmla="*/ 4352544 w 5980176"/>
              <a:gd name="connsiteY80" fmla="*/ 1650777 h 2364009"/>
              <a:gd name="connsiteX81" fmla="*/ 4407408 w 5980176"/>
              <a:gd name="connsiteY81" fmla="*/ 1742217 h 2364009"/>
              <a:gd name="connsiteX82" fmla="*/ 4535424 w 5980176"/>
              <a:gd name="connsiteY82" fmla="*/ 1778793 h 2364009"/>
              <a:gd name="connsiteX83" fmla="*/ 4645152 w 5980176"/>
              <a:gd name="connsiteY83" fmla="*/ 1824513 h 2364009"/>
              <a:gd name="connsiteX84" fmla="*/ 4754880 w 5980176"/>
              <a:gd name="connsiteY84" fmla="*/ 1879377 h 2364009"/>
              <a:gd name="connsiteX85" fmla="*/ 4901184 w 5980176"/>
              <a:gd name="connsiteY85" fmla="*/ 1925097 h 2364009"/>
              <a:gd name="connsiteX86" fmla="*/ 5038344 w 5980176"/>
              <a:gd name="connsiteY86" fmla="*/ 1952529 h 2364009"/>
              <a:gd name="connsiteX87" fmla="*/ 5175504 w 5980176"/>
              <a:gd name="connsiteY87" fmla="*/ 1989105 h 2364009"/>
              <a:gd name="connsiteX88" fmla="*/ 5330952 w 5980176"/>
              <a:gd name="connsiteY88" fmla="*/ 2007393 h 2364009"/>
              <a:gd name="connsiteX89" fmla="*/ 5458968 w 5980176"/>
              <a:gd name="connsiteY89" fmla="*/ 2043969 h 2364009"/>
              <a:gd name="connsiteX90" fmla="*/ 5605272 w 5980176"/>
              <a:gd name="connsiteY90" fmla="*/ 2043969 h 2364009"/>
              <a:gd name="connsiteX91" fmla="*/ 5696712 w 5980176"/>
              <a:gd name="connsiteY91" fmla="*/ 2053113 h 2364009"/>
              <a:gd name="connsiteX92" fmla="*/ 5815584 w 5980176"/>
              <a:gd name="connsiteY92" fmla="*/ 2080545 h 2364009"/>
              <a:gd name="connsiteX93" fmla="*/ 5916168 w 5980176"/>
              <a:gd name="connsiteY93" fmla="*/ 2089689 h 2364009"/>
              <a:gd name="connsiteX94" fmla="*/ 5916168 w 5980176"/>
              <a:gd name="connsiteY94" fmla="*/ 2089689 h 2364009"/>
              <a:gd name="connsiteX95" fmla="*/ 5980176 w 5980176"/>
              <a:gd name="connsiteY95"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8147 w 5980176"/>
              <a:gd name="connsiteY26" fmla="*/ 1146016 h 2364009"/>
              <a:gd name="connsiteX27" fmla="*/ 2527618 w 5980176"/>
              <a:gd name="connsiteY27" fmla="*/ 1116583 h 2364009"/>
              <a:gd name="connsiteX28" fmla="*/ 2572258 w 5980176"/>
              <a:gd name="connsiteY28" fmla="*/ 1095914 h 2364009"/>
              <a:gd name="connsiteX29" fmla="*/ 2611723 w 5980176"/>
              <a:gd name="connsiteY29" fmla="*/ 1064577 h 2364009"/>
              <a:gd name="connsiteX30" fmla="*/ 2635885 w 5980176"/>
              <a:gd name="connsiteY30" fmla="*/ 1042034 h 2364009"/>
              <a:gd name="connsiteX31" fmla="*/ 2669222 w 5980176"/>
              <a:gd name="connsiteY31" fmla="*/ 1026160 h 2364009"/>
              <a:gd name="connsiteX32" fmla="*/ 2713831 w 5980176"/>
              <a:gd name="connsiteY32" fmla="*/ 1036923 h 2364009"/>
              <a:gd name="connsiteX33" fmla="*/ 2819114 w 5980176"/>
              <a:gd name="connsiteY33" fmla="*/ 1006696 h 2364009"/>
              <a:gd name="connsiteX34" fmla="*/ 2921985 w 5980176"/>
              <a:gd name="connsiteY34" fmla="*/ 919225 h 2364009"/>
              <a:gd name="connsiteX35" fmla="*/ 3027648 w 5980176"/>
              <a:gd name="connsiteY35" fmla="*/ 779558 h 2364009"/>
              <a:gd name="connsiteX36" fmla="*/ 3104737 w 5980176"/>
              <a:gd name="connsiteY36" fmla="*/ 662209 h 2364009"/>
              <a:gd name="connsiteX37" fmla="*/ 3146394 w 5980176"/>
              <a:gd name="connsiteY37" fmla="*/ 586644 h 2364009"/>
              <a:gd name="connsiteX38" fmla="*/ 3178588 w 5980176"/>
              <a:gd name="connsiteY38" fmla="*/ 536859 h 2364009"/>
              <a:gd name="connsiteX39" fmla="*/ 3207989 w 5980176"/>
              <a:gd name="connsiteY39" fmla="*/ 314515 h 2364009"/>
              <a:gd name="connsiteX40" fmla="*/ 3227515 w 5980176"/>
              <a:gd name="connsiteY40" fmla="*/ 268731 h 2364009"/>
              <a:gd name="connsiteX41" fmla="*/ 3258884 w 5980176"/>
              <a:gd name="connsiteY41" fmla="*/ 235648 h 2364009"/>
              <a:gd name="connsiteX42" fmla="*/ 3263265 w 5980176"/>
              <a:gd name="connsiteY42" fmla="*/ 215899 h 2364009"/>
              <a:gd name="connsiteX43" fmla="*/ 3274505 w 5980176"/>
              <a:gd name="connsiteY43" fmla="*/ 205735 h 2364009"/>
              <a:gd name="connsiteX44" fmla="*/ 3277615 w 5980176"/>
              <a:gd name="connsiteY44" fmla="*/ 192562 h 2364009"/>
              <a:gd name="connsiteX45" fmla="*/ 3287236 w 5980176"/>
              <a:gd name="connsiteY45" fmla="*/ 183324 h 2364009"/>
              <a:gd name="connsiteX46" fmla="*/ 3294411 w 5980176"/>
              <a:gd name="connsiteY46" fmla="*/ 166751 h 2364009"/>
              <a:gd name="connsiteX47" fmla="*/ 3311525 w 5980176"/>
              <a:gd name="connsiteY47" fmla="*/ 154907 h 2364009"/>
              <a:gd name="connsiteX48" fmla="*/ 3319939 w 5980176"/>
              <a:gd name="connsiteY48" fmla="*/ 139350 h 2364009"/>
              <a:gd name="connsiteX49" fmla="*/ 3337084 w 5980176"/>
              <a:gd name="connsiteY49" fmla="*/ 112744 h 2364009"/>
              <a:gd name="connsiteX50" fmla="*/ 3355340 w 5980176"/>
              <a:gd name="connsiteY50" fmla="*/ 96297 h 2364009"/>
              <a:gd name="connsiteX51" fmla="*/ 3372136 w 5980176"/>
              <a:gd name="connsiteY51" fmla="*/ 72389 h 2364009"/>
              <a:gd name="connsiteX52" fmla="*/ 3391154 w 5980176"/>
              <a:gd name="connsiteY52" fmla="*/ 51149 h 2364009"/>
              <a:gd name="connsiteX53" fmla="*/ 3403854 w 5980176"/>
              <a:gd name="connsiteY53" fmla="*/ 44005 h 2364009"/>
              <a:gd name="connsiteX54" fmla="*/ 3417062 w 5980176"/>
              <a:gd name="connsiteY54" fmla="*/ 21971 h 2364009"/>
              <a:gd name="connsiteX55" fmla="*/ 3441287 w 5980176"/>
              <a:gd name="connsiteY55" fmla="*/ 18573 h 2364009"/>
              <a:gd name="connsiteX56" fmla="*/ 3461194 w 5980176"/>
              <a:gd name="connsiteY56" fmla="*/ 10826 h 2364009"/>
              <a:gd name="connsiteX57" fmla="*/ 3481482 w 5980176"/>
              <a:gd name="connsiteY57" fmla="*/ 11143 h 2364009"/>
              <a:gd name="connsiteX58" fmla="*/ 3501771 w 5980176"/>
              <a:gd name="connsiteY58" fmla="*/ 0 h 2364009"/>
              <a:gd name="connsiteX59" fmla="*/ 3527584 w 5980176"/>
              <a:gd name="connsiteY59" fmla="*/ 1714 h 2364009"/>
              <a:gd name="connsiteX60" fmla="*/ 3566128 w 5980176"/>
              <a:gd name="connsiteY60" fmla="*/ 8413 h 2364009"/>
              <a:gd name="connsiteX61" fmla="*/ 3626104 w 5980176"/>
              <a:gd name="connsiteY61" fmla="*/ 47180 h 2364009"/>
              <a:gd name="connsiteX62" fmla="*/ 3695225 w 5980176"/>
              <a:gd name="connsiteY62" fmla="*/ 100901 h 2364009"/>
              <a:gd name="connsiteX63" fmla="*/ 3746469 w 5980176"/>
              <a:gd name="connsiteY63" fmla="*/ 135826 h 2364009"/>
              <a:gd name="connsiteX64" fmla="*/ 3783077 w 5980176"/>
              <a:gd name="connsiteY64" fmla="*/ 162971 h 2364009"/>
              <a:gd name="connsiteX65" fmla="*/ 3886677 w 5980176"/>
              <a:gd name="connsiteY65" fmla="*/ 258762 h 2364009"/>
              <a:gd name="connsiteX66" fmla="*/ 3949986 w 5980176"/>
              <a:gd name="connsiteY66" fmla="*/ 321626 h 2364009"/>
              <a:gd name="connsiteX67" fmla="*/ 3991070 w 5980176"/>
              <a:gd name="connsiteY67" fmla="*/ 403352 h 2364009"/>
              <a:gd name="connsiteX68" fmla="*/ 4022027 w 5980176"/>
              <a:gd name="connsiteY68" fmla="*/ 436689 h 2364009"/>
              <a:gd name="connsiteX69" fmla="*/ 4053173 w 5980176"/>
              <a:gd name="connsiteY69" fmla="*/ 486728 h 2364009"/>
              <a:gd name="connsiteX70" fmla="*/ 4082098 w 5980176"/>
              <a:gd name="connsiteY70" fmla="*/ 550067 h 2364009"/>
              <a:gd name="connsiteX71" fmla="*/ 4112355 w 5980176"/>
              <a:gd name="connsiteY71" fmla="*/ 655859 h 2364009"/>
              <a:gd name="connsiteX72" fmla="*/ 4156170 w 5980176"/>
              <a:gd name="connsiteY72" fmla="*/ 857217 h 2364009"/>
              <a:gd name="connsiteX73" fmla="*/ 4203161 w 5980176"/>
              <a:gd name="connsiteY73" fmla="*/ 1071720 h 2364009"/>
              <a:gd name="connsiteX74" fmla="*/ 4216718 w 5980176"/>
              <a:gd name="connsiteY74" fmla="*/ 1221485 h 2364009"/>
              <a:gd name="connsiteX75" fmla="*/ 4227862 w 5980176"/>
              <a:gd name="connsiteY75" fmla="*/ 1296257 h 2364009"/>
              <a:gd name="connsiteX76" fmla="*/ 4240624 w 5980176"/>
              <a:gd name="connsiteY76" fmla="*/ 1381792 h 2364009"/>
              <a:gd name="connsiteX77" fmla="*/ 4266151 w 5980176"/>
              <a:gd name="connsiteY77" fmla="*/ 1493901 h 2364009"/>
              <a:gd name="connsiteX78" fmla="*/ 4303585 w 5980176"/>
              <a:gd name="connsiteY78" fmla="*/ 1560289 h 2364009"/>
              <a:gd name="connsiteX79" fmla="*/ 4341686 w 5980176"/>
              <a:gd name="connsiteY79" fmla="*/ 1591246 h 2364009"/>
              <a:gd name="connsiteX80" fmla="*/ 4352544 w 5980176"/>
              <a:gd name="connsiteY80" fmla="*/ 1650777 h 2364009"/>
              <a:gd name="connsiteX81" fmla="*/ 4407408 w 5980176"/>
              <a:gd name="connsiteY81" fmla="*/ 1742217 h 2364009"/>
              <a:gd name="connsiteX82" fmla="*/ 4535424 w 5980176"/>
              <a:gd name="connsiteY82" fmla="*/ 1778793 h 2364009"/>
              <a:gd name="connsiteX83" fmla="*/ 4645152 w 5980176"/>
              <a:gd name="connsiteY83" fmla="*/ 1824513 h 2364009"/>
              <a:gd name="connsiteX84" fmla="*/ 4754880 w 5980176"/>
              <a:gd name="connsiteY84" fmla="*/ 1879377 h 2364009"/>
              <a:gd name="connsiteX85" fmla="*/ 4901184 w 5980176"/>
              <a:gd name="connsiteY85" fmla="*/ 1925097 h 2364009"/>
              <a:gd name="connsiteX86" fmla="*/ 5038344 w 5980176"/>
              <a:gd name="connsiteY86" fmla="*/ 1952529 h 2364009"/>
              <a:gd name="connsiteX87" fmla="*/ 5175504 w 5980176"/>
              <a:gd name="connsiteY87" fmla="*/ 1989105 h 2364009"/>
              <a:gd name="connsiteX88" fmla="*/ 5330952 w 5980176"/>
              <a:gd name="connsiteY88" fmla="*/ 2007393 h 2364009"/>
              <a:gd name="connsiteX89" fmla="*/ 5458968 w 5980176"/>
              <a:gd name="connsiteY89" fmla="*/ 2043969 h 2364009"/>
              <a:gd name="connsiteX90" fmla="*/ 5605272 w 5980176"/>
              <a:gd name="connsiteY90" fmla="*/ 2043969 h 2364009"/>
              <a:gd name="connsiteX91" fmla="*/ 5696712 w 5980176"/>
              <a:gd name="connsiteY91" fmla="*/ 2053113 h 2364009"/>
              <a:gd name="connsiteX92" fmla="*/ 5815584 w 5980176"/>
              <a:gd name="connsiteY92" fmla="*/ 2080545 h 2364009"/>
              <a:gd name="connsiteX93" fmla="*/ 5916168 w 5980176"/>
              <a:gd name="connsiteY93" fmla="*/ 2089689 h 2364009"/>
              <a:gd name="connsiteX94" fmla="*/ 5916168 w 5980176"/>
              <a:gd name="connsiteY94" fmla="*/ 2089689 h 2364009"/>
              <a:gd name="connsiteX95" fmla="*/ 5980176 w 5980176"/>
              <a:gd name="connsiteY95"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8147 w 5980176"/>
              <a:gd name="connsiteY26" fmla="*/ 1146016 h 2364009"/>
              <a:gd name="connsiteX27" fmla="*/ 2527618 w 5980176"/>
              <a:gd name="connsiteY27" fmla="*/ 1116583 h 2364009"/>
              <a:gd name="connsiteX28" fmla="*/ 2572258 w 5980176"/>
              <a:gd name="connsiteY28" fmla="*/ 1095914 h 2364009"/>
              <a:gd name="connsiteX29" fmla="*/ 2611723 w 5980176"/>
              <a:gd name="connsiteY29" fmla="*/ 1064577 h 2364009"/>
              <a:gd name="connsiteX30" fmla="*/ 2635885 w 5980176"/>
              <a:gd name="connsiteY30" fmla="*/ 1042034 h 2364009"/>
              <a:gd name="connsiteX31" fmla="*/ 2669222 w 5980176"/>
              <a:gd name="connsiteY31" fmla="*/ 1026160 h 2364009"/>
              <a:gd name="connsiteX32" fmla="*/ 2713831 w 5980176"/>
              <a:gd name="connsiteY32" fmla="*/ 1036923 h 2364009"/>
              <a:gd name="connsiteX33" fmla="*/ 2819114 w 5980176"/>
              <a:gd name="connsiteY33" fmla="*/ 1006696 h 2364009"/>
              <a:gd name="connsiteX34" fmla="*/ 2921985 w 5980176"/>
              <a:gd name="connsiteY34" fmla="*/ 919225 h 2364009"/>
              <a:gd name="connsiteX35" fmla="*/ 3027648 w 5980176"/>
              <a:gd name="connsiteY35" fmla="*/ 779558 h 2364009"/>
              <a:gd name="connsiteX36" fmla="*/ 3104737 w 5980176"/>
              <a:gd name="connsiteY36" fmla="*/ 662209 h 2364009"/>
              <a:gd name="connsiteX37" fmla="*/ 3146394 w 5980176"/>
              <a:gd name="connsiteY37" fmla="*/ 586644 h 2364009"/>
              <a:gd name="connsiteX38" fmla="*/ 3178588 w 5980176"/>
              <a:gd name="connsiteY38" fmla="*/ 536859 h 2364009"/>
              <a:gd name="connsiteX39" fmla="*/ 3247517 w 5980176"/>
              <a:gd name="connsiteY39" fmla="*/ 454183 h 2364009"/>
              <a:gd name="connsiteX40" fmla="*/ 3207989 w 5980176"/>
              <a:gd name="connsiteY40" fmla="*/ 314515 h 2364009"/>
              <a:gd name="connsiteX41" fmla="*/ 3227515 w 5980176"/>
              <a:gd name="connsiteY41" fmla="*/ 268731 h 2364009"/>
              <a:gd name="connsiteX42" fmla="*/ 3258884 w 5980176"/>
              <a:gd name="connsiteY42" fmla="*/ 235648 h 2364009"/>
              <a:gd name="connsiteX43" fmla="*/ 3263265 w 5980176"/>
              <a:gd name="connsiteY43" fmla="*/ 215899 h 2364009"/>
              <a:gd name="connsiteX44" fmla="*/ 3274505 w 5980176"/>
              <a:gd name="connsiteY44" fmla="*/ 205735 h 2364009"/>
              <a:gd name="connsiteX45" fmla="*/ 3277615 w 5980176"/>
              <a:gd name="connsiteY45" fmla="*/ 192562 h 2364009"/>
              <a:gd name="connsiteX46" fmla="*/ 3287236 w 5980176"/>
              <a:gd name="connsiteY46" fmla="*/ 183324 h 2364009"/>
              <a:gd name="connsiteX47" fmla="*/ 3294411 w 5980176"/>
              <a:gd name="connsiteY47" fmla="*/ 166751 h 2364009"/>
              <a:gd name="connsiteX48" fmla="*/ 3311525 w 5980176"/>
              <a:gd name="connsiteY48" fmla="*/ 154907 h 2364009"/>
              <a:gd name="connsiteX49" fmla="*/ 3319939 w 5980176"/>
              <a:gd name="connsiteY49" fmla="*/ 139350 h 2364009"/>
              <a:gd name="connsiteX50" fmla="*/ 3337084 w 5980176"/>
              <a:gd name="connsiteY50" fmla="*/ 112744 h 2364009"/>
              <a:gd name="connsiteX51" fmla="*/ 3355340 w 5980176"/>
              <a:gd name="connsiteY51" fmla="*/ 96297 h 2364009"/>
              <a:gd name="connsiteX52" fmla="*/ 3372136 w 5980176"/>
              <a:gd name="connsiteY52" fmla="*/ 72389 h 2364009"/>
              <a:gd name="connsiteX53" fmla="*/ 3391154 w 5980176"/>
              <a:gd name="connsiteY53" fmla="*/ 51149 h 2364009"/>
              <a:gd name="connsiteX54" fmla="*/ 3403854 w 5980176"/>
              <a:gd name="connsiteY54" fmla="*/ 44005 h 2364009"/>
              <a:gd name="connsiteX55" fmla="*/ 3417062 w 5980176"/>
              <a:gd name="connsiteY55" fmla="*/ 21971 h 2364009"/>
              <a:gd name="connsiteX56" fmla="*/ 3441287 w 5980176"/>
              <a:gd name="connsiteY56" fmla="*/ 18573 h 2364009"/>
              <a:gd name="connsiteX57" fmla="*/ 3461194 w 5980176"/>
              <a:gd name="connsiteY57" fmla="*/ 10826 h 2364009"/>
              <a:gd name="connsiteX58" fmla="*/ 3481482 w 5980176"/>
              <a:gd name="connsiteY58" fmla="*/ 11143 h 2364009"/>
              <a:gd name="connsiteX59" fmla="*/ 3501771 w 5980176"/>
              <a:gd name="connsiteY59" fmla="*/ 0 h 2364009"/>
              <a:gd name="connsiteX60" fmla="*/ 3527584 w 5980176"/>
              <a:gd name="connsiteY60" fmla="*/ 1714 h 2364009"/>
              <a:gd name="connsiteX61" fmla="*/ 3566128 w 5980176"/>
              <a:gd name="connsiteY61" fmla="*/ 8413 h 2364009"/>
              <a:gd name="connsiteX62" fmla="*/ 3626104 w 5980176"/>
              <a:gd name="connsiteY62" fmla="*/ 47180 h 2364009"/>
              <a:gd name="connsiteX63" fmla="*/ 3695225 w 5980176"/>
              <a:gd name="connsiteY63" fmla="*/ 100901 h 2364009"/>
              <a:gd name="connsiteX64" fmla="*/ 3746469 w 5980176"/>
              <a:gd name="connsiteY64" fmla="*/ 135826 h 2364009"/>
              <a:gd name="connsiteX65" fmla="*/ 3783077 w 5980176"/>
              <a:gd name="connsiteY65" fmla="*/ 162971 h 2364009"/>
              <a:gd name="connsiteX66" fmla="*/ 3886677 w 5980176"/>
              <a:gd name="connsiteY66" fmla="*/ 258762 h 2364009"/>
              <a:gd name="connsiteX67" fmla="*/ 3949986 w 5980176"/>
              <a:gd name="connsiteY67" fmla="*/ 321626 h 2364009"/>
              <a:gd name="connsiteX68" fmla="*/ 3991070 w 5980176"/>
              <a:gd name="connsiteY68" fmla="*/ 403352 h 2364009"/>
              <a:gd name="connsiteX69" fmla="*/ 4022027 w 5980176"/>
              <a:gd name="connsiteY69" fmla="*/ 436689 h 2364009"/>
              <a:gd name="connsiteX70" fmla="*/ 4053173 w 5980176"/>
              <a:gd name="connsiteY70" fmla="*/ 486728 h 2364009"/>
              <a:gd name="connsiteX71" fmla="*/ 4082098 w 5980176"/>
              <a:gd name="connsiteY71" fmla="*/ 550067 h 2364009"/>
              <a:gd name="connsiteX72" fmla="*/ 4112355 w 5980176"/>
              <a:gd name="connsiteY72" fmla="*/ 655859 h 2364009"/>
              <a:gd name="connsiteX73" fmla="*/ 4156170 w 5980176"/>
              <a:gd name="connsiteY73" fmla="*/ 857217 h 2364009"/>
              <a:gd name="connsiteX74" fmla="*/ 4203161 w 5980176"/>
              <a:gd name="connsiteY74" fmla="*/ 1071720 h 2364009"/>
              <a:gd name="connsiteX75" fmla="*/ 4216718 w 5980176"/>
              <a:gd name="connsiteY75" fmla="*/ 1221485 h 2364009"/>
              <a:gd name="connsiteX76" fmla="*/ 4227862 w 5980176"/>
              <a:gd name="connsiteY76" fmla="*/ 1296257 h 2364009"/>
              <a:gd name="connsiteX77" fmla="*/ 4240624 w 5980176"/>
              <a:gd name="connsiteY77" fmla="*/ 1381792 h 2364009"/>
              <a:gd name="connsiteX78" fmla="*/ 4266151 w 5980176"/>
              <a:gd name="connsiteY78" fmla="*/ 1493901 h 2364009"/>
              <a:gd name="connsiteX79" fmla="*/ 4303585 w 5980176"/>
              <a:gd name="connsiteY79" fmla="*/ 1560289 h 2364009"/>
              <a:gd name="connsiteX80" fmla="*/ 4341686 w 5980176"/>
              <a:gd name="connsiteY80" fmla="*/ 1591246 h 2364009"/>
              <a:gd name="connsiteX81" fmla="*/ 4352544 w 5980176"/>
              <a:gd name="connsiteY81" fmla="*/ 1650777 h 2364009"/>
              <a:gd name="connsiteX82" fmla="*/ 4407408 w 5980176"/>
              <a:gd name="connsiteY82" fmla="*/ 1742217 h 2364009"/>
              <a:gd name="connsiteX83" fmla="*/ 4535424 w 5980176"/>
              <a:gd name="connsiteY83" fmla="*/ 1778793 h 2364009"/>
              <a:gd name="connsiteX84" fmla="*/ 4645152 w 5980176"/>
              <a:gd name="connsiteY84" fmla="*/ 1824513 h 2364009"/>
              <a:gd name="connsiteX85" fmla="*/ 4754880 w 5980176"/>
              <a:gd name="connsiteY85" fmla="*/ 1879377 h 2364009"/>
              <a:gd name="connsiteX86" fmla="*/ 4901184 w 5980176"/>
              <a:gd name="connsiteY86" fmla="*/ 1925097 h 2364009"/>
              <a:gd name="connsiteX87" fmla="*/ 5038344 w 5980176"/>
              <a:gd name="connsiteY87" fmla="*/ 1952529 h 2364009"/>
              <a:gd name="connsiteX88" fmla="*/ 5175504 w 5980176"/>
              <a:gd name="connsiteY88" fmla="*/ 1989105 h 2364009"/>
              <a:gd name="connsiteX89" fmla="*/ 5330952 w 5980176"/>
              <a:gd name="connsiteY89" fmla="*/ 2007393 h 2364009"/>
              <a:gd name="connsiteX90" fmla="*/ 5458968 w 5980176"/>
              <a:gd name="connsiteY90" fmla="*/ 2043969 h 2364009"/>
              <a:gd name="connsiteX91" fmla="*/ 5605272 w 5980176"/>
              <a:gd name="connsiteY91" fmla="*/ 2043969 h 2364009"/>
              <a:gd name="connsiteX92" fmla="*/ 5696712 w 5980176"/>
              <a:gd name="connsiteY92" fmla="*/ 2053113 h 2364009"/>
              <a:gd name="connsiteX93" fmla="*/ 5815584 w 5980176"/>
              <a:gd name="connsiteY93" fmla="*/ 2080545 h 2364009"/>
              <a:gd name="connsiteX94" fmla="*/ 5916168 w 5980176"/>
              <a:gd name="connsiteY94" fmla="*/ 2089689 h 2364009"/>
              <a:gd name="connsiteX95" fmla="*/ 5916168 w 5980176"/>
              <a:gd name="connsiteY95" fmla="*/ 2089689 h 2364009"/>
              <a:gd name="connsiteX96" fmla="*/ 5980176 w 5980176"/>
              <a:gd name="connsiteY96"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8147 w 5980176"/>
              <a:gd name="connsiteY26" fmla="*/ 1146016 h 2364009"/>
              <a:gd name="connsiteX27" fmla="*/ 2527618 w 5980176"/>
              <a:gd name="connsiteY27" fmla="*/ 1116583 h 2364009"/>
              <a:gd name="connsiteX28" fmla="*/ 2572258 w 5980176"/>
              <a:gd name="connsiteY28" fmla="*/ 1095914 h 2364009"/>
              <a:gd name="connsiteX29" fmla="*/ 2611723 w 5980176"/>
              <a:gd name="connsiteY29" fmla="*/ 1064577 h 2364009"/>
              <a:gd name="connsiteX30" fmla="*/ 2635885 w 5980176"/>
              <a:gd name="connsiteY30" fmla="*/ 1042034 h 2364009"/>
              <a:gd name="connsiteX31" fmla="*/ 2669222 w 5980176"/>
              <a:gd name="connsiteY31" fmla="*/ 1026160 h 2364009"/>
              <a:gd name="connsiteX32" fmla="*/ 2713831 w 5980176"/>
              <a:gd name="connsiteY32" fmla="*/ 1036923 h 2364009"/>
              <a:gd name="connsiteX33" fmla="*/ 2819114 w 5980176"/>
              <a:gd name="connsiteY33" fmla="*/ 1006696 h 2364009"/>
              <a:gd name="connsiteX34" fmla="*/ 2921985 w 5980176"/>
              <a:gd name="connsiteY34" fmla="*/ 919225 h 2364009"/>
              <a:gd name="connsiteX35" fmla="*/ 3027648 w 5980176"/>
              <a:gd name="connsiteY35" fmla="*/ 779558 h 2364009"/>
              <a:gd name="connsiteX36" fmla="*/ 3104737 w 5980176"/>
              <a:gd name="connsiteY36" fmla="*/ 662209 h 2364009"/>
              <a:gd name="connsiteX37" fmla="*/ 3146394 w 5980176"/>
              <a:gd name="connsiteY37" fmla="*/ 586644 h 2364009"/>
              <a:gd name="connsiteX38" fmla="*/ 3188113 w 5980176"/>
              <a:gd name="connsiteY38" fmla="*/ 536859 h 2364009"/>
              <a:gd name="connsiteX39" fmla="*/ 3247517 w 5980176"/>
              <a:gd name="connsiteY39" fmla="*/ 454183 h 2364009"/>
              <a:gd name="connsiteX40" fmla="*/ 3207989 w 5980176"/>
              <a:gd name="connsiteY40" fmla="*/ 314515 h 2364009"/>
              <a:gd name="connsiteX41" fmla="*/ 3227515 w 5980176"/>
              <a:gd name="connsiteY41" fmla="*/ 268731 h 2364009"/>
              <a:gd name="connsiteX42" fmla="*/ 3258884 w 5980176"/>
              <a:gd name="connsiteY42" fmla="*/ 235648 h 2364009"/>
              <a:gd name="connsiteX43" fmla="*/ 3263265 w 5980176"/>
              <a:gd name="connsiteY43" fmla="*/ 215899 h 2364009"/>
              <a:gd name="connsiteX44" fmla="*/ 3274505 w 5980176"/>
              <a:gd name="connsiteY44" fmla="*/ 205735 h 2364009"/>
              <a:gd name="connsiteX45" fmla="*/ 3277615 w 5980176"/>
              <a:gd name="connsiteY45" fmla="*/ 192562 h 2364009"/>
              <a:gd name="connsiteX46" fmla="*/ 3287236 w 5980176"/>
              <a:gd name="connsiteY46" fmla="*/ 183324 h 2364009"/>
              <a:gd name="connsiteX47" fmla="*/ 3294411 w 5980176"/>
              <a:gd name="connsiteY47" fmla="*/ 166751 h 2364009"/>
              <a:gd name="connsiteX48" fmla="*/ 3311525 w 5980176"/>
              <a:gd name="connsiteY48" fmla="*/ 154907 h 2364009"/>
              <a:gd name="connsiteX49" fmla="*/ 3319939 w 5980176"/>
              <a:gd name="connsiteY49" fmla="*/ 139350 h 2364009"/>
              <a:gd name="connsiteX50" fmla="*/ 3337084 w 5980176"/>
              <a:gd name="connsiteY50" fmla="*/ 112744 h 2364009"/>
              <a:gd name="connsiteX51" fmla="*/ 3355340 w 5980176"/>
              <a:gd name="connsiteY51" fmla="*/ 96297 h 2364009"/>
              <a:gd name="connsiteX52" fmla="*/ 3372136 w 5980176"/>
              <a:gd name="connsiteY52" fmla="*/ 72389 h 2364009"/>
              <a:gd name="connsiteX53" fmla="*/ 3391154 w 5980176"/>
              <a:gd name="connsiteY53" fmla="*/ 51149 h 2364009"/>
              <a:gd name="connsiteX54" fmla="*/ 3403854 w 5980176"/>
              <a:gd name="connsiteY54" fmla="*/ 44005 h 2364009"/>
              <a:gd name="connsiteX55" fmla="*/ 3417062 w 5980176"/>
              <a:gd name="connsiteY55" fmla="*/ 21971 h 2364009"/>
              <a:gd name="connsiteX56" fmla="*/ 3441287 w 5980176"/>
              <a:gd name="connsiteY56" fmla="*/ 18573 h 2364009"/>
              <a:gd name="connsiteX57" fmla="*/ 3461194 w 5980176"/>
              <a:gd name="connsiteY57" fmla="*/ 10826 h 2364009"/>
              <a:gd name="connsiteX58" fmla="*/ 3481482 w 5980176"/>
              <a:gd name="connsiteY58" fmla="*/ 11143 h 2364009"/>
              <a:gd name="connsiteX59" fmla="*/ 3501771 w 5980176"/>
              <a:gd name="connsiteY59" fmla="*/ 0 h 2364009"/>
              <a:gd name="connsiteX60" fmla="*/ 3527584 w 5980176"/>
              <a:gd name="connsiteY60" fmla="*/ 1714 h 2364009"/>
              <a:gd name="connsiteX61" fmla="*/ 3566128 w 5980176"/>
              <a:gd name="connsiteY61" fmla="*/ 8413 h 2364009"/>
              <a:gd name="connsiteX62" fmla="*/ 3626104 w 5980176"/>
              <a:gd name="connsiteY62" fmla="*/ 47180 h 2364009"/>
              <a:gd name="connsiteX63" fmla="*/ 3695225 w 5980176"/>
              <a:gd name="connsiteY63" fmla="*/ 100901 h 2364009"/>
              <a:gd name="connsiteX64" fmla="*/ 3746469 w 5980176"/>
              <a:gd name="connsiteY64" fmla="*/ 135826 h 2364009"/>
              <a:gd name="connsiteX65" fmla="*/ 3783077 w 5980176"/>
              <a:gd name="connsiteY65" fmla="*/ 162971 h 2364009"/>
              <a:gd name="connsiteX66" fmla="*/ 3886677 w 5980176"/>
              <a:gd name="connsiteY66" fmla="*/ 258762 h 2364009"/>
              <a:gd name="connsiteX67" fmla="*/ 3949986 w 5980176"/>
              <a:gd name="connsiteY67" fmla="*/ 321626 h 2364009"/>
              <a:gd name="connsiteX68" fmla="*/ 3991070 w 5980176"/>
              <a:gd name="connsiteY68" fmla="*/ 403352 h 2364009"/>
              <a:gd name="connsiteX69" fmla="*/ 4022027 w 5980176"/>
              <a:gd name="connsiteY69" fmla="*/ 436689 h 2364009"/>
              <a:gd name="connsiteX70" fmla="*/ 4053173 w 5980176"/>
              <a:gd name="connsiteY70" fmla="*/ 486728 h 2364009"/>
              <a:gd name="connsiteX71" fmla="*/ 4082098 w 5980176"/>
              <a:gd name="connsiteY71" fmla="*/ 550067 h 2364009"/>
              <a:gd name="connsiteX72" fmla="*/ 4112355 w 5980176"/>
              <a:gd name="connsiteY72" fmla="*/ 655859 h 2364009"/>
              <a:gd name="connsiteX73" fmla="*/ 4156170 w 5980176"/>
              <a:gd name="connsiteY73" fmla="*/ 857217 h 2364009"/>
              <a:gd name="connsiteX74" fmla="*/ 4203161 w 5980176"/>
              <a:gd name="connsiteY74" fmla="*/ 1071720 h 2364009"/>
              <a:gd name="connsiteX75" fmla="*/ 4216718 w 5980176"/>
              <a:gd name="connsiteY75" fmla="*/ 1221485 h 2364009"/>
              <a:gd name="connsiteX76" fmla="*/ 4227862 w 5980176"/>
              <a:gd name="connsiteY76" fmla="*/ 1296257 h 2364009"/>
              <a:gd name="connsiteX77" fmla="*/ 4240624 w 5980176"/>
              <a:gd name="connsiteY77" fmla="*/ 1381792 h 2364009"/>
              <a:gd name="connsiteX78" fmla="*/ 4266151 w 5980176"/>
              <a:gd name="connsiteY78" fmla="*/ 1493901 h 2364009"/>
              <a:gd name="connsiteX79" fmla="*/ 4303585 w 5980176"/>
              <a:gd name="connsiteY79" fmla="*/ 1560289 h 2364009"/>
              <a:gd name="connsiteX80" fmla="*/ 4341686 w 5980176"/>
              <a:gd name="connsiteY80" fmla="*/ 1591246 h 2364009"/>
              <a:gd name="connsiteX81" fmla="*/ 4352544 w 5980176"/>
              <a:gd name="connsiteY81" fmla="*/ 1650777 h 2364009"/>
              <a:gd name="connsiteX82" fmla="*/ 4407408 w 5980176"/>
              <a:gd name="connsiteY82" fmla="*/ 1742217 h 2364009"/>
              <a:gd name="connsiteX83" fmla="*/ 4535424 w 5980176"/>
              <a:gd name="connsiteY83" fmla="*/ 1778793 h 2364009"/>
              <a:gd name="connsiteX84" fmla="*/ 4645152 w 5980176"/>
              <a:gd name="connsiteY84" fmla="*/ 1824513 h 2364009"/>
              <a:gd name="connsiteX85" fmla="*/ 4754880 w 5980176"/>
              <a:gd name="connsiteY85" fmla="*/ 1879377 h 2364009"/>
              <a:gd name="connsiteX86" fmla="*/ 4901184 w 5980176"/>
              <a:gd name="connsiteY86" fmla="*/ 1925097 h 2364009"/>
              <a:gd name="connsiteX87" fmla="*/ 5038344 w 5980176"/>
              <a:gd name="connsiteY87" fmla="*/ 1952529 h 2364009"/>
              <a:gd name="connsiteX88" fmla="*/ 5175504 w 5980176"/>
              <a:gd name="connsiteY88" fmla="*/ 1989105 h 2364009"/>
              <a:gd name="connsiteX89" fmla="*/ 5330952 w 5980176"/>
              <a:gd name="connsiteY89" fmla="*/ 2007393 h 2364009"/>
              <a:gd name="connsiteX90" fmla="*/ 5458968 w 5980176"/>
              <a:gd name="connsiteY90" fmla="*/ 2043969 h 2364009"/>
              <a:gd name="connsiteX91" fmla="*/ 5605272 w 5980176"/>
              <a:gd name="connsiteY91" fmla="*/ 2043969 h 2364009"/>
              <a:gd name="connsiteX92" fmla="*/ 5696712 w 5980176"/>
              <a:gd name="connsiteY92" fmla="*/ 2053113 h 2364009"/>
              <a:gd name="connsiteX93" fmla="*/ 5815584 w 5980176"/>
              <a:gd name="connsiteY93" fmla="*/ 2080545 h 2364009"/>
              <a:gd name="connsiteX94" fmla="*/ 5916168 w 5980176"/>
              <a:gd name="connsiteY94" fmla="*/ 2089689 h 2364009"/>
              <a:gd name="connsiteX95" fmla="*/ 5916168 w 5980176"/>
              <a:gd name="connsiteY95" fmla="*/ 2089689 h 2364009"/>
              <a:gd name="connsiteX96" fmla="*/ 5980176 w 5980176"/>
              <a:gd name="connsiteY96"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8147 w 5980176"/>
              <a:gd name="connsiteY26" fmla="*/ 1146016 h 2364009"/>
              <a:gd name="connsiteX27" fmla="*/ 2527618 w 5980176"/>
              <a:gd name="connsiteY27" fmla="*/ 1116583 h 2364009"/>
              <a:gd name="connsiteX28" fmla="*/ 2572258 w 5980176"/>
              <a:gd name="connsiteY28" fmla="*/ 1095914 h 2364009"/>
              <a:gd name="connsiteX29" fmla="*/ 2611723 w 5980176"/>
              <a:gd name="connsiteY29" fmla="*/ 1064577 h 2364009"/>
              <a:gd name="connsiteX30" fmla="*/ 2635885 w 5980176"/>
              <a:gd name="connsiteY30" fmla="*/ 1042034 h 2364009"/>
              <a:gd name="connsiteX31" fmla="*/ 2669222 w 5980176"/>
              <a:gd name="connsiteY31" fmla="*/ 1026160 h 2364009"/>
              <a:gd name="connsiteX32" fmla="*/ 2713831 w 5980176"/>
              <a:gd name="connsiteY32" fmla="*/ 1036923 h 2364009"/>
              <a:gd name="connsiteX33" fmla="*/ 2819114 w 5980176"/>
              <a:gd name="connsiteY33" fmla="*/ 1006696 h 2364009"/>
              <a:gd name="connsiteX34" fmla="*/ 2921985 w 5980176"/>
              <a:gd name="connsiteY34" fmla="*/ 919225 h 2364009"/>
              <a:gd name="connsiteX35" fmla="*/ 3027648 w 5980176"/>
              <a:gd name="connsiteY35" fmla="*/ 779558 h 2364009"/>
              <a:gd name="connsiteX36" fmla="*/ 3104737 w 5980176"/>
              <a:gd name="connsiteY36" fmla="*/ 662209 h 2364009"/>
              <a:gd name="connsiteX37" fmla="*/ 3146394 w 5980176"/>
              <a:gd name="connsiteY37" fmla="*/ 586644 h 2364009"/>
              <a:gd name="connsiteX38" fmla="*/ 3188113 w 5980176"/>
              <a:gd name="connsiteY38" fmla="*/ 536859 h 2364009"/>
              <a:gd name="connsiteX39" fmla="*/ 3225292 w 5980176"/>
              <a:gd name="connsiteY39" fmla="*/ 492283 h 2364009"/>
              <a:gd name="connsiteX40" fmla="*/ 3247517 w 5980176"/>
              <a:gd name="connsiteY40" fmla="*/ 454183 h 2364009"/>
              <a:gd name="connsiteX41" fmla="*/ 3207989 w 5980176"/>
              <a:gd name="connsiteY41" fmla="*/ 314515 h 2364009"/>
              <a:gd name="connsiteX42" fmla="*/ 3227515 w 5980176"/>
              <a:gd name="connsiteY42" fmla="*/ 268731 h 2364009"/>
              <a:gd name="connsiteX43" fmla="*/ 3258884 w 5980176"/>
              <a:gd name="connsiteY43" fmla="*/ 235648 h 2364009"/>
              <a:gd name="connsiteX44" fmla="*/ 3263265 w 5980176"/>
              <a:gd name="connsiteY44" fmla="*/ 215899 h 2364009"/>
              <a:gd name="connsiteX45" fmla="*/ 3274505 w 5980176"/>
              <a:gd name="connsiteY45" fmla="*/ 205735 h 2364009"/>
              <a:gd name="connsiteX46" fmla="*/ 3277615 w 5980176"/>
              <a:gd name="connsiteY46" fmla="*/ 192562 h 2364009"/>
              <a:gd name="connsiteX47" fmla="*/ 3287236 w 5980176"/>
              <a:gd name="connsiteY47" fmla="*/ 183324 h 2364009"/>
              <a:gd name="connsiteX48" fmla="*/ 3294411 w 5980176"/>
              <a:gd name="connsiteY48" fmla="*/ 166751 h 2364009"/>
              <a:gd name="connsiteX49" fmla="*/ 3311525 w 5980176"/>
              <a:gd name="connsiteY49" fmla="*/ 154907 h 2364009"/>
              <a:gd name="connsiteX50" fmla="*/ 3319939 w 5980176"/>
              <a:gd name="connsiteY50" fmla="*/ 139350 h 2364009"/>
              <a:gd name="connsiteX51" fmla="*/ 3337084 w 5980176"/>
              <a:gd name="connsiteY51" fmla="*/ 112744 h 2364009"/>
              <a:gd name="connsiteX52" fmla="*/ 3355340 w 5980176"/>
              <a:gd name="connsiteY52" fmla="*/ 96297 h 2364009"/>
              <a:gd name="connsiteX53" fmla="*/ 3372136 w 5980176"/>
              <a:gd name="connsiteY53" fmla="*/ 72389 h 2364009"/>
              <a:gd name="connsiteX54" fmla="*/ 3391154 w 5980176"/>
              <a:gd name="connsiteY54" fmla="*/ 51149 h 2364009"/>
              <a:gd name="connsiteX55" fmla="*/ 3403854 w 5980176"/>
              <a:gd name="connsiteY55" fmla="*/ 44005 h 2364009"/>
              <a:gd name="connsiteX56" fmla="*/ 3417062 w 5980176"/>
              <a:gd name="connsiteY56" fmla="*/ 21971 h 2364009"/>
              <a:gd name="connsiteX57" fmla="*/ 3441287 w 5980176"/>
              <a:gd name="connsiteY57" fmla="*/ 18573 h 2364009"/>
              <a:gd name="connsiteX58" fmla="*/ 3461194 w 5980176"/>
              <a:gd name="connsiteY58" fmla="*/ 10826 h 2364009"/>
              <a:gd name="connsiteX59" fmla="*/ 3481482 w 5980176"/>
              <a:gd name="connsiteY59" fmla="*/ 11143 h 2364009"/>
              <a:gd name="connsiteX60" fmla="*/ 3501771 w 5980176"/>
              <a:gd name="connsiteY60" fmla="*/ 0 h 2364009"/>
              <a:gd name="connsiteX61" fmla="*/ 3527584 w 5980176"/>
              <a:gd name="connsiteY61" fmla="*/ 1714 h 2364009"/>
              <a:gd name="connsiteX62" fmla="*/ 3566128 w 5980176"/>
              <a:gd name="connsiteY62" fmla="*/ 8413 h 2364009"/>
              <a:gd name="connsiteX63" fmla="*/ 3626104 w 5980176"/>
              <a:gd name="connsiteY63" fmla="*/ 47180 h 2364009"/>
              <a:gd name="connsiteX64" fmla="*/ 3695225 w 5980176"/>
              <a:gd name="connsiteY64" fmla="*/ 100901 h 2364009"/>
              <a:gd name="connsiteX65" fmla="*/ 3746469 w 5980176"/>
              <a:gd name="connsiteY65" fmla="*/ 135826 h 2364009"/>
              <a:gd name="connsiteX66" fmla="*/ 3783077 w 5980176"/>
              <a:gd name="connsiteY66" fmla="*/ 162971 h 2364009"/>
              <a:gd name="connsiteX67" fmla="*/ 3886677 w 5980176"/>
              <a:gd name="connsiteY67" fmla="*/ 258762 h 2364009"/>
              <a:gd name="connsiteX68" fmla="*/ 3949986 w 5980176"/>
              <a:gd name="connsiteY68" fmla="*/ 321626 h 2364009"/>
              <a:gd name="connsiteX69" fmla="*/ 3991070 w 5980176"/>
              <a:gd name="connsiteY69" fmla="*/ 403352 h 2364009"/>
              <a:gd name="connsiteX70" fmla="*/ 4022027 w 5980176"/>
              <a:gd name="connsiteY70" fmla="*/ 436689 h 2364009"/>
              <a:gd name="connsiteX71" fmla="*/ 4053173 w 5980176"/>
              <a:gd name="connsiteY71" fmla="*/ 486728 h 2364009"/>
              <a:gd name="connsiteX72" fmla="*/ 4082098 w 5980176"/>
              <a:gd name="connsiteY72" fmla="*/ 550067 h 2364009"/>
              <a:gd name="connsiteX73" fmla="*/ 4112355 w 5980176"/>
              <a:gd name="connsiteY73" fmla="*/ 655859 h 2364009"/>
              <a:gd name="connsiteX74" fmla="*/ 4156170 w 5980176"/>
              <a:gd name="connsiteY74" fmla="*/ 857217 h 2364009"/>
              <a:gd name="connsiteX75" fmla="*/ 4203161 w 5980176"/>
              <a:gd name="connsiteY75" fmla="*/ 1071720 h 2364009"/>
              <a:gd name="connsiteX76" fmla="*/ 4216718 w 5980176"/>
              <a:gd name="connsiteY76" fmla="*/ 1221485 h 2364009"/>
              <a:gd name="connsiteX77" fmla="*/ 4227862 w 5980176"/>
              <a:gd name="connsiteY77" fmla="*/ 1296257 h 2364009"/>
              <a:gd name="connsiteX78" fmla="*/ 4240624 w 5980176"/>
              <a:gd name="connsiteY78" fmla="*/ 1381792 h 2364009"/>
              <a:gd name="connsiteX79" fmla="*/ 4266151 w 5980176"/>
              <a:gd name="connsiteY79" fmla="*/ 1493901 h 2364009"/>
              <a:gd name="connsiteX80" fmla="*/ 4303585 w 5980176"/>
              <a:gd name="connsiteY80" fmla="*/ 1560289 h 2364009"/>
              <a:gd name="connsiteX81" fmla="*/ 4341686 w 5980176"/>
              <a:gd name="connsiteY81" fmla="*/ 1591246 h 2364009"/>
              <a:gd name="connsiteX82" fmla="*/ 4352544 w 5980176"/>
              <a:gd name="connsiteY82" fmla="*/ 1650777 h 2364009"/>
              <a:gd name="connsiteX83" fmla="*/ 4407408 w 5980176"/>
              <a:gd name="connsiteY83" fmla="*/ 1742217 h 2364009"/>
              <a:gd name="connsiteX84" fmla="*/ 4535424 w 5980176"/>
              <a:gd name="connsiteY84" fmla="*/ 1778793 h 2364009"/>
              <a:gd name="connsiteX85" fmla="*/ 4645152 w 5980176"/>
              <a:gd name="connsiteY85" fmla="*/ 1824513 h 2364009"/>
              <a:gd name="connsiteX86" fmla="*/ 4754880 w 5980176"/>
              <a:gd name="connsiteY86" fmla="*/ 1879377 h 2364009"/>
              <a:gd name="connsiteX87" fmla="*/ 4901184 w 5980176"/>
              <a:gd name="connsiteY87" fmla="*/ 1925097 h 2364009"/>
              <a:gd name="connsiteX88" fmla="*/ 5038344 w 5980176"/>
              <a:gd name="connsiteY88" fmla="*/ 1952529 h 2364009"/>
              <a:gd name="connsiteX89" fmla="*/ 5175504 w 5980176"/>
              <a:gd name="connsiteY89" fmla="*/ 1989105 h 2364009"/>
              <a:gd name="connsiteX90" fmla="*/ 5330952 w 5980176"/>
              <a:gd name="connsiteY90" fmla="*/ 2007393 h 2364009"/>
              <a:gd name="connsiteX91" fmla="*/ 5458968 w 5980176"/>
              <a:gd name="connsiteY91" fmla="*/ 2043969 h 2364009"/>
              <a:gd name="connsiteX92" fmla="*/ 5605272 w 5980176"/>
              <a:gd name="connsiteY92" fmla="*/ 2043969 h 2364009"/>
              <a:gd name="connsiteX93" fmla="*/ 5696712 w 5980176"/>
              <a:gd name="connsiteY93" fmla="*/ 2053113 h 2364009"/>
              <a:gd name="connsiteX94" fmla="*/ 5815584 w 5980176"/>
              <a:gd name="connsiteY94" fmla="*/ 2080545 h 2364009"/>
              <a:gd name="connsiteX95" fmla="*/ 5916168 w 5980176"/>
              <a:gd name="connsiteY95" fmla="*/ 2089689 h 2364009"/>
              <a:gd name="connsiteX96" fmla="*/ 5916168 w 5980176"/>
              <a:gd name="connsiteY96" fmla="*/ 2089689 h 2364009"/>
              <a:gd name="connsiteX97" fmla="*/ 5980176 w 5980176"/>
              <a:gd name="connsiteY97"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8147 w 5980176"/>
              <a:gd name="connsiteY26" fmla="*/ 1146016 h 2364009"/>
              <a:gd name="connsiteX27" fmla="*/ 2527618 w 5980176"/>
              <a:gd name="connsiteY27" fmla="*/ 1116583 h 2364009"/>
              <a:gd name="connsiteX28" fmla="*/ 2572258 w 5980176"/>
              <a:gd name="connsiteY28" fmla="*/ 1095914 h 2364009"/>
              <a:gd name="connsiteX29" fmla="*/ 2611723 w 5980176"/>
              <a:gd name="connsiteY29" fmla="*/ 1064577 h 2364009"/>
              <a:gd name="connsiteX30" fmla="*/ 2635885 w 5980176"/>
              <a:gd name="connsiteY30" fmla="*/ 1042034 h 2364009"/>
              <a:gd name="connsiteX31" fmla="*/ 2669222 w 5980176"/>
              <a:gd name="connsiteY31" fmla="*/ 1026160 h 2364009"/>
              <a:gd name="connsiteX32" fmla="*/ 2713831 w 5980176"/>
              <a:gd name="connsiteY32" fmla="*/ 1036923 h 2364009"/>
              <a:gd name="connsiteX33" fmla="*/ 2819114 w 5980176"/>
              <a:gd name="connsiteY33" fmla="*/ 1006696 h 2364009"/>
              <a:gd name="connsiteX34" fmla="*/ 2921985 w 5980176"/>
              <a:gd name="connsiteY34" fmla="*/ 919225 h 2364009"/>
              <a:gd name="connsiteX35" fmla="*/ 3027648 w 5980176"/>
              <a:gd name="connsiteY35" fmla="*/ 779558 h 2364009"/>
              <a:gd name="connsiteX36" fmla="*/ 3104737 w 5980176"/>
              <a:gd name="connsiteY36" fmla="*/ 662209 h 2364009"/>
              <a:gd name="connsiteX37" fmla="*/ 3146394 w 5980176"/>
              <a:gd name="connsiteY37" fmla="*/ 586644 h 2364009"/>
              <a:gd name="connsiteX38" fmla="*/ 3188113 w 5980176"/>
              <a:gd name="connsiteY38" fmla="*/ 536859 h 2364009"/>
              <a:gd name="connsiteX39" fmla="*/ 3225292 w 5980176"/>
              <a:gd name="connsiteY39" fmla="*/ 492283 h 2364009"/>
              <a:gd name="connsiteX40" fmla="*/ 3247517 w 5980176"/>
              <a:gd name="connsiteY40" fmla="*/ 454183 h 2364009"/>
              <a:gd name="connsiteX41" fmla="*/ 3268314 w 5980176"/>
              <a:gd name="connsiteY41" fmla="*/ 441515 h 2364009"/>
              <a:gd name="connsiteX42" fmla="*/ 3227515 w 5980176"/>
              <a:gd name="connsiteY42" fmla="*/ 268731 h 2364009"/>
              <a:gd name="connsiteX43" fmla="*/ 3258884 w 5980176"/>
              <a:gd name="connsiteY43" fmla="*/ 235648 h 2364009"/>
              <a:gd name="connsiteX44" fmla="*/ 3263265 w 5980176"/>
              <a:gd name="connsiteY44" fmla="*/ 215899 h 2364009"/>
              <a:gd name="connsiteX45" fmla="*/ 3274505 w 5980176"/>
              <a:gd name="connsiteY45" fmla="*/ 205735 h 2364009"/>
              <a:gd name="connsiteX46" fmla="*/ 3277615 w 5980176"/>
              <a:gd name="connsiteY46" fmla="*/ 192562 h 2364009"/>
              <a:gd name="connsiteX47" fmla="*/ 3287236 w 5980176"/>
              <a:gd name="connsiteY47" fmla="*/ 183324 h 2364009"/>
              <a:gd name="connsiteX48" fmla="*/ 3294411 w 5980176"/>
              <a:gd name="connsiteY48" fmla="*/ 166751 h 2364009"/>
              <a:gd name="connsiteX49" fmla="*/ 3311525 w 5980176"/>
              <a:gd name="connsiteY49" fmla="*/ 154907 h 2364009"/>
              <a:gd name="connsiteX50" fmla="*/ 3319939 w 5980176"/>
              <a:gd name="connsiteY50" fmla="*/ 139350 h 2364009"/>
              <a:gd name="connsiteX51" fmla="*/ 3337084 w 5980176"/>
              <a:gd name="connsiteY51" fmla="*/ 112744 h 2364009"/>
              <a:gd name="connsiteX52" fmla="*/ 3355340 w 5980176"/>
              <a:gd name="connsiteY52" fmla="*/ 96297 h 2364009"/>
              <a:gd name="connsiteX53" fmla="*/ 3372136 w 5980176"/>
              <a:gd name="connsiteY53" fmla="*/ 72389 h 2364009"/>
              <a:gd name="connsiteX54" fmla="*/ 3391154 w 5980176"/>
              <a:gd name="connsiteY54" fmla="*/ 51149 h 2364009"/>
              <a:gd name="connsiteX55" fmla="*/ 3403854 w 5980176"/>
              <a:gd name="connsiteY55" fmla="*/ 44005 h 2364009"/>
              <a:gd name="connsiteX56" fmla="*/ 3417062 w 5980176"/>
              <a:gd name="connsiteY56" fmla="*/ 21971 h 2364009"/>
              <a:gd name="connsiteX57" fmla="*/ 3441287 w 5980176"/>
              <a:gd name="connsiteY57" fmla="*/ 18573 h 2364009"/>
              <a:gd name="connsiteX58" fmla="*/ 3461194 w 5980176"/>
              <a:gd name="connsiteY58" fmla="*/ 10826 h 2364009"/>
              <a:gd name="connsiteX59" fmla="*/ 3481482 w 5980176"/>
              <a:gd name="connsiteY59" fmla="*/ 11143 h 2364009"/>
              <a:gd name="connsiteX60" fmla="*/ 3501771 w 5980176"/>
              <a:gd name="connsiteY60" fmla="*/ 0 h 2364009"/>
              <a:gd name="connsiteX61" fmla="*/ 3527584 w 5980176"/>
              <a:gd name="connsiteY61" fmla="*/ 1714 h 2364009"/>
              <a:gd name="connsiteX62" fmla="*/ 3566128 w 5980176"/>
              <a:gd name="connsiteY62" fmla="*/ 8413 h 2364009"/>
              <a:gd name="connsiteX63" fmla="*/ 3626104 w 5980176"/>
              <a:gd name="connsiteY63" fmla="*/ 47180 h 2364009"/>
              <a:gd name="connsiteX64" fmla="*/ 3695225 w 5980176"/>
              <a:gd name="connsiteY64" fmla="*/ 100901 h 2364009"/>
              <a:gd name="connsiteX65" fmla="*/ 3746469 w 5980176"/>
              <a:gd name="connsiteY65" fmla="*/ 135826 h 2364009"/>
              <a:gd name="connsiteX66" fmla="*/ 3783077 w 5980176"/>
              <a:gd name="connsiteY66" fmla="*/ 162971 h 2364009"/>
              <a:gd name="connsiteX67" fmla="*/ 3886677 w 5980176"/>
              <a:gd name="connsiteY67" fmla="*/ 258762 h 2364009"/>
              <a:gd name="connsiteX68" fmla="*/ 3949986 w 5980176"/>
              <a:gd name="connsiteY68" fmla="*/ 321626 h 2364009"/>
              <a:gd name="connsiteX69" fmla="*/ 3991070 w 5980176"/>
              <a:gd name="connsiteY69" fmla="*/ 403352 h 2364009"/>
              <a:gd name="connsiteX70" fmla="*/ 4022027 w 5980176"/>
              <a:gd name="connsiteY70" fmla="*/ 436689 h 2364009"/>
              <a:gd name="connsiteX71" fmla="*/ 4053173 w 5980176"/>
              <a:gd name="connsiteY71" fmla="*/ 486728 h 2364009"/>
              <a:gd name="connsiteX72" fmla="*/ 4082098 w 5980176"/>
              <a:gd name="connsiteY72" fmla="*/ 550067 h 2364009"/>
              <a:gd name="connsiteX73" fmla="*/ 4112355 w 5980176"/>
              <a:gd name="connsiteY73" fmla="*/ 655859 h 2364009"/>
              <a:gd name="connsiteX74" fmla="*/ 4156170 w 5980176"/>
              <a:gd name="connsiteY74" fmla="*/ 857217 h 2364009"/>
              <a:gd name="connsiteX75" fmla="*/ 4203161 w 5980176"/>
              <a:gd name="connsiteY75" fmla="*/ 1071720 h 2364009"/>
              <a:gd name="connsiteX76" fmla="*/ 4216718 w 5980176"/>
              <a:gd name="connsiteY76" fmla="*/ 1221485 h 2364009"/>
              <a:gd name="connsiteX77" fmla="*/ 4227862 w 5980176"/>
              <a:gd name="connsiteY77" fmla="*/ 1296257 h 2364009"/>
              <a:gd name="connsiteX78" fmla="*/ 4240624 w 5980176"/>
              <a:gd name="connsiteY78" fmla="*/ 1381792 h 2364009"/>
              <a:gd name="connsiteX79" fmla="*/ 4266151 w 5980176"/>
              <a:gd name="connsiteY79" fmla="*/ 1493901 h 2364009"/>
              <a:gd name="connsiteX80" fmla="*/ 4303585 w 5980176"/>
              <a:gd name="connsiteY80" fmla="*/ 1560289 h 2364009"/>
              <a:gd name="connsiteX81" fmla="*/ 4341686 w 5980176"/>
              <a:gd name="connsiteY81" fmla="*/ 1591246 h 2364009"/>
              <a:gd name="connsiteX82" fmla="*/ 4352544 w 5980176"/>
              <a:gd name="connsiteY82" fmla="*/ 1650777 h 2364009"/>
              <a:gd name="connsiteX83" fmla="*/ 4407408 w 5980176"/>
              <a:gd name="connsiteY83" fmla="*/ 1742217 h 2364009"/>
              <a:gd name="connsiteX84" fmla="*/ 4535424 w 5980176"/>
              <a:gd name="connsiteY84" fmla="*/ 1778793 h 2364009"/>
              <a:gd name="connsiteX85" fmla="*/ 4645152 w 5980176"/>
              <a:gd name="connsiteY85" fmla="*/ 1824513 h 2364009"/>
              <a:gd name="connsiteX86" fmla="*/ 4754880 w 5980176"/>
              <a:gd name="connsiteY86" fmla="*/ 1879377 h 2364009"/>
              <a:gd name="connsiteX87" fmla="*/ 4901184 w 5980176"/>
              <a:gd name="connsiteY87" fmla="*/ 1925097 h 2364009"/>
              <a:gd name="connsiteX88" fmla="*/ 5038344 w 5980176"/>
              <a:gd name="connsiteY88" fmla="*/ 1952529 h 2364009"/>
              <a:gd name="connsiteX89" fmla="*/ 5175504 w 5980176"/>
              <a:gd name="connsiteY89" fmla="*/ 1989105 h 2364009"/>
              <a:gd name="connsiteX90" fmla="*/ 5330952 w 5980176"/>
              <a:gd name="connsiteY90" fmla="*/ 2007393 h 2364009"/>
              <a:gd name="connsiteX91" fmla="*/ 5458968 w 5980176"/>
              <a:gd name="connsiteY91" fmla="*/ 2043969 h 2364009"/>
              <a:gd name="connsiteX92" fmla="*/ 5605272 w 5980176"/>
              <a:gd name="connsiteY92" fmla="*/ 2043969 h 2364009"/>
              <a:gd name="connsiteX93" fmla="*/ 5696712 w 5980176"/>
              <a:gd name="connsiteY93" fmla="*/ 2053113 h 2364009"/>
              <a:gd name="connsiteX94" fmla="*/ 5815584 w 5980176"/>
              <a:gd name="connsiteY94" fmla="*/ 2080545 h 2364009"/>
              <a:gd name="connsiteX95" fmla="*/ 5916168 w 5980176"/>
              <a:gd name="connsiteY95" fmla="*/ 2089689 h 2364009"/>
              <a:gd name="connsiteX96" fmla="*/ 5916168 w 5980176"/>
              <a:gd name="connsiteY96" fmla="*/ 2089689 h 2364009"/>
              <a:gd name="connsiteX97" fmla="*/ 5980176 w 5980176"/>
              <a:gd name="connsiteY97"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8147 w 5980176"/>
              <a:gd name="connsiteY26" fmla="*/ 1146016 h 2364009"/>
              <a:gd name="connsiteX27" fmla="*/ 2527618 w 5980176"/>
              <a:gd name="connsiteY27" fmla="*/ 1116583 h 2364009"/>
              <a:gd name="connsiteX28" fmla="*/ 2572258 w 5980176"/>
              <a:gd name="connsiteY28" fmla="*/ 1095914 h 2364009"/>
              <a:gd name="connsiteX29" fmla="*/ 2611723 w 5980176"/>
              <a:gd name="connsiteY29" fmla="*/ 1064577 h 2364009"/>
              <a:gd name="connsiteX30" fmla="*/ 2635885 w 5980176"/>
              <a:gd name="connsiteY30" fmla="*/ 1042034 h 2364009"/>
              <a:gd name="connsiteX31" fmla="*/ 2669222 w 5980176"/>
              <a:gd name="connsiteY31" fmla="*/ 1026160 h 2364009"/>
              <a:gd name="connsiteX32" fmla="*/ 2713831 w 5980176"/>
              <a:gd name="connsiteY32" fmla="*/ 1036923 h 2364009"/>
              <a:gd name="connsiteX33" fmla="*/ 2819114 w 5980176"/>
              <a:gd name="connsiteY33" fmla="*/ 1006696 h 2364009"/>
              <a:gd name="connsiteX34" fmla="*/ 2921985 w 5980176"/>
              <a:gd name="connsiteY34" fmla="*/ 919225 h 2364009"/>
              <a:gd name="connsiteX35" fmla="*/ 3027648 w 5980176"/>
              <a:gd name="connsiteY35" fmla="*/ 779558 h 2364009"/>
              <a:gd name="connsiteX36" fmla="*/ 3104737 w 5980176"/>
              <a:gd name="connsiteY36" fmla="*/ 662209 h 2364009"/>
              <a:gd name="connsiteX37" fmla="*/ 3146394 w 5980176"/>
              <a:gd name="connsiteY37" fmla="*/ 586644 h 2364009"/>
              <a:gd name="connsiteX38" fmla="*/ 3188113 w 5980176"/>
              <a:gd name="connsiteY38" fmla="*/ 536859 h 2364009"/>
              <a:gd name="connsiteX39" fmla="*/ 3225292 w 5980176"/>
              <a:gd name="connsiteY39" fmla="*/ 492283 h 2364009"/>
              <a:gd name="connsiteX40" fmla="*/ 3247517 w 5980176"/>
              <a:gd name="connsiteY40" fmla="*/ 454183 h 2364009"/>
              <a:gd name="connsiteX41" fmla="*/ 3268314 w 5980176"/>
              <a:gd name="connsiteY41" fmla="*/ 441515 h 2364009"/>
              <a:gd name="connsiteX42" fmla="*/ 3227515 w 5980176"/>
              <a:gd name="connsiteY42" fmla="*/ 268731 h 2364009"/>
              <a:gd name="connsiteX43" fmla="*/ 3246184 w 5980176"/>
              <a:gd name="connsiteY43" fmla="*/ 235648 h 2364009"/>
              <a:gd name="connsiteX44" fmla="*/ 3263265 w 5980176"/>
              <a:gd name="connsiteY44" fmla="*/ 215899 h 2364009"/>
              <a:gd name="connsiteX45" fmla="*/ 3274505 w 5980176"/>
              <a:gd name="connsiteY45" fmla="*/ 205735 h 2364009"/>
              <a:gd name="connsiteX46" fmla="*/ 3277615 w 5980176"/>
              <a:gd name="connsiteY46" fmla="*/ 192562 h 2364009"/>
              <a:gd name="connsiteX47" fmla="*/ 3287236 w 5980176"/>
              <a:gd name="connsiteY47" fmla="*/ 183324 h 2364009"/>
              <a:gd name="connsiteX48" fmla="*/ 3294411 w 5980176"/>
              <a:gd name="connsiteY48" fmla="*/ 166751 h 2364009"/>
              <a:gd name="connsiteX49" fmla="*/ 3311525 w 5980176"/>
              <a:gd name="connsiteY49" fmla="*/ 154907 h 2364009"/>
              <a:gd name="connsiteX50" fmla="*/ 3319939 w 5980176"/>
              <a:gd name="connsiteY50" fmla="*/ 139350 h 2364009"/>
              <a:gd name="connsiteX51" fmla="*/ 3337084 w 5980176"/>
              <a:gd name="connsiteY51" fmla="*/ 112744 h 2364009"/>
              <a:gd name="connsiteX52" fmla="*/ 3355340 w 5980176"/>
              <a:gd name="connsiteY52" fmla="*/ 96297 h 2364009"/>
              <a:gd name="connsiteX53" fmla="*/ 3372136 w 5980176"/>
              <a:gd name="connsiteY53" fmla="*/ 72389 h 2364009"/>
              <a:gd name="connsiteX54" fmla="*/ 3391154 w 5980176"/>
              <a:gd name="connsiteY54" fmla="*/ 51149 h 2364009"/>
              <a:gd name="connsiteX55" fmla="*/ 3403854 w 5980176"/>
              <a:gd name="connsiteY55" fmla="*/ 44005 h 2364009"/>
              <a:gd name="connsiteX56" fmla="*/ 3417062 w 5980176"/>
              <a:gd name="connsiteY56" fmla="*/ 21971 h 2364009"/>
              <a:gd name="connsiteX57" fmla="*/ 3441287 w 5980176"/>
              <a:gd name="connsiteY57" fmla="*/ 18573 h 2364009"/>
              <a:gd name="connsiteX58" fmla="*/ 3461194 w 5980176"/>
              <a:gd name="connsiteY58" fmla="*/ 10826 h 2364009"/>
              <a:gd name="connsiteX59" fmla="*/ 3481482 w 5980176"/>
              <a:gd name="connsiteY59" fmla="*/ 11143 h 2364009"/>
              <a:gd name="connsiteX60" fmla="*/ 3501771 w 5980176"/>
              <a:gd name="connsiteY60" fmla="*/ 0 h 2364009"/>
              <a:gd name="connsiteX61" fmla="*/ 3527584 w 5980176"/>
              <a:gd name="connsiteY61" fmla="*/ 1714 h 2364009"/>
              <a:gd name="connsiteX62" fmla="*/ 3566128 w 5980176"/>
              <a:gd name="connsiteY62" fmla="*/ 8413 h 2364009"/>
              <a:gd name="connsiteX63" fmla="*/ 3626104 w 5980176"/>
              <a:gd name="connsiteY63" fmla="*/ 47180 h 2364009"/>
              <a:gd name="connsiteX64" fmla="*/ 3695225 w 5980176"/>
              <a:gd name="connsiteY64" fmla="*/ 100901 h 2364009"/>
              <a:gd name="connsiteX65" fmla="*/ 3746469 w 5980176"/>
              <a:gd name="connsiteY65" fmla="*/ 135826 h 2364009"/>
              <a:gd name="connsiteX66" fmla="*/ 3783077 w 5980176"/>
              <a:gd name="connsiteY66" fmla="*/ 162971 h 2364009"/>
              <a:gd name="connsiteX67" fmla="*/ 3886677 w 5980176"/>
              <a:gd name="connsiteY67" fmla="*/ 258762 h 2364009"/>
              <a:gd name="connsiteX68" fmla="*/ 3949986 w 5980176"/>
              <a:gd name="connsiteY68" fmla="*/ 321626 h 2364009"/>
              <a:gd name="connsiteX69" fmla="*/ 3991070 w 5980176"/>
              <a:gd name="connsiteY69" fmla="*/ 403352 h 2364009"/>
              <a:gd name="connsiteX70" fmla="*/ 4022027 w 5980176"/>
              <a:gd name="connsiteY70" fmla="*/ 436689 h 2364009"/>
              <a:gd name="connsiteX71" fmla="*/ 4053173 w 5980176"/>
              <a:gd name="connsiteY71" fmla="*/ 486728 h 2364009"/>
              <a:gd name="connsiteX72" fmla="*/ 4082098 w 5980176"/>
              <a:gd name="connsiteY72" fmla="*/ 550067 h 2364009"/>
              <a:gd name="connsiteX73" fmla="*/ 4112355 w 5980176"/>
              <a:gd name="connsiteY73" fmla="*/ 655859 h 2364009"/>
              <a:gd name="connsiteX74" fmla="*/ 4156170 w 5980176"/>
              <a:gd name="connsiteY74" fmla="*/ 857217 h 2364009"/>
              <a:gd name="connsiteX75" fmla="*/ 4203161 w 5980176"/>
              <a:gd name="connsiteY75" fmla="*/ 1071720 h 2364009"/>
              <a:gd name="connsiteX76" fmla="*/ 4216718 w 5980176"/>
              <a:gd name="connsiteY76" fmla="*/ 1221485 h 2364009"/>
              <a:gd name="connsiteX77" fmla="*/ 4227862 w 5980176"/>
              <a:gd name="connsiteY77" fmla="*/ 1296257 h 2364009"/>
              <a:gd name="connsiteX78" fmla="*/ 4240624 w 5980176"/>
              <a:gd name="connsiteY78" fmla="*/ 1381792 h 2364009"/>
              <a:gd name="connsiteX79" fmla="*/ 4266151 w 5980176"/>
              <a:gd name="connsiteY79" fmla="*/ 1493901 h 2364009"/>
              <a:gd name="connsiteX80" fmla="*/ 4303585 w 5980176"/>
              <a:gd name="connsiteY80" fmla="*/ 1560289 h 2364009"/>
              <a:gd name="connsiteX81" fmla="*/ 4341686 w 5980176"/>
              <a:gd name="connsiteY81" fmla="*/ 1591246 h 2364009"/>
              <a:gd name="connsiteX82" fmla="*/ 4352544 w 5980176"/>
              <a:gd name="connsiteY82" fmla="*/ 1650777 h 2364009"/>
              <a:gd name="connsiteX83" fmla="*/ 4407408 w 5980176"/>
              <a:gd name="connsiteY83" fmla="*/ 1742217 h 2364009"/>
              <a:gd name="connsiteX84" fmla="*/ 4535424 w 5980176"/>
              <a:gd name="connsiteY84" fmla="*/ 1778793 h 2364009"/>
              <a:gd name="connsiteX85" fmla="*/ 4645152 w 5980176"/>
              <a:gd name="connsiteY85" fmla="*/ 1824513 h 2364009"/>
              <a:gd name="connsiteX86" fmla="*/ 4754880 w 5980176"/>
              <a:gd name="connsiteY86" fmla="*/ 1879377 h 2364009"/>
              <a:gd name="connsiteX87" fmla="*/ 4901184 w 5980176"/>
              <a:gd name="connsiteY87" fmla="*/ 1925097 h 2364009"/>
              <a:gd name="connsiteX88" fmla="*/ 5038344 w 5980176"/>
              <a:gd name="connsiteY88" fmla="*/ 1952529 h 2364009"/>
              <a:gd name="connsiteX89" fmla="*/ 5175504 w 5980176"/>
              <a:gd name="connsiteY89" fmla="*/ 1989105 h 2364009"/>
              <a:gd name="connsiteX90" fmla="*/ 5330952 w 5980176"/>
              <a:gd name="connsiteY90" fmla="*/ 2007393 h 2364009"/>
              <a:gd name="connsiteX91" fmla="*/ 5458968 w 5980176"/>
              <a:gd name="connsiteY91" fmla="*/ 2043969 h 2364009"/>
              <a:gd name="connsiteX92" fmla="*/ 5605272 w 5980176"/>
              <a:gd name="connsiteY92" fmla="*/ 2043969 h 2364009"/>
              <a:gd name="connsiteX93" fmla="*/ 5696712 w 5980176"/>
              <a:gd name="connsiteY93" fmla="*/ 2053113 h 2364009"/>
              <a:gd name="connsiteX94" fmla="*/ 5815584 w 5980176"/>
              <a:gd name="connsiteY94" fmla="*/ 2080545 h 2364009"/>
              <a:gd name="connsiteX95" fmla="*/ 5916168 w 5980176"/>
              <a:gd name="connsiteY95" fmla="*/ 2089689 h 2364009"/>
              <a:gd name="connsiteX96" fmla="*/ 5916168 w 5980176"/>
              <a:gd name="connsiteY96" fmla="*/ 2089689 h 2364009"/>
              <a:gd name="connsiteX97" fmla="*/ 5980176 w 5980176"/>
              <a:gd name="connsiteY97"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8147 w 5980176"/>
              <a:gd name="connsiteY26" fmla="*/ 1146016 h 2364009"/>
              <a:gd name="connsiteX27" fmla="*/ 2527618 w 5980176"/>
              <a:gd name="connsiteY27" fmla="*/ 1116583 h 2364009"/>
              <a:gd name="connsiteX28" fmla="*/ 2572258 w 5980176"/>
              <a:gd name="connsiteY28" fmla="*/ 1095914 h 2364009"/>
              <a:gd name="connsiteX29" fmla="*/ 2611723 w 5980176"/>
              <a:gd name="connsiteY29" fmla="*/ 1064577 h 2364009"/>
              <a:gd name="connsiteX30" fmla="*/ 2635885 w 5980176"/>
              <a:gd name="connsiteY30" fmla="*/ 1042034 h 2364009"/>
              <a:gd name="connsiteX31" fmla="*/ 2669222 w 5980176"/>
              <a:gd name="connsiteY31" fmla="*/ 1026160 h 2364009"/>
              <a:gd name="connsiteX32" fmla="*/ 2713831 w 5980176"/>
              <a:gd name="connsiteY32" fmla="*/ 1036923 h 2364009"/>
              <a:gd name="connsiteX33" fmla="*/ 2819114 w 5980176"/>
              <a:gd name="connsiteY33" fmla="*/ 1006696 h 2364009"/>
              <a:gd name="connsiteX34" fmla="*/ 2921985 w 5980176"/>
              <a:gd name="connsiteY34" fmla="*/ 919225 h 2364009"/>
              <a:gd name="connsiteX35" fmla="*/ 3027648 w 5980176"/>
              <a:gd name="connsiteY35" fmla="*/ 779558 h 2364009"/>
              <a:gd name="connsiteX36" fmla="*/ 3104737 w 5980176"/>
              <a:gd name="connsiteY36" fmla="*/ 662209 h 2364009"/>
              <a:gd name="connsiteX37" fmla="*/ 3146394 w 5980176"/>
              <a:gd name="connsiteY37" fmla="*/ 586644 h 2364009"/>
              <a:gd name="connsiteX38" fmla="*/ 3188113 w 5980176"/>
              <a:gd name="connsiteY38" fmla="*/ 536859 h 2364009"/>
              <a:gd name="connsiteX39" fmla="*/ 3225292 w 5980176"/>
              <a:gd name="connsiteY39" fmla="*/ 492283 h 2364009"/>
              <a:gd name="connsiteX40" fmla="*/ 3247517 w 5980176"/>
              <a:gd name="connsiteY40" fmla="*/ 454183 h 2364009"/>
              <a:gd name="connsiteX41" fmla="*/ 3268314 w 5980176"/>
              <a:gd name="connsiteY41" fmla="*/ 441515 h 2364009"/>
              <a:gd name="connsiteX42" fmla="*/ 3227515 w 5980176"/>
              <a:gd name="connsiteY42" fmla="*/ 268731 h 2364009"/>
              <a:gd name="connsiteX43" fmla="*/ 3263265 w 5980176"/>
              <a:gd name="connsiteY43" fmla="*/ 215899 h 2364009"/>
              <a:gd name="connsiteX44" fmla="*/ 3274505 w 5980176"/>
              <a:gd name="connsiteY44" fmla="*/ 205735 h 2364009"/>
              <a:gd name="connsiteX45" fmla="*/ 3277615 w 5980176"/>
              <a:gd name="connsiteY45" fmla="*/ 192562 h 2364009"/>
              <a:gd name="connsiteX46" fmla="*/ 3287236 w 5980176"/>
              <a:gd name="connsiteY46" fmla="*/ 183324 h 2364009"/>
              <a:gd name="connsiteX47" fmla="*/ 3294411 w 5980176"/>
              <a:gd name="connsiteY47" fmla="*/ 166751 h 2364009"/>
              <a:gd name="connsiteX48" fmla="*/ 3311525 w 5980176"/>
              <a:gd name="connsiteY48" fmla="*/ 154907 h 2364009"/>
              <a:gd name="connsiteX49" fmla="*/ 3319939 w 5980176"/>
              <a:gd name="connsiteY49" fmla="*/ 139350 h 2364009"/>
              <a:gd name="connsiteX50" fmla="*/ 3337084 w 5980176"/>
              <a:gd name="connsiteY50" fmla="*/ 112744 h 2364009"/>
              <a:gd name="connsiteX51" fmla="*/ 3355340 w 5980176"/>
              <a:gd name="connsiteY51" fmla="*/ 96297 h 2364009"/>
              <a:gd name="connsiteX52" fmla="*/ 3372136 w 5980176"/>
              <a:gd name="connsiteY52" fmla="*/ 72389 h 2364009"/>
              <a:gd name="connsiteX53" fmla="*/ 3391154 w 5980176"/>
              <a:gd name="connsiteY53" fmla="*/ 51149 h 2364009"/>
              <a:gd name="connsiteX54" fmla="*/ 3403854 w 5980176"/>
              <a:gd name="connsiteY54" fmla="*/ 44005 h 2364009"/>
              <a:gd name="connsiteX55" fmla="*/ 3417062 w 5980176"/>
              <a:gd name="connsiteY55" fmla="*/ 21971 h 2364009"/>
              <a:gd name="connsiteX56" fmla="*/ 3441287 w 5980176"/>
              <a:gd name="connsiteY56" fmla="*/ 18573 h 2364009"/>
              <a:gd name="connsiteX57" fmla="*/ 3461194 w 5980176"/>
              <a:gd name="connsiteY57" fmla="*/ 10826 h 2364009"/>
              <a:gd name="connsiteX58" fmla="*/ 3481482 w 5980176"/>
              <a:gd name="connsiteY58" fmla="*/ 11143 h 2364009"/>
              <a:gd name="connsiteX59" fmla="*/ 3501771 w 5980176"/>
              <a:gd name="connsiteY59" fmla="*/ 0 h 2364009"/>
              <a:gd name="connsiteX60" fmla="*/ 3527584 w 5980176"/>
              <a:gd name="connsiteY60" fmla="*/ 1714 h 2364009"/>
              <a:gd name="connsiteX61" fmla="*/ 3566128 w 5980176"/>
              <a:gd name="connsiteY61" fmla="*/ 8413 h 2364009"/>
              <a:gd name="connsiteX62" fmla="*/ 3626104 w 5980176"/>
              <a:gd name="connsiteY62" fmla="*/ 47180 h 2364009"/>
              <a:gd name="connsiteX63" fmla="*/ 3695225 w 5980176"/>
              <a:gd name="connsiteY63" fmla="*/ 100901 h 2364009"/>
              <a:gd name="connsiteX64" fmla="*/ 3746469 w 5980176"/>
              <a:gd name="connsiteY64" fmla="*/ 135826 h 2364009"/>
              <a:gd name="connsiteX65" fmla="*/ 3783077 w 5980176"/>
              <a:gd name="connsiteY65" fmla="*/ 162971 h 2364009"/>
              <a:gd name="connsiteX66" fmla="*/ 3886677 w 5980176"/>
              <a:gd name="connsiteY66" fmla="*/ 258762 h 2364009"/>
              <a:gd name="connsiteX67" fmla="*/ 3949986 w 5980176"/>
              <a:gd name="connsiteY67" fmla="*/ 321626 h 2364009"/>
              <a:gd name="connsiteX68" fmla="*/ 3991070 w 5980176"/>
              <a:gd name="connsiteY68" fmla="*/ 403352 h 2364009"/>
              <a:gd name="connsiteX69" fmla="*/ 4022027 w 5980176"/>
              <a:gd name="connsiteY69" fmla="*/ 436689 h 2364009"/>
              <a:gd name="connsiteX70" fmla="*/ 4053173 w 5980176"/>
              <a:gd name="connsiteY70" fmla="*/ 486728 h 2364009"/>
              <a:gd name="connsiteX71" fmla="*/ 4082098 w 5980176"/>
              <a:gd name="connsiteY71" fmla="*/ 550067 h 2364009"/>
              <a:gd name="connsiteX72" fmla="*/ 4112355 w 5980176"/>
              <a:gd name="connsiteY72" fmla="*/ 655859 h 2364009"/>
              <a:gd name="connsiteX73" fmla="*/ 4156170 w 5980176"/>
              <a:gd name="connsiteY73" fmla="*/ 857217 h 2364009"/>
              <a:gd name="connsiteX74" fmla="*/ 4203161 w 5980176"/>
              <a:gd name="connsiteY74" fmla="*/ 1071720 h 2364009"/>
              <a:gd name="connsiteX75" fmla="*/ 4216718 w 5980176"/>
              <a:gd name="connsiteY75" fmla="*/ 1221485 h 2364009"/>
              <a:gd name="connsiteX76" fmla="*/ 4227862 w 5980176"/>
              <a:gd name="connsiteY76" fmla="*/ 1296257 h 2364009"/>
              <a:gd name="connsiteX77" fmla="*/ 4240624 w 5980176"/>
              <a:gd name="connsiteY77" fmla="*/ 1381792 h 2364009"/>
              <a:gd name="connsiteX78" fmla="*/ 4266151 w 5980176"/>
              <a:gd name="connsiteY78" fmla="*/ 1493901 h 2364009"/>
              <a:gd name="connsiteX79" fmla="*/ 4303585 w 5980176"/>
              <a:gd name="connsiteY79" fmla="*/ 1560289 h 2364009"/>
              <a:gd name="connsiteX80" fmla="*/ 4341686 w 5980176"/>
              <a:gd name="connsiteY80" fmla="*/ 1591246 h 2364009"/>
              <a:gd name="connsiteX81" fmla="*/ 4352544 w 5980176"/>
              <a:gd name="connsiteY81" fmla="*/ 1650777 h 2364009"/>
              <a:gd name="connsiteX82" fmla="*/ 4407408 w 5980176"/>
              <a:gd name="connsiteY82" fmla="*/ 1742217 h 2364009"/>
              <a:gd name="connsiteX83" fmla="*/ 4535424 w 5980176"/>
              <a:gd name="connsiteY83" fmla="*/ 1778793 h 2364009"/>
              <a:gd name="connsiteX84" fmla="*/ 4645152 w 5980176"/>
              <a:gd name="connsiteY84" fmla="*/ 1824513 h 2364009"/>
              <a:gd name="connsiteX85" fmla="*/ 4754880 w 5980176"/>
              <a:gd name="connsiteY85" fmla="*/ 1879377 h 2364009"/>
              <a:gd name="connsiteX86" fmla="*/ 4901184 w 5980176"/>
              <a:gd name="connsiteY86" fmla="*/ 1925097 h 2364009"/>
              <a:gd name="connsiteX87" fmla="*/ 5038344 w 5980176"/>
              <a:gd name="connsiteY87" fmla="*/ 1952529 h 2364009"/>
              <a:gd name="connsiteX88" fmla="*/ 5175504 w 5980176"/>
              <a:gd name="connsiteY88" fmla="*/ 1989105 h 2364009"/>
              <a:gd name="connsiteX89" fmla="*/ 5330952 w 5980176"/>
              <a:gd name="connsiteY89" fmla="*/ 2007393 h 2364009"/>
              <a:gd name="connsiteX90" fmla="*/ 5458968 w 5980176"/>
              <a:gd name="connsiteY90" fmla="*/ 2043969 h 2364009"/>
              <a:gd name="connsiteX91" fmla="*/ 5605272 w 5980176"/>
              <a:gd name="connsiteY91" fmla="*/ 2043969 h 2364009"/>
              <a:gd name="connsiteX92" fmla="*/ 5696712 w 5980176"/>
              <a:gd name="connsiteY92" fmla="*/ 2053113 h 2364009"/>
              <a:gd name="connsiteX93" fmla="*/ 5815584 w 5980176"/>
              <a:gd name="connsiteY93" fmla="*/ 2080545 h 2364009"/>
              <a:gd name="connsiteX94" fmla="*/ 5916168 w 5980176"/>
              <a:gd name="connsiteY94" fmla="*/ 2089689 h 2364009"/>
              <a:gd name="connsiteX95" fmla="*/ 5916168 w 5980176"/>
              <a:gd name="connsiteY95" fmla="*/ 2089689 h 2364009"/>
              <a:gd name="connsiteX96" fmla="*/ 5980176 w 5980176"/>
              <a:gd name="connsiteY96"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8147 w 5980176"/>
              <a:gd name="connsiteY26" fmla="*/ 1146016 h 2364009"/>
              <a:gd name="connsiteX27" fmla="*/ 2527618 w 5980176"/>
              <a:gd name="connsiteY27" fmla="*/ 1116583 h 2364009"/>
              <a:gd name="connsiteX28" fmla="*/ 2572258 w 5980176"/>
              <a:gd name="connsiteY28" fmla="*/ 1095914 h 2364009"/>
              <a:gd name="connsiteX29" fmla="*/ 2611723 w 5980176"/>
              <a:gd name="connsiteY29" fmla="*/ 1064577 h 2364009"/>
              <a:gd name="connsiteX30" fmla="*/ 2635885 w 5980176"/>
              <a:gd name="connsiteY30" fmla="*/ 1042034 h 2364009"/>
              <a:gd name="connsiteX31" fmla="*/ 2669222 w 5980176"/>
              <a:gd name="connsiteY31" fmla="*/ 1026160 h 2364009"/>
              <a:gd name="connsiteX32" fmla="*/ 2713831 w 5980176"/>
              <a:gd name="connsiteY32" fmla="*/ 1036923 h 2364009"/>
              <a:gd name="connsiteX33" fmla="*/ 2819114 w 5980176"/>
              <a:gd name="connsiteY33" fmla="*/ 1006696 h 2364009"/>
              <a:gd name="connsiteX34" fmla="*/ 2921985 w 5980176"/>
              <a:gd name="connsiteY34" fmla="*/ 919225 h 2364009"/>
              <a:gd name="connsiteX35" fmla="*/ 3027648 w 5980176"/>
              <a:gd name="connsiteY35" fmla="*/ 779558 h 2364009"/>
              <a:gd name="connsiteX36" fmla="*/ 3104737 w 5980176"/>
              <a:gd name="connsiteY36" fmla="*/ 662209 h 2364009"/>
              <a:gd name="connsiteX37" fmla="*/ 3146394 w 5980176"/>
              <a:gd name="connsiteY37" fmla="*/ 586644 h 2364009"/>
              <a:gd name="connsiteX38" fmla="*/ 3188113 w 5980176"/>
              <a:gd name="connsiteY38" fmla="*/ 536859 h 2364009"/>
              <a:gd name="connsiteX39" fmla="*/ 3225292 w 5980176"/>
              <a:gd name="connsiteY39" fmla="*/ 492283 h 2364009"/>
              <a:gd name="connsiteX40" fmla="*/ 3247517 w 5980176"/>
              <a:gd name="connsiteY40" fmla="*/ 454183 h 2364009"/>
              <a:gd name="connsiteX41" fmla="*/ 3268314 w 5980176"/>
              <a:gd name="connsiteY41" fmla="*/ 441515 h 2364009"/>
              <a:gd name="connsiteX42" fmla="*/ 3227515 w 5980176"/>
              <a:gd name="connsiteY42" fmla="*/ 268731 h 2364009"/>
              <a:gd name="connsiteX43" fmla="*/ 3263265 w 5980176"/>
              <a:gd name="connsiteY43" fmla="*/ 215899 h 2364009"/>
              <a:gd name="connsiteX44" fmla="*/ 3274505 w 5980176"/>
              <a:gd name="connsiteY44" fmla="*/ 205735 h 2364009"/>
              <a:gd name="connsiteX45" fmla="*/ 3277615 w 5980176"/>
              <a:gd name="connsiteY45" fmla="*/ 192562 h 2364009"/>
              <a:gd name="connsiteX46" fmla="*/ 3294411 w 5980176"/>
              <a:gd name="connsiteY46" fmla="*/ 166751 h 2364009"/>
              <a:gd name="connsiteX47" fmla="*/ 3311525 w 5980176"/>
              <a:gd name="connsiteY47" fmla="*/ 154907 h 2364009"/>
              <a:gd name="connsiteX48" fmla="*/ 3319939 w 5980176"/>
              <a:gd name="connsiteY48" fmla="*/ 139350 h 2364009"/>
              <a:gd name="connsiteX49" fmla="*/ 3337084 w 5980176"/>
              <a:gd name="connsiteY49" fmla="*/ 112744 h 2364009"/>
              <a:gd name="connsiteX50" fmla="*/ 3355340 w 5980176"/>
              <a:gd name="connsiteY50" fmla="*/ 96297 h 2364009"/>
              <a:gd name="connsiteX51" fmla="*/ 3372136 w 5980176"/>
              <a:gd name="connsiteY51" fmla="*/ 72389 h 2364009"/>
              <a:gd name="connsiteX52" fmla="*/ 3391154 w 5980176"/>
              <a:gd name="connsiteY52" fmla="*/ 51149 h 2364009"/>
              <a:gd name="connsiteX53" fmla="*/ 3403854 w 5980176"/>
              <a:gd name="connsiteY53" fmla="*/ 44005 h 2364009"/>
              <a:gd name="connsiteX54" fmla="*/ 3417062 w 5980176"/>
              <a:gd name="connsiteY54" fmla="*/ 21971 h 2364009"/>
              <a:gd name="connsiteX55" fmla="*/ 3441287 w 5980176"/>
              <a:gd name="connsiteY55" fmla="*/ 18573 h 2364009"/>
              <a:gd name="connsiteX56" fmla="*/ 3461194 w 5980176"/>
              <a:gd name="connsiteY56" fmla="*/ 10826 h 2364009"/>
              <a:gd name="connsiteX57" fmla="*/ 3481482 w 5980176"/>
              <a:gd name="connsiteY57" fmla="*/ 11143 h 2364009"/>
              <a:gd name="connsiteX58" fmla="*/ 3501771 w 5980176"/>
              <a:gd name="connsiteY58" fmla="*/ 0 h 2364009"/>
              <a:gd name="connsiteX59" fmla="*/ 3527584 w 5980176"/>
              <a:gd name="connsiteY59" fmla="*/ 1714 h 2364009"/>
              <a:gd name="connsiteX60" fmla="*/ 3566128 w 5980176"/>
              <a:gd name="connsiteY60" fmla="*/ 8413 h 2364009"/>
              <a:gd name="connsiteX61" fmla="*/ 3626104 w 5980176"/>
              <a:gd name="connsiteY61" fmla="*/ 47180 h 2364009"/>
              <a:gd name="connsiteX62" fmla="*/ 3695225 w 5980176"/>
              <a:gd name="connsiteY62" fmla="*/ 100901 h 2364009"/>
              <a:gd name="connsiteX63" fmla="*/ 3746469 w 5980176"/>
              <a:gd name="connsiteY63" fmla="*/ 135826 h 2364009"/>
              <a:gd name="connsiteX64" fmla="*/ 3783077 w 5980176"/>
              <a:gd name="connsiteY64" fmla="*/ 162971 h 2364009"/>
              <a:gd name="connsiteX65" fmla="*/ 3886677 w 5980176"/>
              <a:gd name="connsiteY65" fmla="*/ 258762 h 2364009"/>
              <a:gd name="connsiteX66" fmla="*/ 3949986 w 5980176"/>
              <a:gd name="connsiteY66" fmla="*/ 321626 h 2364009"/>
              <a:gd name="connsiteX67" fmla="*/ 3991070 w 5980176"/>
              <a:gd name="connsiteY67" fmla="*/ 403352 h 2364009"/>
              <a:gd name="connsiteX68" fmla="*/ 4022027 w 5980176"/>
              <a:gd name="connsiteY68" fmla="*/ 436689 h 2364009"/>
              <a:gd name="connsiteX69" fmla="*/ 4053173 w 5980176"/>
              <a:gd name="connsiteY69" fmla="*/ 486728 h 2364009"/>
              <a:gd name="connsiteX70" fmla="*/ 4082098 w 5980176"/>
              <a:gd name="connsiteY70" fmla="*/ 550067 h 2364009"/>
              <a:gd name="connsiteX71" fmla="*/ 4112355 w 5980176"/>
              <a:gd name="connsiteY71" fmla="*/ 655859 h 2364009"/>
              <a:gd name="connsiteX72" fmla="*/ 4156170 w 5980176"/>
              <a:gd name="connsiteY72" fmla="*/ 857217 h 2364009"/>
              <a:gd name="connsiteX73" fmla="*/ 4203161 w 5980176"/>
              <a:gd name="connsiteY73" fmla="*/ 1071720 h 2364009"/>
              <a:gd name="connsiteX74" fmla="*/ 4216718 w 5980176"/>
              <a:gd name="connsiteY74" fmla="*/ 1221485 h 2364009"/>
              <a:gd name="connsiteX75" fmla="*/ 4227862 w 5980176"/>
              <a:gd name="connsiteY75" fmla="*/ 1296257 h 2364009"/>
              <a:gd name="connsiteX76" fmla="*/ 4240624 w 5980176"/>
              <a:gd name="connsiteY76" fmla="*/ 1381792 h 2364009"/>
              <a:gd name="connsiteX77" fmla="*/ 4266151 w 5980176"/>
              <a:gd name="connsiteY77" fmla="*/ 1493901 h 2364009"/>
              <a:gd name="connsiteX78" fmla="*/ 4303585 w 5980176"/>
              <a:gd name="connsiteY78" fmla="*/ 1560289 h 2364009"/>
              <a:gd name="connsiteX79" fmla="*/ 4341686 w 5980176"/>
              <a:gd name="connsiteY79" fmla="*/ 1591246 h 2364009"/>
              <a:gd name="connsiteX80" fmla="*/ 4352544 w 5980176"/>
              <a:gd name="connsiteY80" fmla="*/ 1650777 h 2364009"/>
              <a:gd name="connsiteX81" fmla="*/ 4407408 w 5980176"/>
              <a:gd name="connsiteY81" fmla="*/ 1742217 h 2364009"/>
              <a:gd name="connsiteX82" fmla="*/ 4535424 w 5980176"/>
              <a:gd name="connsiteY82" fmla="*/ 1778793 h 2364009"/>
              <a:gd name="connsiteX83" fmla="*/ 4645152 w 5980176"/>
              <a:gd name="connsiteY83" fmla="*/ 1824513 h 2364009"/>
              <a:gd name="connsiteX84" fmla="*/ 4754880 w 5980176"/>
              <a:gd name="connsiteY84" fmla="*/ 1879377 h 2364009"/>
              <a:gd name="connsiteX85" fmla="*/ 4901184 w 5980176"/>
              <a:gd name="connsiteY85" fmla="*/ 1925097 h 2364009"/>
              <a:gd name="connsiteX86" fmla="*/ 5038344 w 5980176"/>
              <a:gd name="connsiteY86" fmla="*/ 1952529 h 2364009"/>
              <a:gd name="connsiteX87" fmla="*/ 5175504 w 5980176"/>
              <a:gd name="connsiteY87" fmla="*/ 1989105 h 2364009"/>
              <a:gd name="connsiteX88" fmla="*/ 5330952 w 5980176"/>
              <a:gd name="connsiteY88" fmla="*/ 2007393 h 2364009"/>
              <a:gd name="connsiteX89" fmla="*/ 5458968 w 5980176"/>
              <a:gd name="connsiteY89" fmla="*/ 2043969 h 2364009"/>
              <a:gd name="connsiteX90" fmla="*/ 5605272 w 5980176"/>
              <a:gd name="connsiteY90" fmla="*/ 2043969 h 2364009"/>
              <a:gd name="connsiteX91" fmla="*/ 5696712 w 5980176"/>
              <a:gd name="connsiteY91" fmla="*/ 2053113 h 2364009"/>
              <a:gd name="connsiteX92" fmla="*/ 5815584 w 5980176"/>
              <a:gd name="connsiteY92" fmla="*/ 2080545 h 2364009"/>
              <a:gd name="connsiteX93" fmla="*/ 5916168 w 5980176"/>
              <a:gd name="connsiteY93" fmla="*/ 2089689 h 2364009"/>
              <a:gd name="connsiteX94" fmla="*/ 5916168 w 5980176"/>
              <a:gd name="connsiteY94" fmla="*/ 2089689 h 2364009"/>
              <a:gd name="connsiteX95" fmla="*/ 5980176 w 5980176"/>
              <a:gd name="connsiteY95"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8147 w 5980176"/>
              <a:gd name="connsiteY26" fmla="*/ 1146016 h 2364009"/>
              <a:gd name="connsiteX27" fmla="*/ 2527618 w 5980176"/>
              <a:gd name="connsiteY27" fmla="*/ 1116583 h 2364009"/>
              <a:gd name="connsiteX28" fmla="*/ 2572258 w 5980176"/>
              <a:gd name="connsiteY28" fmla="*/ 1095914 h 2364009"/>
              <a:gd name="connsiteX29" fmla="*/ 2611723 w 5980176"/>
              <a:gd name="connsiteY29" fmla="*/ 1064577 h 2364009"/>
              <a:gd name="connsiteX30" fmla="*/ 2635885 w 5980176"/>
              <a:gd name="connsiteY30" fmla="*/ 1042034 h 2364009"/>
              <a:gd name="connsiteX31" fmla="*/ 2669222 w 5980176"/>
              <a:gd name="connsiteY31" fmla="*/ 1026160 h 2364009"/>
              <a:gd name="connsiteX32" fmla="*/ 2713831 w 5980176"/>
              <a:gd name="connsiteY32" fmla="*/ 1036923 h 2364009"/>
              <a:gd name="connsiteX33" fmla="*/ 2819114 w 5980176"/>
              <a:gd name="connsiteY33" fmla="*/ 1006696 h 2364009"/>
              <a:gd name="connsiteX34" fmla="*/ 2921985 w 5980176"/>
              <a:gd name="connsiteY34" fmla="*/ 919225 h 2364009"/>
              <a:gd name="connsiteX35" fmla="*/ 3027648 w 5980176"/>
              <a:gd name="connsiteY35" fmla="*/ 779558 h 2364009"/>
              <a:gd name="connsiteX36" fmla="*/ 3104737 w 5980176"/>
              <a:gd name="connsiteY36" fmla="*/ 662209 h 2364009"/>
              <a:gd name="connsiteX37" fmla="*/ 3146394 w 5980176"/>
              <a:gd name="connsiteY37" fmla="*/ 586644 h 2364009"/>
              <a:gd name="connsiteX38" fmla="*/ 3188113 w 5980176"/>
              <a:gd name="connsiteY38" fmla="*/ 536859 h 2364009"/>
              <a:gd name="connsiteX39" fmla="*/ 3225292 w 5980176"/>
              <a:gd name="connsiteY39" fmla="*/ 492283 h 2364009"/>
              <a:gd name="connsiteX40" fmla="*/ 3247517 w 5980176"/>
              <a:gd name="connsiteY40" fmla="*/ 454183 h 2364009"/>
              <a:gd name="connsiteX41" fmla="*/ 3268314 w 5980176"/>
              <a:gd name="connsiteY41" fmla="*/ 441515 h 2364009"/>
              <a:gd name="connsiteX42" fmla="*/ 3227515 w 5980176"/>
              <a:gd name="connsiteY42" fmla="*/ 268731 h 2364009"/>
              <a:gd name="connsiteX43" fmla="*/ 3263265 w 5980176"/>
              <a:gd name="connsiteY43" fmla="*/ 215899 h 2364009"/>
              <a:gd name="connsiteX44" fmla="*/ 3274505 w 5980176"/>
              <a:gd name="connsiteY44" fmla="*/ 205735 h 2364009"/>
              <a:gd name="connsiteX45" fmla="*/ 3277615 w 5980176"/>
              <a:gd name="connsiteY45" fmla="*/ 192562 h 2364009"/>
              <a:gd name="connsiteX46" fmla="*/ 3294411 w 5980176"/>
              <a:gd name="connsiteY46" fmla="*/ 166751 h 2364009"/>
              <a:gd name="connsiteX47" fmla="*/ 3311525 w 5980176"/>
              <a:gd name="connsiteY47" fmla="*/ 154907 h 2364009"/>
              <a:gd name="connsiteX48" fmla="*/ 3337084 w 5980176"/>
              <a:gd name="connsiteY48" fmla="*/ 112744 h 2364009"/>
              <a:gd name="connsiteX49" fmla="*/ 3355340 w 5980176"/>
              <a:gd name="connsiteY49" fmla="*/ 96297 h 2364009"/>
              <a:gd name="connsiteX50" fmla="*/ 3372136 w 5980176"/>
              <a:gd name="connsiteY50" fmla="*/ 72389 h 2364009"/>
              <a:gd name="connsiteX51" fmla="*/ 3391154 w 5980176"/>
              <a:gd name="connsiteY51" fmla="*/ 51149 h 2364009"/>
              <a:gd name="connsiteX52" fmla="*/ 3403854 w 5980176"/>
              <a:gd name="connsiteY52" fmla="*/ 44005 h 2364009"/>
              <a:gd name="connsiteX53" fmla="*/ 3417062 w 5980176"/>
              <a:gd name="connsiteY53" fmla="*/ 21971 h 2364009"/>
              <a:gd name="connsiteX54" fmla="*/ 3441287 w 5980176"/>
              <a:gd name="connsiteY54" fmla="*/ 18573 h 2364009"/>
              <a:gd name="connsiteX55" fmla="*/ 3461194 w 5980176"/>
              <a:gd name="connsiteY55" fmla="*/ 10826 h 2364009"/>
              <a:gd name="connsiteX56" fmla="*/ 3481482 w 5980176"/>
              <a:gd name="connsiteY56" fmla="*/ 11143 h 2364009"/>
              <a:gd name="connsiteX57" fmla="*/ 3501771 w 5980176"/>
              <a:gd name="connsiteY57" fmla="*/ 0 h 2364009"/>
              <a:gd name="connsiteX58" fmla="*/ 3527584 w 5980176"/>
              <a:gd name="connsiteY58" fmla="*/ 1714 h 2364009"/>
              <a:gd name="connsiteX59" fmla="*/ 3566128 w 5980176"/>
              <a:gd name="connsiteY59" fmla="*/ 8413 h 2364009"/>
              <a:gd name="connsiteX60" fmla="*/ 3626104 w 5980176"/>
              <a:gd name="connsiteY60" fmla="*/ 47180 h 2364009"/>
              <a:gd name="connsiteX61" fmla="*/ 3695225 w 5980176"/>
              <a:gd name="connsiteY61" fmla="*/ 100901 h 2364009"/>
              <a:gd name="connsiteX62" fmla="*/ 3746469 w 5980176"/>
              <a:gd name="connsiteY62" fmla="*/ 135826 h 2364009"/>
              <a:gd name="connsiteX63" fmla="*/ 3783077 w 5980176"/>
              <a:gd name="connsiteY63" fmla="*/ 162971 h 2364009"/>
              <a:gd name="connsiteX64" fmla="*/ 3886677 w 5980176"/>
              <a:gd name="connsiteY64" fmla="*/ 258762 h 2364009"/>
              <a:gd name="connsiteX65" fmla="*/ 3949986 w 5980176"/>
              <a:gd name="connsiteY65" fmla="*/ 321626 h 2364009"/>
              <a:gd name="connsiteX66" fmla="*/ 3991070 w 5980176"/>
              <a:gd name="connsiteY66" fmla="*/ 403352 h 2364009"/>
              <a:gd name="connsiteX67" fmla="*/ 4022027 w 5980176"/>
              <a:gd name="connsiteY67" fmla="*/ 436689 h 2364009"/>
              <a:gd name="connsiteX68" fmla="*/ 4053173 w 5980176"/>
              <a:gd name="connsiteY68" fmla="*/ 486728 h 2364009"/>
              <a:gd name="connsiteX69" fmla="*/ 4082098 w 5980176"/>
              <a:gd name="connsiteY69" fmla="*/ 550067 h 2364009"/>
              <a:gd name="connsiteX70" fmla="*/ 4112355 w 5980176"/>
              <a:gd name="connsiteY70" fmla="*/ 655859 h 2364009"/>
              <a:gd name="connsiteX71" fmla="*/ 4156170 w 5980176"/>
              <a:gd name="connsiteY71" fmla="*/ 857217 h 2364009"/>
              <a:gd name="connsiteX72" fmla="*/ 4203161 w 5980176"/>
              <a:gd name="connsiteY72" fmla="*/ 1071720 h 2364009"/>
              <a:gd name="connsiteX73" fmla="*/ 4216718 w 5980176"/>
              <a:gd name="connsiteY73" fmla="*/ 1221485 h 2364009"/>
              <a:gd name="connsiteX74" fmla="*/ 4227862 w 5980176"/>
              <a:gd name="connsiteY74" fmla="*/ 1296257 h 2364009"/>
              <a:gd name="connsiteX75" fmla="*/ 4240624 w 5980176"/>
              <a:gd name="connsiteY75" fmla="*/ 1381792 h 2364009"/>
              <a:gd name="connsiteX76" fmla="*/ 4266151 w 5980176"/>
              <a:gd name="connsiteY76" fmla="*/ 1493901 h 2364009"/>
              <a:gd name="connsiteX77" fmla="*/ 4303585 w 5980176"/>
              <a:gd name="connsiteY77" fmla="*/ 1560289 h 2364009"/>
              <a:gd name="connsiteX78" fmla="*/ 4341686 w 5980176"/>
              <a:gd name="connsiteY78" fmla="*/ 1591246 h 2364009"/>
              <a:gd name="connsiteX79" fmla="*/ 4352544 w 5980176"/>
              <a:gd name="connsiteY79" fmla="*/ 1650777 h 2364009"/>
              <a:gd name="connsiteX80" fmla="*/ 4407408 w 5980176"/>
              <a:gd name="connsiteY80" fmla="*/ 1742217 h 2364009"/>
              <a:gd name="connsiteX81" fmla="*/ 4535424 w 5980176"/>
              <a:gd name="connsiteY81" fmla="*/ 1778793 h 2364009"/>
              <a:gd name="connsiteX82" fmla="*/ 4645152 w 5980176"/>
              <a:gd name="connsiteY82" fmla="*/ 1824513 h 2364009"/>
              <a:gd name="connsiteX83" fmla="*/ 4754880 w 5980176"/>
              <a:gd name="connsiteY83" fmla="*/ 1879377 h 2364009"/>
              <a:gd name="connsiteX84" fmla="*/ 4901184 w 5980176"/>
              <a:gd name="connsiteY84" fmla="*/ 1925097 h 2364009"/>
              <a:gd name="connsiteX85" fmla="*/ 5038344 w 5980176"/>
              <a:gd name="connsiteY85" fmla="*/ 1952529 h 2364009"/>
              <a:gd name="connsiteX86" fmla="*/ 5175504 w 5980176"/>
              <a:gd name="connsiteY86" fmla="*/ 1989105 h 2364009"/>
              <a:gd name="connsiteX87" fmla="*/ 5330952 w 5980176"/>
              <a:gd name="connsiteY87" fmla="*/ 2007393 h 2364009"/>
              <a:gd name="connsiteX88" fmla="*/ 5458968 w 5980176"/>
              <a:gd name="connsiteY88" fmla="*/ 2043969 h 2364009"/>
              <a:gd name="connsiteX89" fmla="*/ 5605272 w 5980176"/>
              <a:gd name="connsiteY89" fmla="*/ 2043969 h 2364009"/>
              <a:gd name="connsiteX90" fmla="*/ 5696712 w 5980176"/>
              <a:gd name="connsiteY90" fmla="*/ 2053113 h 2364009"/>
              <a:gd name="connsiteX91" fmla="*/ 5815584 w 5980176"/>
              <a:gd name="connsiteY91" fmla="*/ 2080545 h 2364009"/>
              <a:gd name="connsiteX92" fmla="*/ 5916168 w 5980176"/>
              <a:gd name="connsiteY92" fmla="*/ 2089689 h 2364009"/>
              <a:gd name="connsiteX93" fmla="*/ 5916168 w 5980176"/>
              <a:gd name="connsiteY93" fmla="*/ 2089689 h 2364009"/>
              <a:gd name="connsiteX94" fmla="*/ 5980176 w 5980176"/>
              <a:gd name="connsiteY94"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8147 w 5980176"/>
              <a:gd name="connsiteY26" fmla="*/ 1146016 h 2364009"/>
              <a:gd name="connsiteX27" fmla="*/ 2527618 w 5980176"/>
              <a:gd name="connsiteY27" fmla="*/ 1116583 h 2364009"/>
              <a:gd name="connsiteX28" fmla="*/ 2572258 w 5980176"/>
              <a:gd name="connsiteY28" fmla="*/ 1095914 h 2364009"/>
              <a:gd name="connsiteX29" fmla="*/ 2611723 w 5980176"/>
              <a:gd name="connsiteY29" fmla="*/ 1064577 h 2364009"/>
              <a:gd name="connsiteX30" fmla="*/ 2635885 w 5980176"/>
              <a:gd name="connsiteY30" fmla="*/ 1042034 h 2364009"/>
              <a:gd name="connsiteX31" fmla="*/ 2669222 w 5980176"/>
              <a:gd name="connsiteY31" fmla="*/ 1026160 h 2364009"/>
              <a:gd name="connsiteX32" fmla="*/ 2713831 w 5980176"/>
              <a:gd name="connsiteY32" fmla="*/ 1036923 h 2364009"/>
              <a:gd name="connsiteX33" fmla="*/ 2819114 w 5980176"/>
              <a:gd name="connsiteY33" fmla="*/ 1006696 h 2364009"/>
              <a:gd name="connsiteX34" fmla="*/ 2921985 w 5980176"/>
              <a:gd name="connsiteY34" fmla="*/ 919225 h 2364009"/>
              <a:gd name="connsiteX35" fmla="*/ 3027648 w 5980176"/>
              <a:gd name="connsiteY35" fmla="*/ 779558 h 2364009"/>
              <a:gd name="connsiteX36" fmla="*/ 3104737 w 5980176"/>
              <a:gd name="connsiteY36" fmla="*/ 662209 h 2364009"/>
              <a:gd name="connsiteX37" fmla="*/ 3146394 w 5980176"/>
              <a:gd name="connsiteY37" fmla="*/ 586644 h 2364009"/>
              <a:gd name="connsiteX38" fmla="*/ 3188113 w 5980176"/>
              <a:gd name="connsiteY38" fmla="*/ 536859 h 2364009"/>
              <a:gd name="connsiteX39" fmla="*/ 3225292 w 5980176"/>
              <a:gd name="connsiteY39" fmla="*/ 492283 h 2364009"/>
              <a:gd name="connsiteX40" fmla="*/ 3247517 w 5980176"/>
              <a:gd name="connsiteY40" fmla="*/ 454183 h 2364009"/>
              <a:gd name="connsiteX41" fmla="*/ 3268314 w 5980176"/>
              <a:gd name="connsiteY41" fmla="*/ 441515 h 2364009"/>
              <a:gd name="connsiteX42" fmla="*/ 3227515 w 5980176"/>
              <a:gd name="connsiteY42" fmla="*/ 268731 h 2364009"/>
              <a:gd name="connsiteX43" fmla="*/ 3263265 w 5980176"/>
              <a:gd name="connsiteY43" fmla="*/ 215899 h 2364009"/>
              <a:gd name="connsiteX44" fmla="*/ 3274505 w 5980176"/>
              <a:gd name="connsiteY44" fmla="*/ 205735 h 2364009"/>
              <a:gd name="connsiteX45" fmla="*/ 3277615 w 5980176"/>
              <a:gd name="connsiteY45" fmla="*/ 192562 h 2364009"/>
              <a:gd name="connsiteX46" fmla="*/ 3294411 w 5980176"/>
              <a:gd name="connsiteY46" fmla="*/ 166751 h 2364009"/>
              <a:gd name="connsiteX47" fmla="*/ 3311525 w 5980176"/>
              <a:gd name="connsiteY47" fmla="*/ 154907 h 2364009"/>
              <a:gd name="connsiteX48" fmla="*/ 3337084 w 5980176"/>
              <a:gd name="connsiteY48" fmla="*/ 112744 h 2364009"/>
              <a:gd name="connsiteX49" fmla="*/ 3372136 w 5980176"/>
              <a:gd name="connsiteY49" fmla="*/ 72389 h 2364009"/>
              <a:gd name="connsiteX50" fmla="*/ 3391154 w 5980176"/>
              <a:gd name="connsiteY50" fmla="*/ 51149 h 2364009"/>
              <a:gd name="connsiteX51" fmla="*/ 3403854 w 5980176"/>
              <a:gd name="connsiteY51" fmla="*/ 44005 h 2364009"/>
              <a:gd name="connsiteX52" fmla="*/ 3417062 w 5980176"/>
              <a:gd name="connsiteY52" fmla="*/ 21971 h 2364009"/>
              <a:gd name="connsiteX53" fmla="*/ 3441287 w 5980176"/>
              <a:gd name="connsiteY53" fmla="*/ 18573 h 2364009"/>
              <a:gd name="connsiteX54" fmla="*/ 3461194 w 5980176"/>
              <a:gd name="connsiteY54" fmla="*/ 10826 h 2364009"/>
              <a:gd name="connsiteX55" fmla="*/ 3481482 w 5980176"/>
              <a:gd name="connsiteY55" fmla="*/ 11143 h 2364009"/>
              <a:gd name="connsiteX56" fmla="*/ 3501771 w 5980176"/>
              <a:gd name="connsiteY56" fmla="*/ 0 h 2364009"/>
              <a:gd name="connsiteX57" fmla="*/ 3527584 w 5980176"/>
              <a:gd name="connsiteY57" fmla="*/ 1714 h 2364009"/>
              <a:gd name="connsiteX58" fmla="*/ 3566128 w 5980176"/>
              <a:gd name="connsiteY58" fmla="*/ 8413 h 2364009"/>
              <a:gd name="connsiteX59" fmla="*/ 3626104 w 5980176"/>
              <a:gd name="connsiteY59" fmla="*/ 47180 h 2364009"/>
              <a:gd name="connsiteX60" fmla="*/ 3695225 w 5980176"/>
              <a:gd name="connsiteY60" fmla="*/ 100901 h 2364009"/>
              <a:gd name="connsiteX61" fmla="*/ 3746469 w 5980176"/>
              <a:gd name="connsiteY61" fmla="*/ 135826 h 2364009"/>
              <a:gd name="connsiteX62" fmla="*/ 3783077 w 5980176"/>
              <a:gd name="connsiteY62" fmla="*/ 162971 h 2364009"/>
              <a:gd name="connsiteX63" fmla="*/ 3886677 w 5980176"/>
              <a:gd name="connsiteY63" fmla="*/ 258762 h 2364009"/>
              <a:gd name="connsiteX64" fmla="*/ 3949986 w 5980176"/>
              <a:gd name="connsiteY64" fmla="*/ 321626 h 2364009"/>
              <a:gd name="connsiteX65" fmla="*/ 3991070 w 5980176"/>
              <a:gd name="connsiteY65" fmla="*/ 403352 h 2364009"/>
              <a:gd name="connsiteX66" fmla="*/ 4022027 w 5980176"/>
              <a:gd name="connsiteY66" fmla="*/ 436689 h 2364009"/>
              <a:gd name="connsiteX67" fmla="*/ 4053173 w 5980176"/>
              <a:gd name="connsiteY67" fmla="*/ 486728 h 2364009"/>
              <a:gd name="connsiteX68" fmla="*/ 4082098 w 5980176"/>
              <a:gd name="connsiteY68" fmla="*/ 550067 h 2364009"/>
              <a:gd name="connsiteX69" fmla="*/ 4112355 w 5980176"/>
              <a:gd name="connsiteY69" fmla="*/ 655859 h 2364009"/>
              <a:gd name="connsiteX70" fmla="*/ 4156170 w 5980176"/>
              <a:gd name="connsiteY70" fmla="*/ 857217 h 2364009"/>
              <a:gd name="connsiteX71" fmla="*/ 4203161 w 5980176"/>
              <a:gd name="connsiteY71" fmla="*/ 1071720 h 2364009"/>
              <a:gd name="connsiteX72" fmla="*/ 4216718 w 5980176"/>
              <a:gd name="connsiteY72" fmla="*/ 1221485 h 2364009"/>
              <a:gd name="connsiteX73" fmla="*/ 4227862 w 5980176"/>
              <a:gd name="connsiteY73" fmla="*/ 1296257 h 2364009"/>
              <a:gd name="connsiteX74" fmla="*/ 4240624 w 5980176"/>
              <a:gd name="connsiteY74" fmla="*/ 1381792 h 2364009"/>
              <a:gd name="connsiteX75" fmla="*/ 4266151 w 5980176"/>
              <a:gd name="connsiteY75" fmla="*/ 1493901 h 2364009"/>
              <a:gd name="connsiteX76" fmla="*/ 4303585 w 5980176"/>
              <a:gd name="connsiteY76" fmla="*/ 1560289 h 2364009"/>
              <a:gd name="connsiteX77" fmla="*/ 4341686 w 5980176"/>
              <a:gd name="connsiteY77" fmla="*/ 1591246 h 2364009"/>
              <a:gd name="connsiteX78" fmla="*/ 4352544 w 5980176"/>
              <a:gd name="connsiteY78" fmla="*/ 1650777 h 2364009"/>
              <a:gd name="connsiteX79" fmla="*/ 4407408 w 5980176"/>
              <a:gd name="connsiteY79" fmla="*/ 1742217 h 2364009"/>
              <a:gd name="connsiteX80" fmla="*/ 4535424 w 5980176"/>
              <a:gd name="connsiteY80" fmla="*/ 1778793 h 2364009"/>
              <a:gd name="connsiteX81" fmla="*/ 4645152 w 5980176"/>
              <a:gd name="connsiteY81" fmla="*/ 1824513 h 2364009"/>
              <a:gd name="connsiteX82" fmla="*/ 4754880 w 5980176"/>
              <a:gd name="connsiteY82" fmla="*/ 1879377 h 2364009"/>
              <a:gd name="connsiteX83" fmla="*/ 4901184 w 5980176"/>
              <a:gd name="connsiteY83" fmla="*/ 1925097 h 2364009"/>
              <a:gd name="connsiteX84" fmla="*/ 5038344 w 5980176"/>
              <a:gd name="connsiteY84" fmla="*/ 1952529 h 2364009"/>
              <a:gd name="connsiteX85" fmla="*/ 5175504 w 5980176"/>
              <a:gd name="connsiteY85" fmla="*/ 1989105 h 2364009"/>
              <a:gd name="connsiteX86" fmla="*/ 5330952 w 5980176"/>
              <a:gd name="connsiteY86" fmla="*/ 2007393 h 2364009"/>
              <a:gd name="connsiteX87" fmla="*/ 5458968 w 5980176"/>
              <a:gd name="connsiteY87" fmla="*/ 2043969 h 2364009"/>
              <a:gd name="connsiteX88" fmla="*/ 5605272 w 5980176"/>
              <a:gd name="connsiteY88" fmla="*/ 2043969 h 2364009"/>
              <a:gd name="connsiteX89" fmla="*/ 5696712 w 5980176"/>
              <a:gd name="connsiteY89" fmla="*/ 2053113 h 2364009"/>
              <a:gd name="connsiteX90" fmla="*/ 5815584 w 5980176"/>
              <a:gd name="connsiteY90" fmla="*/ 2080545 h 2364009"/>
              <a:gd name="connsiteX91" fmla="*/ 5916168 w 5980176"/>
              <a:gd name="connsiteY91" fmla="*/ 2089689 h 2364009"/>
              <a:gd name="connsiteX92" fmla="*/ 5916168 w 5980176"/>
              <a:gd name="connsiteY92" fmla="*/ 2089689 h 2364009"/>
              <a:gd name="connsiteX93" fmla="*/ 5980176 w 5980176"/>
              <a:gd name="connsiteY93"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8147 w 5980176"/>
              <a:gd name="connsiteY26" fmla="*/ 1146016 h 2364009"/>
              <a:gd name="connsiteX27" fmla="*/ 2527618 w 5980176"/>
              <a:gd name="connsiteY27" fmla="*/ 1116583 h 2364009"/>
              <a:gd name="connsiteX28" fmla="*/ 2572258 w 5980176"/>
              <a:gd name="connsiteY28" fmla="*/ 1095914 h 2364009"/>
              <a:gd name="connsiteX29" fmla="*/ 2611723 w 5980176"/>
              <a:gd name="connsiteY29" fmla="*/ 1064577 h 2364009"/>
              <a:gd name="connsiteX30" fmla="*/ 2635885 w 5980176"/>
              <a:gd name="connsiteY30" fmla="*/ 1042034 h 2364009"/>
              <a:gd name="connsiteX31" fmla="*/ 2669222 w 5980176"/>
              <a:gd name="connsiteY31" fmla="*/ 1026160 h 2364009"/>
              <a:gd name="connsiteX32" fmla="*/ 2713831 w 5980176"/>
              <a:gd name="connsiteY32" fmla="*/ 1036923 h 2364009"/>
              <a:gd name="connsiteX33" fmla="*/ 2819114 w 5980176"/>
              <a:gd name="connsiteY33" fmla="*/ 1006696 h 2364009"/>
              <a:gd name="connsiteX34" fmla="*/ 2921985 w 5980176"/>
              <a:gd name="connsiteY34" fmla="*/ 919225 h 2364009"/>
              <a:gd name="connsiteX35" fmla="*/ 3027648 w 5980176"/>
              <a:gd name="connsiteY35" fmla="*/ 779558 h 2364009"/>
              <a:gd name="connsiteX36" fmla="*/ 3104737 w 5980176"/>
              <a:gd name="connsiteY36" fmla="*/ 662209 h 2364009"/>
              <a:gd name="connsiteX37" fmla="*/ 3146394 w 5980176"/>
              <a:gd name="connsiteY37" fmla="*/ 586644 h 2364009"/>
              <a:gd name="connsiteX38" fmla="*/ 3188113 w 5980176"/>
              <a:gd name="connsiteY38" fmla="*/ 536859 h 2364009"/>
              <a:gd name="connsiteX39" fmla="*/ 3225292 w 5980176"/>
              <a:gd name="connsiteY39" fmla="*/ 492283 h 2364009"/>
              <a:gd name="connsiteX40" fmla="*/ 3247517 w 5980176"/>
              <a:gd name="connsiteY40" fmla="*/ 454183 h 2364009"/>
              <a:gd name="connsiteX41" fmla="*/ 3268314 w 5980176"/>
              <a:gd name="connsiteY41" fmla="*/ 441515 h 2364009"/>
              <a:gd name="connsiteX42" fmla="*/ 3227515 w 5980176"/>
              <a:gd name="connsiteY42" fmla="*/ 268731 h 2364009"/>
              <a:gd name="connsiteX43" fmla="*/ 3263265 w 5980176"/>
              <a:gd name="connsiteY43" fmla="*/ 215899 h 2364009"/>
              <a:gd name="connsiteX44" fmla="*/ 3274505 w 5980176"/>
              <a:gd name="connsiteY44" fmla="*/ 205735 h 2364009"/>
              <a:gd name="connsiteX45" fmla="*/ 3277615 w 5980176"/>
              <a:gd name="connsiteY45" fmla="*/ 192562 h 2364009"/>
              <a:gd name="connsiteX46" fmla="*/ 3294411 w 5980176"/>
              <a:gd name="connsiteY46" fmla="*/ 166751 h 2364009"/>
              <a:gd name="connsiteX47" fmla="*/ 3311525 w 5980176"/>
              <a:gd name="connsiteY47" fmla="*/ 154907 h 2364009"/>
              <a:gd name="connsiteX48" fmla="*/ 3337084 w 5980176"/>
              <a:gd name="connsiteY48" fmla="*/ 112744 h 2364009"/>
              <a:gd name="connsiteX49" fmla="*/ 3372136 w 5980176"/>
              <a:gd name="connsiteY49" fmla="*/ 72389 h 2364009"/>
              <a:gd name="connsiteX50" fmla="*/ 3391154 w 5980176"/>
              <a:gd name="connsiteY50" fmla="*/ 51149 h 2364009"/>
              <a:gd name="connsiteX51" fmla="*/ 3417062 w 5980176"/>
              <a:gd name="connsiteY51" fmla="*/ 21971 h 2364009"/>
              <a:gd name="connsiteX52" fmla="*/ 3441287 w 5980176"/>
              <a:gd name="connsiteY52" fmla="*/ 18573 h 2364009"/>
              <a:gd name="connsiteX53" fmla="*/ 3461194 w 5980176"/>
              <a:gd name="connsiteY53" fmla="*/ 10826 h 2364009"/>
              <a:gd name="connsiteX54" fmla="*/ 3481482 w 5980176"/>
              <a:gd name="connsiteY54" fmla="*/ 11143 h 2364009"/>
              <a:gd name="connsiteX55" fmla="*/ 3501771 w 5980176"/>
              <a:gd name="connsiteY55" fmla="*/ 0 h 2364009"/>
              <a:gd name="connsiteX56" fmla="*/ 3527584 w 5980176"/>
              <a:gd name="connsiteY56" fmla="*/ 1714 h 2364009"/>
              <a:gd name="connsiteX57" fmla="*/ 3566128 w 5980176"/>
              <a:gd name="connsiteY57" fmla="*/ 8413 h 2364009"/>
              <a:gd name="connsiteX58" fmla="*/ 3626104 w 5980176"/>
              <a:gd name="connsiteY58" fmla="*/ 47180 h 2364009"/>
              <a:gd name="connsiteX59" fmla="*/ 3695225 w 5980176"/>
              <a:gd name="connsiteY59" fmla="*/ 100901 h 2364009"/>
              <a:gd name="connsiteX60" fmla="*/ 3746469 w 5980176"/>
              <a:gd name="connsiteY60" fmla="*/ 135826 h 2364009"/>
              <a:gd name="connsiteX61" fmla="*/ 3783077 w 5980176"/>
              <a:gd name="connsiteY61" fmla="*/ 162971 h 2364009"/>
              <a:gd name="connsiteX62" fmla="*/ 3886677 w 5980176"/>
              <a:gd name="connsiteY62" fmla="*/ 258762 h 2364009"/>
              <a:gd name="connsiteX63" fmla="*/ 3949986 w 5980176"/>
              <a:gd name="connsiteY63" fmla="*/ 321626 h 2364009"/>
              <a:gd name="connsiteX64" fmla="*/ 3991070 w 5980176"/>
              <a:gd name="connsiteY64" fmla="*/ 403352 h 2364009"/>
              <a:gd name="connsiteX65" fmla="*/ 4022027 w 5980176"/>
              <a:gd name="connsiteY65" fmla="*/ 436689 h 2364009"/>
              <a:gd name="connsiteX66" fmla="*/ 4053173 w 5980176"/>
              <a:gd name="connsiteY66" fmla="*/ 486728 h 2364009"/>
              <a:gd name="connsiteX67" fmla="*/ 4082098 w 5980176"/>
              <a:gd name="connsiteY67" fmla="*/ 550067 h 2364009"/>
              <a:gd name="connsiteX68" fmla="*/ 4112355 w 5980176"/>
              <a:gd name="connsiteY68" fmla="*/ 655859 h 2364009"/>
              <a:gd name="connsiteX69" fmla="*/ 4156170 w 5980176"/>
              <a:gd name="connsiteY69" fmla="*/ 857217 h 2364009"/>
              <a:gd name="connsiteX70" fmla="*/ 4203161 w 5980176"/>
              <a:gd name="connsiteY70" fmla="*/ 1071720 h 2364009"/>
              <a:gd name="connsiteX71" fmla="*/ 4216718 w 5980176"/>
              <a:gd name="connsiteY71" fmla="*/ 1221485 h 2364009"/>
              <a:gd name="connsiteX72" fmla="*/ 4227862 w 5980176"/>
              <a:gd name="connsiteY72" fmla="*/ 1296257 h 2364009"/>
              <a:gd name="connsiteX73" fmla="*/ 4240624 w 5980176"/>
              <a:gd name="connsiteY73" fmla="*/ 1381792 h 2364009"/>
              <a:gd name="connsiteX74" fmla="*/ 4266151 w 5980176"/>
              <a:gd name="connsiteY74" fmla="*/ 1493901 h 2364009"/>
              <a:gd name="connsiteX75" fmla="*/ 4303585 w 5980176"/>
              <a:gd name="connsiteY75" fmla="*/ 1560289 h 2364009"/>
              <a:gd name="connsiteX76" fmla="*/ 4341686 w 5980176"/>
              <a:gd name="connsiteY76" fmla="*/ 1591246 h 2364009"/>
              <a:gd name="connsiteX77" fmla="*/ 4352544 w 5980176"/>
              <a:gd name="connsiteY77" fmla="*/ 1650777 h 2364009"/>
              <a:gd name="connsiteX78" fmla="*/ 4407408 w 5980176"/>
              <a:gd name="connsiteY78" fmla="*/ 1742217 h 2364009"/>
              <a:gd name="connsiteX79" fmla="*/ 4535424 w 5980176"/>
              <a:gd name="connsiteY79" fmla="*/ 1778793 h 2364009"/>
              <a:gd name="connsiteX80" fmla="*/ 4645152 w 5980176"/>
              <a:gd name="connsiteY80" fmla="*/ 1824513 h 2364009"/>
              <a:gd name="connsiteX81" fmla="*/ 4754880 w 5980176"/>
              <a:gd name="connsiteY81" fmla="*/ 1879377 h 2364009"/>
              <a:gd name="connsiteX82" fmla="*/ 4901184 w 5980176"/>
              <a:gd name="connsiteY82" fmla="*/ 1925097 h 2364009"/>
              <a:gd name="connsiteX83" fmla="*/ 5038344 w 5980176"/>
              <a:gd name="connsiteY83" fmla="*/ 1952529 h 2364009"/>
              <a:gd name="connsiteX84" fmla="*/ 5175504 w 5980176"/>
              <a:gd name="connsiteY84" fmla="*/ 1989105 h 2364009"/>
              <a:gd name="connsiteX85" fmla="*/ 5330952 w 5980176"/>
              <a:gd name="connsiteY85" fmla="*/ 2007393 h 2364009"/>
              <a:gd name="connsiteX86" fmla="*/ 5458968 w 5980176"/>
              <a:gd name="connsiteY86" fmla="*/ 2043969 h 2364009"/>
              <a:gd name="connsiteX87" fmla="*/ 5605272 w 5980176"/>
              <a:gd name="connsiteY87" fmla="*/ 2043969 h 2364009"/>
              <a:gd name="connsiteX88" fmla="*/ 5696712 w 5980176"/>
              <a:gd name="connsiteY88" fmla="*/ 2053113 h 2364009"/>
              <a:gd name="connsiteX89" fmla="*/ 5815584 w 5980176"/>
              <a:gd name="connsiteY89" fmla="*/ 2080545 h 2364009"/>
              <a:gd name="connsiteX90" fmla="*/ 5916168 w 5980176"/>
              <a:gd name="connsiteY90" fmla="*/ 2089689 h 2364009"/>
              <a:gd name="connsiteX91" fmla="*/ 5916168 w 5980176"/>
              <a:gd name="connsiteY91" fmla="*/ 2089689 h 2364009"/>
              <a:gd name="connsiteX92" fmla="*/ 5980176 w 5980176"/>
              <a:gd name="connsiteY92"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8147 w 5980176"/>
              <a:gd name="connsiteY26" fmla="*/ 1146016 h 2364009"/>
              <a:gd name="connsiteX27" fmla="*/ 2527618 w 5980176"/>
              <a:gd name="connsiteY27" fmla="*/ 1116583 h 2364009"/>
              <a:gd name="connsiteX28" fmla="*/ 2572258 w 5980176"/>
              <a:gd name="connsiteY28" fmla="*/ 1095914 h 2364009"/>
              <a:gd name="connsiteX29" fmla="*/ 2611723 w 5980176"/>
              <a:gd name="connsiteY29" fmla="*/ 1064577 h 2364009"/>
              <a:gd name="connsiteX30" fmla="*/ 2635885 w 5980176"/>
              <a:gd name="connsiteY30" fmla="*/ 1042034 h 2364009"/>
              <a:gd name="connsiteX31" fmla="*/ 2669222 w 5980176"/>
              <a:gd name="connsiteY31" fmla="*/ 1026160 h 2364009"/>
              <a:gd name="connsiteX32" fmla="*/ 2713831 w 5980176"/>
              <a:gd name="connsiteY32" fmla="*/ 1036923 h 2364009"/>
              <a:gd name="connsiteX33" fmla="*/ 2819114 w 5980176"/>
              <a:gd name="connsiteY33" fmla="*/ 1006696 h 2364009"/>
              <a:gd name="connsiteX34" fmla="*/ 2921985 w 5980176"/>
              <a:gd name="connsiteY34" fmla="*/ 919225 h 2364009"/>
              <a:gd name="connsiteX35" fmla="*/ 3027648 w 5980176"/>
              <a:gd name="connsiteY35" fmla="*/ 779558 h 2364009"/>
              <a:gd name="connsiteX36" fmla="*/ 3104737 w 5980176"/>
              <a:gd name="connsiteY36" fmla="*/ 662209 h 2364009"/>
              <a:gd name="connsiteX37" fmla="*/ 3146394 w 5980176"/>
              <a:gd name="connsiteY37" fmla="*/ 586644 h 2364009"/>
              <a:gd name="connsiteX38" fmla="*/ 3188113 w 5980176"/>
              <a:gd name="connsiteY38" fmla="*/ 536859 h 2364009"/>
              <a:gd name="connsiteX39" fmla="*/ 3225292 w 5980176"/>
              <a:gd name="connsiteY39" fmla="*/ 492283 h 2364009"/>
              <a:gd name="connsiteX40" fmla="*/ 3247517 w 5980176"/>
              <a:gd name="connsiteY40" fmla="*/ 454183 h 2364009"/>
              <a:gd name="connsiteX41" fmla="*/ 3268314 w 5980176"/>
              <a:gd name="connsiteY41" fmla="*/ 441515 h 2364009"/>
              <a:gd name="connsiteX42" fmla="*/ 3227515 w 5980176"/>
              <a:gd name="connsiteY42" fmla="*/ 268731 h 2364009"/>
              <a:gd name="connsiteX43" fmla="*/ 3263265 w 5980176"/>
              <a:gd name="connsiteY43" fmla="*/ 215899 h 2364009"/>
              <a:gd name="connsiteX44" fmla="*/ 3274505 w 5980176"/>
              <a:gd name="connsiteY44" fmla="*/ 205735 h 2364009"/>
              <a:gd name="connsiteX45" fmla="*/ 3277615 w 5980176"/>
              <a:gd name="connsiteY45" fmla="*/ 192562 h 2364009"/>
              <a:gd name="connsiteX46" fmla="*/ 3294411 w 5980176"/>
              <a:gd name="connsiteY46" fmla="*/ 166751 h 2364009"/>
              <a:gd name="connsiteX47" fmla="*/ 3311525 w 5980176"/>
              <a:gd name="connsiteY47" fmla="*/ 154907 h 2364009"/>
              <a:gd name="connsiteX48" fmla="*/ 3337084 w 5980176"/>
              <a:gd name="connsiteY48" fmla="*/ 112744 h 2364009"/>
              <a:gd name="connsiteX49" fmla="*/ 3372136 w 5980176"/>
              <a:gd name="connsiteY49" fmla="*/ 72389 h 2364009"/>
              <a:gd name="connsiteX50" fmla="*/ 3391154 w 5980176"/>
              <a:gd name="connsiteY50" fmla="*/ 51149 h 2364009"/>
              <a:gd name="connsiteX51" fmla="*/ 3417062 w 5980176"/>
              <a:gd name="connsiteY51" fmla="*/ 21971 h 2364009"/>
              <a:gd name="connsiteX52" fmla="*/ 3461194 w 5980176"/>
              <a:gd name="connsiteY52" fmla="*/ 10826 h 2364009"/>
              <a:gd name="connsiteX53" fmla="*/ 3481482 w 5980176"/>
              <a:gd name="connsiteY53" fmla="*/ 11143 h 2364009"/>
              <a:gd name="connsiteX54" fmla="*/ 3501771 w 5980176"/>
              <a:gd name="connsiteY54" fmla="*/ 0 h 2364009"/>
              <a:gd name="connsiteX55" fmla="*/ 3527584 w 5980176"/>
              <a:gd name="connsiteY55" fmla="*/ 1714 h 2364009"/>
              <a:gd name="connsiteX56" fmla="*/ 3566128 w 5980176"/>
              <a:gd name="connsiteY56" fmla="*/ 8413 h 2364009"/>
              <a:gd name="connsiteX57" fmla="*/ 3626104 w 5980176"/>
              <a:gd name="connsiteY57" fmla="*/ 47180 h 2364009"/>
              <a:gd name="connsiteX58" fmla="*/ 3695225 w 5980176"/>
              <a:gd name="connsiteY58" fmla="*/ 100901 h 2364009"/>
              <a:gd name="connsiteX59" fmla="*/ 3746469 w 5980176"/>
              <a:gd name="connsiteY59" fmla="*/ 135826 h 2364009"/>
              <a:gd name="connsiteX60" fmla="*/ 3783077 w 5980176"/>
              <a:gd name="connsiteY60" fmla="*/ 162971 h 2364009"/>
              <a:gd name="connsiteX61" fmla="*/ 3886677 w 5980176"/>
              <a:gd name="connsiteY61" fmla="*/ 258762 h 2364009"/>
              <a:gd name="connsiteX62" fmla="*/ 3949986 w 5980176"/>
              <a:gd name="connsiteY62" fmla="*/ 321626 h 2364009"/>
              <a:gd name="connsiteX63" fmla="*/ 3991070 w 5980176"/>
              <a:gd name="connsiteY63" fmla="*/ 403352 h 2364009"/>
              <a:gd name="connsiteX64" fmla="*/ 4022027 w 5980176"/>
              <a:gd name="connsiteY64" fmla="*/ 436689 h 2364009"/>
              <a:gd name="connsiteX65" fmla="*/ 4053173 w 5980176"/>
              <a:gd name="connsiteY65" fmla="*/ 486728 h 2364009"/>
              <a:gd name="connsiteX66" fmla="*/ 4082098 w 5980176"/>
              <a:gd name="connsiteY66" fmla="*/ 550067 h 2364009"/>
              <a:gd name="connsiteX67" fmla="*/ 4112355 w 5980176"/>
              <a:gd name="connsiteY67" fmla="*/ 655859 h 2364009"/>
              <a:gd name="connsiteX68" fmla="*/ 4156170 w 5980176"/>
              <a:gd name="connsiteY68" fmla="*/ 857217 h 2364009"/>
              <a:gd name="connsiteX69" fmla="*/ 4203161 w 5980176"/>
              <a:gd name="connsiteY69" fmla="*/ 1071720 h 2364009"/>
              <a:gd name="connsiteX70" fmla="*/ 4216718 w 5980176"/>
              <a:gd name="connsiteY70" fmla="*/ 1221485 h 2364009"/>
              <a:gd name="connsiteX71" fmla="*/ 4227862 w 5980176"/>
              <a:gd name="connsiteY71" fmla="*/ 1296257 h 2364009"/>
              <a:gd name="connsiteX72" fmla="*/ 4240624 w 5980176"/>
              <a:gd name="connsiteY72" fmla="*/ 1381792 h 2364009"/>
              <a:gd name="connsiteX73" fmla="*/ 4266151 w 5980176"/>
              <a:gd name="connsiteY73" fmla="*/ 1493901 h 2364009"/>
              <a:gd name="connsiteX74" fmla="*/ 4303585 w 5980176"/>
              <a:gd name="connsiteY74" fmla="*/ 1560289 h 2364009"/>
              <a:gd name="connsiteX75" fmla="*/ 4341686 w 5980176"/>
              <a:gd name="connsiteY75" fmla="*/ 1591246 h 2364009"/>
              <a:gd name="connsiteX76" fmla="*/ 4352544 w 5980176"/>
              <a:gd name="connsiteY76" fmla="*/ 1650777 h 2364009"/>
              <a:gd name="connsiteX77" fmla="*/ 4407408 w 5980176"/>
              <a:gd name="connsiteY77" fmla="*/ 1742217 h 2364009"/>
              <a:gd name="connsiteX78" fmla="*/ 4535424 w 5980176"/>
              <a:gd name="connsiteY78" fmla="*/ 1778793 h 2364009"/>
              <a:gd name="connsiteX79" fmla="*/ 4645152 w 5980176"/>
              <a:gd name="connsiteY79" fmla="*/ 1824513 h 2364009"/>
              <a:gd name="connsiteX80" fmla="*/ 4754880 w 5980176"/>
              <a:gd name="connsiteY80" fmla="*/ 1879377 h 2364009"/>
              <a:gd name="connsiteX81" fmla="*/ 4901184 w 5980176"/>
              <a:gd name="connsiteY81" fmla="*/ 1925097 h 2364009"/>
              <a:gd name="connsiteX82" fmla="*/ 5038344 w 5980176"/>
              <a:gd name="connsiteY82" fmla="*/ 1952529 h 2364009"/>
              <a:gd name="connsiteX83" fmla="*/ 5175504 w 5980176"/>
              <a:gd name="connsiteY83" fmla="*/ 1989105 h 2364009"/>
              <a:gd name="connsiteX84" fmla="*/ 5330952 w 5980176"/>
              <a:gd name="connsiteY84" fmla="*/ 2007393 h 2364009"/>
              <a:gd name="connsiteX85" fmla="*/ 5458968 w 5980176"/>
              <a:gd name="connsiteY85" fmla="*/ 2043969 h 2364009"/>
              <a:gd name="connsiteX86" fmla="*/ 5605272 w 5980176"/>
              <a:gd name="connsiteY86" fmla="*/ 2043969 h 2364009"/>
              <a:gd name="connsiteX87" fmla="*/ 5696712 w 5980176"/>
              <a:gd name="connsiteY87" fmla="*/ 2053113 h 2364009"/>
              <a:gd name="connsiteX88" fmla="*/ 5815584 w 5980176"/>
              <a:gd name="connsiteY88" fmla="*/ 2080545 h 2364009"/>
              <a:gd name="connsiteX89" fmla="*/ 5916168 w 5980176"/>
              <a:gd name="connsiteY89" fmla="*/ 2089689 h 2364009"/>
              <a:gd name="connsiteX90" fmla="*/ 5916168 w 5980176"/>
              <a:gd name="connsiteY90" fmla="*/ 2089689 h 2364009"/>
              <a:gd name="connsiteX91" fmla="*/ 5980176 w 5980176"/>
              <a:gd name="connsiteY91"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8147 w 5980176"/>
              <a:gd name="connsiteY26" fmla="*/ 1146016 h 2364009"/>
              <a:gd name="connsiteX27" fmla="*/ 2527618 w 5980176"/>
              <a:gd name="connsiteY27" fmla="*/ 1116583 h 2364009"/>
              <a:gd name="connsiteX28" fmla="*/ 2572258 w 5980176"/>
              <a:gd name="connsiteY28" fmla="*/ 1095914 h 2364009"/>
              <a:gd name="connsiteX29" fmla="*/ 2611723 w 5980176"/>
              <a:gd name="connsiteY29" fmla="*/ 1064577 h 2364009"/>
              <a:gd name="connsiteX30" fmla="*/ 2635885 w 5980176"/>
              <a:gd name="connsiteY30" fmla="*/ 1042034 h 2364009"/>
              <a:gd name="connsiteX31" fmla="*/ 2669222 w 5980176"/>
              <a:gd name="connsiteY31" fmla="*/ 1026160 h 2364009"/>
              <a:gd name="connsiteX32" fmla="*/ 2713831 w 5980176"/>
              <a:gd name="connsiteY32" fmla="*/ 1036923 h 2364009"/>
              <a:gd name="connsiteX33" fmla="*/ 2819114 w 5980176"/>
              <a:gd name="connsiteY33" fmla="*/ 1006696 h 2364009"/>
              <a:gd name="connsiteX34" fmla="*/ 2921985 w 5980176"/>
              <a:gd name="connsiteY34" fmla="*/ 919225 h 2364009"/>
              <a:gd name="connsiteX35" fmla="*/ 3027648 w 5980176"/>
              <a:gd name="connsiteY35" fmla="*/ 779558 h 2364009"/>
              <a:gd name="connsiteX36" fmla="*/ 3104737 w 5980176"/>
              <a:gd name="connsiteY36" fmla="*/ 662209 h 2364009"/>
              <a:gd name="connsiteX37" fmla="*/ 3146394 w 5980176"/>
              <a:gd name="connsiteY37" fmla="*/ 586644 h 2364009"/>
              <a:gd name="connsiteX38" fmla="*/ 3188113 w 5980176"/>
              <a:gd name="connsiteY38" fmla="*/ 536859 h 2364009"/>
              <a:gd name="connsiteX39" fmla="*/ 3225292 w 5980176"/>
              <a:gd name="connsiteY39" fmla="*/ 492283 h 2364009"/>
              <a:gd name="connsiteX40" fmla="*/ 3247517 w 5980176"/>
              <a:gd name="connsiteY40" fmla="*/ 454183 h 2364009"/>
              <a:gd name="connsiteX41" fmla="*/ 3268314 w 5980176"/>
              <a:gd name="connsiteY41" fmla="*/ 441515 h 2364009"/>
              <a:gd name="connsiteX42" fmla="*/ 3227515 w 5980176"/>
              <a:gd name="connsiteY42" fmla="*/ 268731 h 2364009"/>
              <a:gd name="connsiteX43" fmla="*/ 3263265 w 5980176"/>
              <a:gd name="connsiteY43" fmla="*/ 215899 h 2364009"/>
              <a:gd name="connsiteX44" fmla="*/ 3274505 w 5980176"/>
              <a:gd name="connsiteY44" fmla="*/ 205735 h 2364009"/>
              <a:gd name="connsiteX45" fmla="*/ 3277615 w 5980176"/>
              <a:gd name="connsiteY45" fmla="*/ 192562 h 2364009"/>
              <a:gd name="connsiteX46" fmla="*/ 3294411 w 5980176"/>
              <a:gd name="connsiteY46" fmla="*/ 166751 h 2364009"/>
              <a:gd name="connsiteX47" fmla="*/ 3311525 w 5980176"/>
              <a:gd name="connsiteY47" fmla="*/ 154907 h 2364009"/>
              <a:gd name="connsiteX48" fmla="*/ 3337084 w 5980176"/>
              <a:gd name="connsiteY48" fmla="*/ 112744 h 2364009"/>
              <a:gd name="connsiteX49" fmla="*/ 3372136 w 5980176"/>
              <a:gd name="connsiteY49" fmla="*/ 72389 h 2364009"/>
              <a:gd name="connsiteX50" fmla="*/ 3391154 w 5980176"/>
              <a:gd name="connsiteY50" fmla="*/ 51149 h 2364009"/>
              <a:gd name="connsiteX51" fmla="*/ 3417062 w 5980176"/>
              <a:gd name="connsiteY51" fmla="*/ 21971 h 2364009"/>
              <a:gd name="connsiteX52" fmla="*/ 3461194 w 5980176"/>
              <a:gd name="connsiteY52" fmla="*/ 10826 h 2364009"/>
              <a:gd name="connsiteX53" fmla="*/ 3501771 w 5980176"/>
              <a:gd name="connsiteY53" fmla="*/ 0 h 2364009"/>
              <a:gd name="connsiteX54" fmla="*/ 3527584 w 5980176"/>
              <a:gd name="connsiteY54" fmla="*/ 1714 h 2364009"/>
              <a:gd name="connsiteX55" fmla="*/ 3566128 w 5980176"/>
              <a:gd name="connsiteY55" fmla="*/ 8413 h 2364009"/>
              <a:gd name="connsiteX56" fmla="*/ 3626104 w 5980176"/>
              <a:gd name="connsiteY56" fmla="*/ 47180 h 2364009"/>
              <a:gd name="connsiteX57" fmla="*/ 3695225 w 5980176"/>
              <a:gd name="connsiteY57" fmla="*/ 100901 h 2364009"/>
              <a:gd name="connsiteX58" fmla="*/ 3746469 w 5980176"/>
              <a:gd name="connsiteY58" fmla="*/ 135826 h 2364009"/>
              <a:gd name="connsiteX59" fmla="*/ 3783077 w 5980176"/>
              <a:gd name="connsiteY59" fmla="*/ 162971 h 2364009"/>
              <a:gd name="connsiteX60" fmla="*/ 3886677 w 5980176"/>
              <a:gd name="connsiteY60" fmla="*/ 258762 h 2364009"/>
              <a:gd name="connsiteX61" fmla="*/ 3949986 w 5980176"/>
              <a:gd name="connsiteY61" fmla="*/ 321626 h 2364009"/>
              <a:gd name="connsiteX62" fmla="*/ 3991070 w 5980176"/>
              <a:gd name="connsiteY62" fmla="*/ 403352 h 2364009"/>
              <a:gd name="connsiteX63" fmla="*/ 4022027 w 5980176"/>
              <a:gd name="connsiteY63" fmla="*/ 436689 h 2364009"/>
              <a:gd name="connsiteX64" fmla="*/ 4053173 w 5980176"/>
              <a:gd name="connsiteY64" fmla="*/ 486728 h 2364009"/>
              <a:gd name="connsiteX65" fmla="*/ 4082098 w 5980176"/>
              <a:gd name="connsiteY65" fmla="*/ 550067 h 2364009"/>
              <a:gd name="connsiteX66" fmla="*/ 4112355 w 5980176"/>
              <a:gd name="connsiteY66" fmla="*/ 655859 h 2364009"/>
              <a:gd name="connsiteX67" fmla="*/ 4156170 w 5980176"/>
              <a:gd name="connsiteY67" fmla="*/ 857217 h 2364009"/>
              <a:gd name="connsiteX68" fmla="*/ 4203161 w 5980176"/>
              <a:gd name="connsiteY68" fmla="*/ 1071720 h 2364009"/>
              <a:gd name="connsiteX69" fmla="*/ 4216718 w 5980176"/>
              <a:gd name="connsiteY69" fmla="*/ 1221485 h 2364009"/>
              <a:gd name="connsiteX70" fmla="*/ 4227862 w 5980176"/>
              <a:gd name="connsiteY70" fmla="*/ 1296257 h 2364009"/>
              <a:gd name="connsiteX71" fmla="*/ 4240624 w 5980176"/>
              <a:gd name="connsiteY71" fmla="*/ 1381792 h 2364009"/>
              <a:gd name="connsiteX72" fmla="*/ 4266151 w 5980176"/>
              <a:gd name="connsiteY72" fmla="*/ 1493901 h 2364009"/>
              <a:gd name="connsiteX73" fmla="*/ 4303585 w 5980176"/>
              <a:gd name="connsiteY73" fmla="*/ 1560289 h 2364009"/>
              <a:gd name="connsiteX74" fmla="*/ 4341686 w 5980176"/>
              <a:gd name="connsiteY74" fmla="*/ 1591246 h 2364009"/>
              <a:gd name="connsiteX75" fmla="*/ 4352544 w 5980176"/>
              <a:gd name="connsiteY75" fmla="*/ 1650777 h 2364009"/>
              <a:gd name="connsiteX76" fmla="*/ 4407408 w 5980176"/>
              <a:gd name="connsiteY76" fmla="*/ 1742217 h 2364009"/>
              <a:gd name="connsiteX77" fmla="*/ 4535424 w 5980176"/>
              <a:gd name="connsiteY77" fmla="*/ 1778793 h 2364009"/>
              <a:gd name="connsiteX78" fmla="*/ 4645152 w 5980176"/>
              <a:gd name="connsiteY78" fmla="*/ 1824513 h 2364009"/>
              <a:gd name="connsiteX79" fmla="*/ 4754880 w 5980176"/>
              <a:gd name="connsiteY79" fmla="*/ 1879377 h 2364009"/>
              <a:gd name="connsiteX80" fmla="*/ 4901184 w 5980176"/>
              <a:gd name="connsiteY80" fmla="*/ 1925097 h 2364009"/>
              <a:gd name="connsiteX81" fmla="*/ 5038344 w 5980176"/>
              <a:gd name="connsiteY81" fmla="*/ 1952529 h 2364009"/>
              <a:gd name="connsiteX82" fmla="*/ 5175504 w 5980176"/>
              <a:gd name="connsiteY82" fmla="*/ 1989105 h 2364009"/>
              <a:gd name="connsiteX83" fmla="*/ 5330952 w 5980176"/>
              <a:gd name="connsiteY83" fmla="*/ 2007393 h 2364009"/>
              <a:gd name="connsiteX84" fmla="*/ 5458968 w 5980176"/>
              <a:gd name="connsiteY84" fmla="*/ 2043969 h 2364009"/>
              <a:gd name="connsiteX85" fmla="*/ 5605272 w 5980176"/>
              <a:gd name="connsiteY85" fmla="*/ 2043969 h 2364009"/>
              <a:gd name="connsiteX86" fmla="*/ 5696712 w 5980176"/>
              <a:gd name="connsiteY86" fmla="*/ 2053113 h 2364009"/>
              <a:gd name="connsiteX87" fmla="*/ 5815584 w 5980176"/>
              <a:gd name="connsiteY87" fmla="*/ 2080545 h 2364009"/>
              <a:gd name="connsiteX88" fmla="*/ 5916168 w 5980176"/>
              <a:gd name="connsiteY88" fmla="*/ 2089689 h 2364009"/>
              <a:gd name="connsiteX89" fmla="*/ 5916168 w 5980176"/>
              <a:gd name="connsiteY89" fmla="*/ 2089689 h 2364009"/>
              <a:gd name="connsiteX90" fmla="*/ 5980176 w 5980176"/>
              <a:gd name="connsiteY90"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8147 w 5980176"/>
              <a:gd name="connsiteY26" fmla="*/ 1146016 h 2364009"/>
              <a:gd name="connsiteX27" fmla="*/ 2527618 w 5980176"/>
              <a:gd name="connsiteY27" fmla="*/ 1116583 h 2364009"/>
              <a:gd name="connsiteX28" fmla="*/ 2572258 w 5980176"/>
              <a:gd name="connsiteY28" fmla="*/ 1095914 h 2364009"/>
              <a:gd name="connsiteX29" fmla="*/ 2611723 w 5980176"/>
              <a:gd name="connsiteY29" fmla="*/ 1064577 h 2364009"/>
              <a:gd name="connsiteX30" fmla="*/ 2635885 w 5980176"/>
              <a:gd name="connsiteY30" fmla="*/ 1042034 h 2364009"/>
              <a:gd name="connsiteX31" fmla="*/ 2669222 w 5980176"/>
              <a:gd name="connsiteY31" fmla="*/ 1026160 h 2364009"/>
              <a:gd name="connsiteX32" fmla="*/ 2713831 w 5980176"/>
              <a:gd name="connsiteY32" fmla="*/ 1036923 h 2364009"/>
              <a:gd name="connsiteX33" fmla="*/ 2819114 w 5980176"/>
              <a:gd name="connsiteY33" fmla="*/ 1006696 h 2364009"/>
              <a:gd name="connsiteX34" fmla="*/ 2921985 w 5980176"/>
              <a:gd name="connsiteY34" fmla="*/ 919225 h 2364009"/>
              <a:gd name="connsiteX35" fmla="*/ 3027648 w 5980176"/>
              <a:gd name="connsiteY35" fmla="*/ 779558 h 2364009"/>
              <a:gd name="connsiteX36" fmla="*/ 3104737 w 5980176"/>
              <a:gd name="connsiteY36" fmla="*/ 662209 h 2364009"/>
              <a:gd name="connsiteX37" fmla="*/ 3146394 w 5980176"/>
              <a:gd name="connsiteY37" fmla="*/ 586644 h 2364009"/>
              <a:gd name="connsiteX38" fmla="*/ 3188113 w 5980176"/>
              <a:gd name="connsiteY38" fmla="*/ 536859 h 2364009"/>
              <a:gd name="connsiteX39" fmla="*/ 3225292 w 5980176"/>
              <a:gd name="connsiteY39" fmla="*/ 492283 h 2364009"/>
              <a:gd name="connsiteX40" fmla="*/ 3247517 w 5980176"/>
              <a:gd name="connsiteY40" fmla="*/ 454183 h 2364009"/>
              <a:gd name="connsiteX41" fmla="*/ 3268314 w 5980176"/>
              <a:gd name="connsiteY41" fmla="*/ 441515 h 2364009"/>
              <a:gd name="connsiteX42" fmla="*/ 3227515 w 5980176"/>
              <a:gd name="connsiteY42" fmla="*/ 268731 h 2364009"/>
              <a:gd name="connsiteX43" fmla="*/ 3263265 w 5980176"/>
              <a:gd name="connsiteY43" fmla="*/ 215899 h 2364009"/>
              <a:gd name="connsiteX44" fmla="*/ 3274505 w 5980176"/>
              <a:gd name="connsiteY44" fmla="*/ 205735 h 2364009"/>
              <a:gd name="connsiteX45" fmla="*/ 3277615 w 5980176"/>
              <a:gd name="connsiteY45" fmla="*/ 192562 h 2364009"/>
              <a:gd name="connsiteX46" fmla="*/ 3294411 w 5980176"/>
              <a:gd name="connsiteY46" fmla="*/ 166751 h 2364009"/>
              <a:gd name="connsiteX47" fmla="*/ 3311525 w 5980176"/>
              <a:gd name="connsiteY47" fmla="*/ 154907 h 2364009"/>
              <a:gd name="connsiteX48" fmla="*/ 3337084 w 5980176"/>
              <a:gd name="connsiteY48" fmla="*/ 112744 h 2364009"/>
              <a:gd name="connsiteX49" fmla="*/ 3372136 w 5980176"/>
              <a:gd name="connsiteY49" fmla="*/ 72389 h 2364009"/>
              <a:gd name="connsiteX50" fmla="*/ 3391154 w 5980176"/>
              <a:gd name="connsiteY50" fmla="*/ 51149 h 2364009"/>
              <a:gd name="connsiteX51" fmla="*/ 3417062 w 5980176"/>
              <a:gd name="connsiteY51" fmla="*/ 21971 h 2364009"/>
              <a:gd name="connsiteX52" fmla="*/ 3461194 w 5980176"/>
              <a:gd name="connsiteY52" fmla="*/ 10826 h 2364009"/>
              <a:gd name="connsiteX53" fmla="*/ 3501771 w 5980176"/>
              <a:gd name="connsiteY53" fmla="*/ 0 h 2364009"/>
              <a:gd name="connsiteX54" fmla="*/ 3566128 w 5980176"/>
              <a:gd name="connsiteY54" fmla="*/ 8413 h 2364009"/>
              <a:gd name="connsiteX55" fmla="*/ 3626104 w 5980176"/>
              <a:gd name="connsiteY55" fmla="*/ 47180 h 2364009"/>
              <a:gd name="connsiteX56" fmla="*/ 3695225 w 5980176"/>
              <a:gd name="connsiteY56" fmla="*/ 100901 h 2364009"/>
              <a:gd name="connsiteX57" fmla="*/ 3746469 w 5980176"/>
              <a:gd name="connsiteY57" fmla="*/ 135826 h 2364009"/>
              <a:gd name="connsiteX58" fmla="*/ 3783077 w 5980176"/>
              <a:gd name="connsiteY58" fmla="*/ 162971 h 2364009"/>
              <a:gd name="connsiteX59" fmla="*/ 3886677 w 5980176"/>
              <a:gd name="connsiteY59" fmla="*/ 258762 h 2364009"/>
              <a:gd name="connsiteX60" fmla="*/ 3949986 w 5980176"/>
              <a:gd name="connsiteY60" fmla="*/ 321626 h 2364009"/>
              <a:gd name="connsiteX61" fmla="*/ 3991070 w 5980176"/>
              <a:gd name="connsiteY61" fmla="*/ 403352 h 2364009"/>
              <a:gd name="connsiteX62" fmla="*/ 4022027 w 5980176"/>
              <a:gd name="connsiteY62" fmla="*/ 436689 h 2364009"/>
              <a:gd name="connsiteX63" fmla="*/ 4053173 w 5980176"/>
              <a:gd name="connsiteY63" fmla="*/ 486728 h 2364009"/>
              <a:gd name="connsiteX64" fmla="*/ 4082098 w 5980176"/>
              <a:gd name="connsiteY64" fmla="*/ 550067 h 2364009"/>
              <a:gd name="connsiteX65" fmla="*/ 4112355 w 5980176"/>
              <a:gd name="connsiteY65" fmla="*/ 655859 h 2364009"/>
              <a:gd name="connsiteX66" fmla="*/ 4156170 w 5980176"/>
              <a:gd name="connsiteY66" fmla="*/ 857217 h 2364009"/>
              <a:gd name="connsiteX67" fmla="*/ 4203161 w 5980176"/>
              <a:gd name="connsiteY67" fmla="*/ 1071720 h 2364009"/>
              <a:gd name="connsiteX68" fmla="*/ 4216718 w 5980176"/>
              <a:gd name="connsiteY68" fmla="*/ 1221485 h 2364009"/>
              <a:gd name="connsiteX69" fmla="*/ 4227862 w 5980176"/>
              <a:gd name="connsiteY69" fmla="*/ 1296257 h 2364009"/>
              <a:gd name="connsiteX70" fmla="*/ 4240624 w 5980176"/>
              <a:gd name="connsiteY70" fmla="*/ 1381792 h 2364009"/>
              <a:gd name="connsiteX71" fmla="*/ 4266151 w 5980176"/>
              <a:gd name="connsiteY71" fmla="*/ 1493901 h 2364009"/>
              <a:gd name="connsiteX72" fmla="*/ 4303585 w 5980176"/>
              <a:gd name="connsiteY72" fmla="*/ 1560289 h 2364009"/>
              <a:gd name="connsiteX73" fmla="*/ 4341686 w 5980176"/>
              <a:gd name="connsiteY73" fmla="*/ 1591246 h 2364009"/>
              <a:gd name="connsiteX74" fmla="*/ 4352544 w 5980176"/>
              <a:gd name="connsiteY74" fmla="*/ 1650777 h 2364009"/>
              <a:gd name="connsiteX75" fmla="*/ 4407408 w 5980176"/>
              <a:gd name="connsiteY75" fmla="*/ 1742217 h 2364009"/>
              <a:gd name="connsiteX76" fmla="*/ 4535424 w 5980176"/>
              <a:gd name="connsiteY76" fmla="*/ 1778793 h 2364009"/>
              <a:gd name="connsiteX77" fmla="*/ 4645152 w 5980176"/>
              <a:gd name="connsiteY77" fmla="*/ 1824513 h 2364009"/>
              <a:gd name="connsiteX78" fmla="*/ 4754880 w 5980176"/>
              <a:gd name="connsiteY78" fmla="*/ 1879377 h 2364009"/>
              <a:gd name="connsiteX79" fmla="*/ 4901184 w 5980176"/>
              <a:gd name="connsiteY79" fmla="*/ 1925097 h 2364009"/>
              <a:gd name="connsiteX80" fmla="*/ 5038344 w 5980176"/>
              <a:gd name="connsiteY80" fmla="*/ 1952529 h 2364009"/>
              <a:gd name="connsiteX81" fmla="*/ 5175504 w 5980176"/>
              <a:gd name="connsiteY81" fmla="*/ 1989105 h 2364009"/>
              <a:gd name="connsiteX82" fmla="*/ 5330952 w 5980176"/>
              <a:gd name="connsiteY82" fmla="*/ 2007393 h 2364009"/>
              <a:gd name="connsiteX83" fmla="*/ 5458968 w 5980176"/>
              <a:gd name="connsiteY83" fmla="*/ 2043969 h 2364009"/>
              <a:gd name="connsiteX84" fmla="*/ 5605272 w 5980176"/>
              <a:gd name="connsiteY84" fmla="*/ 2043969 h 2364009"/>
              <a:gd name="connsiteX85" fmla="*/ 5696712 w 5980176"/>
              <a:gd name="connsiteY85" fmla="*/ 2053113 h 2364009"/>
              <a:gd name="connsiteX86" fmla="*/ 5815584 w 5980176"/>
              <a:gd name="connsiteY86" fmla="*/ 2080545 h 2364009"/>
              <a:gd name="connsiteX87" fmla="*/ 5916168 w 5980176"/>
              <a:gd name="connsiteY87" fmla="*/ 2089689 h 2364009"/>
              <a:gd name="connsiteX88" fmla="*/ 5916168 w 5980176"/>
              <a:gd name="connsiteY88" fmla="*/ 2089689 h 2364009"/>
              <a:gd name="connsiteX89" fmla="*/ 5980176 w 5980176"/>
              <a:gd name="connsiteY89"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8147 w 5980176"/>
              <a:gd name="connsiteY26" fmla="*/ 1146016 h 2364009"/>
              <a:gd name="connsiteX27" fmla="*/ 2527618 w 5980176"/>
              <a:gd name="connsiteY27" fmla="*/ 1116583 h 2364009"/>
              <a:gd name="connsiteX28" fmla="*/ 2572258 w 5980176"/>
              <a:gd name="connsiteY28" fmla="*/ 1095914 h 2364009"/>
              <a:gd name="connsiteX29" fmla="*/ 2611723 w 5980176"/>
              <a:gd name="connsiteY29" fmla="*/ 1064577 h 2364009"/>
              <a:gd name="connsiteX30" fmla="*/ 2635885 w 5980176"/>
              <a:gd name="connsiteY30" fmla="*/ 1042034 h 2364009"/>
              <a:gd name="connsiteX31" fmla="*/ 2669222 w 5980176"/>
              <a:gd name="connsiteY31" fmla="*/ 1026160 h 2364009"/>
              <a:gd name="connsiteX32" fmla="*/ 2713831 w 5980176"/>
              <a:gd name="connsiteY32" fmla="*/ 1036923 h 2364009"/>
              <a:gd name="connsiteX33" fmla="*/ 2819114 w 5980176"/>
              <a:gd name="connsiteY33" fmla="*/ 1006696 h 2364009"/>
              <a:gd name="connsiteX34" fmla="*/ 2921985 w 5980176"/>
              <a:gd name="connsiteY34" fmla="*/ 919225 h 2364009"/>
              <a:gd name="connsiteX35" fmla="*/ 3027648 w 5980176"/>
              <a:gd name="connsiteY35" fmla="*/ 779558 h 2364009"/>
              <a:gd name="connsiteX36" fmla="*/ 3104737 w 5980176"/>
              <a:gd name="connsiteY36" fmla="*/ 662209 h 2364009"/>
              <a:gd name="connsiteX37" fmla="*/ 3146394 w 5980176"/>
              <a:gd name="connsiteY37" fmla="*/ 586644 h 2364009"/>
              <a:gd name="connsiteX38" fmla="*/ 3188113 w 5980176"/>
              <a:gd name="connsiteY38" fmla="*/ 536859 h 2364009"/>
              <a:gd name="connsiteX39" fmla="*/ 3225292 w 5980176"/>
              <a:gd name="connsiteY39" fmla="*/ 492283 h 2364009"/>
              <a:gd name="connsiteX40" fmla="*/ 3247517 w 5980176"/>
              <a:gd name="connsiteY40" fmla="*/ 454183 h 2364009"/>
              <a:gd name="connsiteX41" fmla="*/ 3268314 w 5980176"/>
              <a:gd name="connsiteY41" fmla="*/ 441515 h 2364009"/>
              <a:gd name="connsiteX42" fmla="*/ 3227515 w 5980176"/>
              <a:gd name="connsiteY42" fmla="*/ 268731 h 2364009"/>
              <a:gd name="connsiteX43" fmla="*/ 3263265 w 5980176"/>
              <a:gd name="connsiteY43" fmla="*/ 215899 h 2364009"/>
              <a:gd name="connsiteX44" fmla="*/ 3277615 w 5980176"/>
              <a:gd name="connsiteY44" fmla="*/ 192562 h 2364009"/>
              <a:gd name="connsiteX45" fmla="*/ 3294411 w 5980176"/>
              <a:gd name="connsiteY45" fmla="*/ 166751 h 2364009"/>
              <a:gd name="connsiteX46" fmla="*/ 3311525 w 5980176"/>
              <a:gd name="connsiteY46" fmla="*/ 154907 h 2364009"/>
              <a:gd name="connsiteX47" fmla="*/ 3337084 w 5980176"/>
              <a:gd name="connsiteY47" fmla="*/ 112744 h 2364009"/>
              <a:gd name="connsiteX48" fmla="*/ 3372136 w 5980176"/>
              <a:gd name="connsiteY48" fmla="*/ 72389 h 2364009"/>
              <a:gd name="connsiteX49" fmla="*/ 3391154 w 5980176"/>
              <a:gd name="connsiteY49" fmla="*/ 51149 h 2364009"/>
              <a:gd name="connsiteX50" fmla="*/ 3417062 w 5980176"/>
              <a:gd name="connsiteY50" fmla="*/ 21971 h 2364009"/>
              <a:gd name="connsiteX51" fmla="*/ 3461194 w 5980176"/>
              <a:gd name="connsiteY51" fmla="*/ 10826 h 2364009"/>
              <a:gd name="connsiteX52" fmla="*/ 3501771 w 5980176"/>
              <a:gd name="connsiteY52" fmla="*/ 0 h 2364009"/>
              <a:gd name="connsiteX53" fmla="*/ 3566128 w 5980176"/>
              <a:gd name="connsiteY53" fmla="*/ 8413 h 2364009"/>
              <a:gd name="connsiteX54" fmla="*/ 3626104 w 5980176"/>
              <a:gd name="connsiteY54" fmla="*/ 47180 h 2364009"/>
              <a:gd name="connsiteX55" fmla="*/ 3695225 w 5980176"/>
              <a:gd name="connsiteY55" fmla="*/ 100901 h 2364009"/>
              <a:gd name="connsiteX56" fmla="*/ 3746469 w 5980176"/>
              <a:gd name="connsiteY56" fmla="*/ 135826 h 2364009"/>
              <a:gd name="connsiteX57" fmla="*/ 3783077 w 5980176"/>
              <a:gd name="connsiteY57" fmla="*/ 162971 h 2364009"/>
              <a:gd name="connsiteX58" fmla="*/ 3886677 w 5980176"/>
              <a:gd name="connsiteY58" fmla="*/ 258762 h 2364009"/>
              <a:gd name="connsiteX59" fmla="*/ 3949986 w 5980176"/>
              <a:gd name="connsiteY59" fmla="*/ 321626 h 2364009"/>
              <a:gd name="connsiteX60" fmla="*/ 3991070 w 5980176"/>
              <a:gd name="connsiteY60" fmla="*/ 403352 h 2364009"/>
              <a:gd name="connsiteX61" fmla="*/ 4022027 w 5980176"/>
              <a:gd name="connsiteY61" fmla="*/ 436689 h 2364009"/>
              <a:gd name="connsiteX62" fmla="*/ 4053173 w 5980176"/>
              <a:gd name="connsiteY62" fmla="*/ 486728 h 2364009"/>
              <a:gd name="connsiteX63" fmla="*/ 4082098 w 5980176"/>
              <a:gd name="connsiteY63" fmla="*/ 550067 h 2364009"/>
              <a:gd name="connsiteX64" fmla="*/ 4112355 w 5980176"/>
              <a:gd name="connsiteY64" fmla="*/ 655859 h 2364009"/>
              <a:gd name="connsiteX65" fmla="*/ 4156170 w 5980176"/>
              <a:gd name="connsiteY65" fmla="*/ 857217 h 2364009"/>
              <a:gd name="connsiteX66" fmla="*/ 4203161 w 5980176"/>
              <a:gd name="connsiteY66" fmla="*/ 1071720 h 2364009"/>
              <a:gd name="connsiteX67" fmla="*/ 4216718 w 5980176"/>
              <a:gd name="connsiteY67" fmla="*/ 1221485 h 2364009"/>
              <a:gd name="connsiteX68" fmla="*/ 4227862 w 5980176"/>
              <a:gd name="connsiteY68" fmla="*/ 1296257 h 2364009"/>
              <a:gd name="connsiteX69" fmla="*/ 4240624 w 5980176"/>
              <a:gd name="connsiteY69" fmla="*/ 1381792 h 2364009"/>
              <a:gd name="connsiteX70" fmla="*/ 4266151 w 5980176"/>
              <a:gd name="connsiteY70" fmla="*/ 1493901 h 2364009"/>
              <a:gd name="connsiteX71" fmla="*/ 4303585 w 5980176"/>
              <a:gd name="connsiteY71" fmla="*/ 1560289 h 2364009"/>
              <a:gd name="connsiteX72" fmla="*/ 4341686 w 5980176"/>
              <a:gd name="connsiteY72" fmla="*/ 1591246 h 2364009"/>
              <a:gd name="connsiteX73" fmla="*/ 4352544 w 5980176"/>
              <a:gd name="connsiteY73" fmla="*/ 1650777 h 2364009"/>
              <a:gd name="connsiteX74" fmla="*/ 4407408 w 5980176"/>
              <a:gd name="connsiteY74" fmla="*/ 1742217 h 2364009"/>
              <a:gd name="connsiteX75" fmla="*/ 4535424 w 5980176"/>
              <a:gd name="connsiteY75" fmla="*/ 1778793 h 2364009"/>
              <a:gd name="connsiteX76" fmla="*/ 4645152 w 5980176"/>
              <a:gd name="connsiteY76" fmla="*/ 1824513 h 2364009"/>
              <a:gd name="connsiteX77" fmla="*/ 4754880 w 5980176"/>
              <a:gd name="connsiteY77" fmla="*/ 1879377 h 2364009"/>
              <a:gd name="connsiteX78" fmla="*/ 4901184 w 5980176"/>
              <a:gd name="connsiteY78" fmla="*/ 1925097 h 2364009"/>
              <a:gd name="connsiteX79" fmla="*/ 5038344 w 5980176"/>
              <a:gd name="connsiteY79" fmla="*/ 1952529 h 2364009"/>
              <a:gd name="connsiteX80" fmla="*/ 5175504 w 5980176"/>
              <a:gd name="connsiteY80" fmla="*/ 1989105 h 2364009"/>
              <a:gd name="connsiteX81" fmla="*/ 5330952 w 5980176"/>
              <a:gd name="connsiteY81" fmla="*/ 2007393 h 2364009"/>
              <a:gd name="connsiteX82" fmla="*/ 5458968 w 5980176"/>
              <a:gd name="connsiteY82" fmla="*/ 2043969 h 2364009"/>
              <a:gd name="connsiteX83" fmla="*/ 5605272 w 5980176"/>
              <a:gd name="connsiteY83" fmla="*/ 2043969 h 2364009"/>
              <a:gd name="connsiteX84" fmla="*/ 5696712 w 5980176"/>
              <a:gd name="connsiteY84" fmla="*/ 2053113 h 2364009"/>
              <a:gd name="connsiteX85" fmla="*/ 5815584 w 5980176"/>
              <a:gd name="connsiteY85" fmla="*/ 2080545 h 2364009"/>
              <a:gd name="connsiteX86" fmla="*/ 5916168 w 5980176"/>
              <a:gd name="connsiteY86" fmla="*/ 2089689 h 2364009"/>
              <a:gd name="connsiteX87" fmla="*/ 5916168 w 5980176"/>
              <a:gd name="connsiteY87" fmla="*/ 2089689 h 2364009"/>
              <a:gd name="connsiteX88" fmla="*/ 5980176 w 5980176"/>
              <a:gd name="connsiteY88"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8147 w 5980176"/>
              <a:gd name="connsiteY26" fmla="*/ 1146016 h 2364009"/>
              <a:gd name="connsiteX27" fmla="*/ 2527618 w 5980176"/>
              <a:gd name="connsiteY27" fmla="*/ 1116583 h 2364009"/>
              <a:gd name="connsiteX28" fmla="*/ 2572258 w 5980176"/>
              <a:gd name="connsiteY28" fmla="*/ 1095914 h 2364009"/>
              <a:gd name="connsiteX29" fmla="*/ 2611723 w 5980176"/>
              <a:gd name="connsiteY29" fmla="*/ 1064577 h 2364009"/>
              <a:gd name="connsiteX30" fmla="*/ 2635885 w 5980176"/>
              <a:gd name="connsiteY30" fmla="*/ 1042034 h 2364009"/>
              <a:gd name="connsiteX31" fmla="*/ 2669222 w 5980176"/>
              <a:gd name="connsiteY31" fmla="*/ 1026160 h 2364009"/>
              <a:gd name="connsiteX32" fmla="*/ 2713831 w 5980176"/>
              <a:gd name="connsiteY32" fmla="*/ 1036923 h 2364009"/>
              <a:gd name="connsiteX33" fmla="*/ 2819114 w 5980176"/>
              <a:gd name="connsiteY33" fmla="*/ 1006696 h 2364009"/>
              <a:gd name="connsiteX34" fmla="*/ 2921985 w 5980176"/>
              <a:gd name="connsiteY34" fmla="*/ 919225 h 2364009"/>
              <a:gd name="connsiteX35" fmla="*/ 3027648 w 5980176"/>
              <a:gd name="connsiteY35" fmla="*/ 779558 h 2364009"/>
              <a:gd name="connsiteX36" fmla="*/ 3104737 w 5980176"/>
              <a:gd name="connsiteY36" fmla="*/ 662209 h 2364009"/>
              <a:gd name="connsiteX37" fmla="*/ 3146394 w 5980176"/>
              <a:gd name="connsiteY37" fmla="*/ 586644 h 2364009"/>
              <a:gd name="connsiteX38" fmla="*/ 3188113 w 5980176"/>
              <a:gd name="connsiteY38" fmla="*/ 536859 h 2364009"/>
              <a:gd name="connsiteX39" fmla="*/ 3225292 w 5980176"/>
              <a:gd name="connsiteY39" fmla="*/ 492283 h 2364009"/>
              <a:gd name="connsiteX40" fmla="*/ 3247517 w 5980176"/>
              <a:gd name="connsiteY40" fmla="*/ 454183 h 2364009"/>
              <a:gd name="connsiteX41" fmla="*/ 3268314 w 5980176"/>
              <a:gd name="connsiteY41" fmla="*/ 441515 h 2364009"/>
              <a:gd name="connsiteX42" fmla="*/ 3227515 w 5980176"/>
              <a:gd name="connsiteY42" fmla="*/ 268731 h 2364009"/>
              <a:gd name="connsiteX43" fmla="*/ 3263265 w 5980176"/>
              <a:gd name="connsiteY43" fmla="*/ 215899 h 2364009"/>
              <a:gd name="connsiteX44" fmla="*/ 3294411 w 5980176"/>
              <a:gd name="connsiteY44" fmla="*/ 166751 h 2364009"/>
              <a:gd name="connsiteX45" fmla="*/ 3311525 w 5980176"/>
              <a:gd name="connsiteY45" fmla="*/ 154907 h 2364009"/>
              <a:gd name="connsiteX46" fmla="*/ 3337084 w 5980176"/>
              <a:gd name="connsiteY46" fmla="*/ 112744 h 2364009"/>
              <a:gd name="connsiteX47" fmla="*/ 3372136 w 5980176"/>
              <a:gd name="connsiteY47" fmla="*/ 72389 h 2364009"/>
              <a:gd name="connsiteX48" fmla="*/ 3391154 w 5980176"/>
              <a:gd name="connsiteY48" fmla="*/ 51149 h 2364009"/>
              <a:gd name="connsiteX49" fmla="*/ 3417062 w 5980176"/>
              <a:gd name="connsiteY49" fmla="*/ 21971 h 2364009"/>
              <a:gd name="connsiteX50" fmla="*/ 3461194 w 5980176"/>
              <a:gd name="connsiteY50" fmla="*/ 10826 h 2364009"/>
              <a:gd name="connsiteX51" fmla="*/ 3501771 w 5980176"/>
              <a:gd name="connsiteY51" fmla="*/ 0 h 2364009"/>
              <a:gd name="connsiteX52" fmla="*/ 3566128 w 5980176"/>
              <a:gd name="connsiteY52" fmla="*/ 8413 h 2364009"/>
              <a:gd name="connsiteX53" fmla="*/ 3626104 w 5980176"/>
              <a:gd name="connsiteY53" fmla="*/ 47180 h 2364009"/>
              <a:gd name="connsiteX54" fmla="*/ 3695225 w 5980176"/>
              <a:gd name="connsiteY54" fmla="*/ 100901 h 2364009"/>
              <a:gd name="connsiteX55" fmla="*/ 3746469 w 5980176"/>
              <a:gd name="connsiteY55" fmla="*/ 135826 h 2364009"/>
              <a:gd name="connsiteX56" fmla="*/ 3783077 w 5980176"/>
              <a:gd name="connsiteY56" fmla="*/ 162971 h 2364009"/>
              <a:gd name="connsiteX57" fmla="*/ 3886677 w 5980176"/>
              <a:gd name="connsiteY57" fmla="*/ 258762 h 2364009"/>
              <a:gd name="connsiteX58" fmla="*/ 3949986 w 5980176"/>
              <a:gd name="connsiteY58" fmla="*/ 321626 h 2364009"/>
              <a:gd name="connsiteX59" fmla="*/ 3991070 w 5980176"/>
              <a:gd name="connsiteY59" fmla="*/ 403352 h 2364009"/>
              <a:gd name="connsiteX60" fmla="*/ 4022027 w 5980176"/>
              <a:gd name="connsiteY60" fmla="*/ 436689 h 2364009"/>
              <a:gd name="connsiteX61" fmla="*/ 4053173 w 5980176"/>
              <a:gd name="connsiteY61" fmla="*/ 486728 h 2364009"/>
              <a:gd name="connsiteX62" fmla="*/ 4082098 w 5980176"/>
              <a:gd name="connsiteY62" fmla="*/ 550067 h 2364009"/>
              <a:gd name="connsiteX63" fmla="*/ 4112355 w 5980176"/>
              <a:gd name="connsiteY63" fmla="*/ 655859 h 2364009"/>
              <a:gd name="connsiteX64" fmla="*/ 4156170 w 5980176"/>
              <a:gd name="connsiteY64" fmla="*/ 857217 h 2364009"/>
              <a:gd name="connsiteX65" fmla="*/ 4203161 w 5980176"/>
              <a:gd name="connsiteY65" fmla="*/ 1071720 h 2364009"/>
              <a:gd name="connsiteX66" fmla="*/ 4216718 w 5980176"/>
              <a:gd name="connsiteY66" fmla="*/ 1221485 h 2364009"/>
              <a:gd name="connsiteX67" fmla="*/ 4227862 w 5980176"/>
              <a:gd name="connsiteY67" fmla="*/ 1296257 h 2364009"/>
              <a:gd name="connsiteX68" fmla="*/ 4240624 w 5980176"/>
              <a:gd name="connsiteY68" fmla="*/ 1381792 h 2364009"/>
              <a:gd name="connsiteX69" fmla="*/ 4266151 w 5980176"/>
              <a:gd name="connsiteY69" fmla="*/ 1493901 h 2364009"/>
              <a:gd name="connsiteX70" fmla="*/ 4303585 w 5980176"/>
              <a:gd name="connsiteY70" fmla="*/ 1560289 h 2364009"/>
              <a:gd name="connsiteX71" fmla="*/ 4341686 w 5980176"/>
              <a:gd name="connsiteY71" fmla="*/ 1591246 h 2364009"/>
              <a:gd name="connsiteX72" fmla="*/ 4352544 w 5980176"/>
              <a:gd name="connsiteY72" fmla="*/ 1650777 h 2364009"/>
              <a:gd name="connsiteX73" fmla="*/ 4407408 w 5980176"/>
              <a:gd name="connsiteY73" fmla="*/ 1742217 h 2364009"/>
              <a:gd name="connsiteX74" fmla="*/ 4535424 w 5980176"/>
              <a:gd name="connsiteY74" fmla="*/ 1778793 h 2364009"/>
              <a:gd name="connsiteX75" fmla="*/ 4645152 w 5980176"/>
              <a:gd name="connsiteY75" fmla="*/ 1824513 h 2364009"/>
              <a:gd name="connsiteX76" fmla="*/ 4754880 w 5980176"/>
              <a:gd name="connsiteY76" fmla="*/ 1879377 h 2364009"/>
              <a:gd name="connsiteX77" fmla="*/ 4901184 w 5980176"/>
              <a:gd name="connsiteY77" fmla="*/ 1925097 h 2364009"/>
              <a:gd name="connsiteX78" fmla="*/ 5038344 w 5980176"/>
              <a:gd name="connsiteY78" fmla="*/ 1952529 h 2364009"/>
              <a:gd name="connsiteX79" fmla="*/ 5175504 w 5980176"/>
              <a:gd name="connsiteY79" fmla="*/ 1989105 h 2364009"/>
              <a:gd name="connsiteX80" fmla="*/ 5330952 w 5980176"/>
              <a:gd name="connsiteY80" fmla="*/ 2007393 h 2364009"/>
              <a:gd name="connsiteX81" fmla="*/ 5458968 w 5980176"/>
              <a:gd name="connsiteY81" fmla="*/ 2043969 h 2364009"/>
              <a:gd name="connsiteX82" fmla="*/ 5605272 w 5980176"/>
              <a:gd name="connsiteY82" fmla="*/ 2043969 h 2364009"/>
              <a:gd name="connsiteX83" fmla="*/ 5696712 w 5980176"/>
              <a:gd name="connsiteY83" fmla="*/ 2053113 h 2364009"/>
              <a:gd name="connsiteX84" fmla="*/ 5815584 w 5980176"/>
              <a:gd name="connsiteY84" fmla="*/ 2080545 h 2364009"/>
              <a:gd name="connsiteX85" fmla="*/ 5916168 w 5980176"/>
              <a:gd name="connsiteY85" fmla="*/ 2089689 h 2364009"/>
              <a:gd name="connsiteX86" fmla="*/ 5916168 w 5980176"/>
              <a:gd name="connsiteY86" fmla="*/ 2089689 h 2364009"/>
              <a:gd name="connsiteX87" fmla="*/ 5980176 w 5980176"/>
              <a:gd name="connsiteY87"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8147 w 5980176"/>
              <a:gd name="connsiteY26" fmla="*/ 1146016 h 2364009"/>
              <a:gd name="connsiteX27" fmla="*/ 2527618 w 5980176"/>
              <a:gd name="connsiteY27" fmla="*/ 1116583 h 2364009"/>
              <a:gd name="connsiteX28" fmla="*/ 2572258 w 5980176"/>
              <a:gd name="connsiteY28" fmla="*/ 1095914 h 2364009"/>
              <a:gd name="connsiteX29" fmla="*/ 2611723 w 5980176"/>
              <a:gd name="connsiteY29" fmla="*/ 1064577 h 2364009"/>
              <a:gd name="connsiteX30" fmla="*/ 2635885 w 5980176"/>
              <a:gd name="connsiteY30" fmla="*/ 1042034 h 2364009"/>
              <a:gd name="connsiteX31" fmla="*/ 2669222 w 5980176"/>
              <a:gd name="connsiteY31" fmla="*/ 1026160 h 2364009"/>
              <a:gd name="connsiteX32" fmla="*/ 2713831 w 5980176"/>
              <a:gd name="connsiteY32" fmla="*/ 1036923 h 2364009"/>
              <a:gd name="connsiteX33" fmla="*/ 2819114 w 5980176"/>
              <a:gd name="connsiteY33" fmla="*/ 1006696 h 2364009"/>
              <a:gd name="connsiteX34" fmla="*/ 2921985 w 5980176"/>
              <a:gd name="connsiteY34" fmla="*/ 919225 h 2364009"/>
              <a:gd name="connsiteX35" fmla="*/ 3027648 w 5980176"/>
              <a:gd name="connsiteY35" fmla="*/ 779558 h 2364009"/>
              <a:gd name="connsiteX36" fmla="*/ 3104737 w 5980176"/>
              <a:gd name="connsiteY36" fmla="*/ 662209 h 2364009"/>
              <a:gd name="connsiteX37" fmla="*/ 3146394 w 5980176"/>
              <a:gd name="connsiteY37" fmla="*/ 586644 h 2364009"/>
              <a:gd name="connsiteX38" fmla="*/ 3188113 w 5980176"/>
              <a:gd name="connsiteY38" fmla="*/ 536859 h 2364009"/>
              <a:gd name="connsiteX39" fmla="*/ 3225292 w 5980176"/>
              <a:gd name="connsiteY39" fmla="*/ 492283 h 2364009"/>
              <a:gd name="connsiteX40" fmla="*/ 3247517 w 5980176"/>
              <a:gd name="connsiteY40" fmla="*/ 454183 h 2364009"/>
              <a:gd name="connsiteX41" fmla="*/ 3268314 w 5980176"/>
              <a:gd name="connsiteY41" fmla="*/ 441515 h 2364009"/>
              <a:gd name="connsiteX42" fmla="*/ 3227515 w 5980176"/>
              <a:gd name="connsiteY42" fmla="*/ 268731 h 2364009"/>
              <a:gd name="connsiteX43" fmla="*/ 3294411 w 5980176"/>
              <a:gd name="connsiteY43" fmla="*/ 166751 h 2364009"/>
              <a:gd name="connsiteX44" fmla="*/ 3311525 w 5980176"/>
              <a:gd name="connsiteY44" fmla="*/ 154907 h 2364009"/>
              <a:gd name="connsiteX45" fmla="*/ 3337084 w 5980176"/>
              <a:gd name="connsiteY45" fmla="*/ 112744 h 2364009"/>
              <a:gd name="connsiteX46" fmla="*/ 3372136 w 5980176"/>
              <a:gd name="connsiteY46" fmla="*/ 72389 h 2364009"/>
              <a:gd name="connsiteX47" fmla="*/ 3391154 w 5980176"/>
              <a:gd name="connsiteY47" fmla="*/ 51149 h 2364009"/>
              <a:gd name="connsiteX48" fmla="*/ 3417062 w 5980176"/>
              <a:gd name="connsiteY48" fmla="*/ 21971 h 2364009"/>
              <a:gd name="connsiteX49" fmla="*/ 3461194 w 5980176"/>
              <a:gd name="connsiteY49" fmla="*/ 10826 h 2364009"/>
              <a:gd name="connsiteX50" fmla="*/ 3501771 w 5980176"/>
              <a:gd name="connsiteY50" fmla="*/ 0 h 2364009"/>
              <a:gd name="connsiteX51" fmla="*/ 3566128 w 5980176"/>
              <a:gd name="connsiteY51" fmla="*/ 8413 h 2364009"/>
              <a:gd name="connsiteX52" fmla="*/ 3626104 w 5980176"/>
              <a:gd name="connsiteY52" fmla="*/ 47180 h 2364009"/>
              <a:gd name="connsiteX53" fmla="*/ 3695225 w 5980176"/>
              <a:gd name="connsiteY53" fmla="*/ 100901 h 2364009"/>
              <a:gd name="connsiteX54" fmla="*/ 3746469 w 5980176"/>
              <a:gd name="connsiteY54" fmla="*/ 135826 h 2364009"/>
              <a:gd name="connsiteX55" fmla="*/ 3783077 w 5980176"/>
              <a:gd name="connsiteY55" fmla="*/ 162971 h 2364009"/>
              <a:gd name="connsiteX56" fmla="*/ 3886677 w 5980176"/>
              <a:gd name="connsiteY56" fmla="*/ 258762 h 2364009"/>
              <a:gd name="connsiteX57" fmla="*/ 3949986 w 5980176"/>
              <a:gd name="connsiteY57" fmla="*/ 321626 h 2364009"/>
              <a:gd name="connsiteX58" fmla="*/ 3991070 w 5980176"/>
              <a:gd name="connsiteY58" fmla="*/ 403352 h 2364009"/>
              <a:gd name="connsiteX59" fmla="*/ 4022027 w 5980176"/>
              <a:gd name="connsiteY59" fmla="*/ 436689 h 2364009"/>
              <a:gd name="connsiteX60" fmla="*/ 4053173 w 5980176"/>
              <a:gd name="connsiteY60" fmla="*/ 486728 h 2364009"/>
              <a:gd name="connsiteX61" fmla="*/ 4082098 w 5980176"/>
              <a:gd name="connsiteY61" fmla="*/ 550067 h 2364009"/>
              <a:gd name="connsiteX62" fmla="*/ 4112355 w 5980176"/>
              <a:gd name="connsiteY62" fmla="*/ 655859 h 2364009"/>
              <a:gd name="connsiteX63" fmla="*/ 4156170 w 5980176"/>
              <a:gd name="connsiteY63" fmla="*/ 857217 h 2364009"/>
              <a:gd name="connsiteX64" fmla="*/ 4203161 w 5980176"/>
              <a:gd name="connsiteY64" fmla="*/ 1071720 h 2364009"/>
              <a:gd name="connsiteX65" fmla="*/ 4216718 w 5980176"/>
              <a:gd name="connsiteY65" fmla="*/ 1221485 h 2364009"/>
              <a:gd name="connsiteX66" fmla="*/ 4227862 w 5980176"/>
              <a:gd name="connsiteY66" fmla="*/ 1296257 h 2364009"/>
              <a:gd name="connsiteX67" fmla="*/ 4240624 w 5980176"/>
              <a:gd name="connsiteY67" fmla="*/ 1381792 h 2364009"/>
              <a:gd name="connsiteX68" fmla="*/ 4266151 w 5980176"/>
              <a:gd name="connsiteY68" fmla="*/ 1493901 h 2364009"/>
              <a:gd name="connsiteX69" fmla="*/ 4303585 w 5980176"/>
              <a:gd name="connsiteY69" fmla="*/ 1560289 h 2364009"/>
              <a:gd name="connsiteX70" fmla="*/ 4341686 w 5980176"/>
              <a:gd name="connsiteY70" fmla="*/ 1591246 h 2364009"/>
              <a:gd name="connsiteX71" fmla="*/ 4352544 w 5980176"/>
              <a:gd name="connsiteY71" fmla="*/ 1650777 h 2364009"/>
              <a:gd name="connsiteX72" fmla="*/ 4407408 w 5980176"/>
              <a:gd name="connsiteY72" fmla="*/ 1742217 h 2364009"/>
              <a:gd name="connsiteX73" fmla="*/ 4535424 w 5980176"/>
              <a:gd name="connsiteY73" fmla="*/ 1778793 h 2364009"/>
              <a:gd name="connsiteX74" fmla="*/ 4645152 w 5980176"/>
              <a:gd name="connsiteY74" fmla="*/ 1824513 h 2364009"/>
              <a:gd name="connsiteX75" fmla="*/ 4754880 w 5980176"/>
              <a:gd name="connsiteY75" fmla="*/ 1879377 h 2364009"/>
              <a:gd name="connsiteX76" fmla="*/ 4901184 w 5980176"/>
              <a:gd name="connsiteY76" fmla="*/ 1925097 h 2364009"/>
              <a:gd name="connsiteX77" fmla="*/ 5038344 w 5980176"/>
              <a:gd name="connsiteY77" fmla="*/ 1952529 h 2364009"/>
              <a:gd name="connsiteX78" fmla="*/ 5175504 w 5980176"/>
              <a:gd name="connsiteY78" fmla="*/ 1989105 h 2364009"/>
              <a:gd name="connsiteX79" fmla="*/ 5330952 w 5980176"/>
              <a:gd name="connsiteY79" fmla="*/ 2007393 h 2364009"/>
              <a:gd name="connsiteX80" fmla="*/ 5458968 w 5980176"/>
              <a:gd name="connsiteY80" fmla="*/ 2043969 h 2364009"/>
              <a:gd name="connsiteX81" fmla="*/ 5605272 w 5980176"/>
              <a:gd name="connsiteY81" fmla="*/ 2043969 h 2364009"/>
              <a:gd name="connsiteX82" fmla="*/ 5696712 w 5980176"/>
              <a:gd name="connsiteY82" fmla="*/ 2053113 h 2364009"/>
              <a:gd name="connsiteX83" fmla="*/ 5815584 w 5980176"/>
              <a:gd name="connsiteY83" fmla="*/ 2080545 h 2364009"/>
              <a:gd name="connsiteX84" fmla="*/ 5916168 w 5980176"/>
              <a:gd name="connsiteY84" fmla="*/ 2089689 h 2364009"/>
              <a:gd name="connsiteX85" fmla="*/ 5916168 w 5980176"/>
              <a:gd name="connsiteY85" fmla="*/ 2089689 h 2364009"/>
              <a:gd name="connsiteX86" fmla="*/ 5980176 w 5980176"/>
              <a:gd name="connsiteY86"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8147 w 5980176"/>
              <a:gd name="connsiteY26" fmla="*/ 1146016 h 2364009"/>
              <a:gd name="connsiteX27" fmla="*/ 2527618 w 5980176"/>
              <a:gd name="connsiteY27" fmla="*/ 1116583 h 2364009"/>
              <a:gd name="connsiteX28" fmla="*/ 2572258 w 5980176"/>
              <a:gd name="connsiteY28" fmla="*/ 1095914 h 2364009"/>
              <a:gd name="connsiteX29" fmla="*/ 2611723 w 5980176"/>
              <a:gd name="connsiteY29" fmla="*/ 1064577 h 2364009"/>
              <a:gd name="connsiteX30" fmla="*/ 2635885 w 5980176"/>
              <a:gd name="connsiteY30" fmla="*/ 1042034 h 2364009"/>
              <a:gd name="connsiteX31" fmla="*/ 2669222 w 5980176"/>
              <a:gd name="connsiteY31" fmla="*/ 1026160 h 2364009"/>
              <a:gd name="connsiteX32" fmla="*/ 2713831 w 5980176"/>
              <a:gd name="connsiteY32" fmla="*/ 1036923 h 2364009"/>
              <a:gd name="connsiteX33" fmla="*/ 2819114 w 5980176"/>
              <a:gd name="connsiteY33" fmla="*/ 1006696 h 2364009"/>
              <a:gd name="connsiteX34" fmla="*/ 2921985 w 5980176"/>
              <a:gd name="connsiteY34" fmla="*/ 919225 h 2364009"/>
              <a:gd name="connsiteX35" fmla="*/ 3027648 w 5980176"/>
              <a:gd name="connsiteY35" fmla="*/ 779558 h 2364009"/>
              <a:gd name="connsiteX36" fmla="*/ 3104737 w 5980176"/>
              <a:gd name="connsiteY36" fmla="*/ 662209 h 2364009"/>
              <a:gd name="connsiteX37" fmla="*/ 3146394 w 5980176"/>
              <a:gd name="connsiteY37" fmla="*/ 586644 h 2364009"/>
              <a:gd name="connsiteX38" fmla="*/ 3188113 w 5980176"/>
              <a:gd name="connsiteY38" fmla="*/ 536859 h 2364009"/>
              <a:gd name="connsiteX39" fmla="*/ 3225292 w 5980176"/>
              <a:gd name="connsiteY39" fmla="*/ 492283 h 2364009"/>
              <a:gd name="connsiteX40" fmla="*/ 3247517 w 5980176"/>
              <a:gd name="connsiteY40" fmla="*/ 454183 h 2364009"/>
              <a:gd name="connsiteX41" fmla="*/ 3268314 w 5980176"/>
              <a:gd name="connsiteY41" fmla="*/ 441515 h 2364009"/>
              <a:gd name="connsiteX42" fmla="*/ 3227515 w 5980176"/>
              <a:gd name="connsiteY42" fmla="*/ 268731 h 2364009"/>
              <a:gd name="connsiteX43" fmla="*/ 3294411 w 5980176"/>
              <a:gd name="connsiteY43" fmla="*/ 166751 h 2364009"/>
              <a:gd name="connsiteX44" fmla="*/ 3311525 w 5980176"/>
              <a:gd name="connsiteY44" fmla="*/ 154907 h 2364009"/>
              <a:gd name="connsiteX45" fmla="*/ 3337084 w 5980176"/>
              <a:gd name="connsiteY45" fmla="*/ 112744 h 2364009"/>
              <a:gd name="connsiteX46" fmla="*/ 3391154 w 5980176"/>
              <a:gd name="connsiteY46" fmla="*/ 51149 h 2364009"/>
              <a:gd name="connsiteX47" fmla="*/ 3417062 w 5980176"/>
              <a:gd name="connsiteY47" fmla="*/ 21971 h 2364009"/>
              <a:gd name="connsiteX48" fmla="*/ 3461194 w 5980176"/>
              <a:gd name="connsiteY48" fmla="*/ 10826 h 2364009"/>
              <a:gd name="connsiteX49" fmla="*/ 3501771 w 5980176"/>
              <a:gd name="connsiteY49" fmla="*/ 0 h 2364009"/>
              <a:gd name="connsiteX50" fmla="*/ 3566128 w 5980176"/>
              <a:gd name="connsiteY50" fmla="*/ 8413 h 2364009"/>
              <a:gd name="connsiteX51" fmla="*/ 3626104 w 5980176"/>
              <a:gd name="connsiteY51" fmla="*/ 47180 h 2364009"/>
              <a:gd name="connsiteX52" fmla="*/ 3695225 w 5980176"/>
              <a:gd name="connsiteY52" fmla="*/ 100901 h 2364009"/>
              <a:gd name="connsiteX53" fmla="*/ 3746469 w 5980176"/>
              <a:gd name="connsiteY53" fmla="*/ 135826 h 2364009"/>
              <a:gd name="connsiteX54" fmla="*/ 3783077 w 5980176"/>
              <a:gd name="connsiteY54" fmla="*/ 162971 h 2364009"/>
              <a:gd name="connsiteX55" fmla="*/ 3886677 w 5980176"/>
              <a:gd name="connsiteY55" fmla="*/ 258762 h 2364009"/>
              <a:gd name="connsiteX56" fmla="*/ 3949986 w 5980176"/>
              <a:gd name="connsiteY56" fmla="*/ 321626 h 2364009"/>
              <a:gd name="connsiteX57" fmla="*/ 3991070 w 5980176"/>
              <a:gd name="connsiteY57" fmla="*/ 403352 h 2364009"/>
              <a:gd name="connsiteX58" fmla="*/ 4022027 w 5980176"/>
              <a:gd name="connsiteY58" fmla="*/ 436689 h 2364009"/>
              <a:gd name="connsiteX59" fmla="*/ 4053173 w 5980176"/>
              <a:gd name="connsiteY59" fmla="*/ 486728 h 2364009"/>
              <a:gd name="connsiteX60" fmla="*/ 4082098 w 5980176"/>
              <a:gd name="connsiteY60" fmla="*/ 550067 h 2364009"/>
              <a:gd name="connsiteX61" fmla="*/ 4112355 w 5980176"/>
              <a:gd name="connsiteY61" fmla="*/ 655859 h 2364009"/>
              <a:gd name="connsiteX62" fmla="*/ 4156170 w 5980176"/>
              <a:gd name="connsiteY62" fmla="*/ 857217 h 2364009"/>
              <a:gd name="connsiteX63" fmla="*/ 4203161 w 5980176"/>
              <a:gd name="connsiteY63" fmla="*/ 1071720 h 2364009"/>
              <a:gd name="connsiteX64" fmla="*/ 4216718 w 5980176"/>
              <a:gd name="connsiteY64" fmla="*/ 1221485 h 2364009"/>
              <a:gd name="connsiteX65" fmla="*/ 4227862 w 5980176"/>
              <a:gd name="connsiteY65" fmla="*/ 1296257 h 2364009"/>
              <a:gd name="connsiteX66" fmla="*/ 4240624 w 5980176"/>
              <a:gd name="connsiteY66" fmla="*/ 1381792 h 2364009"/>
              <a:gd name="connsiteX67" fmla="*/ 4266151 w 5980176"/>
              <a:gd name="connsiteY67" fmla="*/ 1493901 h 2364009"/>
              <a:gd name="connsiteX68" fmla="*/ 4303585 w 5980176"/>
              <a:gd name="connsiteY68" fmla="*/ 1560289 h 2364009"/>
              <a:gd name="connsiteX69" fmla="*/ 4341686 w 5980176"/>
              <a:gd name="connsiteY69" fmla="*/ 1591246 h 2364009"/>
              <a:gd name="connsiteX70" fmla="*/ 4352544 w 5980176"/>
              <a:gd name="connsiteY70" fmla="*/ 1650777 h 2364009"/>
              <a:gd name="connsiteX71" fmla="*/ 4407408 w 5980176"/>
              <a:gd name="connsiteY71" fmla="*/ 1742217 h 2364009"/>
              <a:gd name="connsiteX72" fmla="*/ 4535424 w 5980176"/>
              <a:gd name="connsiteY72" fmla="*/ 1778793 h 2364009"/>
              <a:gd name="connsiteX73" fmla="*/ 4645152 w 5980176"/>
              <a:gd name="connsiteY73" fmla="*/ 1824513 h 2364009"/>
              <a:gd name="connsiteX74" fmla="*/ 4754880 w 5980176"/>
              <a:gd name="connsiteY74" fmla="*/ 1879377 h 2364009"/>
              <a:gd name="connsiteX75" fmla="*/ 4901184 w 5980176"/>
              <a:gd name="connsiteY75" fmla="*/ 1925097 h 2364009"/>
              <a:gd name="connsiteX76" fmla="*/ 5038344 w 5980176"/>
              <a:gd name="connsiteY76" fmla="*/ 1952529 h 2364009"/>
              <a:gd name="connsiteX77" fmla="*/ 5175504 w 5980176"/>
              <a:gd name="connsiteY77" fmla="*/ 1989105 h 2364009"/>
              <a:gd name="connsiteX78" fmla="*/ 5330952 w 5980176"/>
              <a:gd name="connsiteY78" fmla="*/ 2007393 h 2364009"/>
              <a:gd name="connsiteX79" fmla="*/ 5458968 w 5980176"/>
              <a:gd name="connsiteY79" fmla="*/ 2043969 h 2364009"/>
              <a:gd name="connsiteX80" fmla="*/ 5605272 w 5980176"/>
              <a:gd name="connsiteY80" fmla="*/ 2043969 h 2364009"/>
              <a:gd name="connsiteX81" fmla="*/ 5696712 w 5980176"/>
              <a:gd name="connsiteY81" fmla="*/ 2053113 h 2364009"/>
              <a:gd name="connsiteX82" fmla="*/ 5815584 w 5980176"/>
              <a:gd name="connsiteY82" fmla="*/ 2080545 h 2364009"/>
              <a:gd name="connsiteX83" fmla="*/ 5916168 w 5980176"/>
              <a:gd name="connsiteY83" fmla="*/ 2089689 h 2364009"/>
              <a:gd name="connsiteX84" fmla="*/ 5916168 w 5980176"/>
              <a:gd name="connsiteY84" fmla="*/ 2089689 h 2364009"/>
              <a:gd name="connsiteX85" fmla="*/ 5980176 w 5980176"/>
              <a:gd name="connsiteY85"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8147 w 5980176"/>
              <a:gd name="connsiteY26" fmla="*/ 1146016 h 2364009"/>
              <a:gd name="connsiteX27" fmla="*/ 2527618 w 5980176"/>
              <a:gd name="connsiteY27" fmla="*/ 1116583 h 2364009"/>
              <a:gd name="connsiteX28" fmla="*/ 2572258 w 5980176"/>
              <a:gd name="connsiteY28" fmla="*/ 1095914 h 2364009"/>
              <a:gd name="connsiteX29" fmla="*/ 2611723 w 5980176"/>
              <a:gd name="connsiteY29" fmla="*/ 1064577 h 2364009"/>
              <a:gd name="connsiteX30" fmla="*/ 2635885 w 5980176"/>
              <a:gd name="connsiteY30" fmla="*/ 1042034 h 2364009"/>
              <a:gd name="connsiteX31" fmla="*/ 2669222 w 5980176"/>
              <a:gd name="connsiteY31" fmla="*/ 1026160 h 2364009"/>
              <a:gd name="connsiteX32" fmla="*/ 2713831 w 5980176"/>
              <a:gd name="connsiteY32" fmla="*/ 1036923 h 2364009"/>
              <a:gd name="connsiteX33" fmla="*/ 2819114 w 5980176"/>
              <a:gd name="connsiteY33" fmla="*/ 1006696 h 2364009"/>
              <a:gd name="connsiteX34" fmla="*/ 2921985 w 5980176"/>
              <a:gd name="connsiteY34" fmla="*/ 919225 h 2364009"/>
              <a:gd name="connsiteX35" fmla="*/ 3027648 w 5980176"/>
              <a:gd name="connsiteY35" fmla="*/ 779558 h 2364009"/>
              <a:gd name="connsiteX36" fmla="*/ 3104737 w 5980176"/>
              <a:gd name="connsiteY36" fmla="*/ 662209 h 2364009"/>
              <a:gd name="connsiteX37" fmla="*/ 3146394 w 5980176"/>
              <a:gd name="connsiteY37" fmla="*/ 586644 h 2364009"/>
              <a:gd name="connsiteX38" fmla="*/ 3188113 w 5980176"/>
              <a:gd name="connsiteY38" fmla="*/ 536859 h 2364009"/>
              <a:gd name="connsiteX39" fmla="*/ 3225292 w 5980176"/>
              <a:gd name="connsiteY39" fmla="*/ 492283 h 2364009"/>
              <a:gd name="connsiteX40" fmla="*/ 3247517 w 5980176"/>
              <a:gd name="connsiteY40" fmla="*/ 454183 h 2364009"/>
              <a:gd name="connsiteX41" fmla="*/ 3268314 w 5980176"/>
              <a:gd name="connsiteY41" fmla="*/ 441515 h 2364009"/>
              <a:gd name="connsiteX42" fmla="*/ 3316415 w 5980176"/>
              <a:gd name="connsiteY42" fmla="*/ 357631 h 2364009"/>
              <a:gd name="connsiteX43" fmla="*/ 3294411 w 5980176"/>
              <a:gd name="connsiteY43" fmla="*/ 166751 h 2364009"/>
              <a:gd name="connsiteX44" fmla="*/ 3311525 w 5980176"/>
              <a:gd name="connsiteY44" fmla="*/ 154907 h 2364009"/>
              <a:gd name="connsiteX45" fmla="*/ 3337084 w 5980176"/>
              <a:gd name="connsiteY45" fmla="*/ 112744 h 2364009"/>
              <a:gd name="connsiteX46" fmla="*/ 3391154 w 5980176"/>
              <a:gd name="connsiteY46" fmla="*/ 51149 h 2364009"/>
              <a:gd name="connsiteX47" fmla="*/ 3417062 w 5980176"/>
              <a:gd name="connsiteY47" fmla="*/ 21971 h 2364009"/>
              <a:gd name="connsiteX48" fmla="*/ 3461194 w 5980176"/>
              <a:gd name="connsiteY48" fmla="*/ 10826 h 2364009"/>
              <a:gd name="connsiteX49" fmla="*/ 3501771 w 5980176"/>
              <a:gd name="connsiteY49" fmla="*/ 0 h 2364009"/>
              <a:gd name="connsiteX50" fmla="*/ 3566128 w 5980176"/>
              <a:gd name="connsiteY50" fmla="*/ 8413 h 2364009"/>
              <a:gd name="connsiteX51" fmla="*/ 3626104 w 5980176"/>
              <a:gd name="connsiteY51" fmla="*/ 47180 h 2364009"/>
              <a:gd name="connsiteX52" fmla="*/ 3695225 w 5980176"/>
              <a:gd name="connsiteY52" fmla="*/ 100901 h 2364009"/>
              <a:gd name="connsiteX53" fmla="*/ 3746469 w 5980176"/>
              <a:gd name="connsiteY53" fmla="*/ 135826 h 2364009"/>
              <a:gd name="connsiteX54" fmla="*/ 3783077 w 5980176"/>
              <a:gd name="connsiteY54" fmla="*/ 162971 h 2364009"/>
              <a:gd name="connsiteX55" fmla="*/ 3886677 w 5980176"/>
              <a:gd name="connsiteY55" fmla="*/ 258762 h 2364009"/>
              <a:gd name="connsiteX56" fmla="*/ 3949986 w 5980176"/>
              <a:gd name="connsiteY56" fmla="*/ 321626 h 2364009"/>
              <a:gd name="connsiteX57" fmla="*/ 3991070 w 5980176"/>
              <a:gd name="connsiteY57" fmla="*/ 403352 h 2364009"/>
              <a:gd name="connsiteX58" fmla="*/ 4022027 w 5980176"/>
              <a:gd name="connsiteY58" fmla="*/ 436689 h 2364009"/>
              <a:gd name="connsiteX59" fmla="*/ 4053173 w 5980176"/>
              <a:gd name="connsiteY59" fmla="*/ 486728 h 2364009"/>
              <a:gd name="connsiteX60" fmla="*/ 4082098 w 5980176"/>
              <a:gd name="connsiteY60" fmla="*/ 550067 h 2364009"/>
              <a:gd name="connsiteX61" fmla="*/ 4112355 w 5980176"/>
              <a:gd name="connsiteY61" fmla="*/ 655859 h 2364009"/>
              <a:gd name="connsiteX62" fmla="*/ 4156170 w 5980176"/>
              <a:gd name="connsiteY62" fmla="*/ 857217 h 2364009"/>
              <a:gd name="connsiteX63" fmla="*/ 4203161 w 5980176"/>
              <a:gd name="connsiteY63" fmla="*/ 1071720 h 2364009"/>
              <a:gd name="connsiteX64" fmla="*/ 4216718 w 5980176"/>
              <a:gd name="connsiteY64" fmla="*/ 1221485 h 2364009"/>
              <a:gd name="connsiteX65" fmla="*/ 4227862 w 5980176"/>
              <a:gd name="connsiteY65" fmla="*/ 1296257 h 2364009"/>
              <a:gd name="connsiteX66" fmla="*/ 4240624 w 5980176"/>
              <a:gd name="connsiteY66" fmla="*/ 1381792 h 2364009"/>
              <a:gd name="connsiteX67" fmla="*/ 4266151 w 5980176"/>
              <a:gd name="connsiteY67" fmla="*/ 1493901 h 2364009"/>
              <a:gd name="connsiteX68" fmla="*/ 4303585 w 5980176"/>
              <a:gd name="connsiteY68" fmla="*/ 1560289 h 2364009"/>
              <a:gd name="connsiteX69" fmla="*/ 4341686 w 5980176"/>
              <a:gd name="connsiteY69" fmla="*/ 1591246 h 2364009"/>
              <a:gd name="connsiteX70" fmla="*/ 4352544 w 5980176"/>
              <a:gd name="connsiteY70" fmla="*/ 1650777 h 2364009"/>
              <a:gd name="connsiteX71" fmla="*/ 4407408 w 5980176"/>
              <a:gd name="connsiteY71" fmla="*/ 1742217 h 2364009"/>
              <a:gd name="connsiteX72" fmla="*/ 4535424 w 5980176"/>
              <a:gd name="connsiteY72" fmla="*/ 1778793 h 2364009"/>
              <a:gd name="connsiteX73" fmla="*/ 4645152 w 5980176"/>
              <a:gd name="connsiteY73" fmla="*/ 1824513 h 2364009"/>
              <a:gd name="connsiteX74" fmla="*/ 4754880 w 5980176"/>
              <a:gd name="connsiteY74" fmla="*/ 1879377 h 2364009"/>
              <a:gd name="connsiteX75" fmla="*/ 4901184 w 5980176"/>
              <a:gd name="connsiteY75" fmla="*/ 1925097 h 2364009"/>
              <a:gd name="connsiteX76" fmla="*/ 5038344 w 5980176"/>
              <a:gd name="connsiteY76" fmla="*/ 1952529 h 2364009"/>
              <a:gd name="connsiteX77" fmla="*/ 5175504 w 5980176"/>
              <a:gd name="connsiteY77" fmla="*/ 1989105 h 2364009"/>
              <a:gd name="connsiteX78" fmla="*/ 5330952 w 5980176"/>
              <a:gd name="connsiteY78" fmla="*/ 2007393 h 2364009"/>
              <a:gd name="connsiteX79" fmla="*/ 5458968 w 5980176"/>
              <a:gd name="connsiteY79" fmla="*/ 2043969 h 2364009"/>
              <a:gd name="connsiteX80" fmla="*/ 5605272 w 5980176"/>
              <a:gd name="connsiteY80" fmla="*/ 2043969 h 2364009"/>
              <a:gd name="connsiteX81" fmla="*/ 5696712 w 5980176"/>
              <a:gd name="connsiteY81" fmla="*/ 2053113 h 2364009"/>
              <a:gd name="connsiteX82" fmla="*/ 5815584 w 5980176"/>
              <a:gd name="connsiteY82" fmla="*/ 2080545 h 2364009"/>
              <a:gd name="connsiteX83" fmla="*/ 5916168 w 5980176"/>
              <a:gd name="connsiteY83" fmla="*/ 2089689 h 2364009"/>
              <a:gd name="connsiteX84" fmla="*/ 5916168 w 5980176"/>
              <a:gd name="connsiteY84" fmla="*/ 2089689 h 2364009"/>
              <a:gd name="connsiteX85" fmla="*/ 5980176 w 5980176"/>
              <a:gd name="connsiteY85"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8147 w 5980176"/>
              <a:gd name="connsiteY26" fmla="*/ 1146016 h 2364009"/>
              <a:gd name="connsiteX27" fmla="*/ 2527618 w 5980176"/>
              <a:gd name="connsiteY27" fmla="*/ 1116583 h 2364009"/>
              <a:gd name="connsiteX28" fmla="*/ 2572258 w 5980176"/>
              <a:gd name="connsiteY28" fmla="*/ 1095914 h 2364009"/>
              <a:gd name="connsiteX29" fmla="*/ 2611723 w 5980176"/>
              <a:gd name="connsiteY29" fmla="*/ 1064577 h 2364009"/>
              <a:gd name="connsiteX30" fmla="*/ 2635885 w 5980176"/>
              <a:gd name="connsiteY30" fmla="*/ 1042034 h 2364009"/>
              <a:gd name="connsiteX31" fmla="*/ 2669222 w 5980176"/>
              <a:gd name="connsiteY31" fmla="*/ 1026160 h 2364009"/>
              <a:gd name="connsiteX32" fmla="*/ 2713831 w 5980176"/>
              <a:gd name="connsiteY32" fmla="*/ 1036923 h 2364009"/>
              <a:gd name="connsiteX33" fmla="*/ 2819114 w 5980176"/>
              <a:gd name="connsiteY33" fmla="*/ 1006696 h 2364009"/>
              <a:gd name="connsiteX34" fmla="*/ 2921985 w 5980176"/>
              <a:gd name="connsiteY34" fmla="*/ 919225 h 2364009"/>
              <a:gd name="connsiteX35" fmla="*/ 3027648 w 5980176"/>
              <a:gd name="connsiteY35" fmla="*/ 779558 h 2364009"/>
              <a:gd name="connsiteX36" fmla="*/ 3104737 w 5980176"/>
              <a:gd name="connsiteY36" fmla="*/ 662209 h 2364009"/>
              <a:gd name="connsiteX37" fmla="*/ 3146394 w 5980176"/>
              <a:gd name="connsiteY37" fmla="*/ 586644 h 2364009"/>
              <a:gd name="connsiteX38" fmla="*/ 3188113 w 5980176"/>
              <a:gd name="connsiteY38" fmla="*/ 536859 h 2364009"/>
              <a:gd name="connsiteX39" fmla="*/ 3225292 w 5980176"/>
              <a:gd name="connsiteY39" fmla="*/ 492283 h 2364009"/>
              <a:gd name="connsiteX40" fmla="*/ 3247517 w 5980176"/>
              <a:gd name="connsiteY40" fmla="*/ 454183 h 2364009"/>
              <a:gd name="connsiteX41" fmla="*/ 3268314 w 5980176"/>
              <a:gd name="connsiteY41" fmla="*/ 441515 h 2364009"/>
              <a:gd name="connsiteX42" fmla="*/ 3316415 w 5980176"/>
              <a:gd name="connsiteY42" fmla="*/ 357631 h 2364009"/>
              <a:gd name="connsiteX43" fmla="*/ 3367436 w 5980176"/>
              <a:gd name="connsiteY43" fmla="*/ 315976 h 2364009"/>
              <a:gd name="connsiteX44" fmla="*/ 3311525 w 5980176"/>
              <a:gd name="connsiteY44" fmla="*/ 154907 h 2364009"/>
              <a:gd name="connsiteX45" fmla="*/ 3337084 w 5980176"/>
              <a:gd name="connsiteY45" fmla="*/ 112744 h 2364009"/>
              <a:gd name="connsiteX46" fmla="*/ 3391154 w 5980176"/>
              <a:gd name="connsiteY46" fmla="*/ 51149 h 2364009"/>
              <a:gd name="connsiteX47" fmla="*/ 3417062 w 5980176"/>
              <a:gd name="connsiteY47" fmla="*/ 21971 h 2364009"/>
              <a:gd name="connsiteX48" fmla="*/ 3461194 w 5980176"/>
              <a:gd name="connsiteY48" fmla="*/ 10826 h 2364009"/>
              <a:gd name="connsiteX49" fmla="*/ 3501771 w 5980176"/>
              <a:gd name="connsiteY49" fmla="*/ 0 h 2364009"/>
              <a:gd name="connsiteX50" fmla="*/ 3566128 w 5980176"/>
              <a:gd name="connsiteY50" fmla="*/ 8413 h 2364009"/>
              <a:gd name="connsiteX51" fmla="*/ 3626104 w 5980176"/>
              <a:gd name="connsiteY51" fmla="*/ 47180 h 2364009"/>
              <a:gd name="connsiteX52" fmla="*/ 3695225 w 5980176"/>
              <a:gd name="connsiteY52" fmla="*/ 100901 h 2364009"/>
              <a:gd name="connsiteX53" fmla="*/ 3746469 w 5980176"/>
              <a:gd name="connsiteY53" fmla="*/ 135826 h 2364009"/>
              <a:gd name="connsiteX54" fmla="*/ 3783077 w 5980176"/>
              <a:gd name="connsiteY54" fmla="*/ 162971 h 2364009"/>
              <a:gd name="connsiteX55" fmla="*/ 3886677 w 5980176"/>
              <a:gd name="connsiteY55" fmla="*/ 258762 h 2364009"/>
              <a:gd name="connsiteX56" fmla="*/ 3949986 w 5980176"/>
              <a:gd name="connsiteY56" fmla="*/ 321626 h 2364009"/>
              <a:gd name="connsiteX57" fmla="*/ 3991070 w 5980176"/>
              <a:gd name="connsiteY57" fmla="*/ 403352 h 2364009"/>
              <a:gd name="connsiteX58" fmla="*/ 4022027 w 5980176"/>
              <a:gd name="connsiteY58" fmla="*/ 436689 h 2364009"/>
              <a:gd name="connsiteX59" fmla="*/ 4053173 w 5980176"/>
              <a:gd name="connsiteY59" fmla="*/ 486728 h 2364009"/>
              <a:gd name="connsiteX60" fmla="*/ 4082098 w 5980176"/>
              <a:gd name="connsiteY60" fmla="*/ 550067 h 2364009"/>
              <a:gd name="connsiteX61" fmla="*/ 4112355 w 5980176"/>
              <a:gd name="connsiteY61" fmla="*/ 655859 h 2364009"/>
              <a:gd name="connsiteX62" fmla="*/ 4156170 w 5980176"/>
              <a:gd name="connsiteY62" fmla="*/ 857217 h 2364009"/>
              <a:gd name="connsiteX63" fmla="*/ 4203161 w 5980176"/>
              <a:gd name="connsiteY63" fmla="*/ 1071720 h 2364009"/>
              <a:gd name="connsiteX64" fmla="*/ 4216718 w 5980176"/>
              <a:gd name="connsiteY64" fmla="*/ 1221485 h 2364009"/>
              <a:gd name="connsiteX65" fmla="*/ 4227862 w 5980176"/>
              <a:gd name="connsiteY65" fmla="*/ 1296257 h 2364009"/>
              <a:gd name="connsiteX66" fmla="*/ 4240624 w 5980176"/>
              <a:gd name="connsiteY66" fmla="*/ 1381792 h 2364009"/>
              <a:gd name="connsiteX67" fmla="*/ 4266151 w 5980176"/>
              <a:gd name="connsiteY67" fmla="*/ 1493901 h 2364009"/>
              <a:gd name="connsiteX68" fmla="*/ 4303585 w 5980176"/>
              <a:gd name="connsiteY68" fmla="*/ 1560289 h 2364009"/>
              <a:gd name="connsiteX69" fmla="*/ 4341686 w 5980176"/>
              <a:gd name="connsiteY69" fmla="*/ 1591246 h 2364009"/>
              <a:gd name="connsiteX70" fmla="*/ 4352544 w 5980176"/>
              <a:gd name="connsiteY70" fmla="*/ 1650777 h 2364009"/>
              <a:gd name="connsiteX71" fmla="*/ 4407408 w 5980176"/>
              <a:gd name="connsiteY71" fmla="*/ 1742217 h 2364009"/>
              <a:gd name="connsiteX72" fmla="*/ 4535424 w 5980176"/>
              <a:gd name="connsiteY72" fmla="*/ 1778793 h 2364009"/>
              <a:gd name="connsiteX73" fmla="*/ 4645152 w 5980176"/>
              <a:gd name="connsiteY73" fmla="*/ 1824513 h 2364009"/>
              <a:gd name="connsiteX74" fmla="*/ 4754880 w 5980176"/>
              <a:gd name="connsiteY74" fmla="*/ 1879377 h 2364009"/>
              <a:gd name="connsiteX75" fmla="*/ 4901184 w 5980176"/>
              <a:gd name="connsiteY75" fmla="*/ 1925097 h 2364009"/>
              <a:gd name="connsiteX76" fmla="*/ 5038344 w 5980176"/>
              <a:gd name="connsiteY76" fmla="*/ 1952529 h 2364009"/>
              <a:gd name="connsiteX77" fmla="*/ 5175504 w 5980176"/>
              <a:gd name="connsiteY77" fmla="*/ 1989105 h 2364009"/>
              <a:gd name="connsiteX78" fmla="*/ 5330952 w 5980176"/>
              <a:gd name="connsiteY78" fmla="*/ 2007393 h 2364009"/>
              <a:gd name="connsiteX79" fmla="*/ 5458968 w 5980176"/>
              <a:gd name="connsiteY79" fmla="*/ 2043969 h 2364009"/>
              <a:gd name="connsiteX80" fmla="*/ 5605272 w 5980176"/>
              <a:gd name="connsiteY80" fmla="*/ 2043969 h 2364009"/>
              <a:gd name="connsiteX81" fmla="*/ 5696712 w 5980176"/>
              <a:gd name="connsiteY81" fmla="*/ 2053113 h 2364009"/>
              <a:gd name="connsiteX82" fmla="*/ 5815584 w 5980176"/>
              <a:gd name="connsiteY82" fmla="*/ 2080545 h 2364009"/>
              <a:gd name="connsiteX83" fmla="*/ 5916168 w 5980176"/>
              <a:gd name="connsiteY83" fmla="*/ 2089689 h 2364009"/>
              <a:gd name="connsiteX84" fmla="*/ 5916168 w 5980176"/>
              <a:gd name="connsiteY84" fmla="*/ 2089689 h 2364009"/>
              <a:gd name="connsiteX85" fmla="*/ 5980176 w 5980176"/>
              <a:gd name="connsiteY85"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8147 w 5980176"/>
              <a:gd name="connsiteY26" fmla="*/ 1146016 h 2364009"/>
              <a:gd name="connsiteX27" fmla="*/ 2527618 w 5980176"/>
              <a:gd name="connsiteY27" fmla="*/ 1116583 h 2364009"/>
              <a:gd name="connsiteX28" fmla="*/ 2572258 w 5980176"/>
              <a:gd name="connsiteY28" fmla="*/ 1095914 h 2364009"/>
              <a:gd name="connsiteX29" fmla="*/ 2611723 w 5980176"/>
              <a:gd name="connsiteY29" fmla="*/ 1064577 h 2364009"/>
              <a:gd name="connsiteX30" fmla="*/ 2635885 w 5980176"/>
              <a:gd name="connsiteY30" fmla="*/ 1042034 h 2364009"/>
              <a:gd name="connsiteX31" fmla="*/ 2669222 w 5980176"/>
              <a:gd name="connsiteY31" fmla="*/ 1026160 h 2364009"/>
              <a:gd name="connsiteX32" fmla="*/ 2713831 w 5980176"/>
              <a:gd name="connsiteY32" fmla="*/ 1036923 h 2364009"/>
              <a:gd name="connsiteX33" fmla="*/ 2819114 w 5980176"/>
              <a:gd name="connsiteY33" fmla="*/ 1006696 h 2364009"/>
              <a:gd name="connsiteX34" fmla="*/ 2921985 w 5980176"/>
              <a:gd name="connsiteY34" fmla="*/ 919225 h 2364009"/>
              <a:gd name="connsiteX35" fmla="*/ 3027648 w 5980176"/>
              <a:gd name="connsiteY35" fmla="*/ 779558 h 2364009"/>
              <a:gd name="connsiteX36" fmla="*/ 3104737 w 5980176"/>
              <a:gd name="connsiteY36" fmla="*/ 662209 h 2364009"/>
              <a:gd name="connsiteX37" fmla="*/ 3146394 w 5980176"/>
              <a:gd name="connsiteY37" fmla="*/ 586644 h 2364009"/>
              <a:gd name="connsiteX38" fmla="*/ 3188113 w 5980176"/>
              <a:gd name="connsiteY38" fmla="*/ 536859 h 2364009"/>
              <a:gd name="connsiteX39" fmla="*/ 3225292 w 5980176"/>
              <a:gd name="connsiteY39" fmla="*/ 492283 h 2364009"/>
              <a:gd name="connsiteX40" fmla="*/ 3247517 w 5980176"/>
              <a:gd name="connsiteY40" fmla="*/ 454183 h 2364009"/>
              <a:gd name="connsiteX41" fmla="*/ 3268314 w 5980176"/>
              <a:gd name="connsiteY41" fmla="*/ 441515 h 2364009"/>
              <a:gd name="connsiteX42" fmla="*/ 3316415 w 5980176"/>
              <a:gd name="connsiteY42" fmla="*/ 357631 h 2364009"/>
              <a:gd name="connsiteX43" fmla="*/ 3367436 w 5980176"/>
              <a:gd name="connsiteY43" fmla="*/ 315976 h 2364009"/>
              <a:gd name="connsiteX44" fmla="*/ 3387725 w 5980176"/>
              <a:gd name="connsiteY44" fmla="*/ 275557 h 2364009"/>
              <a:gd name="connsiteX45" fmla="*/ 3337084 w 5980176"/>
              <a:gd name="connsiteY45" fmla="*/ 112744 h 2364009"/>
              <a:gd name="connsiteX46" fmla="*/ 3391154 w 5980176"/>
              <a:gd name="connsiteY46" fmla="*/ 51149 h 2364009"/>
              <a:gd name="connsiteX47" fmla="*/ 3417062 w 5980176"/>
              <a:gd name="connsiteY47" fmla="*/ 21971 h 2364009"/>
              <a:gd name="connsiteX48" fmla="*/ 3461194 w 5980176"/>
              <a:gd name="connsiteY48" fmla="*/ 10826 h 2364009"/>
              <a:gd name="connsiteX49" fmla="*/ 3501771 w 5980176"/>
              <a:gd name="connsiteY49" fmla="*/ 0 h 2364009"/>
              <a:gd name="connsiteX50" fmla="*/ 3566128 w 5980176"/>
              <a:gd name="connsiteY50" fmla="*/ 8413 h 2364009"/>
              <a:gd name="connsiteX51" fmla="*/ 3626104 w 5980176"/>
              <a:gd name="connsiteY51" fmla="*/ 47180 h 2364009"/>
              <a:gd name="connsiteX52" fmla="*/ 3695225 w 5980176"/>
              <a:gd name="connsiteY52" fmla="*/ 100901 h 2364009"/>
              <a:gd name="connsiteX53" fmla="*/ 3746469 w 5980176"/>
              <a:gd name="connsiteY53" fmla="*/ 135826 h 2364009"/>
              <a:gd name="connsiteX54" fmla="*/ 3783077 w 5980176"/>
              <a:gd name="connsiteY54" fmla="*/ 162971 h 2364009"/>
              <a:gd name="connsiteX55" fmla="*/ 3886677 w 5980176"/>
              <a:gd name="connsiteY55" fmla="*/ 258762 h 2364009"/>
              <a:gd name="connsiteX56" fmla="*/ 3949986 w 5980176"/>
              <a:gd name="connsiteY56" fmla="*/ 321626 h 2364009"/>
              <a:gd name="connsiteX57" fmla="*/ 3991070 w 5980176"/>
              <a:gd name="connsiteY57" fmla="*/ 403352 h 2364009"/>
              <a:gd name="connsiteX58" fmla="*/ 4022027 w 5980176"/>
              <a:gd name="connsiteY58" fmla="*/ 436689 h 2364009"/>
              <a:gd name="connsiteX59" fmla="*/ 4053173 w 5980176"/>
              <a:gd name="connsiteY59" fmla="*/ 486728 h 2364009"/>
              <a:gd name="connsiteX60" fmla="*/ 4082098 w 5980176"/>
              <a:gd name="connsiteY60" fmla="*/ 550067 h 2364009"/>
              <a:gd name="connsiteX61" fmla="*/ 4112355 w 5980176"/>
              <a:gd name="connsiteY61" fmla="*/ 655859 h 2364009"/>
              <a:gd name="connsiteX62" fmla="*/ 4156170 w 5980176"/>
              <a:gd name="connsiteY62" fmla="*/ 857217 h 2364009"/>
              <a:gd name="connsiteX63" fmla="*/ 4203161 w 5980176"/>
              <a:gd name="connsiteY63" fmla="*/ 1071720 h 2364009"/>
              <a:gd name="connsiteX64" fmla="*/ 4216718 w 5980176"/>
              <a:gd name="connsiteY64" fmla="*/ 1221485 h 2364009"/>
              <a:gd name="connsiteX65" fmla="*/ 4227862 w 5980176"/>
              <a:gd name="connsiteY65" fmla="*/ 1296257 h 2364009"/>
              <a:gd name="connsiteX66" fmla="*/ 4240624 w 5980176"/>
              <a:gd name="connsiteY66" fmla="*/ 1381792 h 2364009"/>
              <a:gd name="connsiteX67" fmla="*/ 4266151 w 5980176"/>
              <a:gd name="connsiteY67" fmla="*/ 1493901 h 2364009"/>
              <a:gd name="connsiteX68" fmla="*/ 4303585 w 5980176"/>
              <a:gd name="connsiteY68" fmla="*/ 1560289 h 2364009"/>
              <a:gd name="connsiteX69" fmla="*/ 4341686 w 5980176"/>
              <a:gd name="connsiteY69" fmla="*/ 1591246 h 2364009"/>
              <a:gd name="connsiteX70" fmla="*/ 4352544 w 5980176"/>
              <a:gd name="connsiteY70" fmla="*/ 1650777 h 2364009"/>
              <a:gd name="connsiteX71" fmla="*/ 4407408 w 5980176"/>
              <a:gd name="connsiteY71" fmla="*/ 1742217 h 2364009"/>
              <a:gd name="connsiteX72" fmla="*/ 4535424 w 5980176"/>
              <a:gd name="connsiteY72" fmla="*/ 1778793 h 2364009"/>
              <a:gd name="connsiteX73" fmla="*/ 4645152 w 5980176"/>
              <a:gd name="connsiteY73" fmla="*/ 1824513 h 2364009"/>
              <a:gd name="connsiteX74" fmla="*/ 4754880 w 5980176"/>
              <a:gd name="connsiteY74" fmla="*/ 1879377 h 2364009"/>
              <a:gd name="connsiteX75" fmla="*/ 4901184 w 5980176"/>
              <a:gd name="connsiteY75" fmla="*/ 1925097 h 2364009"/>
              <a:gd name="connsiteX76" fmla="*/ 5038344 w 5980176"/>
              <a:gd name="connsiteY76" fmla="*/ 1952529 h 2364009"/>
              <a:gd name="connsiteX77" fmla="*/ 5175504 w 5980176"/>
              <a:gd name="connsiteY77" fmla="*/ 1989105 h 2364009"/>
              <a:gd name="connsiteX78" fmla="*/ 5330952 w 5980176"/>
              <a:gd name="connsiteY78" fmla="*/ 2007393 h 2364009"/>
              <a:gd name="connsiteX79" fmla="*/ 5458968 w 5980176"/>
              <a:gd name="connsiteY79" fmla="*/ 2043969 h 2364009"/>
              <a:gd name="connsiteX80" fmla="*/ 5605272 w 5980176"/>
              <a:gd name="connsiteY80" fmla="*/ 2043969 h 2364009"/>
              <a:gd name="connsiteX81" fmla="*/ 5696712 w 5980176"/>
              <a:gd name="connsiteY81" fmla="*/ 2053113 h 2364009"/>
              <a:gd name="connsiteX82" fmla="*/ 5815584 w 5980176"/>
              <a:gd name="connsiteY82" fmla="*/ 2080545 h 2364009"/>
              <a:gd name="connsiteX83" fmla="*/ 5916168 w 5980176"/>
              <a:gd name="connsiteY83" fmla="*/ 2089689 h 2364009"/>
              <a:gd name="connsiteX84" fmla="*/ 5916168 w 5980176"/>
              <a:gd name="connsiteY84" fmla="*/ 2089689 h 2364009"/>
              <a:gd name="connsiteX85" fmla="*/ 5980176 w 5980176"/>
              <a:gd name="connsiteY85"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8147 w 5980176"/>
              <a:gd name="connsiteY26" fmla="*/ 1146016 h 2364009"/>
              <a:gd name="connsiteX27" fmla="*/ 2527618 w 5980176"/>
              <a:gd name="connsiteY27" fmla="*/ 1116583 h 2364009"/>
              <a:gd name="connsiteX28" fmla="*/ 2572258 w 5980176"/>
              <a:gd name="connsiteY28" fmla="*/ 1095914 h 2364009"/>
              <a:gd name="connsiteX29" fmla="*/ 2611723 w 5980176"/>
              <a:gd name="connsiteY29" fmla="*/ 1064577 h 2364009"/>
              <a:gd name="connsiteX30" fmla="*/ 2635885 w 5980176"/>
              <a:gd name="connsiteY30" fmla="*/ 1042034 h 2364009"/>
              <a:gd name="connsiteX31" fmla="*/ 2669222 w 5980176"/>
              <a:gd name="connsiteY31" fmla="*/ 1026160 h 2364009"/>
              <a:gd name="connsiteX32" fmla="*/ 2713831 w 5980176"/>
              <a:gd name="connsiteY32" fmla="*/ 1036923 h 2364009"/>
              <a:gd name="connsiteX33" fmla="*/ 2819114 w 5980176"/>
              <a:gd name="connsiteY33" fmla="*/ 1006696 h 2364009"/>
              <a:gd name="connsiteX34" fmla="*/ 2921985 w 5980176"/>
              <a:gd name="connsiteY34" fmla="*/ 919225 h 2364009"/>
              <a:gd name="connsiteX35" fmla="*/ 3027648 w 5980176"/>
              <a:gd name="connsiteY35" fmla="*/ 779558 h 2364009"/>
              <a:gd name="connsiteX36" fmla="*/ 3104737 w 5980176"/>
              <a:gd name="connsiteY36" fmla="*/ 662209 h 2364009"/>
              <a:gd name="connsiteX37" fmla="*/ 3146394 w 5980176"/>
              <a:gd name="connsiteY37" fmla="*/ 586644 h 2364009"/>
              <a:gd name="connsiteX38" fmla="*/ 3188113 w 5980176"/>
              <a:gd name="connsiteY38" fmla="*/ 536859 h 2364009"/>
              <a:gd name="connsiteX39" fmla="*/ 3225292 w 5980176"/>
              <a:gd name="connsiteY39" fmla="*/ 492283 h 2364009"/>
              <a:gd name="connsiteX40" fmla="*/ 3247517 w 5980176"/>
              <a:gd name="connsiteY40" fmla="*/ 454183 h 2364009"/>
              <a:gd name="connsiteX41" fmla="*/ 3268314 w 5980176"/>
              <a:gd name="connsiteY41" fmla="*/ 441515 h 2364009"/>
              <a:gd name="connsiteX42" fmla="*/ 3316415 w 5980176"/>
              <a:gd name="connsiteY42" fmla="*/ 357631 h 2364009"/>
              <a:gd name="connsiteX43" fmla="*/ 3367436 w 5980176"/>
              <a:gd name="connsiteY43" fmla="*/ 315976 h 2364009"/>
              <a:gd name="connsiteX44" fmla="*/ 3387725 w 5980176"/>
              <a:gd name="connsiteY44" fmla="*/ 275557 h 2364009"/>
              <a:gd name="connsiteX45" fmla="*/ 3425984 w 5980176"/>
              <a:gd name="connsiteY45" fmla="*/ 242919 h 2364009"/>
              <a:gd name="connsiteX46" fmla="*/ 3391154 w 5980176"/>
              <a:gd name="connsiteY46" fmla="*/ 51149 h 2364009"/>
              <a:gd name="connsiteX47" fmla="*/ 3417062 w 5980176"/>
              <a:gd name="connsiteY47" fmla="*/ 21971 h 2364009"/>
              <a:gd name="connsiteX48" fmla="*/ 3461194 w 5980176"/>
              <a:gd name="connsiteY48" fmla="*/ 10826 h 2364009"/>
              <a:gd name="connsiteX49" fmla="*/ 3501771 w 5980176"/>
              <a:gd name="connsiteY49" fmla="*/ 0 h 2364009"/>
              <a:gd name="connsiteX50" fmla="*/ 3566128 w 5980176"/>
              <a:gd name="connsiteY50" fmla="*/ 8413 h 2364009"/>
              <a:gd name="connsiteX51" fmla="*/ 3626104 w 5980176"/>
              <a:gd name="connsiteY51" fmla="*/ 47180 h 2364009"/>
              <a:gd name="connsiteX52" fmla="*/ 3695225 w 5980176"/>
              <a:gd name="connsiteY52" fmla="*/ 100901 h 2364009"/>
              <a:gd name="connsiteX53" fmla="*/ 3746469 w 5980176"/>
              <a:gd name="connsiteY53" fmla="*/ 135826 h 2364009"/>
              <a:gd name="connsiteX54" fmla="*/ 3783077 w 5980176"/>
              <a:gd name="connsiteY54" fmla="*/ 162971 h 2364009"/>
              <a:gd name="connsiteX55" fmla="*/ 3886677 w 5980176"/>
              <a:gd name="connsiteY55" fmla="*/ 258762 h 2364009"/>
              <a:gd name="connsiteX56" fmla="*/ 3949986 w 5980176"/>
              <a:gd name="connsiteY56" fmla="*/ 321626 h 2364009"/>
              <a:gd name="connsiteX57" fmla="*/ 3991070 w 5980176"/>
              <a:gd name="connsiteY57" fmla="*/ 403352 h 2364009"/>
              <a:gd name="connsiteX58" fmla="*/ 4022027 w 5980176"/>
              <a:gd name="connsiteY58" fmla="*/ 436689 h 2364009"/>
              <a:gd name="connsiteX59" fmla="*/ 4053173 w 5980176"/>
              <a:gd name="connsiteY59" fmla="*/ 486728 h 2364009"/>
              <a:gd name="connsiteX60" fmla="*/ 4082098 w 5980176"/>
              <a:gd name="connsiteY60" fmla="*/ 550067 h 2364009"/>
              <a:gd name="connsiteX61" fmla="*/ 4112355 w 5980176"/>
              <a:gd name="connsiteY61" fmla="*/ 655859 h 2364009"/>
              <a:gd name="connsiteX62" fmla="*/ 4156170 w 5980176"/>
              <a:gd name="connsiteY62" fmla="*/ 857217 h 2364009"/>
              <a:gd name="connsiteX63" fmla="*/ 4203161 w 5980176"/>
              <a:gd name="connsiteY63" fmla="*/ 1071720 h 2364009"/>
              <a:gd name="connsiteX64" fmla="*/ 4216718 w 5980176"/>
              <a:gd name="connsiteY64" fmla="*/ 1221485 h 2364009"/>
              <a:gd name="connsiteX65" fmla="*/ 4227862 w 5980176"/>
              <a:gd name="connsiteY65" fmla="*/ 1296257 h 2364009"/>
              <a:gd name="connsiteX66" fmla="*/ 4240624 w 5980176"/>
              <a:gd name="connsiteY66" fmla="*/ 1381792 h 2364009"/>
              <a:gd name="connsiteX67" fmla="*/ 4266151 w 5980176"/>
              <a:gd name="connsiteY67" fmla="*/ 1493901 h 2364009"/>
              <a:gd name="connsiteX68" fmla="*/ 4303585 w 5980176"/>
              <a:gd name="connsiteY68" fmla="*/ 1560289 h 2364009"/>
              <a:gd name="connsiteX69" fmla="*/ 4341686 w 5980176"/>
              <a:gd name="connsiteY69" fmla="*/ 1591246 h 2364009"/>
              <a:gd name="connsiteX70" fmla="*/ 4352544 w 5980176"/>
              <a:gd name="connsiteY70" fmla="*/ 1650777 h 2364009"/>
              <a:gd name="connsiteX71" fmla="*/ 4407408 w 5980176"/>
              <a:gd name="connsiteY71" fmla="*/ 1742217 h 2364009"/>
              <a:gd name="connsiteX72" fmla="*/ 4535424 w 5980176"/>
              <a:gd name="connsiteY72" fmla="*/ 1778793 h 2364009"/>
              <a:gd name="connsiteX73" fmla="*/ 4645152 w 5980176"/>
              <a:gd name="connsiteY73" fmla="*/ 1824513 h 2364009"/>
              <a:gd name="connsiteX74" fmla="*/ 4754880 w 5980176"/>
              <a:gd name="connsiteY74" fmla="*/ 1879377 h 2364009"/>
              <a:gd name="connsiteX75" fmla="*/ 4901184 w 5980176"/>
              <a:gd name="connsiteY75" fmla="*/ 1925097 h 2364009"/>
              <a:gd name="connsiteX76" fmla="*/ 5038344 w 5980176"/>
              <a:gd name="connsiteY76" fmla="*/ 1952529 h 2364009"/>
              <a:gd name="connsiteX77" fmla="*/ 5175504 w 5980176"/>
              <a:gd name="connsiteY77" fmla="*/ 1989105 h 2364009"/>
              <a:gd name="connsiteX78" fmla="*/ 5330952 w 5980176"/>
              <a:gd name="connsiteY78" fmla="*/ 2007393 h 2364009"/>
              <a:gd name="connsiteX79" fmla="*/ 5458968 w 5980176"/>
              <a:gd name="connsiteY79" fmla="*/ 2043969 h 2364009"/>
              <a:gd name="connsiteX80" fmla="*/ 5605272 w 5980176"/>
              <a:gd name="connsiteY80" fmla="*/ 2043969 h 2364009"/>
              <a:gd name="connsiteX81" fmla="*/ 5696712 w 5980176"/>
              <a:gd name="connsiteY81" fmla="*/ 2053113 h 2364009"/>
              <a:gd name="connsiteX82" fmla="*/ 5815584 w 5980176"/>
              <a:gd name="connsiteY82" fmla="*/ 2080545 h 2364009"/>
              <a:gd name="connsiteX83" fmla="*/ 5916168 w 5980176"/>
              <a:gd name="connsiteY83" fmla="*/ 2089689 h 2364009"/>
              <a:gd name="connsiteX84" fmla="*/ 5916168 w 5980176"/>
              <a:gd name="connsiteY84" fmla="*/ 2089689 h 2364009"/>
              <a:gd name="connsiteX85" fmla="*/ 5980176 w 5980176"/>
              <a:gd name="connsiteY85"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8147 w 5980176"/>
              <a:gd name="connsiteY26" fmla="*/ 1146016 h 2364009"/>
              <a:gd name="connsiteX27" fmla="*/ 2527618 w 5980176"/>
              <a:gd name="connsiteY27" fmla="*/ 1116583 h 2364009"/>
              <a:gd name="connsiteX28" fmla="*/ 2572258 w 5980176"/>
              <a:gd name="connsiteY28" fmla="*/ 1095914 h 2364009"/>
              <a:gd name="connsiteX29" fmla="*/ 2611723 w 5980176"/>
              <a:gd name="connsiteY29" fmla="*/ 1064577 h 2364009"/>
              <a:gd name="connsiteX30" fmla="*/ 2635885 w 5980176"/>
              <a:gd name="connsiteY30" fmla="*/ 1042034 h 2364009"/>
              <a:gd name="connsiteX31" fmla="*/ 2669222 w 5980176"/>
              <a:gd name="connsiteY31" fmla="*/ 1026160 h 2364009"/>
              <a:gd name="connsiteX32" fmla="*/ 2713831 w 5980176"/>
              <a:gd name="connsiteY32" fmla="*/ 1036923 h 2364009"/>
              <a:gd name="connsiteX33" fmla="*/ 2819114 w 5980176"/>
              <a:gd name="connsiteY33" fmla="*/ 1006696 h 2364009"/>
              <a:gd name="connsiteX34" fmla="*/ 2921985 w 5980176"/>
              <a:gd name="connsiteY34" fmla="*/ 919225 h 2364009"/>
              <a:gd name="connsiteX35" fmla="*/ 3027648 w 5980176"/>
              <a:gd name="connsiteY35" fmla="*/ 779558 h 2364009"/>
              <a:gd name="connsiteX36" fmla="*/ 3104737 w 5980176"/>
              <a:gd name="connsiteY36" fmla="*/ 662209 h 2364009"/>
              <a:gd name="connsiteX37" fmla="*/ 3146394 w 5980176"/>
              <a:gd name="connsiteY37" fmla="*/ 586644 h 2364009"/>
              <a:gd name="connsiteX38" fmla="*/ 3188113 w 5980176"/>
              <a:gd name="connsiteY38" fmla="*/ 536859 h 2364009"/>
              <a:gd name="connsiteX39" fmla="*/ 3225292 w 5980176"/>
              <a:gd name="connsiteY39" fmla="*/ 492283 h 2364009"/>
              <a:gd name="connsiteX40" fmla="*/ 3247517 w 5980176"/>
              <a:gd name="connsiteY40" fmla="*/ 454183 h 2364009"/>
              <a:gd name="connsiteX41" fmla="*/ 3268314 w 5980176"/>
              <a:gd name="connsiteY41" fmla="*/ 441515 h 2364009"/>
              <a:gd name="connsiteX42" fmla="*/ 3316415 w 5980176"/>
              <a:gd name="connsiteY42" fmla="*/ 357631 h 2364009"/>
              <a:gd name="connsiteX43" fmla="*/ 3367436 w 5980176"/>
              <a:gd name="connsiteY43" fmla="*/ 315976 h 2364009"/>
              <a:gd name="connsiteX44" fmla="*/ 3387725 w 5980176"/>
              <a:gd name="connsiteY44" fmla="*/ 275557 h 2364009"/>
              <a:gd name="connsiteX45" fmla="*/ 3425984 w 5980176"/>
              <a:gd name="connsiteY45" fmla="*/ 242919 h 2364009"/>
              <a:gd name="connsiteX46" fmla="*/ 3473704 w 5980176"/>
              <a:gd name="connsiteY46" fmla="*/ 219424 h 2364009"/>
              <a:gd name="connsiteX47" fmla="*/ 3417062 w 5980176"/>
              <a:gd name="connsiteY47" fmla="*/ 21971 h 2364009"/>
              <a:gd name="connsiteX48" fmla="*/ 3461194 w 5980176"/>
              <a:gd name="connsiteY48" fmla="*/ 10826 h 2364009"/>
              <a:gd name="connsiteX49" fmla="*/ 3501771 w 5980176"/>
              <a:gd name="connsiteY49" fmla="*/ 0 h 2364009"/>
              <a:gd name="connsiteX50" fmla="*/ 3566128 w 5980176"/>
              <a:gd name="connsiteY50" fmla="*/ 8413 h 2364009"/>
              <a:gd name="connsiteX51" fmla="*/ 3626104 w 5980176"/>
              <a:gd name="connsiteY51" fmla="*/ 47180 h 2364009"/>
              <a:gd name="connsiteX52" fmla="*/ 3695225 w 5980176"/>
              <a:gd name="connsiteY52" fmla="*/ 100901 h 2364009"/>
              <a:gd name="connsiteX53" fmla="*/ 3746469 w 5980176"/>
              <a:gd name="connsiteY53" fmla="*/ 135826 h 2364009"/>
              <a:gd name="connsiteX54" fmla="*/ 3783077 w 5980176"/>
              <a:gd name="connsiteY54" fmla="*/ 162971 h 2364009"/>
              <a:gd name="connsiteX55" fmla="*/ 3886677 w 5980176"/>
              <a:gd name="connsiteY55" fmla="*/ 258762 h 2364009"/>
              <a:gd name="connsiteX56" fmla="*/ 3949986 w 5980176"/>
              <a:gd name="connsiteY56" fmla="*/ 321626 h 2364009"/>
              <a:gd name="connsiteX57" fmla="*/ 3991070 w 5980176"/>
              <a:gd name="connsiteY57" fmla="*/ 403352 h 2364009"/>
              <a:gd name="connsiteX58" fmla="*/ 4022027 w 5980176"/>
              <a:gd name="connsiteY58" fmla="*/ 436689 h 2364009"/>
              <a:gd name="connsiteX59" fmla="*/ 4053173 w 5980176"/>
              <a:gd name="connsiteY59" fmla="*/ 486728 h 2364009"/>
              <a:gd name="connsiteX60" fmla="*/ 4082098 w 5980176"/>
              <a:gd name="connsiteY60" fmla="*/ 550067 h 2364009"/>
              <a:gd name="connsiteX61" fmla="*/ 4112355 w 5980176"/>
              <a:gd name="connsiteY61" fmla="*/ 655859 h 2364009"/>
              <a:gd name="connsiteX62" fmla="*/ 4156170 w 5980176"/>
              <a:gd name="connsiteY62" fmla="*/ 857217 h 2364009"/>
              <a:gd name="connsiteX63" fmla="*/ 4203161 w 5980176"/>
              <a:gd name="connsiteY63" fmla="*/ 1071720 h 2364009"/>
              <a:gd name="connsiteX64" fmla="*/ 4216718 w 5980176"/>
              <a:gd name="connsiteY64" fmla="*/ 1221485 h 2364009"/>
              <a:gd name="connsiteX65" fmla="*/ 4227862 w 5980176"/>
              <a:gd name="connsiteY65" fmla="*/ 1296257 h 2364009"/>
              <a:gd name="connsiteX66" fmla="*/ 4240624 w 5980176"/>
              <a:gd name="connsiteY66" fmla="*/ 1381792 h 2364009"/>
              <a:gd name="connsiteX67" fmla="*/ 4266151 w 5980176"/>
              <a:gd name="connsiteY67" fmla="*/ 1493901 h 2364009"/>
              <a:gd name="connsiteX68" fmla="*/ 4303585 w 5980176"/>
              <a:gd name="connsiteY68" fmla="*/ 1560289 h 2364009"/>
              <a:gd name="connsiteX69" fmla="*/ 4341686 w 5980176"/>
              <a:gd name="connsiteY69" fmla="*/ 1591246 h 2364009"/>
              <a:gd name="connsiteX70" fmla="*/ 4352544 w 5980176"/>
              <a:gd name="connsiteY70" fmla="*/ 1650777 h 2364009"/>
              <a:gd name="connsiteX71" fmla="*/ 4407408 w 5980176"/>
              <a:gd name="connsiteY71" fmla="*/ 1742217 h 2364009"/>
              <a:gd name="connsiteX72" fmla="*/ 4535424 w 5980176"/>
              <a:gd name="connsiteY72" fmla="*/ 1778793 h 2364009"/>
              <a:gd name="connsiteX73" fmla="*/ 4645152 w 5980176"/>
              <a:gd name="connsiteY73" fmla="*/ 1824513 h 2364009"/>
              <a:gd name="connsiteX74" fmla="*/ 4754880 w 5980176"/>
              <a:gd name="connsiteY74" fmla="*/ 1879377 h 2364009"/>
              <a:gd name="connsiteX75" fmla="*/ 4901184 w 5980176"/>
              <a:gd name="connsiteY75" fmla="*/ 1925097 h 2364009"/>
              <a:gd name="connsiteX76" fmla="*/ 5038344 w 5980176"/>
              <a:gd name="connsiteY76" fmla="*/ 1952529 h 2364009"/>
              <a:gd name="connsiteX77" fmla="*/ 5175504 w 5980176"/>
              <a:gd name="connsiteY77" fmla="*/ 1989105 h 2364009"/>
              <a:gd name="connsiteX78" fmla="*/ 5330952 w 5980176"/>
              <a:gd name="connsiteY78" fmla="*/ 2007393 h 2364009"/>
              <a:gd name="connsiteX79" fmla="*/ 5458968 w 5980176"/>
              <a:gd name="connsiteY79" fmla="*/ 2043969 h 2364009"/>
              <a:gd name="connsiteX80" fmla="*/ 5605272 w 5980176"/>
              <a:gd name="connsiteY80" fmla="*/ 2043969 h 2364009"/>
              <a:gd name="connsiteX81" fmla="*/ 5696712 w 5980176"/>
              <a:gd name="connsiteY81" fmla="*/ 2053113 h 2364009"/>
              <a:gd name="connsiteX82" fmla="*/ 5815584 w 5980176"/>
              <a:gd name="connsiteY82" fmla="*/ 2080545 h 2364009"/>
              <a:gd name="connsiteX83" fmla="*/ 5916168 w 5980176"/>
              <a:gd name="connsiteY83" fmla="*/ 2089689 h 2364009"/>
              <a:gd name="connsiteX84" fmla="*/ 5916168 w 5980176"/>
              <a:gd name="connsiteY84" fmla="*/ 2089689 h 2364009"/>
              <a:gd name="connsiteX85" fmla="*/ 5980176 w 5980176"/>
              <a:gd name="connsiteY85"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8147 w 5980176"/>
              <a:gd name="connsiteY26" fmla="*/ 1146016 h 2364009"/>
              <a:gd name="connsiteX27" fmla="*/ 2527618 w 5980176"/>
              <a:gd name="connsiteY27" fmla="*/ 1116583 h 2364009"/>
              <a:gd name="connsiteX28" fmla="*/ 2572258 w 5980176"/>
              <a:gd name="connsiteY28" fmla="*/ 1095914 h 2364009"/>
              <a:gd name="connsiteX29" fmla="*/ 2611723 w 5980176"/>
              <a:gd name="connsiteY29" fmla="*/ 1064577 h 2364009"/>
              <a:gd name="connsiteX30" fmla="*/ 2635885 w 5980176"/>
              <a:gd name="connsiteY30" fmla="*/ 1042034 h 2364009"/>
              <a:gd name="connsiteX31" fmla="*/ 2669222 w 5980176"/>
              <a:gd name="connsiteY31" fmla="*/ 1026160 h 2364009"/>
              <a:gd name="connsiteX32" fmla="*/ 2713831 w 5980176"/>
              <a:gd name="connsiteY32" fmla="*/ 1036923 h 2364009"/>
              <a:gd name="connsiteX33" fmla="*/ 2819114 w 5980176"/>
              <a:gd name="connsiteY33" fmla="*/ 1006696 h 2364009"/>
              <a:gd name="connsiteX34" fmla="*/ 2921985 w 5980176"/>
              <a:gd name="connsiteY34" fmla="*/ 919225 h 2364009"/>
              <a:gd name="connsiteX35" fmla="*/ 3027648 w 5980176"/>
              <a:gd name="connsiteY35" fmla="*/ 779558 h 2364009"/>
              <a:gd name="connsiteX36" fmla="*/ 3104737 w 5980176"/>
              <a:gd name="connsiteY36" fmla="*/ 662209 h 2364009"/>
              <a:gd name="connsiteX37" fmla="*/ 3146394 w 5980176"/>
              <a:gd name="connsiteY37" fmla="*/ 586644 h 2364009"/>
              <a:gd name="connsiteX38" fmla="*/ 3188113 w 5980176"/>
              <a:gd name="connsiteY38" fmla="*/ 536859 h 2364009"/>
              <a:gd name="connsiteX39" fmla="*/ 3225292 w 5980176"/>
              <a:gd name="connsiteY39" fmla="*/ 492283 h 2364009"/>
              <a:gd name="connsiteX40" fmla="*/ 3247517 w 5980176"/>
              <a:gd name="connsiteY40" fmla="*/ 454183 h 2364009"/>
              <a:gd name="connsiteX41" fmla="*/ 3268314 w 5980176"/>
              <a:gd name="connsiteY41" fmla="*/ 441515 h 2364009"/>
              <a:gd name="connsiteX42" fmla="*/ 3316415 w 5980176"/>
              <a:gd name="connsiteY42" fmla="*/ 357631 h 2364009"/>
              <a:gd name="connsiteX43" fmla="*/ 3367436 w 5980176"/>
              <a:gd name="connsiteY43" fmla="*/ 315976 h 2364009"/>
              <a:gd name="connsiteX44" fmla="*/ 3387725 w 5980176"/>
              <a:gd name="connsiteY44" fmla="*/ 275557 h 2364009"/>
              <a:gd name="connsiteX45" fmla="*/ 3425984 w 5980176"/>
              <a:gd name="connsiteY45" fmla="*/ 242919 h 2364009"/>
              <a:gd name="connsiteX46" fmla="*/ 3473704 w 5980176"/>
              <a:gd name="connsiteY46" fmla="*/ 219424 h 2364009"/>
              <a:gd name="connsiteX47" fmla="*/ 3499612 w 5980176"/>
              <a:gd name="connsiteY47" fmla="*/ 196596 h 2364009"/>
              <a:gd name="connsiteX48" fmla="*/ 3461194 w 5980176"/>
              <a:gd name="connsiteY48" fmla="*/ 10826 h 2364009"/>
              <a:gd name="connsiteX49" fmla="*/ 3501771 w 5980176"/>
              <a:gd name="connsiteY49" fmla="*/ 0 h 2364009"/>
              <a:gd name="connsiteX50" fmla="*/ 3566128 w 5980176"/>
              <a:gd name="connsiteY50" fmla="*/ 8413 h 2364009"/>
              <a:gd name="connsiteX51" fmla="*/ 3626104 w 5980176"/>
              <a:gd name="connsiteY51" fmla="*/ 47180 h 2364009"/>
              <a:gd name="connsiteX52" fmla="*/ 3695225 w 5980176"/>
              <a:gd name="connsiteY52" fmla="*/ 100901 h 2364009"/>
              <a:gd name="connsiteX53" fmla="*/ 3746469 w 5980176"/>
              <a:gd name="connsiteY53" fmla="*/ 135826 h 2364009"/>
              <a:gd name="connsiteX54" fmla="*/ 3783077 w 5980176"/>
              <a:gd name="connsiteY54" fmla="*/ 162971 h 2364009"/>
              <a:gd name="connsiteX55" fmla="*/ 3886677 w 5980176"/>
              <a:gd name="connsiteY55" fmla="*/ 258762 h 2364009"/>
              <a:gd name="connsiteX56" fmla="*/ 3949986 w 5980176"/>
              <a:gd name="connsiteY56" fmla="*/ 321626 h 2364009"/>
              <a:gd name="connsiteX57" fmla="*/ 3991070 w 5980176"/>
              <a:gd name="connsiteY57" fmla="*/ 403352 h 2364009"/>
              <a:gd name="connsiteX58" fmla="*/ 4022027 w 5980176"/>
              <a:gd name="connsiteY58" fmla="*/ 436689 h 2364009"/>
              <a:gd name="connsiteX59" fmla="*/ 4053173 w 5980176"/>
              <a:gd name="connsiteY59" fmla="*/ 486728 h 2364009"/>
              <a:gd name="connsiteX60" fmla="*/ 4082098 w 5980176"/>
              <a:gd name="connsiteY60" fmla="*/ 550067 h 2364009"/>
              <a:gd name="connsiteX61" fmla="*/ 4112355 w 5980176"/>
              <a:gd name="connsiteY61" fmla="*/ 655859 h 2364009"/>
              <a:gd name="connsiteX62" fmla="*/ 4156170 w 5980176"/>
              <a:gd name="connsiteY62" fmla="*/ 857217 h 2364009"/>
              <a:gd name="connsiteX63" fmla="*/ 4203161 w 5980176"/>
              <a:gd name="connsiteY63" fmla="*/ 1071720 h 2364009"/>
              <a:gd name="connsiteX64" fmla="*/ 4216718 w 5980176"/>
              <a:gd name="connsiteY64" fmla="*/ 1221485 h 2364009"/>
              <a:gd name="connsiteX65" fmla="*/ 4227862 w 5980176"/>
              <a:gd name="connsiteY65" fmla="*/ 1296257 h 2364009"/>
              <a:gd name="connsiteX66" fmla="*/ 4240624 w 5980176"/>
              <a:gd name="connsiteY66" fmla="*/ 1381792 h 2364009"/>
              <a:gd name="connsiteX67" fmla="*/ 4266151 w 5980176"/>
              <a:gd name="connsiteY67" fmla="*/ 1493901 h 2364009"/>
              <a:gd name="connsiteX68" fmla="*/ 4303585 w 5980176"/>
              <a:gd name="connsiteY68" fmla="*/ 1560289 h 2364009"/>
              <a:gd name="connsiteX69" fmla="*/ 4341686 w 5980176"/>
              <a:gd name="connsiteY69" fmla="*/ 1591246 h 2364009"/>
              <a:gd name="connsiteX70" fmla="*/ 4352544 w 5980176"/>
              <a:gd name="connsiteY70" fmla="*/ 1650777 h 2364009"/>
              <a:gd name="connsiteX71" fmla="*/ 4407408 w 5980176"/>
              <a:gd name="connsiteY71" fmla="*/ 1742217 h 2364009"/>
              <a:gd name="connsiteX72" fmla="*/ 4535424 w 5980176"/>
              <a:gd name="connsiteY72" fmla="*/ 1778793 h 2364009"/>
              <a:gd name="connsiteX73" fmla="*/ 4645152 w 5980176"/>
              <a:gd name="connsiteY73" fmla="*/ 1824513 h 2364009"/>
              <a:gd name="connsiteX74" fmla="*/ 4754880 w 5980176"/>
              <a:gd name="connsiteY74" fmla="*/ 1879377 h 2364009"/>
              <a:gd name="connsiteX75" fmla="*/ 4901184 w 5980176"/>
              <a:gd name="connsiteY75" fmla="*/ 1925097 h 2364009"/>
              <a:gd name="connsiteX76" fmla="*/ 5038344 w 5980176"/>
              <a:gd name="connsiteY76" fmla="*/ 1952529 h 2364009"/>
              <a:gd name="connsiteX77" fmla="*/ 5175504 w 5980176"/>
              <a:gd name="connsiteY77" fmla="*/ 1989105 h 2364009"/>
              <a:gd name="connsiteX78" fmla="*/ 5330952 w 5980176"/>
              <a:gd name="connsiteY78" fmla="*/ 2007393 h 2364009"/>
              <a:gd name="connsiteX79" fmla="*/ 5458968 w 5980176"/>
              <a:gd name="connsiteY79" fmla="*/ 2043969 h 2364009"/>
              <a:gd name="connsiteX80" fmla="*/ 5605272 w 5980176"/>
              <a:gd name="connsiteY80" fmla="*/ 2043969 h 2364009"/>
              <a:gd name="connsiteX81" fmla="*/ 5696712 w 5980176"/>
              <a:gd name="connsiteY81" fmla="*/ 2053113 h 2364009"/>
              <a:gd name="connsiteX82" fmla="*/ 5815584 w 5980176"/>
              <a:gd name="connsiteY82" fmla="*/ 2080545 h 2364009"/>
              <a:gd name="connsiteX83" fmla="*/ 5916168 w 5980176"/>
              <a:gd name="connsiteY83" fmla="*/ 2089689 h 2364009"/>
              <a:gd name="connsiteX84" fmla="*/ 5916168 w 5980176"/>
              <a:gd name="connsiteY84" fmla="*/ 2089689 h 2364009"/>
              <a:gd name="connsiteX85" fmla="*/ 5980176 w 5980176"/>
              <a:gd name="connsiteY85" fmla="*/ 2089689 h 2364009"/>
              <a:gd name="connsiteX0" fmla="*/ 0 w 5980176"/>
              <a:gd name="connsiteY0" fmla="*/ 2364009 h 2364009"/>
              <a:gd name="connsiteX1" fmla="*/ 91440 w 5980176"/>
              <a:gd name="connsiteY1" fmla="*/ 2354865 h 2364009"/>
              <a:gd name="connsiteX2" fmla="*/ 320040 w 5980176"/>
              <a:gd name="connsiteY2" fmla="*/ 2309145 h 2364009"/>
              <a:gd name="connsiteX3" fmla="*/ 576072 w 5980176"/>
              <a:gd name="connsiteY3" fmla="*/ 2226849 h 2364009"/>
              <a:gd name="connsiteX4" fmla="*/ 868680 w 5980176"/>
              <a:gd name="connsiteY4" fmla="*/ 2107977 h 2364009"/>
              <a:gd name="connsiteX5" fmla="*/ 996696 w 5980176"/>
              <a:gd name="connsiteY5" fmla="*/ 2043969 h 2364009"/>
              <a:gd name="connsiteX6" fmla="*/ 1152144 w 5980176"/>
              <a:gd name="connsiteY6" fmla="*/ 1888521 h 2364009"/>
              <a:gd name="connsiteX7" fmla="*/ 1234440 w 5980176"/>
              <a:gd name="connsiteY7" fmla="*/ 1797081 h 2364009"/>
              <a:gd name="connsiteX8" fmla="*/ 1335024 w 5980176"/>
              <a:gd name="connsiteY8" fmla="*/ 1669065 h 2364009"/>
              <a:gd name="connsiteX9" fmla="*/ 1389888 w 5980176"/>
              <a:gd name="connsiteY9" fmla="*/ 1504473 h 2364009"/>
              <a:gd name="connsiteX10" fmla="*/ 1463040 w 5980176"/>
              <a:gd name="connsiteY10" fmla="*/ 1367313 h 2364009"/>
              <a:gd name="connsiteX11" fmla="*/ 1527048 w 5980176"/>
              <a:gd name="connsiteY11" fmla="*/ 1330737 h 2364009"/>
              <a:gd name="connsiteX12" fmla="*/ 1609344 w 5980176"/>
              <a:gd name="connsiteY12" fmla="*/ 1367313 h 2364009"/>
              <a:gd name="connsiteX13" fmla="*/ 1700784 w 5980176"/>
              <a:gd name="connsiteY13" fmla="*/ 1303305 h 2364009"/>
              <a:gd name="connsiteX14" fmla="*/ 1801368 w 5980176"/>
              <a:gd name="connsiteY14" fmla="*/ 1257585 h 2364009"/>
              <a:gd name="connsiteX15" fmla="*/ 1883664 w 5980176"/>
              <a:gd name="connsiteY15" fmla="*/ 1221009 h 2364009"/>
              <a:gd name="connsiteX16" fmla="*/ 1883664 w 5980176"/>
              <a:gd name="connsiteY16" fmla="*/ 1221009 h 2364009"/>
              <a:gd name="connsiteX17" fmla="*/ 1975104 w 5980176"/>
              <a:gd name="connsiteY17" fmla="*/ 1321593 h 2364009"/>
              <a:gd name="connsiteX18" fmla="*/ 1975104 w 5980176"/>
              <a:gd name="connsiteY18" fmla="*/ 1321593 h 2364009"/>
              <a:gd name="connsiteX19" fmla="*/ 2121408 w 5980176"/>
              <a:gd name="connsiteY19" fmla="*/ 1367313 h 2364009"/>
              <a:gd name="connsiteX20" fmla="*/ 2121408 w 5980176"/>
              <a:gd name="connsiteY20" fmla="*/ 1367313 h 2364009"/>
              <a:gd name="connsiteX21" fmla="*/ 2194560 w 5980176"/>
              <a:gd name="connsiteY21" fmla="*/ 1376457 h 2364009"/>
              <a:gd name="connsiteX22" fmla="*/ 2258568 w 5980176"/>
              <a:gd name="connsiteY22" fmla="*/ 1303305 h 2364009"/>
              <a:gd name="connsiteX23" fmla="*/ 2286000 w 5980176"/>
              <a:gd name="connsiteY23" fmla="*/ 1239297 h 2364009"/>
              <a:gd name="connsiteX24" fmla="*/ 2331720 w 5980176"/>
              <a:gd name="connsiteY24" fmla="*/ 1157001 h 2364009"/>
              <a:gd name="connsiteX25" fmla="*/ 2396902 w 5980176"/>
              <a:gd name="connsiteY25" fmla="*/ 1139379 h 2364009"/>
              <a:gd name="connsiteX26" fmla="*/ 2448147 w 5980176"/>
              <a:gd name="connsiteY26" fmla="*/ 1146016 h 2364009"/>
              <a:gd name="connsiteX27" fmla="*/ 2527618 w 5980176"/>
              <a:gd name="connsiteY27" fmla="*/ 1116583 h 2364009"/>
              <a:gd name="connsiteX28" fmla="*/ 2572258 w 5980176"/>
              <a:gd name="connsiteY28" fmla="*/ 1095914 h 2364009"/>
              <a:gd name="connsiteX29" fmla="*/ 2611723 w 5980176"/>
              <a:gd name="connsiteY29" fmla="*/ 1064577 h 2364009"/>
              <a:gd name="connsiteX30" fmla="*/ 2635885 w 5980176"/>
              <a:gd name="connsiteY30" fmla="*/ 1042034 h 2364009"/>
              <a:gd name="connsiteX31" fmla="*/ 2669222 w 5980176"/>
              <a:gd name="connsiteY31" fmla="*/ 1026160 h 2364009"/>
              <a:gd name="connsiteX32" fmla="*/ 2713831 w 5980176"/>
              <a:gd name="connsiteY32" fmla="*/ 1036923 h 2364009"/>
              <a:gd name="connsiteX33" fmla="*/ 2819114 w 5980176"/>
              <a:gd name="connsiteY33" fmla="*/ 1006696 h 2364009"/>
              <a:gd name="connsiteX34" fmla="*/ 2921985 w 5980176"/>
              <a:gd name="connsiteY34" fmla="*/ 919225 h 2364009"/>
              <a:gd name="connsiteX35" fmla="*/ 3027648 w 5980176"/>
              <a:gd name="connsiteY35" fmla="*/ 779558 h 2364009"/>
              <a:gd name="connsiteX36" fmla="*/ 3104737 w 5980176"/>
              <a:gd name="connsiteY36" fmla="*/ 662209 h 2364009"/>
              <a:gd name="connsiteX37" fmla="*/ 3146394 w 5980176"/>
              <a:gd name="connsiteY37" fmla="*/ 586644 h 2364009"/>
              <a:gd name="connsiteX38" fmla="*/ 3188113 w 5980176"/>
              <a:gd name="connsiteY38" fmla="*/ 536859 h 2364009"/>
              <a:gd name="connsiteX39" fmla="*/ 3225292 w 5980176"/>
              <a:gd name="connsiteY39" fmla="*/ 492283 h 2364009"/>
              <a:gd name="connsiteX40" fmla="*/ 3247517 w 5980176"/>
              <a:gd name="connsiteY40" fmla="*/ 454183 h 2364009"/>
              <a:gd name="connsiteX41" fmla="*/ 3268314 w 5980176"/>
              <a:gd name="connsiteY41" fmla="*/ 441515 h 2364009"/>
              <a:gd name="connsiteX42" fmla="*/ 3316415 w 5980176"/>
              <a:gd name="connsiteY42" fmla="*/ 357631 h 2364009"/>
              <a:gd name="connsiteX43" fmla="*/ 3367436 w 5980176"/>
              <a:gd name="connsiteY43" fmla="*/ 315976 h 2364009"/>
              <a:gd name="connsiteX44" fmla="*/ 3387725 w 5980176"/>
              <a:gd name="connsiteY44" fmla="*/ 275557 h 2364009"/>
              <a:gd name="connsiteX45" fmla="*/ 3425984 w 5980176"/>
              <a:gd name="connsiteY45" fmla="*/ 242919 h 2364009"/>
              <a:gd name="connsiteX46" fmla="*/ 3473704 w 5980176"/>
              <a:gd name="connsiteY46" fmla="*/ 219424 h 2364009"/>
              <a:gd name="connsiteX47" fmla="*/ 3499612 w 5980176"/>
              <a:gd name="connsiteY47" fmla="*/ 196596 h 2364009"/>
              <a:gd name="connsiteX48" fmla="*/ 3524694 w 5980176"/>
              <a:gd name="connsiteY48" fmla="*/ 185451 h 2364009"/>
              <a:gd name="connsiteX49" fmla="*/ 3501771 w 5980176"/>
              <a:gd name="connsiteY49" fmla="*/ 0 h 2364009"/>
              <a:gd name="connsiteX50" fmla="*/ 3566128 w 5980176"/>
              <a:gd name="connsiteY50" fmla="*/ 8413 h 2364009"/>
              <a:gd name="connsiteX51" fmla="*/ 3626104 w 5980176"/>
              <a:gd name="connsiteY51" fmla="*/ 47180 h 2364009"/>
              <a:gd name="connsiteX52" fmla="*/ 3695225 w 5980176"/>
              <a:gd name="connsiteY52" fmla="*/ 100901 h 2364009"/>
              <a:gd name="connsiteX53" fmla="*/ 3746469 w 5980176"/>
              <a:gd name="connsiteY53" fmla="*/ 135826 h 2364009"/>
              <a:gd name="connsiteX54" fmla="*/ 3783077 w 5980176"/>
              <a:gd name="connsiteY54" fmla="*/ 162971 h 2364009"/>
              <a:gd name="connsiteX55" fmla="*/ 3886677 w 5980176"/>
              <a:gd name="connsiteY55" fmla="*/ 258762 h 2364009"/>
              <a:gd name="connsiteX56" fmla="*/ 3949986 w 5980176"/>
              <a:gd name="connsiteY56" fmla="*/ 321626 h 2364009"/>
              <a:gd name="connsiteX57" fmla="*/ 3991070 w 5980176"/>
              <a:gd name="connsiteY57" fmla="*/ 403352 h 2364009"/>
              <a:gd name="connsiteX58" fmla="*/ 4022027 w 5980176"/>
              <a:gd name="connsiteY58" fmla="*/ 436689 h 2364009"/>
              <a:gd name="connsiteX59" fmla="*/ 4053173 w 5980176"/>
              <a:gd name="connsiteY59" fmla="*/ 486728 h 2364009"/>
              <a:gd name="connsiteX60" fmla="*/ 4082098 w 5980176"/>
              <a:gd name="connsiteY60" fmla="*/ 550067 h 2364009"/>
              <a:gd name="connsiteX61" fmla="*/ 4112355 w 5980176"/>
              <a:gd name="connsiteY61" fmla="*/ 655859 h 2364009"/>
              <a:gd name="connsiteX62" fmla="*/ 4156170 w 5980176"/>
              <a:gd name="connsiteY62" fmla="*/ 857217 h 2364009"/>
              <a:gd name="connsiteX63" fmla="*/ 4203161 w 5980176"/>
              <a:gd name="connsiteY63" fmla="*/ 1071720 h 2364009"/>
              <a:gd name="connsiteX64" fmla="*/ 4216718 w 5980176"/>
              <a:gd name="connsiteY64" fmla="*/ 1221485 h 2364009"/>
              <a:gd name="connsiteX65" fmla="*/ 4227862 w 5980176"/>
              <a:gd name="connsiteY65" fmla="*/ 1296257 h 2364009"/>
              <a:gd name="connsiteX66" fmla="*/ 4240624 w 5980176"/>
              <a:gd name="connsiteY66" fmla="*/ 1381792 h 2364009"/>
              <a:gd name="connsiteX67" fmla="*/ 4266151 w 5980176"/>
              <a:gd name="connsiteY67" fmla="*/ 1493901 h 2364009"/>
              <a:gd name="connsiteX68" fmla="*/ 4303585 w 5980176"/>
              <a:gd name="connsiteY68" fmla="*/ 1560289 h 2364009"/>
              <a:gd name="connsiteX69" fmla="*/ 4341686 w 5980176"/>
              <a:gd name="connsiteY69" fmla="*/ 1591246 h 2364009"/>
              <a:gd name="connsiteX70" fmla="*/ 4352544 w 5980176"/>
              <a:gd name="connsiteY70" fmla="*/ 1650777 h 2364009"/>
              <a:gd name="connsiteX71" fmla="*/ 4407408 w 5980176"/>
              <a:gd name="connsiteY71" fmla="*/ 1742217 h 2364009"/>
              <a:gd name="connsiteX72" fmla="*/ 4535424 w 5980176"/>
              <a:gd name="connsiteY72" fmla="*/ 1778793 h 2364009"/>
              <a:gd name="connsiteX73" fmla="*/ 4645152 w 5980176"/>
              <a:gd name="connsiteY73" fmla="*/ 1824513 h 2364009"/>
              <a:gd name="connsiteX74" fmla="*/ 4754880 w 5980176"/>
              <a:gd name="connsiteY74" fmla="*/ 1879377 h 2364009"/>
              <a:gd name="connsiteX75" fmla="*/ 4901184 w 5980176"/>
              <a:gd name="connsiteY75" fmla="*/ 1925097 h 2364009"/>
              <a:gd name="connsiteX76" fmla="*/ 5038344 w 5980176"/>
              <a:gd name="connsiteY76" fmla="*/ 1952529 h 2364009"/>
              <a:gd name="connsiteX77" fmla="*/ 5175504 w 5980176"/>
              <a:gd name="connsiteY77" fmla="*/ 1989105 h 2364009"/>
              <a:gd name="connsiteX78" fmla="*/ 5330952 w 5980176"/>
              <a:gd name="connsiteY78" fmla="*/ 2007393 h 2364009"/>
              <a:gd name="connsiteX79" fmla="*/ 5458968 w 5980176"/>
              <a:gd name="connsiteY79" fmla="*/ 2043969 h 2364009"/>
              <a:gd name="connsiteX80" fmla="*/ 5605272 w 5980176"/>
              <a:gd name="connsiteY80" fmla="*/ 2043969 h 2364009"/>
              <a:gd name="connsiteX81" fmla="*/ 5696712 w 5980176"/>
              <a:gd name="connsiteY81" fmla="*/ 2053113 h 2364009"/>
              <a:gd name="connsiteX82" fmla="*/ 5815584 w 5980176"/>
              <a:gd name="connsiteY82" fmla="*/ 2080545 h 2364009"/>
              <a:gd name="connsiteX83" fmla="*/ 5916168 w 5980176"/>
              <a:gd name="connsiteY83" fmla="*/ 2089689 h 2364009"/>
              <a:gd name="connsiteX84" fmla="*/ 5916168 w 5980176"/>
              <a:gd name="connsiteY84" fmla="*/ 2089689 h 2364009"/>
              <a:gd name="connsiteX85" fmla="*/ 5980176 w 5980176"/>
              <a:gd name="connsiteY85" fmla="*/ 2089689 h 2364009"/>
              <a:gd name="connsiteX0" fmla="*/ 0 w 5980176"/>
              <a:gd name="connsiteY0" fmla="*/ 2355596 h 2355596"/>
              <a:gd name="connsiteX1" fmla="*/ 91440 w 5980176"/>
              <a:gd name="connsiteY1" fmla="*/ 2346452 h 2355596"/>
              <a:gd name="connsiteX2" fmla="*/ 320040 w 5980176"/>
              <a:gd name="connsiteY2" fmla="*/ 2300732 h 2355596"/>
              <a:gd name="connsiteX3" fmla="*/ 576072 w 5980176"/>
              <a:gd name="connsiteY3" fmla="*/ 2218436 h 2355596"/>
              <a:gd name="connsiteX4" fmla="*/ 868680 w 5980176"/>
              <a:gd name="connsiteY4" fmla="*/ 2099564 h 2355596"/>
              <a:gd name="connsiteX5" fmla="*/ 996696 w 5980176"/>
              <a:gd name="connsiteY5" fmla="*/ 2035556 h 2355596"/>
              <a:gd name="connsiteX6" fmla="*/ 1152144 w 5980176"/>
              <a:gd name="connsiteY6" fmla="*/ 1880108 h 2355596"/>
              <a:gd name="connsiteX7" fmla="*/ 1234440 w 5980176"/>
              <a:gd name="connsiteY7" fmla="*/ 1788668 h 2355596"/>
              <a:gd name="connsiteX8" fmla="*/ 1335024 w 5980176"/>
              <a:gd name="connsiteY8" fmla="*/ 1660652 h 2355596"/>
              <a:gd name="connsiteX9" fmla="*/ 1389888 w 5980176"/>
              <a:gd name="connsiteY9" fmla="*/ 1496060 h 2355596"/>
              <a:gd name="connsiteX10" fmla="*/ 1463040 w 5980176"/>
              <a:gd name="connsiteY10" fmla="*/ 1358900 h 2355596"/>
              <a:gd name="connsiteX11" fmla="*/ 1527048 w 5980176"/>
              <a:gd name="connsiteY11" fmla="*/ 1322324 h 2355596"/>
              <a:gd name="connsiteX12" fmla="*/ 1609344 w 5980176"/>
              <a:gd name="connsiteY12" fmla="*/ 1358900 h 2355596"/>
              <a:gd name="connsiteX13" fmla="*/ 1700784 w 5980176"/>
              <a:gd name="connsiteY13" fmla="*/ 1294892 h 2355596"/>
              <a:gd name="connsiteX14" fmla="*/ 1801368 w 5980176"/>
              <a:gd name="connsiteY14" fmla="*/ 1249172 h 2355596"/>
              <a:gd name="connsiteX15" fmla="*/ 1883664 w 5980176"/>
              <a:gd name="connsiteY15" fmla="*/ 1212596 h 2355596"/>
              <a:gd name="connsiteX16" fmla="*/ 1883664 w 5980176"/>
              <a:gd name="connsiteY16" fmla="*/ 1212596 h 2355596"/>
              <a:gd name="connsiteX17" fmla="*/ 1975104 w 5980176"/>
              <a:gd name="connsiteY17" fmla="*/ 1313180 h 2355596"/>
              <a:gd name="connsiteX18" fmla="*/ 1975104 w 5980176"/>
              <a:gd name="connsiteY18" fmla="*/ 1313180 h 2355596"/>
              <a:gd name="connsiteX19" fmla="*/ 2121408 w 5980176"/>
              <a:gd name="connsiteY19" fmla="*/ 1358900 h 2355596"/>
              <a:gd name="connsiteX20" fmla="*/ 2121408 w 5980176"/>
              <a:gd name="connsiteY20" fmla="*/ 1358900 h 2355596"/>
              <a:gd name="connsiteX21" fmla="*/ 2194560 w 5980176"/>
              <a:gd name="connsiteY21" fmla="*/ 1368044 h 2355596"/>
              <a:gd name="connsiteX22" fmla="*/ 2258568 w 5980176"/>
              <a:gd name="connsiteY22" fmla="*/ 1294892 h 2355596"/>
              <a:gd name="connsiteX23" fmla="*/ 2286000 w 5980176"/>
              <a:gd name="connsiteY23" fmla="*/ 1230884 h 2355596"/>
              <a:gd name="connsiteX24" fmla="*/ 2331720 w 5980176"/>
              <a:gd name="connsiteY24" fmla="*/ 1148588 h 2355596"/>
              <a:gd name="connsiteX25" fmla="*/ 2396902 w 5980176"/>
              <a:gd name="connsiteY25" fmla="*/ 1130966 h 2355596"/>
              <a:gd name="connsiteX26" fmla="*/ 2448147 w 5980176"/>
              <a:gd name="connsiteY26" fmla="*/ 1137603 h 2355596"/>
              <a:gd name="connsiteX27" fmla="*/ 2527618 w 5980176"/>
              <a:gd name="connsiteY27" fmla="*/ 1108170 h 2355596"/>
              <a:gd name="connsiteX28" fmla="*/ 2572258 w 5980176"/>
              <a:gd name="connsiteY28" fmla="*/ 1087501 h 2355596"/>
              <a:gd name="connsiteX29" fmla="*/ 2611723 w 5980176"/>
              <a:gd name="connsiteY29" fmla="*/ 1056164 h 2355596"/>
              <a:gd name="connsiteX30" fmla="*/ 2635885 w 5980176"/>
              <a:gd name="connsiteY30" fmla="*/ 1033621 h 2355596"/>
              <a:gd name="connsiteX31" fmla="*/ 2669222 w 5980176"/>
              <a:gd name="connsiteY31" fmla="*/ 1017747 h 2355596"/>
              <a:gd name="connsiteX32" fmla="*/ 2713831 w 5980176"/>
              <a:gd name="connsiteY32" fmla="*/ 1028510 h 2355596"/>
              <a:gd name="connsiteX33" fmla="*/ 2819114 w 5980176"/>
              <a:gd name="connsiteY33" fmla="*/ 998283 h 2355596"/>
              <a:gd name="connsiteX34" fmla="*/ 2921985 w 5980176"/>
              <a:gd name="connsiteY34" fmla="*/ 910812 h 2355596"/>
              <a:gd name="connsiteX35" fmla="*/ 3027648 w 5980176"/>
              <a:gd name="connsiteY35" fmla="*/ 771145 h 2355596"/>
              <a:gd name="connsiteX36" fmla="*/ 3104737 w 5980176"/>
              <a:gd name="connsiteY36" fmla="*/ 653796 h 2355596"/>
              <a:gd name="connsiteX37" fmla="*/ 3146394 w 5980176"/>
              <a:gd name="connsiteY37" fmla="*/ 578231 h 2355596"/>
              <a:gd name="connsiteX38" fmla="*/ 3188113 w 5980176"/>
              <a:gd name="connsiteY38" fmla="*/ 528446 h 2355596"/>
              <a:gd name="connsiteX39" fmla="*/ 3225292 w 5980176"/>
              <a:gd name="connsiteY39" fmla="*/ 483870 h 2355596"/>
              <a:gd name="connsiteX40" fmla="*/ 3247517 w 5980176"/>
              <a:gd name="connsiteY40" fmla="*/ 445770 h 2355596"/>
              <a:gd name="connsiteX41" fmla="*/ 3268314 w 5980176"/>
              <a:gd name="connsiteY41" fmla="*/ 433102 h 2355596"/>
              <a:gd name="connsiteX42" fmla="*/ 3316415 w 5980176"/>
              <a:gd name="connsiteY42" fmla="*/ 349218 h 2355596"/>
              <a:gd name="connsiteX43" fmla="*/ 3367436 w 5980176"/>
              <a:gd name="connsiteY43" fmla="*/ 307563 h 2355596"/>
              <a:gd name="connsiteX44" fmla="*/ 3387725 w 5980176"/>
              <a:gd name="connsiteY44" fmla="*/ 267144 h 2355596"/>
              <a:gd name="connsiteX45" fmla="*/ 3425984 w 5980176"/>
              <a:gd name="connsiteY45" fmla="*/ 234506 h 2355596"/>
              <a:gd name="connsiteX46" fmla="*/ 3473704 w 5980176"/>
              <a:gd name="connsiteY46" fmla="*/ 211011 h 2355596"/>
              <a:gd name="connsiteX47" fmla="*/ 3499612 w 5980176"/>
              <a:gd name="connsiteY47" fmla="*/ 188183 h 2355596"/>
              <a:gd name="connsiteX48" fmla="*/ 3524694 w 5980176"/>
              <a:gd name="connsiteY48" fmla="*/ 177038 h 2355596"/>
              <a:gd name="connsiteX49" fmla="*/ 3549396 w 5980176"/>
              <a:gd name="connsiteY49" fmla="*/ 172562 h 2355596"/>
              <a:gd name="connsiteX50" fmla="*/ 3566128 w 5980176"/>
              <a:gd name="connsiteY50" fmla="*/ 0 h 2355596"/>
              <a:gd name="connsiteX51" fmla="*/ 3626104 w 5980176"/>
              <a:gd name="connsiteY51" fmla="*/ 38767 h 2355596"/>
              <a:gd name="connsiteX52" fmla="*/ 3695225 w 5980176"/>
              <a:gd name="connsiteY52" fmla="*/ 92488 h 2355596"/>
              <a:gd name="connsiteX53" fmla="*/ 3746469 w 5980176"/>
              <a:gd name="connsiteY53" fmla="*/ 127413 h 2355596"/>
              <a:gd name="connsiteX54" fmla="*/ 3783077 w 5980176"/>
              <a:gd name="connsiteY54" fmla="*/ 154558 h 2355596"/>
              <a:gd name="connsiteX55" fmla="*/ 3886677 w 5980176"/>
              <a:gd name="connsiteY55" fmla="*/ 250349 h 2355596"/>
              <a:gd name="connsiteX56" fmla="*/ 3949986 w 5980176"/>
              <a:gd name="connsiteY56" fmla="*/ 313213 h 2355596"/>
              <a:gd name="connsiteX57" fmla="*/ 3991070 w 5980176"/>
              <a:gd name="connsiteY57" fmla="*/ 394939 h 2355596"/>
              <a:gd name="connsiteX58" fmla="*/ 4022027 w 5980176"/>
              <a:gd name="connsiteY58" fmla="*/ 428276 h 2355596"/>
              <a:gd name="connsiteX59" fmla="*/ 4053173 w 5980176"/>
              <a:gd name="connsiteY59" fmla="*/ 478315 h 2355596"/>
              <a:gd name="connsiteX60" fmla="*/ 4082098 w 5980176"/>
              <a:gd name="connsiteY60" fmla="*/ 541654 h 2355596"/>
              <a:gd name="connsiteX61" fmla="*/ 4112355 w 5980176"/>
              <a:gd name="connsiteY61" fmla="*/ 647446 h 2355596"/>
              <a:gd name="connsiteX62" fmla="*/ 4156170 w 5980176"/>
              <a:gd name="connsiteY62" fmla="*/ 848804 h 2355596"/>
              <a:gd name="connsiteX63" fmla="*/ 4203161 w 5980176"/>
              <a:gd name="connsiteY63" fmla="*/ 1063307 h 2355596"/>
              <a:gd name="connsiteX64" fmla="*/ 4216718 w 5980176"/>
              <a:gd name="connsiteY64" fmla="*/ 1213072 h 2355596"/>
              <a:gd name="connsiteX65" fmla="*/ 4227862 w 5980176"/>
              <a:gd name="connsiteY65" fmla="*/ 1287844 h 2355596"/>
              <a:gd name="connsiteX66" fmla="*/ 4240624 w 5980176"/>
              <a:gd name="connsiteY66" fmla="*/ 1373379 h 2355596"/>
              <a:gd name="connsiteX67" fmla="*/ 4266151 w 5980176"/>
              <a:gd name="connsiteY67" fmla="*/ 1485488 h 2355596"/>
              <a:gd name="connsiteX68" fmla="*/ 4303585 w 5980176"/>
              <a:gd name="connsiteY68" fmla="*/ 1551876 h 2355596"/>
              <a:gd name="connsiteX69" fmla="*/ 4341686 w 5980176"/>
              <a:gd name="connsiteY69" fmla="*/ 1582833 h 2355596"/>
              <a:gd name="connsiteX70" fmla="*/ 4352544 w 5980176"/>
              <a:gd name="connsiteY70" fmla="*/ 1642364 h 2355596"/>
              <a:gd name="connsiteX71" fmla="*/ 4407408 w 5980176"/>
              <a:gd name="connsiteY71" fmla="*/ 1733804 h 2355596"/>
              <a:gd name="connsiteX72" fmla="*/ 4535424 w 5980176"/>
              <a:gd name="connsiteY72" fmla="*/ 1770380 h 2355596"/>
              <a:gd name="connsiteX73" fmla="*/ 4645152 w 5980176"/>
              <a:gd name="connsiteY73" fmla="*/ 1816100 h 2355596"/>
              <a:gd name="connsiteX74" fmla="*/ 4754880 w 5980176"/>
              <a:gd name="connsiteY74" fmla="*/ 1870964 h 2355596"/>
              <a:gd name="connsiteX75" fmla="*/ 4901184 w 5980176"/>
              <a:gd name="connsiteY75" fmla="*/ 1916684 h 2355596"/>
              <a:gd name="connsiteX76" fmla="*/ 5038344 w 5980176"/>
              <a:gd name="connsiteY76" fmla="*/ 1944116 h 2355596"/>
              <a:gd name="connsiteX77" fmla="*/ 5175504 w 5980176"/>
              <a:gd name="connsiteY77" fmla="*/ 1980692 h 2355596"/>
              <a:gd name="connsiteX78" fmla="*/ 5330952 w 5980176"/>
              <a:gd name="connsiteY78" fmla="*/ 1998980 h 2355596"/>
              <a:gd name="connsiteX79" fmla="*/ 5458968 w 5980176"/>
              <a:gd name="connsiteY79" fmla="*/ 2035556 h 2355596"/>
              <a:gd name="connsiteX80" fmla="*/ 5605272 w 5980176"/>
              <a:gd name="connsiteY80" fmla="*/ 2035556 h 2355596"/>
              <a:gd name="connsiteX81" fmla="*/ 5696712 w 5980176"/>
              <a:gd name="connsiteY81" fmla="*/ 2044700 h 2355596"/>
              <a:gd name="connsiteX82" fmla="*/ 5815584 w 5980176"/>
              <a:gd name="connsiteY82" fmla="*/ 2072132 h 2355596"/>
              <a:gd name="connsiteX83" fmla="*/ 5916168 w 5980176"/>
              <a:gd name="connsiteY83" fmla="*/ 2081276 h 2355596"/>
              <a:gd name="connsiteX84" fmla="*/ 5916168 w 5980176"/>
              <a:gd name="connsiteY84" fmla="*/ 2081276 h 2355596"/>
              <a:gd name="connsiteX85" fmla="*/ 5980176 w 5980176"/>
              <a:gd name="connsiteY85" fmla="*/ 2081276 h 2355596"/>
              <a:gd name="connsiteX0" fmla="*/ 0 w 5980176"/>
              <a:gd name="connsiteY0" fmla="*/ 2316829 h 2316829"/>
              <a:gd name="connsiteX1" fmla="*/ 91440 w 5980176"/>
              <a:gd name="connsiteY1" fmla="*/ 2307685 h 2316829"/>
              <a:gd name="connsiteX2" fmla="*/ 320040 w 5980176"/>
              <a:gd name="connsiteY2" fmla="*/ 2261965 h 2316829"/>
              <a:gd name="connsiteX3" fmla="*/ 576072 w 5980176"/>
              <a:gd name="connsiteY3" fmla="*/ 2179669 h 2316829"/>
              <a:gd name="connsiteX4" fmla="*/ 868680 w 5980176"/>
              <a:gd name="connsiteY4" fmla="*/ 2060797 h 2316829"/>
              <a:gd name="connsiteX5" fmla="*/ 996696 w 5980176"/>
              <a:gd name="connsiteY5" fmla="*/ 1996789 h 2316829"/>
              <a:gd name="connsiteX6" fmla="*/ 1152144 w 5980176"/>
              <a:gd name="connsiteY6" fmla="*/ 1841341 h 2316829"/>
              <a:gd name="connsiteX7" fmla="*/ 1234440 w 5980176"/>
              <a:gd name="connsiteY7" fmla="*/ 1749901 h 2316829"/>
              <a:gd name="connsiteX8" fmla="*/ 1335024 w 5980176"/>
              <a:gd name="connsiteY8" fmla="*/ 1621885 h 2316829"/>
              <a:gd name="connsiteX9" fmla="*/ 1389888 w 5980176"/>
              <a:gd name="connsiteY9" fmla="*/ 1457293 h 2316829"/>
              <a:gd name="connsiteX10" fmla="*/ 1463040 w 5980176"/>
              <a:gd name="connsiteY10" fmla="*/ 1320133 h 2316829"/>
              <a:gd name="connsiteX11" fmla="*/ 1527048 w 5980176"/>
              <a:gd name="connsiteY11" fmla="*/ 1283557 h 2316829"/>
              <a:gd name="connsiteX12" fmla="*/ 1609344 w 5980176"/>
              <a:gd name="connsiteY12" fmla="*/ 1320133 h 2316829"/>
              <a:gd name="connsiteX13" fmla="*/ 1700784 w 5980176"/>
              <a:gd name="connsiteY13" fmla="*/ 1256125 h 2316829"/>
              <a:gd name="connsiteX14" fmla="*/ 1801368 w 5980176"/>
              <a:gd name="connsiteY14" fmla="*/ 1210405 h 2316829"/>
              <a:gd name="connsiteX15" fmla="*/ 1883664 w 5980176"/>
              <a:gd name="connsiteY15" fmla="*/ 1173829 h 2316829"/>
              <a:gd name="connsiteX16" fmla="*/ 1883664 w 5980176"/>
              <a:gd name="connsiteY16" fmla="*/ 1173829 h 2316829"/>
              <a:gd name="connsiteX17" fmla="*/ 1975104 w 5980176"/>
              <a:gd name="connsiteY17" fmla="*/ 1274413 h 2316829"/>
              <a:gd name="connsiteX18" fmla="*/ 1975104 w 5980176"/>
              <a:gd name="connsiteY18" fmla="*/ 1274413 h 2316829"/>
              <a:gd name="connsiteX19" fmla="*/ 2121408 w 5980176"/>
              <a:gd name="connsiteY19" fmla="*/ 1320133 h 2316829"/>
              <a:gd name="connsiteX20" fmla="*/ 2121408 w 5980176"/>
              <a:gd name="connsiteY20" fmla="*/ 1320133 h 2316829"/>
              <a:gd name="connsiteX21" fmla="*/ 2194560 w 5980176"/>
              <a:gd name="connsiteY21" fmla="*/ 1329277 h 2316829"/>
              <a:gd name="connsiteX22" fmla="*/ 2258568 w 5980176"/>
              <a:gd name="connsiteY22" fmla="*/ 1256125 h 2316829"/>
              <a:gd name="connsiteX23" fmla="*/ 2286000 w 5980176"/>
              <a:gd name="connsiteY23" fmla="*/ 1192117 h 2316829"/>
              <a:gd name="connsiteX24" fmla="*/ 2331720 w 5980176"/>
              <a:gd name="connsiteY24" fmla="*/ 1109821 h 2316829"/>
              <a:gd name="connsiteX25" fmla="*/ 2396902 w 5980176"/>
              <a:gd name="connsiteY25" fmla="*/ 1092199 h 2316829"/>
              <a:gd name="connsiteX26" fmla="*/ 2448147 w 5980176"/>
              <a:gd name="connsiteY26" fmla="*/ 1098836 h 2316829"/>
              <a:gd name="connsiteX27" fmla="*/ 2527618 w 5980176"/>
              <a:gd name="connsiteY27" fmla="*/ 1069403 h 2316829"/>
              <a:gd name="connsiteX28" fmla="*/ 2572258 w 5980176"/>
              <a:gd name="connsiteY28" fmla="*/ 1048734 h 2316829"/>
              <a:gd name="connsiteX29" fmla="*/ 2611723 w 5980176"/>
              <a:gd name="connsiteY29" fmla="*/ 1017397 h 2316829"/>
              <a:gd name="connsiteX30" fmla="*/ 2635885 w 5980176"/>
              <a:gd name="connsiteY30" fmla="*/ 994854 h 2316829"/>
              <a:gd name="connsiteX31" fmla="*/ 2669222 w 5980176"/>
              <a:gd name="connsiteY31" fmla="*/ 978980 h 2316829"/>
              <a:gd name="connsiteX32" fmla="*/ 2713831 w 5980176"/>
              <a:gd name="connsiteY32" fmla="*/ 989743 h 2316829"/>
              <a:gd name="connsiteX33" fmla="*/ 2819114 w 5980176"/>
              <a:gd name="connsiteY33" fmla="*/ 959516 h 2316829"/>
              <a:gd name="connsiteX34" fmla="*/ 2921985 w 5980176"/>
              <a:gd name="connsiteY34" fmla="*/ 872045 h 2316829"/>
              <a:gd name="connsiteX35" fmla="*/ 3027648 w 5980176"/>
              <a:gd name="connsiteY35" fmla="*/ 732378 h 2316829"/>
              <a:gd name="connsiteX36" fmla="*/ 3104737 w 5980176"/>
              <a:gd name="connsiteY36" fmla="*/ 615029 h 2316829"/>
              <a:gd name="connsiteX37" fmla="*/ 3146394 w 5980176"/>
              <a:gd name="connsiteY37" fmla="*/ 539464 h 2316829"/>
              <a:gd name="connsiteX38" fmla="*/ 3188113 w 5980176"/>
              <a:gd name="connsiteY38" fmla="*/ 489679 h 2316829"/>
              <a:gd name="connsiteX39" fmla="*/ 3225292 w 5980176"/>
              <a:gd name="connsiteY39" fmla="*/ 445103 h 2316829"/>
              <a:gd name="connsiteX40" fmla="*/ 3247517 w 5980176"/>
              <a:gd name="connsiteY40" fmla="*/ 407003 h 2316829"/>
              <a:gd name="connsiteX41" fmla="*/ 3268314 w 5980176"/>
              <a:gd name="connsiteY41" fmla="*/ 394335 h 2316829"/>
              <a:gd name="connsiteX42" fmla="*/ 3316415 w 5980176"/>
              <a:gd name="connsiteY42" fmla="*/ 310451 h 2316829"/>
              <a:gd name="connsiteX43" fmla="*/ 3367436 w 5980176"/>
              <a:gd name="connsiteY43" fmla="*/ 268796 h 2316829"/>
              <a:gd name="connsiteX44" fmla="*/ 3387725 w 5980176"/>
              <a:gd name="connsiteY44" fmla="*/ 228377 h 2316829"/>
              <a:gd name="connsiteX45" fmla="*/ 3425984 w 5980176"/>
              <a:gd name="connsiteY45" fmla="*/ 195739 h 2316829"/>
              <a:gd name="connsiteX46" fmla="*/ 3473704 w 5980176"/>
              <a:gd name="connsiteY46" fmla="*/ 172244 h 2316829"/>
              <a:gd name="connsiteX47" fmla="*/ 3499612 w 5980176"/>
              <a:gd name="connsiteY47" fmla="*/ 149416 h 2316829"/>
              <a:gd name="connsiteX48" fmla="*/ 3524694 w 5980176"/>
              <a:gd name="connsiteY48" fmla="*/ 138271 h 2316829"/>
              <a:gd name="connsiteX49" fmla="*/ 3549396 w 5980176"/>
              <a:gd name="connsiteY49" fmla="*/ 133795 h 2316829"/>
              <a:gd name="connsiteX50" fmla="*/ 3591528 w 5980176"/>
              <a:gd name="connsiteY50" fmla="*/ 116808 h 2316829"/>
              <a:gd name="connsiteX51" fmla="*/ 3626104 w 5980176"/>
              <a:gd name="connsiteY51" fmla="*/ 0 h 2316829"/>
              <a:gd name="connsiteX52" fmla="*/ 3695225 w 5980176"/>
              <a:gd name="connsiteY52" fmla="*/ 53721 h 2316829"/>
              <a:gd name="connsiteX53" fmla="*/ 3746469 w 5980176"/>
              <a:gd name="connsiteY53" fmla="*/ 88646 h 2316829"/>
              <a:gd name="connsiteX54" fmla="*/ 3783077 w 5980176"/>
              <a:gd name="connsiteY54" fmla="*/ 115791 h 2316829"/>
              <a:gd name="connsiteX55" fmla="*/ 3886677 w 5980176"/>
              <a:gd name="connsiteY55" fmla="*/ 211582 h 2316829"/>
              <a:gd name="connsiteX56" fmla="*/ 3949986 w 5980176"/>
              <a:gd name="connsiteY56" fmla="*/ 274446 h 2316829"/>
              <a:gd name="connsiteX57" fmla="*/ 3991070 w 5980176"/>
              <a:gd name="connsiteY57" fmla="*/ 356172 h 2316829"/>
              <a:gd name="connsiteX58" fmla="*/ 4022027 w 5980176"/>
              <a:gd name="connsiteY58" fmla="*/ 389509 h 2316829"/>
              <a:gd name="connsiteX59" fmla="*/ 4053173 w 5980176"/>
              <a:gd name="connsiteY59" fmla="*/ 439548 h 2316829"/>
              <a:gd name="connsiteX60" fmla="*/ 4082098 w 5980176"/>
              <a:gd name="connsiteY60" fmla="*/ 502887 h 2316829"/>
              <a:gd name="connsiteX61" fmla="*/ 4112355 w 5980176"/>
              <a:gd name="connsiteY61" fmla="*/ 608679 h 2316829"/>
              <a:gd name="connsiteX62" fmla="*/ 4156170 w 5980176"/>
              <a:gd name="connsiteY62" fmla="*/ 810037 h 2316829"/>
              <a:gd name="connsiteX63" fmla="*/ 4203161 w 5980176"/>
              <a:gd name="connsiteY63" fmla="*/ 1024540 h 2316829"/>
              <a:gd name="connsiteX64" fmla="*/ 4216718 w 5980176"/>
              <a:gd name="connsiteY64" fmla="*/ 1174305 h 2316829"/>
              <a:gd name="connsiteX65" fmla="*/ 4227862 w 5980176"/>
              <a:gd name="connsiteY65" fmla="*/ 1249077 h 2316829"/>
              <a:gd name="connsiteX66" fmla="*/ 4240624 w 5980176"/>
              <a:gd name="connsiteY66" fmla="*/ 1334612 h 2316829"/>
              <a:gd name="connsiteX67" fmla="*/ 4266151 w 5980176"/>
              <a:gd name="connsiteY67" fmla="*/ 1446721 h 2316829"/>
              <a:gd name="connsiteX68" fmla="*/ 4303585 w 5980176"/>
              <a:gd name="connsiteY68" fmla="*/ 1513109 h 2316829"/>
              <a:gd name="connsiteX69" fmla="*/ 4341686 w 5980176"/>
              <a:gd name="connsiteY69" fmla="*/ 1544066 h 2316829"/>
              <a:gd name="connsiteX70" fmla="*/ 4352544 w 5980176"/>
              <a:gd name="connsiteY70" fmla="*/ 1603597 h 2316829"/>
              <a:gd name="connsiteX71" fmla="*/ 4407408 w 5980176"/>
              <a:gd name="connsiteY71" fmla="*/ 1695037 h 2316829"/>
              <a:gd name="connsiteX72" fmla="*/ 4535424 w 5980176"/>
              <a:gd name="connsiteY72" fmla="*/ 1731613 h 2316829"/>
              <a:gd name="connsiteX73" fmla="*/ 4645152 w 5980176"/>
              <a:gd name="connsiteY73" fmla="*/ 1777333 h 2316829"/>
              <a:gd name="connsiteX74" fmla="*/ 4754880 w 5980176"/>
              <a:gd name="connsiteY74" fmla="*/ 1832197 h 2316829"/>
              <a:gd name="connsiteX75" fmla="*/ 4901184 w 5980176"/>
              <a:gd name="connsiteY75" fmla="*/ 1877917 h 2316829"/>
              <a:gd name="connsiteX76" fmla="*/ 5038344 w 5980176"/>
              <a:gd name="connsiteY76" fmla="*/ 1905349 h 2316829"/>
              <a:gd name="connsiteX77" fmla="*/ 5175504 w 5980176"/>
              <a:gd name="connsiteY77" fmla="*/ 1941925 h 2316829"/>
              <a:gd name="connsiteX78" fmla="*/ 5330952 w 5980176"/>
              <a:gd name="connsiteY78" fmla="*/ 1960213 h 2316829"/>
              <a:gd name="connsiteX79" fmla="*/ 5458968 w 5980176"/>
              <a:gd name="connsiteY79" fmla="*/ 1996789 h 2316829"/>
              <a:gd name="connsiteX80" fmla="*/ 5605272 w 5980176"/>
              <a:gd name="connsiteY80" fmla="*/ 1996789 h 2316829"/>
              <a:gd name="connsiteX81" fmla="*/ 5696712 w 5980176"/>
              <a:gd name="connsiteY81" fmla="*/ 2005933 h 2316829"/>
              <a:gd name="connsiteX82" fmla="*/ 5815584 w 5980176"/>
              <a:gd name="connsiteY82" fmla="*/ 2033365 h 2316829"/>
              <a:gd name="connsiteX83" fmla="*/ 5916168 w 5980176"/>
              <a:gd name="connsiteY83" fmla="*/ 2042509 h 2316829"/>
              <a:gd name="connsiteX84" fmla="*/ 5916168 w 5980176"/>
              <a:gd name="connsiteY84" fmla="*/ 2042509 h 2316829"/>
              <a:gd name="connsiteX85" fmla="*/ 5980176 w 5980176"/>
              <a:gd name="connsiteY85" fmla="*/ 2042509 h 2316829"/>
              <a:gd name="connsiteX0" fmla="*/ 0 w 5980176"/>
              <a:gd name="connsiteY0" fmla="*/ 2263108 h 2263108"/>
              <a:gd name="connsiteX1" fmla="*/ 91440 w 5980176"/>
              <a:gd name="connsiteY1" fmla="*/ 2253964 h 2263108"/>
              <a:gd name="connsiteX2" fmla="*/ 320040 w 5980176"/>
              <a:gd name="connsiteY2" fmla="*/ 2208244 h 2263108"/>
              <a:gd name="connsiteX3" fmla="*/ 576072 w 5980176"/>
              <a:gd name="connsiteY3" fmla="*/ 2125948 h 2263108"/>
              <a:gd name="connsiteX4" fmla="*/ 868680 w 5980176"/>
              <a:gd name="connsiteY4" fmla="*/ 2007076 h 2263108"/>
              <a:gd name="connsiteX5" fmla="*/ 996696 w 5980176"/>
              <a:gd name="connsiteY5" fmla="*/ 1943068 h 2263108"/>
              <a:gd name="connsiteX6" fmla="*/ 1152144 w 5980176"/>
              <a:gd name="connsiteY6" fmla="*/ 1787620 h 2263108"/>
              <a:gd name="connsiteX7" fmla="*/ 1234440 w 5980176"/>
              <a:gd name="connsiteY7" fmla="*/ 1696180 h 2263108"/>
              <a:gd name="connsiteX8" fmla="*/ 1335024 w 5980176"/>
              <a:gd name="connsiteY8" fmla="*/ 1568164 h 2263108"/>
              <a:gd name="connsiteX9" fmla="*/ 1389888 w 5980176"/>
              <a:gd name="connsiteY9" fmla="*/ 1403572 h 2263108"/>
              <a:gd name="connsiteX10" fmla="*/ 1463040 w 5980176"/>
              <a:gd name="connsiteY10" fmla="*/ 1266412 h 2263108"/>
              <a:gd name="connsiteX11" fmla="*/ 1527048 w 5980176"/>
              <a:gd name="connsiteY11" fmla="*/ 1229836 h 2263108"/>
              <a:gd name="connsiteX12" fmla="*/ 1609344 w 5980176"/>
              <a:gd name="connsiteY12" fmla="*/ 1266412 h 2263108"/>
              <a:gd name="connsiteX13" fmla="*/ 1700784 w 5980176"/>
              <a:gd name="connsiteY13" fmla="*/ 1202404 h 2263108"/>
              <a:gd name="connsiteX14" fmla="*/ 1801368 w 5980176"/>
              <a:gd name="connsiteY14" fmla="*/ 1156684 h 2263108"/>
              <a:gd name="connsiteX15" fmla="*/ 1883664 w 5980176"/>
              <a:gd name="connsiteY15" fmla="*/ 1120108 h 2263108"/>
              <a:gd name="connsiteX16" fmla="*/ 1883664 w 5980176"/>
              <a:gd name="connsiteY16" fmla="*/ 1120108 h 2263108"/>
              <a:gd name="connsiteX17" fmla="*/ 1975104 w 5980176"/>
              <a:gd name="connsiteY17" fmla="*/ 1220692 h 2263108"/>
              <a:gd name="connsiteX18" fmla="*/ 1975104 w 5980176"/>
              <a:gd name="connsiteY18" fmla="*/ 1220692 h 2263108"/>
              <a:gd name="connsiteX19" fmla="*/ 2121408 w 5980176"/>
              <a:gd name="connsiteY19" fmla="*/ 1266412 h 2263108"/>
              <a:gd name="connsiteX20" fmla="*/ 2121408 w 5980176"/>
              <a:gd name="connsiteY20" fmla="*/ 1266412 h 2263108"/>
              <a:gd name="connsiteX21" fmla="*/ 2194560 w 5980176"/>
              <a:gd name="connsiteY21" fmla="*/ 1275556 h 2263108"/>
              <a:gd name="connsiteX22" fmla="*/ 2258568 w 5980176"/>
              <a:gd name="connsiteY22" fmla="*/ 1202404 h 2263108"/>
              <a:gd name="connsiteX23" fmla="*/ 2286000 w 5980176"/>
              <a:gd name="connsiteY23" fmla="*/ 1138396 h 2263108"/>
              <a:gd name="connsiteX24" fmla="*/ 2331720 w 5980176"/>
              <a:gd name="connsiteY24" fmla="*/ 1056100 h 2263108"/>
              <a:gd name="connsiteX25" fmla="*/ 2396902 w 5980176"/>
              <a:gd name="connsiteY25" fmla="*/ 1038478 h 2263108"/>
              <a:gd name="connsiteX26" fmla="*/ 2448147 w 5980176"/>
              <a:gd name="connsiteY26" fmla="*/ 1045115 h 2263108"/>
              <a:gd name="connsiteX27" fmla="*/ 2527618 w 5980176"/>
              <a:gd name="connsiteY27" fmla="*/ 1015682 h 2263108"/>
              <a:gd name="connsiteX28" fmla="*/ 2572258 w 5980176"/>
              <a:gd name="connsiteY28" fmla="*/ 995013 h 2263108"/>
              <a:gd name="connsiteX29" fmla="*/ 2611723 w 5980176"/>
              <a:gd name="connsiteY29" fmla="*/ 963676 h 2263108"/>
              <a:gd name="connsiteX30" fmla="*/ 2635885 w 5980176"/>
              <a:gd name="connsiteY30" fmla="*/ 941133 h 2263108"/>
              <a:gd name="connsiteX31" fmla="*/ 2669222 w 5980176"/>
              <a:gd name="connsiteY31" fmla="*/ 925259 h 2263108"/>
              <a:gd name="connsiteX32" fmla="*/ 2713831 w 5980176"/>
              <a:gd name="connsiteY32" fmla="*/ 936022 h 2263108"/>
              <a:gd name="connsiteX33" fmla="*/ 2819114 w 5980176"/>
              <a:gd name="connsiteY33" fmla="*/ 905795 h 2263108"/>
              <a:gd name="connsiteX34" fmla="*/ 2921985 w 5980176"/>
              <a:gd name="connsiteY34" fmla="*/ 818324 h 2263108"/>
              <a:gd name="connsiteX35" fmla="*/ 3027648 w 5980176"/>
              <a:gd name="connsiteY35" fmla="*/ 678657 h 2263108"/>
              <a:gd name="connsiteX36" fmla="*/ 3104737 w 5980176"/>
              <a:gd name="connsiteY36" fmla="*/ 561308 h 2263108"/>
              <a:gd name="connsiteX37" fmla="*/ 3146394 w 5980176"/>
              <a:gd name="connsiteY37" fmla="*/ 485743 h 2263108"/>
              <a:gd name="connsiteX38" fmla="*/ 3188113 w 5980176"/>
              <a:gd name="connsiteY38" fmla="*/ 435958 h 2263108"/>
              <a:gd name="connsiteX39" fmla="*/ 3225292 w 5980176"/>
              <a:gd name="connsiteY39" fmla="*/ 391382 h 2263108"/>
              <a:gd name="connsiteX40" fmla="*/ 3247517 w 5980176"/>
              <a:gd name="connsiteY40" fmla="*/ 353282 h 2263108"/>
              <a:gd name="connsiteX41" fmla="*/ 3268314 w 5980176"/>
              <a:gd name="connsiteY41" fmla="*/ 340614 h 2263108"/>
              <a:gd name="connsiteX42" fmla="*/ 3316415 w 5980176"/>
              <a:gd name="connsiteY42" fmla="*/ 256730 h 2263108"/>
              <a:gd name="connsiteX43" fmla="*/ 3367436 w 5980176"/>
              <a:gd name="connsiteY43" fmla="*/ 215075 h 2263108"/>
              <a:gd name="connsiteX44" fmla="*/ 3387725 w 5980176"/>
              <a:gd name="connsiteY44" fmla="*/ 174656 h 2263108"/>
              <a:gd name="connsiteX45" fmla="*/ 3425984 w 5980176"/>
              <a:gd name="connsiteY45" fmla="*/ 142018 h 2263108"/>
              <a:gd name="connsiteX46" fmla="*/ 3473704 w 5980176"/>
              <a:gd name="connsiteY46" fmla="*/ 118523 h 2263108"/>
              <a:gd name="connsiteX47" fmla="*/ 3499612 w 5980176"/>
              <a:gd name="connsiteY47" fmla="*/ 95695 h 2263108"/>
              <a:gd name="connsiteX48" fmla="*/ 3524694 w 5980176"/>
              <a:gd name="connsiteY48" fmla="*/ 84550 h 2263108"/>
              <a:gd name="connsiteX49" fmla="*/ 3549396 w 5980176"/>
              <a:gd name="connsiteY49" fmla="*/ 80074 h 2263108"/>
              <a:gd name="connsiteX50" fmla="*/ 3591528 w 5980176"/>
              <a:gd name="connsiteY50" fmla="*/ 63087 h 2263108"/>
              <a:gd name="connsiteX51" fmla="*/ 3651504 w 5980176"/>
              <a:gd name="connsiteY51" fmla="*/ 54229 h 2263108"/>
              <a:gd name="connsiteX52" fmla="*/ 3695225 w 5980176"/>
              <a:gd name="connsiteY52" fmla="*/ 0 h 2263108"/>
              <a:gd name="connsiteX53" fmla="*/ 3746469 w 5980176"/>
              <a:gd name="connsiteY53" fmla="*/ 34925 h 2263108"/>
              <a:gd name="connsiteX54" fmla="*/ 3783077 w 5980176"/>
              <a:gd name="connsiteY54" fmla="*/ 62070 h 2263108"/>
              <a:gd name="connsiteX55" fmla="*/ 3886677 w 5980176"/>
              <a:gd name="connsiteY55" fmla="*/ 157861 h 2263108"/>
              <a:gd name="connsiteX56" fmla="*/ 3949986 w 5980176"/>
              <a:gd name="connsiteY56" fmla="*/ 220725 h 2263108"/>
              <a:gd name="connsiteX57" fmla="*/ 3991070 w 5980176"/>
              <a:gd name="connsiteY57" fmla="*/ 302451 h 2263108"/>
              <a:gd name="connsiteX58" fmla="*/ 4022027 w 5980176"/>
              <a:gd name="connsiteY58" fmla="*/ 335788 h 2263108"/>
              <a:gd name="connsiteX59" fmla="*/ 4053173 w 5980176"/>
              <a:gd name="connsiteY59" fmla="*/ 385827 h 2263108"/>
              <a:gd name="connsiteX60" fmla="*/ 4082098 w 5980176"/>
              <a:gd name="connsiteY60" fmla="*/ 449166 h 2263108"/>
              <a:gd name="connsiteX61" fmla="*/ 4112355 w 5980176"/>
              <a:gd name="connsiteY61" fmla="*/ 554958 h 2263108"/>
              <a:gd name="connsiteX62" fmla="*/ 4156170 w 5980176"/>
              <a:gd name="connsiteY62" fmla="*/ 756316 h 2263108"/>
              <a:gd name="connsiteX63" fmla="*/ 4203161 w 5980176"/>
              <a:gd name="connsiteY63" fmla="*/ 970819 h 2263108"/>
              <a:gd name="connsiteX64" fmla="*/ 4216718 w 5980176"/>
              <a:gd name="connsiteY64" fmla="*/ 1120584 h 2263108"/>
              <a:gd name="connsiteX65" fmla="*/ 4227862 w 5980176"/>
              <a:gd name="connsiteY65" fmla="*/ 1195356 h 2263108"/>
              <a:gd name="connsiteX66" fmla="*/ 4240624 w 5980176"/>
              <a:gd name="connsiteY66" fmla="*/ 1280891 h 2263108"/>
              <a:gd name="connsiteX67" fmla="*/ 4266151 w 5980176"/>
              <a:gd name="connsiteY67" fmla="*/ 1393000 h 2263108"/>
              <a:gd name="connsiteX68" fmla="*/ 4303585 w 5980176"/>
              <a:gd name="connsiteY68" fmla="*/ 1459388 h 2263108"/>
              <a:gd name="connsiteX69" fmla="*/ 4341686 w 5980176"/>
              <a:gd name="connsiteY69" fmla="*/ 1490345 h 2263108"/>
              <a:gd name="connsiteX70" fmla="*/ 4352544 w 5980176"/>
              <a:gd name="connsiteY70" fmla="*/ 1549876 h 2263108"/>
              <a:gd name="connsiteX71" fmla="*/ 4407408 w 5980176"/>
              <a:gd name="connsiteY71" fmla="*/ 1641316 h 2263108"/>
              <a:gd name="connsiteX72" fmla="*/ 4535424 w 5980176"/>
              <a:gd name="connsiteY72" fmla="*/ 1677892 h 2263108"/>
              <a:gd name="connsiteX73" fmla="*/ 4645152 w 5980176"/>
              <a:gd name="connsiteY73" fmla="*/ 1723612 h 2263108"/>
              <a:gd name="connsiteX74" fmla="*/ 4754880 w 5980176"/>
              <a:gd name="connsiteY74" fmla="*/ 1778476 h 2263108"/>
              <a:gd name="connsiteX75" fmla="*/ 4901184 w 5980176"/>
              <a:gd name="connsiteY75" fmla="*/ 1824196 h 2263108"/>
              <a:gd name="connsiteX76" fmla="*/ 5038344 w 5980176"/>
              <a:gd name="connsiteY76" fmla="*/ 1851628 h 2263108"/>
              <a:gd name="connsiteX77" fmla="*/ 5175504 w 5980176"/>
              <a:gd name="connsiteY77" fmla="*/ 1888204 h 2263108"/>
              <a:gd name="connsiteX78" fmla="*/ 5330952 w 5980176"/>
              <a:gd name="connsiteY78" fmla="*/ 1906492 h 2263108"/>
              <a:gd name="connsiteX79" fmla="*/ 5458968 w 5980176"/>
              <a:gd name="connsiteY79" fmla="*/ 1943068 h 2263108"/>
              <a:gd name="connsiteX80" fmla="*/ 5605272 w 5980176"/>
              <a:gd name="connsiteY80" fmla="*/ 1943068 h 2263108"/>
              <a:gd name="connsiteX81" fmla="*/ 5696712 w 5980176"/>
              <a:gd name="connsiteY81" fmla="*/ 1952212 h 2263108"/>
              <a:gd name="connsiteX82" fmla="*/ 5815584 w 5980176"/>
              <a:gd name="connsiteY82" fmla="*/ 1979644 h 2263108"/>
              <a:gd name="connsiteX83" fmla="*/ 5916168 w 5980176"/>
              <a:gd name="connsiteY83" fmla="*/ 1988788 h 2263108"/>
              <a:gd name="connsiteX84" fmla="*/ 5916168 w 5980176"/>
              <a:gd name="connsiteY84" fmla="*/ 1988788 h 2263108"/>
              <a:gd name="connsiteX85" fmla="*/ 5980176 w 5980176"/>
              <a:gd name="connsiteY85" fmla="*/ 1988788 h 2263108"/>
              <a:gd name="connsiteX0" fmla="*/ 0 w 5980176"/>
              <a:gd name="connsiteY0" fmla="*/ 2228183 h 2228183"/>
              <a:gd name="connsiteX1" fmla="*/ 91440 w 5980176"/>
              <a:gd name="connsiteY1" fmla="*/ 2219039 h 2228183"/>
              <a:gd name="connsiteX2" fmla="*/ 320040 w 5980176"/>
              <a:gd name="connsiteY2" fmla="*/ 2173319 h 2228183"/>
              <a:gd name="connsiteX3" fmla="*/ 576072 w 5980176"/>
              <a:gd name="connsiteY3" fmla="*/ 2091023 h 2228183"/>
              <a:gd name="connsiteX4" fmla="*/ 868680 w 5980176"/>
              <a:gd name="connsiteY4" fmla="*/ 1972151 h 2228183"/>
              <a:gd name="connsiteX5" fmla="*/ 996696 w 5980176"/>
              <a:gd name="connsiteY5" fmla="*/ 1908143 h 2228183"/>
              <a:gd name="connsiteX6" fmla="*/ 1152144 w 5980176"/>
              <a:gd name="connsiteY6" fmla="*/ 1752695 h 2228183"/>
              <a:gd name="connsiteX7" fmla="*/ 1234440 w 5980176"/>
              <a:gd name="connsiteY7" fmla="*/ 1661255 h 2228183"/>
              <a:gd name="connsiteX8" fmla="*/ 1335024 w 5980176"/>
              <a:gd name="connsiteY8" fmla="*/ 1533239 h 2228183"/>
              <a:gd name="connsiteX9" fmla="*/ 1389888 w 5980176"/>
              <a:gd name="connsiteY9" fmla="*/ 1368647 h 2228183"/>
              <a:gd name="connsiteX10" fmla="*/ 1463040 w 5980176"/>
              <a:gd name="connsiteY10" fmla="*/ 1231487 h 2228183"/>
              <a:gd name="connsiteX11" fmla="*/ 1527048 w 5980176"/>
              <a:gd name="connsiteY11" fmla="*/ 1194911 h 2228183"/>
              <a:gd name="connsiteX12" fmla="*/ 1609344 w 5980176"/>
              <a:gd name="connsiteY12" fmla="*/ 1231487 h 2228183"/>
              <a:gd name="connsiteX13" fmla="*/ 1700784 w 5980176"/>
              <a:gd name="connsiteY13" fmla="*/ 1167479 h 2228183"/>
              <a:gd name="connsiteX14" fmla="*/ 1801368 w 5980176"/>
              <a:gd name="connsiteY14" fmla="*/ 1121759 h 2228183"/>
              <a:gd name="connsiteX15" fmla="*/ 1883664 w 5980176"/>
              <a:gd name="connsiteY15" fmla="*/ 1085183 h 2228183"/>
              <a:gd name="connsiteX16" fmla="*/ 1883664 w 5980176"/>
              <a:gd name="connsiteY16" fmla="*/ 1085183 h 2228183"/>
              <a:gd name="connsiteX17" fmla="*/ 1975104 w 5980176"/>
              <a:gd name="connsiteY17" fmla="*/ 1185767 h 2228183"/>
              <a:gd name="connsiteX18" fmla="*/ 1975104 w 5980176"/>
              <a:gd name="connsiteY18" fmla="*/ 1185767 h 2228183"/>
              <a:gd name="connsiteX19" fmla="*/ 2121408 w 5980176"/>
              <a:gd name="connsiteY19" fmla="*/ 1231487 h 2228183"/>
              <a:gd name="connsiteX20" fmla="*/ 2121408 w 5980176"/>
              <a:gd name="connsiteY20" fmla="*/ 1231487 h 2228183"/>
              <a:gd name="connsiteX21" fmla="*/ 2194560 w 5980176"/>
              <a:gd name="connsiteY21" fmla="*/ 1240631 h 2228183"/>
              <a:gd name="connsiteX22" fmla="*/ 2258568 w 5980176"/>
              <a:gd name="connsiteY22" fmla="*/ 1167479 h 2228183"/>
              <a:gd name="connsiteX23" fmla="*/ 2286000 w 5980176"/>
              <a:gd name="connsiteY23" fmla="*/ 1103471 h 2228183"/>
              <a:gd name="connsiteX24" fmla="*/ 2331720 w 5980176"/>
              <a:gd name="connsiteY24" fmla="*/ 1021175 h 2228183"/>
              <a:gd name="connsiteX25" fmla="*/ 2396902 w 5980176"/>
              <a:gd name="connsiteY25" fmla="*/ 1003553 h 2228183"/>
              <a:gd name="connsiteX26" fmla="*/ 2448147 w 5980176"/>
              <a:gd name="connsiteY26" fmla="*/ 1010190 h 2228183"/>
              <a:gd name="connsiteX27" fmla="*/ 2527618 w 5980176"/>
              <a:gd name="connsiteY27" fmla="*/ 980757 h 2228183"/>
              <a:gd name="connsiteX28" fmla="*/ 2572258 w 5980176"/>
              <a:gd name="connsiteY28" fmla="*/ 960088 h 2228183"/>
              <a:gd name="connsiteX29" fmla="*/ 2611723 w 5980176"/>
              <a:gd name="connsiteY29" fmla="*/ 928751 h 2228183"/>
              <a:gd name="connsiteX30" fmla="*/ 2635885 w 5980176"/>
              <a:gd name="connsiteY30" fmla="*/ 906208 h 2228183"/>
              <a:gd name="connsiteX31" fmla="*/ 2669222 w 5980176"/>
              <a:gd name="connsiteY31" fmla="*/ 890334 h 2228183"/>
              <a:gd name="connsiteX32" fmla="*/ 2713831 w 5980176"/>
              <a:gd name="connsiteY32" fmla="*/ 901097 h 2228183"/>
              <a:gd name="connsiteX33" fmla="*/ 2819114 w 5980176"/>
              <a:gd name="connsiteY33" fmla="*/ 870870 h 2228183"/>
              <a:gd name="connsiteX34" fmla="*/ 2921985 w 5980176"/>
              <a:gd name="connsiteY34" fmla="*/ 783399 h 2228183"/>
              <a:gd name="connsiteX35" fmla="*/ 3027648 w 5980176"/>
              <a:gd name="connsiteY35" fmla="*/ 643732 h 2228183"/>
              <a:gd name="connsiteX36" fmla="*/ 3104737 w 5980176"/>
              <a:gd name="connsiteY36" fmla="*/ 526383 h 2228183"/>
              <a:gd name="connsiteX37" fmla="*/ 3146394 w 5980176"/>
              <a:gd name="connsiteY37" fmla="*/ 450818 h 2228183"/>
              <a:gd name="connsiteX38" fmla="*/ 3188113 w 5980176"/>
              <a:gd name="connsiteY38" fmla="*/ 401033 h 2228183"/>
              <a:gd name="connsiteX39" fmla="*/ 3225292 w 5980176"/>
              <a:gd name="connsiteY39" fmla="*/ 356457 h 2228183"/>
              <a:gd name="connsiteX40" fmla="*/ 3247517 w 5980176"/>
              <a:gd name="connsiteY40" fmla="*/ 318357 h 2228183"/>
              <a:gd name="connsiteX41" fmla="*/ 3268314 w 5980176"/>
              <a:gd name="connsiteY41" fmla="*/ 305689 h 2228183"/>
              <a:gd name="connsiteX42" fmla="*/ 3316415 w 5980176"/>
              <a:gd name="connsiteY42" fmla="*/ 221805 h 2228183"/>
              <a:gd name="connsiteX43" fmla="*/ 3367436 w 5980176"/>
              <a:gd name="connsiteY43" fmla="*/ 180150 h 2228183"/>
              <a:gd name="connsiteX44" fmla="*/ 3387725 w 5980176"/>
              <a:gd name="connsiteY44" fmla="*/ 139731 h 2228183"/>
              <a:gd name="connsiteX45" fmla="*/ 3425984 w 5980176"/>
              <a:gd name="connsiteY45" fmla="*/ 107093 h 2228183"/>
              <a:gd name="connsiteX46" fmla="*/ 3473704 w 5980176"/>
              <a:gd name="connsiteY46" fmla="*/ 83598 h 2228183"/>
              <a:gd name="connsiteX47" fmla="*/ 3499612 w 5980176"/>
              <a:gd name="connsiteY47" fmla="*/ 60770 h 2228183"/>
              <a:gd name="connsiteX48" fmla="*/ 3524694 w 5980176"/>
              <a:gd name="connsiteY48" fmla="*/ 49625 h 2228183"/>
              <a:gd name="connsiteX49" fmla="*/ 3549396 w 5980176"/>
              <a:gd name="connsiteY49" fmla="*/ 45149 h 2228183"/>
              <a:gd name="connsiteX50" fmla="*/ 3591528 w 5980176"/>
              <a:gd name="connsiteY50" fmla="*/ 28162 h 2228183"/>
              <a:gd name="connsiteX51" fmla="*/ 3651504 w 5980176"/>
              <a:gd name="connsiteY51" fmla="*/ 19304 h 2228183"/>
              <a:gd name="connsiteX52" fmla="*/ 3717450 w 5980176"/>
              <a:gd name="connsiteY52" fmla="*/ 31750 h 2228183"/>
              <a:gd name="connsiteX53" fmla="*/ 3746469 w 5980176"/>
              <a:gd name="connsiteY53" fmla="*/ 0 h 2228183"/>
              <a:gd name="connsiteX54" fmla="*/ 3783077 w 5980176"/>
              <a:gd name="connsiteY54" fmla="*/ 27145 h 2228183"/>
              <a:gd name="connsiteX55" fmla="*/ 3886677 w 5980176"/>
              <a:gd name="connsiteY55" fmla="*/ 122936 h 2228183"/>
              <a:gd name="connsiteX56" fmla="*/ 3949986 w 5980176"/>
              <a:gd name="connsiteY56" fmla="*/ 185800 h 2228183"/>
              <a:gd name="connsiteX57" fmla="*/ 3991070 w 5980176"/>
              <a:gd name="connsiteY57" fmla="*/ 267526 h 2228183"/>
              <a:gd name="connsiteX58" fmla="*/ 4022027 w 5980176"/>
              <a:gd name="connsiteY58" fmla="*/ 300863 h 2228183"/>
              <a:gd name="connsiteX59" fmla="*/ 4053173 w 5980176"/>
              <a:gd name="connsiteY59" fmla="*/ 350902 h 2228183"/>
              <a:gd name="connsiteX60" fmla="*/ 4082098 w 5980176"/>
              <a:gd name="connsiteY60" fmla="*/ 414241 h 2228183"/>
              <a:gd name="connsiteX61" fmla="*/ 4112355 w 5980176"/>
              <a:gd name="connsiteY61" fmla="*/ 520033 h 2228183"/>
              <a:gd name="connsiteX62" fmla="*/ 4156170 w 5980176"/>
              <a:gd name="connsiteY62" fmla="*/ 721391 h 2228183"/>
              <a:gd name="connsiteX63" fmla="*/ 4203161 w 5980176"/>
              <a:gd name="connsiteY63" fmla="*/ 935894 h 2228183"/>
              <a:gd name="connsiteX64" fmla="*/ 4216718 w 5980176"/>
              <a:gd name="connsiteY64" fmla="*/ 1085659 h 2228183"/>
              <a:gd name="connsiteX65" fmla="*/ 4227862 w 5980176"/>
              <a:gd name="connsiteY65" fmla="*/ 1160431 h 2228183"/>
              <a:gd name="connsiteX66" fmla="*/ 4240624 w 5980176"/>
              <a:gd name="connsiteY66" fmla="*/ 1245966 h 2228183"/>
              <a:gd name="connsiteX67" fmla="*/ 4266151 w 5980176"/>
              <a:gd name="connsiteY67" fmla="*/ 1358075 h 2228183"/>
              <a:gd name="connsiteX68" fmla="*/ 4303585 w 5980176"/>
              <a:gd name="connsiteY68" fmla="*/ 1424463 h 2228183"/>
              <a:gd name="connsiteX69" fmla="*/ 4341686 w 5980176"/>
              <a:gd name="connsiteY69" fmla="*/ 1455420 h 2228183"/>
              <a:gd name="connsiteX70" fmla="*/ 4352544 w 5980176"/>
              <a:gd name="connsiteY70" fmla="*/ 1514951 h 2228183"/>
              <a:gd name="connsiteX71" fmla="*/ 4407408 w 5980176"/>
              <a:gd name="connsiteY71" fmla="*/ 1606391 h 2228183"/>
              <a:gd name="connsiteX72" fmla="*/ 4535424 w 5980176"/>
              <a:gd name="connsiteY72" fmla="*/ 1642967 h 2228183"/>
              <a:gd name="connsiteX73" fmla="*/ 4645152 w 5980176"/>
              <a:gd name="connsiteY73" fmla="*/ 1688687 h 2228183"/>
              <a:gd name="connsiteX74" fmla="*/ 4754880 w 5980176"/>
              <a:gd name="connsiteY74" fmla="*/ 1743551 h 2228183"/>
              <a:gd name="connsiteX75" fmla="*/ 4901184 w 5980176"/>
              <a:gd name="connsiteY75" fmla="*/ 1789271 h 2228183"/>
              <a:gd name="connsiteX76" fmla="*/ 5038344 w 5980176"/>
              <a:gd name="connsiteY76" fmla="*/ 1816703 h 2228183"/>
              <a:gd name="connsiteX77" fmla="*/ 5175504 w 5980176"/>
              <a:gd name="connsiteY77" fmla="*/ 1853279 h 2228183"/>
              <a:gd name="connsiteX78" fmla="*/ 5330952 w 5980176"/>
              <a:gd name="connsiteY78" fmla="*/ 1871567 h 2228183"/>
              <a:gd name="connsiteX79" fmla="*/ 5458968 w 5980176"/>
              <a:gd name="connsiteY79" fmla="*/ 1908143 h 2228183"/>
              <a:gd name="connsiteX80" fmla="*/ 5605272 w 5980176"/>
              <a:gd name="connsiteY80" fmla="*/ 1908143 h 2228183"/>
              <a:gd name="connsiteX81" fmla="*/ 5696712 w 5980176"/>
              <a:gd name="connsiteY81" fmla="*/ 1917287 h 2228183"/>
              <a:gd name="connsiteX82" fmla="*/ 5815584 w 5980176"/>
              <a:gd name="connsiteY82" fmla="*/ 1944719 h 2228183"/>
              <a:gd name="connsiteX83" fmla="*/ 5916168 w 5980176"/>
              <a:gd name="connsiteY83" fmla="*/ 1953863 h 2228183"/>
              <a:gd name="connsiteX84" fmla="*/ 5916168 w 5980176"/>
              <a:gd name="connsiteY84" fmla="*/ 1953863 h 2228183"/>
              <a:gd name="connsiteX85" fmla="*/ 5980176 w 5980176"/>
              <a:gd name="connsiteY85" fmla="*/ 1953863 h 2228183"/>
              <a:gd name="connsiteX0" fmla="*/ 0 w 5980176"/>
              <a:gd name="connsiteY0" fmla="*/ 2208879 h 2208879"/>
              <a:gd name="connsiteX1" fmla="*/ 91440 w 5980176"/>
              <a:gd name="connsiteY1" fmla="*/ 2199735 h 2208879"/>
              <a:gd name="connsiteX2" fmla="*/ 320040 w 5980176"/>
              <a:gd name="connsiteY2" fmla="*/ 2154015 h 2208879"/>
              <a:gd name="connsiteX3" fmla="*/ 576072 w 5980176"/>
              <a:gd name="connsiteY3" fmla="*/ 2071719 h 2208879"/>
              <a:gd name="connsiteX4" fmla="*/ 868680 w 5980176"/>
              <a:gd name="connsiteY4" fmla="*/ 1952847 h 2208879"/>
              <a:gd name="connsiteX5" fmla="*/ 996696 w 5980176"/>
              <a:gd name="connsiteY5" fmla="*/ 1888839 h 2208879"/>
              <a:gd name="connsiteX6" fmla="*/ 1152144 w 5980176"/>
              <a:gd name="connsiteY6" fmla="*/ 1733391 h 2208879"/>
              <a:gd name="connsiteX7" fmla="*/ 1234440 w 5980176"/>
              <a:gd name="connsiteY7" fmla="*/ 1641951 h 2208879"/>
              <a:gd name="connsiteX8" fmla="*/ 1335024 w 5980176"/>
              <a:gd name="connsiteY8" fmla="*/ 1513935 h 2208879"/>
              <a:gd name="connsiteX9" fmla="*/ 1389888 w 5980176"/>
              <a:gd name="connsiteY9" fmla="*/ 1349343 h 2208879"/>
              <a:gd name="connsiteX10" fmla="*/ 1463040 w 5980176"/>
              <a:gd name="connsiteY10" fmla="*/ 1212183 h 2208879"/>
              <a:gd name="connsiteX11" fmla="*/ 1527048 w 5980176"/>
              <a:gd name="connsiteY11" fmla="*/ 1175607 h 2208879"/>
              <a:gd name="connsiteX12" fmla="*/ 1609344 w 5980176"/>
              <a:gd name="connsiteY12" fmla="*/ 1212183 h 2208879"/>
              <a:gd name="connsiteX13" fmla="*/ 1700784 w 5980176"/>
              <a:gd name="connsiteY13" fmla="*/ 1148175 h 2208879"/>
              <a:gd name="connsiteX14" fmla="*/ 1801368 w 5980176"/>
              <a:gd name="connsiteY14" fmla="*/ 1102455 h 2208879"/>
              <a:gd name="connsiteX15" fmla="*/ 1883664 w 5980176"/>
              <a:gd name="connsiteY15" fmla="*/ 1065879 h 2208879"/>
              <a:gd name="connsiteX16" fmla="*/ 1883664 w 5980176"/>
              <a:gd name="connsiteY16" fmla="*/ 1065879 h 2208879"/>
              <a:gd name="connsiteX17" fmla="*/ 1975104 w 5980176"/>
              <a:gd name="connsiteY17" fmla="*/ 1166463 h 2208879"/>
              <a:gd name="connsiteX18" fmla="*/ 1975104 w 5980176"/>
              <a:gd name="connsiteY18" fmla="*/ 1166463 h 2208879"/>
              <a:gd name="connsiteX19" fmla="*/ 2121408 w 5980176"/>
              <a:gd name="connsiteY19" fmla="*/ 1212183 h 2208879"/>
              <a:gd name="connsiteX20" fmla="*/ 2121408 w 5980176"/>
              <a:gd name="connsiteY20" fmla="*/ 1212183 h 2208879"/>
              <a:gd name="connsiteX21" fmla="*/ 2194560 w 5980176"/>
              <a:gd name="connsiteY21" fmla="*/ 1221327 h 2208879"/>
              <a:gd name="connsiteX22" fmla="*/ 2258568 w 5980176"/>
              <a:gd name="connsiteY22" fmla="*/ 1148175 h 2208879"/>
              <a:gd name="connsiteX23" fmla="*/ 2286000 w 5980176"/>
              <a:gd name="connsiteY23" fmla="*/ 1084167 h 2208879"/>
              <a:gd name="connsiteX24" fmla="*/ 2331720 w 5980176"/>
              <a:gd name="connsiteY24" fmla="*/ 1001871 h 2208879"/>
              <a:gd name="connsiteX25" fmla="*/ 2396902 w 5980176"/>
              <a:gd name="connsiteY25" fmla="*/ 984249 h 2208879"/>
              <a:gd name="connsiteX26" fmla="*/ 2448147 w 5980176"/>
              <a:gd name="connsiteY26" fmla="*/ 990886 h 2208879"/>
              <a:gd name="connsiteX27" fmla="*/ 2527618 w 5980176"/>
              <a:gd name="connsiteY27" fmla="*/ 961453 h 2208879"/>
              <a:gd name="connsiteX28" fmla="*/ 2572258 w 5980176"/>
              <a:gd name="connsiteY28" fmla="*/ 940784 h 2208879"/>
              <a:gd name="connsiteX29" fmla="*/ 2611723 w 5980176"/>
              <a:gd name="connsiteY29" fmla="*/ 909447 h 2208879"/>
              <a:gd name="connsiteX30" fmla="*/ 2635885 w 5980176"/>
              <a:gd name="connsiteY30" fmla="*/ 886904 h 2208879"/>
              <a:gd name="connsiteX31" fmla="*/ 2669222 w 5980176"/>
              <a:gd name="connsiteY31" fmla="*/ 871030 h 2208879"/>
              <a:gd name="connsiteX32" fmla="*/ 2713831 w 5980176"/>
              <a:gd name="connsiteY32" fmla="*/ 881793 h 2208879"/>
              <a:gd name="connsiteX33" fmla="*/ 2819114 w 5980176"/>
              <a:gd name="connsiteY33" fmla="*/ 851566 h 2208879"/>
              <a:gd name="connsiteX34" fmla="*/ 2921985 w 5980176"/>
              <a:gd name="connsiteY34" fmla="*/ 764095 h 2208879"/>
              <a:gd name="connsiteX35" fmla="*/ 3027648 w 5980176"/>
              <a:gd name="connsiteY35" fmla="*/ 624428 h 2208879"/>
              <a:gd name="connsiteX36" fmla="*/ 3104737 w 5980176"/>
              <a:gd name="connsiteY36" fmla="*/ 507079 h 2208879"/>
              <a:gd name="connsiteX37" fmla="*/ 3146394 w 5980176"/>
              <a:gd name="connsiteY37" fmla="*/ 431514 h 2208879"/>
              <a:gd name="connsiteX38" fmla="*/ 3188113 w 5980176"/>
              <a:gd name="connsiteY38" fmla="*/ 381729 h 2208879"/>
              <a:gd name="connsiteX39" fmla="*/ 3225292 w 5980176"/>
              <a:gd name="connsiteY39" fmla="*/ 337153 h 2208879"/>
              <a:gd name="connsiteX40" fmla="*/ 3247517 w 5980176"/>
              <a:gd name="connsiteY40" fmla="*/ 299053 h 2208879"/>
              <a:gd name="connsiteX41" fmla="*/ 3268314 w 5980176"/>
              <a:gd name="connsiteY41" fmla="*/ 286385 h 2208879"/>
              <a:gd name="connsiteX42" fmla="*/ 3316415 w 5980176"/>
              <a:gd name="connsiteY42" fmla="*/ 202501 h 2208879"/>
              <a:gd name="connsiteX43" fmla="*/ 3367436 w 5980176"/>
              <a:gd name="connsiteY43" fmla="*/ 160846 h 2208879"/>
              <a:gd name="connsiteX44" fmla="*/ 3387725 w 5980176"/>
              <a:gd name="connsiteY44" fmla="*/ 120427 h 2208879"/>
              <a:gd name="connsiteX45" fmla="*/ 3425984 w 5980176"/>
              <a:gd name="connsiteY45" fmla="*/ 87789 h 2208879"/>
              <a:gd name="connsiteX46" fmla="*/ 3473704 w 5980176"/>
              <a:gd name="connsiteY46" fmla="*/ 64294 h 2208879"/>
              <a:gd name="connsiteX47" fmla="*/ 3499612 w 5980176"/>
              <a:gd name="connsiteY47" fmla="*/ 41466 h 2208879"/>
              <a:gd name="connsiteX48" fmla="*/ 3524694 w 5980176"/>
              <a:gd name="connsiteY48" fmla="*/ 30321 h 2208879"/>
              <a:gd name="connsiteX49" fmla="*/ 3549396 w 5980176"/>
              <a:gd name="connsiteY49" fmla="*/ 25845 h 2208879"/>
              <a:gd name="connsiteX50" fmla="*/ 3591528 w 5980176"/>
              <a:gd name="connsiteY50" fmla="*/ 8858 h 2208879"/>
              <a:gd name="connsiteX51" fmla="*/ 3651504 w 5980176"/>
              <a:gd name="connsiteY51" fmla="*/ 0 h 2208879"/>
              <a:gd name="connsiteX52" fmla="*/ 3717450 w 5980176"/>
              <a:gd name="connsiteY52" fmla="*/ 12446 h 2208879"/>
              <a:gd name="connsiteX53" fmla="*/ 3759169 w 5980176"/>
              <a:gd name="connsiteY53" fmla="*/ 25146 h 2208879"/>
              <a:gd name="connsiteX54" fmla="*/ 3783077 w 5980176"/>
              <a:gd name="connsiteY54" fmla="*/ 7841 h 2208879"/>
              <a:gd name="connsiteX55" fmla="*/ 3886677 w 5980176"/>
              <a:gd name="connsiteY55" fmla="*/ 103632 h 2208879"/>
              <a:gd name="connsiteX56" fmla="*/ 3949986 w 5980176"/>
              <a:gd name="connsiteY56" fmla="*/ 166496 h 2208879"/>
              <a:gd name="connsiteX57" fmla="*/ 3991070 w 5980176"/>
              <a:gd name="connsiteY57" fmla="*/ 248222 h 2208879"/>
              <a:gd name="connsiteX58" fmla="*/ 4022027 w 5980176"/>
              <a:gd name="connsiteY58" fmla="*/ 281559 h 2208879"/>
              <a:gd name="connsiteX59" fmla="*/ 4053173 w 5980176"/>
              <a:gd name="connsiteY59" fmla="*/ 331598 h 2208879"/>
              <a:gd name="connsiteX60" fmla="*/ 4082098 w 5980176"/>
              <a:gd name="connsiteY60" fmla="*/ 394937 h 2208879"/>
              <a:gd name="connsiteX61" fmla="*/ 4112355 w 5980176"/>
              <a:gd name="connsiteY61" fmla="*/ 500729 h 2208879"/>
              <a:gd name="connsiteX62" fmla="*/ 4156170 w 5980176"/>
              <a:gd name="connsiteY62" fmla="*/ 702087 h 2208879"/>
              <a:gd name="connsiteX63" fmla="*/ 4203161 w 5980176"/>
              <a:gd name="connsiteY63" fmla="*/ 916590 h 2208879"/>
              <a:gd name="connsiteX64" fmla="*/ 4216718 w 5980176"/>
              <a:gd name="connsiteY64" fmla="*/ 1066355 h 2208879"/>
              <a:gd name="connsiteX65" fmla="*/ 4227862 w 5980176"/>
              <a:gd name="connsiteY65" fmla="*/ 1141127 h 2208879"/>
              <a:gd name="connsiteX66" fmla="*/ 4240624 w 5980176"/>
              <a:gd name="connsiteY66" fmla="*/ 1226662 h 2208879"/>
              <a:gd name="connsiteX67" fmla="*/ 4266151 w 5980176"/>
              <a:gd name="connsiteY67" fmla="*/ 1338771 h 2208879"/>
              <a:gd name="connsiteX68" fmla="*/ 4303585 w 5980176"/>
              <a:gd name="connsiteY68" fmla="*/ 1405159 h 2208879"/>
              <a:gd name="connsiteX69" fmla="*/ 4341686 w 5980176"/>
              <a:gd name="connsiteY69" fmla="*/ 1436116 h 2208879"/>
              <a:gd name="connsiteX70" fmla="*/ 4352544 w 5980176"/>
              <a:gd name="connsiteY70" fmla="*/ 1495647 h 2208879"/>
              <a:gd name="connsiteX71" fmla="*/ 4407408 w 5980176"/>
              <a:gd name="connsiteY71" fmla="*/ 1587087 h 2208879"/>
              <a:gd name="connsiteX72" fmla="*/ 4535424 w 5980176"/>
              <a:gd name="connsiteY72" fmla="*/ 1623663 h 2208879"/>
              <a:gd name="connsiteX73" fmla="*/ 4645152 w 5980176"/>
              <a:gd name="connsiteY73" fmla="*/ 1669383 h 2208879"/>
              <a:gd name="connsiteX74" fmla="*/ 4754880 w 5980176"/>
              <a:gd name="connsiteY74" fmla="*/ 1724247 h 2208879"/>
              <a:gd name="connsiteX75" fmla="*/ 4901184 w 5980176"/>
              <a:gd name="connsiteY75" fmla="*/ 1769967 h 2208879"/>
              <a:gd name="connsiteX76" fmla="*/ 5038344 w 5980176"/>
              <a:gd name="connsiteY76" fmla="*/ 1797399 h 2208879"/>
              <a:gd name="connsiteX77" fmla="*/ 5175504 w 5980176"/>
              <a:gd name="connsiteY77" fmla="*/ 1833975 h 2208879"/>
              <a:gd name="connsiteX78" fmla="*/ 5330952 w 5980176"/>
              <a:gd name="connsiteY78" fmla="*/ 1852263 h 2208879"/>
              <a:gd name="connsiteX79" fmla="*/ 5458968 w 5980176"/>
              <a:gd name="connsiteY79" fmla="*/ 1888839 h 2208879"/>
              <a:gd name="connsiteX80" fmla="*/ 5605272 w 5980176"/>
              <a:gd name="connsiteY80" fmla="*/ 1888839 h 2208879"/>
              <a:gd name="connsiteX81" fmla="*/ 5696712 w 5980176"/>
              <a:gd name="connsiteY81" fmla="*/ 1897983 h 2208879"/>
              <a:gd name="connsiteX82" fmla="*/ 5815584 w 5980176"/>
              <a:gd name="connsiteY82" fmla="*/ 1925415 h 2208879"/>
              <a:gd name="connsiteX83" fmla="*/ 5916168 w 5980176"/>
              <a:gd name="connsiteY83" fmla="*/ 1934559 h 2208879"/>
              <a:gd name="connsiteX84" fmla="*/ 5916168 w 5980176"/>
              <a:gd name="connsiteY84" fmla="*/ 1934559 h 2208879"/>
              <a:gd name="connsiteX85" fmla="*/ 5980176 w 5980176"/>
              <a:gd name="connsiteY85" fmla="*/ 1934559 h 2208879"/>
              <a:gd name="connsiteX0" fmla="*/ 0 w 5980176"/>
              <a:gd name="connsiteY0" fmla="*/ 2208879 h 2208879"/>
              <a:gd name="connsiteX1" fmla="*/ 91440 w 5980176"/>
              <a:gd name="connsiteY1" fmla="*/ 2199735 h 2208879"/>
              <a:gd name="connsiteX2" fmla="*/ 320040 w 5980176"/>
              <a:gd name="connsiteY2" fmla="*/ 2154015 h 2208879"/>
              <a:gd name="connsiteX3" fmla="*/ 576072 w 5980176"/>
              <a:gd name="connsiteY3" fmla="*/ 2071719 h 2208879"/>
              <a:gd name="connsiteX4" fmla="*/ 868680 w 5980176"/>
              <a:gd name="connsiteY4" fmla="*/ 1952847 h 2208879"/>
              <a:gd name="connsiteX5" fmla="*/ 996696 w 5980176"/>
              <a:gd name="connsiteY5" fmla="*/ 1888839 h 2208879"/>
              <a:gd name="connsiteX6" fmla="*/ 1152144 w 5980176"/>
              <a:gd name="connsiteY6" fmla="*/ 1733391 h 2208879"/>
              <a:gd name="connsiteX7" fmla="*/ 1234440 w 5980176"/>
              <a:gd name="connsiteY7" fmla="*/ 1641951 h 2208879"/>
              <a:gd name="connsiteX8" fmla="*/ 1335024 w 5980176"/>
              <a:gd name="connsiteY8" fmla="*/ 1513935 h 2208879"/>
              <a:gd name="connsiteX9" fmla="*/ 1389888 w 5980176"/>
              <a:gd name="connsiteY9" fmla="*/ 1349343 h 2208879"/>
              <a:gd name="connsiteX10" fmla="*/ 1463040 w 5980176"/>
              <a:gd name="connsiteY10" fmla="*/ 1212183 h 2208879"/>
              <a:gd name="connsiteX11" fmla="*/ 1527048 w 5980176"/>
              <a:gd name="connsiteY11" fmla="*/ 1175607 h 2208879"/>
              <a:gd name="connsiteX12" fmla="*/ 1609344 w 5980176"/>
              <a:gd name="connsiteY12" fmla="*/ 1212183 h 2208879"/>
              <a:gd name="connsiteX13" fmla="*/ 1700784 w 5980176"/>
              <a:gd name="connsiteY13" fmla="*/ 1148175 h 2208879"/>
              <a:gd name="connsiteX14" fmla="*/ 1801368 w 5980176"/>
              <a:gd name="connsiteY14" fmla="*/ 1102455 h 2208879"/>
              <a:gd name="connsiteX15" fmla="*/ 1883664 w 5980176"/>
              <a:gd name="connsiteY15" fmla="*/ 1065879 h 2208879"/>
              <a:gd name="connsiteX16" fmla="*/ 1883664 w 5980176"/>
              <a:gd name="connsiteY16" fmla="*/ 1065879 h 2208879"/>
              <a:gd name="connsiteX17" fmla="*/ 1975104 w 5980176"/>
              <a:gd name="connsiteY17" fmla="*/ 1166463 h 2208879"/>
              <a:gd name="connsiteX18" fmla="*/ 1975104 w 5980176"/>
              <a:gd name="connsiteY18" fmla="*/ 1166463 h 2208879"/>
              <a:gd name="connsiteX19" fmla="*/ 2121408 w 5980176"/>
              <a:gd name="connsiteY19" fmla="*/ 1212183 h 2208879"/>
              <a:gd name="connsiteX20" fmla="*/ 2121408 w 5980176"/>
              <a:gd name="connsiteY20" fmla="*/ 1212183 h 2208879"/>
              <a:gd name="connsiteX21" fmla="*/ 2194560 w 5980176"/>
              <a:gd name="connsiteY21" fmla="*/ 1221327 h 2208879"/>
              <a:gd name="connsiteX22" fmla="*/ 2258568 w 5980176"/>
              <a:gd name="connsiteY22" fmla="*/ 1148175 h 2208879"/>
              <a:gd name="connsiteX23" fmla="*/ 2286000 w 5980176"/>
              <a:gd name="connsiteY23" fmla="*/ 1084167 h 2208879"/>
              <a:gd name="connsiteX24" fmla="*/ 2331720 w 5980176"/>
              <a:gd name="connsiteY24" fmla="*/ 1001871 h 2208879"/>
              <a:gd name="connsiteX25" fmla="*/ 2396902 w 5980176"/>
              <a:gd name="connsiteY25" fmla="*/ 984249 h 2208879"/>
              <a:gd name="connsiteX26" fmla="*/ 2448147 w 5980176"/>
              <a:gd name="connsiteY26" fmla="*/ 990886 h 2208879"/>
              <a:gd name="connsiteX27" fmla="*/ 2527618 w 5980176"/>
              <a:gd name="connsiteY27" fmla="*/ 961453 h 2208879"/>
              <a:gd name="connsiteX28" fmla="*/ 2572258 w 5980176"/>
              <a:gd name="connsiteY28" fmla="*/ 940784 h 2208879"/>
              <a:gd name="connsiteX29" fmla="*/ 2611723 w 5980176"/>
              <a:gd name="connsiteY29" fmla="*/ 909447 h 2208879"/>
              <a:gd name="connsiteX30" fmla="*/ 2635885 w 5980176"/>
              <a:gd name="connsiteY30" fmla="*/ 886904 h 2208879"/>
              <a:gd name="connsiteX31" fmla="*/ 2669222 w 5980176"/>
              <a:gd name="connsiteY31" fmla="*/ 871030 h 2208879"/>
              <a:gd name="connsiteX32" fmla="*/ 2713831 w 5980176"/>
              <a:gd name="connsiteY32" fmla="*/ 881793 h 2208879"/>
              <a:gd name="connsiteX33" fmla="*/ 2819114 w 5980176"/>
              <a:gd name="connsiteY33" fmla="*/ 851566 h 2208879"/>
              <a:gd name="connsiteX34" fmla="*/ 2921985 w 5980176"/>
              <a:gd name="connsiteY34" fmla="*/ 764095 h 2208879"/>
              <a:gd name="connsiteX35" fmla="*/ 3027648 w 5980176"/>
              <a:gd name="connsiteY35" fmla="*/ 624428 h 2208879"/>
              <a:gd name="connsiteX36" fmla="*/ 3104737 w 5980176"/>
              <a:gd name="connsiteY36" fmla="*/ 507079 h 2208879"/>
              <a:gd name="connsiteX37" fmla="*/ 3146394 w 5980176"/>
              <a:gd name="connsiteY37" fmla="*/ 431514 h 2208879"/>
              <a:gd name="connsiteX38" fmla="*/ 3188113 w 5980176"/>
              <a:gd name="connsiteY38" fmla="*/ 381729 h 2208879"/>
              <a:gd name="connsiteX39" fmla="*/ 3225292 w 5980176"/>
              <a:gd name="connsiteY39" fmla="*/ 337153 h 2208879"/>
              <a:gd name="connsiteX40" fmla="*/ 3247517 w 5980176"/>
              <a:gd name="connsiteY40" fmla="*/ 299053 h 2208879"/>
              <a:gd name="connsiteX41" fmla="*/ 3268314 w 5980176"/>
              <a:gd name="connsiteY41" fmla="*/ 286385 h 2208879"/>
              <a:gd name="connsiteX42" fmla="*/ 3316415 w 5980176"/>
              <a:gd name="connsiteY42" fmla="*/ 202501 h 2208879"/>
              <a:gd name="connsiteX43" fmla="*/ 3367436 w 5980176"/>
              <a:gd name="connsiteY43" fmla="*/ 160846 h 2208879"/>
              <a:gd name="connsiteX44" fmla="*/ 3387725 w 5980176"/>
              <a:gd name="connsiteY44" fmla="*/ 120427 h 2208879"/>
              <a:gd name="connsiteX45" fmla="*/ 3425984 w 5980176"/>
              <a:gd name="connsiteY45" fmla="*/ 87789 h 2208879"/>
              <a:gd name="connsiteX46" fmla="*/ 3473704 w 5980176"/>
              <a:gd name="connsiteY46" fmla="*/ 64294 h 2208879"/>
              <a:gd name="connsiteX47" fmla="*/ 3499612 w 5980176"/>
              <a:gd name="connsiteY47" fmla="*/ 41466 h 2208879"/>
              <a:gd name="connsiteX48" fmla="*/ 3524694 w 5980176"/>
              <a:gd name="connsiteY48" fmla="*/ 30321 h 2208879"/>
              <a:gd name="connsiteX49" fmla="*/ 3549396 w 5980176"/>
              <a:gd name="connsiteY49" fmla="*/ 25845 h 2208879"/>
              <a:gd name="connsiteX50" fmla="*/ 3591528 w 5980176"/>
              <a:gd name="connsiteY50" fmla="*/ 8858 h 2208879"/>
              <a:gd name="connsiteX51" fmla="*/ 3651504 w 5980176"/>
              <a:gd name="connsiteY51" fmla="*/ 0 h 2208879"/>
              <a:gd name="connsiteX52" fmla="*/ 3717450 w 5980176"/>
              <a:gd name="connsiteY52" fmla="*/ 12446 h 2208879"/>
              <a:gd name="connsiteX53" fmla="*/ 3759169 w 5980176"/>
              <a:gd name="connsiteY53" fmla="*/ 25146 h 2208879"/>
              <a:gd name="connsiteX54" fmla="*/ 3808477 w 5980176"/>
              <a:gd name="connsiteY54" fmla="*/ 23716 h 2208879"/>
              <a:gd name="connsiteX55" fmla="*/ 3886677 w 5980176"/>
              <a:gd name="connsiteY55" fmla="*/ 103632 h 2208879"/>
              <a:gd name="connsiteX56" fmla="*/ 3949986 w 5980176"/>
              <a:gd name="connsiteY56" fmla="*/ 166496 h 2208879"/>
              <a:gd name="connsiteX57" fmla="*/ 3991070 w 5980176"/>
              <a:gd name="connsiteY57" fmla="*/ 248222 h 2208879"/>
              <a:gd name="connsiteX58" fmla="*/ 4022027 w 5980176"/>
              <a:gd name="connsiteY58" fmla="*/ 281559 h 2208879"/>
              <a:gd name="connsiteX59" fmla="*/ 4053173 w 5980176"/>
              <a:gd name="connsiteY59" fmla="*/ 331598 h 2208879"/>
              <a:gd name="connsiteX60" fmla="*/ 4082098 w 5980176"/>
              <a:gd name="connsiteY60" fmla="*/ 394937 h 2208879"/>
              <a:gd name="connsiteX61" fmla="*/ 4112355 w 5980176"/>
              <a:gd name="connsiteY61" fmla="*/ 500729 h 2208879"/>
              <a:gd name="connsiteX62" fmla="*/ 4156170 w 5980176"/>
              <a:gd name="connsiteY62" fmla="*/ 702087 h 2208879"/>
              <a:gd name="connsiteX63" fmla="*/ 4203161 w 5980176"/>
              <a:gd name="connsiteY63" fmla="*/ 916590 h 2208879"/>
              <a:gd name="connsiteX64" fmla="*/ 4216718 w 5980176"/>
              <a:gd name="connsiteY64" fmla="*/ 1066355 h 2208879"/>
              <a:gd name="connsiteX65" fmla="*/ 4227862 w 5980176"/>
              <a:gd name="connsiteY65" fmla="*/ 1141127 h 2208879"/>
              <a:gd name="connsiteX66" fmla="*/ 4240624 w 5980176"/>
              <a:gd name="connsiteY66" fmla="*/ 1226662 h 2208879"/>
              <a:gd name="connsiteX67" fmla="*/ 4266151 w 5980176"/>
              <a:gd name="connsiteY67" fmla="*/ 1338771 h 2208879"/>
              <a:gd name="connsiteX68" fmla="*/ 4303585 w 5980176"/>
              <a:gd name="connsiteY68" fmla="*/ 1405159 h 2208879"/>
              <a:gd name="connsiteX69" fmla="*/ 4341686 w 5980176"/>
              <a:gd name="connsiteY69" fmla="*/ 1436116 h 2208879"/>
              <a:gd name="connsiteX70" fmla="*/ 4352544 w 5980176"/>
              <a:gd name="connsiteY70" fmla="*/ 1495647 h 2208879"/>
              <a:gd name="connsiteX71" fmla="*/ 4407408 w 5980176"/>
              <a:gd name="connsiteY71" fmla="*/ 1587087 h 2208879"/>
              <a:gd name="connsiteX72" fmla="*/ 4535424 w 5980176"/>
              <a:gd name="connsiteY72" fmla="*/ 1623663 h 2208879"/>
              <a:gd name="connsiteX73" fmla="*/ 4645152 w 5980176"/>
              <a:gd name="connsiteY73" fmla="*/ 1669383 h 2208879"/>
              <a:gd name="connsiteX74" fmla="*/ 4754880 w 5980176"/>
              <a:gd name="connsiteY74" fmla="*/ 1724247 h 2208879"/>
              <a:gd name="connsiteX75" fmla="*/ 4901184 w 5980176"/>
              <a:gd name="connsiteY75" fmla="*/ 1769967 h 2208879"/>
              <a:gd name="connsiteX76" fmla="*/ 5038344 w 5980176"/>
              <a:gd name="connsiteY76" fmla="*/ 1797399 h 2208879"/>
              <a:gd name="connsiteX77" fmla="*/ 5175504 w 5980176"/>
              <a:gd name="connsiteY77" fmla="*/ 1833975 h 2208879"/>
              <a:gd name="connsiteX78" fmla="*/ 5330952 w 5980176"/>
              <a:gd name="connsiteY78" fmla="*/ 1852263 h 2208879"/>
              <a:gd name="connsiteX79" fmla="*/ 5458968 w 5980176"/>
              <a:gd name="connsiteY79" fmla="*/ 1888839 h 2208879"/>
              <a:gd name="connsiteX80" fmla="*/ 5605272 w 5980176"/>
              <a:gd name="connsiteY80" fmla="*/ 1888839 h 2208879"/>
              <a:gd name="connsiteX81" fmla="*/ 5696712 w 5980176"/>
              <a:gd name="connsiteY81" fmla="*/ 1897983 h 2208879"/>
              <a:gd name="connsiteX82" fmla="*/ 5815584 w 5980176"/>
              <a:gd name="connsiteY82" fmla="*/ 1925415 h 2208879"/>
              <a:gd name="connsiteX83" fmla="*/ 5916168 w 5980176"/>
              <a:gd name="connsiteY83" fmla="*/ 1934559 h 2208879"/>
              <a:gd name="connsiteX84" fmla="*/ 5916168 w 5980176"/>
              <a:gd name="connsiteY84" fmla="*/ 1934559 h 2208879"/>
              <a:gd name="connsiteX85" fmla="*/ 5980176 w 5980176"/>
              <a:gd name="connsiteY85" fmla="*/ 1934559 h 2208879"/>
              <a:gd name="connsiteX0" fmla="*/ 0 w 5980176"/>
              <a:gd name="connsiteY0" fmla="*/ 2208879 h 2208879"/>
              <a:gd name="connsiteX1" fmla="*/ 91440 w 5980176"/>
              <a:gd name="connsiteY1" fmla="*/ 2199735 h 2208879"/>
              <a:gd name="connsiteX2" fmla="*/ 320040 w 5980176"/>
              <a:gd name="connsiteY2" fmla="*/ 2154015 h 2208879"/>
              <a:gd name="connsiteX3" fmla="*/ 576072 w 5980176"/>
              <a:gd name="connsiteY3" fmla="*/ 2071719 h 2208879"/>
              <a:gd name="connsiteX4" fmla="*/ 868680 w 5980176"/>
              <a:gd name="connsiteY4" fmla="*/ 1952847 h 2208879"/>
              <a:gd name="connsiteX5" fmla="*/ 996696 w 5980176"/>
              <a:gd name="connsiteY5" fmla="*/ 1888839 h 2208879"/>
              <a:gd name="connsiteX6" fmla="*/ 1152144 w 5980176"/>
              <a:gd name="connsiteY6" fmla="*/ 1733391 h 2208879"/>
              <a:gd name="connsiteX7" fmla="*/ 1234440 w 5980176"/>
              <a:gd name="connsiteY7" fmla="*/ 1641951 h 2208879"/>
              <a:gd name="connsiteX8" fmla="*/ 1335024 w 5980176"/>
              <a:gd name="connsiteY8" fmla="*/ 1513935 h 2208879"/>
              <a:gd name="connsiteX9" fmla="*/ 1389888 w 5980176"/>
              <a:gd name="connsiteY9" fmla="*/ 1349343 h 2208879"/>
              <a:gd name="connsiteX10" fmla="*/ 1463040 w 5980176"/>
              <a:gd name="connsiteY10" fmla="*/ 1212183 h 2208879"/>
              <a:gd name="connsiteX11" fmla="*/ 1527048 w 5980176"/>
              <a:gd name="connsiteY11" fmla="*/ 1175607 h 2208879"/>
              <a:gd name="connsiteX12" fmla="*/ 1609344 w 5980176"/>
              <a:gd name="connsiteY12" fmla="*/ 1212183 h 2208879"/>
              <a:gd name="connsiteX13" fmla="*/ 1700784 w 5980176"/>
              <a:gd name="connsiteY13" fmla="*/ 1148175 h 2208879"/>
              <a:gd name="connsiteX14" fmla="*/ 1801368 w 5980176"/>
              <a:gd name="connsiteY14" fmla="*/ 1102455 h 2208879"/>
              <a:gd name="connsiteX15" fmla="*/ 1883664 w 5980176"/>
              <a:gd name="connsiteY15" fmla="*/ 1065879 h 2208879"/>
              <a:gd name="connsiteX16" fmla="*/ 1883664 w 5980176"/>
              <a:gd name="connsiteY16" fmla="*/ 1065879 h 2208879"/>
              <a:gd name="connsiteX17" fmla="*/ 1975104 w 5980176"/>
              <a:gd name="connsiteY17" fmla="*/ 1166463 h 2208879"/>
              <a:gd name="connsiteX18" fmla="*/ 1975104 w 5980176"/>
              <a:gd name="connsiteY18" fmla="*/ 1166463 h 2208879"/>
              <a:gd name="connsiteX19" fmla="*/ 2121408 w 5980176"/>
              <a:gd name="connsiteY19" fmla="*/ 1212183 h 2208879"/>
              <a:gd name="connsiteX20" fmla="*/ 2121408 w 5980176"/>
              <a:gd name="connsiteY20" fmla="*/ 1212183 h 2208879"/>
              <a:gd name="connsiteX21" fmla="*/ 2194560 w 5980176"/>
              <a:gd name="connsiteY21" fmla="*/ 1221327 h 2208879"/>
              <a:gd name="connsiteX22" fmla="*/ 2258568 w 5980176"/>
              <a:gd name="connsiteY22" fmla="*/ 1148175 h 2208879"/>
              <a:gd name="connsiteX23" fmla="*/ 2286000 w 5980176"/>
              <a:gd name="connsiteY23" fmla="*/ 1084167 h 2208879"/>
              <a:gd name="connsiteX24" fmla="*/ 2331720 w 5980176"/>
              <a:gd name="connsiteY24" fmla="*/ 1001871 h 2208879"/>
              <a:gd name="connsiteX25" fmla="*/ 2396902 w 5980176"/>
              <a:gd name="connsiteY25" fmla="*/ 984249 h 2208879"/>
              <a:gd name="connsiteX26" fmla="*/ 2448147 w 5980176"/>
              <a:gd name="connsiteY26" fmla="*/ 990886 h 2208879"/>
              <a:gd name="connsiteX27" fmla="*/ 2527618 w 5980176"/>
              <a:gd name="connsiteY27" fmla="*/ 961453 h 2208879"/>
              <a:gd name="connsiteX28" fmla="*/ 2572258 w 5980176"/>
              <a:gd name="connsiteY28" fmla="*/ 940784 h 2208879"/>
              <a:gd name="connsiteX29" fmla="*/ 2611723 w 5980176"/>
              <a:gd name="connsiteY29" fmla="*/ 909447 h 2208879"/>
              <a:gd name="connsiteX30" fmla="*/ 2635885 w 5980176"/>
              <a:gd name="connsiteY30" fmla="*/ 886904 h 2208879"/>
              <a:gd name="connsiteX31" fmla="*/ 2669222 w 5980176"/>
              <a:gd name="connsiteY31" fmla="*/ 871030 h 2208879"/>
              <a:gd name="connsiteX32" fmla="*/ 2713831 w 5980176"/>
              <a:gd name="connsiteY32" fmla="*/ 881793 h 2208879"/>
              <a:gd name="connsiteX33" fmla="*/ 2819114 w 5980176"/>
              <a:gd name="connsiteY33" fmla="*/ 851566 h 2208879"/>
              <a:gd name="connsiteX34" fmla="*/ 2921985 w 5980176"/>
              <a:gd name="connsiteY34" fmla="*/ 764095 h 2208879"/>
              <a:gd name="connsiteX35" fmla="*/ 3027648 w 5980176"/>
              <a:gd name="connsiteY35" fmla="*/ 624428 h 2208879"/>
              <a:gd name="connsiteX36" fmla="*/ 3104737 w 5980176"/>
              <a:gd name="connsiteY36" fmla="*/ 507079 h 2208879"/>
              <a:gd name="connsiteX37" fmla="*/ 3146394 w 5980176"/>
              <a:gd name="connsiteY37" fmla="*/ 431514 h 2208879"/>
              <a:gd name="connsiteX38" fmla="*/ 3188113 w 5980176"/>
              <a:gd name="connsiteY38" fmla="*/ 381729 h 2208879"/>
              <a:gd name="connsiteX39" fmla="*/ 3225292 w 5980176"/>
              <a:gd name="connsiteY39" fmla="*/ 337153 h 2208879"/>
              <a:gd name="connsiteX40" fmla="*/ 3247517 w 5980176"/>
              <a:gd name="connsiteY40" fmla="*/ 299053 h 2208879"/>
              <a:gd name="connsiteX41" fmla="*/ 3268314 w 5980176"/>
              <a:gd name="connsiteY41" fmla="*/ 286385 h 2208879"/>
              <a:gd name="connsiteX42" fmla="*/ 3316415 w 5980176"/>
              <a:gd name="connsiteY42" fmla="*/ 202501 h 2208879"/>
              <a:gd name="connsiteX43" fmla="*/ 3367436 w 5980176"/>
              <a:gd name="connsiteY43" fmla="*/ 160846 h 2208879"/>
              <a:gd name="connsiteX44" fmla="*/ 3387725 w 5980176"/>
              <a:gd name="connsiteY44" fmla="*/ 120427 h 2208879"/>
              <a:gd name="connsiteX45" fmla="*/ 3425984 w 5980176"/>
              <a:gd name="connsiteY45" fmla="*/ 87789 h 2208879"/>
              <a:gd name="connsiteX46" fmla="*/ 3473704 w 5980176"/>
              <a:gd name="connsiteY46" fmla="*/ 64294 h 2208879"/>
              <a:gd name="connsiteX47" fmla="*/ 3499612 w 5980176"/>
              <a:gd name="connsiteY47" fmla="*/ 41466 h 2208879"/>
              <a:gd name="connsiteX48" fmla="*/ 3524694 w 5980176"/>
              <a:gd name="connsiteY48" fmla="*/ 30321 h 2208879"/>
              <a:gd name="connsiteX49" fmla="*/ 3549396 w 5980176"/>
              <a:gd name="connsiteY49" fmla="*/ 25845 h 2208879"/>
              <a:gd name="connsiteX50" fmla="*/ 3591528 w 5980176"/>
              <a:gd name="connsiteY50" fmla="*/ 8858 h 2208879"/>
              <a:gd name="connsiteX51" fmla="*/ 3651504 w 5980176"/>
              <a:gd name="connsiteY51" fmla="*/ 0 h 2208879"/>
              <a:gd name="connsiteX52" fmla="*/ 3717450 w 5980176"/>
              <a:gd name="connsiteY52" fmla="*/ 12446 h 2208879"/>
              <a:gd name="connsiteX53" fmla="*/ 3759169 w 5980176"/>
              <a:gd name="connsiteY53" fmla="*/ 25146 h 2208879"/>
              <a:gd name="connsiteX54" fmla="*/ 3808477 w 5980176"/>
              <a:gd name="connsiteY54" fmla="*/ 23716 h 2208879"/>
              <a:gd name="connsiteX55" fmla="*/ 3902552 w 5980176"/>
              <a:gd name="connsiteY55" fmla="*/ 68707 h 2208879"/>
              <a:gd name="connsiteX56" fmla="*/ 3949986 w 5980176"/>
              <a:gd name="connsiteY56" fmla="*/ 166496 h 2208879"/>
              <a:gd name="connsiteX57" fmla="*/ 3991070 w 5980176"/>
              <a:gd name="connsiteY57" fmla="*/ 248222 h 2208879"/>
              <a:gd name="connsiteX58" fmla="*/ 4022027 w 5980176"/>
              <a:gd name="connsiteY58" fmla="*/ 281559 h 2208879"/>
              <a:gd name="connsiteX59" fmla="*/ 4053173 w 5980176"/>
              <a:gd name="connsiteY59" fmla="*/ 331598 h 2208879"/>
              <a:gd name="connsiteX60" fmla="*/ 4082098 w 5980176"/>
              <a:gd name="connsiteY60" fmla="*/ 394937 h 2208879"/>
              <a:gd name="connsiteX61" fmla="*/ 4112355 w 5980176"/>
              <a:gd name="connsiteY61" fmla="*/ 500729 h 2208879"/>
              <a:gd name="connsiteX62" fmla="*/ 4156170 w 5980176"/>
              <a:gd name="connsiteY62" fmla="*/ 702087 h 2208879"/>
              <a:gd name="connsiteX63" fmla="*/ 4203161 w 5980176"/>
              <a:gd name="connsiteY63" fmla="*/ 916590 h 2208879"/>
              <a:gd name="connsiteX64" fmla="*/ 4216718 w 5980176"/>
              <a:gd name="connsiteY64" fmla="*/ 1066355 h 2208879"/>
              <a:gd name="connsiteX65" fmla="*/ 4227862 w 5980176"/>
              <a:gd name="connsiteY65" fmla="*/ 1141127 h 2208879"/>
              <a:gd name="connsiteX66" fmla="*/ 4240624 w 5980176"/>
              <a:gd name="connsiteY66" fmla="*/ 1226662 h 2208879"/>
              <a:gd name="connsiteX67" fmla="*/ 4266151 w 5980176"/>
              <a:gd name="connsiteY67" fmla="*/ 1338771 h 2208879"/>
              <a:gd name="connsiteX68" fmla="*/ 4303585 w 5980176"/>
              <a:gd name="connsiteY68" fmla="*/ 1405159 h 2208879"/>
              <a:gd name="connsiteX69" fmla="*/ 4341686 w 5980176"/>
              <a:gd name="connsiteY69" fmla="*/ 1436116 h 2208879"/>
              <a:gd name="connsiteX70" fmla="*/ 4352544 w 5980176"/>
              <a:gd name="connsiteY70" fmla="*/ 1495647 h 2208879"/>
              <a:gd name="connsiteX71" fmla="*/ 4407408 w 5980176"/>
              <a:gd name="connsiteY71" fmla="*/ 1587087 h 2208879"/>
              <a:gd name="connsiteX72" fmla="*/ 4535424 w 5980176"/>
              <a:gd name="connsiteY72" fmla="*/ 1623663 h 2208879"/>
              <a:gd name="connsiteX73" fmla="*/ 4645152 w 5980176"/>
              <a:gd name="connsiteY73" fmla="*/ 1669383 h 2208879"/>
              <a:gd name="connsiteX74" fmla="*/ 4754880 w 5980176"/>
              <a:gd name="connsiteY74" fmla="*/ 1724247 h 2208879"/>
              <a:gd name="connsiteX75" fmla="*/ 4901184 w 5980176"/>
              <a:gd name="connsiteY75" fmla="*/ 1769967 h 2208879"/>
              <a:gd name="connsiteX76" fmla="*/ 5038344 w 5980176"/>
              <a:gd name="connsiteY76" fmla="*/ 1797399 h 2208879"/>
              <a:gd name="connsiteX77" fmla="*/ 5175504 w 5980176"/>
              <a:gd name="connsiteY77" fmla="*/ 1833975 h 2208879"/>
              <a:gd name="connsiteX78" fmla="*/ 5330952 w 5980176"/>
              <a:gd name="connsiteY78" fmla="*/ 1852263 h 2208879"/>
              <a:gd name="connsiteX79" fmla="*/ 5458968 w 5980176"/>
              <a:gd name="connsiteY79" fmla="*/ 1888839 h 2208879"/>
              <a:gd name="connsiteX80" fmla="*/ 5605272 w 5980176"/>
              <a:gd name="connsiteY80" fmla="*/ 1888839 h 2208879"/>
              <a:gd name="connsiteX81" fmla="*/ 5696712 w 5980176"/>
              <a:gd name="connsiteY81" fmla="*/ 1897983 h 2208879"/>
              <a:gd name="connsiteX82" fmla="*/ 5815584 w 5980176"/>
              <a:gd name="connsiteY82" fmla="*/ 1925415 h 2208879"/>
              <a:gd name="connsiteX83" fmla="*/ 5916168 w 5980176"/>
              <a:gd name="connsiteY83" fmla="*/ 1934559 h 2208879"/>
              <a:gd name="connsiteX84" fmla="*/ 5916168 w 5980176"/>
              <a:gd name="connsiteY84" fmla="*/ 1934559 h 2208879"/>
              <a:gd name="connsiteX85" fmla="*/ 5980176 w 5980176"/>
              <a:gd name="connsiteY85" fmla="*/ 1934559 h 2208879"/>
              <a:gd name="connsiteX0" fmla="*/ 0 w 5980176"/>
              <a:gd name="connsiteY0" fmla="*/ 2208879 h 2208879"/>
              <a:gd name="connsiteX1" fmla="*/ 91440 w 5980176"/>
              <a:gd name="connsiteY1" fmla="*/ 2199735 h 2208879"/>
              <a:gd name="connsiteX2" fmla="*/ 320040 w 5980176"/>
              <a:gd name="connsiteY2" fmla="*/ 2154015 h 2208879"/>
              <a:gd name="connsiteX3" fmla="*/ 576072 w 5980176"/>
              <a:gd name="connsiteY3" fmla="*/ 2071719 h 2208879"/>
              <a:gd name="connsiteX4" fmla="*/ 868680 w 5980176"/>
              <a:gd name="connsiteY4" fmla="*/ 1952847 h 2208879"/>
              <a:gd name="connsiteX5" fmla="*/ 996696 w 5980176"/>
              <a:gd name="connsiteY5" fmla="*/ 1888839 h 2208879"/>
              <a:gd name="connsiteX6" fmla="*/ 1152144 w 5980176"/>
              <a:gd name="connsiteY6" fmla="*/ 1733391 h 2208879"/>
              <a:gd name="connsiteX7" fmla="*/ 1234440 w 5980176"/>
              <a:gd name="connsiteY7" fmla="*/ 1641951 h 2208879"/>
              <a:gd name="connsiteX8" fmla="*/ 1335024 w 5980176"/>
              <a:gd name="connsiteY8" fmla="*/ 1513935 h 2208879"/>
              <a:gd name="connsiteX9" fmla="*/ 1389888 w 5980176"/>
              <a:gd name="connsiteY9" fmla="*/ 1349343 h 2208879"/>
              <a:gd name="connsiteX10" fmla="*/ 1463040 w 5980176"/>
              <a:gd name="connsiteY10" fmla="*/ 1212183 h 2208879"/>
              <a:gd name="connsiteX11" fmla="*/ 1527048 w 5980176"/>
              <a:gd name="connsiteY11" fmla="*/ 1175607 h 2208879"/>
              <a:gd name="connsiteX12" fmla="*/ 1609344 w 5980176"/>
              <a:gd name="connsiteY12" fmla="*/ 1212183 h 2208879"/>
              <a:gd name="connsiteX13" fmla="*/ 1700784 w 5980176"/>
              <a:gd name="connsiteY13" fmla="*/ 1148175 h 2208879"/>
              <a:gd name="connsiteX14" fmla="*/ 1801368 w 5980176"/>
              <a:gd name="connsiteY14" fmla="*/ 1102455 h 2208879"/>
              <a:gd name="connsiteX15" fmla="*/ 1883664 w 5980176"/>
              <a:gd name="connsiteY15" fmla="*/ 1065879 h 2208879"/>
              <a:gd name="connsiteX16" fmla="*/ 1883664 w 5980176"/>
              <a:gd name="connsiteY16" fmla="*/ 1065879 h 2208879"/>
              <a:gd name="connsiteX17" fmla="*/ 1975104 w 5980176"/>
              <a:gd name="connsiteY17" fmla="*/ 1166463 h 2208879"/>
              <a:gd name="connsiteX18" fmla="*/ 1975104 w 5980176"/>
              <a:gd name="connsiteY18" fmla="*/ 1166463 h 2208879"/>
              <a:gd name="connsiteX19" fmla="*/ 2121408 w 5980176"/>
              <a:gd name="connsiteY19" fmla="*/ 1212183 h 2208879"/>
              <a:gd name="connsiteX20" fmla="*/ 2121408 w 5980176"/>
              <a:gd name="connsiteY20" fmla="*/ 1212183 h 2208879"/>
              <a:gd name="connsiteX21" fmla="*/ 2194560 w 5980176"/>
              <a:gd name="connsiteY21" fmla="*/ 1221327 h 2208879"/>
              <a:gd name="connsiteX22" fmla="*/ 2258568 w 5980176"/>
              <a:gd name="connsiteY22" fmla="*/ 1148175 h 2208879"/>
              <a:gd name="connsiteX23" fmla="*/ 2286000 w 5980176"/>
              <a:gd name="connsiteY23" fmla="*/ 1084167 h 2208879"/>
              <a:gd name="connsiteX24" fmla="*/ 2331720 w 5980176"/>
              <a:gd name="connsiteY24" fmla="*/ 1001871 h 2208879"/>
              <a:gd name="connsiteX25" fmla="*/ 2396902 w 5980176"/>
              <a:gd name="connsiteY25" fmla="*/ 984249 h 2208879"/>
              <a:gd name="connsiteX26" fmla="*/ 2448147 w 5980176"/>
              <a:gd name="connsiteY26" fmla="*/ 990886 h 2208879"/>
              <a:gd name="connsiteX27" fmla="*/ 2527618 w 5980176"/>
              <a:gd name="connsiteY27" fmla="*/ 961453 h 2208879"/>
              <a:gd name="connsiteX28" fmla="*/ 2572258 w 5980176"/>
              <a:gd name="connsiteY28" fmla="*/ 940784 h 2208879"/>
              <a:gd name="connsiteX29" fmla="*/ 2611723 w 5980176"/>
              <a:gd name="connsiteY29" fmla="*/ 909447 h 2208879"/>
              <a:gd name="connsiteX30" fmla="*/ 2635885 w 5980176"/>
              <a:gd name="connsiteY30" fmla="*/ 886904 h 2208879"/>
              <a:gd name="connsiteX31" fmla="*/ 2669222 w 5980176"/>
              <a:gd name="connsiteY31" fmla="*/ 871030 h 2208879"/>
              <a:gd name="connsiteX32" fmla="*/ 2713831 w 5980176"/>
              <a:gd name="connsiteY32" fmla="*/ 881793 h 2208879"/>
              <a:gd name="connsiteX33" fmla="*/ 2819114 w 5980176"/>
              <a:gd name="connsiteY33" fmla="*/ 851566 h 2208879"/>
              <a:gd name="connsiteX34" fmla="*/ 2921985 w 5980176"/>
              <a:gd name="connsiteY34" fmla="*/ 764095 h 2208879"/>
              <a:gd name="connsiteX35" fmla="*/ 3027648 w 5980176"/>
              <a:gd name="connsiteY35" fmla="*/ 624428 h 2208879"/>
              <a:gd name="connsiteX36" fmla="*/ 3104737 w 5980176"/>
              <a:gd name="connsiteY36" fmla="*/ 507079 h 2208879"/>
              <a:gd name="connsiteX37" fmla="*/ 3146394 w 5980176"/>
              <a:gd name="connsiteY37" fmla="*/ 431514 h 2208879"/>
              <a:gd name="connsiteX38" fmla="*/ 3188113 w 5980176"/>
              <a:gd name="connsiteY38" fmla="*/ 381729 h 2208879"/>
              <a:gd name="connsiteX39" fmla="*/ 3225292 w 5980176"/>
              <a:gd name="connsiteY39" fmla="*/ 337153 h 2208879"/>
              <a:gd name="connsiteX40" fmla="*/ 3247517 w 5980176"/>
              <a:gd name="connsiteY40" fmla="*/ 299053 h 2208879"/>
              <a:gd name="connsiteX41" fmla="*/ 3268314 w 5980176"/>
              <a:gd name="connsiteY41" fmla="*/ 286385 h 2208879"/>
              <a:gd name="connsiteX42" fmla="*/ 3316415 w 5980176"/>
              <a:gd name="connsiteY42" fmla="*/ 202501 h 2208879"/>
              <a:gd name="connsiteX43" fmla="*/ 3367436 w 5980176"/>
              <a:gd name="connsiteY43" fmla="*/ 160846 h 2208879"/>
              <a:gd name="connsiteX44" fmla="*/ 3387725 w 5980176"/>
              <a:gd name="connsiteY44" fmla="*/ 120427 h 2208879"/>
              <a:gd name="connsiteX45" fmla="*/ 3425984 w 5980176"/>
              <a:gd name="connsiteY45" fmla="*/ 87789 h 2208879"/>
              <a:gd name="connsiteX46" fmla="*/ 3473704 w 5980176"/>
              <a:gd name="connsiteY46" fmla="*/ 64294 h 2208879"/>
              <a:gd name="connsiteX47" fmla="*/ 3499612 w 5980176"/>
              <a:gd name="connsiteY47" fmla="*/ 41466 h 2208879"/>
              <a:gd name="connsiteX48" fmla="*/ 3524694 w 5980176"/>
              <a:gd name="connsiteY48" fmla="*/ 30321 h 2208879"/>
              <a:gd name="connsiteX49" fmla="*/ 3549396 w 5980176"/>
              <a:gd name="connsiteY49" fmla="*/ 25845 h 2208879"/>
              <a:gd name="connsiteX50" fmla="*/ 3591528 w 5980176"/>
              <a:gd name="connsiteY50" fmla="*/ 8858 h 2208879"/>
              <a:gd name="connsiteX51" fmla="*/ 3651504 w 5980176"/>
              <a:gd name="connsiteY51" fmla="*/ 0 h 2208879"/>
              <a:gd name="connsiteX52" fmla="*/ 3717450 w 5980176"/>
              <a:gd name="connsiteY52" fmla="*/ 12446 h 2208879"/>
              <a:gd name="connsiteX53" fmla="*/ 3759169 w 5980176"/>
              <a:gd name="connsiteY53" fmla="*/ 25146 h 2208879"/>
              <a:gd name="connsiteX54" fmla="*/ 3808477 w 5980176"/>
              <a:gd name="connsiteY54" fmla="*/ 23716 h 2208879"/>
              <a:gd name="connsiteX55" fmla="*/ 3902552 w 5980176"/>
              <a:gd name="connsiteY55" fmla="*/ 68707 h 2208879"/>
              <a:gd name="connsiteX56" fmla="*/ 3972211 w 5980176"/>
              <a:gd name="connsiteY56" fmla="*/ 109346 h 2208879"/>
              <a:gd name="connsiteX57" fmla="*/ 3991070 w 5980176"/>
              <a:gd name="connsiteY57" fmla="*/ 248222 h 2208879"/>
              <a:gd name="connsiteX58" fmla="*/ 4022027 w 5980176"/>
              <a:gd name="connsiteY58" fmla="*/ 281559 h 2208879"/>
              <a:gd name="connsiteX59" fmla="*/ 4053173 w 5980176"/>
              <a:gd name="connsiteY59" fmla="*/ 331598 h 2208879"/>
              <a:gd name="connsiteX60" fmla="*/ 4082098 w 5980176"/>
              <a:gd name="connsiteY60" fmla="*/ 394937 h 2208879"/>
              <a:gd name="connsiteX61" fmla="*/ 4112355 w 5980176"/>
              <a:gd name="connsiteY61" fmla="*/ 500729 h 2208879"/>
              <a:gd name="connsiteX62" fmla="*/ 4156170 w 5980176"/>
              <a:gd name="connsiteY62" fmla="*/ 702087 h 2208879"/>
              <a:gd name="connsiteX63" fmla="*/ 4203161 w 5980176"/>
              <a:gd name="connsiteY63" fmla="*/ 916590 h 2208879"/>
              <a:gd name="connsiteX64" fmla="*/ 4216718 w 5980176"/>
              <a:gd name="connsiteY64" fmla="*/ 1066355 h 2208879"/>
              <a:gd name="connsiteX65" fmla="*/ 4227862 w 5980176"/>
              <a:gd name="connsiteY65" fmla="*/ 1141127 h 2208879"/>
              <a:gd name="connsiteX66" fmla="*/ 4240624 w 5980176"/>
              <a:gd name="connsiteY66" fmla="*/ 1226662 h 2208879"/>
              <a:gd name="connsiteX67" fmla="*/ 4266151 w 5980176"/>
              <a:gd name="connsiteY67" fmla="*/ 1338771 h 2208879"/>
              <a:gd name="connsiteX68" fmla="*/ 4303585 w 5980176"/>
              <a:gd name="connsiteY68" fmla="*/ 1405159 h 2208879"/>
              <a:gd name="connsiteX69" fmla="*/ 4341686 w 5980176"/>
              <a:gd name="connsiteY69" fmla="*/ 1436116 h 2208879"/>
              <a:gd name="connsiteX70" fmla="*/ 4352544 w 5980176"/>
              <a:gd name="connsiteY70" fmla="*/ 1495647 h 2208879"/>
              <a:gd name="connsiteX71" fmla="*/ 4407408 w 5980176"/>
              <a:gd name="connsiteY71" fmla="*/ 1587087 h 2208879"/>
              <a:gd name="connsiteX72" fmla="*/ 4535424 w 5980176"/>
              <a:gd name="connsiteY72" fmla="*/ 1623663 h 2208879"/>
              <a:gd name="connsiteX73" fmla="*/ 4645152 w 5980176"/>
              <a:gd name="connsiteY73" fmla="*/ 1669383 h 2208879"/>
              <a:gd name="connsiteX74" fmla="*/ 4754880 w 5980176"/>
              <a:gd name="connsiteY74" fmla="*/ 1724247 h 2208879"/>
              <a:gd name="connsiteX75" fmla="*/ 4901184 w 5980176"/>
              <a:gd name="connsiteY75" fmla="*/ 1769967 h 2208879"/>
              <a:gd name="connsiteX76" fmla="*/ 5038344 w 5980176"/>
              <a:gd name="connsiteY76" fmla="*/ 1797399 h 2208879"/>
              <a:gd name="connsiteX77" fmla="*/ 5175504 w 5980176"/>
              <a:gd name="connsiteY77" fmla="*/ 1833975 h 2208879"/>
              <a:gd name="connsiteX78" fmla="*/ 5330952 w 5980176"/>
              <a:gd name="connsiteY78" fmla="*/ 1852263 h 2208879"/>
              <a:gd name="connsiteX79" fmla="*/ 5458968 w 5980176"/>
              <a:gd name="connsiteY79" fmla="*/ 1888839 h 2208879"/>
              <a:gd name="connsiteX80" fmla="*/ 5605272 w 5980176"/>
              <a:gd name="connsiteY80" fmla="*/ 1888839 h 2208879"/>
              <a:gd name="connsiteX81" fmla="*/ 5696712 w 5980176"/>
              <a:gd name="connsiteY81" fmla="*/ 1897983 h 2208879"/>
              <a:gd name="connsiteX82" fmla="*/ 5815584 w 5980176"/>
              <a:gd name="connsiteY82" fmla="*/ 1925415 h 2208879"/>
              <a:gd name="connsiteX83" fmla="*/ 5916168 w 5980176"/>
              <a:gd name="connsiteY83" fmla="*/ 1934559 h 2208879"/>
              <a:gd name="connsiteX84" fmla="*/ 5916168 w 5980176"/>
              <a:gd name="connsiteY84" fmla="*/ 1934559 h 2208879"/>
              <a:gd name="connsiteX85" fmla="*/ 5980176 w 5980176"/>
              <a:gd name="connsiteY85" fmla="*/ 1934559 h 2208879"/>
              <a:gd name="connsiteX0" fmla="*/ 0 w 5980176"/>
              <a:gd name="connsiteY0" fmla="*/ 2208879 h 2208879"/>
              <a:gd name="connsiteX1" fmla="*/ 91440 w 5980176"/>
              <a:gd name="connsiteY1" fmla="*/ 2199735 h 2208879"/>
              <a:gd name="connsiteX2" fmla="*/ 320040 w 5980176"/>
              <a:gd name="connsiteY2" fmla="*/ 2154015 h 2208879"/>
              <a:gd name="connsiteX3" fmla="*/ 576072 w 5980176"/>
              <a:gd name="connsiteY3" fmla="*/ 2071719 h 2208879"/>
              <a:gd name="connsiteX4" fmla="*/ 868680 w 5980176"/>
              <a:gd name="connsiteY4" fmla="*/ 1952847 h 2208879"/>
              <a:gd name="connsiteX5" fmla="*/ 996696 w 5980176"/>
              <a:gd name="connsiteY5" fmla="*/ 1888839 h 2208879"/>
              <a:gd name="connsiteX6" fmla="*/ 1152144 w 5980176"/>
              <a:gd name="connsiteY6" fmla="*/ 1733391 h 2208879"/>
              <a:gd name="connsiteX7" fmla="*/ 1234440 w 5980176"/>
              <a:gd name="connsiteY7" fmla="*/ 1641951 h 2208879"/>
              <a:gd name="connsiteX8" fmla="*/ 1335024 w 5980176"/>
              <a:gd name="connsiteY8" fmla="*/ 1513935 h 2208879"/>
              <a:gd name="connsiteX9" fmla="*/ 1389888 w 5980176"/>
              <a:gd name="connsiteY9" fmla="*/ 1349343 h 2208879"/>
              <a:gd name="connsiteX10" fmla="*/ 1463040 w 5980176"/>
              <a:gd name="connsiteY10" fmla="*/ 1212183 h 2208879"/>
              <a:gd name="connsiteX11" fmla="*/ 1527048 w 5980176"/>
              <a:gd name="connsiteY11" fmla="*/ 1175607 h 2208879"/>
              <a:gd name="connsiteX12" fmla="*/ 1609344 w 5980176"/>
              <a:gd name="connsiteY12" fmla="*/ 1212183 h 2208879"/>
              <a:gd name="connsiteX13" fmla="*/ 1700784 w 5980176"/>
              <a:gd name="connsiteY13" fmla="*/ 1148175 h 2208879"/>
              <a:gd name="connsiteX14" fmla="*/ 1801368 w 5980176"/>
              <a:gd name="connsiteY14" fmla="*/ 1102455 h 2208879"/>
              <a:gd name="connsiteX15" fmla="*/ 1883664 w 5980176"/>
              <a:gd name="connsiteY15" fmla="*/ 1065879 h 2208879"/>
              <a:gd name="connsiteX16" fmla="*/ 1883664 w 5980176"/>
              <a:gd name="connsiteY16" fmla="*/ 1065879 h 2208879"/>
              <a:gd name="connsiteX17" fmla="*/ 1975104 w 5980176"/>
              <a:gd name="connsiteY17" fmla="*/ 1166463 h 2208879"/>
              <a:gd name="connsiteX18" fmla="*/ 1975104 w 5980176"/>
              <a:gd name="connsiteY18" fmla="*/ 1166463 h 2208879"/>
              <a:gd name="connsiteX19" fmla="*/ 2121408 w 5980176"/>
              <a:gd name="connsiteY19" fmla="*/ 1212183 h 2208879"/>
              <a:gd name="connsiteX20" fmla="*/ 2121408 w 5980176"/>
              <a:gd name="connsiteY20" fmla="*/ 1212183 h 2208879"/>
              <a:gd name="connsiteX21" fmla="*/ 2194560 w 5980176"/>
              <a:gd name="connsiteY21" fmla="*/ 1221327 h 2208879"/>
              <a:gd name="connsiteX22" fmla="*/ 2258568 w 5980176"/>
              <a:gd name="connsiteY22" fmla="*/ 1148175 h 2208879"/>
              <a:gd name="connsiteX23" fmla="*/ 2286000 w 5980176"/>
              <a:gd name="connsiteY23" fmla="*/ 1084167 h 2208879"/>
              <a:gd name="connsiteX24" fmla="*/ 2331720 w 5980176"/>
              <a:gd name="connsiteY24" fmla="*/ 1001871 h 2208879"/>
              <a:gd name="connsiteX25" fmla="*/ 2396902 w 5980176"/>
              <a:gd name="connsiteY25" fmla="*/ 984249 h 2208879"/>
              <a:gd name="connsiteX26" fmla="*/ 2448147 w 5980176"/>
              <a:gd name="connsiteY26" fmla="*/ 990886 h 2208879"/>
              <a:gd name="connsiteX27" fmla="*/ 2527618 w 5980176"/>
              <a:gd name="connsiteY27" fmla="*/ 961453 h 2208879"/>
              <a:gd name="connsiteX28" fmla="*/ 2572258 w 5980176"/>
              <a:gd name="connsiteY28" fmla="*/ 940784 h 2208879"/>
              <a:gd name="connsiteX29" fmla="*/ 2611723 w 5980176"/>
              <a:gd name="connsiteY29" fmla="*/ 909447 h 2208879"/>
              <a:gd name="connsiteX30" fmla="*/ 2635885 w 5980176"/>
              <a:gd name="connsiteY30" fmla="*/ 886904 h 2208879"/>
              <a:gd name="connsiteX31" fmla="*/ 2669222 w 5980176"/>
              <a:gd name="connsiteY31" fmla="*/ 871030 h 2208879"/>
              <a:gd name="connsiteX32" fmla="*/ 2713831 w 5980176"/>
              <a:gd name="connsiteY32" fmla="*/ 881793 h 2208879"/>
              <a:gd name="connsiteX33" fmla="*/ 2819114 w 5980176"/>
              <a:gd name="connsiteY33" fmla="*/ 851566 h 2208879"/>
              <a:gd name="connsiteX34" fmla="*/ 2921985 w 5980176"/>
              <a:gd name="connsiteY34" fmla="*/ 764095 h 2208879"/>
              <a:gd name="connsiteX35" fmla="*/ 3027648 w 5980176"/>
              <a:gd name="connsiteY35" fmla="*/ 624428 h 2208879"/>
              <a:gd name="connsiteX36" fmla="*/ 3104737 w 5980176"/>
              <a:gd name="connsiteY36" fmla="*/ 507079 h 2208879"/>
              <a:gd name="connsiteX37" fmla="*/ 3146394 w 5980176"/>
              <a:gd name="connsiteY37" fmla="*/ 431514 h 2208879"/>
              <a:gd name="connsiteX38" fmla="*/ 3188113 w 5980176"/>
              <a:gd name="connsiteY38" fmla="*/ 381729 h 2208879"/>
              <a:gd name="connsiteX39" fmla="*/ 3225292 w 5980176"/>
              <a:gd name="connsiteY39" fmla="*/ 337153 h 2208879"/>
              <a:gd name="connsiteX40" fmla="*/ 3247517 w 5980176"/>
              <a:gd name="connsiteY40" fmla="*/ 299053 h 2208879"/>
              <a:gd name="connsiteX41" fmla="*/ 3268314 w 5980176"/>
              <a:gd name="connsiteY41" fmla="*/ 286385 h 2208879"/>
              <a:gd name="connsiteX42" fmla="*/ 3316415 w 5980176"/>
              <a:gd name="connsiteY42" fmla="*/ 202501 h 2208879"/>
              <a:gd name="connsiteX43" fmla="*/ 3367436 w 5980176"/>
              <a:gd name="connsiteY43" fmla="*/ 160846 h 2208879"/>
              <a:gd name="connsiteX44" fmla="*/ 3387725 w 5980176"/>
              <a:gd name="connsiteY44" fmla="*/ 120427 h 2208879"/>
              <a:gd name="connsiteX45" fmla="*/ 3425984 w 5980176"/>
              <a:gd name="connsiteY45" fmla="*/ 87789 h 2208879"/>
              <a:gd name="connsiteX46" fmla="*/ 3473704 w 5980176"/>
              <a:gd name="connsiteY46" fmla="*/ 64294 h 2208879"/>
              <a:gd name="connsiteX47" fmla="*/ 3499612 w 5980176"/>
              <a:gd name="connsiteY47" fmla="*/ 41466 h 2208879"/>
              <a:gd name="connsiteX48" fmla="*/ 3524694 w 5980176"/>
              <a:gd name="connsiteY48" fmla="*/ 30321 h 2208879"/>
              <a:gd name="connsiteX49" fmla="*/ 3549396 w 5980176"/>
              <a:gd name="connsiteY49" fmla="*/ 25845 h 2208879"/>
              <a:gd name="connsiteX50" fmla="*/ 3591528 w 5980176"/>
              <a:gd name="connsiteY50" fmla="*/ 8858 h 2208879"/>
              <a:gd name="connsiteX51" fmla="*/ 3651504 w 5980176"/>
              <a:gd name="connsiteY51" fmla="*/ 0 h 2208879"/>
              <a:gd name="connsiteX52" fmla="*/ 3717450 w 5980176"/>
              <a:gd name="connsiteY52" fmla="*/ 12446 h 2208879"/>
              <a:gd name="connsiteX53" fmla="*/ 3759169 w 5980176"/>
              <a:gd name="connsiteY53" fmla="*/ 25146 h 2208879"/>
              <a:gd name="connsiteX54" fmla="*/ 3808477 w 5980176"/>
              <a:gd name="connsiteY54" fmla="*/ 23716 h 2208879"/>
              <a:gd name="connsiteX55" fmla="*/ 3902552 w 5980176"/>
              <a:gd name="connsiteY55" fmla="*/ 68707 h 2208879"/>
              <a:gd name="connsiteX56" fmla="*/ 3972211 w 5980176"/>
              <a:gd name="connsiteY56" fmla="*/ 109346 h 2208879"/>
              <a:gd name="connsiteX57" fmla="*/ 4048220 w 5980176"/>
              <a:gd name="connsiteY57" fmla="*/ 172022 h 2208879"/>
              <a:gd name="connsiteX58" fmla="*/ 4022027 w 5980176"/>
              <a:gd name="connsiteY58" fmla="*/ 281559 h 2208879"/>
              <a:gd name="connsiteX59" fmla="*/ 4053173 w 5980176"/>
              <a:gd name="connsiteY59" fmla="*/ 331598 h 2208879"/>
              <a:gd name="connsiteX60" fmla="*/ 4082098 w 5980176"/>
              <a:gd name="connsiteY60" fmla="*/ 394937 h 2208879"/>
              <a:gd name="connsiteX61" fmla="*/ 4112355 w 5980176"/>
              <a:gd name="connsiteY61" fmla="*/ 500729 h 2208879"/>
              <a:gd name="connsiteX62" fmla="*/ 4156170 w 5980176"/>
              <a:gd name="connsiteY62" fmla="*/ 702087 h 2208879"/>
              <a:gd name="connsiteX63" fmla="*/ 4203161 w 5980176"/>
              <a:gd name="connsiteY63" fmla="*/ 916590 h 2208879"/>
              <a:gd name="connsiteX64" fmla="*/ 4216718 w 5980176"/>
              <a:gd name="connsiteY64" fmla="*/ 1066355 h 2208879"/>
              <a:gd name="connsiteX65" fmla="*/ 4227862 w 5980176"/>
              <a:gd name="connsiteY65" fmla="*/ 1141127 h 2208879"/>
              <a:gd name="connsiteX66" fmla="*/ 4240624 w 5980176"/>
              <a:gd name="connsiteY66" fmla="*/ 1226662 h 2208879"/>
              <a:gd name="connsiteX67" fmla="*/ 4266151 w 5980176"/>
              <a:gd name="connsiteY67" fmla="*/ 1338771 h 2208879"/>
              <a:gd name="connsiteX68" fmla="*/ 4303585 w 5980176"/>
              <a:gd name="connsiteY68" fmla="*/ 1405159 h 2208879"/>
              <a:gd name="connsiteX69" fmla="*/ 4341686 w 5980176"/>
              <a:gd name="connsiteY69" fmla="*/ 1436116 h 2208879"/>
              <a:gd name="connsiteX70" fmla="*/ 4352544 w 5980176"/>
              <a:gd name="connsiteY70" fmla="*/ 1495647 h 2208879"/>
              <a:gd name="connsiteX71" fmla="*/ 4407408 w 5980176"/>
              <a:gd name="connsiteY71" fmla="*/ 1587087 h 2208879"/>
              <a:gd name="connsiteX72" fmla="*/ 4535424 w 5980176"/>
              <a:gd name="connsiteY72" fmla="*/ 1623663 h 2208879"/>
              <a:gd name="connsiteX73" fmla="*/ 4645152 w 5980176"/>
              <a:gd name="connsiteY73" fmla="*/ 1669383 h 2208879"/>
              <a:gd name="connsiteX74" fmla="*/ 4754880 w 5980176"/>
              <a:gd name="connsiteY74" fmla="*/ 1724247 h 2208879"/>
              <a:gd name="connsiteX75" fmla="*/ 4901184 w 5980176"/>
              <a:gd name="connsiteY75" fmla="*/ 1769967 h 2208879"/>
              <a:gd name="connsiteX76" fmla="*/ 5038344 w 5980176"/>
              <a:gd name="connsiteY76" fmla="*/ 1797399 h 2208879"/>
              <a:gd name="connsiteX77" fmla="*/ 5175504 w 5980176"/>
              <a:gd name="connsiteY77" fmla="*/ 1833975 h 2208879"/>
              <a:gd name="connsiteX78" fmla="*/ 5330952 w 5980176"/>
              <a:gd name="connsiteY78" fmla="*/ 1852263 h 2208879"/>
              <a:gd name="connsiteX79" fmla="*/ 5458968 w 5980176"/>
              <a:gd name="connsiteY79" fmla="*/ 1888839 h 2208879"/>
              <a:gd name="connsiteX80" fmla="*/ 5605272 w 5980176"/>
              <a:gd name="connsiteY80" fmla="*/ 1888839 h 2208879"/>
              <a:gd name="connsiteX81" fmla="*/ 5696712 w 5980176"/>
              <a:gd name="connsiteY81" fmla="*/ 1897983 h 2208879"/>
              <a:gd name="connsiteX82" fmla="*/ 5815584 w 5980176"/>
              <a:gd name="connsiteY82" fmla="*/ 1925415 h 2208879"/>
              <a:gd name="connsiteX83" fmla="*/ 5916168 w 5980176"/>
              <a:gd name="connsiteY83" fmla="*/ 1934559 h 2208879"/>
              <a:gd name="connsiteX84" fmla="*/ 5916168 w 5980176"/>
              <a:gd name="connsiteY84" fmla="*/ 1934559 h 2208879"/>
              <a:gd name="connsiteX85" fmla="*/ 5980176 w 5980176"/>
              <a:gd name="connsiteY85" fmla="*/ 1934559 h 2208879"/>
              <a:gd name="connsiteX0" fmla="*/ 0 w 5980176"/>
              <a:gd name="connsiteY0" fmla="*/ 2208879 h 2208879"/>
              <a:gd name="connsiteX1" fmla="*/ 91440 w 5980176"/>
              <a:gd name="connsiteY1" fmla="*/ 2199735 h 2208879"/>
              <a:gd name="connsiteX2" fmla="*/ 320040 w 5980176"/>
              <a:gd name="connsiteY2" fmla="*/ 2154015 h 2208879"/>
              <a:gd name="connsiteX3" fmla="*/ 576072 w 5980176"/>
              <a:gd name="connsiteY3" fmla="*/ 2071719 h 2208879"/>
              <a:gd name="connsiteX4" fmla="*/ 868680 w 5980176"/>
              <a:gd name="connsiteY4" fmla="*/ 1952847 h 2208879"/>
              <a:gd name="connsiteX5" fmla="*/ 996696 w 5980176"/>
              <a:gd name="connsiteY5" fmla="*/ 1888839 h 2208879"/>
              <a:gd name="connsiteX6" fmla="*/ 1152144 w 5980176"/>
              <a:gd name="connsiteY6" fmla="*/ 1733391 h 2208879"/>
              <a:gd name="connsiteX7" fmla="*/ 1234440 w 5980176"/>
              <a:gd name="connsiteY7" fmla="*/ 1641951 h 2208879"/>
              <a:gd name="connsiteX8" fmla="*/ 1335024 w 5980176"/>
              <a:gd name="connsiteY8" fmla="*/ 1513935 h 2208879"/>
              <a:gd name="connsiteX9" fmla="*/ 1389888 w 5980176"/>
              <a:gd name="connsiteY9" fmla="*/ 1349343 h 2208879"/>
              <a:gd name="connsiteX10" fmla="*/ 1463040 w 5980176"/>
              <a:gd name="connsiteY10" fmla="*/ 1212183 h 2208879"/>
              <a:gd name="connsiteX11" fmla="*/ 1527048 w 5980176"/>
              <a:gd name="connsiteY11" fmla="*/ 1175607 h 2208879"/>
              <a:gd name="connsiteX12" fmla="*/ 1609344 w 5980176"/>
              <a:gd name="connsiteY12" fmla="*/ 1212183 h 2208879"/>
              <a:gd name="connsiteX13" fmla="*/ 1700784 w 5980176"/>
              <a:gd name="connsiteY13" fmla="*/ 1148175 h 2208879"/>
              <a:gd name="connsiteX14" fmla="*/ 1801368 w 5980176"/>
              <a:gd name="connsiteY14" fmla="*/ 1102455 h 2208879"/>
              <a:gd name="connsiteX15" fmla="*/ 1883664 w 5980176"/>
              <a:gd name="connsiteY15" fmla="*/ 1065879 h 2208879"/>
              <a:gd name="connsiteX16" fmla="*/ 1883664 w 5980176"/>
              <a:gd name="connsiteY16" fmla="*/ 1065879 h 2208879"/>
              <a:gd name="connsiteX17" fmla="*/ 1975104 w 5980176"/>
              <a:gd name="connsiteY17" fmla="*/ 1166463 h 2208879"/>
              <a:gd name="connsiteX18" fmla="*/ 1975104 w 5980176"/>
              <a:gd name="connsiteY18" fmla="*/ 1166463 h 2208879"/>
              <a:gd name="connsiteX19" fmla="*/ 2121408 w 5980176"/>
              <a:gd name="connsiteY19" fmla="*/ 1212183 h 2208879"/>
              <a:gd name="connsiteX20" fmla="*/ 2121408 w 5980176"/>
              <a:gd name="connsiteY20" fmla="*/ 1212183 h 2208879"/>
              <a:gd name="connsiteX21" fmla="*/ 2194560 w 5980176"/>
              <a:gd name="connsiteY21" fmla="*/ 1221327 h 2208879"/>
              <a:gd name="connsiteX22" fmla="*/ 2258568 w 5980176"/>
              <a:gd name="connsiteY22" fmla="*/ 1148175 h 2208879"/>
              <a:gd name="connsiteX23" fmla="*/ 2286000 w 5980176"/>
              <a:gd name="connsiteY23" fmla="*/ 1084167 h 2208879"/>
              <a:gd name="connsiteX24" fmla="*/ 2331720 w 5980176"/>
              <a:gd name="connsiteY24" fmla="*/ 1001871 h 2208879"/>
              <a:gd name="connsiteX25" fmla="*/ 2396902 w 5980176"/>
              <a:gd name="connsiteY25" fmla="*/ 984249 h 2208879"/>
              <a:gd name="connsiteX26" fmla="*/ 2448147 w 5980176"/>
              <a:gd name="connsiteY26" fmla="*/ 990886 h 2208879"/>
              <a:gd name="connsiteX27" fmla="*/ 2527618 w 5980176"/>
              <a:gd name="connsiteY27" fmla="*/ 961453 h 2208879"/>
              <a:gd name="connsiteX28" fmla="*/ 2572258 w 5980176"/>
              <a:gd name="connsiteY28" fmla="*/ 940784 h 2208879"/>
              <a:gd name="connsiteX29" fmla="*/ 2611723 w 5980176"/>
              <a:gd name="connsiteY29" fmla="*/ 909447 h 2208879"/>
              <a:gd name="connsiteX30" fmla="*/ 2635885 w 5980176"/>
              <a:gd name="connsiteY30" fmla="*/ 886904 h 2208879"/>
              <a:gd name="connsiteX31" fmla="*/ 2669222 w 5980176"/>
              <a:gd name="connsiteY31" fmla="*/ 871030 h 2208879"/>
              <a:gd name="connsiteX32" fmla="*/ 2713831 w 5980176"/>
              <a:gd name="connsiteY32" fmla="*/ 881793 h 2208879"/>
              <a:gd name="connsiteX33" fmla="*/ 2819114 w 5980176"/>
              <a:gd name="connsiteY33" fmla="*/ 851566 h 2208879"/>
              <a:gd name="connsiteX34" fmla="*/ 2921985 w 5980176"/>
              <a:gd name="connsiteY34" fmla="*/ 764095 h 2208879"/>
              <a:gd name="connsiteX35" fmla="*/ 3027648 w 5980176"/>
              <a:gd name="connsiteY35" fmla="*/ 624428 h 2208879"/>
              <a:gd name="connsiteX36" fmla="*/ 3104737 w 5980176"/>
              <a:gd name="connsiteY36" fmla="*/ 507079 h 2208879"/>
              <a:gd name="connsiteX37" fmla="*/ 3146394 w 5980176"/>
              <a:gd name="connsiteY37" fmla="*/ 431514 h 2208879"/>
              <a:gd name="connsiteX38" fmla="*/ 3188113 w 5980176"/>
              <a:gd name="connsiteY38" fmla="*/ 381729 h 2208879"/>
              <a:gd name="connsiteX39" fmla="*/ 3225292 w 5980176"/>
              <a:gd name="connsiteY39" fmla="*/ 337153 h 2208879"/>
              <a:gd name="connsiteX40" fmla="*/ 3247517 w 5980176"/>
              <a:gd name="connsiteY40" fmla="*/ 299053 h 2208879"/>
              <a:gd name="connsiteX41" fmla="*/ 3268314 w 5980176"/>
              <a:gd name="connsiteY41" fmla="*/ 286385 h 2208879"/>
              <a:gd name="connsiteX42" fmla="*/ 3316415 w 5980176"/>
              <a:gd name="connsiteY42" fmla="*/ 202501 h 2208879"/>
              <a:gd name="connsiteX43" fmla="*/ 3367436 w 5980176"/>
              <a:gd name="connsiteY43" fmla="*/ 160846 h 2208879"/>
              <a:gd name="connsiteX44" fmla="*/ 3387725 w 5980176"/>
              <a:gd name="connsiteY44" fmla="*/ 120427 h 2208879"/>
              <a:gd name="connsiteX45" fmla="*/ 3425984 w 5980176"/>
              <a:gd name="connsiteY45" fmla="*/ 87789 h 2208879"/>
              <a:gd name="connsiteX46" fmla="*/ 3473704 w 5980176"/>
              <a:gd name="connsiteY46" fmla="*/ 64294 h 2208879"/>
              <a:gd name="connsiteX47" fmla="*/ 3499612 w 5980176"/>
              <a:gd name="connsiteY47" fmla="*/ 41466 h 2208879"/>
              <a:gd name="connsiteX48" fmla="*/ 3524694 w 5980176"/>
              <a:gd name="connsiteY48" fmla="*/ 30321 h 2208879"/>
              <a:gd name="connsiteX49" fmla="*/ 3549396 w 5980176"/>
              <a:gd name="connsiteY49" fmla="*/ 25845 h 2208879"/>
              <a:gd name="connsiteX50" fmla="*/ 3591528 w 5980176"/>
              <a:gd name="connsiteY50" fmla="*/ 8858 h 2208879"/>
              <a:gd name="connsiteX51" fmla="*/ 3651504 w 5980176"/>
              <a:gd name="connsiteY51" fmla="*/ 0 h 2208879"/>
              <a:gd name="connsiteX52" fmla="*/ 3717450 w 5980176"/>
              <a:gd name="connsiteY52" fmla="*/ 12446 h 2208879"/>
              <a:gd name="connsiteX53" fmla="*/ 3759169 w 5980176"/>
              <a:gd name="connsiteY53" fmla="*/ 25146 h 2208879"/>
              <a:gd name="connsiteX54" fmla="*/ 3808477 w 5980176"/>
              <a:gd name="connsiteY54" fmla="*/ 23716 h 2208879"/>
              <a:gd name="connsiteX55" fmla="*/ 3902552 w 5980176"/>
              <a:gd name="connsiteY55" fmla="*/ 68707 h 2208879"/>
              <a:gd name="connsiteX56" fmla="*/ 3972211 w 5980176"/>
              <a:gd name="connsiteY56" fmla="*/ 109346 h 2208879"/>
              <a:gd name="connsiteX57" fmla="*/ 4048220 w 5980176"/>
              <a:gd name="connsiteY57" fmla="*/ 172022 h 2208879"/>
              <a:gd name="connsiteX58" fmla="*/ 4107752 w 5980176"/>
              <a:gd name="connsiteY58" fmla="*/ 249809 h 2208879"/>
              <a:gd name="connsiteX59" fmla="*/ 4053173 w 5980176"/>
              <a:gd name="connsiteY59" fmla="*/ 331598 h 2208879"/>
              <a:gd name="connsiteX60" fmla="*/ 4082098 w 5980176"/>
              <a:gd name="connsiteY60" fmla="*/ 394937 h 2208879"/>
              <a:gd name="connsiteX61" fmla="*/ 4112355 w 5980176"/>
              <a:gd name="connsiteY61" fmla="*/ 500729 h 2208879"/>
              <a:gd name="connsiteX62" fmla="*/ 4156170 w 5980176"/>
              <a:gd name="connsiteY62" fmla="*/ 702087 h 2208879"/>
              <a:gd name="connsiteX63" fmla="*/ 4203161 w 5980176"/>
              <a:gd name="connsiteY63" fmla="*/ 916590 h 2208879"/>
              <a:gd name="connsiteX64" fmla="*/ 4216718 w 5980176"/>
              <a:gd name="connsiteY64" fmla="*/ 1066355 h 2208879"/>
              <a:gd name="connsiteX65" fmla="*/ 4227862 w 5980176"/>
              <a:gd name="connsiteY65" fmla="*/ 1141127 h 2208879"/>
              <a:gd name="connsiteX66" fmla="*/ 4240624 w 5980176"/>
              <a:gd name="connsiteY66" fmla="*/ 1226662 h 2208879"/>
              <a:gd name="connsiteX67" fmla="*/ 4266151 w 5980176"/>
              <a:gd name="connsiteY67" fmla="*/ 1338771 h 2208879"/>
              <a:gd name="connsiteX68" fmla="*/ 4303585 w 5980176"/>
              <a:gd name="connsiteY68" fmla="*/ 1405159 h 2208879"/>
              <a:gd name="connsiteX69" fmla="*/ 4341686 w 5980176"/>
              <a:gd name="connsiteY69" fmla="*/ 1436116 h 2208879"/>
              <a:gd name="connsiteX70" fmla="*/ 4352544 w 5980176"/>
              <a:gd name="connsiteY70" fmla="*/ 1495647 h 2208879"/>
              <a:gd name="connsiteX71" fmla="*/ 4407408 w 5980176"/>
              <a:gd name="connsiteY71" fmla="*/ 1587087 h 2208879"/>
              <a:gd name="connsiteX72" fmla="*/ 4535424 w 5980176"/>
              <a:gd name="connsiteY72" fmla="*/ 1623663 h 2208879"/>
              <a:gd name="connsiteX73" fmla="*/ 4645152 w 5980176"/>
              <a:gd name="connsiteY73" fmla="*/ 1669383 h 2208879"/>
              <a:gd name="connsiteX74" fmla="*/ 4754880 w 5980176"/>
              <a:gd name="connsiteY74" fmla="*/ 1724247 h 2208879"/>
              <a:gd name="connsiteX75" fmla="*/ 4901184 w 5980176"/>
              <a:gd name="connsiteY75" fmla="*/ 1769967 h 2208879"/>
              <a:gd name="connsiteX76" fmla="*/ 5038344 w 5980176"/>
              <a:gd name="connsiteY76" fmla="*/ 1797399 h 2208879"/>
              <a:gd name="connsiteX77" fmla="*/ 5175504 w 5980176"/>
              <a:gd name="connsiteY77" fmla="*/ 1833975 h 2208879"/>
              <a:gd name="connsiteX78" fmla="*/ 5330952 w 5980176"/>
              <a:gd name="connsiteY78" fmla="*/ 1852263 h 2208879"/>
              <a:gd name="connsiteX79" fmla="*/ 5458968 w 5980176"/>
              <a:gd name="connsiteY79" fmla="*/ 1888839 h 2208879"/>
              <a:gd name="connsiteX80" fmla="*/ 5605272 w 5980176"/>
              <a:gd name="connsiteY80" fmla="*/ 1888839 h 2208879"/>
              <a:gd name="connsiteX81" fmla="*/ 5696712 w 5980176"/>
              <a:gd name="connsiteY81" fmla="*/ 1897983 h 2208879"/>
              <a:gd name="connsiteX82" fmla="*/ 5815584 w 5980176"/>
              <a:gd name="connsiteY82" fmla="*/ 1925415 h 2208879"/>
              <a:gd name="connsiteX83" fmla="*/ 5916168 w 5980176"/>
              <a:gd name="connsiteY83" fmla="*/ 1934559 h 2208879"/>
              <a:gd name="connsiteX84" fmla="*/ 5916168 w 5980176"/>
              <a:gd name="connsiteY84" fmla="*/ 1934559 h 2208879"/>
              <a:gd name="connsiteX85" fmla="*/ 5980176 w 5980176"/>
              <a:gd name="connsiteY85" fmla="*/ 1934559 h 2208879"/>
              <a:gd name="connsiteX0" fmla="*/ 0 w 5980176"/>
              <a:gd name="connsiteY0" fmla="*/ 2208879 h 2208879"/>
              <a:gd name="connsiteX1" fmla="*/ 91440 w 5980176"/>
              <a:gd name="connsiteY1" fmla="*/ 2199735 h 2208879"/>
              <a:gd name="connsiteX2" fmla="*/ 320040 w 5980176"/>
              <a:gd name="connsiteY2" fmla="*/ 2154015 h 2208879"/>
              <a:gd name="connsiteX3" fmla="*/ 576072 w 5980176"/>
              <a:gd name="connsiteY3" fmla="*/ 2071719 h 2208879"/>
              <a:gd name="connsiteX4" fmla="*/ 868680 w 5980176"/>
              <a:gd name="connsiteY4" fmla="*/ 1952847 h 2208879"/>
              <a:gd name="connsiteX5" fmla="*/ 996696 w 5980176"/>
              <a:gd name="connsiteY5" fmla="*/ 1888839 h 2208879"/>
              <a:gd name="connsiteX6" fmla="*/ 1152144 w 5980176"/>
              <a:gd name="connsiteY6" fmla="*/ 1733391 h 2208879"/>
              <a:gd name="connsiteX7" fmla="*/ 1234440 w 5980176"/>
              <a:gd name="connsiteY7" fmla="*/ 1641951 h 2208879"/>
              <a:gd name="connsiteX8" fmla="*/ 1335024 w 5980176"/>
              <a:gd name="connsiteY8" fmla="*/ 1513935 h 2208879"/>
              <a:gd name="connsiteX9" fmla="*/ 1389888 w 5980176"/>
              <a:gd name="connsiteY9" fmla="*/ 1349343 h 2208879"/>
              <a:gd name="connsiteX10" fmla="*/ 1463040 w 5980176"/>
              <a:gd name="connsiteY10" fmla="*/ 1212183 h 2208879"/>
              <a:gd name="connsiteX11" fmla="*/ 1527048 w 5980176"/>
              <a:gd name="connsiteY11" fmla="*/ 1175607 h 2208879"/>
              <a:gd name="connsiteX12" fmla="*/ 1609344 w 5980176"/>
              <a:gd name="connsiteY12" fmla="*/ 1212183 h 2208879"/>
              <a:gd name="connsiteX13" fmla="*/ 1700784 w 5980176"/>
              <a:gd name="connsiteY13" fmla="*/ 1148175 h 2208879"/>
              <a:gd name="connsiteX14" fmla="*/ 1801368 w 5980176"/>
              <a:gd name="connsiteY14" fmla="*/ 1102455 h 2208879"/>
              <a:gd name="connsiteX15" fmla="*/ 1883664 w 5980176"/>
              <a:gd name="connsiteY15" fmla="*/ 1065879 h 2208879"/>
              <a:gd name="connsiteX16" fmla="*/ 1883664 w 5980176"/>
              <a:gd name="connsiteY16" fmla="*/ 1065879 h 2208879"/>
              <a:gd name="connsiteX17" fmla="*/ 1975104 w 5980176"/>
              <a:gd name="connsiteY17" fmla="*/ 1166463 h 2208879"/>
              <a:gd name="connsiteX18" fmla="*/ 1975104 w 5980176"/>
              <a:gd name="connsiteY18" fmla="*/ 1166463 h 2208879"/>
              <a:gd name="connsiteX19" fmla="*/ 2121408 w 5980176"/>
              <a:gd name="connsiteY19" fmla="*/ 1212183 h 2208879"/>
              <a:gd name="connsiteX20" fmla="*/ 2121408 w 5980176"/>
              <a:gd name="connsiteY20" fmla="*/ 1212183 h 2208879"/>
              <a:gd name="connsiteX21" fmla="*/ 2194560 w 5980176"/>
              <a:gd name="connsiteY21" fmla="*/ 1221327 h 2208879"/>
              <a:gd name="connsiteX22" fmla="*/ 2258568 w 5980176"/>
              <a:gd name="connsiteY22" fmla="*/ 1148175 h 2208879"/>
              <a:gd name="connsiteX23" fmla="*/ 2286000 w 5980176"/>
              <a:gd name="connsiteY23" fmla="*/ 1084167 h 2208879"/>
              <a:gd name="connsiteX24" fmla="*/ 2331720 w 5980176"/>
              <a:gd name="connsiteY24" fmla="*/ 1001871 h 2208879"/>
              <a:gd name="connsiteX25" fmla="*/ 2396902 w 5980176"/>
              <a:gd name="connsiteY25" fmla="*/ 984249 h 2208879"/>
              <a:gd name="connsiteX26" fmla="*/ 2448147 w 5980176"/>
              <a:gd name="connsiteY26" fmla="*/ 990886 h 2208879"/>
              <a:gd name="connsiteX27" fmla="*/ 2527618 w 5980176"/>
              <a:gd name="connsiteY27" fmla="*/ 961453 h 2208879"/>
              <a:gd name="connsiteX28" fmla="*/ 2572258 w 5980176"/>
              <a:gd name="connsiteY28" fmla="*/ 940784 h 2208879"/>
              <a:gd name="connsiteX29" fmla="*/ 2611723 w 5980176"/>
              <a:gd name="connsiteY29" fmla="*/ 909447 h 2208879"/>
              <a:gd name="connsiteX30" fmla="*/ 2635885 w 5980176"/>
              <a:gd name="connsiteY30" fmla="*/ 886904 h 2208879"/>
              <a:gd name="connsiteX31" fmla="*/ 2669222 w 5980176"/>
              <a:gd name="connsiteY31" fmla="*/ 871030 h 2208879"/>
              <a:gd name="connsiteX32" fmla="*/ 2713831 w 5980176"/>
              <a:gd name="connsiteY32" fmla="*/ 881793 h 2208879"/>
              <a:gd name="connsiteX33" fmla="*/ 2819114 w 5980176"/>
              <a:gd name="connsiteY33" fmla="*/ 851566 h 2208879"/>
              <a:gd name="connsiteX34" fmla="*/ 2921985 w 5980176"/>
              <a:gd name="connsiteY34" fmla="*/ 764095 h 2208879"/>
              <a:gd name="connsiteX35" fmla="*/ 3027648 w 5980176"/>
              <a:gd name="connsiteY35" fmla="*/ 624428 h 2208879"/>
              <a:gd name="connsiteX36" fmla="*/ 3104737 w 5980176"/>
              <a:gd name="connsiteY36" fmla="*/ 507079 h 2208879"/>
              <a:gd name="connsiteX37" fmla="*/ 3146394 w 5980176"/>
              <a:gd name="connsiteY37" fmla="*/ 431514 h 2208879"/>
              <a:gd name="connsiteX38" fmla="*/ 3188113 w 5980176"/>
              <a:gd name="connsiteY38" fmla="*/ 381729 h 2208879"/>
              <a:gd name="connsiteX39" fmla="*/ 3225292 w 5980176"/>
              <a:gd name="connsiteY39" fmla="*/ 337153 h 2208879"/>
              <a:gd name="connsiteX40" fmla="*/ 3247517 w 5980176"/>
              <a:gd name="connsiteY40" fmla="*/ 299053 h 2208879"/>
              <a:gd name="connsiteX41" fmla="*/ 3268314 w 5980176"/>
              <a:gd name="connsiteY41" fmla="*/ 286385 h 2208879"/>
              <a:gd name="connsiteX42" fmla="*/ 3316415 w 5980176"/>
              <a:gd name="connsiteY42" fmla="*/ 202501 h 2208879"/>
              <a:gd name="connsiteX43" fmla="*/ 3367436 w 5980176"/>
              <a:gd name="connsiteY43" fmla="*/ 160846 h 2208879"/>
              <a:gd name="connsiteX44" fmla="*/ 3387725 w 5980176"/>
              <a:gd name="connsiteY44" fmla="*/ 120427 h 2208879"/>
              <a:gd name="connsiteX45" fmla="*/ 3425984 w 5980176"/>
              <a:gd name="connsiteY45" fmla="*/ 87789 h 2208879"/>
              <a:gd name="connsiteX46" fmla="*/ 3473704 w 5980176"/>
              <a:gd name="connsiteY46" fmla="*/ 64294 h 2208879"/>
              <a:gd name="connsiteX47" fmla="*/ 3499612 w 5980176"/>
              <a:gd name="connsiteY47" fmla="*/ 41466 h 2208879"/>
              <a:gd name="connsiteX48" fmla="*/ 3524694 w 5980176"/>
              <a:gd name="connsiteY48" fmla="*/ 30321 h 2208879"/>
              <a:gd name="connsiteX49" fmla="*/ 3549396 w 5980176"/>
              <a:gd name="connsiteY49" fmla="*/ 25845 h 2208879"/>
              <a:gd name="connsiteX50" fmla="*/ 3591528 w 5980176"/>
              <a:gd name="connsiteY50" fmla="*/ 8858 h 2208879"/>
              <a:gd name="connsiteX51" fmla="*/ 3651504 w 5980176"/>
              <a:gd name="connsiteY51" fmla="*/ 0 h 2208879"/>
              <a:gd name="connsiteX52" fmla="*/ 3717450 w 5980176"/>
              <a:gd name="connsiteY52" fmla="*/ 12446 h 2208879"/>
              <a:gd name="connsiteX53" fmla="*/ 3759169 w 5980176"/>
              <a:gd name="connsiteY53" fmla="*/ 25146 h 2208879"/>
              <a:gd name="connsiteX54" fmla="*/ 3808477 w 5980176"/>
              <a:gd name="connsiteY54" fmla="*/ 23716 h 2208879"/>
              <a:gd name="connsiteX55" fmla="*/ 3902552 w 5980176"/>
              <a:gd name="connsiteY55" fmla="*/ 68707 h 2208879"/>
              <a:gd name="connsiteX56" fmla="*/ 3972211 w 5980176"/>
              <a:gd name="connsiteY56" fmla="*/ 109346 h 2208879"/>
              <a:gd name="connsiteX57" fmla="*/ 4048220 w 5980176"/>
              <a:gd name="connsiteY57" fmla="*/ 172022 h 2208879"/>
              <a:gd name="connsiteX58" fmla="*/ 4107752 w 5980176"/>
              <a:gd name="connsiteY58" fmla="*/ 249809 h 2208879"/>
              <a:gd name="connsiteX59" fmla="*/ 4148423 w 5980176"/>
              <a:gd name="connsiteY59" fmla="*/ 334773 h 2208879"/>
              <a:gd name="connsiteX60" fmla="*/ 4082098 w 5980176"/>
              <a:gd name="connsiteY60" fmla="*/ 394937 h 2208879"/>
              <a:gd name="connsiteX61" fmla="*/ 4112355 w 5980176"/>
              <a:gd name="connsiteY61" fmla="*/ 500729 h 2208879"/>
              <a:gd name="connsiteX62" fmla="*/ 4156170 w 5980176"/>
              <a:gd name="connsiteY62" fmla="*/ 702087 h 2208879"/>
              <a:gd name="connsiteX63" fmla="*/ 4203161 w 5980176"/>
              <a:gd name="connsiteY63" fmla="*/ 916590 h 2208879"/>
              <a:gd name="connsiteX64" fmla="*/ 4216718 w 5980176"/>
              <a:gd name="connsiteY64" fmla="*/ 1066355 h 2208879"/>
              <a:gd name="connsiteX65" fmla="*/ 4227862 w 5980176"/>
              <a:gd name="connsiteY65" fmla="*/ 1141127 h 2208879"/>
              <a:gd name="connsiteX66" fmla="*/ 4240624 w 5980176"/>
              <a:gd name="connsiteY66" fmla="*/ 1226662 h 2208879"/>
              <a:gd name="connsiteX67" fmla="*/ 4266151 w 5980176"/>
              <a:gd name="connsiteY67" fmla="*/ 1338771 h 2208879"/>
              <a:gd name="connsiteX68" fmla="*/ 4303585 w 5980176"/>
              <a:gd name="connsiteY68" fmla="*/ 1405159 h 2208879"/>
              <a:gd name="connsiteX69" fmla="*/ 4341686 w 5980176"/>
              <a:gd name="connsiteY69" fmla="*/ 1436116 h 2208879"/>
              <a:gd name="connsiteX70" fmla="*/ 4352544 w 5980176"/>
              <a:gd name="connsiteY70" fmla="*/ 1495647 h 2208879"/>
              <a:gd name="connsiteX71" fmla="*/ 4407408 w 5980176"/>
              <a:gd name="connsiteY71" fmla="*/ 1587087 h 2208879"/>
              <a:gd name="connsiteX72" fmla="*/ 4535424 w 5980176"/>
              <a:gd name="connsiteY72" fmla="*/ 1623663 h 2208879"/>
              <a:gd name="connsiteX73" fmla="*/ 4645152 w 5980176"/>
              <a:gd name="connsiteY73" fmla="*/ 1669383 h 2208879"/>
              <a:gd name="connsiteX74" fmla="*/ 4754880 w 5980176"/>
              <a:gd name="connsiteY74" fmla="*/ 1724247 h 2208879"/>
              <a:gd name="connsiteX75" fmla="*/ 4901184 w 5980176"/>
              <a:gd name="connsiteY75" fmla="*/ 1769967 h 2208879"/>
              <a:gd name="connsiteX76" fmla="*/ 5038344 w 5980176"/>
              <a:gd name="connsiteY76" fmla="*/ 1797399 h 2208879"/>
              <a:gd name="connsiteX77" fmla="*/ 5175504 w 5980176"/>
              <a:gd name="connsiteY77" fmla="*/ 1833975 h 2208879"/>
              <a:gd name="connsiteX78" fmla="*/ 5330952 w 5980176"/>
              <a:gd name="connsiteY78" fmla="*/ 1852263 h 2208879"/>
              <a:gd name="connsiteX79" fmla="*/ 5458968 w 5980176"/>
              <a:gd name="connsiteY79" fmla="*/ 1888839 h 2208879"/>
              <a:gd name="connsiteX80" fmla="*/ 5605272 w 5980176"/>
              <a:gd name="connsiteY80" fmla="*/ 1888839 h 2208879"/>
              <a:gd name="connsiteX81" fmla="*/ 5696712 w 5980176"/>
              <a:gd name="connsiteY81" fmla="*/ 1897983 h 2208879"/>
              <a:gd name="connsiteX82" fmla="*/ 5815584 w 5980176"/>
              <a:gd name="connsiteY82" fmla="*/ 1925415 h 2208879"/>
              <a:gd name="connsiteX83" fmla="*/ 5916168 w 5980176"/>
              <a:gd name="connsiteY83" fmla="*/ 1934559 h 2208879"/>
              <a:gd name="connsiteX84" fmla="*/ 5916168 w 5980176"/>
              <a:gd name="connsiteY84" fmla="*/ 1934559 h 2208879"/>
              <a:gd name="connsiteX85" fmla="*/ 5980176 w 5980176"/>
              <a:gd name="connsiteY85" fmla="*/ 1934559 h 2208879"/>
              <a:gd name="connsiteX0" fmla="*/ 0 w 5980176"/>
              <a:gd name="connsiteY0" fmla="*/ 2208879 h 2208879"/>
              <a:gd name="connsiteX1" fmla="*/ 91440 w 5980176"/>
              <a:gd name="connsiteY1" fmla="*/ 2199735 h 2208879"/>
              <a:gd name="connsiteX2" fmla="*/ 320040 w 5980176"/>
              <a:gd name="connsiteY2" fmla="*/ 2154015 h 2208879"/>
              <a:gd name="connsiteX3" fmla="*/ 576072 w 5980176"/>
              <a:gd name="connsiteY3" fmla="*/ 2071719 h 2208879"/>
              <a:gd name="connsiteX4" fmla="*/ 868680 w 5980176"/>
              <a:gd name="connsiteY4" fmla="*/ 1952847 h 2208879"/>
              <a:gd name="connsiteX5" fmla="*/ 996696 w 5980176"/>
              <a:gd name="connsiteY5" fmla="*/ 1888839 h 2208879"/>
              <a:gd name="connsiteX6" fmla="*/ 1152144 w 5980176"/>
              <a:gd name="connsiteY6" fmla="*/ 1733391 h 2208879"/>
              <a:gd name="connsiteX7" fmla="*/ 1234440 w 5980176"/>
              <a:gd name="connsiteY7" fmla="*/ 1641951 h 2208879"/>
              <a:gd name="connsiteX8" fmla="*/ 1335024 w 5980176"/>
              <a:gd name="connsiteY8" fmla="*/ 1513935 h 2208879"/>
              <a:gd name="connsiteX9" fmla="*/ 1389888 w 5980176"/>
              <a:gd name="connsiteY9" fmla="*/ 1349343 h 2208879"/>
              <a:gd name="connsiteX10" fmla="*/ 1463040 w 5980176"/>
              <a:gd name="connsiteY10" fmla="*/ 1212183 h 2208879"/>
              <a:gd name="connsiteX11" fmla="*/ 1527048 w 5980176"/>
              <a:gd name="connsiteY11" fmla="*/ 1175607 h 2208879"/>
              <a:gd name="connsiteX12" fmla="*/ 1609344 w 5980176"/>
              <a:gd name="connsiteY12" fmla="*/ 1212183 h 2208879"/>
              <a:gd name="connsiteX13" fmla="*/ 1700784 w 5980176"/>
              <a:gd name="connsiteY13" fmla="*/ 1148175 h 2208879"/>
              <a:gd name="connsiteX14" fmla="*/ 1801368 w 5980176"/>
              <a:gd name="connsiteY14" fmla="*/ 1102455 h 2208879"/>
              <a:gd name="connsiteX15" fmla="*/ 1883664 w 5980176"/>
              <a:gd name="connsiteY15" fmla="*/ 1065879 h 2208879"/>
              <a:gd name="connsiteX16" fmla="*/ 1883664 w 5980176"/>
              <a:gd name="connsiteY16" fmla="*/ 1065879 h 2208879"/>
              <a:gd name="connsiteX17" fmla="*/ 1975104 w 5980176"/>
              <a:gd name="connsiteY17" fmla="*/ 1166463 h 2208879"/>
              <a:gd name="connsiteX18" fmla="*/ 1975104 w 5980176"/>
              <a:gd name="connsiteY18" fmla="*/ 1166463 h 2208879"/>
              <a:gd name="connsiteX19" fmla="*/ 2121408 w 5980176"/>
              <a:gd name="connsiteY19" fmla="*/ 1212183 h 2208879"/>
              <a:gd name="connsiteX20" fmla="*/ 2121408 w 5980176"/>
              <a:gd name="connsiteY20" fmla="*/ 1212183 h 2208879"/>
              <a:gd name="connsiteX21" fmla="*/ 2194560 w 5980176"/>
              <a:gd name="connsiteY21" fmla="*/ 1221327 h 2208879"/>
              <a:gd name="connsiteX22" fmla="*/ 2258568 w 5980176"/>
              <a:gd name="connsiteY22" fmla="*/ 1148175 h 2208879"/>
              <a:gd name="connsiteX23" fmla="*/ 2286000 w 5980176"/>
              <a:gd name="connsiteY23" fmla="*/ 1084167 h 2208879"/>
              <a:gd name="connsiteX24" fmla="*/ 2331720 w 5980176"/>
              <a:gd name="connsiteY24" fmla="*/ 1001871 h 2208879"/>
              <a:gd name="connsiteX25" fmla="*/ 2396902 w 5980176"/>
              <a:gd name="connsiteY25" fmla="*/ 984249 h 2208879"/>
              <a:gd name="connsiteX26" fmla="*/ 2448147 w 5980176"/>
              <a:gd name="connsiteY26" fmla="*/ 990886 h 2208879"/>
              <a:gd name="connsiteX27" fmla="*/ 2527618 w 5980176"/>
              <a:gd name="connsiteY27" fmla="*/ 961453 h 2208879"/>
              <a:gd name="connsiteX28" fmla="*/ 2572258 w 5980176"/>
              <a:gd name="connsiteY28" fmla="*/ 940784 h 2208879"/>
              <a:gd name="connsiteX29" fmla="*/ 2611723 w 5980176"/>
              <a:gd name="connsiteY29" fmla="*/ 909447 h 2208879"/>
              <a:gd name="connsiteX30" fmla="*/ 2635885 w 5980176"/>
              <a:gd name="connsiteY30" fmla="*/ 886904 h 2208879"/>
              <a:gd name="connsiteX31" fmla="*/ 2669222 w 5980176"/>
              <a:gd name="connsiteY31" fmla="*/ 871030 h 2208879"/>
              <a:gd name="connsiteX32" fmla="*/ 2713831 w 5980176"/>
              <a:gd name="connsiteY32" fmla="*/ 881793 h 2208879"/>
              <a:gd name="connsiteX33" fmla="*/ 2819114 w 5980176"/>
              <a:gd name="connsiteY33" fmla="*/ 851566 h 2208879"/>
              <a:gd name="connsiteX34" fmla="*/ 2921985 w 5980176"/>
              <a:gd name="connsiteY34" fmla="*/ 764095 h 2208879"/>
              <a:gd name="connsiteX35" fmla="*/ 3027648 w 5980176"/>
              <a:gd name="connsiteY35" fmla="*/ 624428 h 2208879"/>
              <a:gd name="connsiteX36" fmla="*/ 3104737 w 5980176"/>
              <a:gd name="connsiteY36" fmla="*/ 507079 h 2208879"/>
              <a:gd name="connsiteX37" fmla="*/ 3146394 w 5980176"/>
              <a:gd name="connsiteY37" fmla="*/ 431514 h 2208879"/>
              <a:gd name="connsiteX38" fmla="*/ 3188113 w 5980176"/>
              <a:gd name="connsiteY38" fmla="*/ 381729 h 2208879"/>
              <a:gd name="connsiteX39" fmla="*/ 3225292 w 5980176"/>
              <a:gd name="connsiteY39" fmla="*/ 337153 h 2208879"/>
              <a:gd name="connsiteX40" fmla="*/ 3247517 w 5980176"/>
              <a:gd name="connsiteY40" fmla="*/ 299053 h 2208879"/>
              <a:gd name="connsiteX41" fmla="*/ 3268314 w 5980176"/>
              <a:gd name="connsiteY41" fmla="*/ 286385 h 2208879"/>
              <a:gd name="connsiteX42" fmla="*/ 3316415 w 5980176"/>
              <a:gd name="connsiteY42" fmla="*/ 202501 h 2208879"/>
              <a:gd name="connsiteX43" fmla="*/ 3367436 w 5980176"/>
              <a:gd name="connsiteY43" fmla="*/ 160846 h 2208879"/>
              <a:gd name="connsiteX44" fmla="*/ 3387725 w 5980176"/>
              <a:gd name="connsiteY44" fmla="*/ 120427 h 2208879"/>
              <a:gd name="connsiteX45" fmla="*/ 3425984 w 5980176"/>
              <a:gd name="connsiteY45" fmla="*/ 87789 h 2208879"/>
              <a:gd name="connsiteX46" fmla="*/ 3473704 w 5980176"/>
              <a:gd name="connsiteY46" fmla="*/ 64294 h 2208879"/>
              <a:gd name="connsiteX47" fmla="*/ 3499612 w 5980176"/>
              <a:gd name="connsiteY47" fmla="*/ 41466 h 2208879"/>
              <a:gd name="connsiteX48" fmla="*/ 3524694 w 5980176"/>
              <a:gd name="connsiteY48" fmla="*/ 30321 h 2208879"/>
              <a:gd name="connsiteX49" fmla="*/ 3549396 w 5980176"/>
              <a:gd name="connsiteY49" fmla="*/ 25845 h 2208879"/>
              <a:gd name="connsiteX50" fmla="*/ 3591528 w 5980176"/>
              <a:gd name="connsiteY50" fmla="*/ 8858 h 2208879"/>
              <a:gd name="connsiteX51" fmla="*/ 3651504 w 5980176"/>
              <a:gd name="connsiteY51" fmla="*/ 0 h 2208879"/>
              <a:gd name="connsiteX52" fmla="*/ 3717450 w 5980176"/>
              <a:gd name="connsiteY52" fmla="*/ 12446 h 2208879"/>
              <a:gd name="connsiteX53" fmla="*/ 3759169 w 5980176"/>
              <a:gd name="connsiteY53" fmla="*/ 25146 h 2208879"/>
              <a:gd name="connsiteX54" fmla="*/ 3808477 w 5980176"/>
              <a:gd name="connsiteY54" fmla="*/ 23716 h 2208879"/>
              <a:gd name="connsiteX55" fmla="*/ 3902552 w 5980176"/>
              <a:gd name="connsiteY55" fmla="*/ 68707 h 2208879"/>
              <a:gd name="connsiteX56" fmla="*/ 3972211 w 5980176"/>
              <a:gd name="connsiteY56" fmla="*/ 109346 h 2208879"/>
              <a:gd name="connsiteX57" fmla="*/ 4048220 w 5980176"/>
              <a:gd name="connsiteY57" fmla="*/ 172022 h 2208879"/>
              <a:gd name="connsiteX58" fmla="*/ 4107752 w 5980176"/>
              <a:gd name="connsiteY58" fmla="*/ 249809 h 2208879"/>
              <a:gd name="connsiteX59" fmla="*/ 4148423 w 5980176"/>
              <a:gd name="connsiteY59" fmla="*/ 334773 h 2208879"/>
              <a:gd name="connsiteX60" fmla="*/ 4170998 w 5980176"/>
              <a:gd name="connsiteY60" fmla="*/ 394937 h 2208879"/>
              <a:gd name="connsiteX61" fmla="*/ 4112355 w 5980176"/>
              <a:gd name="connsiteY61" fmla="*/ 500729 h 2208879"/>
              <a:gd name="connsiteX62" fmla="*/ 4156170 w 5980176"/>
              <a:gd name="connsiteY62" fmla="*/ 702087 h 2208879"/>
              <a:gd name="connsiteX63" fmla="*/ 4203161 w 5980176"/>
              <a:gd name="connsiteY63" fmla="*/ 916590 h 2208879"/>
              <a:gd name="connsiteX64" fmla="*/ 4216718 w 5980176"/>
              <a:gd name="connsiteY64" fmla="*/ 1066355 h 2208879"/>
              <a:gd name="connsiteX65" fmla="*/ 4227862 w 5980176"/>
              <a:gd name="connsiteY65" fmla="*/ 1141127 h 2208879"/>
              <a:gd name="connsiteX66" fmla="*/ 4240624 w 5980176"/>
              <a:gd name="connsiteY66" fmla="*/ 1226662 h 2208879"/>
              <a:gd name="connsiteX67" fmla="*/ 4266151 w 5980176"/>
              <a:gd name="connsiteY67" fmla="*/ 1338771 h 2208879"/>
              <a:gd name="connsiteX68" fmla="*/ 4303585 w 5980176"/>
              <a:gd name="connsiteY68" fmla="*/ 1405159 h 2208879"/>
              <a:gd name="connsiteX69" fmla="*/ 4341686 w 5980176"/>
              <a:gd name="connsiteY69" fmla="*/ 1436116 h 2208879"/>
              <a:gd name="connsiteX70" fmla="*/ 4352544 w 5980176"/>
              <a:gd name="connsiteY70" fmla="*/ 1495647 h 2208879"/>
              <a:gd name="connsiteX71" fmla="*/ 4407408 w 5980176"/>
              <a:gd name="connsiteY71" fmla="*/ 1587087 h 2208879"/>
              <a:gd name="connsiteX72" fmla="*/ 4535424 w 5980176"/>
              <a:gd name="connsiteY72" fmla="*/ 1623663 h 2208879"/>
              <a:gd name="connsiteX73" fmla="*/ 4645152 w 5980176"/>
              <a:gd name="connsiteY73" fmla="*/ 1669383 h 2208879"/>
              <a:gd name="connsiteX74" fmla="*/ 4754880 w 5980176"/>
              <a:gd name="connsiteY74" fmla="*/ 1724247 h 2208879"/>
              <a:gd name="connsiteX75" fmla="*/ 4901184 w 5980176"/>
              <a:gd name="connsiteY75" fmla="*/ 1769967 h 2208879"/>
              <a:gd name="connsiteX76" fmla="*/ 5038344 w 5980176"/>
              <a:gd name="connsiteY76" fmla="*/ 1797399 h 2208879"/>
              <a:gd name="connsiteX77" fmla="*/ 5175504 w 5980176"/>
              <a:gd name="connsiteY77" fmla="*/ 1833975 h 2208879"/>
              <a:gd name="connsiteX78" fmla="*/ 5330952 w 5980176"/>
              <a:gd name="connsiteY78" fmla="*/ 1852263 h 2208879"/>
              <a:gd name="connsiteX79" fmla="*/ 5458968 w 5980176"/>
              <a:gd name="connsiteY79" fmla="*/ 1888839 h 2208879"/>
              <a:gd name="connsiteX80" fmla="*/ 5605272 w 5980176"/>
              <a:gd name="connsiteY80" fmla="*/ 1888839 h 2208879"/>
              <a:gd name="connsiteX81" fmla="*/ 5696712 w 5980176"/>
              <a:gd name="connsiteY81" fmla="*/ 1897983 h 2208879"/>
              <a:gd name="connsiteX82" fmla="*/ 5815584 w 5980176"/>
              <a:gd name="connsiteY82" fmla="*/ 1925415 h 2208879"/>
              <a:gd name="connsiteX83" fmla="*/ 5916168 w 5980176"/>
              <a:gd name="connsiteY83" fmla="*/ 1934559 h 2208879"/>
              <a:gd name="connsiteX84" fmla="*/ 5916168 w 5980176"/>
              <a:gd name="connsiteY84" fmla="*/ 1934559 h 2208879"/>
              <a:gd name="connsiteX85" fmla="*/ 5980176 w 5980176"/>
              <a:gd name="connsiteY85" fmla="*/ 1934559 h 2208879"/>
              <a:gd name="connsiteX0" fmla="*/ 0 w 5980176"/>
              <a:gd name="connsiteY0" fmla="*/ 2208879 h 2208879"/>
              <a:gd name="connsiteX1" fmla="*/ 91440 w 5980176"/>
              <a:gd name="connsiteY1" fmla="*/ 2199735 h 2208879"/>
              <a:gd name="connsiteX2" fmla="*/ 320040 w 5980176"/>
              <a:gd name="connsiteY2" fmla="*/ 2154015 h 2208879"/>
              <a:gd name="connsiteX3" fmla="*/ 576072 w 5980176"/>
              <a:gd name="connsiteY3" fmla="*/ 2071719 h 2208879"/>
              <a:gd name="connsiteX4" fmla="*/ 868680 w 5980176"/>
              <a:gd name="connsiteY4" fmla="*/ 1952847 h 2208879"/>
              <a:gd name="connsiteX5" fmla="*/ 996696 w 5980176"/>
              <a:gd name="connsiteY5" fmla="*/ 1888839 h 2208879"/>
              <a:gd name="connsiteX6" fmla="*/ 1152144 w 5980176"/>
              <a:gd name="connsiteY6" fmla="*/ 1733391 h 2208879"/>
              <a:gd name="connsiteX7" fmla="*/ 1234440 w 5980176"/>
              <a:gd name="connsiteY7" fmla="*/ 1641951 h 2208879"/>
              <a:gd name="connsiteX8" fmla="*/ 1335024 w 5980176"/>
              <a:gd name="connsiteY8" fmla="*/ 1513935 h 2208879"/>
              <a:gd name="connsiteX9" fmla="*/ 1389888 w 5980176"/>
              <a:gd name="connsiteY9" fmla="*/ 1349343 h 2208879"/>
              <a:gd name="connsiteX10" fmla="*/ 1463040 w 5980176"/>
              <a:gd name="connsiteY10" fmla="*/ 1212183 h 2208879"/>
              <a:gd name="connsiteX11" fmla="*/ 1527048 w 5980176"/>
              <a:gd name="connsiteY11" fmla="*/ 1175607 h 2208879"/>
              <a:gd name="connsiteX12" fmla="*/ 1609344 w 5980176"/>
              <a:gd name="connsiteY12" fmla="*/ 1212183 h 2208879"/>
              <a:gd name="connsiteX13" fmla="*/ 1700784 w 5980176"/>
              <a:gd name="connsiteY13" fmla="*/ 1148175 h 2208879"/>
              <a:gd name="connsiteX14" fmla="*/ 1801368 w 5980176"/>
              <a:gd name="connsiteY14" fmla="*/ 1102455 h 2208879"/>
              <a:gd name="connsiteX15" fmla="*/ 1883664 w 5980176"/>
              <a:gd name="connsiteY15" fmla="*/ 1065879 h 2208879"/>
              <a:gd name="connsiteX16" fmla="*/ 1883664 w 5980176"/>
              <a:gd name="connsiteY16" fmla="*/ 1065879 h 2208879"/>
              <a:gd name="connsiteX17" fmla="*/ 1975104 w 5980176"/>
              <a:gd name="connsiteY17" fmla="*/ 1166463 h 2208879"/>
              <a:gd name="connsiteX18" fmla="*/ 1975104 w 5980176"/>
              <a:gd name="connsiteY18" fmla="*/ 1166463 h 2208879"/>
              <a:gd name="connsiteX19" fmla="*/ 2121408 w 5980176"/>
              <a:gd name="connsiteY19" fmla="*/ 1212183 h 2208879"/>
              <a:gd name="connsiteX20" fmla="*/ 2121408 w 5980176"/>
              <a:gd name="connsiteY20" fmla="*/ 1212183 h 2208879"/>
              <a:gd name="connsiteX21" fmla="*/ 2194560 w 5980176"/>
              <a:gd name="connsiteY21" fmla="*/ 1221327 h 2208879"/>
              <a:gd name="connsiteX22" fmla="*/ 2258568 w 5980176"/>
              <a:gd name="connsiteY22" fmla="*/ 1148175 h 2208879"/>
              <a:gd name="connsiteX23" fmla="*/ 2286000 w 5980176"/>
              <a:gd name="connsiteY23" fmla="*/ 1084167 h 2208879"/>
              <a:gd name="connsiteX24" fmla="*/ 2331720 w 5980176"/>
              <a:gd name="connsiteY24" fmla="*/ 1001871 h 2208879"/>
              <a:gd name="connsiteX25" fmla="*/ 2396902 w 5980176"/>
              <a:gd name="connsiteY25" fmla="*/ 984249 h 2208879"/>
              <a:gd name="connsiteX26" fmla="*/ 2448147 w 5980176"/>
              <a:gd name="connsiteY26" fmla="*/ 990886 h 2208879"/>
              <a:gd name="connsiteX27" fmla="*/ 2527618 w 5980176"/>
              <a:gd name="connsiteY27" fmla="*/ 961453 h 2208879"/>
              <a:gd name="connsiteX28" fmla="*/ 2572258 w 5980176"/>
              <a:gd name="connsiteY28" fmla="*/ 940784 h 2208879"/>
              <a:gd name="connsiteX29" fmla="*/ 2611723 w 5980176"/>
              <a:gd name="connsiteY29" fmla="*/ 909447 h 2208879"/>
              <a:gd name="connsiteX30" fmla="*/ 2635885 w 5980176"/>
              <a:gd name="connsiteY30" fmla="*/ 886904 h 2208879"/>
              <a:gd name="connsiteX31" fmla="*/ 2669222 w 5980176"/>
              <a:gd name="connsiteY31" fmla="*/ 871030 h 2208879"/>
              <a:gd name="connsiteX32" fmla="*/ 2713831 w 5980176"/>
              <a:gd name="connsiteY32" fmla="*/ 881793 h 2208879"/>
              <a:gd name="connsiteX33" fmla="*/ 2819114 w 5980176"/>
              <a:gd name="connsiteY33" fmla="*/ 851566 h 2208879"/>
              <a:gd name="connsiteX34" fmla="*/ 2921985 w 5980176"/>
              <a:gd name="connsiteY34" fmla="*/ 764095 h 2208879"/>
              <a:gd name="connsiteX35" fmla="*/ 3027648 w 5980176"/>
              <a:gd name="connsiteY35" fmla="*/ 624428 h 2208879"/>
              <a:gd name="connsiteX36" fmla="*/ 3104737 w 5980176"/>
              <a:gd name="connsiteY36" fmla="*/ 507079 h 2208879"/>
              <a:gd name="connsiteX37" fmla="*/ 3146394 w 5980176"/>
              <a:gd name="connsiteY37" fmla="*/ 431514 h 2208879"/>
              <a:gd name="connsiteX38" fmla="*/ 3188113 w 5980176"/>
              <a:gd name="connsiteY38" fmla="*/ 381729 h 2208879"/>
              <a:gd name="connsiteX39" fmla="*/ 3225292 w 5980176"/>
              <a:gd name="connsiteY39" fmla="*/ 337153 h 2208879"/>
              <a:gd name="connsiteX40" fmla="*/ 3247517 w 5980176"/>
              <a:gd name="connsiteY40" fmla="*/ 299053 h 2208879"/>
              <a:gd name="connsiteX41" fmla="*/ 3268314 w 5980176"/>
              <a:gd name="connsiteY41" fmla="*/ 286385 h 2208879"/>
              <a:gd name="connsiteX42" fmla="*/ 3316415 w 5980176"/>
              <a:gd name="connsiteY42" fmla="*/ 202501 h 2208879"/>
              <a:gd name="connsiteX43" fmla="*/ 3367436 w 5980176"/>
              <a:gd name="connsiteY43" fmla="*/ 160846 h 2208879"/>
              <a:gd name="connsiteX44" fmla="*/ 3387725 w 5980176"/>
              <a:gd name="connsiteY44" fmla="*/ 120427 h 2208879"/>
              <a:gd name="connsiteX45" fmla="*/ 3425984 w 5980176"/>
              <a:gd name="connsiteY45" fmla="*/ 87789 h 2208879"/>
              <a:gd name="connsiteX46" fmla="*/ 3473704 w 5980176"/>
              <a:gd name="connsiteY46" fmla="*/ 64294 h 2208879"/>
              <a:gd name="connsiteX47" fmla="*/ 3499612 w 5980176"/>
              <a:gd name="connsiteY47" fmla="*/ 41466 h 2208879"/>
              <a:gd name="connsiteX48" fmla="*/ 3524694 w 5980176"/>
              <a:gd name="connsiteY48" fmla="*/ 30321 h 2208879"/>
              <a:gd name="connsiteX49" fmla="*/ 3549396 w 5980176"/>
              <a:gd name="connsiteY49" fmla="*/ 25845 h 2208879"/>
              <a:gd name="connsiteX50" fmla="*/ 3591528 w 5980176"/>
              <a:gd name="connsiteY50" fmla="*/ 8858 h 2208879"/>
              <a:gd name="connsiteX51" fmla="*/ 3651504 w 5980176"/>
              <a:gd name="connsiteY51" fmla="*/ 0 h 2208879"/>
              <a:gd name="connsiteX52" fmla="*/ 3717450 w 5980176"/>
              <a:gd name="connsiteY52" fmla="*/ 12446 h 2208879"/>
              <a:gd name="connsiteX53" fmla="*/ 3759169 w 5980176"/>
              <a:gd name="connsiteY53" fmla="*/ 25146 h 2208879"/>
              <a:gd name="connsiteX54" fmla="*/ 3808477 w 5980176"/>
              <a:gd name="connsiteY54" fmla="*/ 23716 h 2208879"/>
              <a:gd name="connsiteX55" fmla="*/ 3902552 w 5980176"/>
              <a:gd name="connsiteY55" fmla="*/ 68707 h 2208879"/>
              <a:gd name="connsiteX56" fmla="*/ 3972211 w 5980176"/>
              <a:gd name="connsiteY56" fmla="*/ 109346 h 2208879"/>
              <a:gd name="connsiteX57" fmla="*/ 4048220 w 5980176"/>
              <a:gd name="connsiteY57" fmla="*/ 172022 h 2208879"/>
              <a:gd name="connsiteX58" fmla="*/ 4107752 w 5980176"/>
              <a:gd name="connsiteY58" fmla="*/ 249809 h 2208879"/>
              <a:gd name="connsiteX59" fmla="*/ 4148423 w 5980176"/>
              <a:gd name="connsiteY59" fmla="*/ 334773 h 2208879"/>
              <a:gd name="connsiteX60" fmla="*/ 4170998 w 5980176"/>
              <a:gd name="connsiteY60" fmla="*/ 394937 h 2208879"/>
              <a:gd name="connsiteX61" fmla="*/ 4217130 w 5980176"/>
              <a:gd name="connsiteY61" fmla="*/ 503904 h 2208879"/>
              <a:gd name="connsiteX62" fmla="*/ 4156170 w 5980176"/>
              <a:gd name="connsiteY62" fmla="*/ 702087 h 2208879"/>
              <a:gd name="connsiteX63" fmla="*/ 4203161 w 5980176"/>
              <a:gd name="connsiteY63" fmla="*/ 916590 h 2208879"/>
              <a:gd name="connsiteX64" fmla="*/ 4216718 w 5980176"/>
              <a:gd name="connsiteY64" fmla="*/ 1066355 h 2208879"/>
              <a:gd name="connsiteX65" fmla="*/ 4227862 w 5980176"/>
              <a:gd name="connsiteY65" fmla="*/ 1141127 h 2208879"/>
              <a:gd name="connsiteX66" fmla="*/ 4240624 w 5980176"/>
              <a:gd name="connsiteY66" fmla="*/ 1226662 h 2208879"/>
              <a:gd name="connsiteX67" fmla="*/ 4266151 w 5980176"/>
              <a:gd name="connsiteY67" fmla="*/ 1338771 h 2208879"/>
              <a:gd name="connsiteX68" fmla="*/ 4303585 w 5980176"/>
              <a:gd name="connsiteY68" fmla="*/ 1405159 h 2208879"/>
              <a:gd name="connsiteX69" fmla="*/ 4341686 w 5980176"/>
              <a:gd name="connsiteY69" fmla="*/ 1436116 h 2208879"/>
              <a:gd name="connsiteX70" fmla="*/ 4352544 w 5980176"/>
              <a:gd name="connsiteY70" fmla="*/ 1495647 h 2208879"/>
              <a:gd name="connsiteX71" fmla="*/ 4407408 w 5980176"/>
              <a:gd name="connsiteY71" fmla="*/ 1587087 h 2208879"/>
              <a:gd name="connsiteX72" fmla="*/ 4535424 w 5980176"/>
              <a:gd name="connsiteY72" fmla="*/ 1623663 h 2208879"/>
              <a:gd name="connsiteX73" fmla="*/ 4645152 w 5980176"/>
              <a:gd name="connsiteY73" fmla="*/ 1669383 h 2208879"/>
              <a:gd name="connsiteX74" fmla="*/ 4754880 w 5980176"/>
              <a:gd name="connsiteY74" fmla="*/ 1724247 h 2208879"/>
              <a:gd name="connsiteX75" fmla="*/ 4901184 w 5980176"/>
              <a:gd name="connsiteY75" fmla="*/ 1769967 h 2208879"/>
              <a:gd name="connsiteX76" fmla="*/ 5038344 w 5980176"/>
              <a:gd name="connsiteY76" fmla="*/ 1797399 h 2208879"/>
              <a:gd name="connsiteX77" fmla="*/ 5175504 w 5980176"/>
              <a:gd name="connsiteY77" fmla="*/ 1833975 h 2208879"/>
              <a:gd name="connsiteX78" fmla="*/ 5330952 w 5980176"/>
              <a:gd name="connsiteY78" fmla="*/ 1852263 h 2208879"/>
              <a:gd name="connsiteX79" fmla="*/ 5458968 w 5980176"/>
              <a:gd name="connsiteY79" fmla="*/ 1888839 h 2208879"/>
              <a:gd name="connsiteX80" fmla="*/ 5605272 w 5980176"/>
              <a:gd name="connsiteY80" fmla="*/ 1888839 h 2208879"/>
              <a:gd name="connsiteX81" fmla="*/ 5696712 w 5980176"/>
              <a:gd name="connsiteY81" fmla="*/ 1897983 h 2208879"/>
              <a:gd name="connsiteX82" fmla="*/ 5815584 w 5980176"/>
              <a:gd name="connsiteY82" fmla="*/ 1925415 h 2208879"/>
              <a:gd name="connsiteX83" fmla="*/ 5916168 w 5980176"/>
              <a:gd name="connsiteY83" fmla="*/ 1934559 h 2208879"/>
              <a:gd name="connsiteX84" fmla="*/ 5916168 w 5980176"/>
              <a:gd name="connsiteY84" fmla="*/ 1934559 h 2208879"/>
              <a:gd name="connsiteX85" fmla="*/ 5980176 w 5980176"/>
              <a:gd name="connsiteY85" fmla="*/ 1934559 h 2208879"/>
              <a:gd name="connsiteX0" fmla="*/ 0 w 5980176"/>
              <a:gd name="connsiteY0" fmla="*/ 2208879 h 2208879"/>
              <a:gd name="connsiteX1" fmla="*/ 91440 w 5980176"/>
              <a:gd name="connsiteY1" fmla="*/ 2199735 h 2208879"/>
              <a:gd name="connsiteX2" fmla="*/ 320040 w 5980176"/>
              <a:gd name="connsiteY2" fmla="*/ 2154015 h 2208879"/>
              <a:gd name="connsiteX3" fmla="*/ 576072 w 5980176"/>
              <a:gd name="connsiteY3" fmla="*/ 2071719 h 2208879"/>
              <a:gd name="connsiteX4" fmla="*/ 868680 w 5980176"/>
              <a:gd name="connsiteY4" fmla="*/ 1952847 h 2208879"/>
              <a:gd name="connsiteX5" fmla="*/ 996696 w 5980176"/>
              <a:gd name="connsiteY5" fmla="*/ 1888839 h 2208879"/>
              <a:gd name="connsiteX6" fmla="*/ 1152144 w 5980176"/>
              <a:gd name="connsiteY6" fmla="*/ 1733391 h 2208879"/>
              <a:gd name="connsiteX7" fmla="*/ 1234440 w 5980176"/>
              <a:gd name="connsiteY7" fmla="*/ 1641951 h 2208879"/>
              <a:gd name="connsiteX8" fmla="*/ 1335024 w 5980176"/>
              <a:gd name="connsiteY8" fmla="*/ 1513935 h 2208879"/>
              <a:gd name="connsiteX9" fmla="*/ 1389888 w 5980176"/>
              <a:gd name="connsiteY9" fmla="*/ 1349343 h 2208879"/>
              <a:gd name="connsiteX10" fmla="*/ 1463040 w 5980176"/>
              <a:gd name="connsiteY10" fmla="*/ 1212183 h 2208879"/>
              <a:gd name="connsiteX11" fmla="*/ 1527048 w 5980176"/>
              <a:gd name="connsiteY11" fmla="*/ 1175607 h 2208879"/>
              <a:gd name="connsiteX12" fmla="*/ 1609344 w 5980176"/>
              <a:gd name="connsiteY12" fmla="*/ 1212183 h 2208879"/>
              <a:gd name="connsiteX13" fmla="*/ 1700784 w 5980176"/>
              <a:gd name="connsiteY13" fmla="*/ 1148175 h 2208879"/>
              <a:gd name="connsiteX14" fmla="*/ 1801368 w 5980176"/>
              <a:gd name="connsiteY14" fmla="*/ 1102455 h 2208879"/>
              <a:gd name="connsiteX15" fmla="*/ 1883664 w 5980176"/>
              <a:gd name="connsiteY15" fmla="*/ 1065879 h 2208879"/>
              <a:gd name="connsiteX16" fmla="*/ 1883664 w 5980176"/>
              <a:gd name="connsiteY16" fmla="*/ 1065879 h 2208879"/>
              <a:gd name="connsiteX17" fmla="*/ 1975104 w 5980176"/>
              <a:gd name="connsiteY17" fmla="*/ 1166463 h 2208879"/>
              <a:gd name="connsiteX18" fmla="*/ 1975104 w 5980176"/>
              <a:gd name="connsiteY18" fmla="*/ 1166463 h 2208879"/>
              <a:gd name="connsiteX19" fmla="*/ 2121408 w 5980176"/>
              <a:gd name="connsiteY19" fmla="*/ 1212183 h 2208879"/>
              <a:gd name="connsiteX20" fmla="*/ 2121408 w 5980176"/>
              <a:gd name="connsiteY20" fmla="*/ 1212183 h 2208879"/>
              <a:gd name="connsiteX21" fmla="*/ 2194560 w 5980176"/>
              <a:gd name="connsiteY21" fmla="*/ 1221327 h 2208879"/>
              <a:gd name="connsiteX22" fmla="*/ 2258568 w 5980176"/>
              <a:gd name="connsiteY22" fmla="*/ 1148175 h 2208879"/>
              <a:gd name="connsiteX23" fmla="*/ 2286000 w 5980176"/>
              <a:gd name="connsiteY23" fmla="*/ 1084167 h 2208879"/>
              <a:gd name="connsiteX24" fmla="*/ 2331720 w 5980176"/>
              <a:gd name="connsiteY24" fmla="*/ 1001871 h 2208879"/>
              <a:gd name="connsiteX25" fmla="*/ 2396902 w 5980176"/>
              <a:gd name="connsiteY25" fmla="*/ 984249 h 2208879"/>
              <a:gd name="connsiteX26" fmla="*/ 2448147 w 5980176"/>
              <a:gd name="connsiteY26" fmla="*/ 990886 h 2208879"/>
              <a:gd name="connsiteX27" fmla="*/ 2527618 w 5980176"/>
              <a:gd name="connsiteY27" fmla="*/ 961453 h 2208879"/>
              <a:gd name="connsiteX28" fmla="*/ 2572258 w 5980176"/>
              <a:gd name="connsiteY28" fmla="*/ 940784 h 2208879"/>
              <a:gd name="connsiteX29" fmla="*/ 2611723 w 5980176"/>
              <a:gd name="connsiteY29" fmla="*/ 909447 h 2208879"/>
              <a:gd name="connsiteX30" fmla="*/ 2635885 w 5980176"/>
              <a:gd name="connsiteY30" fmla="*/ 886904 h 2208879"/>
              <a:gd name="connsiteX31" fmla="*/ 2669222 w 5980176"/>
              <a:gd name="connsiteY31" fmla="*/ 871030 h 2208879"/>
              <a:gd name="connsiteX32" fmla="*/ 2713831 w 5980176"/>
              <a:gd name="connsiteY32" fmla="*/ 881793 h 2208879"/>
              <a:gd name="connsiteX33" fmla="*/ 2819114 w 5980176"/>
              <a:gd name="connsiteY33" fmla="*/ 851566 h 2208879"/>
              <a:gd name="connsiteX34" fmla="*/ 2921985 w 5980176"/>
              <a:gd name="connsiteY34" fmla="*/ 764095 h 2208879"/>
              <a:gd name="connsiteX35" fmla="*/ 3027648 w 5980176"/>
              <a:gd name="connsiteY35" fmla="*/ 624428 h 2208879"/>
              <a:gd name="connsiteX36" fmla="*/ 3104737 w 5980176"/>
              <a:gd name="connsiteY36" fmla="*/ 507079 h 2208879"/>
              <a:gd name="connsiteX37" fmla="*/ 3146394 w 5980176"/>
              <a:gd name="connsiteY37" fmla="*/ 431514 h 2208879"/>
              <a:gd name="connsiteX38" fmla="*/ 3188113 w 5980176"/>
              <a:gd name="connsiteY38" fmla="*/ 381729 h 2208879"/>
              <a:gd name="connsiteX39" fmla="*/ 3225292 w 5980176"/>
              <a:gd name="connsiteY39" fmla="*/ 337153 h 2208879"/>
              <a:gd name="connsiteX40" fmla="*/ 3247517 w 5980176"/>
              <a:gd name="connsiteY40" fmla="*/ 299053 h 2208879"/>
              <a:gd name="connsiteX41" fmla="*/ 3268314 w 5980176"/>
              <a:gd name="connsiteY41" fmla="*/ 286385 h 2208879"/>
              <a:gd name="connsiteX42" fmla="*/ 3316415 w 5980176"/>
              <a:gd name="connsiteY42" fmla="*/ 202501 h 2208879"/>
              <a:gd name="connsiteX43" fmla="*/ 3367436 w 5980176"/>
              <a:gd name="connsiteY43" fmla="*/ 160846 h 2208879"/>
              <a:gd name="connsiteX44" fmla="*/ 3387725 w 5980176"/>
              <a:gd name="connsiteY44" fmla="*/ 120427 h 2208879"/>
              <a:gd name="connsiteX45" fmla="*/ 3425984 w 5980176"/>
              <a:gd name="connsiteY45" fmla="*/ 87789 h 2208879"/>
              <a:gd name="connsiteX46" fmla="*/ 3473704 w 5980176"/>
              <a:gd name="connsiteY46" fmla="*/ 64294 h 2208879"/>
              <a:gd name="connsiteX47" fmla="*/ 3499612 w 5980176"/>
              <a:gd name="connsiteY47" fmla="*/ 41466 h 2208879"/>
              <a:gd name="connsiteX48" fmla="*/ 3524694 w 5980176"/>
              <a:gd name="connsiteY48" fmla="*/ 30321 h 2208879"/>
              <a:gd name="connsiteX49" fmla="*/ 3549396 w 5980176"/>
              <a:gd name="connsiteY49" fmla="*/ 25845 h 2208879"/>
              <a:gd name="connsiteX50" fmla="*/ 3591528 w 5980176"/>
              <a:gd name="connsiteY50" fmla="*/ 8858 h 2208879"/>
              <a:gd name="connsiteX51" fmla="*/ 3651504 w 5980176"/>
              <a:gd name="connsiteY51" fmla="*/ 0 h 2208879"/>
              <a:gd name="connsiteX52" fmla="*/ 3717450 w 5980176"/>
              <a:gd name="connsiteY52" fmla="*/ 12446 h 2208879"/>
              <a:gd name="connsiteX53" fmla="*/ 3759169 w 5980176"/>
              <a:gd name="connsiteY53" fmla="*/ 25146 h 2208879"/>
              <a:gd name="connsiteX54" fmla="*/ 3808477 w 5980176"/>
              <a:gd name="connsiteY54" fmla="*/ 23716 h 2208879"/>
              <a:gd name="connsiteX55" fmla="*/ 3902552 w 5980176"/>
              <a:gd name="connsiteY55" fmla="*/ 68707 h 2208879"/>
              <a:gd name="connsiteX56" fmla="*/ 3972211 w 5980176"/>
              <a:gd name="connsiteY56" fmla="*/ 109346 h 2208879"/>
              <a:gd name="connsiteX57" fmla="*/ 4048220 w 5980176"/>
              <a:gd name="connsiteY57" fmla="*/ 172022 h 2208879"/>
              <a:gd name="connsiteX58" fmla="*/ 4107752 w 5980176"/>
              <a:gd name="connsiteY58" fmla="*/ 249809 h 2208879"/>
              <a:gd name="connsiteX59" fmla="*/ 4148423 w 5980176"/>
              <a:gd name="connsiteY59" fmla="*/ 334773 h 2208879"/>
              <a:gd name="connsiteX60" fmla="*/ 4170998 w 5980176"/>
              <a:gd name="connsiteY60" fmla="*/ 394937 h 2208879"/>
              <a:gd name="connsiteX61" fmla="*/ 4217130 w 5980176"/>
              <a:gd name="connsiteY61" fmla="*/ 503904 h 2208879"/>
              <a:gd name="connsiteX62" fmla="*/ 4251420 w 5980176"/>
              <a:gd name="connsiteY62" fmla="*/ 711612 h 2208879"/>
              <a:gd name="connsiteX63" fmla="*/ 4203161 w 5980176"/>
              <a:gd name="connsiteY63" fmla="*/ 916590 h 2208879"/>
              <a:gd name="connsiteX64" fmla="*/ 4216718 w 5980176"/>
              <a:gd name="connsiteY64" fmla="*/ 1066355 h 2208879"/>
              <a:gd name="connsiteX65" fmla="*/ 4227862 w 5980176"/>
              <a:gd name="connsiteY65" fmla="*/ 1141127 h 2208879"/>
              <a:gd name="connsiteX66" fmla="*/ 4240624 w 5980176"/>
              <a:gd name="connsiteY66" fmla="*/ 1226662 h 2208879"/>
              <a:gd name="connsiteX67" fmla="*/ 4266151 w 5980176"/>
              <a:gd name="connsiteY67" fmla="*/ 1338771 h 2208879"/>
              <a:gd name="connsiteX68" fmla="*/ 4303585 w 5980176"/>
              <a:gd name="connsiteY68" fmla="*/ 1405159 h 2208879"/>
              <a:gd name="connsiteX69" fmla="*/ 4341686 w 5980176"/>
              <a:gd name="connsiteY69" fmla="*/ 1436116 h 2208879"/>
              <a:gd name="connsiteX70" fmla="*/ 4352544 w 5980176"/>
              <a:gd name="connsiteY70" fmla="*/ 1495647 h 2208879"/>
              <a:gd name="connsiteX71" fmla="*/ 4407408 w 5980176"/>
              <a:gd name="connsiteY71" fmla="*/ 1587087 h 2208879"/>
              <a:gd name="connsiteX72" fmla="*/ 4535424 w 5980176"/>
              <a:gd name="connsiteY72" fmla="*/ 1623663 h 2208879"/>
              <a:gd name="connsiteX73" fmla="*/ 4645152 w 5980176"/>
              <a:gd name="connsiteY73" fmla="*/ 1669383 h 2208879"/>
              <a:gd name="connsiteX74" fmla="*/ 4754880 w 5980176"/>
              <a:gd name="connsiteY74" fmla="*/ 1724247 h 2208879"/>
              <a:gd name="connsiteX75" fmla="*/ 4901184 w 5980176"/>
              <a:gd name="connsiteY75" fmla="*/ 1769967 h 2208879"/>
              <a:gd name="connsiteX76" fmla="*/ 5038344 w 5980176"/>
              <a:gd name="connsiteY76" fmla="*/ 1797399 h 2208879"/>
              <a:gd name="connsiteX77" fmla="*/ 5175504 w 5980176"/>
              <a:gd name="connsiteY77" fmla="*/ 1833975 h 2208879"/>
              <a:gd name="connsiteX78" fmla="*/ 5330952 w 5980176"/>
              <a:gd name="connsiteY78" fmla="*/ 1852263 h 2208879"/>
              <a:gd name="connsiteX79" fmla="*/ 5458968 w 5980176"/>
              <a:gd name="connsiteY79" fmla="*/ 1888839 h 2208879"/>
              <a:gd name="connsiteX80" fmla="*/ 5605272 w 5980176"/>
              <a:gd name="connsiteY80" fmla="*/ 1888839 h 2208879"/>
              <a:gd name="connsiteX81" fmla="*/ 5696712 w 5980176"/>
              <a:gd name="connsiteY81" fmla="*/ 1897983 h 2208879"/>
              <a:gd name="connsiteX82" fmla="*/ 5815584 w 5980176"/>
              <a:gd name="connsiteY82" fmla="*/ 1925415 h 2208879"/>
              <a:gd name="connsiteX83" fmla="*/ 5916168 w 5980176"/>
              <a:gd name="connsiteY83" fmla="*/ 1934559 h 2208879"/>
              <a:gd name="connsiteX84" fmla="*/ 5916168 w 5980176"/>
              <a:gd name="connsiteY84" fmla="*/ 1934559 h 2208879"/>
              <a:gd name="connsiteX85" fmla="*/ 5980176 w 5980176"/>
              <a:gd name="connsiteY85" fmla="*/ 1934559 h 2208879"/>
              <a:gd name="connsiteX0" fmla="*/ 0 w 5980176"/>
              <a:gd name="connsiteY0" fmla="*/ 2208879 h 2208879"/>
              <a:gd name="connsiteX1" fmla="*/ 91440 w 5980176"/>
              <a:gd name="connsiteY1" fmla="*/ 2199735 h 2208879"/>
              <a:gd name="connsiteX2" fmla="*/ 320040 w 5980176"/>
              <a:gd name="connsiteY2" fmla="*/ 2154015 h 2208879"/>
              <a:gd name="connsiteX3" fmla="*/ 576072 w 5980176"/>
              <a:gd name="connsiteY3" fmla="*/ 2071719 h 2208879"/>
              <a:gd name="connsiteX4" fmla="*/ 868680 w 5980176"/>
              <a:gd name="connsiteY4" fmla="*/ 1952847 h 2208879"/>
              <a:gd name="connsiteX5" fmla="*/ 996696 w 5980176"/>
              <a:gd name="connsiteY5" fmla="*/ 1888839 h 2208879"/>
              <a:gd name="connsiteX6" fmla="*/ 1152144 w 5980176"/>
              <a:gd name="connsiteY6" fmla="*/ 1733391 h 2208879"/>
              <a:gd name="connsiteX7" fmla="*/ 1234440 w 5980176"/>
              <a:gd name="connsiteY7" fmla="*/ 1641951 h 2208879"/>
              <a:gd name="connsiteX8" fmla="*/ 1335024 w 5980176"/>
              <a:gd name="connsiteY8" fmla="*/ 1513935 h 2208879"/>
              <a:gd name="connsiteX9" fmla="*/ 1389888 w 5980176"/>
              <a:gd name="connsiteY9" fmla="*/ 1349343 h 2208879"/>
              <a:gd name="connsiteX10" fmla="*/ 1463040 w 5980176"/>
              <a:gd name="connsiteY10" fmla="*/ 1212183 h 2208879"/>
              <a:gd name="connsiteX11" fmla="*/ 1527048 w 5980176"/>
              <a:gd name="connsiteY11" fmla="*/ 1175607 h 2208879"/>
              <a:gd name="connsiteX12" fmla="*/ 1609344 w 5980176"/>
              <a:gd name="connsiteY12" fmla="*/ 1212183 h 2208879"/>
              <a:gd name="connsiteX13" fmla="*/ 1700784 w 5980176"/>
              <a:gd name="connsiteY13" fmla="*/ 1148175 h 2208879"/>
              <a:gd name="connsiteX14" fmla="*/ 1801368 w 5980176"/>
              <a:gd name="connsiteY14" fmla="*/ 1102455 h 2208879"/>
              <a:gd name="connsiteX15" fmla="*/ 1883664 w 5980176"/>
              <a:gd name="connsiteY15" fmla="*/ 1065879 h 2208879"/>
              <a:gd name="connsiteX16" fmla="*/ 1883664 w 5980176"/>
              <a:gd name="connsiteY16" fmla="*/ 1065879 h 2208879"/>
              <a:gd name="connsiteX17" fmla="*/ 1975104 w 5980176"/>
              <a:gd name="connsiteY17" fmla="*/ 1166463 h 2208879"/>
              <a:gd name="connsiteX18" fmla="*/ 1975104 w 5980176"/>
              <a:gd name="connsiteY18" fmla="*/ 1166463 h 2208879"/>
              <a:gd name="connsiteX19" fmla="*/ 2121408 w 5980176"/>
              <a:gd name="connsiteY19" fmla="*/ 1212183 h 2208879"/>
              <a:gd name="connsiteX20" fmla="*/ 2121408 w 5980176"/>
              <a:gd name="connsiteY20" fmla="*/ 1212183 h 2208879"/>
              <a:gd name="connsiteX21" fmla="*/ 2194560 w 5980176"/>
              <a:gd name="connsiteY21" fmla="*/ 1221327 h 2208879"/>
              <a:gd name="connsiteX22" fmla="*/ 2258568 w 5980176"/>
              <a:gd name="connsiteY22" fmla="*/ 1148175 h 2208879"/>
              <a:gd name="connsiteX23" fmla="*/ 2286000 w 5980176"/>
              <a:gd name="connsiteY23" fmla="*/ 1084167 h 2208879"/>
              <a:gd name="connsiteX24" fmla="*/ 2331720 w 5980176"/>
              <a:gd name="connsiteY24" fmla="*/ 1001871 h 2208879"/>
              <a:gd name="connsiteX25" fmla="*/ 2396902 w 5980176"/>
              <a:gd name="connsiteY25" fmla="*/ 984249 h 2208879"/>
              <a:gd name="connsiteX26" fmla="*/ 2448147 w 5980176"/>
              <a:gd name="connsiteY26" fmla="*/ 990886 h 2208879"/>
              <a:gd name="connsiteX27" fmla="*/ 2527618 w 5980176"/>
              <a:gd name="connsiteY27" fmla="*/ 961453 h 2208879"/>
              <a:gd name="connsiteX28" fmla="*/ 2572258 w 5980176"/>
              <a:gd name="connsiteY28" fmla="*/ 940784 h 2208879"/>
              <a:gd name="connsiteX29" fmla="*/ 2611723 w 5980176"/>
              <a:gd name="connsiteY29" fmla="*/ 909447 h 2208879"/>
              <a:gd name="connsiteX30" fmla="*/ 2635885 w 5980176"/>
              <a:gd name="connsiteY30" fmla="*/ 886904 h 2208879"/>
              <a:gd name="connsiteX31" fmla="*/ 2669222 w 5980176"/>
              <a:gd name="connsiteY31" fmla="*/ 871030 h 2208879"/>
              <a:gd name="connsiteX32" fmla="*/ 2713831 w 5980176"/>
              <a:gd name="connsiteY32" fmla="*/ 881793 h 2208879"/>
              <a:gd name="connsiteX33" fmla="*/ 2819114 w 5980176"/>
              <a:gd name="connsiteY33" fmla="*/ 851566 h 2208879"/>
              <a:gd name="connsiteX34" fmla="*/ 2921985 w 5980176"/>
              <a:gd name="connsiteY34" fmla="*/ 764095 h 2208879"/>
              <a:gd name="connsiteX35" fmla="*/ 3027648 w 5980176"/>
              <a:gd name="connsiteY35" fmla="*/ 624428 h 2208879"/>
              <a:gd name="connsiteX36" fmla="*/ 3104737 w 5980176"/>
              <a:gd name="connsiteY36" fmla="*/ 507079 h 2208879"/>
              <a:gd name="connsiteX37" fmla="*/ 3146394 w 5980176"/>
              <a:gd name="connsiteY37" fmla="*/ 431514 h 2208879"/>
              <a:gd name="connsiteX38" fmla="*/ 3188113 w 5980176"/>
              <a:gd name="connsiteY38" fmla="*/ 381729 h 2208879"/>
              <a:gd name="connsiteX39" fmla="*/ 3225292 w 5980176"/>
              <a:gd name="connsiteY39" fmla="*/ 337153 h 2208879"/>
              <a:gd name="connsiteX40" fmla="*/ 3247517 w 5980176"/>
              <a:gd name="connsiteY40" fmla="*/ 299053 h 2208879"/>
              <a:gd name="connsiteX41" fmla="*/ 3268314 w 5980176"/>
              <a:gd name="connsiteY41" fmla="*/ 286385 h 2208879"/>
              <a:gd name="connsiteX42" fmla="*/ 3316415 w 5980176"/>
              <a:gd name="connsiteY42" fmla="*/ 202501 h 2208879"/>
              <a:gd name="connsiteX43" fmla="*/ 3367436 w 5980176"/>
              <a:gd name="connsiteY43" fmla="*/ 160846 h 2208879"/>
              <a:gd name="connsiteX44" fmla="*/ 3387725 w 5980176"/>
              <a:gd name="connsiteY44" fmla="*/ 120427 h 2208879"/>
              <a:gd name="connsiteX45" fmla="*/ 3425984 w 5980176"/>
              <a:gd name="connsiteY45" fmla="*/ 87789 h 2208879"/>
              <a:gd name="connsiteX46" fmla="*/ 3473704 w 5980176"/>
              <a:gd name="connsiteY46" fmla="*/ 64294 h 2208879"/>
              <a:gd name="connsiteX47" fmla="*/ 3499612 w 5980176"/>
              <a:gd name="connsiteY47" fmla="*/ 41466 h 2208879"/>
              <a:gd name="connsiteX48" fmla="*/ 3524694 w 5980176"/>
              <a:gd name="connsiteY48" fmla="*/ 30321 h 2208879"/>
              <a:gd name="connsiteX49" fmla="*/ 3549396 w 5980176"/>
              <a:gd name="connsiteY49" fmla="*/ 25845 h 2208879"/>
              <a:gd name="connsiteX50" fmla="*/ 3591528 w 5980176"/>
              <a:gd name="connsiteY50" fmla="*/ 8858 h 2208879"/>
              <a:gd name="connsiteX51" fmla="*/ 3651504 w 5980176"/>
              <a:gd name="connsiteY51" fmla="*/ 0 h 2208879"/>
              <a:gd name="connsiteX52" fmla="*/ 3717450 w 5980176"/>
              <a:gd name="connsiteY52" fmla="*/ 12446 h 2208879"/>
              <a:gd name="connsiteX53" fmla="*/ 3759169 w 5980176"/>
              <a:gd name="connsiteY53" fmla="*/ 25146 h 2208879"/>
              <a:gd name="connsiteX54" fmla="*/ 3808477 w 5980176"/>
              <a:gd name="connsiteY54" fmla="*/ 23716 h 2208879"/>
              <a:gd name="connsiteX55" fmla="*/ 3902552 w 5980176"/>
              <a:gd name="connsiteY55" fmla="*/ 68707 h 2208879"/>
              <a:gd name="connsiteX56" fmla="*/ 3972211 w 5980176"/>
              <a:gd name="connsiteY56" fmla="*/ 109346 h 2208879"/>
              <a:gd name="connsiteX57" fmla="*/ 4048220 w 5980176"/>
              <a:gd name="connsiteY57" fmla="*/ 172022 h 2208879"/>
              <a:gd name="connsiteX58" fmla="*/ 4107752 w 5980176"/>
              <a:gd name="connsiteY58" fmla="*/ 249809 h 2208879"/>
              <a:gd name="connsiteX59" fmla="*/ 4148423 w 5980176"/>
              <a:gd name="connsiteY59" fmla="*/ 334773 h 2208879"/>
              <a:gd name="connsiteX60" fmla="*/ 4170998 w 5980176"/>
              <a:gd name="connsiteY60" fmla="*/ 394937 h 2208879"/>
              <a:gd name="connsiteX61" fmla="*/ 4217130 w 5980176"/>
              <a:gd name="connsiteY61" fmla="*/ 503904 h 2208879"/>
              <a:gd name="connsiteX62" fmla="*/ 4251420 w 5980176"/>
              <a:gd name="connsiteY62" fmla="*/ 711612 h 2208879"/>
              <a:gd name="connsiteX63" fmla="*/ 4282536 w 5980176"/>
              <a:gd name="connsiteY63" fmla="*/ 922940 h 2208879"/>
              <a:gd name="connsiteX64" fmla="*/ 4216718 w 5980176"/>
              <a:gd name="connsiteY64" fmla="*/ 1066355 h 2208879"/>
              <a:gd name="connsiteX65" fmla="*/ 4227862 w 5980176"/>
              <a:gd name="connsiteY65" fmla="*/ 1141127 h 2208879"/>
              <a:gd name="connsiteX66" fmla="*/ 4240624 w 5980176"/>
              <a:gd name="connsiteY66" fmla="*/ 1226662 h 2208879"/>
              <a:gd name="connsiteX67" fmla="*/ 4266151 w 5980176"/>
              <a:gd name="connsiteY67" fmla="*/ 1338771 h 2208879"/>
              <a:gd name="connsiteX68" fmla="*/ 4303585 w 5980176"/>
              <a:gd name="connsiteY68" fmla="*/ 1405159 h 2208879"/>
              <a:gd name="connsiteX69" fmla="*/ 4341686 w 5980176"/>
              <a:gd name="connsiteY69" fmla="*/ 1436116 h 2208879"/>
              <a:gd name="connsiteX70" fmla="*/ 4352544 w 5980176"/>
              <a:gd name="connsiteY70" fmla="*/ 1495647 h 2208879"/>
              <a:gd name="connsiteX71" fmla="*/ 4407408 w 5980176"/>
              <a:gd name="connsiteY71" fmla="*/ 1587087 h 2208879"/>
              <a:gd name="connsiteX72" fmla="*/ 4535424 w 5980176"/>
              <a:gd name="connsiteY72" fmla="*/ 1623663 h 2208879"/>
              <a:gd name="connsiteX73" fmla="*/ 4645152 w 5980176"/>
              <a:gd name="connsiteY73" fmla="*/ 1669383 h 2208879"/>
              <a:gd name="connsiteX74" fmla="*/ 4754880 w 5980176"/>
              <a:gd name="connsiteY74" fmla="*/ 1724247 h 2208879"/>
              <a:gd name="connsiteX75" fmla="*/ 4901184 w 5980176"/>
              <a:gd name="connsiteY75" fmla="*/ 1769967 h 2208879"/>
              <a:gd name="connsiteX76" fmla="*/ 5038344 w 5980176"/>
              <a:gd name="connsiteY76" fmla="*/ 1797399 h 2208879"/>
              <a:gd name="connsiteX77" fmla="*/ 5175504 w 5980176"/>
              <a:gd name="connsiteY77" fmla="*/ 1833975 h 2208879"/>
              <a:gd name="connsiteX78" fmla="*/ 5330952 w 5980176"/>
              <a:gd name="connsiteY78" fmla="*/ 1852263 h 2208879"/>
              <a:gd name="connsiteX79" fmla="*/ 5458968 w 5980176"/>
              <a:gd name="connsiteY79" fmla="*/ 1888839 h 2208879"/>
              <a:gd name="connsiteX80" fmla="*/ 5605272 w 5980176"/>
              <a:gd name="connsiteY80" fmla="*/ 1888839 h 2208879"/>
              <a:gd name="connsiteX81" fmla="*/ 5696712 w 5980176"/>
              <a:gd name="connsiteY81" fmla="*/ 1897983 h 2208879"/>
              <a:gd name="connsiteX82" fmla="*/ 5815584 w 5980176"/>
              <a:gd name="connsiteY82" fmla="*/ 1925415 h 2208879"/>
              <a:gd name="connsiteX83" fmla="*/ 5916168 w 5980176"/>
              <a:gd name="connsiteY83" fmla="*/ 1934559 h 2208879"/>
              <a:gd name="connsiteX84" fmla="*/ 5916168 w 5980176"/>
              <a:gd name="connsiteY84" fmla="*/ 1934559 h 2208879"/>
              <a:gd name="connsiteX85" fmla="*/ 5980176 w 5980176"/>
              <a:gd name="connsiteY85" fmla="*/ 1934559 h 2208879"/>
              <a:gd name="connsiteX0" fmla="*/ 0 w 5980176"/>
              <a:gd name="connsiteY0" fmla="*/ 2208879 h 2208879"/>
              <a:gd name="connsiteX1" fmla="*/ 91440 w 5980176"/>
              <a:gd name="connsiteY1" fmla="*/ 2199735 h 2208879"/>
              <a:gd name="connsiteX2" fmla="*/ 320040 w 5980176"/>
              <a:gd name="connsiteY2" fmla="*/ 2154015 h 2208879"/>
              <a:gd name="connsiteX3" fmla="*/ 576072 w 5980176"/>
              <a:gd name="connsiteY3" fmla="*/ 2071719 h 2208879"/>
              <a:gd name="connsiteX4" fmla="*/ 868680 w 5980176"/>
              <a:gd name="connsiteY4" fmla="*/ 1952847 h 2208879"/>
              <a:gd name="connsiteX5" fmla="*/ 996696 w 5980176"/>
              <a:gd name="connsiteY5" fmla="*/ 1888839 h 2208879"/>
              <a:gd name="connsiteX6" fmla="*/ 1152144 w 5980176"/>
              <a:gd name="connsiteY6" fmla="*/ 1733391 h 2208879"/>
              <a:gd name="connsiteX7" fmla="*/ 1234440 w 5980176"/>
              <a:gd name="connsiteY7" fmla="*/ 1641951 h 2208879"/>
              <a:gd name="connsiteX8" fmla="*/ 1335024 w 5980176"/>
              <a:gd name="connsiteY8" fmla="*/ 1513935 h 2208879"/>
              <a:gd name="connsiteX9" fmla="*/ 1389888 w 5980176"/>
              <a:gd name="connsiteY9" fmla="*/ 1349343 h 2208879"/>
              <a:gd name="connsiteX10" fmla="*/ 1463040 w 5980176"/>
              <a:gd name="connsiteY10" fmla="*/ 1212183 h 2208879"/>
              <a:gd name="connsiteX11" fmla="*/ 1527048 w 5980176"/>
              <a:gd name="connsiteY11" fmla="*/ 1175607 h 2208879"/>
              <a:gd name="connsiteX12" fmla="*/ 1609344 w 5980176"/>
              <a:gd name="connsiteY12" fmla="*/ 1212183 h 2208879"/>
              <a:gd name="connsiteX13" fmla="*/ 1700784 w 5980176"/>
              <a:gd name="connsiteY13" fmla="*/ 1148175 h 2208879"/>
              <a:gd name="connsiteX14" fmla="*/ 1801368 w 5980176"/>
              <a:gd name="connsiteY14" fmla="*/ 1102455 h 2208879"/>
              <a:gd name="connsiteX15" fmla="*/ 1883664 w 5980176"/>
              <a:gd name="connsiteY15" fmla="*/ 1065879 h 2208879"/>
              <a:gd name="connsiteX16" fmla="*/ 1883664 w 5980176"/>
              <a:gd name="connsiteY16" fmla="*/ 1065879 h 2208879"/>
              <a:gd name="connsiteX17" fmla="*/ 1975104 w 5980176"/>
              <a:gd name="connsiteY17" fmla="*/ 1166463 h 2208879"/>
              <a:gd name="connsiteX18" fmla="*/ 1975104 w 5980176"/>
              <a:gd name="connsiteY18" fmla="*/ 1166463 h 2208879"/>
              <a:gd name="connsiteX19" fmla="*/ 2121408 w 5980176"/>
              <a:gd name="connsiteY19" fmla="*/ 1212183 h 2208879"/>
              <a:gd name="connsiteX20" fmla="*/ 2121408 w 5980176"/>
              <a:gd name="connsiteY20" fmla="*/ 1212183 h 2208879"/>
              <a:gd name="connsiteX21" fmla="*/ 2194560 w 5980176"/>
              <a:gd name="connsiteY21" fmla="*/ 1221327 h 2208879"/>
              <a:gd name="connsiteX22" fmla="*/ 2258568 w 5980176"/>
              <a:gd name="connsiteY22" fmla="*/ 1148175 h 2208879"/>
              <a:gd name="connsiteX23" fmla="*/ 2286000 w 5980176"/>
              <a:gd name="connsiteY23" fmla="*/ 1084167 h 2208879"/>
              <a:gd name="connsiteX24" fmla="*/ 2331720 w 5980176"/>
              <a:gd name="connsiteY24" fmla="*/ 1001871 h 2208879"/>
              <a:gd name="connsiteX25" fmla="*/ 2396902 w 5980176"/>
              <a:gd name="connsiteY25" fmla="*/ 984249 h 2208879"/>
              <a:gd name="connsiteX26" fmla="*/ 2448147 w 5980176"/>
              <a:gd name="connsiteY26" fmla="*/ 990886 h 2208879"/>
              <a:gd name="connsiteX27" fmla="*/ 2527618 w 5980176"/>
              <a:gd name="connsiteY27" fmla="*/ 961453 h 2208879"/>
              <a:gd name="connsiteX28" fmla="*/ 2572258 w 5980176"/>
              <a:gd name="connsiteY28" fmla="*/ 940784 h 2208879"/>
              <a:gd name="connsiteX29" fmla="*/ 2611723 w 5980176"/>
              <a:gd name="connsiteY29" fmla="*/ 909447 h 2208879"/>
              <a:gd name="connsiteX30" fmla="*/ 2635885 w 5980176"/>
              <a:gd name="connsiteY30" fmla="*/ 886904 h 2208879"/>
              <a:gd name="connsiteX31" fmla="*/ 2669222 w 5980176"/>
              <a:gd name="connsiteY31" fmla="*/ 871030 h 2208879"/>
              <a:gd name="connsiteX32" fmla="*/ 2713831 w 5980176"/>
              <a:gd name="connsiteY32" fmla="*/ 881793 h 2208879"/>
              <a:gd name="connsiteX33" fmla="*/ 2819114 w 5980176"/>
              <a:gd name="connsiteY33" fmla="*/ 851566 h 2208879"/>
              <a:gd name="connsiteX34" fmla="*/ 2921985 w 5980176"/>
              <a:gd name="connsiteY34" fmla="*/ 764095 h 2208879"/>
              <a:gd name="connsiteX35" fmla="*/ 3027648 w 5980176"/>
              <a:gd name="connsiteY35" fmla="*/ 624428 h 2208879"/>
              <a:gd name="connsiteX36" fmla="*/ 3104737 w 5980176"/>
              <a:gd name="connsiteY36" fmla="*/ 507079 h 2208879"/>
              <a:gd name="connsiteX37" fmla="*/ 3146394 w 5980176"/>
              <a:gd name="connsiteY37" fmla="*/ 431514 h 2208879"/>
              <a:gd name="connsiteX38" fmla="*/ 3188113 w 5980176"/>
              <a:gd name="connsiteY38" fmla="*/ 381729 h 2208879"/>
              <a:gd name="connsiteX39" fmla="*/ 3225292 w 5980176"/>
              <a:gd name="connsiteY39" fmla="*/ 337153 h 2208879"/>
              <a:gd name="connsiteX40" fmla="*/ 3247517 w 5980176"/>
              <a:gd name="connsiteY40" fmla="*/ 299053 h 2208879"/>
              <a:gd name="connsiteX41" fmla="*/ 3268314 w 5980176"/>
              <a:gd name="connsiteY41" fmla="*/ 286385 h 2208879"/>
              <a:gd name="connsiteX42" fmla="*/ 3316415 w 5980176"/>
              <a:gd name="connsiteY42" fmla="*/ 202501 h 2208879"/>
              <a:gd name="connsiteX43" fmla="*/ 3367436 w 5980176"/>
              <a:gd name="connsiteY43" fmla="*/ 160846 h 2208879"/>
              <a:gd name="connsiteX44" fmla="*/ 3387725 w 5980176"/>
              <a:gd name="connsiteY44" fmla="*/ 120427 h 2208879"/>
              <a:gd name="connsiteX45" fmla="*/ 3425984 w 5980176"/>
              <a:gd name="connsiteY45" fmla="*/ 87789 h 2208879"/>
              <a:gd name="connsiteX46" fmla="*/ 3473704 w 5980176"/>
              <a:gd name="connsiteY46" fmla="*/ 64294 h 2208879"/>
              <a:gd name="connsiteX47" fmla="*/ 3499612 w 5980176"/>
              <a:gd name="connsiteY47" fmla="*/ 41466 h 2208879"/>
              <a:gd name="connsiteX48" fmla="*/ 3524694 w 5980176"/>
              <a:gd name="connsiteY48" fmla="*/ 30321 h 2208879"/>
              <a:gd name="connsiteX49" fmla="*/ 3549396 w 5980176"/>
              <a:gd name="connsiteY49" fmla="*/ 25845 h 2208879"/>
              <a:gd name="connsiteX50" fmla="*/ 3591528 w 5980176"/>
              <a:gd name="connsiteY50" fmla="*/ 8858 h 2208879"/>
              <a:gd name="connsiteX51" fmla="*/ 3651504 w 5980176"/>
              <a:gd name="connsiteY51" fmla="*/ 0 h 2208879"/>
              <a:gd name="connsiteX52" fmla="*/ 3717450 w 5980176"/>
              <a:gd name="connsiteY52" fmla="*/ 12446 h 2208879"/>
              <a:gd name="connsiteX53" fmla="*/ 3759169 w 5980176"/>
              <a:gd name="connsiteY53" fmla="*/ 25146 h 2208879"/>
              <a:gd name="connsiteX54" fmla="*/ 3808477 w 5980176"/>
              <a:gd name="connsiteY54" fmla="*/ 23716 h 2208879"/>
              <a:gd name="connsiteX55" fmla="*/ 3902552 w 5980176"/>
              <a:gd name="connsiteY55" fmla="*/ 68707 h 2208879"/>
              <a:gd name="connsiteX56" fmla="*/ 3972211 w 5980176"/>
              <a:gd name="connsiteY56" fmla="*/ 109346 h 2208879"/>
              <a:gd name="connsiteX57" fmla="*/ 4048220 w 5980176"/>
              <a:gd name="connsiteY57" fmla="*/ 172022 h 2208879"/>
              <a:gd name="connsiteX58" fmla="*/ 4107752 w 5980176"/>
              <a:gd name="connsiteY58" fmla="*/ 249809 h 2208879"/>
              <a:gd name="connsiteX59" fmla="*/ 4148423 w 5980176"/>
              <a:gd name="connsiteY59" fmla="*/ 334773 h 2208879"/>
              <a:gd name="connsiteX60" fmla="*/ 4170998 w 5980176"/>
              <a:gd name="connsiteY60" fmla="*/ 394937 h 2208879"/>
              <a:gd name="connsiteX61" fmla="*/ 4217130 w 5980176"/>
              <a:gd name="connsiteY61" fmla="*/ 503904 h 2208879"/>
              <a:gd name="connsiteX62" fmla="*/ 4251420 w 5980176"/>
              <a:gd name="connsiteY62" fmla="*/ 711612 h 2208879"/>
              <a:gd name="connsiteX63" fmla="*/ 4282536 w 5980176"/>
              <a:gd name="connsiteY63" fmla="*/ 922940 h 2208879"/>
              <a:gd name="connsiteX64" fmla="*/ 4308793 w 5980176"/>
              <a:gd name="connsiteY64" fmla="*/ 1069530 h 2208879"/>
              <a:gd name="connsiteX65" fmla="*/ 4227862 w 5980176"/>
              <a:gd name="connsiteY65" fmla="*/ 1141127 h 2208879"/>
              <a:gd name="connsiteX66" fmla="*/ 4240624 w 5980176"/>
              <a:gd name="connsiteY66" fmla="*/ 1226662 h 2208879"/>
              <a:gd name="connsiteX67" fmla="*/ 4266151 w 5980176"/>
              <a:gd name="connsiteY67" fmla="*/ 1338771 h 2208879"/>
              <a:gd name="connsiteX68" fmla="*/ 4303585 w 5980176"/>
              <a:gd name="connsiteY68" fmla="*/ 1405159 h 2208879"/>
              <a:gd name="connsiteX69" fmla="*/ 4341686 w 5980176"/>
              <a:gd name="connsiteY69" fmla="*/ 1436116 h 2208879"/>
              <a:gd name="connsiteX70" fmla="*/ 4352544 w 5980176"/>
              <a:gd name="connsiteY70" fmla="*/ 1495647 h 2208879"/>
              <a:gd name="connsiteX71" fmla="*/ 4407408 w 5980176"/>
              <a:gd name="connsiteY71" fmla="*/ 1587087 h 2208879"/>
              <a:gd name="connsiteX72" fmla="*/ 4535424 w 5980176"/>
              <a:gd name="connsiteY72" fmla="*/ 1623663 h 2208879"/>
              <a:gd name="connsiteX73" fmla="*/ 4645152 w 5980176"/>
              <a:gd name="connsiteY73" fmla="*/ 1669383 h 2208879"/>
              <a:gd name="connsiteX74" fmla="*/ 4754880 w 5980176"/>
              <a:gd name="connsiteY74" fmla="*/ 1724247 h 2208879"/>
              <a:gd name="connsiteX75" fmla="*/ 4901184 w 5980176"/>
              <a:gd name="connsiteY75" fmla="*/ 1769967 h 2208879"/>
              <a:gd name="connsiteX76" fmla="*/ 5038344 w 5980176"/>
              <a:gd name="connsiteY76" fmla="*/ 1797399 h 2208879"/>
              <a:gd name="connsiteX77" fmla="*/ 5175504 w 5980176"/>
              <a:gd name="connsiteY77" fmla="*/ 1833975 h 2208879"/>
              <a:gd name="connsiteX78" fmla="*/ 5330952 w 5980176"/>
              <a:gd name="connsiteY78" fmla="*/ 1852263 h 2208879"/>
              <a:gd name="connsiteX79" fmla="*/ 5458968 w 5980176"/>
              <a:gd name="connsiteY79" fmla="*/ 1888839 h 2208879"/>
              <a:gd name="connsiteX80" fmla="*/ 5605272 w 5980176"/>
              <a:gd name="connsiteY80" fmla="*/ 1888839 h 2208879"/>
              <a:gd name="connsiteX81" fmla="*/ 5696712 w 5980176"/>
              <a:gd name="connsiteY81" fmla="*/ 1897983 h 2208879"/>
              <a:gd name="connsiteX82" fmla="*/ 5815584 w 5980176"/>
              <a:gd name="connsiteY82" fmla="*/ 1925415 h 2208879"/>
              <a:gd name="connsiteX83" fmla="*/ 5916168 w 5980176"/>
              <a:gd name="connsiteY83" fmla="*/ 1934559 h 2208879"/>
              <a:gd name="connsiteX84" fmla="*/ 5916168 w 5980176"/>
              <a:gd name="connsiteY84" fmla="*/ 1934559 h 2208879"/>
              <a:gd name="connsiteX85" fmla="*/ 5980176 w 5980176"/>
              <a:gd name="connsiteY85" fmla="*/ 1934559 h 2208879"/>
              <a:gd name="connsiteX0" fmla="*/ 0 w 5980176"/>
              <a:gd name="connsiteY0" fmla="*/ 2208879 h 2208879"/>
              <a:gd name="connsiteX1" fmla="*/ 91440 w 5980176"/>
              <a:gd name="connsiteY1" fmla="*/ 2199735 h 2208879"/>
              <a:gd name="connsiteX2" fmla="*/ 320040 w 5980176"/>
              <a:gd name="connsiteY2" fmla="*/ 2154015 h 2208879"/>
              <a:gd name="connsiteX3" fmla="*/ 576072 w 5980176"/>
              <a:gd name="connsiteY3" fmla="*/ 2071719 h 2208879"/>
              <a:gd name="connsiteX4" fmla="*/ 868680 w 5980176"/>
              <a:gd name="connsiteY4" fmla="*/ 1952847 h 2208879"/>
              <a:gd name="connsiteX5" fmla="*/ 996696 w 5980176"/>
              <a:gd name="connsiteY5" fmla="*/ 1888839 h 2208879"/>
              <a:gd name="connsiteX6" fmla="*/ 1152144 w 5980176"/>
              <a:gd name="connsiteY6" fmla="*/ 1733391 h 2208879"/>
              <a:gd name="connsiteX7" fmla="*/ 1234440 w 5980176"/>
              <a:gd name="connsiteY7" fmla="*/ 1641951 h 2208879"/>
              <a:gd name="connsiteX8" fmla="*/ 1335024 w 5980176"/>
              <a:gd name="connsiteY8" fmla="*/ 1513935 h 2208879"/>
              <a:gd name="connsiteX9" fmla="*/ 1389888 w 5980176"/>
              <a:gd name="connsiteY9" fmla="*/ 1349343 h 2208879"/>
              <a:gd name="connsiteX10" fmla="*/ 1463040 w 5980176"/>
              <a:gd name="connsiteY10" fmla="*/ 1212183 h 2208879"/>
              <a:gd name="connsiteX11" fmla="*/ 1527048 w 5980176"/>
              <a:gd name="connsiteY11" fmla="*/ 1175607 h 2208879"/>
              <a:gd name="connsiteX12" fmla="*/ 1609344 w 5980176"/>
              <a:gd name="connsiteY12" fmla="*/ 1212183 h 2208879"/>
              <a:gd name="connsiteX13" fmla="*/ 1700784 w 5980176"/>
              <a:gd name="connsiteY13" fmla="*/ 1148175 h 2208879"/>
              <a:gd name="connsiteX14" fmla="*/ 1801368 w 5980176"/>
              <a:gd name="connsiteY14" fmla="*/ 1102455 h 2208879"/>
              <a:gd name="connsiteX15" fmla="*/ 1883664 w 5980176"/>
              <a:gd name="connsiteY15" fmla="*/ 1065879 h 2208879"/>
              <a:gd name="connsiteX16" fmla="*/ 1883664 w 5980176"/>
              <a:gd name="connsiteY16" fmla="*/ 1065879 h 2208879"/>
              <a:gd name="connsiteX17" fmla="*/ 1975104 w 5980176"/>
              <a:gd name="connsiteY17" fmla="*/ 1166463 h 2208879"/>
              <a:gd name="connsiteX18" fmla="*/ 1975104 w 5980176"/>
              <a:gd name="connsiteY18" fmla="*/ 1166463 h 2208879"/>
              <a:gd name="connsiteX19" fmla="*/ 2121408 w 5980176"/>
              <a:gd name="connsiteY19" fmla="*/ 1212183 h 2208879"/>
              <a:gd name="connsiteX20" fmla="*/ 2121408 w 5980176"/>
              <a:gd name="connsiteY20" fmla="*/ 1212183 h 2208879"/>
              <a:gd name="connsiteX21" fmla="*/ 2194560 w 5980176"/>
              <a:gd name="connsiteY21" fmla="*/ 1221327 h 2208879"/>
              <a:gd name="connsiteX22" fmla="*/ 2258568 w 5980176"/>
              <a:gd name="connsiteY22" fmla="*/ 1148175 h 2208879"/>
              <a:gd name="connsiteX23" fmla="*/ 2286000 w 5980176"/>
              <a:gd name="connsiteY23" fmla="*/ 1084167 h 2208879"/>
              <a:gd name="connsiteX24" fmla="*/ 2331720 w 5980176"/>
              <a:gd name="connsiteY24" fmla="*/ 1001871 h 2208879"/>
              <a:gd name="connsiteX25" fmla="*/ 2396902 w 5980176"/>
              <a:gd name="connsiteY25" fmla="*/ 984249 h 2208879"/>
              <a:gd name="connsiteX26" fmla="*/ 2448147 w 5980176"/>
              <a:gd name="connsiteY26" fmla="*/ 990886 h 2208879"/>
              <a:gd name="connsiteX27" fmla="*/ 2527618 w 5980176"/>
              <a:gd name="connsiteY27" fmla="*/ 961453 h 2208879"/>
              <a:gd name="connsiteX28" fmla="*/ 2572258 w 5980176"/>
              <a:gd name="connsiteY28" fmla="*/ 940784 h 2208879"/>
              <a:gd name="connsiteX29" fmla="*/ 2611723 w 5980176"/>
              <a:gd name="connsiteY29" fmla="*/ 909447 h 2208879"/>
              <a:gd name="connsiteX30" fmla="*/ 2635885 w 5980176"/>
              <a:gd name="connsiteY30" fmla="*/ 886904 h 2208879"/>
              <a:gd name="connsiteX31" fmla="*/ 2669222 w 5980176"/>
              <a:gd name="connsiteY31" fmla="*/ 871030 h 2208879"/>
              <a:gd name="connsiteX32" fmla="*/ 2713831 w 5980176"/>
              <a:gd name="connsiteY32" fmla="*/ 881793 h 2208879"/>
              <a:gd name="connsiteX33" fmla="*/ 2819114 w 5980176"/>
              <a:gd name="connsiteY33" fmla="*/ 851566 h 2208879"/>
              <a:gd name="connsiteX34" fmla="*/ 2921985 w 5980176"/>
              <a:gd name="connsiteY34" fmla="*/ 764095 h 2208879"/>
              <a:gd name="connsiteX35" fmla="*/ 3027648 w 5980176"/>
              <a:gd name="connsiteY35" fmla="*/ 624428 h 2208879"/>
              <a:gd name="connsiteX36" fmla="*/ 3104737 w 5980176"/>
              <a:gd name="connsiteY36" fmla="*/ 507079 h 2208879"/>
              <a:gd name="connsiteX37" fmla="*/ 3146394 w 5980176"/>
              <a:gd name="connsiteY37" fmla="*/ 431514 h 2208879"/>
              <a:gd name="connsiteX38" fmla="*/ 3188113 w 5980176"/>
              <a:gd name="connsiteY38" fmla="*/ 381729 h 2208879"/>
              <a:gd name="connsiteX39" fmla="*/ 3225292 w 5980176"/>
              <a:gd name="connsiteY39" fmla="*/ 337153 h 2208879"/>
              <a:gd name="connsiteX40" fmla="*/ 3247517 w 5980176"/>
              <a:gd name="connsiteY40" fmla="*/ 299053 h 2208879"/>
              <a:gd name="connsiteX41" fmla="*/ 3268314 w 5980176"/>
              <a:gd name="connsiteY41" fmla="*/ 286385 h 2208879"/>
              <a:gd name="connsiteX42" fmla="*/ 3316415 w 5980176"/>
              <a:gd name="connsiteY42" fmla="*/ 202501 h 2208879"/>
              <a:gd name="connsiteX43" fmla="*/ 3367436 w 5980176"/>
              <a:gd name="connsiteY43" fmla="*/ 160846 h 2208879"/>
              <a:gd name="connsiteX44" fmla="*/ 3387725 w 5980176"/>
              <a:gd name="connsiteY44" fmla="*/ 120427 h 2208879"/>
              <a:gd name="connsiteX45" fmla="*/ 3425984 w 5980176"/>
              <a:gd name="connsiteY45" fmla="*/ 87789 h 2208879"/>
              <a:gd name="connsiteX46" fmla="*/ 3473704 w 5980176"/>
              <a:gd name="connsiteY46" fmla="*/ 64294 h 2208879"/>
              <a:gd name="connsiteX47" fmla="*/ 3499612 w 5980176"/>
              <a:gd name="connsiteY47" fmla="*/ 41466 h 2208879"/>
              <a:gd name="connsiteX48" fmla="*/ 3524694 w 5980176"/>
              <a:gd name="connsiteY48" fmla="*/ 30321 h 2208879"/>
              <a:gd name="connsiteX49" fmla="*/ 3549396 w 5980176"/>
              <a:gd name="connsiteY49" fmla="*/ 25845 h 2208879"/>
              <a:gd name="connsiteX50" fmla="*/ 3591528 w 5980176"/>
              <a:gd name="connsiteY50" fmla="*/ 8858 h 2208879"/>
              <a:gd name="connsiteX51" fmla="*/ 3651504 w 5980176"/>
              <a:gd name="connsiteY51" fmla="*/ 0 h 2208879"/>
              <a:gd name="connsiteX52" fmla="*/ 3717450 w 5980176"/>
              <a:gd name="connsiteY52" fmla="*/ 12446 h 2208879"/>
              <a:gd name="connsiteX53" fmla="*/ 3759169 w 5980176"/>
              <a:gd name="connsiteY53" fmla="*/ 25146 h 2208879"/>
              <a:gd name="connsiteX54" fmla="*/ 3808477 w 5980176"/>
              <a:gd name="connsiteY54" fmla="*/ 23716 h 2208879"/>
              <a:gd name="connsiteX55" fmla="*/ 3902552 w 5980176"/>
              <a:gd name="connsiteY55" fmla="*/ 68707 h 2208879"/>
              <a:gd name="connsiteX56" fmla="*/ 3972211 w 5980176"/>
              <a:gd name="connsiteY56" fmla="*/ 109346 h 2208879"/>
              <a:gd name="connsiteX57" fmla="*/ 4048220 w 5980176"/>
              <a:gd name="connsiteY57" fmla="*/ 172022 h 2208879"/>
              <a:gd name="connsiteX58" fmla="*/ 4107752 w 5980176"/>
              <a:gd name="connsiteY58" fmla="*/ 249809 h 2208879"/>
              <a:gd name="connsiteX59" fmla="*/ 4148423 w 5980176"/>
              <a:gd name="connsiteY59" fmla="*/ 334773 h 2208879"/>
              <a:gd name="connsiteX60" fmla="*/ 4170998 w 5980176"/>
              <a:gd name="connsiteY60" fmla="*/ 394937 h 2208879"/>
              <a:gd name="connsiteX61" fmla="*/ 4217130 w 5980176"/>
              <a:gd name="connsiteY61" fmla="*/ 503904 h 2208879"/>
              <a:gd name="connsiteX62" fmla="*/ 4251420 w 5980176"/>
              <a:gd name="connsiteY62" fmla="*/ 711612 h 2208879"/>
              <a:gd name="connsiteX63" fmla="*/ 4282536 w 5980176"/>
              <a:gd name="connsiteY63" fmla="*/ 922940 h 2208879"/>
              <a:gd name="connsiteX64" fmla="*/ 4308793 w 5980176"/>
              <a:gd name="connsiteY64" fmla="*/ 1069530 h 2208879"/>
              <a:gd name="connsiteX65" fmla="*/ 4323112 w 5980176"/>
              <a:gd name="connsiteY65" fmla="*/ 1163352 h 2208879"/>
              <a:gd name="connsiteX66" fmla="*/ 4240624 w 5980176"/>
              <a:gd name="connsiteY66" fmla="*/ 1226662 h 2208879"/>
              <a:gd name="connsiteX67" fmla="*/ 4266151 w 5980176"/>
              <a:gd name="connsiteY67" fmla="*/ 1338771 h 2208879"/>
              <a:gd name="connsiteX68" fmla="*/ 4303585 w 5980176"/>
              <a:gd name="connsiteY68" fmla="*/ 1405159 h 2208879"/>
              <a:gd name="connsiteX69" fmla="*/ 4341686 w 5980176"/>
              <a:gd name="connsiteY69" fmla="*/ 1436116 h 2208879"/>
              <a:gd name="connsiteX70" fmla="*/ 4352544 w 5980176"/>
              <a:gd name="connsiteY70" fmla="*/ 1495647 h 2208879"/>
              <a:gd name="connsiteX71" fmla="*/ 4407408 w 5980176"/>
              <a:gd name="connsiteY71" fmla="*/ 1587087 h 2208879"/>
              <a:gd name="connsiteX72" fmla="*/ 4535424 w 5980176"/>
              <a:gd name="connsiteY72" fmla="*/ 1623663 h 2208879"/>
              <a:gd name="connsiteX73" fmla="*/ 4645152 w 5980176"/>
              <a:gd name="connsiteY73" fmla="*/ 1669383 h 2208879"/>
              <a:gd name="connsiteX74" fmla="*/ 4754880 w 5980176"/>
              <a:gd name="connsiteY74" fmla="*/ 1724247 h 2208879"/>
              <a:gd name="connsiteX75" fmla="*/ 4901184 w 5980176"/>
              <a:gd name="connsiteY75" fmla="*/ 1769967 h 2208879"/>
              <a:gd name="connsiteX76" fmla="*/ 5038344 w 5980176"/>
              <a:gd name="connsiteY76" fmla="*/ 1797399 h 2208879"/>
              <a:gd name="connsiteX77" fmla="*/ 5175504 w 5980176"/>
              <a:gd name="connsiteY77" fmla="*/ 1833975 h 2208879"/>
              <a:gd name="connsiteX78" fmla="*/ 5330952 w 5980176"/>
              <a:gd name="connsiteY78" fmla="*/ 1852263 h 2208879"/>
              <a:gd name="connsiteX79" fmla="*/ 5458968 w 5980176"/>
              <a:gd name="connsiteY79" fmla="*/ 1888839 h 2208879"/>
              <a:gd name="connsiteX80" fmla="*/ 5605272 w 5980176"/>
              <a:gd name="connsiteY80" fmla="*/ 1888839 h 2208879"/>
              <a:gd name="connsiteX81" fmla="*/ 5696712 w 5980176"/>
              <a:gd name="connsiteY81" fmla="*/ 1897983 h 2208879"/>
              <a:gd name="connsiteX82" fmla="*/ 5815584 w 5980176"/>
              <a:gd name="connsiteY82" fmla="*/ 1925415 h 2208879"/>
              <a:gd name="connsiteX83" fmla="*/ 5916168 w 5980176"/>
              <a:gd name="connsiteY83" fmla="*/ 1934559 h 2208879"/>
              <a:gd name="connsiteX84" fmla="*/ 5916168 w 5980176"/>
              <a:gd name="connsiteY84" fmla="*/ 1934559 h 2208879"/>
              <a:gd name="connsiteX85" fmla="*/ 5980176 w 5980176"/>
              <a:gd name="connsiteY85" fmla="*/ 1934559 h 2208879"/>
              <a:gd name="connsiteX0" fmla="*/ 0 w 5980176"/>
              <a:gd name="connsiteY0" fmla="*/ 2208879 h 2208879"/>
              <a:gd name="connsiteX1" fmla="*/ 91440 w 5980176"/>
              <a:gd name="connsiteY1" fmla="*/ 2199735 h 2208879"/>
              <a:gd name="connsiteX2" fmla="*/ 320040 w 5980176"/>
              <a:gd name="connsiteY2" fmla="*/ 2154015 h 2208879"/>
              <a:gd name="connsiteX3" fmla="*/ 576072 w 5980176"/>
              <a:gd name="connsiteY3" fmla="*/ 2071719 h 2208879"/>
              <a:gd name="connsiteX4" fmla="*/ 868680 w 5980176"/>
              <a:gd name="connsiteY4" fmla="*/ 1952847 h 2208879"/>
              <a:gd name="connsiteX5" fmla="*/ 996696 w 5980176"/>
              <a:gd name="connsiteY5" fmla="*/ 1888839 h 2208879"/>
              <a:gd name="connsiteX6" fmla="*/ 1152144 w 5980176"/>
              <a:gd name="connsiteY6" fmla="*/ 1733391 h 2208879"/>
              <a:gd name="connsiteX7" fmla="*/ 1234440 w 5980176"/>
              <a:gd name="connsiteY7" fmla="*/ 1641951 h 2208879"/>
              <a:gd name="connsiteX8" fmla="*/ 1335024 w 5980176"/>
              <a:gd name="connsiteY8" fmla="*/ 1513935 h 2208879"/>
              <a:gd name="connsiteX9" fmla="*/ 1389888 w 5980176"/>
              <a:gd name="connsiteY9" fmla="*/ 1349343 h 2208879"/>
              <a:gd name="connsiteX10" fmla="*/ 1463040 w 5980176"/>
              <a:gd name="connsiteY10" fmla="*/ 1212183 h 2208879"/>
              <a:gd name="connsiteX11" fmla="*/ 1527048 w 5980176"/>
              <a:gd name="connsiteY11" fmla="*/ 1175607 h 2208879"/>
              <a:gd name="connsiteX12" fmla="*/ 1609344 w 5980176"/>
              <a:gd name="connsiteY12" fmla="*/ 1212183 h 2208879"/>
              <a:gd name="connsiteX13" fmla="*/ 1700784 w 5980176"/>
              <a:gd name="connsiteY13" fmla="*/ 1148175 h 2208879"/>
              <a:gd name="connsiteX14" fmla="*/ 1801368 w 5980176"/>
              <a:gd name="connsiteY14" fmla="*/ 1102455 h 2208879"/>
              <a:gd name="connsiteX15" fmla="*/ 1883664 w 5980176"/>
              <a:gd name="connsiteY15" fmla="*/ 1065879 h 2208879"/>
              <a:gd name="connsiteX16" fmla="*/ 1883664 w 5980176"/>
              <a:gd name="connsiteY16" fmla="*/ 1065879 h 2208879"/>
              <a:gd name="connsiteX17" fmla="*/ 1975104 w 5980176"/>
              <a:gd name="connsiteY17" fmla="*/ 1166463 h 2208879"/>
              <a:gd name="connsiteX18" fmla="*/ 1975104 w 5980176"/>
              <a:gd name="connsiteY18" fmla="*/ 1166463 h 2208879"/>
              <a:gd name="connsiteX19" fmla="*/ 2121408 w 5980176"/>
              <a:gd name="connsiteY19" fmla="*/ 1212183 h 2208879"/>
              <a:gd name="connsiteX20" fmla="*/ 2121408 w 5980176"/>
              <a:gd name="connsiteY20" fmla="*/ 1212183 h 2208879"/>
              <a:gd name="connsiteX21" fmla="*/ 2194560 w 5980176"/>
              <a:gd name="connsiteY21" fmla="*/ 1221327 h 2208879"/>
              <a:gd name="connsiteX22" fmla="*/ 2258568 w 5980176"/>
              <a:gd name="connsiteY22" fmla="*/ 1148175 h 2208879"/>
              <a:gd name="connsiteX23" fmla="*/ 2286000 w 5980176"/>
              <a:gd name="connsiteY23" fmla="*/ 1084167 h 2208879"/>
              <a:gd name="connsiteX24" fmla="*/ 2331720 w 5980176"/>
              <a:gd name="connsiteY24" fmla="*/ 1001871 h 2208879"/>
              <a:gd name="connsiteX25" fmla="*/ 2396902 w 5980176"/>
              <a:gd name="connsiteY25" fmla="*/ 984249 h 2208879"/>
              <a:gd name="connsiteX26" fmla="*/ 2448147 w 5980176"/>
              <a:gd name="connsiteY26" fmla="*/ 990886 h 2208879"/>
              <a:gd name="connsiteX27" fmla="*/ 2527618 w 5980176"/>
              <a:gd name="connsiteY27" fmla="*/ 961453 h 2208879"/>
              <a:gd name="connsiteX28" fmla="*/ 2572258 w 5980176"/>
              <a:gd name="connsiteY28" fmla="*/ 940784 h 2208879"/>
              <a:gd name="connsiteX29" fmla="*/ 2611723 w 5980176"/>
              <a:gd name="connsiteY29" fmla="*/ 909447 h 2208879"/>
              <a:gd name="connsiteX30" fmla="*/ 2635885 w 5980176"/>
              <a:gd name="connsiteY30" fmla="*/ 886904 h 2208879"/>
              <a:gd name="connsiteX31" fmla="*/ 2669222 w 5980176"/>
              <a:gd name="connsiteY31" fmla="*/ 871030 h 2208879"/>
              <a:gd name="connsiteX32" fmla="*/ 2713831 w 5980176"/>
              <a:gd name="connsiteY32" fmla="*/ 881793 h 2208879"/>
              <a:gd name="connsiteX33" fmla="*/ 2819114 w 5980176"/>
              <a:gd name="connsiteY33" fmla="*/ 851566 h 2208879"/>
              <a:gd name="connsiteX34" fmla="*/ 2921985 w 5980176"/>
              <a:gd name="connsiteY34" fmla="*/ 764095 h 2208879"/>
              <a:gd name="connsiteX35" fmla="*/ 3027648 w 5980176"/>
              <a:gd name="connsiteY35" fmla="*/ 624428 h 2208879"/>
              <a:gd name="connsiteX36" fmla="*/ 3104737 w 5980176"/>
              <a:gd name="connsiteY36" fmla="*/ 507079 h 2208879"/>
              <a:gd name="connsiteX37" fmla="*/ 3146394 w 5980176"/>
              <a:gd name="connsiteY37" fmla="*/ 431514 h 2208879"/>
              <a:gd name="connsiteX38" fmla="*/ 3188113 w 5980176"/>
              <a:gd name="connsiteY38" fmla="*/ 381729 h 2208879"/>
              <a:gd name="connsiteX39" fmla="*/ 3225292 w 5980176"/>
              <a:gd name="connsiteY39" fmla="*/ 337153 h 2208879"/>
              <a:gd name="connsiteX40" fmla="*/ 3247517 w 5980176"/>
              <a:gd name="connsiteY40" fmla="*/ 299053 h 2208879"/>
              <a:gd name="connsiteX41" fmla="*/ 3268314 w 5980176"/>
              <a:gd name="connsiteY41" fmla="*/ 286385 h 2208879"/>
              <a:gd name="connsiteX42" fmla="*/ 3316415 w 5980176"/>
              <a:gd name="connsiteY42" fmla="*/ 202501 h 2208879"/>
              <a:gd name="connsiteX43" fmla="*/ 3367436 w 5980176"/>
              <a:gd name="connsiteY43" fmla="*/ 160846 h 2208879"/>
              <a:gd name="connsiteX44" fmla="*/ 3387725 w 5980176"/>
              <a:gd name="connsiteY44" fmla="*/ 120427 h 2208879"/>
              <a:gd name="connsiteX45" fmla="*/ 3425984 w 5980176"/>
              <a:gd name="connsiteY45" fmla="*/ 87789 h 2208879"/>
              <a:gd name="connsiteX46" fmla="*/ 3473704 w 5980176"/>
              <a:gd name="connsiteY46" fmla="*/ 64294 h 2208879"/>
              <a:gd name="connsiteX47" fmla="*/ 3499612 w 5980176"/>
              <a:gd name="connsiteY47" fmla="*/ 41466 h 2208879"/>
              <a:gd name="connsiteX48" fmla="*/ 3524694 w 5980176"/>
              <a:gd name="connsiteY48" fmla="*/ 30321 h 2208879"/>
              <a:gd name="connsiteX49" fmla="*/ 3549396 w 5980176"/>
              <a:gd name="connsiteY49" fmla="*/ 25845 h 2208879"/>
              <a:gd name="connsiteX50" fmla="*/ 3591528 w 5980176"/>
              <a:gd name="connsiteY50" fmla="*/ 8858 h 2208879"/>
              <a:gd name="connsiteX51" fmla="*/ 3651504 w 5980176"/>
              <a:gd name="connsiteY51" fmla="*/ 0 h 2208879"/>
              <a:gd name="connsiteX52" fmla="*/ 3717450 w 5980176"/>
              <a:gd name="connsiteY52" fmla="*/ 12446 h 2208879"/>
              <a:gd name="connsiteX53" fmla="*/ 3759169 w 5980176"/>
              <a:gd name="connsiteY53" fmla="*/ 25146 h 2208879"/>
              <a:gd name="connsiteX54" fmla="*/ 3808477 w 5980176"/>
              <a:gd name="connsiteY54" fmla="*/ 23716 h 2208879"/>
              <a:gd name="connsiteX55" fmla="*/ 3902552 w 5980176"/>
              <a:gd name="connsiteY55" fmla="*/ 68707 h 2208879"/>
              <a:gd name="connsiteX56" fmla="*/ 3972211 w 5980176"/>
              <a:gd name="connsiteY56" fmla="*/ 109346 h 2208879"/>
              <a:gd name="connsiteX57" fmla="*/ 4048220 w 5980176"/>
              <a:gd name="connsiteY57" fmla="*/ 172022 h 2208879"/>
              <a:gd name="connsiteX58" fmla="*/ 4107752 w 5980176"/>
              <a:gd name="connsiteY58" fmla="*/ 249809 h 2208879"/>
              <a:gd name="connsiteX59" fmla="*/ 4148423 w 5980176"/>
              <a:gd name="connsiteY59" fmla="*/ 334773 h 2208879"/>
              <a:gd name="connsiteX60" fmla="*/ 4170998 w 5980176"/>
              <a:gd name="connsiteY60" fmla="*/ 394937 h 2208879"/>
              <a:gd name="connsiteX61" fmla="*/ 4217130 w 5980176"/>
              <a:gd name="connsiteY61" fmla="*/ 503904 h 2208879"/>
              <a:gd name="connsiteX62" fmla="*/ 4251420 w 5980176"/>
              <a:gd name="connsiteY62" fmla="*/ 711612 h 2208879"/>
              <a:gd name="connsiteX63" fmla="*/ 4282536 w 5980176"/>
              <a:gd name="connsiteY63" fmla="*/ 922940 h 2208879"/>
              <a:gd name="connsiteX64" fmla="*/ 4308793 w 5980176"/>
              <a:gd name="connsiteY64" fmla="*/ 1069530 h 2208879"/>
              <a:gd name="connsiteX65" fmla="*/ 4323112 w 5980176"/>
              <a:gd name="connsiteY65" fmla="*/ 1163352 h 2208879"/>
              <a:gd name="connsiteX66" fmla="*/ 4339049 w 5980176"/>
              <a:gd name="connsiteY66" fmla="*/ 1236187 h 2208879"/>
              <a:gd name="connsiteX67" fmla="*/ 4266151 w 5980176"/>
              <a:gd name="connsiteY67" fmla="*/ 1338771 h 2208879"/>
              <a:gd name="connsiteX68" fmla="*/ 4303585 w 5980176"/>
              <a:gd name="connsiteY68" fmla="*/ 1405159 h 2208879"/>
              <a:gd name="connsiteX69" fmla="*/ 4341686 w 5980176"/>
              <a:gd name="connsiteY69" fmla="*/ 1436116 h 2208879"/>
              <a:gd name="connsiteX70" fmla="*/ 4352544 w 5980176"/>
              <a:gd name="connsiteY70" fmla="*/ 1495647 h 2208879"/>
              <a:gd name="connsiteX71" fmla="*/ 4407408 w 5980176"/>
              <a:gd name="connsiteY71" fmla="*/ 1587087 h 2208879"/>
              <a:gd name="connsiteX72" fmla="*/ 4535424 w 5980176"/>
              <a:gd name="connsiteY72" fmla="*/ 1623663 h 2208879"/>
              <a:gd name="connsiteX73" fmla="*/ 4645152 w 5980176"/>
              <a:gd name="connsiteY73" fmla="*/ 1669383 h 2208879"/>
              <a:gd name="connsiteX74" fmla="*/ 4754880 w 5980176"/>
              <a:gd name="connsiteY74" fmla="*/ 1724247 h 2208879"/>
              <a:gd name="connsiteX75" fmla="*/ 4901184 w 5980176"/>
              <a:gd name="connsiteY75" fmla="*/ 1769967 h 2208879"/>
              <a:gd name="connsiteX76" fmla="*/ 5038344 w 5980176"/>
              <a:gd name="connsiteY76" fmla="*/ 1797399 h 2208879"/>
              <a:gd name="connsiteX77" fmla="*/ 5175504 w 5980176"/>
              <a:gd name="connsiteY77" fmla="*/ 1833975 h 2208879"/>
              <a:gd name="connsiteX78" fmla="*/ 5330952 w 5980176"/>
              <a:gd name="connsiteY78" fmla="*/ 1852263 h 2208879"/>
              <a:gd name="connsiteX79" fmla="*/ 5458968 w 5980176"/>
              <a:gd name="connsiteY79" fmla="*/ 1888839 h 2208879"/>
              <a:gd name="connsiteX80" fmla="*/ 5605272 w 5980176"/>
              <a:gd name="connsiteY80" fmla="*/ 1888839 h 2208879"/>
              <a:gd name="connsiteX81" fmla="*/ 5696712 w 5980176"/>
              <a:gd name="connsiteY81" fmla="*/ 1897983 h 2208879"/>
              <a:gd name="connsiteX82" fmla="*/ 5815584 w 5980176"/>
              <a:gd name="connsiteY82" fmla="*/ 1925415 h 2208879"/>
              <a:gd name="connsiteX83" fmla="*/ 5916168 w 5980176"/>
              <a:gd name="connsiteY83" fmla="*/ 1934559 h 2208879"/>
              <a:gd name="connsiteX84" fmla="*/ 5916168 w 5980176"/>
              <a:gd name="connsiteY84" fmla="*/ 1934559 h 2208879"/>
              <a:gd name="connsiteX85" fmla="*/ 5980176 w 5980176"/>
              <a:gd name="connsiteY85" fmla="*/ 1934559 h 2208879"/>
              <a:gd name="connsiteX0" fmla="*/ 0 w 5980176"/>
              <a:gd name="connsiteY0" fmla="*/ 2208879 h 2208879"/>
              <a:gd name="connsiteX1" fmla="*/ 91440 w 5980176"/>
              <a:gd name="connsiteY1" fmla="*/ 2199735 h 2208879"/>
              <a:gd name="connsiteX2" fmla="*/ 320040 w 5980176"/>
              <a:gd name="connsiteY2" fmla="*/ 2154015 h 2208879"/>
              <a:gd name="connsiteX3" fmla="*/ 576072 w 5980176"/>
              <a:gd name="connsiteY3" fmla="*/ 2071719 h 2208879"/>
              <a:gd name="connsiteX4" fmla="*/ 868680 w 5980176"/>
              <a:gd name="connsiteY4" fmla="*/ 1952847 h 2208879"/>
              <a:gd name="connsiteX5" fmla="*/ 996696 w 5980176"/>
              <a:gd name="connsiteY5" fmla="*/ 1888839 h 2208879"/>
              <a:gd name="connsiteX6" fmla="*/ 1152144 w 5980176"/>
              <a:gd name="connsiteY6" fmla="*/ 1733391 h 2208879"/>
              <a:gd name="connsiteX7" fmla="*/ 1234440 w 5980176"/>
              <a:gd name="connsiteY7" fmla="*/ 1641951 h 2208879"/>
              <a:gd name="connsiteX8" fmla="*/ 1335024 w 5980176"/>
              <a:gd name="connsiteY8" fmla="*/ 1513935 h 2208879"/>
              <a:gd name="connsiteX9" fmla="*/ 1389888 w 5980176"/>
              <a:gd name="connsiteY9" fmla="*/ 1349343 h 2208879"/>
              <a:gd name="connsiteX10" fmla="*/ 1463040 w 5980176"/>
              <a:gd name="connsiteY10" fmla="*/ 1212183 h 2208879"/>
              <a:gd name="connsiteX11" fmla="*/ 1527048 w 5980176"/>
              <a:gd name="connsiteY11" fmla="*/ 1175607 h 2208879"/>
              <a:gd name="connsiteX12" fmla="*/ 1609344 w 5980176"/>
              <a:gd name="connsiteY12" fmla="*/ 1212183 h 2208879"/>
              <a:gd name="connsiteX13" fmla="*/ 1700784 w 5980176"/>
              <a:gd name="connsiteY13" fmla="*/ 1148175 h 2208879"/>
              <a:gd name="connsiteX14" fmla="*/ 1801368 w 5980176"/>
              <a:gd name="connsiteY14" fmla="*/ 1102455 h 2208879"/>
              <a:gd name="connsiteX15" fmla="*/ 1883664 w 5980176"/>
              <a:gd name="connsiteY15" fmla="*/ 1065879 h 2208879"/>
              <a:gd name="connsiteX16" fmla="*/ 1883664 w 5980176"/>
              <a:gd name="connsiteY16" fmla="*/ 1065879 h 2208879"/>
              <a:gd name="connsiteX17" fmla="*/ 1975104 w 5980176"/>
              <a:gd name="connsiteY17" fmla="*/ 1166463 h 2208879"/>
              <a:gd name="connsiteX18" fmla="*/ 1975104 w 5980176"/>
              <a:gd name="connsiteY18" fmla="*/ 1166463 h 2208879"/>
              <a:gd name="connsiteX19" fmla="*/ 2121408 w 5980176"/>
              <a:gd name="connsiteY19" fmla="*/ 1212183 h 2208879"/>
              <a:gd name="connsiteX20" fmla="*/ 2121408 w 5980176"/>
              <a:gd name="connsiteY20" fmla="*/ 1212183 h 2208879"/>
              <a:gd name="connsiteX21" fmla="*/ 2194560 w 5980176"/>
              <a:gd name="connsiteY21" fmla="*/ 1221327 h 2208879"/>
              <a:gd name="connsiteX22" fmla="*/ 2258568 w 5980176"/>
              <a:gd name="connsiteY22" fmla="*/ 1148175 h 2208879"/>
              <a:gd name="connsiteX23" fmla="*/ 2286000 w 5980176"/>
              <a:gd name="connsiteY23" fmla="*/ 1084167 h 2208879"/>
              <a:gd name="connsiteX24" fmla="*/ 2331720 w 5980176"/>
              <a:gd name="connsiteY24" fmla="*/ 1001871 h 2208879"/>
              <a:gd name="connsiteX25" fmla="*/ 2396902 w 5980176"/>
              <a:gd name="connsiteY25" fmla="*/ 984249 h 2208879"/>
              <a:gd name="connsiteX26" fmla="*/ 2448147 w 5980176"/>
              <a:gd name="connsiteY26" fmla="*/ 990886 h 2208879"/>
              <a:gd name="connsiteX27" fmla="*/ 2527618 w 5980176"/>
              <a:gd name="connsiteY27" fmla="*/ 961453 h 2208879"/>
              <a:gd name="connsiteX28" fmla="*/ 2572258 w 5980176"/>
              <a:gd name="connsiteY28" fmla="*/ 940784 h 2208879"/>
              <a:gd name="connsiteX29" fmla="*/ 2611723 w 5980176"/>
              <a:gd name="connsiteY29" fmla="*/ 909447 h 2208879"/>
              <a:gd name="connsiteX30" fmla="*/ 2635885 w 5980176"/>
              <a:gd name="connsiteY30" fmla="*/ 886904 h 2208879"/>
              <a:gd name="connsiteX31" fmla="*/ 2669222 w 5980176"/>
              <a:gd name="connsiteY31" fmla="*/ 871030 h 2208879"/>
              <a:gd name="connsiteX32" fmla="*/ 2713831 w 5980176"/>
              <a:gd name="connsiteY32" fmla="*/ 881793 h 2208879"/>
              <a:gd name="connsiteX33" fmla="*/ 2819114 w 5980176"/>
              <a:gd name="connsiteY33" fmla="*/ 851566 h 2208879"/>
              <a:gd name="connsiteX34" fmla="*/ 2921985 w 5980176"/>
              <a:gd name="connsiteY34" fmla="*/ 764095 h 2208879"/>
              <a:gd name="connsiteX35" fmla="*/ 3027648 w 5980176"/>
              <a:gd name="connsiteY35" fmla="*/ 624428 h 2208879"/>
              <a:gd name="connsiteX36" fmla="*/ 3104737 w 5980176"/>
              <a:gd name="connsiteY36" fmla="*/ 507079 h 2208879"/>
              <a:gd name="connsiteX37" fmla="*/ 3146394 w 5980176"/>
              <a:gd name="connsiteY37" fmla="*/ 431514 h 2208879"/>
              <a:gd name="connsiteX38" fmla="*/ 3188113 w 5980176"/>
              <a:gd name="connsiteY38" fmla="*/ 381729 h 2208879"/>
              <a:gd name="connsiteX39" fmla="*/ 3225292 w 5980176"/>
              <a:gd name="connsiteY39" fmla="*/ 337153 h 2208879"/>
              <a:gd name="connsiteX40" fmla="*/ 3247517 w 5980176"/>
              <a:gd name="connsiteY40" fmla="*/ 299053 h 2208879"/>
              <a:gd name="connsiteX41" fmla="*/ 3268314 w 5980176"/>
              <a:gd name="connsiteY41" fmla="*/ 286385 h 2208879"/>
              <a:gd name="connsiteX42" fmla="*/ 3316415 w 5980176"/>
              <a:gd name="connsiteY42" fmla="*/ 202501 h 2208879"/>
              <a:gd name="connsiteX43" fmla="*/ 3367436 w 5980176"/>
              <a:gd name="connsiteY43" fmla="*/ 160846 h 2208879"/>
              <a:gd name="connsiteX44" fmla="*/ 3387725 w 5980176"/>
              <a:gd name="connsiteY44" fmla="*/ 120427 h 2208879"/>
              <a:gd name="connsiteX45" fmla="*/ 3425984 w 5980176"/>
              <a:gd name="connsiteY45" fmla="*/ 87789 h 2208879"/>
              <a:gd name="connsiteX46" fmla="*/ 3473704 w 5980176"/>
              <a:gd name="connsiteY46" fmla="*/ 64294 h 2208879"/>
              <a:gd name="connsiteX47" fmla="*/ 3499612 w 5980176"/>
              <a:gd name="connsiteY47" fmla="*/ 41466 h 2208879"/>
              <a:gd name="connsiteX48" fmla="*/ 3524694 w 5980176"/>
              <a:gd name="connsiteY48" fmla="*/ 30321 h 2208879"/>
              <a:gd name="connsiteX49" fmla="*/ 3549396 w 5980176"/>
              <a:gd name="connsiteY49" fmla="*/ 25845 h 2208879"/>
              <a:gd name="connsiteX50" fmla="*/ 3591528 w 5980176"/>
              <a:gd name="connsiteY50" fmla="*/ 8858 h 2208879"/>
              <a:gd name="connsiteX51" fmla="*/ 3651504 w 5980176"/>
              <a:gd name="connsiteY51" fmla="*/ 0 h 2208879"/>
              <a:gd name="connsiteX52" fmla="*/ 3717450 w 5980176"/>
              <a:gd name="connsiteY52" fmla="*/ 12446 h 2208879"/>
              <a:gd name="connsiteX53" fmla="*/ 3759169 w 5980176"/>
              <a:gd name="connsiteY53" fmla="*/ 25146 h 2208879"/>
              <a:gd name="connsiteX54" fmla="*/ 3808477 w 5980176"/>
              <a:gd name="connsiteY54" fmla="*/ 23716 h 2208879"/>
              <a:gd name="connsiteX55" fmla="*/ 3902552 w 5980176"/>
              <a:gd name="connsiteY55" fmla="*/ 68707 h 2208879"/>
              <a:gd name="connsiteX56" fmla="*/ 3972211 w 5980176"/>
              <a:gd name="connsiteY56" fmla="*/ 109346 h 2208879"/>
              <a:gd name="connsiteX57" fmla="*/ 4048220 w 5980176"/>
              <a:gd name="connsiteY57" fmla="*/ 172022 h 2208879"/>
              <a:gd name="connsiteX58" fmla="*/ 4107752 w 5980176"/>
              <a:gd name="connsiteY58" fmla="*/ 249809 h 2208879"/>
              <a:gd name="connsiteX59" fmla="*/ 4148423 w 5980176"/>
              <a:gd name="connsiteY59" fmla="*/ 334773 h 2208879"/>
              <a:gd name="connsiteX60" fmla="*/ 4170998 w 5980176"/>
              <a:gd name="connsiteY60" fmla="*/ 394937 h 2208879"/>
              <a:gd name="connsiteX61" fmla="*/ 4217130 w 5980176"/>
              <a:gd name="connsiteY61" fmla="*/ 503904 h 2208879"/>
              <a:gd name="connsiteX62" fmla="*/ 4251420 w 5980176"/>
              <a:gd name="connsiteY62" fmla="*/ 711612 h 2208879"/>
              <a:gd name="connsiteX63" fmla="*/ 4282536 w 5980176"/>
              <a:gd name="connsiteY63" fmla="*/ 922940 h 2208879"/>
              <a:gd name="connsiteX64" fmla="*/ 4308793 w 5980176"/>
              <a:gd name="connsiteY64" fmla="*/ 1069530 h 2208879"/>
              <a:gd name="connsiteX65" fmla="*/ 4323112 w 5980176"/>
              <a:gd name="connsiteY65" fmla="*/ 1163352 h 2208879"/>
              <a:gd name="connsiteX66" fmla="*/ 4339049 w 5980176"/>
              <a:gd name="connsiteY66" fmla="*/ 1236187 h 2208879"/>
              <a:gd name="connsiteX67" fmla="*/ 4348701 w 5980176"/>
              <a:gd name="connsiteY67" fmla="*/ 1332421 h 2208879"/>
              <a:gd name="connsiteX68" fmla="*/ 4303585 w 5980176"/>
              <a:gd name="connsiteY68" fmla="*/ 1405159 h 2208879"/>
              <a:gd name="connsiteX69" fmla="*/ 4341686 w 5980176"/>
              <a:gd name="connsiteY69" fmla="*/ 1436116 h 2208879"/>
              <a:gd name="connsiteX70" fmla="*/ 4352544 w 5980176"/>
              <a:gd name="connsiteY70" fmla="*/ 1495647 h 2208879"/>
              <a:gd name="connsiteX71" fmla="*/ 4407408 w 5980176"/>
              <a:gd name="connsiteY71" fmla="*/ 1587087 h 2208879"/>
              <a:gd name="connsiteX72" fmla="*/ 4535424 w 5980176"/>
              <a:gd name="connsiteY72" fmla="*/ 1623663 h 2208879"/>
              <a:gd name="connsiteX73" fmla="*/ 4645152 w 5980176"/>
              <a:gd name="connsiteY73" fmla="*/ 1669383 h 2208879"/>
              <a:gd name="connsiteX74" fmla="*/ 4754880 w 5980176"/>
              <a:gd name="connsiteY74" fmla="*/ 1724247 h 2208879"/>
              <a:gd name="connsiteX75" fmla="*/ 4901184 w 5980176"/>
              <a:gd name="connsiteY75" fmla="*/ 1769967 h 2208879"/>
              <a:gd name="connsiteX76" fmla="*/ 5038344 w 5980176"/>
              <a:gd name="connsiteY76" fmla="*/ 1797399 h 2208879"/>
              <a:gd name="connsiteX77" fmla="*/ 5175504 w 5980176"/>
              <a:gd name="connsiteY77" fmla="*/ 1833975 h 2208879"/>
              <a:gd name="connsiteX78" fmla="*/ 5330952 w 5980176"/>
              <a:gd name="connsiteY78" fmla="*/ 1852263 h 2208879"/>
              <a:gd name="connsiteX79" fmla="*/ 5458968 w 5980176"/>
              <a:gd name="connsiteY79" fmla="*/ 1888839 h 2208879"/>
              <a:gd name="connsiteX80" fmla="*/ 5605272 w 5980176"/>
              <a:gd name="connsiteY80" fmla="*/ 1888839 h 2208879"/>
              <a:gd name="connsiteX81" fmla="*/ 5696712 w 5980176"/>
              <a:gd name="connsiteY81" fmla="*/ 1897983 h 2208879"/>
              <a:gd name="connsiteX82" fmla="*/ 5815584 w 5980176"/>
              <a:gd name="connsiteY82" fmla="*/ 1925415 h 2208879"/>
              <a:gd name="connsiteX83" fmla="*/ 5916168 w 5980176"/>
              <a:gd name="connsiteY83" fmla="*/ 1934559 h 2208879"/>
              <a:gd name="connsiteX84" fmla="*/ 5916168 w 5980176"/>
              <a:gd name="connsiteY84" fmla="*/ 1934559 h 2208879"/>
              <a:gd name="connsiteX85" fmla="*/ 5980176 w 5980176"/>
              <a:gd name="connsiteY85" fmla="*/ 1934559 h 2208879"/>
              <a:gd name="connsiteX0" fmla="*/ 0 w 5980176"/>
              <a:gd name="connsiteY0" fmla="*/ 2208879 h 2208879"/>
              <a:gd name="connsiteX1" fmla="*/ 91440 w 5980176"/>
              <a:gd name="connsiteY1" fmla="*/ 2199735 h 2208879"/>
              <a:gd name="connsiteX2" fmla="*/ 320040 w 5980176"/>
              <a:gd name="connsiteY2" fmla="*/ 2154015 h 2208879"/>
              <a:gd name="connsiteX3" fmla="*/ 576072 w 5980176"/>
              <a:gd name="connsiteY3" fmla="*/ 2071719 h 2208879"/>
              <a:gd name="connsiteX4" fmla="*/ 868680 w 5980176"/>
              <a:gd name="connsiteY4" fmla="*/ 1952847 h 2208879"/>
              <a:gd name="connsiteX5" fmla="*/ 996696 w 5980176"/>
              <a:gd name="connsiteY5" fmla="*/ 1888839 h 2208879"/>
              <a:gd name="connsiteX6" fmla="*/ 1152144 w 5980176"/>
              <a:gd name="connsiteY6" fmla="*/ 1733391 h 2208879"/>
              <a:gd name="connsiteX7" fmla="*/ 1234440 w 5980176"/>
              <a:gd name="connsiteY7" fmla="*/ 1641951 h 2208879"/>
              <a:gd name="connsiteX8" fmla="*/ 1335024 w 5980176"/>
              <a:gd name="connsiteY8" fmla="*/ 1513935 h 2208879"/>
              <a:gd name="connsiteX9" fmla="*/ 1389888 w 5980176"/>
              <a:gd name="connsiteY9" fmla="*/ 1349343 h 2208879"/>
              <a:gd name="connsiteX10" fmla="*/ 1463040 w 5980176"/>
              <a:gd name="connsiteY10" fmla="*/ 1212183 h 2208879"/>
              <a:gd name="connsiteX11" fmla="*/ 1527048 w 5980176"/>
              <a:gd name="connsiteY11" fmla="*/ 1175607 h 2208879"/>
              <a:gd name="connsiteX12" fmla="*/ 1609344 w 5980176"/>
              <a:gd name="connsiteY12" fmla="*/ 1212183 h 2208879"/>
              <a:gd name="connsiteX13" fmla="*/ 1700784 w 5980176"/>
              <a:gd name="connsiteY13" fmla="*/ 1148175 h 2208879"/>
              <a:gd name="connsiteX14" fmla="*/ 1801368 w 5980176"/>
              <a:gd name="connsiteY14" fmla="*/ 1102455 h 2208879"/>
              <a:gd name="connsiteX15" fmla="*/ 1883664 w 5980176"/>
              <a:gd name="connsiteY15" fmla="*/ 1065879 h 2208879"/>
              <a:gd name="connsiteX16" fmla="*/ 1883664 w 5980176"/>
              <a:gd name="connsiteY16" fmla="*/ 1065879 h 2208879"/>
              <a:gd name="connsiteX17" fmla="*/ 1975104 w 5980176"/>
              <a:gd name="connsiteY17" fmla="*/ 1166463 h 2208879"/>
              <a:gd name="connsiteX18" fmla="*/ 1975104 w 5980176"/>
              <a:gd name="connsiteY18" fmla="*/ 1166463 h 2208879"/>
              <a:gd name="connsiteX19" fmla="*/ 2121408 w 5980176"/>
              <a:gd name="connsiteY19" fmla="*/ 1212183 h 2208879"/>
              <a:gd name="connsiteX20" fmla="*/ 2121408 w 5980176"/>
              <a:gd name="connsiteY20" fmla="*/ 1212183 h 2208879"/>
              <a:gd name="connsiteX21" fmla="*/ 2194560 w 5980176"/>
              <a:gd name="connsiteY21" fmla="*/ 1221327 h 2208879"/>
              <a:gd name="connsiteX22" fmla="*/ 2258568 w 5980176"/>
              <a:gd name="connsiteY22" fmla="*/ 1148175 h 2208879"/>
              <a:gd name="connsiteX23" fmla="*/ 2286000 w 5980176"/>
              <a:gd name="connsiteY23" fmla="*/ 1084167 h 2208879"/>
              <a:gd name="connsiteX24" fmla="*/ 2331720 w 5980176"/>
              <a:gd name="connsiteY24" fmla="*/ 1001871 h 2208879"/>
              <a:gd name="connsiteX25" fmla="*/ 2396902 w 5980176"/>
              <a:gd name="connsiteY25" fmla="*/ 984249 h 2208879"/>
              <a:gd name="connsiteX26" fmla="*/ 2448147 w 5980176"/>
              <a:gd name="connsiteY26" fmla="*/ 990886 h 2208879"/>
              <a:gd name="connsiteX27" fmla="*/ 2527618 w 5980176"/>
              <a:gd name="connsiteY27" fmla="*/ 961453 h 2208879"/>
              <a:gd name="connsiteX28" fmla="*/ 2572258 w 5980176"/>
              <a:gd name="connsiteY28" fmla="*/ 940784 h 2208879"/>
              <a:gd name="connsiteX29" fmla="*/ 2611723 w 5980176"/>
              <a:gd name="connsiteY29" fmla="*/ 909447 h 2208879"/>
              <a:gd name="connsiteX30" fmla="*/ 2635885 w 5980176"/>
              <a:gd name="connsiteY30" fmla="*/ 886904 h 2208879"/>
              <a:gd name="connsiteX31" fmla="*/ 2669222 w 5980176"/>
              <a:gd name="connsiteY31" fmla="*/ 871030 h 2208879"/>
              <a:gd name="connsiteX32" fmla="*/ 2713831 w 5980176"/>
              <a:gd name="connsiteY32" fmla="*/ 881793 h 2208879"/>
              <a:gd name="connsiteX33" fmla="*/ 2819114 w 5980176"/>
              <a:gd name="connsiteY33" fmla="*/ 851566 h 2208879"/>
              <a:gd name="connsiteX34" fmla="*/ 2921985 w 5980176"/>
              <a:gd name="connsiteY34" fmla="*/ 764095 h 2208879"/>
              <a:gd name="connsiteX35" fmla="*/ 3027648 w 5980176"/>
              <a:gd name="connsiteY35" fmla="*/ 624428 h 2208879"/>
              <a:gd name="connsiteX36" fmla="*/ 3104737 w 5980176"/>
              <a:gd name="connsiteY36" fmla="*/ 507079 h 2208879"/>
              <a:gd name="connsiteX37" fmla="*/ 3146394 w 5980176"/>
              <a:gd name="connsiteY37" fmla="*/ 431514 h 2208879"/>
              <a:gd name="connsiteX38" fmla="*/ 3188113 w 5980176"/>
              <a:gd name="connsiteY38" fmla="*/ 381729 h 2208879"/>
              <a:gd name="connsiteX39" fmla="*/ 3225292 w 5980176"/>
              <a:gd name="connsiteY39" fmla="*/ 337153 h 2208879"/>
              <a:gd name="connsiteX40" fmla="*/ 3247517 w 5980176"/>
              <a:gd name="connsiteY40" fmla="*/ 299053 h 2208879"/>
              <a:gd name="connsiteX41" fmla="*/ 3268314 w 5980176"/>
              <a:gd name="connsiteY41" fmla="*/ 286385 h 2208879"/>
              <a:gd name="connsiteX42" fmla="*/ 3316415 w 5980176"/>
              <a:gd name="connsiteY42" fmla="*/ 202501 h 2208879"/>
              <a:gd name="connsiteX43" fmla="*/ 3367436 w 5980176"/>
              <a:gd name="connsiteY43" fmla="*/ 160846 h 2208879"/>
              <a:gd name="connsiteX44" fmla="*/ 3387725 w 5980176"/>
              <a:gd name="connsiteY44" fmla="*/ 120427 h 2208879"/>
              <a:gd name="connsiteX45" fmla="*/ 3425984 w 5980176"/>
              <a:gd name="connsiteY45" fmla="*/ 87789 h 2208879"/>
              <a:gd name="connsiteX46" fmla="*/ 3473704 w 5980176"/>
              <a:gd name="connsiteY46" fmla="*/ 64294 h 2208879"/>
              <a:gd name="connsiteX47" fmla="*/ 3499612 w 5980176"/>
              <a:gd name="connsiteY47" fmla="*/ 41466 h 2208879"/>
              <a:gd name="connsiteX48" fmla="*/ 3524694 w 5980176"/>
              <a:gd name="connsiteY48" fmla="*/ 30321 h 2208879"/>
              <a:gd name="connsiteX49" fmla="*/ 3549396 w 5980176"/>
              <a:gd name="connsiteY49" fmla="*/ 25845 h 2208879"/>
              <a:gd name="connsiteX50" fmla="*/ 3591528 w 5980176"/>
              <a:gd name="connsiteY50" fmla="*/ 8858 h 2208879"/>
              <a:gd name="connsiteX51" fmla="*/ 3651504 w 5980176"/>
              <a:gd name="connsiteY51" fmla="*/ 0 h 2208879"/>
              <a:gd name="connsiteX52" fmla="*/ 3717450 w 5980176"/>
              <a:gd name="connsiteY52" fmla="*/ 12446 h 2208879"/>
              <a:gd name="connsiteX53" fmla="*/ 3759169 w 5980176"/>
              <a:gd name="connsiteY53" fmla="*/ 25146 h 2208879"/>
              <a:gd name="connsiteX54" fmla="*/ 3808477 w 5980176"/>
              <a:gd name="connsiteY54" fmla="*/ 23716 h 2208879"/>
              <a:gd name="connsiteX55" fmla="*/ 3902552 w 5980176"/>
              <a:gd name="connsiteY55" fmla="*/ 68707 h 2208879"/>
              <a:gd name="connsiteX56" fmla="*/ 3972211 w 5980176"/>
              <a:gd name="connsiteY56" fmla="*/ 109346 h 2208879"/>
              <a:gd name="connsiteX57" fmla="*/ 4048220 w 5980176"/>
              <a:gd name="connsiteY57" fmla="*/ 172022 h 2208879"/>
              <a:gd name="connsiteX58" fmla="*/ 4107752 w 5980176"/>
              <a:gd name="connsiteY58" fmla="*/ 249809 h 2208879"/>
              <a:gd name="connsiteX59" fmla="*/ 4148423 w 5980176"/>
              <a:gd name="connsiteY59" fmla="*/ 334773 h 2208879"/>
              <a:gd name="connsiteX60" fmla="*/ 4170998 w 5980176"/>
              <a:gd name="connsiteY60" fmla="*/ 394937 h 2208879"/>
              <a:gd name="connsiteX61" fmla="*/ 4217130 w 5980176"/>
              <a:gd name="connsiteY61" fmla="*/ 503904 h 2208879"/>
              <a:gd name="connsiteX62" fmla="*/ 4251420 w 5980176"/>
              <a:gd name="connsiteY62" fmla="*/ 711612 h 2208879"/>
              <a:gd name="connsiteX63" fmla="*/ 4282536 w 5980176"/>
              <a:gd name="connsiteY63" fmla="*/ 922940 h 2208879"/>
              <a:gd name="connsiteX64" fmla="*/ 4308793 w 5980176"/>
              <a:gd name="connsiteY64" fmla="*/ 1069530 h 2208879"/>
              <a:gd name="connsiteX65" fmla="*/ 4323112 w 5980176"/>
              <a:gd name="connsiteY65" fmla="*/ 1163352 h 2208879"/>
              <a:gd name="connsiteX66" fmla="*/ 4339049 w 5980176"/>
              <a:gd name="connsiteY66" fmla="*/ 1236187 h 2208879"/>
              <a:gd name="connsiteX67" fmla="*/ 4348701 w 5980176"/>
              <a:gd name="connsiteY67" fmla="*/ 1332421 h 2208879"/>
              <a:gd name="connsiteX68" fmla="*/ 4373435 w 5980176"/>
              <a:gd name="connsiteY68" fmla="*/ 1405159 h 2208879"/>
              <a:gd name="connsiteX69" fmla="*/ 4341686 w 5980176"/>
              <a:gd name="connsiteY69" fmla="*/ 1436116 h 2208879"/>
              <a:gd name="connsiteX70" fmla="*/ 4352544 w 5980176"/>
              <a:gd name="connsiteY70" fmla="*/ 1495647 h 2208879"/>
              <a:gd name="connsiteX71" fmla="*/ 4407408 w 5980176"/>
              <a:gd name="connsiteY71" fmla="*/ 1587087 h 2208879"/>
              <a:gd name="connsiteX72" fmla="*/ 4535424 w 5980176"/>
              <a:gd name="connsiteY72" fmla="*/ 1623663 h 2208879"/>
              <a:gd name="connsiteX73" fmla="*/ 4645152 w 5980176"/>
              <a:gd name="connsiteY73" fmla="*/ 1669383 h 2208879"/>
              <a:gd name="connsiteX74" fmla="*/ 4754880 w 5980176"/>
              <a:gd name="connsiteY74" fmla="*/ 1724247 h 2208879"/>
              <a:gd name="connsiteX75" fmla="*/ 4901184 w 5980176"/>
              <a:gd name="connsiteY75" fmla="*/ 1769967 h 2208879"/>
              <a:gd name="connsiteX76" fmla="*/ 5038344 w 5980176"/>
              <a:gd name="connsiteY76" fmla="*/ 1797399 h 2208879"/>
              <a:gd name="connsiteX77" fmla="*/ 5175504 w 5980176"/>
              <a:gd name="connsiteY77" fmla="*/ 1833975 h 2208879"/>
              <a:gd name="connsiteX78" fmla="*/ 5330952 w 5980176"/>
              <a:gd name="connsiteY78" fmla="*/ 1852263 h 2208879"/>
              <a:gd name="connsiteX79" fmla="*/ 5458968 w 5980176"/>
              <a:gd name="connsiteY79" fmla="*/ 1888839 h 2208879"/>
              <a:gd name="connsiteX80" fmla="*/ 5605272 w 5980176"/>
              <a:gd name="connsiteY80" fmla="*/ 1888839 h 2208879"/>
              <a:gd name="connsiteX81" fmla="*/ 5696712 w 5980176"/>
              <a:gd name="connsiteY81" fmla="*/ 1897983 h 2208879"/>
              <a:gd name="connsiteX82" fmla="*/ 5815584 w 5980176"/>
              <a:gd name="connsiteY82" fmla="*/ 1925415 h 2208879"/>
              <a:gd name="connsiteX83" fmla="*/ 5916168 w 5980176"/>
              <a:gd name="connsiteY83" fmla="*/ 1934559 h 2208879"/>
              <a:gd name="connsiteX84" fmla="*/ 5916168 w 5980176"/>
              <a:gd name="connsiteY84" fmla="*/ 1934559 h 2208879"/>
              <a:gd name="connsiteX85" fmla="*/ 5980176 w 5980176"/>
              <a:gd name="connsiteY85" fmla="*/ 1934559 h 2208879"/>
              <a:gd name="connsiteX0" fmla="*/ 0 w 5980176"/>
              <a:gd name="connsiteY0" fmla="*/ 2208879 h 2208879"/>
              <a:gd name="connsiteX1" fmla="*/ 91440 w 5980176"/>
              <a:gd name="connsiteY1" fmla="*/ 2199735 h 2208879"/>
              <a:gd name="connsiteX2" fmla="*/ 320040 w 5980176"/>
              <a:gd name="connsiteY2" fmla="*/ 2154015 h 2208879"/>
              <a:gd name="connsiteX3" fmla="*/ 576072 w 5980176"/>
              <a:gd name="connsiteY3" fmla="*/ 2071719 h 2208879"/>
              <a:gd name="connsiteX4" fmla="*/ 868680 w 5980176"/>
              <a:gd name="connsiteY4" fmla="*/ 1952847 h 2208879"/>
              <a:gd name="connsiteX5" fmla="*/ 996696 w 5980176"/>
              <a:gd name="connsiteY5" fmla="*/ 1888839 h 2208879"/>
              <a:gd name="connsiteX6" fmla="*/ 1152144 w 5980176"/>
              <a:gd name="connsiteY6" fmla="*/ 1733391 h 2208879"/>
              <a:gd name="connsiteX7" fmla="*/ 1234440 w 5980176"/>
              <a:gd name="connsiteY7" fmla="*/ 1641951 h 2208879"/>
              <a:gd name="connsiteX8" fmla="*/ 1335024 w 5980176"/>
              <a:gd name="connsiteY8" fmla="*/ 1513935 h 2208879"/>
              <a:gd name="connsiteX9" fmla="*/ 1389888 w 5980176"/>
              <a:gd name="connsiteY9" fmla="*/ 1349343 h 2208879"/>
              <a:gd name="connsiteX10" fmla="*/ 1463040 w 5980176"/>
              <a:gd name="connsiteY10" fmla="*/ 1212183 h 2208879"/>
              <a:gd name="connsiteX11" fmla="*/ 1527048 w 5980176"/>
              <a:gd name="connsiteY11" fmla="*/ 1175607 h 2208879"/>
              <a:gd name="connsiteX12" fmla="*/ 1609344 w 5980176"/>
              <a:gd name="connsiteY12" fmla="*/ 1212183 h 2208879"/>
              <a:gd name="connsiteX13" fmla="*/ 1700784 w 5980176"/>
              <a:gd name="connsiteY13" fmla="*/ 1148175 h 2208879"/>
              <a:gd name="connsiteX14" fmla="*/ 1801368 w 5980176"/>
              <a:gd name="connsiteY14" fmla="*/ 1102455 h 2208879"/>
              <a:gd name="connsiteX15" fmla="*/ 1883664 w 5980176"/>
              <a:gd name="connsiteY15" fmla="*/ 1065879 h 2208879"/>
              <a:gd name="connsiteX16" fmla="*/ 1883664 w 5980176"/>
              <a:gd name="connsiteY16" fmla="*/ 1065879 h 2208879"/>
              <a:gd name="connsiteX17" fmla="*/ 1975104 w 5980176"/>
              <a:gd name="connsiteY17" fmla="*/ 1166463 h 2208879"/>
              <a:gd name="connsiteX18" fmla="*/ 1975104 w 5980176"/>
              <a:gd name="connsiteY18" fmla="*/ 1166463 h 2208879"/>
              <a:gd name="connsiteX19" fmla="*/ 2121408 w 5980176"/>
              <a:gd name="connsiteY19" fmla="*/ 1212183 h 2208879"/>
              <a:gd name="connsiteX20" fmla="*/ 2121408 w 5980176"/>
              <a:gd name="connsiteY20" fmla="*/ 1212183 h 2208879"/>
              <a:gd name="connsiteX21" fmla="*/ 2194560 w 5980176"/>
              <a:gd name="connsiteY21" fmla="*/ 1221327 h 2208879"/>
              <a:gd name="connsiteX22" fmla="*/ 2258568 w 5980176"/>
              <a:gd name="connsiteY22" fmla="*/ 1148175 h 2208879"/>
              <a:gd name="connsiteX23" fmla="*/ 2286000 w 5980176"/>
              <a:gd name="connsiteY23" fmla="*/ 1084167 h 2208879"/>
              <a:gd name="connsiteX24" fmla="*/ 2331720 w 5980176"/>
              <a:gd name="connsiteY24" fmla="*/ 1001871 h 2208879"/>
              <a:gd name="connsiteX25" fmla="*/ 2396902 w 5980176"/>
              <a:gd name="connsiteY25" fmla="*/ 984249 h 2208879"/>
              <a:gd name="connsiteX26" fmla="*/ 2448147 w 5980176"/>
              <a:gd name="connsiteY26" fmla="*/ 990886 h 2208879"/>
              <a:gd name="connsiteX27" fmla="*/ 2527618 w 5980176"/>
              <a:gd name="connsiteY27" fmla="*/ 961453 h 2208879"/>
              <a:gd name="connsiteX28" fmla="*/ 2572258 w 5980176"/>
              <a:gd name="connsiteY28" fmla="*/ 940784 h 2208879"/>
              <a:gd name="connsiteX29" fmla="*/ 2611723 w 5980176"/>
              <a:gd name="connsiteY29" fmla="*/ 909447 h 2208879"/>
              <a:gd name="connsiteX30" fmla="*/ 2635885 w 5980176"/>
              <a:gd name="connsiteY30" fmla="*/ 886904 h 2208879"/>
              <a:gd name="connsiteX31" fmla="*/ 2669222 w 5980176"/>
              <a:gd name="connsiteY31" fmla="*/ 871030 h 2208879"/>
              <a:gd name="connsiteX32" fmla="*/ 2713831 w 5980176"/>
              <a:gd name="connsiteY32" fmla="*/ 881793 h 2208879"/>
              <a:gd name="connsiteX33" fmla="*/ 2819114 w 5980176"/>
              <a:gd name="connsiteY33" fmla="*/ 851566 h 2208879"/>
              <a:gd name="connsiteX34" fmla="*/ 2921985 w 5980176"/>
              <a:gd name="connsiteY34" fmla="*/ 764095 h 2208879"/>
              <a:gd name="connsiteX35" fmla="*/ 3027648 w 5980176"/>
              <a:gd name="connsiteY35" fmla="*/ 624428 h 2208879"/>
              <a:gd name="connsiteX36" fmla="*/ 3104737 w 5980176"/>
              <a:gd name="connsiteY36" fmla="*/ 507079 h 2208879"/>
              <a:gd name="connsiteX37" fmla="*/ 3146394 w 5980176"/>
              <a:gd name="connsiteY37" fmla="*/ 431514 h 2208879"/>
              <a:gd name="connsiteX38" fmla="*/ 3188113 w 5980176"/>
              <a:gd name="connsiteY38" fmla="*/ 381729 h 2208879"/>
              <a:gd name="connsiteX39" fmla="*/ 3225292 w 5980176"/>
              <a:gd name="connsiteY39" fmla="*/ 337153 h 2208879"/>
              <a:gd name="connsiteX40" fmla="*/ 3247517 w 5980176"/>
              <a:gd name="connsiteY40" fmla="*/ 299053 h 2208879"/>
              <a:gd name="connsiteX41" fmla="*/ 3268314 w 5980176"/>
              <a:gd name="connsiteY41" fmla="*/ 286385 h 2208879"/>
              <a:gd name="connsiteX42" fmla="*/ 3316415 w 5980176"/>
              <a:gd name="connsiteY42" fmla="*/ 202501 h 2208879"/>
              <a:gd name="connsiteX43" fmla="*/ 3367436 w 5980176"/>
              <a:gd name="connsiteY43" fmla="*/ 160846 h 2208879"/>
              <a:gd name="connsiteX44" fmla="*/ 3387725 w 5980176"/>
              <a:gd name="connsiteY44" fmla="*/ 120427 h 2208879"/>
              <a:gd name="connsiteX45" fmla="*/ 3425984 w 5980176"/>
              <a:gd name="connsiteY45" fmla="*/ 87789 h 2208879"/>
              <a:gd name="connsiteX46" fmla="*/ 3473704 w 5980176"/>
              <a:gd name="connsiteY46" fmla="*/ 64294 h 2208879"/>
              <a:gd name="connsiteX47" fmla="*/ 3499612 w 5980176"/>
              <a:gd name="connsiteY47" fmla="*/ 41466 h 2208879"/>
              <a:gd name="connsiteX48" fmla="*/ 3524694 w 5980176"/>
              <a:gd name="connsiteY48" fmla="*/ 30321 h 2208879"/>
              <a:gd name="connsiteX49" fmla="*/ 3549396 w 5980176"/>
              <a:gd name="connsiteY49" fmla="*/ 25845 h 2208879"/>
              <a:gd name="connsiteX50" fmla="*/ 3591528 w 5980176"/>
              <a:gd name="connsiteY50" fmla="*/ 8858 h 2208879"/>
              <a:gd name="connsiteX51" fmla="*/ 3651504 w 5980176"/>
              <a:gd name="connsiteY51" fmla="*/ 0 h 2208879"/>
              <a:gd name="connsiteX52" fmla="*/ 3717450 w 5980176"/>
              <a:gd name="connsiteY52" fmla="*/ 12446 h 2208879"/>
              <a:gd name="connsiteX53" fmla="*/ 3759169 w 5980176"/>
              <a:gd name="connsiteY53" fmla="*/ 25146 h 2208879"/>
              <a:gd name="connsiteX54" fmla="*/ 3808477 w 5980176"/>
              <a:gd name="connsiteY54" fmla="*/ 23716 h 2208879"/>
              <a:gd name="connsiteX55" fmla="*/ 3902552 w 5980176"/>
              <a:gd name="connsiteY55" fmla="*/ 68707 h 2208879"/>
              <a:gd name="connsiteX56" fmla="*/ 3972211 w 5980176"/>
              <a:gd name="connsiteY56" fmla="*/ 109346 h 2208879"/>
              <a:gd name="connsiteX57" fmla="*/ 4048220 w 5980176"/>
              <a:gd name="connsiteY57" fmla="*/ 172022 h 2208879"/>
              <a:gd name="connsiteX58" fmla="*/ 4107752 w 5980176"/>
              <a:gd name="connsiteY58" fmla="*/ 249809 h 2208879"/>
              <a:gd name="connsiteX59" fmla="*/ 4148423 w 5980176"/>
              <a:gd name="connsiteY59" fmla="*/ 334773 h 2208879"/>
              <a:gd name="connsiteX60" fmla="*/ 4170998 w 5980176"/>
              <a:gd name="connsiteY60" fmla="*/ 394937 h 2208879"/>
              <a:gd name="connsiteX61" fmla="*/ 4217130 w 5980176"/>
              <a:gd name="connsiteY61" fmla="*/ 503904 h 2208879"/>
              <a:gd name="connsiteX62" fmla="*/ 4251420 w 5980176"/>
              <a:gd name="connsiteY62" fmla="*/ 711612 h 2208879"/>
              <a:gd name="connsiteX63" fmla="*/ 4282536 w 5980176"/>
              <a:gd name="connsiteY63" fmla="*/ 922940 h 2208879"/>
              <a:gd name="connsiteX64" fmla="*/ 4308793 w 5980176"/>
              <a:gd name="connsiteY64" fmla="*/ 1069530 h 2208879"/>
              <a:gd name="connsiteX65" fmla="*/ 4323112 w 5980176"/>
              <a:gd name="connsiteY65" fmla="*/ 1163352 h 2208879"/>
              <a:gd name="connsiteX66" fmla="*/ 4339049 w 5980176"/>
              <a:gd name="connsiteY66" fmla="*/ 1236187 h 2208879"/>
              <a:gd name="connsiteX67" fmla="*/ 4348701 w 5980176"/>
              <a:gd name="connsiteY67" fmla="*/ 1332421 h 2208879"/>
              <a:gd name="connsiteX68" fmla="*/ 4373435 w 5980176"/>
              <a:gd name="connsiteY68" fmla="*/ 1405159 h 2208879"/>
              <a:gd name="connsiteX69" fmla="*/ 4370261 w 5980176"/>
              <a:gd name="connsiteY69" fmla="*/ 1442466 h 2208879"/>
              <a:gd name="connsiteX70" fmla="*/ 4352544 w 5980176"/>
              <a:gd name="connsiteY70" fmla="*/ 1495647 h 2208879"/>
              <a:gd name="connsiteX71" fmla="*/ 4407408 w 5980176"/>
              <a:gd name="connsiteY71" fmla="*/ 1587087 h 2208879"/>
              <a:gd name="connsiteX72" fmla="*/ 4535424 w 5980176"/>
              <a:gd name="connsiteY72" fmla="*/ 1623663 h 2208879"/>
              <a:gd name="connsiteX73" fmla="*/ 4645152 w 5980176"/>
              <a:gd name="connsiteY73" fmla="*/ 1669383 h 2208879"/>
              <a:gd name="connsiteX74" fmla="*/ 4754880 w 5980176"/>
              <a:gd name="connsiteY74" fmla="*/ 1724247 h 2208879"/>
              <a:gd name="connsiteX75" fmla="*/ 4901184 w 5980176"/>
              <a:gd name="connsiteY75" fmla="*/ 1769967 h 2208879"/>
              <a:gd name="connsiteX76" fmla="*/ 5038344 w 5980176"/>
              <a:gd name="connsiteY76" fmla="*/ 1797399 h 2208879"/>
              <a:gd name="connsiteX77" fmla="*/ 5175504 w 5980176"/>
              <a:gd name="connsiteY77" fmla="*/ 1833975 h 2208879"/>
              <a:gd name="connsiteX78" fmla="*/ 5330952 w 5980176"/>
              <a:gd name="connsiteY78" fmla="*/ 1852263 h 2208879"/>
              <a:gd name="connsiteX79" fmla="*/ 5458968 w 5980176"/>
              <a:gd name="connsiteY79" fmla="*/ 1888839 h 2208879"/>
              <a:gd name="connsiteX80" fmla="*/ 5605272 w 5980176"/>
              <a:gd name="connsiteY80" fmla="*/ 1888839 h 2208879"/>
              <a:gd name="connsiteX81" fmla="*/ 5696712 w 5980176"/>
              <a:gd name="connsiteY81" fmla="*/ 1897983 h 2208879"/>
              <a:gd name="connsiteX82" fmla="*/ 5815584 w 5980176"/>
              <a:gd name="connsiteY82" fmla="*/ 1925415 h 2208879"/>
              <a:gd name="connsiteX83" fmla="*/ 5916168 w 5980176"/>
              <a:gd name="connsiteY83" fmla="*/ 1934559 h 2208879"/>
              <a:gd name="connsiteX84" fmla="*/ 5916168 w 5980176"/>
              <a:gd name="connsiteY84" fmla="*/ 1934559 h 2208879"/>
              <a:gd name="connsiteX85" fmla="*/ 5980176 w 5980176"/>
              <a:gd name="connsiteY85" fmla="*/ 1934559 h 2208879"/>
              <a:gd name="connsiteX0" fmla="*/ 0 w 5980176"/>
              <a:gd name="connsiteY0" fmla="*/ 2208879 h 2208879"/>
              <a:gd name="connsiteX1" fmla="*/ 91440 w 5980176"/>
              <a:gd name="connsiteY1" fmla="*/ 2199735 h 2208879"/>
              <a:gd name="connsiteX2" fmla="*/ 320040 w 5980176"/>
              <a:gd name="connsiteY2" fmla="*/ 2154015 h 2208879"/>
              <a:gd name="connsiteX3" fmla="*/ 576072 w 5980176"/>
              <a:gd name="connsiteY3" fmla="*/ 2071719 h 2208879"/>
              <a:gd name="connsiteX4" fmla="*/ 868680 w 5980176"/>
              <a:gd name="connsiteY4" fmla="*/ 1952847 h 2208879"/>
              <a:gd name="connsiteX5" fmla="*/ 996696 w 5980176"/>
              <a:gd name="connsiteY5" fmla="*/ 1888839 h 2208879"/>
              <a:gd name="connsiteX6" fmla="*/ 1152144 w 5980176"/>
              <a:gd name="connsiteY6" fmla="*/ 1733391 h 2208879"/>
              <a:gd name="connsiteX7" fmla="*/ 1234440 w 5980176"/>
              <a:gd name="connsiteY7" fmla="*/ 1641951 h 2208879"/>
              <a:gd name="connsiteX8" fmla="*/ 1335024 w 5980176"/>
              <a:gd name="connsiteY8" fmla="*/ 1513935 h 2208879"/>
              <a:gd name="connsiteX9" fmla="*/ 1389888 w 5980176"/>
              <a:gd name="connsiteY9" fmla="*/ 1349343 h 2208879"/>
              <a:gd name="connsiteX10" fmla="*/ 1463040 w 5980176"/>
              <a:gd name="connsiteY10" fmla="*/ 1212183 h 2208879"/>
              <a:gd name="connsiteX11" fmla="*/ 1527048 w 5980176"/>
              <a:gd name="connsiteY11" fmla="*/ 1175607 h 2208879"/>
              <a:gd name="connsiteX12" fmla="*/ 1609344 w 5980176"/>
              <a:gd name="connsiteY12" fmla="*/ 1212183 h 2208879"/>
              <a:gd name="connsiteX13" fmla="*/ 1700784 w 5980176"/>
              <a:gd name="connsiteY13" fmla="*/ 1148175 h 2208879"/>
              <a:gd name="connsiteX14" fmla="*/ 1801368 w 5980176"/>
              <a:gd name="connsiteY14" fmla="*/ 1102455 h 2208879"/>
              <a:gd name="connsiteX15" fmla="*/ 1883664 w 5980176"/>
              <a:gd name="connsiteY15" fmla="*/ 1065879 h 2208879"/>
              <a:gd name="connsiteX16" fmla="*/ 1883664 w 5980176"/>
              <a:gd name="connsiteY16" fmla="*/ 1065879 h 2208879"/>
              <a:gd name="connsiteX17" fmla="*/ 1975104 w 5980176"/>
              <a:gd name="connsiteY17" fmla="*/ 1166463 h 2208879"/>
              <a:gd name="connsiteX18" fmla="*/ 1975104 w 5980176"/>
              <a:gd name="connsiteY18" fmla="*/ 1166463 h 2208879"/>
              <a:gd name="connsiteX19" fmla="*/ 2121408 w 5980176"/>
              <a:gd name="connsiteY19" fmla="*/ 1212183 h 2208879"/>
              <a:gd name="connsiteX20" fmla="*/ 2121408 w 5980176"/>
              <a:gd name="connsiteY20" fmla="*/ 1212183 h 2208879"/>
              <a:gd name="connsiteX21" fmla="*/ 2194560 w 5980176"/>
              <a:gd name="connsiteY21" fmla="*/ 1221327 h 2208879"/>
              <a:gd name="connsiteX22" fmla="*/ 2258568 w 5980176"/>
              <a:gd name="connsiteY22" fmla="*/ 1148175 h 2208879"/>
              <a:gd name="connsiteX23" fmla="*/ 2286000 w 5980176"/>
              <a:gd name="connsiteY23" fmla="*/ 1084167 h 2208879"/>
              <a:gd name="connsiteX24" fmla="*/ 2331720 w 5980176"/>
              <a:gd name="connsiteY24" fmla="*/ 1001871 h 2208879"/>
              <a:gd name="connsiteX25" fmla="*/ 2396902 w 5980176"/>
              <a:gd name="connsiteY25" fmla="*/ 984249 h 2208879"/>
              <a:gd name="connsiteX26" fmla="*/ 2448147 w 5980176"/>
              <a:gd name="connsiteY26" fmla="*/ 990886 h 2208879"/>
              <a:gd name="connsiteX27" fmla="*/ 2527618 w 5980176"/>
              <a:gd name="connsiteY27" fmla="*/ 961453 h 2208879"/>
              <a:gd name="connsiteX28" fmla="*/ 2572258 w 5980176"/>
              <a:gd name="connsiteY28" fmla="*/ 940784 h 2208879"/>
              <a:gd name="connsiteX29" fmla="*/ 2611723 w 5980176"/>
              <a:gd name="connsiteY29" fmla="*/ 909447 h 2208879"/>
              <a:gd name="connsiteX30" fmla="*/ 2635885 w 5980176"/>
              <a:gd name="connsiteY30" fmla="*/ 886904 h 2208879"/>
              <a:gd name="connsiteX31" fmla="*/ 2669222 w 5980176"/>
              <a:gd name="connsiteY31" fmla="*/ 871030 h 2208879"/>
              <a:gd name="connsiteX32" fmla="*/ 2713831 w 5980176"/>
              <a:gd name="connsiteY32" fmla="*/ 881793 h 2208879"/>
              <a:gd name="connsiteX33" fmla="*/ 2819114 w 5980176"/>
              <a:gd name="connsiteY33" fmla="*/ 851566 h 2208879"/>
              <a:gd name="connsiteX34" fmla="*/ 2921985 w 5980176"/>
              <a:gd name="connsiteY34" fmla="*/ 764095 h 2208879"/>
              <a:gd name="connsiteX35" fmla="*/ 3027648 w 5980176"/>
              <a:gd name="connsiteY35" fmla="*/ 624428 h 2208879"/>
              <a:gd name="connsiteX36" fmla="*/ 3104737 w 5980176"/>
              <a:gd name="connsiteY36" fmla="*/ 507079 h 2208879"/>
              <a:gd name="connsiteX37" fmla="*/ 3146394 w 5980176"/>
              <a:gd name="connsiteY37" fmla="*/ 431514 h 2208879"/>
              <a:gd name="connsiteX38" fmla="*/ 3188113 w 5980176"/>
              <a:gd name="connsiteY38" fmla="*/ 381729 h 2208879"/>
              <a:gd name="connsiteX39" fmla="*/ 3225292 w 5980176"/>
              <a:gd name="connsiteY39" fmla="*/ 337153 h 2208879"/>
              <a:gd name="connsiteX40" fmla="*/ 3247517 w 5980176"/>
              <a:gd name="connsiteY40" fmla="*/ 299053 h 2208879"/>
              <a:gd name="connsiteX41" fmla="*/ 3268314 w 5980176"/>
              <a:gd name="connsiteY41" fmla="*/ 286385 h 2208879"/>
              <a:gd name="connsiteX42" fmla="*/ 3316415 w 5980176"/>
              <a:gd name="connsiteY42" fmla="*/ 202501 h 2208879"/>
              <a:gd name="connsiteX43" fmla="*/ 3367436 w 5980176"/>
              <a:gd name="connsiteY43" fmla="*/ 160846 h 2208879"/>
              <a:gd name="connsiteX44" fmla="*/ 3387725 w 5980176"/>
              <a:gd name="connsiteY44" fmla="*/ 120427 h 2208879"/>
              <a:gd name="connsiteX45" fmla="*/ 3425984 w 5980176"/>
              <a:gd name="connsiteY45" fmla="*/ 87789 h 2208879"/>
              <a:gd name="connsiteX46" fmla="*/ 3473704 w 5980176"/>
              <a:gd name="connsiteY46" fmla="*/ 64294 h 2208879"/>
              <a:gd name="connsiteX47" fmla="*/ 3499612 w 5980176"/>
              <a:gd name="connsiteY47" fmla="*/ 41466 h 2208879"/>
              <a:gd name="connsiteX48" fmla="*/ 3524694 w 5980176"/>
              <a:gd name="connsiteY48" fmla="*/ 30321 h 2208879"/>
              <a:gd name="connsiteX49" fmla="*/ 3549396 w 5980176"/>
              <a:gd name="connsiteY49" fmla="*/ 25845 h 2208879"/>
              <a:gd name="connsiteX50" fmla="*/ 3591528 w 5980176"/>
              <a:gd name="connsiteY50" fmla="*/ 8858 h 2208879"/>
              <a:gd name="connsiteX51" fmla="*/ 3651504 w 5980176"/>
              <a:gd name="connsiteY51" fmla="*/ 0 h 2208879"/>
              <a:gd name="connsiteX52" fmla="*/ 3717450 w 5980176"/>
              <a:gd name="connsiteY52" fmla="*/ 12446 h 2208879"/>
              <a:gd name="connsiteX53" fmla="*/ 3759169 w 5980176"/>
              <a:gd name="connsiteY53" fmla="*/ 25146 h 2208879"/>
              <a:gd name="connsiteX54" fmla="*/ 3808477 w 5980176"/>
              <a:gd name="connsiteY54" fmla="*/ 23716 h 2208879"/>
              <a:gd name="connsiteX55" fmla="*/ 3902552 w 5980176"/>
              <a:gd name="connsiteY55" fmla="*/ 68707 h 2208879"/>
              <a:gd name="connsiteX56" fmla="*/ 3972211 w 5980176"/>
              <a:gd name="connsiteY56" fmla="*/ 109346 h 2208879"/>
              <a:gd name="connsiteX57" fmla="*/ 4048220 w 5980176"/>
              <a:gd name="connsiteY57" fmla="*/ 172022 h 2208879"/>
              <a:gd name="connsiteX58" fmla="*/ 4107752 w 5980176"/>
              <a:gd name="connsiteY58" fmla="*/ 249809 h 2208879"/>
              <a:gd name="connsiteX59" fmla="*/ 4148423 w 5980176"/>
              <a:gd name="connsiteY59" fmla="*/ 334773 h 2208879"/>
              <a:gd name="connsiteX60" fmla="*/ 4170998 w 5980176"/>
              <a:gd name="connsiteY60" fmla="*/ 394937 h 2208879"/>
              <a:gd name="connsiteX61" fmla="*/ 4217130 w 5980176"/>
              <a:gd name="connsiteY61" fmla="*/ 503904 h 2208879"/>
              <a:gd name="connsiteX62" fmla="*/ 4251420 w 5980176"/>
              <a:gd name="connsiteY62" fmla="*/ 711612 h 2208879"/>
              <a:gd name="connsiteX63" fmla="*/ 4282536 w 5980176"/>
              <a:gd name="connsiteY63" fmla="*/ 922940 h 2208879"/>
              <a:gd name="connsiteX64" fmla="*/ 4308793 w 5980176"/>
              <a:gd name="connsiteY64" fmla="*/ 1069530 h 2208879"/>
              <a:gd name="connsiteX65" fmla="*/ 4323112 w 5980176"/>
              <a:gd name="connsiteY65" fmla="*/ 1163352 h 2208879"/>
              <a:gd name="connsiteX66" fmla="*/ 4339049 w 5980176"/>
              <a:gd name="connsiteY66" fmla="*/ 1236187 h 2208879"/>
              <a:gd name="connsiteX67" fmla="*/ 4348701 w 5980176"/>
              <a:gd name="connsiteY67" fmla="*/ 1332421 h 2208879"/>
              <a:gd name="connsiteX68" fmla="*/ 4373435 w 5980176"/>
              <a:gd name="connsiteY68" fmla="*/ 1405159 h 2208879"/>
              <a:gd name="connsiteX69" fmla="*/ 4370261 w 5980176"/>
              <a:gd name="connsiteY69" fmla="*/ 1442466 h 2208879"/>
              <a:gd name="connsiteX70" fmla="*/ 4371594 w 5980176"/>
              <a:gd name="connsiteY70" fmla="*/ 1495647 h 2208879"/>
              <a:gd name="connsiteX71" fmla="*/ 4407408 w 5980176"/>
              <a:gd name="connsiteY71" fmla="*/ 1587087 h 2208879"/>
              <a:gd name="connsiteX72" fmla="*/ 4535424 w 5980176"/>
              <a:gd name="connsiteY72" fmla="*/ 1623663 h 2208879"/>
              <a:gd name="connsiteX73" fmla="*/ 4645152 w 5980176"/>
              <a:gd name="connsiteY73" fmla="*/ 1669383 h 2208879"/>
              <a:gd name="connsiteX74" fmla="*/ 4754880 w 5980176"/>
              <a:gd name="connsiteY74" fmla="*/ 1724247 h 2208879"/>
              <a:gd name="connsiteX75" fmla="*/ 4901184 w 5980176"/>
              <a:gd name="connsiteY75" fmla="*/ 1769967 h 2208879"/>
              <a:gd name="connsiteX76" fmla="*/ 5038344 w 5980176"/>
              <a:gd name="connsiteY76" fmla="*/ 1797399 h 2208879"/>
              <a:gd name="connsiteX77" fmla="*/ 5175504 w 5980176"/>
              <a:gd name="connsiteY77" fmla="*/ 1833975 h 2208879"/>
              <a:gd name="connsiteX78" fmla="*/ 5330952 w 5980176"/>
              <a:gd name="connsiteY78" fmla="*/ 1852263 h 2208879"/>
              <a:gd name="connsiteX79" fmla="*/ 5458968 w 5980176"/>
              <a:gd name="connsiteY79" fmla="*/ 1888839 h 2208879"/>
              <a:gd name="connsiteX80" fmla="*/ 5605272 w 5980176"/>
              <a:gd name="connsiteY80" fmla="*/ 1888839 h 2208879"/>
              <a:gd name="connsiteX81" fmla="*/ 5696712 w 5980176"/>
              <a:gd name="connsiteY81" fmla="*/ 1897983 h 2208879"/>
              <a:gd name="connsiteX82" fmla="*/ 5815584 w 5980176"/>
              <a:gd name="connsiteY82" fmla="*/ 1925415 h 2208879"/>
              <a:gd name="connsiteX83" fmla="*/ 5916168 w 5980176"/>
              <a:gd name="connsiteY83" fmla="*/ 1934559 h 2208879"/>
              <a:gd name="connsiteX84" fmla="*/ 5916168 w 5980176"/>
              <a:gd name="connsiteY84" fmla="*/ 1934559 h 2208879"/>
              <a:gd name="connsiteX85" fmla="*/ 5980176 w 5980176"/>
              <a:gd name="connsiteY85" fmla="*/ 1934559 h 2208879"/>
              <a:gd name="connsiteX0" fmla="*/ 0 w 5980176"/>
              <a:gd name="connsiteY0" fmla="*/ 2208879 h 2208879"/>
              <a:gd name="connsiteX1" fmla="*/ 91440 w 5980176"/>
              <a:gd name="connsiteY1" fmla="*/ 2199735 h 2208879"/>
              <a:gd name="connsiteX2" fmla="*/ 320040 w 5980176"/>
              <a:gd name="connsiteY2" fmla="*/ 2154015 h 2208879"/>
              <a:gd name="connsiteX3" fmla="*/ 576072 w 5980176"/>
              <a:gd name="connsiteY3" fmla="*/ 2071719 h 2208879"/>
              <a:gd name="connsiteX4" fmla="*/ 868680 w 5980176"/>
              <a:gd name="connsiteY4" fmla="*/ 1952847 h 2208879"/>
              <a:gd name="connsiteX5" fmla="*/ 996696 w 5980176"/>
              <a:gd name="connsiteY5" fmla="*/ 1888839 h 2208879"/>
              <a:gd name="connsiteX6" fmla="*/ 1152144 w 5980176"/>
              <a:gd name="connsiteY6" fmla="*/ 1733391 h 2208879"/>
              <a:gd name="connsiteX7" fmla="*/ 1234440 w 5980176"/>
              <a:gd name="connsiteY7" fmla="*/ 1641951 h 2208879"/>
              <a:gd name="connsiteX8" fmla="*/ 1335024 w 5980176"/>
              <a:gd name="connsiteY8" fmla="*/ 1513935 h 2208879"/>
              <a:gd name="connsiteX9" fmla="*/ 1389888 w 5980176"/>
              <a:gd name="connsiteY9" fmla="*/ 1349343 h 2208879"/>
              <a:gd name="connsiteX10" fmla="*/ 1463040 w 5980176"/>
              <a:gd name="connsiteY10" fmla="*/ 1212183 h 2208879"/>
              <a:gd name="connsiteX11" fmla="*/ 1527048 w 5980176"/>
              <a:gd name="connsiteY11" fmla="*/ 1175607 h 2208879"/>
              <a:gd name="connsiteX12" fmla="*/ 1609344 w 5980176"/>
              <a:gd name="connsiteY12" fmla="*/ 1212183 h 2208879"/>
              <a:gd name="connsiteX13" fmla="*/ 1700784 w 5980176"/>
              <a:gd name="connsiteY13" fmla="*/ 1148175 h 2208879"/>
              <a:gd name="connsiteX14" fmla="*/ 1801368 w 5980176"/>
              <a:gd name="connsiteY14" fmla="*/ 1102455 h 2208879"/>
              <a:gd name="connsiteX15" fmla="*/ 1883664 w 5980176"/>
              <a:gd name="connsiteY15" fmla="*/ 1065879 h 2208879"/>
              <a:gd name="connsiteX16" fmla="*/ 1883664 w 5980176"/>
              <a:gd name="connsiteY16" fmla="*/ 1065879 h 2208879"/>
              <a:gd name="connsiteX17" fmla="*/ 1975104 w 5980176"/>
              <a:gd name="connsiteY17" fmla="*/ 1166463 h 2208879"/>
              <a:gd name="connsiteX18" fmla="*/ 1975104 w 5980176"/>
              <a:gd name="connsiteY18" fmla="*/ 1166463 h 2208879"/>
              <a:gd name="connsiteX19" fmla="*/ 2121408 w 5980176"/>
              <a:gd name="connsiteY19" fmla="*/ 1212183 h 2208879"/>
              <a:gd name="connsiteX20" fmla="*/ 2121408 w 5980176"/>
              <a:gd name="connsiteY20" fmla="*/ 1212183 h 2208879"/>
              <a:gd name="connsiteX21" fmla="*/ 2194560 w 5980176"/>
              <a:gd name="connsiteY21" fmla="*/ 1221327 h 2208879"/>
              <a:gd name="connsiteX22" fmla="*/ 2258568 w 5980176"/>
              <a:gd name="connsiteY22" fmla="*/ 1148175 h 2208879"/>
              <a:gd name="connsiteX23" fmla="*/ 2286000 w 5980176"/>
              <a:gd name="connsiteY23" fmla="*/ 1084167 h 2208879"/>
              <a:gd name="connsiteX24" fmla="*/ 2331720 w 5980176"/>
              <a:gd name="connsiteY24" fmla="*/ 1001871 h 2208879"/>
              <a:gd name="connsiteX25" fmla="*/ 2396902 w 5980176"/>
              <a:gd name="connsiteY25" fmla="*/ 984249 h 2208879"/>
              <a:gd name="connsiteX26" fmla="*/ 2448147 w 5980176"/>
              <a:gd name="connsiteY26" fmla="*/ 990886 h 2208879"/>
              <a:gd name="connsiteX27" fmla="*/ 2527618 w 5980176"/>
              <a:gd name="connsiteY27" fmla="*/ 961453 h 2208879"/>
              <a:gd name="connsiteX28" fmla="*/ 2572258 w 5980176"/>
              <a:gd name="connsiteY28" fmla="*/ 940784 h 2208879"/>
              <a:gd name="connsiteX29" fmla="*/ 2611723 w 5980176"/>
              <a:gd name="connsiteY29" fmla="*/ 909447 h 2208879"/>
              <a:gd name="connsiteX30" fmla="*/ 2635885 w 5980176"/>
              <a:gd name="connsiteY30" fmla="*/ 886904 h 2208879"/>
              <a:gd name="connsiteX31" fmla="*/ 2669222 w 5980176"/>
              <a:gd name="connsiteY31" fmla="*/ 871030 h 2208879"/>
              <a:gd name="connsiteX32" fmla="*/ 2713831 w 5980176"/>
              <a:gd name="connsiteY32" fmla="*/ 881793 h 2208879"/>
              <a:gd name="connsiteX33" fmla="*/ 2819114 w 5980176"/>
              <a:gd name="connsiteY33" fmla="*/ 851566 h 2208879"/>
              <a:gd name="connsiteX34" fmla="*/ 2921985 w 5980176"/>
              <a:gd name="connsiteY34" fmla="*/ 764095 h 2208879"/>
              <a:gd name="connsiteX35" fmla="*/ 3027648 w 5980176"/>
              <a:gd name="connsiteY35" fmla="*/ 624428 h 2208879"/>
              <a:gd name="connsiteX36" fmla="*/ 3104737 w 5980176"/>
              <a:gd name="connsiteY36" fmla="*/ 507079 h 2208879"/>
              <a:gd name="connsiteX37" fmla="*/ 3146394 w 5980176"/>
              <a:gd name="connsiteY37" fmla="*/ 431514 h 2208879"/>
              <a:gd name="connsiteX38" fmla="*/ 3188113 w 5980176"/>
              <a:gd name="connsiteY38" fmla="*/ 381729 h 2208879"/>
              <a:gd name="connsiteX39" fmla="*/ 3225292 w 5980176"/>
              <a:gd name="connsiteY39" fmla="*/ 337153 h 2208879"/>
              <a:gd name="connsiteX40" fmla="*/ 3247517 w 5980176"/>
              <a:gd name="connsiteY40" fmla="*/ 299053 h 2208879"/>
              <a:gd name="connsiteX41" fmla="*/ 3268314 w 5980176"/>
              <a:gd name="connsiteY41" fmla="*/ 286385 h 2208879"/>
              <a:gd name="connsiteX42" fmla="*/ 3316415 w 5980176"/>
              <a:gd name="connsiteY42" fmla="*/ 202501 h 2208879"/>
              <a:gd name="connsiteX43" fmla="*/ 3367436 w 5980176"/>
              <a:gd name="connsiteY43" fmla="*/ 160846 h 2208879"/>
              <a:gd name="connsiteX44" fmla="*/ 3387725 w 5980176"/>
              <a:gd name="connsiteY44" fmla="*/ 120427 h 2208879"/>
              <a:gd name="connsiteX45" fmla="*/ 3425984 w 5980176"/>
              <a:gd name="connsiteY45" fmla="*/ 87789 h 2208879"/>
              <a:gd name="connsiteX46" fmla="*/ 3473704 w 5980176"/>
              <a:gd name="connsiteY46" fmla="*/ 64294 h 2208879"/>
              <a:gd name="connsiteX47" fmla="*/ 3499612 w 5980176"/>
              <a:gd name="connsiteY47" fmla="*/ 41466 h 2208879"/>
              <a:gd name="connsiteX48" fmla="*/ 3524694 w 5980176"/>
              <a:gd name="connsiteY48" fmla="*/ 30321 h 2208879"/>
              <a:gd name="connsiteX49" fmla="*/ 3549396 w 5980176"/>
              <a:gd name="connsiteY49" fmla="*/ 25845 h 2208879"/>
              <a:gd name="connsiteX50" fmla="*/ 3591528 w 5980176"/>
              <a:gd name="connsiteY50" fmla="*/ 8858 h 2208879"/>
              <a:gd name="connsiteX51" fmla="*/ 3651504 w 5980176"/>
              <a:gd name="connsiteY51" fmla="*/ 0 h 2208879"/>
              <a:gd name="connsiteX52" fmla="*/ 3717450 w 5980176"/>
              <a:gd name="connsiteY52" fmla="*/ 12446 h 2208879"/>
              <a:gd name="connsiteX53" fmla="*/ 3759169 w 5980176"/>
              <a:gd name="connsiteY53" fmla="*/ 25146 h 2208879"/>
              <a:gd name="connsiteX54" fmla="*/ 3808477 w 5980176"/>
              <a:gd name="connsiteY54" fmla="*/ 23716 h 2208879"/>
              <a:gd name="connsiteX55" fmla="*/ 3902552 w 5980176"/>
              <a:gd name="connsiteY55" fmla="*/ 68707 h 2208879"/>
              <a:gd name="connsiteX56" fmla="*/ 3972211 w 5980176"/>
              <a:gd name="connsiteY56" fmla="*/ 109346 h 2208879"/>
              <a:gd name="connsiteX57" fmla="*/ 4048220 w 5980176"/>
              <a:gd name="connsiteY57" fmla="*/ 172022 h 2208879"/>
              <a:gd name="connsiteX58" fmla="*/ 4107752 w 5980176"/>
              <a:gd name="connsiteY58" fmla="*/ 249809 h 2208879"/>
              <a:gd name="connsiteX59" fmla="*/ 4148423 w 5980176"/>
              <a:gd name="connsiteY59" fmla="*/ 334773 h 2208879"/>
              <a:gd name="connsiteX60" fmla="*/ 4170998 w 5980176"/>
              <a:gd name="connsiteY60" fmla="*/ 394937 h 2208879"/>
              <a:gd name="connsiteX61" fmla="*/ 4217130 w 5980176"/>
              <a:gd name="connsiteY61" fmla="*/ 503904 h 2208879"/>
              <a:gd name="connsiteX62" fmla="*/ 4251420 w 5980176"/>
              <a:gd name="connsiteY62" fmla="*/ 711612 h 2208879"/>
              <a:gd name="connsiteX63" fmla="*/ 4282536 w 5980176"/>
              <a:gd name="connsiteY63" fmla="*/ 922940 h 2208879"/>
              <a:gd name="connsiteX64" fmla="*/ 4308793 w 5980176"/>
              <a:gd name="connsiteY64" fmla="*/ 1069530 h 2208879"/>
              <a:gd name="connsiteX65" fmla="*/ 4323112 w 5980176"/>
              <a:gd name="connsiteY65" fmla="*/ 1163352 h 2208879"/>
              <a:gd name="connsiteX66" fmla="*/ 4339049 w 5980176"/>
              <a:gd name="connsiteY66" fmla="*/ 1236187 h 2208879"/>
              <a:gd name="connsiteX67" fmla="*/ 4348701 w 5980176"/>
              <a:gd name="connsiteY67" fmla="*/ 1332421 h 2208879"/>
              <a:gd name="connsiteX68" fmla="*/ 4373435 w 5980176"/>
              <a:gd name="connsiteY68" fmla="*/ 1405159 h 2208879"/>
              <a:gd name="connsiteX69" fmla="*/ 4370261 w 5980176"/>
              <a:gd name="connsiteY69" fmla="*/ 1442466 h 2208879"/>
              <a:gd name="connsiteX70" fmla="*/ 4371594 w 5980176"/>
              <a:gd name="connsiteY70" fmla="*/ 1495647 h 2208879"/>
              <a:gd name="connsiteX71" fmla="*/ 4426458 w 5980176"/>
              <a:gd name="connsiteY71" fmla="*/ 1580737 h 2208879"/>
              <a:gd name="connsiteX72" fmla="*/ 4535424 w 5980176"/>
              <a:gd name="connsiteY72" fmla="*/ 1623663 h 2208879"/>
              <a:gd name="connsiteX73" fmla="*/ 4645152 w 5980176"/>
              <a:gd name="connsiteY73" fmla="*/ 1669383 h 2208879"/>
              <a:gd name="connsiteX74" fmla="*/ 4754880 w 5980176"/>
              <a:gd name="connsiteY74" fmla="*/ 1724247 h 2208879"/>
              <a:gd name="connsiteX75" fmla="*/ 4901184 w 5980176"/>
              <a:gd name="connsiteY75" fmla="*/ 1769967 h 2208879"/>
              <a:gd name="connsiteX76" fmla="*/ 5038344 w 5980176"/>
              <a:gd name="connsiteY76" fmla="*/ 1797399 h 2208879"/>
              <a:gd name="connsiteX77" fmla="*/ 5175504 w 5980176"/>
              <a:gd name="connsiteY77" fmla="*/ 1833975 h 2208879"/>
              <a:gd name="connsiteX78" fmla="*/ 5330952 w 5980176"/>
              <a:gd name="connsiteY78" fmla="*/ 1852263 h 2208879"/>
              <a:gd name="connsiteX79" fmla="*/ 5458968 w 5980176"/>
              <a:gd name="connsiteY79" fmla="*/ 1888839 h 2208879"/>
              <a:gd name="connsiteX80" fmla="*/ 5605272 w 5980176"/>
              <a:gd name="connsiteY80" fmla="*/ 1888839 h 2208879"/>
              <a:gd name="connsiteX81" fmla="*/ 5696712 w 5980176"/>
              <a:gd name="connsiteY81" fmla="*/ 1897983 h 2208879"/>
              <a:gd name="connsiteX82" fmla="*/ 5815584 w 5980176"/>
              <a:gd name="connsiteY82" fmla="*/ 1925415 h 2208879"/>
              <a:gd name="connsiteX83" fmla="*/ 5916168 w 5980176"/>
              <a:gd name="connsiteY83" fmla="*/ 1934559 h 2208879"/>
              <a:gd name="connsiteX84" fmla="*/ 5916168 w 5980176"/>
              <a:gd name="connsiteY84" fmla="*/ 1934559 h 2208879"/>
              <a:gd name="connsiteX85" fmla="*/ 5980176 w 5980176"/>
              <a:gd name="connsiteY85" fmla="*/ 1934559 h 220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980176" h="2208879">
                <a:moveTo>
                  <a:pt x="0" y="2208879"/>
                </a:moveTo>
                <a:lnTo>
                  <a:pt x="91440" y="2199735"/>
                </a:lnTo>
                <a:lnTo>
                  <a:pt x="320040" y="2154015"/>
                </a:lnTo>
                <a:lnTo>
                  <a:pt x="576072" y="2071719"/>
                </a:lnTo>
                <a:lnTo>
                  <a:pt x="868680" y="1952847"/>
                </a:lnTo>
                <a:lnTo>
                  <a:pt x="996696" y="1888839"/>
                </a:lnTo>
                <a:lnTo>
                  <a:pt x="1152144" y="1733391"/>
                </a:lnTo>
                <a:lnTo>
                  <a:pt x="1234440" y="1641951"/>
                </a:lnTo>
                <a:lnTo>
                  <a:pt x="1335024" y="1513935"/>
                </a:lnTo>
                <a:lnTo>
                  <a:pt x="1389888" y="1349343"/>
                </a:lnTo>
                <a:lnTo>
                  <a:pt x="1463040" y="1212183"/>
                </a:lnTo>
                <a:lnTo>
                  <a:pt x="1527048" y="1175607"/>
                </a:lnTo>
                <a:lnTo>
                  <a:pt x="1609344" y="1212183"/>
                </a:lnTo>
                <a:lnTo>
                  <a:pt x="1700784" y="1148175"/>
                </a:lnTo>
                <a:lnTo>
                  <a:pt x="1801368" y="1102455"/>
                </a:lnTo>
                <a:lnTo>
                  <a:pt x="1883664" y="1065879"/>
                </a:lnTo>
                <a:lnTo>
                  <a:pt x="1883664" y="1065879"/>
                </a:lnTo>
                <a:lnTo>
                  <a:pt x="1975104" y="1166463"/>
                </a:lnTo>
                <a:lnTo>
                  <a:pt x="1975104" y="1166463"/>
                </a:lnTo>
                <a:lnTo>
                  <a:pt x="2121408" y="1212183"/>
                </a:lnTo>
                <a:lnTo>
                  <a:pt x="2121408" y="1212183"/>
                </a:lnTo>
                <a:lnTo>
                  <a:pt x="2194560" y="1221327"/>
                </a:lnTo>
                <a:lnTo>
                  <a:pt x="2258568" y="1148175"/>
                </a:lnTo>
                <a:lnTo>
                  <a:pt x="2286000" y="1084167"/>
                </a:lnTo>
                <a:lnTo>
                  <a:pt x="2331720" y="1001871"/>
                </a:lnTo>
                <a:lnTo>
                  <a:pt x="2396902" y="984249"/>
                </a:lnTo>
                <a:lnTo>
                  <a:pt x="2448147" y="990886"/>
                </a:lnTo>
                <a:lnTo>
                  <a:pt x="2527618" y="961453"/>
                </a:lnTo>
                <a:lnTo>
                  <a:pt x="2572258" y="940784"/>
                </a:lnTo>
                <a:cubicBezTo>
                  <a:pt x="2585217" y="928280"/>
                  <a:pt x="2607336" y="915781"/>
                  <a:pt x="2611723" y="909447"/>
                </a:cubicBezTo>
                <a:cubicBezTo>
                  <a:pt x="2616110" y="903113"/>
                  <a:pt x="2626302" y="893307"/>
                  <a:pt x="2635885" y="886904"/>
                </a:cubicBezTo>
                <a:cubicBezTo>
                  <a:pt x="2645468" y="880501"/>
                  <a:pt x="2656231" y="871882"/>
                  <a:pt x="2669222" y="871030"/>
                </a:cubicBezTo>
                <a:cubicBezTo>
                  <a:pt x="2682213" y="870178"/>
                  <a:pt x="2666682" y="862066"/>
                  <a:pt x="2713831" y="881793"/>
                </a:cubicBezTo>
                <a:lnTo>
                  <a:pt x="2819114" y="851566"/>
                </a:lnTo>
                <a:lnTo>
                  <a:pt x="2921985" y="764095"/>
                </a:lnTo>
                <a:lnTo>
                  <a:pt x="3027648" y="624428"/>
                </a:lnTo>
                <a:lnTo>
                  <a:pt x="3104737" y="507079"/>
                </a:lnTo>
                <a:lnTo>
                  <a:pt x="3146394" y="431514"/>
                </a:lnTo>
                <a:lnTo>
                  <a:pt x="3188113" y="381729"/>
                </a:lnTo>
                <a:cubicBezTo>
                  <a:pt x="3199675" y="366531"/>
                  <a:pt x="3215391" y="350932"/>
                  <a:pt x="3225292" y="337153"/>
                </a:cubicBezTo>
                <a:cubicBezTo>
                  <a:pt x="3235193" y="323374"/>
                  <a:pt x="3248813" y="329210"/>
                  <a:pt x="3247517" y="299053"/>
                </a:cubicBezTo>
                <a:lnTo>
                  <a:pt x="3268314" y="286385"/>
                </a:lnTo>
                <a:lnTo>
                  <a:pt x="3316415" y="202501"/>
                </a:lnTo>
                <a:lnTo>
                  <a:pt x="3367436" y="160846"/>
                </a:lnTo>
                <a:lnTo>
                  <a:pt x="3387725" y="120427"/>
                </a:lnTo>
                <a:lnTo>
                  <a:pt x="3425984" y="87789"/>
                </a:lnTo>
                <a:cubicBezTo>
                  <a:pt x="3414374" y="23866"/>
                  <a:pt x="3461433" y="72015"/>
                  <a:pt x="3473704" y="64294"/>
                </a:cubicBezTo>
                <a:cubicBezTo>
                  <a:pt x="3485975" y="56574"/>
                  <a:pt x="3491257" y="46895"/>
                  <a:pt x="3499612" y="41466"/>
                </a:cubicBezTo>
                <a:lnTo>
                  <a:pt x="3524694" y="30321"/>
                </a:lnTo>
                <a:lnTo>
                  <a:pt x="3549396" y="25845"/>
                </a:lnTo>
                <a:lnTo>
                  <a:pt x="3591528" y="8858"/>
                </a:lnTo>
                <a:lnTo>
                  <a:pt x="3651504" y="0"/>
                </a:lnTo>
                <a:lnTo>
                  <a:pt x="3717450" y="12446"/>
                </a:lnTo>
                <a:lnTo>
                  <a:pt x="3759169" y="25146"/>
                </a:lnTo>
                <a:lnTo>
                  <a:pt x="3808477" y="23716"/>
                </a:lnTo>
                <a:lnTo>
                  <a:pt x="3902552" y="68707"/>
                </a:lnTo>
                <a:cubicBezTo>
                  <a:pt x="3910130" y="95017"/>
                  <a:pt x="3964337" y="82867"/>
                  <a:pt x="3972211" y="109346"/>
                </a:cubicBezTo>
                <a:cubicBezTo>
                  <a:pt x="3987229" y="128681"/>
                  <a:pt x="4025630" y="148612"/>
                  <a:pt x="4048220" y="172022"/>
                </a:cubicBezTo>
                <a:cubicBezTo>
                  <a:pt x="4070810" y="195432"/>
                  <a:pt x="4091051" y="222684"/>
                  <a:pt x="4107752" y="249809"/>
                </a:cubicBezTo>
                <a:cubicBezTo>
                  <a:pt x="4124453" y="276934"/>
                  <a:pt x="4140793" y="324211"/>
                  <a:pt x="4148423" y="334773"/>
                </a:cubicBezTo>
                <a:cubicBezTo>
                  <a:pt x="4156054" y="345335"/>
                  <a:pt x="4160738" y="369923"/>
                  <a:pt x="4170998" y="394937"/>
                </a:cubicBezTo>
                <a:lnTo>
                  <a:pt x="4217130" y="503904"/>
                </a:lnTo>
                <a:lnTo>
                  <a:pt x="4251420" y="711612"/>
                </a:lnTo>
                <a:lnTo>
                  <a:pt x="4282536" y="922940"/>
                </a:lnTo>
                <a:cubicBezTo>
                  <a:pt x="4283086" y="960955"/>
                  <a:pt x="4308243" y="1031515"/>
                  <a:pt x="4308793" y="1069530"/>
                </a:cubicBezTo>
                <a:lnTo>
                  <a:pt x="4323112" y="1163352"/>
                </a:lnTo>
                <a:lnTo>
                  <a:pt x="4339049" y="1236187"/>
                </a:lnTo>
                <a:lnTo>
                  <a:pt x="4348701" y="1332421"/>
                </a:lnTo>
                <a:cubicBezTo>
                  <a:pt x="4370704" y="1359313"/>
                  <a:pt x="4369842" y="1386818"/>
                  <a:pt x="4373435" y="1405159"/>
                </a:cubicBezTo>
                <a:cubicBezTo>
                  <a:pt x="4377028" y="1423500"/>
                  <a:pt x="4370568" y="1427385"/>
                  <a:pt x="4370261" y="1442466"/>
                </a:cubicBezTo>
                <a:cubicBezTo>
                  <a:pt x="4369954" y="1457547"/>
                  <a:pt x="4367975" y="1475803"/>
                  <a:pt x="4371594" y="1495647"/>
                </a:cubicBezTo>
                <a:lnTo>
                  <a:pt x="4426458" y="1580737"/>
                </a:lnTo>
                <a:lnTo>
                  <a:pt x="4535424" y="1623663"/>
                </a:lnTo>
                <a:lnTo>
                  <a:pt x="4645152" y="1669383"/>
                </a:lnTo>
                <a:lnTo>
                  <a:pt x="4754880" y="1724247"/>
                </a:lnTo>
                <a:lnTo>
                  <a:pt x="4901184" y="1769967"/>
                </a:lnTo>
                <a:lnTo>
                  <a:pt x="5038344" y="1797399"/>
                </a:lnTo>
                <a:lnTo>
                  <a:pt x="5175504" y="1833975"/>
                </a:lnTo>
                <a:lnTo>
                  <a:pt x="5330952" y="1852263"/>
                </a:lnTo>
                <a:lnTo>
                  <a:pt x="5458968" y="1888839"/>
                </a:lnTo>
                <a:lnTo>
                  <a:pt x="5605272" y="1888839"/>
                </a:lnTo>
                <a:lnTo>
                  <a:pt x="5696712" y="1897983"/>
                </a:lnTo>
                <a:lnTo>
                  <a:pt x="5815584" y="1925415"/>
                </a:lnTo>
                <a:lnTo>
                  <a:pt x="5916168" y="1934559"/>
                </a:lnTo>
                <a:lnTo>
                  <a:pt x="5916168" y="1934559"/>
                </a:lnTo>
                <a:lnTo>
                  <a:pt x="5980176" y="1934559"/>
                </a:lnTo>
              </a:path>
            </a:pathLst>
          </a:custGeom>
          <a:noFill/>
          <a:ln>
            <a:solidFill>
              <a:srgbClr val="00EE82"/>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GB" sz="1350" dirty="0">
              <a:solidFill>
                <a:srgbClr val="FFFFFF"/>
              </a:solidFill>
            </a:endParaRPr>
          </a:p>
        </p:txBody>
      </p:sp>
      <p:sp>
        <p:nvSpPr>
          <p:cNvPr id="2" name="Oval 1"/>
          <p:cNvSpPr/>
          <p:nvPr/>
        </p:nvSpPr>
        <p:spPr>
          <a:xfrm>
            <a:off x="4416138" y="1780783"/>
            <a:ext cx="748145" cy="853313"/>
          </a:xfrm>
          <a:prstGeom prst="ellipse">
            <a:avLst/>
          </a:prstGeom>
          <a:solidFill>
            <a:schemeClr val="bg1">
              <a:alpha val="40000"/>
            </a:schemeClr>
          </a:solidFill>
          <a:ln>
            <a:solidFill>
              <a:schemeClr val="accent2"/>
            </a:solidFill>
          </a:ln>
          <a:effectLst>
            <a:glow rad="127000">
              <a:schemeClr val="accent2">
                <a:alpha val="22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endParaRPr>
          </a:p>
        </p:txBody>
      </p:sp>
      <p:cxnSp>
        <p:nvCxnSpPr>
          <p:cNvPr id="4" name="Straight Arrow Connector 3"/>
          <p:cNvCxnSpPr/>
          <p:nvPr/>
        </p:nvCxnSpPr>
        <p:spPr>
          <a:xfrm>
            <a:off x="4247329" y="2169736"/>
            <a:ext cx="168809" cy="0"/>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493819" y="1754671"/>
            <a:ext cx="1770107" cy="923330"/>
          </a:xfrm>
          <a:prstGeom prst="rect">
            <a:avLst/>
          </a:prstGeom>
          <a:solidFill>
            <a:schemeClr val="bg1"/>
          </a:solidFill>
          <a:ln w="25400">
            <a:solidFill>
              <a:schemeClr val="accent2"/>
            </a:solidFill>
          </a:ln>
          <a:effectLst>
            <a:glow rad="228600">
              <a:schemeClr val="accent2">
                <a:satMod val="175000"/>
                <a:alpha val="40000"/>
              </a:schemeClr>
            </a:glow>
          </a:effectLst>
        </p:spPr>
        <p:txBody>
          <a:bodyPr wrap="square" rtlCol="0">
            <a:spAutoFit/>
          </a:bodyPr>
          <a:lstStyle/>
          <a:p>
            <a:pPr algn="ctr"/>
            <a:r>
              <a:rPr lang="en-GB" sz="1350" b="1" dirty="0">
                <a:solidFill>
                  <a:srgbClr val="28AAE1"/>
                </a:solidFill>
              </a:rPr>
              <a:t>Removal of “artificial” peak </a:t>
            </a:r>
            <a:r>
              <a:rPr lang="en-GB" sz="1350" b="1" dirty="0">
                <a:solidFill>
                  <a:srgbClr val="28AAE1"/>
                </a:solidFill>
              </a:rPr>
              <a:t>for </a:t>
            </a:r>
            <a:r>
              <a:rPr lang="en-GB" sz="1350" b="1" dirty="0">
                <a:solidFill>
                  <a:srgbClr val="28AAE1"/>
                </a:solidFill>
              </a:rPr>
              <a:t>hydromorphological restoration?</a:t>
            </a:r>
          </a:p>
        </p:txBody>
      </p:sp>
    </p:spTree>
    <p:extLst>
      <p:ext uri="{BB962C8B-B14F-4D97-AF65-F5344CB8AC3E}">
        <p14:creationId xmlns:p14="http://schemas.microsoft.com/office/powerpoint/2010/main" val="494485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5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down)">
                                      <p:cBhvr>
                                        <p:cTn id="35" dur="500"/>
                                        <p:tgtEl>
                                          <p:spTgt spid="2"/>
                                        </p:tgtEl>
                                      </p:cBhvr>
                                    </p:animEffect>
                                  </p:childTnLst>
                                </p:cTn>
                              </p:par>
                              <p:par>
                                <p:cTn id="36" presetID="22" presetClass="entr" presetSubtype="4"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9" grpId="0" animBg="1"/>
      <p:bldP spid="60" grpId="0" animBg="1"/>
      <p:bldP spid="61" grpId="0" animBg="1"/>
      <p:bldP spid="62" grpId="0" animBg="1"/>
      <p:bldP spid="2"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915731" y="5396662"/>
            <a:ext cx="1189581" cy="411704"/>
          </a:xfrm>
          <a:prstGeom prst="rect">
            <a:avLst/>
          </a:prstGeom>
          <a:noFill/>
          <a:ln w="12700" cap="flat">
            <a:noFill/>
            <a:miter lim="800000"/>
            <a:headEnd/>
            <a:tailEnd/>
          </a:ln>
          <a:effectLst/>
        </p:spPr>
      </p:pic>
      <p:pic>
        <p:nvPicPr>
          <p:cNvPr id="4" name="Picture 2"/>
          <p:cNvPicPr>
            <a:picLocks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249478" y="5376211"/>
            <a:ext cx="1459611" cy="356603"/>
          </a:xfrm>
          <a:prstGeom prst="rect">
            <a:avLst/>
          </a:prstGeom>
          <a:noFill/>
          <a:ln w="12700" cap="flat">
            <a:noFill/>
            <a:miter lim="800000"/>
            <a:headEnd/>
            <a:tailEnd/>
          </a:ln>
          <a:effectLst/>
        </p:spPr>
      </p:pic>
      <p:graphicFrame>
        <p:nvGraphicFramePr>
          <p:cNvPr id="5" name="Table 4"/>
          <p:cNvGraphicFramePr>
            <a:graphicFrameLocks noGrp="1"/>
          </p:cNvGraphicFramePr>
          <p:nvPr>
            <p:extLst/>
          </p:nvPr>
        </p:nvGraphicFramePr>
        <p:xfrm>
          <a:off x="1827554" y="2324100"/>
          <a:ext cx="5363822" cy="2342216"/>
        </p:xfrm>
        <a:graphic>
          <a:graphicData uri="http://schemas.openxmlformats.org/drawingml/2006/table">
            <a:tbl>
              <a:tblPr firstRow="1" firstCol="1" bandRow="1"/>
              <a:tblGrid>
                <a:gridCol w="1283174"/>
                <a:gridCol w="1039168"/>
                <a:gridCol w="1911578"/>
                <a:gridCol w="1129903"/>
              </a:tblGrid>
              <a:tr h="459047">
                <a:tc>
                  <a:txBody>
                    <a:bodyPr/>
                    <a:lstStyle/>
                    <a:p>
                      <a:pPr algn="just">
                        <a:lnSpc>
                          <a:spcPct val="150000"/>
                        </a:lnSpc>
                        <a:spcAft>
                          <a:spcPts val="0"/>
                        </a:spcAft>
                      </a:pPr>
                      <a:r>
                        <a:rPr lang="en-US" sz="1100" b="1" dirty="0">
                          <a:solidFill>
                            <a:schemeClr val="bg1"/>
                          </a:solidFill>
                          <a:effectLst/>
                          <a:latin typeface="Cambria"/>
                          <a:ea typeface="SimSun"/>
                          <a:cs typeface="Times New Roman"/>
                        </a:rPr>
                        <a:t>Feature type</a:t>
                      </a:r>
                      <a:endParaRPr lang="en-US" sz="1100" dirty="0">
                        <a:solidFill>
                          <a:schemeClr val="bg1"/>
                        </a:solidFill>
                        <a:effectLst/>
                        <a:latin typeface="Calibri"/>
                        <a:ea typeface="SimSu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50000"/>
                        </a:lnSpc>
                        <a:spcAft>
                          <a:spcPts val="0"/>
                        </a:spcAft>
                      </a:pPr>
                      <a:r>
                        <a:rPr lang="en-US" sz="1100" b="1" dirty="0">
                          <a:solidFill>
                            <a:schemeClr val="bg1"/>
                          </a:solidFill>
                          <a:effectLst/>
                          <a:latin typeface="Cambria"/>
                          <a:ea typeface="SimSun"/>
                          <a:cs typeface="Times New Roman"/>
                        </a:rPr>
                        <a:t>Number built</a:t>
                      </a:r>
                      <a:endParaRPr lang="en-US" sz="1100" dirty="0">
                        <a:solidFill>
                          <a:schemeClr val="bg1"/>
                        </a:solidFill>
                        <a:effectLst/>
                        <a:latin typeface="Calibri"/>
                        <a:ea typeface="SimSun"/>
                        <a:cs typeface="Times New Roman"/>
                      </a:endParaRPr>
                    </a:p>
                  </a:txBody>
                  <a:tcPr marL="51435" marR="5143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50000"/>
                        </a:lnSpc>
                        <a:spcAft>
                          <a:spcPts val="0"/>
                        </a:spcAft>
                      </a:pPr>
                      <a:r>
                        <a:rPr lang="en-US" sz="1100" b="1" dirty="0">
                          <a:solidFill>
                            <a:schemeClr val="bg1"/>
                          </a:solidFill>
                          <a:effectLst/>
                          <a:latin typeface="Cambria"/>
                          <a:ea typeface="SimSun"/>
                          <a:cs typeface="Times New Roman"/>
                        </a:rPr>
                        <a:t>Typical min, max storage m</a:t>
                      </a:r>
                      <a:r>
                        <a:rPr lang="en-US" sz="1100" b="1" baseline="30000" dirty="0">
                          <a:solidFill>
                            <a:schemeClr val="bg1"/>
                          </a:solidFill>
                          <a:effectLst/>
                          <a:latin typeface="Cambria"/>
                          <a:ea typeface="SimSun"/>
                          <a:cs typeface="Times New Roman"/>
                        </a:rPr>
                        <a:t>3</a:t>
                      </a:r>
                      <a:endParaRPr lang="en-US" sz="1100" dirty="0">
                        <a:solidFill>
                          <a:schemeClr val="bg1"/>
                        </a:solidFill>
                        <a:effectLst/>
                        <a:latin typeface="Calibri"/>
                        <a:ea typeface="SimSun"/>
                        <a:cs typeface="Times New Roman"/>
                      </a:endParaRPr>
                    </a:p>
                  </a:txBody>
                  <a:tcPr marL="51435" marR="5143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50000"/>
                        </a:lnSpc>
                        <a:spcAft>
                          <a:spcPts val="0"/>
                        </a:spcAft>
                      </a:pPr>
                      <a:r>
                        <a:rPr lang="en-US" sz="1100" b="1">
                          <a:solidFill>
                            <a:schemeClr val="bg1"/>
                          </a:solidFill>
                          <a:effectLst/>
                          <a:latin typeface="Cambria"/>
                          <a:ea typeface="SimSun"/>
                          <a:cs typeface="Times New Roman"/>
                        </a:rPr>
                        <a:t>Estimated cost</a:t>
                      </a:r>
                      <a:endParaRPr lang="en-US" sz="1100">
                        <a:solidFill>
                          <a:schemeClr val="bg1"/>
                        </a:solidFill>
                        <a:effectLst/>
                        <a:latin typeface="Calibri"/>
                        <a:ea typeface="SimSun"/>
                        <a:cs typeface="Times New Roman"/>
                      </a:endParaRPr>
                    </a:p>
                  </a:txBody>
                  <a:tcPr marL="51435" marR="51435" marT="0" marB="0">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402168">
                <a:tc>
                  <a:txBody>
                    <a:bodyPr/>
                    <a:lstStyle/>
                    <a:p>
                      <a:pPr algn="l">
                        <a:lnSpc>
                          <a:spcPct val="115000"/>
                        </a:lnSpc>
                        <a:spcAft>
                          <a:spcPts val="0"/>
                        </a:spcAft>
                      </a:pPr>
                      <a:r>
                        <a:rPr lang="en-US" sz="1100" dirty="0">
                          <a:solidFill>
                            <a:schemeClr val="bg1"/>
                          </a:solidFill>
                          <a:effectLst/>
                          <a:latin typeface="Calibri"/>
                          <a:ea typeface="SimSun"/>
                          <a:cs typeface="Times New Roman"/>
                        </a:rPr>
                        <a:t>Overland flow interception</a:t>
                      </a:r>
                    </a:p>
                  </a:txBody>
                  <a:tcPr marL="51435" marR="51435" marT="0" marB="0">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dirty="0">
                          <a:solidFill>
                            <a:schemeClr val="bg1"/>
                          </a:solidFill>
                          <a:effectLst/>
                          <a:latin typeface="Calibri"/>
                          <a:ea typeface="SimSun"/>
                          <a:cs typeface="Times New Roman"/>
                        </a:rPr>
                        <a:t>5</a:t>
                      </a:r>
                    </a:p>
                  </a:txBody>
                  <a:tcPr marL="51435" marR="5143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a:solidFill>
                            <a:schemeClr val="bg1"/>
                          </a:solidFill>
                          <a:effectLst/>
                          <a:latin typeface="Calibri"/>
                          <a:ea typeface="SimSun"/>
                          <a:cs typeface="Times New Roman"/>
                        </a:rPr>
                        <a:t>300-1000</a:t>
                      </a:r>
                    </a:p>
                  </a:txBody>
                  <a:tcPr marL="51435" marR="5143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a:solidFill>
                            <a:schemeClr val="bg1"/>
                          </a:solidFill>
                          <a:effectLst/>
                          <a:latin typeface="Calibri"/>
                          <a:ea typeface="SimSun"/>
                          <a:cs typeface="Times New Roman"/>
                        </a:rPr>
                        <a:t>1K-5K</a:t>
                      </a:r>
                    </a:p>
                  </a:txBody>
                  <a:tcPr marL="51435" marR="51435" marT="0" marB="0">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936">
                <a:tc>
                  <a:txBody>
                    <a:bodyPr/>
                    <a:lstStyle/>
                    <a:p>
                      <a:pPr algn="l">
                        <a:lnSpc>
                          <a:spcPct val="115000"/>
                        </a:lnSpc>
                        <a:spcAft>
                          <a:spcPts val="0"/>
                        </a:spcAft>
                      </a:pPr>
                      <a:r>
                        <a:rPr lang="en-US" sz="1100" dirty="0">
                          <a:solidFill>
                            <a:schemeClr val="bg1"/>
                          </a:solidFill>
                          <a:effectLst/>
                          <a:latin typeface="Calibri"/>
                          <a:ea typeface="SimSun"/>
                          <a:cs typeface="Times New Roman"/>
                        </a:rPr>
                        <a:t>Online ditch features</a:t>
                      </a:r>
                    </a:p>
                  </a:txBody>
                  <a:tcPr marL="51435" marR="51435" marT="0" marB="0">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dirty="0">
                          <a:solidFill>
                            <a:schemeClr val="bg1"/>
                          </a:solidFill>
                          <a:effectLst/>
                          <a:latin typeface="Calibri"/>
                          <a:ea typeface="SimSun"/>
                          <a:cs typeface="Times New Roman"/>
                        </a:rPr>
                        <a:t>9</a:t>
                      </a:r>
                    </a:p>
                  </a:txBody>
                  <a:tcPr marL="51435" marR="5143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a:solidFill>
                            <a:schemeClr val="bg1"/>
                          </a:solidFill>
                          <a:effectLst/>
                          <a:latin typeface="Calibri"/>
                          <a:ea typeface="SimSun"/>
                          <a:cs typeface="Times New Roman"/>
                        </a:rPr>
                        <a:t>50-150</a:t>
                      </a:r>
                    </a:p>
                  </a:txBody>
                  <a:tcPr marL="51435" marR="5143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a:solidFill>
                            <a:schemeClr val="bg1"/>
                          </a:solidFill>
                          <a:effectLst/>
                          <a:latin typeface="Calibri"/>
                          <a:ea typeface="SimSun"/>
                          <a:cs typeface="Times New Roman"/>
                        </a:rPr>
                        <a:t>1K-3K</a:t>
                      </a:r>
                    </a:p>
                  </a:txBody>
                  <a:tcPr marL="51435" marR="51435" marT="0" marB="0">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299">
                <a:tc>
                  <a:txBody>
                    <a:bodyPr/>
                    <a:lstStyle/>
                    <a:p>
                      <a:pPr algn="l">
                        <a:lnSpc>
                          <a:spcPct val="115000"/>
                        </a:lnSpc>
                        <a:spcAft>
                          <a:spcPts val="0"/>
                        </a:spcAft>
                      </a:pPr>
                      <a:r>
                        <a:rPr lang="en-US" sz="1100" dirty="0">
                          <a:solidFill>
                            <a:schemeClr val="bg1"/>
                          </a:solidFill>
                          <a:effectLst/>
                          <a:latin typeface="Calibri"/>
                          <a:ea typeface="SimSun"/>
                          <a:cs typeface="Times New Roman"/>
                        </a:rPr>
                        <a:t>Offline ponds</a:t>
                      </a:r>
                    </a:p>
                  </a:txBody>
                  <a:tcPr marL="51435" marR="51435" marT="0" marB="0">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dirty="0">
                          <a:solidFill>
                            <a:schemeClr val="bg1"/>
                          </a:solidFill>
                          <a:effectLst/>
                          <a:latin typeface="Calibri"/>
                          <a:ea typeface="SimSun"/>
                          <a:cs typeface="Times New Roman"/>
                        </a:rPr>
                        <a:t>5</a:t>
                      </a:r>
                    </a:p>
                  </a:txBody>
                  <a:tcPr marL="51435" marR="5143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dirty="0">
                          <a:solidFill>
                            <a:schemeClr val="bg1"/>
                          </a:solidFill>
                          <a:effectLst/>
                          <a:latin typeface="Calibri"/>
                          <a:ea typeface="SimSun"/>
                          <a:cs typeface="Times New Roman"/>
                        </a:rPr>
                        <a:t>200-3000</a:t>
                      </a:r>
                    </a:p>
                  </a:txBody>
                  <a:tcPr marL="51435" marR="5143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a:solidFill>
                            <a:schemeClr val="bg1"/>
                          </a:solidFill>
                          <a:effectLst/>
                          <a:latin typeface="Calibri"/>
                          <a:ea typeface="SimSun"/>
                          <a:cs typeface="Times New Roman"/>
                        </a:rPr>
                        <a:t>2K-6K</a:t>
                      </a:r>
                    </a:p>
                  </a:txBody>
                  <a:tcPr marL="51435" marR="51435" marT="0" marB="0">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299">
                <a:tc>
                  <a:txBody>
                    <a:bodyPr/>
                    <a:lstStyle/>
                    <a:p>
                      <a:pPr algn="l">
                        <a:lnSpc>
                          <a:spcPct val="115000"/>
                        </a:lnSpc>
                        <a:spcAft>
                          <a:spcPts val="0"/>
                        </a:spcAft>
                      </a:pPr>
                      <a:r>
                        <a:rPr lang="en-US" sz="1100">
                          <a:solidFill>
                            <a:schemeClr val="bg1"/>
                          </a:solidFill>
                          <a:effectLst/>
                          <a:latin typeface="Calibri"/>
                          <a:ea typeface="SimSun"/>
                          <a:cs typeface="Times New Roman"/>
                        </a:rPr>
                        <a:t>Large woody debris</a:t>
                      </a:r>
                    </a:p>
                  </a:txBody>
                  <a:tcPr marL="51435" marR="51435" marT="0" marB="0">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dirty="0">
                          <a:solidFill>
                            <a:schemeClr val="bg1"/>
                          </a:solidFill>
                          <a:effectLst/>
                          <a:latin typeface="Calibri"/>
                          <a:ea typeface="SimSun"/>
                          <a:cs typeface="Times New Roman"/>
                        </a:rPr>
                        <a:t>8</a:t>
                      </a:r>
                    </a:p>
                  </a:txBody>
                  <a:tcPr marL="51435" marR="5143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dirty="0">
                          <a:solidFill>
                            <a:schemeClr val="bg1"/>
                          </a:solidFill>
                          <a:effectLst/>
                          <a:latin typeface="Calibri"/>
                          <a:ea typeface="SimSun"/>
                          <a:cs typeface="Times New Roman"/>
                        </a:rPr>
                        <a:t>50-150</a:t>
                      </a:r>
                    </a:p>
                  </a:txBody>
                  <a:tcPr marL="51435" marR="5143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a:solidFill>
                            <a:schemeClr val="bg1"/>
                          </a:solidFill>
                          <a:effectLst/>
                          <a:latin typeface="Calibri"/>
                          <a:ea typeface="SimSun"/>
                          <a:cs typeface="Times New Roman"/>
                        </a:rPr>
                        <a:t>1K-3K</a:t>
                      </a:r>
                    </a:p>
                  </a:txBody>
                  <a:tcPr marL="51435" marR="51435" marT="0" marB="0">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168">
                <a:tc>
                  <a:txBody>
                    <a:bodyPr/>
                    <a:lstStyle/>
                    <a:p>
                      <a:pPr algn="l">
                        <a:lnSpc>
                          <a:spcPct val="115000"/>
                        </a:lnSpc>
                        <a:spcAft>
                          <a:spcPts val="0"/>
                        </a:spcAft>
                      </a:pPr>
                      <a:r>
                        <a:rPr lang="en-US" sz="1100">
                          <a:solidFill>
                            <a:schemeClr val="bg1"/>
                          </a:solidFill>
                          <a:effectLst/>
                          <a:latin typeface="Calibri"/>
                          <a:ea typeface="SimSun"/>
                          <a:cs typeface="Times New Roman"/>
                        </a:rPr>
                        <a:t>Other opportunistic sites</a:t>
                      </a:r>
                    </a:p>
                  </a:txBody>
                  <a:tcPr marL="51435" marR="51435" marT="0" marB="0">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dirty="0">
                          <a:solidFill>
                            <a:schemeClr val="bg1"/>
                          </a:solidFill>
                          <a:effectLst/>
                          <a:latin typeface="Calibri"/>
                          <a:ea typeface="SimSun"/>
                          <a:cs typeface="Times New Roman"/>
                        </a:rPr>
                        <a:t>3</a:t>
                      </a:r>
                    </a:p>
                  </a:txBody>
                  <a:tcPr marL="51435" marR="5143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dirty="0">
                          <a:solidFill>
                            <a:schemeClr val="bg1"/>
                          </a:solidFill>
                          <a:effectLst/>
                          <a:latin typeface="Calibri"/>
                          <a:ea typeface="SimSun"/>
                          <a:cs typeface="Times New Roman"/>
                        </a:rPr>
                        <a:t>100-3000</a:t>
                      </a:r>
                    </a:p>
                  </a:txBody>
                  <a:tcPr marL="51435" marR="5143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a:solidFill>
                            <a:schemeClr val="bg1"/>
                          </a:solidFill>
                          <a:effectLst/>
                          <a:latin typeface="Calibri"/>
                          <a:ea typeface="SimSun"/>
                          <a:cs typeface="Times New Roman"/>
                        </a:rPr>
                        <a:t>1K-10K</a:t>
                      </a:r>
                    </a:p>
                  </a:txBody>
                  <a:tcPr marL="51435" marR="51435" marT="0" marB="0">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299">
                <a:tc>
                  <a:txBody>
                    <a:bodyPr/>
                    <a:lstStyle/>
                    <a:p>
                      <a:pPr algn="just">
                        <a:lnSpc>
                          <a:spcPct val="150000"/>
                        </a:lnSpc>
                        <a:spcAft>
                          <a:spcPts val="0"/>
                        </a:spcAft>
                      </a:pPr>
                      <a:r>
                        <a:rPr lang="en-US" sz="1100" b="1">
                          <a:solidFill>
                            <a:schemeClr val="bg1"/>
                          </a:solidFill>
                          <a:effectLst/>
                          <a:latin typeface="Calibri"/>
                          <a:ea typeface="SimSun"/>
                          <a:cs typeface="Times New Roman"/>
                        </a:rPr>
                        <a:t>TOTAL</a:t>
                      </a:r>
                      <a:endParaRPr lang="en-US" sz="1100">
                        <a:solidFill>
                          <a:schemeClr val="bg1"/>
                        </a:solidFill>
                        <a:effectLst/>
                        <a:latin typeface="Calibri"/>
                        <a:ea typeface="SimSu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b="1" dirty="0">
                          <a:solidFill>
                            <a:schemeClr val="bg1"/>
                          </a:solidFill>
                          <a:effectLst/>
                          <a:latin typeface="Calibri"/>
                          <a:ea typeface="SimSun"/>
                          <a:cs typeface="Times New Roman"/>
                        </a:rPr>
                        <a:t>30</a:t>
                      </a:r>
                      <a:endParaRPr lang="en-US" sz="1100" dirty="0">
                        <a:solidFill>
                          <a:schemeClr val="bg1"/>
                        </a:solidFill>
                        <a:effectLst/>
                        <a:latin typeface="Calibri"/>
                        <a:ea typeface="SimSun"/>
                        <a:cs typeface="Times New Roman"/>
                      </a:endParaRPr>
                    </a:p>
                  </a:txBody>
                  <a:tcPr marL="51435" marR="5143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b="1" dirty="0">
                          <a:solidFill>
                            <a:schemeClr val="bg1"/>
                          </a:solidFill>
                          <a:effectLst/>
                          <a:latin typeface="Calibri"/>
                          <a:ea typeface="SimSun"/>
                          <a:cs typeface="Times New Roman"/>
                        </a:rPr>
                        <a:t>Estimate for Belford 8,000m</a:t>
                      </a:r>
                      <a:r>
                        <a:rPr lang="en-US" sz="1100" b="1" baseline="30000" dirty="0">
                          <a:solidFill>
                            <a:schemeClr val="bg1"/>
                          </a:solidFill>
                          <a:effectLst/>
                          <a:latin typeface="Calibri"/>
                          <a:ea typeface="SimSun"/>
                          <a:cs typeface="Times New Roman"/>
                        </a:rPr>
                        <a:t>3</a:t>
                      </a:r>
                      <a:endParaRPr lang="en-US" sz="1100" dirty="0">
                        <a:solidFill>
                          <a:schemeClr val="bg1"/>
                        </a:solidFill>
                        <a:effectLst/>
                        <a:latin typeface="Calibri"/>
                        <a:ea typeface="SimSun"/>
                        <a:cs typeface="Times New Roman"/>
                      </a:endParaRPr>
                    </a:p>
                  </a:txBody>
                  <a:tcPr marL="51435" marR="5143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b="1" dirty="0">
                          <a:solidFill>
                            <a:schemeClr val="bg1"/>
                          </a:solidFill>
                          <a:effectLst/>
                          <a:latin typeface="Calibri"/>
                          <a:ea typeface="SimSun"/>
                          <a:cs typeface="Times New Roman"/>
                        </a:rPr>
                        <a:t>£70K-100K</a:t>
                      </a:r>
                      <a:endParaRPr lang="en-US" sz="1100" dirty="0">
                        <a:solidFill>
                          <a:schemeClr val="bg1"/>
                        </a:solidFill>
                        <a:effectLst/>
                        <a:latin typeface="Calibri"/>
                        <a:ea typeface="SimSun"/>
                        <a:cs typeface="Times New Roman"/>
                      </a:endParaRPr>
                    </a:p>
                  </a:txBody>
                  <a:tcPr marL="51435" marR="51435" marT="0" marB="0">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1722778" y="1624887"/>
            <a:ext cx="5822789" cy="415498"/>
          </a:xfrm>
          <a:prstGeom prst="rect">
            <a:avLst/>
          </a:prstGeom>
        </p:spPr>
        <p:txBody>
          <a:bodyPr wrap="square">
            <a:spAutoFit/>
          </a:bodyPr>
          <a:lstStyle/>
          <a:p>
            <a:r>
              <a:rPr lang="en-US" sz="1050" dirty="0">
                <a:solidFill>
                  <a:schemeClr val="bg1"/>
                </a:solidFill>
                <a:latin typeface="Courier New" pitchFamily="49" charset="0"/>
                <a:cs typeface="Courier New" pitchFamily="49" charset="0"/>
              </a:rPr>
              <a:t>Features built in Belford and estimates of typical capacity and cost. </a:t>
            </a:r>
          </a:p>
          <a:p>
            <a:r>
              <a:rPr lang="en-US" sz="1050" dirty="0">
                <a:solidFill>
                  <a:schemeClr val="bg1"/>
                </a:solidFill>
                <a:latin typeface="Courier New" pitchFamily="49" charset="0"/>
                <a:cs typeface="Courier New" pitchFamily="49" charset="0"/>
              </a:rPr>
              <a:t>(Consultancy and research costs are not included) </a:t>
            </a:r>
          </a:p>
        </p:txBody>
      </p:sp>
      <p:sp>
        <p:nvSpPr>
          <p:cNvPr id="7" name="Rectangle 2"/>
          <p:cNvSpPr txBox="1">
            <a:spLocks noChangeArrowheads="1"/>
          </p:cNvSpPr>
          <p:nvPr/>
        </p:nvSpPr>
        <p:spPr>
          <a:xfrm>
            <a:off x="1223628" y="1077692"/>
            <a:ext cx="6172200" cy="857250"/>
          </a:xfrm>
          <a:prstGeom prst="rect">
            <a:avLst/>
          </a:prstGeom>
        </p:spPr>
        <p:txBody>
          <a:bodyPr/>
          <a:lstStyle/>
          <a:p>
            <a:pPr>
              <a:defRPr/>
            </a:pPr>
            <a:r>
              <a:rPr lang="en-GB" sz="2700" b="1" kern="0" dirty="0">
                <a:solidFill>
                  <a:sysClr val="windowText" lastClr="000000"/>
                </a:solidFill>
                <a:latin typeface="Times New Roman"/>
                <a:ea typeface="+mj-ea"/>
                <a:cs typeface="+mj-cs"/>
              </a:rPr>
              <a:t>Mitigation</a:t>
            </a:r>
          </a:p>
        </p:txBody>
      </p:sp>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11955" y="5376212"/>
            <a:ext cx="1547888" cy="425669"/>
          </a:xfrm>
          <a:prstGeom prst="rect">
            <a:avLst/>
          </a:prstGeom>
        </p:spPr>
      </p:pic>
    </p:spTree>
    <p:extLst>
      <p:ext uri="{BB962C8B-B14F-4D97-AF65-F5344CB8AC3E}">
        <p14:creationId xmlns:p14="http://schemas.microsoft.com/office/powerpoint/2010/main" val="3182674436"/>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bwMode="auto">
          <a:xfrm>
            <a:off x="889877" y="847550"/>
            <a:ext cx="7410719" cy="857250"/>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b="1">
                <a:solidFill>
                  <a:srgbClr val="FFFF00"/>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b="1">
                <a:solidFill>
                  <a:srgbClr val="FFFF00"/>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b="1">
                <a:solidFill>
                  <a:srgbClr val="FFFF00"/>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b="1">
                <a:solidFill>
                  <a:srgbClr val="FFFF00"/>
                </a:solidFill>
                <a:effectLst>
                  <a:outerShdw blurRad="38100" dist="38100" dir="2700000" algn="tl">
                    <a:srgbClr val="000000"/>
                  </a:outerShdw>
                </a:effectLst>
                <a:latin typeface="Arial" pitchFamily="34" charset="0"/>
              </a:defRPr>
            </a:lvl9pPr>
          </a:lstStyle>
          <a:p>
            <a:pPr defTabSz="685800">
              <a:defRPr/>
            </a:pPr>
            <a:r>
              <a:rPr lang="en-GB" sz="3000" kern="0" dirty="0">
                <a:solidFill>
                  <a:schemeClr val="accent2"/>
                </a:solidFill>
              </a:rPr>
              <a:t>Source types – </a:t>
            </a:r>
            <a:r>
              <a:rPr lang="en-GB" sz="3000" kern="0" dirty="0" err="1">
                <a:solidFill>
                  <a:schemeClr val="accent2"/>
                </a:solidFill>
              </a:rPr>
              <a:t>Lugg</a:t>
            </a:r>
            <a:r>
              <a:rPr lang="en-GB" sz="3000" kern="0" dirty="0">
                <a:solidFill>
                  <a:schemeClr val="accent2"/>
                </a:solidFill>
              </a:rPr>
              <a:t> catchment</a:t>
            </a:r>
            <a:endParaRPr lang="en-GB" sz="3000" kern="0" dirty="0">
              <a:solidFill>
                <a:schemeClr val="accent2"/>
              </a:solidFill>
            </a:endParaRPr>
          </a:p>
        </p:txBody>
      </p:sp>
      <p:pic>
        <p:nvPicPr>
          <p:cNvPr id="14" name="Picture 3"/>
          <p:cNvPicPr>
            <a:picLocks noChangeAspect="1" noChangeArrowheads="1"/>
          </p:cNvPicPr>
          <p:nvPr/>
        </p:nvPicPr>
        <p:blipFill>
          <a:blip r:embed="rId3" cstate="print"/>
          <a:srcRect l="17819" t="3302" r="1656"/>
          <a:stretch>
            <a:fillRect/>
          </a:stretch>
        </p:blipFill>
        <p:spPr bwMode="auto">
          <a:xfrm>
            <a:off x="358646" y="1714500"/>
            <a:ext cx="3488922" cy="4007644"/>
          </a:xfrm>
          <a:prstGeom prst="rect">
            <a:avLst/>
          </a:prstGeom>
          <a:noFill/>
          <a:ln w="9525">
            <a:noFill/>
            <a:miter lim="800000"/>
            <a:headEnd/>
            <a:tailEnd/>
          </a:ln>
          <a:effectLst/>
        </p:spPr>
      </p:pic>
      <p:pic>
        <p:nvPicPr>
          <p:cNvPr id="15" name="Picture 4"/>
          <p:cNvPicPr>
            <a:picLocks noChangeAspect="1" noChangeArrowheads="1"/>
          </p:cNvPicPr>
          <p:nvPr/>
        </p:nvPicPr>
        <p:blipFill>
          <a:blip r:embed="rId4" cstate="print"/>
          <a:srcRect l="1318" r="-169"/>
          <a:stretch>
            <a:fillRect/>
          </a:stretch>
        </p:blipFill>
        <p:spPr bwMode="auto">
          <a:xfrm>
            <a:off x="4492420" y="1825229"/>
            <a:ext cx="4460273" cy="3402520"/>
          </a:xfrm>
          <a:prstGeom prst="rect">
            <a:avLst/>
          </a:prstGeom>
          <a:noFill/>
          <a:ln w="9525">
            <a:noFill/>
            <a:miter lim="800000"/>
            <a:headEnd/>
            <a:tailEnd/>
          </a:ln>
        </p:spPr>
      </p:pic>
      <p:sp>
        <p:nvSpPr>
          <p:cNvPr id="16" name="TextBox 15"/>
          <p:cNvSpPr txBox="1"/>
          <p:nvPr/>
        </p:nvSpPr>
        <p:spPr>
          <a:xfrm>
            <a:off x="430104" y="1825228"/>
            <a:ext cx="919547" cy="300082"/>
          </a:xfrm>
          <a:prstGeom prst="rect">
            <a:avLst/>
          </a:prstGeom>
          <a:solidFill>
            <a:schemeClr val="bg1">
              <a:alpha val="55000"/>
            </a:schemeClr>
          </a:solidFill>
        </p:spPr>
        <p:txBody>
          <a:bodyPr wrap="square">
            <a:spAutoFit/>
          </a:bodyPr>
          <a:lstStyle/>
          <a:p>
            <a:pPr fontAlgn="base">
              <a:spcBef>
                <a:spcPct val="0"/>
              </a:spcBef>
              <a:spcAft>
                <a:spcPct val="0"/>
              </a:spcAft>
              <a:defRPr/>
            </a:pPr>
            <a:r>
              <a:rPr lang="en-GB" sz="1350" b="1" dirty="0">
                <a:latin typeface="Arial"/>
                <a:cs typeface="Arial" pitchFamily="34" charset="0"/>
              </a:rPr>
              <a:t>Pasture</a:t>
            </a:r>
          </a:p>
        </p:txBody>
      </p:sp>
      <p:sp>
        <p:nvSpPr>
          <p:cNvPr id="17" name="TextBox 16"/>
          <p:cNvSpPr txBox="1"/>
          <p:nvPr/>
        </p:nvSpPr>
        <p:spPr>
          <a:xfrm>
            <a:off x="2216178" y="4056267"/>
            <a:ext cx="759309" cy="300082"/>
          </a:xfrm>
          <a:prstGeom prst="rect">
            <a:avLst/>
          </a:prstGeom>
          <a:solidFill>
            <a:schemeClr val="bg1">
              <a:alpha val="55000"/>
            </a:schemeClr>
          </a:solidFill>
        </p:spPr>
        <p:txBody>
          <a:bodyPr wrap="square">
            <a:spAutoFit/>
          </a:bodyPr>
          <a:lstStyle/>
          <a:p>
            <a:pPr fontAlgn="base">
              <a:spcBef>
                <a:spcPct val="0"/>
              </a:spcBef>
              <a:spcAft>
                <a:spcPct val="0"/>
              </a:spcAft>
              <a:defRPr/>
            </a:pPr>
            <a:r>
              <a:rPr lang="en-GB" sz="1350" b="1" dirty="0">
                <a:latin typeface="Arial"/>
                <a:cs typeface="Arial" pitchFamily="34" charset="0"/>
              </a:rPr>
              <a:t>Arable</a:t>
            </a:r>
          </a:p>
        </p:txBody>
      </p:sp>
      <p:sp>
        <p:nvSpPr>
          <p:cNvPr id="18" name="TextBox 17"/>
          <p:cNvSpPr txBox="1"/>
          <p:nvPr/>
        </p:nvSpPr>
        <p:spPr>
          <a:xfrm>
            <a:off x="584789" y="5341604"/>
            <a:ext cx="1041221" cy="300082"/>
          </a:xfrm>
          <a:prstGeom prst="rect">
            <a:avLst/>
          </a:prstGeom>
          <a:solidFill>
            <a:schemeClr val="bg1">
              <a:alpha val="55000"/>
            </a:schemeClr>
          </a:solidFill>
        </p:spPr>
        <p:txBody>
          <a:bodyPr wrap="square">
            <a:spAutoFit/>
          </a:bodyPr>
          <a:lstStyle/>
          <a:p>
            <a:pPr fontAlgn="base">
              <a:spcBef>
                <a:spcPct val="0"/>
              </a:spcBef>
              <a:spcAft>
                <a:spcPct val="0"/>
              </a:spcAft>
              <a:defRPr/>
            </a:pPr>
            <a:r>
              <a:rPr lang="en-GB" sz="1350" b="1" dirty="0">
                <a:latin typeface="Arial"/>
                <a:cs typeface="Arial" pitchFamily="34" charset="0"/>
              </a:rPr>
              <a:t>Woodland</a:t>
            </a:r>
          </a:p>
        </p:txBody>
      </p:sp>
      <p:sp>
        <p:nvSpPr>
          <p:cNvPr id="19" name="TextBox 18"/>
          <p:cNvSpPr txBox="1"/>
          <p:nvPr/>
        </p:nvSpPr>
        <p:spPr>
          <a:xfrm>
            <a:off x="6822245" y="4875796"/>
            <a:ext cx="1478352" cy="300082"/>
          </a:xfrm>
          <a:prstGeom prst="rect">
            <a:avLst/>
          </a:prstGeom>
          <a:solidFill>
            <a:schemeClr val="bg1">
              <a:alpha val="55000"/>
            </a:schemeClr>
          </a:solidFill>
        </p:spPr>
        <p:txBody>
          <a:bodyPr wrap="square">
            <a:spAutoFit/>
          </a:bodyPr>
          <a:lstStyle/>
          <a:p>
            <a:pPr fontAlgn="base">
              <a:spcBef>
                <a:spcPct val="0"/>
              </a:spcBef>
              <a:spcAft>
                <a:spcPct val="0"/>
              </a:spcAft>
              <a:defRPr/>
            </a:pPr>
            <a:r>
              <a:rPr lang="en-GB" sz="1350" b="1" dirty="0">
                <a:latin typeface="Arial"/>
                <a:cs typeface="Arial" pitchFamily="34" charset="0"/>
              </a:rPr>
              <a:t>Channel banks</a:t>
            </a:r>
          </a:p>
        </p:txBody>
      </p:sp>
      <p:sp>
        <p:nvSpPr>
          <p:cNvPr id="20" name="TextBox 19"/>
          <p:cNvSpPr txBox="1"/>
          <p:nvPr/>
        </p:nvSpPr>
        <p:spPr>
          <a:xfrm>
            <a:off x="4595237" y="3133857"/>
            <a:ext cx="1191953" cy="300082"/>
          </a:xfrm>
          <a:prstGeom prst="rect">
            <a:avLst/>
          </a:prstGeom>
          <a:solidFill>
            <a:schemeClr val="bg1">
              <a:alpha val="55000"/>
            </a:schemeClr>
          </a:solidFill>
        </p:spPr>
        <p:txBody>
          <a:bodyPr wrap="square">
            <a:spAutoFit/>
          </a:bodyPr>
          <a:lstStyle/>
          <a:p>
            <a:pPr fontAlgn="base">
              <a:spcBef>
                <a:spcPct val="0"/>
              </a:spcBef>
              <a:spcAft>
                <a:spcPct val="0"/>
              </a:spcAft>
              <a:defRPr/>
            </a:pPr>
            <a:r>
              <a:rPr lang="en-GB" sz="1350" b="1" dirty="0">
                <a:latin typeface="Arial"/>
                <a:cs typeface="Arial" pitchFamily="34" charset="0"/>
              </a:rPr>
              <a:t>Farm tracks</a:t>
            </a:r>
          </a:p>
        </p:txBody>
      </p:sp>
    </p:spTree>
    <p:extLst>
      <p:ext uri="{BB962C8B-B14F-4D97-AF65-F5344CB8AC3E}">
        <p14:creationId xmlns:p14="http://schemas.microsoft.com/office/powerpoint/2010/main" val="618272821"/>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bwMode="auto">
          <a:xfrm>
            <a:off x="889877" y="847550"/>
            <a:ext cx="7410719" cy="857250"/>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b="1">
                <a:solidFill>
                  <a:srgbClr val="FFFF00"/>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b="1">
                <a:solidFill>
                  <a:srgbClr val="FFFF00"/>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b="1">
                <a:solidFill>
                  <a:srgbClr val="FFFF00"/>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b="1">
                <a:solidFill>
                  <a:srgbClr val="FFFF00"/>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b="1">
                <a:solidFill>
                  <a:srgbClr val="FFFF00"/>
                </a:solidFill>
                <a:effectLst>
                  <a:outerShdw blurRad="38100" dist="38100" dir="2700000" algn="tl">
                    <a:srgbClr val="000000"/>
                  </a:outerShdw>
                </a:effectLst>
                <a:latin typeface="Arial" pitchFamily="34" charset="0"/>
              </a:defRPr>
            </a:lvl9pPr>
          </a:lstStyle>
          <a:p>
            <a:pPr defTabSz="685800">
              <a:defRPr/>
            </a:pPr>
            <a:r>
              <a:rPr lang="en-GB" sz="3000" kern="0" dirty="0">
                <a:solidFill>
                  <a:schemeClr val="accent2"/>
                </a:solidFill>
              </a:rPr>
              <a:t>Source types – </a:t>
            </a:r>
            <a:r>
              <a:rPr lang="en-GB" sz="3000" kern="0" dirty="0" err="1">
                <a:solidFill>
                  <a:schemeClr val="accent2"/>
                </a:solidFill>
              </a:rPr>
              <a:t>Lugg</a:t>
            </a:r>
            <a:r>
              <a:rPr lang="en-GB" sz="3000" kern="0" dirty="0">
                <a:solidFill>
                  <a:schemeClr val="accent2"/>
                </a:solidFill>
              </a:rPr>
              <a:t> catchment</a:t>
            </a:r>
            <a:endParaRPr lang="en-GB" sz="3000" kern="0" dirty="0">
              <a:solidFill>
                <a:schemeClr val="accent2"/>
              </a:solidFill>
            </a:endParaRPr>
          </a:p>
        </p:txBody>
      </p:sp>
      <p:pic>
        <p:nvPicPr>
          <p:cNvPr id="14" name="Picture 3"/>
          <p:cNvPicPr>
            <a:picLocks noChangeAspect="1" noChangeArrowheads="1"/>
          </p:cNvPicPr>
          <p:nvPr/>
        </p:nvPicPr>
        <p:blipFill>
          <a:blip r:embed="rId3" cstate="print"/>
          <a:srcRect l="17819" t="3302" r="1656"/>
          <a:stretch>
            <a:fillRect/>
          </a:stretch>
        </p:blipFill>
        <p:spPr bwMode="auto">
          <a:xfrm>
            <a:off x="358646" y="1714500"/>
            <a:ext cx="3488922" cy="4007644"/>
          </a:xfrm>
          <a:prstGeom prst="rect">
            <a:avLst/>
          </a:prstGeom>
          <a:noFill/>
          <a:ln w="9525">
            <a:noFill/>
            <a:miter lim="800000"/>
            <a:headEnd/>
            <a:tailEnd/>
          </a:ln>
          <a:effectLst/>
        </p:spPr>
      </p:pic>
      <p:pic>
        <p:nvPicPr>
          <p:cNvPr id="15" name="Picture 4"/>
          <p:cNvPicPr>
            <a:picLocks noChangeAspect="1" noChangeArrowheads="1"/>
          </p:cNvPicPr>
          <p:nvPr/>
        </p:nvPicPr>
        <p:blipFill>
          <a:blip r:embed="rId4" cstate="print"/>
          <a:srcRect l="1318" r="-169"/>
          <a:stretch>
            <a:fillRect/>
          </a:stretch>
        </p:blipFill>
        <p:spPr bwMode="auto">
          <a:xfrm>
            <a:off x="4492420" y="1825229"/>
            <a:ext cx="4460273" cy="3402520"/>
          </a:xfrm>
          <a:prstGeom prst="rect">
            <a:avLst/>
          </a:prstGeom>
          <a:noFill/>
          <a:ln w="9525">
            <a:noFill/>
            <a:miter lim="800000"/>
            <a:headEnd/>
            <a:tailEnd/>
          </a:ln>
        </p:spPr>
      </p:pic>
      <p:sp>
        <p:nvSpPr>
          <p:cNvPr id="16" name="TextBox 15"/>
          <p:cNvSpPr txBox="1"/>
          <p:nvPr/>
        </p:nvSpPr>
        <p:spPr>
          <a:xfrm>
            <a:off x="430104" y="1825228"/>
            <a:ext cx="919547" cy="300082"/>
          </a:xfrm>
          <a:prstGeom prst="rect">
            <a:avLst/>
          </a:prstGeom>
          <a:solidFill>
            <a:schemeClr val="bg1">
              <a:alpha val="55000"/>
            </a:schemeClr>
          </a:solidFill>
        </p:spPr>
        <p:txBody>
          <a:bodyPr wrap="square">
            <a:spAutoFit/>
          </a:bodyPr>
          <a:lstStyle/>
          <a:p>
            <a:pPr fontAlgn="base">
              <a:spcBef>
                <a:spcPct val="0"/>
              </a:spcBef>
              <a:spcAft>
                <a:spcPct val="0"/>
              </a:spcAft>
              <a:defRPr/>
            </a:pPr>
            <a:r>
              <a:rPr lang="en-GB" sz="1350" b="1" dirty="0">
                <a:latin typeface="Arial"/>
                <a:cs typeface="Arial" pitchFamily="34" charset="0"/>
              </a:rPr>
              <a:t>Pasture</a:t>
            </a:r>
          </a:p>
        </p:txBody>
      </p:sp>
      <p:sp>
        <p:nvSpPr>
          <p:cNvPr id="17" name="TextBox 16"/>
          <p:cNvSpPr txBox="1"/>
          <p:nvPr/>
        </p:nvSpPr>
        <p:spPr>
          <a:xfrm>
            <a:off x="2228210" y="3996109"/>
            <a:ext cx="759309" cy="300082"/>
          </a:xfrm>
          <a:prstGeom prst="rect">
            <a:avLst/>
          </a:prstGeom>
          <a:solidFill>
            <a:schemeClr val="bg1">
              <a:alpha val="55000"/>
            </a:schemeClr>
          </a:solidFill>
        </p:spPr>
        <p:txBody>
          <a:bodyPr wrap="square">
            <a:spAutoFit/>
          </a:bodyPr>
          <a:lstStyle/>
          <a:p>
            <a:pPr fontAlgn="base">
              <a:spcBef>
                <a:spcPct val="0"/>
              </a:spcBef>
              <a:spcAft>
                <a:spcPct val="0"/>
              </a:spcAft>
              <a:defRPr/>
            </a:pPr>
            <a:r>
              <a:rPr lang="en-GB" sz="1350" b="1" dirty="0">
                <a:latin typeface="Arial"/>
                <a:cs typeface="Arial" pitchFamily="34" charset="0"/>
              </a:rPr>
              <a:t>Arable</a:t>
            </a:r>
          </a:p>
        </p:txBody>
      </p:sp>
      <p:sp>
        <p:nvSpPr>
          <p:cNvPr id="18" name="TextBox 17"/>
          <p:cNvSpPr txBox="1"/>
          <p:nvPr/>
        </p:nvSpPr>
        <p:spPr>
          <a:xfrm>
            <a:off x="584789" y="5341604"/>
            <a:ext cx="1041221" cy="300082"/>
          </a:xfrm>
          <a:prstGeom prst="rect">
            <a:avLst/>
          </a:prstGeom>
          <a:solidFill>
            <a:schemeClr val="bg1">
              <a:alpha val="55000"/>
            </a:schemeClr>
          </a:solidFill>
        </p:spPr>
        <p:txBody>
          <a:bodyPr wrap="square">
            <a:spAutoFit/>
          </a:bodyPr>
          <a:lstStyle/>
          <a:p>
            <a:pPr fontAlgn="base">
              <a:spcBef>
                <a:spcPct val="0"/>
              </a:spcBef>
              <a:spcAft>
                <a:spcPct val="0"/>
              </a:spcAft>
              <a:defRPr/>
            </a:pPr>
            <a:r>
              <a:rPr lang="en-GB" sz="1350" b="1" dirty="0">
                <a:latin typeface="Arial"/>
                <a:cs typeface="Arial" pitchFamily="34" charset="0"/>
              </a:rPr>
              <a:t>Woodland</a:t>
            </a:r>
          </a:p>
        </p:txBody>
      </p:sp>
      <p:sp>
        <p:nvSpPr>
          <p:cNvPr id="19" name="TextBox 18"/>
          <p:cNvSpPr txBox="1"/>
          <p:nvPr/>
        </p:nvSpPr>
        <p:spPr>
          <a:xfrm>
            <a:off x="6822245" y="4875796"/>
            <a:ext cx="1478352" cy="300082"/>
          </a:xfrm>
          <a:prstGeom prst="rect">
            <a:avLst/>
          </a:prstGeom>
          <a:solidFill>
            <a:schemeClr val="bg1">
              <a:alpha val="55000"/>
            </a:schemeClr>
          </a:solidFill>
        </p:spPr>
        <p:txBody>
          <a:bodyPr wrap="square">
            <a:spAutoFit/>
          </a:bodyPr>
          <a:lstStyle/>
          <a:p>
            <a:pPr fontAlgn="base">
              <a:spcBef>
                <a:spcPct val="0"/>
              </a:spcBef>
              <a:spcAft>
                <a:spcPct val="0"/>
              </a:spcAft>
              <a:defRPr/>
            </a:pPr>
            <a:r>
              <a:rPr lang="en-GB" sz="1350" b="1" dirty="0">
                <a:latin typeface="Arial"/>
                <a:cs typeface="Arial" pitchFamily="34" charset="0"/>
              </a:rPr>
              <a:t>Channel banks</a:t>
            </a:r>
          </a:p>
        </p:txBody>
      </p:sp>
      <p:sp>
        <p:nvSpPr>
          <p:cNvPr id="20" name="TextBox 19"/>
          <p:cNvSpPr txBox="1"/>
          <p:nvPr/>
        </p:nvSpPr>
        <p:spPr>
          <a:xfrm>
            <a:off x="4595237" y="3133857"/>
            <a:ext cx="1191953" cy="300082"/>
          </a:xfrm>
          <a:prstGeom prst="rect">
            <a:avLst/>
          </a:prstGeom>
          <a:solidFill>
            <a:schemeClr val="bg1">
              <a:alpha val="55000"/>
            </a:schemeClr>
          </a:solidFill>
          <a:ln w="44450">
            <a:solidFill>
              <a:schemeClr val="accent2">
                <a:alpha val="91000"/>
              </a:schemeClr>
            </a:solidFill>
          </a:ln>
          <a:effectLst>
            <a:glow rad="228600">
              <a:schemeClr val="accent2">
                <a:satMod val="175000"/>
                <a:alpha val="40000"/>
              </a:schemeClr>
            </a:glow>
          </a:effectLst>
        </p:spPr>
        <p:txBody>
          <a:bodyPr wrap="square">
            <a:spAutoFit/>
          </a:bodyPr>
          <a:lstStyle/>
          <a:p>
            <a:pPr fontAlgn="base">
              <a:spcBef>
                <a:spcPct val="0"/>
              </a:spcBef>
              <a:spcAft>
                <a:spcPct val="0"/>
              </a:spcAft>
              <a:defRPr/>
            </a:pPr>
            <a:r>
              <a:rPr lang="en-GB" sz="1350" b="1" dirty="0">
                <a:solidFill>
                  <a:schemeClr val="accent1"/>
                </a:solidFill>
                <a:latin typeface="Arial"/>
                <a:cs typeface="Arial" pitchFamily="34" charset="0"/>
              </a:rPr>
              <a:t>Farm tracks</a:t>
            </a:r>
          </a:p>
        </p:txBody>
      </p:sp>
      <p:sp>
        <p:nvSpPr>
          <p:cNvPr id="2" name="Rounded Rectangle 1"/>
          <p:cNvSpPr/>
          <p:nvPr/>
        </p:nvSpPr>
        <p:spPr>
          <a:xfrm>
            <a:off x="4319337" y="1714500"/>
            <a:ext cx="4824663" cy="1897982"/>
          </a:xfrm>
          <a:prstGeom prst="roundRect">
            <a:avLst/>
          </a:prstGeom>
          <a:solidFill>
            <a:schemeClr val="accent2">
              <a:alpha val="36000"/>
            </a:schemeClr>
          </a:solidFill>
          <a:ln w="73025">
            <a:solidFill>
              <a:schemeClr val="accent2"/>
            </a:solidFill>
          </a:ln>
          <a:effectLst>
            <a:glow rad="558800">
              <a:schemeClr val="accent2">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716608302"/>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222944"/>
            <a:ext cx="8229600" cy="537821"/>
          </a:xfrm>
        </p:spPr>
        <p:txBody>
          <a:bodyPr/>
          <a:lstStyle/>
          <a:p>
            <a:pPr>
              <a:defRPr/>
            </a:pPr>
            <a:r>
              <a:rPr lang="en-GB" dirty="0" smtClean="0"/>
              <a:t>Sediment sources for ‘hot spot’ tributaries on the </a:t>
            </a:r>
            <a:r>
              <a:rPr lang="en-GB" dirty="0" err="1" smtClean="0"/>
              <a:t>Lugg</a:t>
            </a:r>
            <a:r>
              <a:rPr lang="en-GB" dirty="0" smtClean="0"/>
              <a:t>…</a:t>
            </a:r>
            <a:endParaRPr lang="en-GB" dirty="0"/>
          </a:p>
        </p:txBody>
      </p:sp>
      <p:pic>
        <p:nvPicPr>
          <p:cNvPr id="6" name="Content Placeholder 6"/>
          <p:cNvPicPr>
            <a:picLocks/>
          </p:cNvPicPr>
          <p:nvPr/>
        </p:nvPicPr>
        <p:blipFill>
          <a:blip r:embed="rId2" cstate="print"/>
          <a:srcRect l="4591" t="2643" r="2432" b="6177"/>
          <a:stretch>
            <a:fillRect/>
          </a:stretch>
        </p:blipFill>
        <p:spPr bwMode="auto">
          <a:xfrm>
            <a:off x="898039" y="1838058"/>
            <a:ext cx="3333750" cy="1891903"/>
          </a:xfrm>
          <a:prstGeom prst="rect">
            <a:avLst/>
          </a:prstGeom>
          <a:noFill/>
          <a:ln w="9525">
            <a:noFill/>
            <a:miter lim="800000"/>
            <a:headEnd/>
            <a:tailEnd/>
          </a:ln>
        </p:spPr>
      </p:pic>
      <p:pic>
        <p:nvPicPr>
          <p:cNvPr id="7" name="Picture 4"/>
          <p:cNvPicPr>
            <a:picLocks noChangeAspect="1" noChangeArrowheads="1"/>
          </p:cNvPicPr>
          <p:nvPr/>
        </p:nvPicPr>
        <p:blipFill>
          <a:blip r:embed="rId3" cstate="print"/>
          <a:srcRect l="2634" t="2643" r="4887" b="4198"/>
          <a:stretch>
            <a:fillRect/>
          </a:stretch>
        </p:blipFill>
        <p:spPr bwMode="auto">
          <a:xfrm>
            <a:off x="4038908" y="1826150"/>
            <a:ext cx="3374231" cy="1933575"/>
          </a:xfrm>
          <a:prstGeom prst="rect">
            <a:avLst/>
          </a:prstGeom>
          <a:noFill/>
          <a:ln w="9525">
            <a:noFill/>
            <a:miter lim="800000"/>
            <a:headEnd/>
            <a:tailEnd/>
          </a:ln>
        </p:spPr>
      </p:pic>
      <p:pic>
        <p:nvPicPr>
          <p:cNvPr id="8" name="Picture 5"/>
          <p:cNvPicPr>
            <a:picLocks noChangeAspect="1" noChangeArrowheads="1"/>
          </p:cNvPicPr>
          <p:nvPr/>
        </p:nvPicPr>
        <p:blipFill>
          <a:blip r:embed="rId4" cstate="print"/>
          <a:srcRect l="4774" t="2216" r="2927" b="1141"/>
          <a:stretch>
            <a:fillRect/>
          </a:stretch>
        </p:blipFill>
        <p:spPr bwMode="auto">
          <a:xfrm>
            <a:off x="898039" y="3716864"/>
            <a:ext cx="3182541" cy="2006203"/>
          </a:xfrm>
          <a:prstGeom prst="rect">
            <a:avLst/>
          </a:prstGeom>
          <a:noFill/>
          <a:ln w="9525">
            <a:noFill/>
            <a:miter lim="800000"/>
            <a:headEnd/>
            <a:tailEnd/>
          </a:ln>
        </p:spPr>
      </p:pic>
      <p:pic>
        <p:nvPicPr>
          <p:cNvPr id="9" name="Picture 8"/>
          <p:cNvPicPr>
            <a:picLocks noChangeAspect="1" noChangeArrowheads="1"/>
          </p:cNvPicPr>
          <p:nvPr/>
        </p:nvPicPr>
        <p:blipFill>
          <a:blip r:embed="rId5" cstate="print"/>
          <a:srcRect l="6676" t="3564" r="5310" b="8472"/>
          <a:stretch>
            <a:fillRect/>
          </a:stretch>
        </p:blipFill>
        <p:spPr bwMode="auto">
          <a:xfrm>
            <a:off x="4066292" y="3702577"/>
            <a:ext cx="3346847" cy="2020490"/>
          </a:xfrm>
          <a:prstGeom prst="rect">
            <a:avLst/>
          </a:prstGeom>
          <a:noFill/>
          <a:ln w="9525">
            <a:noFill/>
            <a:miter lim="800000"/>
            <a:headEnd/>
            <a:tailEnd/>
          </a:ln>
        </p:spPr>
      </p:pic>
    </p:spTree>
    <p:extLst>
      <p:ext uri="{BB962C8B-B14F-4D97-AF65-F5344CB8AC3E}">
        <p14:creationId xmlns:p14="http://schemas.microsoft.com/office/powerpoint/2010/main" val="2590270682"/>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5041" y="857250"/>
            <a:ext cx="6838959" cy="4730621"/>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4155" y="2367351"/>
            <a:ext cx="3984620" cy="2977637"/>
          </a:xfrm>
          <a:prstGeom prst="rect">
            <a:avLst/>
          </a:prstGeom>
        </p:spPr>
      </p:pic>
      <p:sp>
        <p:nvSpPr>
          <p:cNvPr id="7" name="Title 1"/>
          <p:cNvSpPr>
            <a:spLocks noGrp="1"/>
          </p:cNvSpPr>
          <p:nvPr>
            <p:ph type="title"/>
          </p:nvPr>
        </p:nvSpPr>
        <p:spPr>
          <a:xfrm>
            <a:off x="498002" y="1086440"/>
            <a:ext cx="1523192" cy="1051723"/>
          </a:xfrm>
          <a:solidFill>
            <a:schemeClr val="bg1">
              <a:alpha val="25000"/>
            </a:schemeClr>
          </a:solidFill>
        </p:spPr>
        <p:txBody>
          <a:bodyPr/>
          <a:lstStyle/>
          <a:p>
            <a:r>
              <a:rPr lang="en-GB" sz="1800" b="1" dirty="0"/>
              <a:t>Afton Water Sediment Management</a:t>
            </a:r>
            <a:br>
              <a:rPr lang="en-GB" sz="1800" b="1" dirty="0"/>
            </a:br>
            <a:r>
              <a:rPr lang="en-GB" sz="1800" b="1" dirty="0"/>
              <a:t>(SEPA)</a:t>
            </a:r>
            <a:endParaRPr lang="en-GB" sz="1800" b="1"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3895" y="5587870"/>
            <a:ext cx="840105" cy="420053"/>
          </a:xfrm>
          <a:prstGeom prst="rect">
            <a:avLst/>
          </a:prstGeom>
        </p:spPr>
      </p:pic>
    </p:spTree>
    <p:extLst>
      <p:ext uri="{BB962C8B-B14F-4D97-AF65-F5344CB8AC3E}">
        <p14:creationId xmlns:p14="http://schemas.microsoft.com/office/powerpoint/2010/main" val="607387771"/>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69909"/>
            <a:ext cx="9144000" cy="5143500"/>
          </a:xfrm>
          <a:prstGeom prst="rect">
            <a:avLst/>
          </a:prstGeom>
        </p:spPr>
      </p:pic>
      <p:pic>
        <p:nvPicPr>
          <p:cNvPr id="4" name="Picture 3"/>
          <p:cNvPicPr>
            <a:picLocks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986827" y="6231124"/>
            <a:ext cx="1189581" cy="411704"/>
          </a:xfrm>
          <a:prstGeom prst="rect">
            <a:avLst/>
          </a:prstGeom>
          <a:noFill/>
          <a:ln w="12700" cap="flat">
            <a:noFill/>
            <a:miter lim="800000"/>
            <a:headEnd/>
            <a:tailEnd/>
          </a:ln>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091" y="6231124"/>
            <a:ext cx="1297876" cy="397374"/>
          </a:xfrm>
          <a:prstGeom prst="rect">
            <a:avLst/>
          </a:prstGeom>
        </p:spPr>
      </p:pic>
    </p:spTree>
    <p:extLst>
      <p:ext uri="{BB962C8B-B14F-4D97-AF65-F5344CB8AC3E}">
        <p14:creationId xmlns:p14="http://schemas.microsoft.com/office/powerpoint/2010/main" val="3293796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1124703" y="1049714"/>
            <a:ext cx="6589055" cy="553998"/>
          </a:xfrm>
          <a:prstGeom prst="rect">
            <a:avLst/>
          </a:prstGeom>
        </p:spPr>
        <p:txBody>
          <a:bodyPr wrap="square">
            <a:spAutoFit/>
          </a:bodyPr>
          <a:lstStyle/>
          <a:p>
            <a:pPr algn="ctr"/>
            <a:r>
              <a:rPr lang="en-GB" sz="3000" b="1" dirty="0">
                <a:solidFill>
                  <a:srgbClr val="28AAE1"/>
                </a:solidFill>
              </a:rPr>
              <a:t>‘Natural Flood Management’?</a:t>
            </a:r>
            <a:endParaRPr lang="en-GB" sz="3000" b="1" dirty="0">
              <a:solidFill>
                <a:srgbClr val="28AAE1"/>
              </a:solidFill>
            </a:endParaRPr>
          </a:p>
        </p:txBody>
      </p:sp>
    </p:spTree>
    <p:extLst>
      <p:ext uri="{BB962C8B-B14F-4D97-AF65-F5344CB8AC3E}">
        <p14:creationId xmlns:p14="http://schemas.microsoft.com/office/powerpoint/2010/main" val="1428484890"/>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1124703" y="1049714"/>
            <a:ext cx="6589055" cy="553998"/>
          </a:xfrm>
          <a:prstGeom prst="rect">
            <a:avLst/>
          </a:prstGeom>
        </p:spPr>
        <p:txBody>
          <a:bodyPr wrap="square">
            <a:spAutoFit/>
          </a:bodyPr>
          <a:lstStyle/>
          <a:p>
            <a:pPr algn="ctr"/>
            <a:r>
              <a:rPr lang="en-GB" sz="3000" b="1" dirty="0">
                <a:solidFill>
                  <a:srgbClr val="28AAE1"/>
                </a:solidFill>
              </a:rPr>
              <a:t>‘Natural Flood Management’?</a:t>
            </a:r>
            <a:endParaRPr lang="en-GB" sz="3000" b="1" dirty="0">
              <a:solidFill>
                <a:srgbClr val="28AAE1"/>
              </a:solidFill>
            </a:endParaRPr>
          </a:p>
        </p:txBody>
      </p:sp>
      <p:sp>
        <p:nvSpPr>
          <p:cNvPr id="4" name="Rectangle 3"/>
          <p:cNvSpPr/>
          <p:nvPr/>
        </p:nvSpPr>
        <p:spPr>
          <a:xfrm>
            <a:off x="3588635" y="1593927"/>
            <a:ext cx="6098723" cy="461665"/>
          </a:xfrm>
          <a:prstGeom prst="rect">
            <a:avLst/>
          </a:prstGeom>
        </p:spPr>
        <p:txBody>
          <a:bodyPr wrap="square">
            <a:spAutoFit/>
          </a:bodyPr>
          <a:lstStyle/>
          <a:p>
            <a:pPr algn="ctr">
              <a:spcAft>
                <a:spcPts val="1350"/>
              </a:spcAft>
              <a:buClr>
                <a:srgbClr val="000000">
                  <a:lumMod val="50000"/>
                  <a:lumOff val="50000"/>
                </a:srgbClr>
              </a:buClr>
            </a:pPr>
            <a:r>
              <a:rPr lang="en-GB" sz="2400" i="1" dirty="0">
                <a:solidFill>
                  <a:srgbClr val="FFFFFF"/>
                </a:solidFill>
              </a:rPr>
              <a:t>Natural </a:t>
            </a:r>
            <a:r>
              <a:rPr lang="en-GB" sz="2400" b="1" i="1" dirty="0">
                <a:solidFill>
                  <a:srgbClr val="28AAE1"/>
                </a:solidFill>
              </a:rPr>
              <a:t>Drought</a:t>
            </a:r>
            <a:r>
              <a:rPr lang="en-GB" sz="2400" i="1" dirty="0">
                <a:solidFill>
                  <a:srgbClr val="28AAE1"/>
                </a:solidFill>
              </a:rPr>
              <a:t> </a:t>
            </a:r>
            <a:r>
              <a:rPr lang="en-GB" sz="2400" i="1" dirty="0">
                <a:solidFill>
                  <a:srgbClr val="FFFFFF"/>
                </a:solidFill>
              </a:rPr>
              <a:t>Management </a:t>
            </a:r>
            <a:endParaRPr lang="en-GB" sz="2400" i="1" dirty="0">
              <a:solidFill>
                <a:srgbClr val="FFFFFF"/>
              </a:solidFill>
            </a:endParaRPr>
          </a:p>
        </p:txBody>
      </p:sp>
      <p:sp>
        <p:nvSpPr>
          <p:cNvPr id="7" name="Rectangle 6"/>
          <p:cNvSpPr/>
          <p:nvPr/>
        </p:nvSpPr>
        <p:spPr>
          <a:xfrm>
            <a:off x="-132168" y="2830129"/>
            <a:ext cx="6098723" cy="461665"/>
          </a:xfrm>
          <a:prstGeom prst="rect">
            <a:avLst/>
          </a:prstGeom>
        </p:spPr>
        <p:txBody>
          <a:bodyPr wrap="square">
            <a:spAutoFit/>
          </a:bodyPr>
          <a:lstStyle/>
          <a:p>
            <a:pPr algn="ctr">
              <a:spcAft>
                <a:spcPts val="1350"/>
              </a:spcAft>
              <a:buClr>
                <a:srgbClr val="000000">
                  <a:lumMod val="50000"/>
                  <a:lumOff val="50000"/>
                </a:srgbClr>
              </a:buClr>
            </a:pPr>
            <a:r>
              <a:rPr lang="en-GB" sz="2400" i="1" dirty="0">
                <a:solidFill>
                  <a:srgbClr val="FFFFFF"/>
                </a:solidFill>
              </a:rPr>
              <a:t>Natural </a:t>
            </a:r>
            <a:r>
              <a:rPr lang="en-GB" sz="2400" b="1" i="1" dirty="0">
                <a:solidFill>
                  <a:srgbClr val="28AAE1"/>
                </a:solidFill>
              </a:rPr>
              <a:t>Fisheries</a:t>
            </a:r>
            <a:r>
              <a:rPr lang="en-GB" sz="2400" i="1" dirty="0">
                <a:solidFill>
                  <a:srgbClr val="FFFFFF"/>
                </a:solidFill>
              </a:rPr>
              <a:t> Management </a:t>
            </a:r>
            <a:endParaRPr lang="en-GB" sz="2400" i="1" dirty="0">
              <a:solidFill>
                <a:srgbClr val="FFFFFF"/>
              </a:solidFill>
            </a:endParaRPr>
          </a:p>
        </p:txBody>
      </p:sp>
      <p:sp>
        <p:nvSpPr>
          <p:cNvPr id="8" name="Rectangle 7"/>
          <p:cNvSpPr/>
          <p:nvPr/>
        </p:nvSpPr>
        <p:spPr>
          <a:xfrm>
            <a:off x="3376075" y="3224861"/>
            <a:ext cx="6098723" cy="461665"/>
          </a:xfrm>
          <a:prstGeom prst="rect">
            <a:avLst/>
          </a:prstGeom>
        </p:spPr>
        <p:txBody>
          <a:bodyPr wrap="square">
            <a:spAutoFit/>
          </a:bodyPr>
          <a:lstStyle/>
          <a:p>
            <a:pPr algn="ctr">
              <a:spcAft>
                <a:spcPts val="1350"/>
              </a:spcAft>
              <a:buClr>
                <a:srgbClr val="000000">
                  <a:lumMod val="50000"/>
                  <a:lumOff val="50000"/>
                </a:srgbClr>
              </a:buClr>
            </a:pPr>
            <a:r>
              <a:rPr lang="en-GB" sz="2400" i="1" dirty="0">
                <a:solidFill>
                  <a:srgbClr val="FFFFFF"/>
                </a:solidFill>
              </a:rPr>
              <a:t>Natural </a:t>
            </a:r>
            <a:r>
              <a:rPr lang="en-GB" sz="2400" b="1" i="1" dirty="0">
                <a:solidFill>
                  <a:srgbClr val="28AAE1"/>
                </a:solidFill>
              </a:rPr>
              <a:t>Groundwater</a:t>
            </a:r>
            <a:r>
              <a:rPr lang="en-GB" sz="2400" i="1" dirty="0">
                <a:solidFill>
                  <a:srgbClr val="FFFFFF"/>
                </a:solidFill>
              </a:rPr>
              <a:t> Management </a:t>
            </a:r>
            <a:endParaRPr lang="en-GB" sz="2400" i="1" dirty="0">
              <a:solidFill>
                <a:srgbClr val="FFFFFF"/>
              </a:solidFill>
            </a:endParaRPr>
          </a:p>
        </p:txBody>
      </p:sp>
      <p:sp>
        <p:nvSpPr>
          <p:cNvPr id="9" name="Rectangle 8"/>
          <p:cNvSpPr/>
          <p:nvPr/>
        </p:nvSpPr>
        <p:spPr>
          <a:xfrm>
            <a:off x="3233633" y="2123920"/>
            <a:ext cx="6098723" cy="461665"/>
          </a:xfrm>
          <a:prstGeom prst="rect">
            <a:avLst/>
          </a:prstGeom>
        </p:spPr>
        <p:txBody>
          <a:bodyPr wrap="square">
            <a:spAutoFit/>
          </a:bodyPr>
          <a:lstStyle/>
          <a:p>
            <a:pPr algn="ctr">
              <a:spcAft>
                <a:spcPts val="1350"/>
              </a:spcAft>
              <a:buClr>
                <a:srgbClr val="000000">
                  <a:lumMod val="50000"/>
                  <a:lumOff val="50000"/>
                </a:srgbClr>
              </a:buClr>
            </a:pPr>
            <a:r>
              <a:rPr lang="en-GB" sz="2400" i="1" dirty="0">
                <a:solidFill>
                  <a:srgbClr val="FFFFFF"/>
                </a:solidFill>
              </a:rPr>
              <a:t>Natural </a:t>
            </a:r>
            <a:r>
              <a:rPr lang="en-GB" sz="2400" b="1" i="1" dirty="0">
                <a:solidFill>
                  <a:srgbClr val="28AAE1"/>
                </a:solidFill>
              </a:rPr>
              <a:t>Habitat</a:t>
            </a:r>
            <a:r>
              <a:rPr lang="en-GB" sz="2400" i="1" dirty="0">
                <a:solidFill>
                  <a:srgbClr val="FFFFFF"/>
                </a:solidFill>
              </a:rPr>
              <a:t> Management </a:t>
            </a:r>
            <a:endParaRPr lang="en-GB" sz="2400" i="1" dirty="0">
              <a:solidFill>
                <a:srgbClr val="FFFFFF"/>
              </a:solidFill>
            </a:endParaRPr>
          </a:p>
        </p:txBody>
      </p:sp>
      <p:sp>
        <p:nvSpPr>
          <p:cNvPr id="10" name="Rectangle 9"/>
          <p:cNvSpPr/>
          <p:nvPr/>
        </p:nvSpPr>
        <p:spPr>
          <a:xfrm>
            <a:off x="-733250" y="1714346"/>
            <a:ext cx="6098723" cy="461665"/>
          </a:xfrm>
          <a:prstGeom prst="rect">
            <a:avLst/>
          </a:prstGeom>
        </p:spPr>
        <p:txBody>
          <a:bodyPr wrap="square">
            <a:spAutoFit/>
          </a:bodyPr>
          <a:lstStyle/>
          <a:p>
            <a:pPr algn="ctr">
              <a:spcAft>
                <a:spcPts val="1350"/>
              </a:spcAft>
              <a:buClr>
                <a:srgbClr val="000000">
                  <a:lumMod val="50000"/>
                  <a:lumOff val="50000"/>
                </a:srgbClr>
              </a:buClr>
            </a:pPr>
            <a:r>
              <a:rPr lang="en-GB" sz="2400" i="1" dirty="0">
                <a:solidFill>
                  <a:srgbClr val="FFFFFF"/>
                </a:solidFill>
              </a:rPr>
              <a:t>Natural </a:t>
            </a:r>
            <a:r>
              <a:rPr lang="en-GB" sz="2400" b="1" i="1" dirty="0">
                <a:solidFill>
                  <a:srgbClr val="28AAE1"/>
                </a:solidFill>
              </a:rPr>
              <a:t>Erosion</a:t>
            </a:r>
            <a:r>
              <a:rPr lang="en-GB" sz="2400" i="1" dirty="0">
                <a:solidFill>
                  <a:srgbClr val="FFFFFF"/>
                </a:solidFill>
              </a:rPr>
              <a:t> Management </a:t>
            </a:r>
            <a:endParaRPr lang="en-GB" sz="2400" i="1" dirty="0">
              <a:solidFill>
                <a:srgbClr val="FFFFFF"/>
              </a:solidFill>
            </a:endParaRPr>
          </a:p>
        </p:txBody>
      </p:sp>
      <p:sp>
        <p:nvSpPr>
          <p:cNvPr id="11" name="Rectangle 10"/>
          <p:cNvSpPr/>
          <p:nvPr/>
        </p:nvSpPr>
        <p:spPr>
          <a:xfrm>
            <a:off x="-789728" y="2294873"/>
            <a:ext cx="6098723" cy="461665"/>
          </a:xfrm>
          <a:prstGeom prst="rect">
            <a:avLst/>
          </a:prstGeom>
        </p:spPr>
        <p:txBody>
          <a:bodyPr wrap="square">
            <a:spAutoFit/>
          </a:bodyPr>
          <a:lstStyle/>
          <a:p>
            <a:pPr algn="ctr">
              <a:spcAft>
                <a:spcPts val="1350"/>
              </a:spcAft>
              <a:buClr>
                <a:srgbClr val="000000">
                  <a:lumMod val="50000"/>
                  <a:lumOff val="50000"/>
                </a:srgbClr>
              </a:buClr>
            </a:pPr>
            <a:r>
              <a:rPr lang="en-GB" sz="2400" i="1" dirty="0">
                <a:solidFill>
                  <a:srgbClr val="FFFFFF"/>
                </a:solidFill>
              </a:rPr>
              <a:t>Natural </a:t>
            </a:r>
            <a:r>
              <a:rPr lang="en-GB" sz="2400" b="1" i="1" dirty="0">
                <a:solidFill>
                  <a:srgbClr val="28AAE1"/>
                </a:solidFill>
              </a:rPr>
              <a:t>Carbon</a:t>
            </a:r>
            <a:r>
              <a:rPr lang="en-GB" sz="2400" i="1" dirty="0">
                <a:solidFill>
                  <a:srgbClr val="FFFFFF"/>
                </a:solidFill>
              </a:rPr>
              <a:t> Management </a:t>
            </a:r>
            <a:endParaRPr lang="en-GB" sz="2400" i="1" dirty="0">
              <a:solidFill>
                <a:srgbClr val="FFFFFF"/>
              </a:solidFill>
            </a:endParaRPr>
          </a:p>
        </p:txBody>
      </p:sp>
      <p:sp>
        <p:nvSpPr>
          <p:cNvPr id="12" name="Rectangle 11"/>
          <p:cNvSpPr/>
          <p:nvPr/>
        </p:nvSpPr>
        <p:spPr>
          <a:xfrm>
            <a:off x="-592057" y="3571002"/>
            <a:ext cx="6098723" cy="461665"/>
          </a:xfrm>
          <a:prstGeom prst="rect">
            <a:avLst/>
          </a:prstGeom>
        </p:spPr>
        <p:txBody>
          <a:bodyPr wrap="square">
            <a:spAutoFit/>
          </a:bodyPr>
          <a:lstStyle/>
          <a:p>
            <a:pPr algn="ctr">
              <a:spcAft>
                <a:spcPts val="1350"/>
              </a:spcAft>
              <a:buClr>
                <a:srgbClr val="000000">
                  <a:lumMod val="50000"/>
                  <a:lumOff val="50000"/>
                </a:srgbClr>
              </a:buClr>
            </a:pPr>
            <a:r>
              <a:rPr lang="en-GB" sz="2400" i="1" dirty="0">
                <a:solidFill>
                  <a:srgbClr val="FFFFFF"/>
                </a:solidFill>
              </a:rPr>
              <a:t>Natural </a:t>
            </a:r>
            <a:r>
              <a:rPr lang="en-GB" sz="2400" b="1" i="1" dirty="0">
                <a:solidFill>
                  <a:srgbClr val="28AAE1"/>
                </a:solidFill>
              </a:rPr>
              <a:t>Gravel </a:t>
            </a:r>
            <a:r>
              <a:rPr lang="en-GB" sz="2400" i="1" dirty="0">
                <a:solidFill>
                  <a:srgbClr val="FFFFFF"/>
                </a:solidFill>
              </a:rPr>
              <a:t>Management </a:t>
            </a:r>
            <a:endParaRPr lang="en-GB" sz="2400" i="1" dirty="0">
              <a:solidFill>
                <a:srgbClr val="FFFFFF"/>
              </a:solidFill>
            </a:endParaRPr>
          </a:p>
        </p:txBody>
      </p:sp>
      <p:sp>
        <p:nvSpPr>
          <p:cNvPr id="13" name="Rectangle 12"/>
          <p:cNvSpPr/>
          <p:nvPr/>
        </p:nvSpPr>
        <p:spPr>
          <a:xfrm>
            <a:off x="3127400" y="3946771"/>
            <a:ext cx="6098723" cy="461665"/>
          </a:xfrm>
          <a:prstGeom prst="rect">
            <a:avLst/>
          </a:prstGeom>
        </p:spPr>
        <p:txBody>
          <a:bodyPr wrap="square">
            <a:spAutoFit/>
          </a:bodyPr>
          <a:lstStyle/>
          <a:p>
            <a:pPr algn="ctr">
              <a:spcAft>
                <a:spcPts val="1350"/>
              </a:spcAft>
              <a:buClr>
                <a:srgbClr val="000000">
                  <a:lumMod val="50000"/>
                  <a:lumOff val="50000"/>
                </a:srgbClr>
              </a:buClr>
            </a:pPr>
            <a:r>
              <a:rPr lang="en-GB" sz="2400" i="1" dirty="0">
                <a:solidFill>
                  <a:srgbClr val="FFFFFF"/>
                </a:solidFill>
              </a:rPr>
              <a:t>Natural </a:t>
            </a:r>
            <a:r>
              <a:rPr lang="en-GB" sz="2400" b="1" i="1" dirty="0">
                <a:solidFill>
                  <a:srgbClr val="28AAE1"/>
                </a:solidFill>
              </a:rPr>
              <a:t>Water Quality </a:t>
            </a:r>
            <a:r>
              <a:rPr lang="en-GB" sz="2400" i="1" dirty="0">
                <a:solidFill>
                  <a:srgbClr val="FFFFFF"/>
                </a:solidFill>
              </a:rPr>
              <a:t>Management </a:t>
            </a:r>
            <a:endParaRPr lang="en-GB" sz="2400" i="1" dirty="0">
              <a:solidFill>
                <a:srgbClr val="FFFFFF"/>
              </a:solidFill>
            </a:endParaRPr>
          </a:p>
        </p:txBody>
      </p:sp>
      <p:sp>
        <p:nvSpPr>
          <p:cNvPr id="14" name="Rectangle 13"/>
          <p:cNvSpPr/>
          <p:nvPr/>
        </p:nvSpPr>
        <p:spPr>
          <a:xfrm>
            <a:off x="78039" y="4322540"/>
            <a:ext cx="6098723" cy="461665"/>
          </a:xfrm>
          <a:prstGeom prst="rect">
            <a:avLst/>
          </a:prstGeom>
        </p:spPr>
        <p:txBody>
          <a:bodyPr wrap="square">
            <a:spAutoFit/>
          </a:bodyPr>
          <a:lstStyle/>
          <a:p>
            <a:pPr algn="ctr">
              <a:spcAft>
                <a:spcPts val="1350"/>
              </a:spcAft>
              <a:buClr>
                <a:srgbClr val="000000">
                  <a:lumMod val="50000"/>
                  <a:lumOff val="50000"/>
                </a:srgbClr>
              </a:buClr>
            </a:pPr>
            <a:r>
              <a:rPr lang="en-GB" sz="2400" i="1" dirty="0">
                <a:solidFill>
                  <a:srgbClr val="FFFFFF"/>
                </a:solidFill>
              </a:rPr>
              <a:t>Natural </a:t>
            </a:r>
            <a:r>
              <a:rPr lang="en-GB" sz="2400" b="1" i="1" dirty="0">
                <a:solidFill>
                  <a:srgbClr val="28AAE1"/>
                </a:solidFill>
              </a:rPr>
              <a:t>Climate Change </a:t>
            </a:r>
            <a:r>
              <a:rPr lang="en-GB" sz="2400" i="1" dirty="0">
                <a:solidFill>
                  <a:srgbClr val="FFFFFF"/>
                </a:solidFill>
              </a:rPr>
              <a:t>Management </a:t>
            </a:r>
            <a:endParaRPr lang="en-GB" sz="2400" i="1" dirty="0">
              <a:solidFill>
                <a:srgbClr val="FFFFFF"/>
              </a:solidFill>
            </a:endParaRPr>
          </a:p>
        </p:txBody>
      </p:sp>
      <p:sp>
        <p:nvSpPr>
          <p:cNvPr id="15" name="Rectangle 14"/>
          <p:cNvSpPr/>
          <p:nvPr/>
        </p:nvSpPr>
        <p:spPr>
          <a:xfrm>
            <a:off x="3922218" y="2737942"/>
            <a:ext cx="6098723" cy="461665"/>
          </a:xfrm>
          <a:prstGeom prst="rect">
            <a:avLst/>
          </a:prstGeom>
        </p:spPr>
        <p:txBody>
          <a:bodyPr wrap="square">
            <a:spAutoFit/>
          </a:bodyPr>
          <a:lstStyle/>
          <a:p>
            <a:pPr algn="ctr">
              <a:spcAft>
                <a:spcPts val="1350"/>
              </a:spcAft>
              <a:buClr>
                <a:srgbClr val="000000">
                  <a:lumMod val="50000"/>
                  <a:lumOff val="50000"/>
                </a:srgbClr>
              </a:buClr>
            </a:pPr>
            <a:r>
              <a:rPr lang="en-GB" sz="2400" i="1" dirty="0">
                <a:solidFill>
                  <a:srgbClr val="FFFFFF"/>
                </a:solidFill>
              </a:rPr>
              <a:t>Natural </a:t>
            </a:r>
            <a:r>
              <a:rPr lang="en-GB" sz="2400" b="1" i="1" dirty="0">
                <a:solidFill>
                  <a:srgbClr val="28AAE1"/>
                </a:solidFill>
              </a:rPr>
              <a:t>Forestry</a:t>
            </a:r>
            <a:r>
              <a:rPr lang="en-GB" sz="2400" b="1" i="1" dirty="0">
                <a:solidFill>
                  <a:srgbClr val="FFFFFF"/>
                </a:solidFill>
              </a:rPr>
              <a:t> </a:t>
            </a:r>
            <a:r>
              <a:rPr lang="en-GB" sz="2400" i="1" dirty="0">
                <a:solidFill>
                  <a:srgbClr val="FFFFFF"/>
                </a:solidFill>
              </a:rPr>
              <a:t>Management </a:t>
            </a:r>
            <a:endParaRPr lang="en-GB" sz="2400" i="1" dirty="0">
              <a:solidFill>
                <a:srgbClr val="FFFFFF"/>
              </a:solidFill>
            </a:endParaRPr>
          </a:p>
        </p:txBody>
      </p:sp>
      <p:sp>
        <p:nvSpPr>
          <p:cNvPr id="16" name="Rectangle 15"/>
          <p:cNvSpPr/>
          <p:nvPr/>
        </p:nvSpPr>
        <p:spPr>
          <a:xfrm>
            <a:off x="3826744" y="4738156"/>
            <a:ext cx="6098723" cy="461665"/>
          </a:xfrm>
          <a:prstGeom prst="rect">
            <a:avLst/>
          </a:prstGeom>
        </p:spPr>
        <p:txBody>
          <a:bodyPr wrap="square">
            <a:spAutoFit/>
          </a:bodyPr>
          <a:lstStyle/>
          <a:p>
            <a:pPr algn="ctr">
              <a:spcAft>
                <a:spcPts val="1350"/>
              </a:spcAft>
              <a:buClr>
                <a:srgbClr val="000000">
                  <a:lumMod val="50000"/>
                  <a:lumOff val="50000"/>
                </a:srgbClr>
              </a:buClr>
            </a:pPr>
            <a:r>
              <a:rPr lang="en-GB" sz="2400" i="1" dirty="0">
                <a:solidFill>
                  <a:srgbClr val="FFFFFF"/>
                </a:solidFill>
              </a:rPr>
              <a:t>Natural </a:t>
            </a:r>
            <a:r>
              <a:rPr lang="en-GB" sz="2400" b="1" i="1" dirty="0">
                <a:solidFill>
                  <a:srgbClr val="28AAE1"/>
                </a:solidFill>
              </a:rPr>
              <a:t>Soil</a:t>
            </a:r>
            <a:r>
              <a:rPr lang="en-GB" sz="2400" i="1" dirty="0">
                <a:solidFill>
                  <a:srgbClr val="FFFFFF"/>
                </a:solidFill>
              </a:rPr>
              <a:t> Management </a:t>
            </a:r>
            <a:endParaRPr lang="en-GB" sz="2400" i="1" dirty="0">
              <a:solidFill>
                <a:srgbClr val="FFFFFF"/>
              </a:solidFill>
            </a:endParaRPr>
          </a:p>
        </p:txBody>
      </p:sp>
    </p:spTree>
    <p:extLst>
      <p:ext uri="{BB962C8B-B14F-4D97-AF65-F5344CB8AC3E}">
        <p14:creationId xmlns:p14="http://schemas.microsoft.com/office/powerpoint/2010/main" val="3460561354"/>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1124703" y="1049714"/>
            <a:ext cx="6589055" cy="553998"/>
          </a:xfrm>
          <a:prstGeom prst="rect">
            <a:avLst/>
          </a:prstGeom>
        </p:spPr>
        <p:txBody>
          <a:bodyPr wrap="square">
            <a:spAutoFit/>
          </a:bodyPr>
          <a:lstStyle/>
          <a:p>
            <a:pPr algn="ctr"/>
            <a:r>
              <a:rPr lang="en-GB" sz="3000" b="1" dirty="0">
                <a:solidFill>
                  <a:srgbClr val="28AAE1"/>
                </a:solidFill>
              </a:rPr>
              <a:t>‘Natural Flood Management’?</a:t>
            </a:r>
            <a:endParaRPr lang="en-GB" sz="3000" b="1" dirty="0">
              <a:solidFill>
                <a:srgbClr val="28AAE1"/>
              </a:solidFill>
            </a:endParaRPr>
          </a:p>
        </p:txBody>
      </p:sp>
      <p:sp>
        <p:nvSpPr>
          <p:cNvPr id="4" name="Rectangle 3"/>
          <p:cNvSpPr/>
          <p:nvPr/>
        </p:nvSpPr>
        <p:spPr>
          <a:xfrm>
            <a:off x="3588635" y="1593927"/>
            <a:ext cx="6098723" cy="461665"/>
          </a:xfrm>
          <a:prstGeom prst="rect">
            <a:avLst/>
          </a:prstGeom>
        </p:spPr>
        <p:txBody>
          <a:bodyPr wrap="square">
            <a:spAutoFit/>
          </a:bodyPr>
          <a:lstStyle/>
          <a:p>
            <a:pPr algn="ctr">
              <a:spcAft>
                <a:spcPts val="1350"/>
              </a:spcAft>
              <a:buClr>
                <a:srgbClr val="000000">
                  <a:lumMod val="50000"/>
                  <a:lumOff val="50000"/>
                </a:srgbClr>
              </a:buClr>
            </a:pPr>
            <a:r>
              <a:rPr lang="en-GB" sz="2400" i="1" dirty="0">
                <a:solidFill>
                  <a:srgbClr val="FFFFFF"/>
                </a:solidFill>
              </a:rPr>
              <a:t>Natural </a:t>
            </a:r>
            <a:r>
              <a:rPr lang="en-GB" sz="2400" b="1" i="1" dirty="0">
                <a:solidFill>
                  <a:srgbClr val="28AAE1"/>
                </a:solidFill>
              </a:rPr>
              <a:t>Drought</a:t>
            </a:r>
            <a:r>
              <a:rPr lang="en-GB" sz="2400" i="1" dirty="0">
                <a:solidFill>
                  <a:srgbClr val="28AAE1"/>
                </a:solidFill>
              </a:rPr>
              <a:t> </a:t>
            </a:r>
            <a:r>
              <a:rPr lang="en-GB" sz="2400" i="1" dirty="0">
                <a:solidFill>
                  <a:srgbClr val="FFFFFF"/>
                </a:solidFill>
              </a:rPr>
              <a:t>Management </a:t>
            </a:r>
            <a:endParaRPr lang="en-GB" sz="2400" i="1" dirty="0">
              <a:solidFill>
                <a:srgbClr val="FFFFFF"/>
              </a:solidFill>
            </a:endParaRPr>
          </a:p>
        </p:txBody>
      </p:sp>
      <p:sp>
        <p:nvSpPr>
          <p:cNvPr id="6" name="Rectangle 5"/>
          <p:cNvSpPr/>
          <p:nvPr/>
        </p:nvSpPr>
        <p:spPr>
          <a:xfrm>
            <a:off x="1057897" y="5236575"/>
            <a:ext cx="7029260" cy="600164"/>
          </a:xfrm>
          <a:prstGeom prst="rect">
            <a:avLst/>
          </a:prstGeom>
        </p:spPr>
        <p:txBody>
          <a:bodyPr wrap="square">
            <a:spAutoFit/>
          </a:bodyPr>
          <a:lstStyle/>
          <a:p>
            <a:pPr algn="ctr">
              <a:spcAft>
                <a:spcPts val="1350"/>
              </a:spcAft>
              <a:buClr>
                <a:srgbClr val="000000">
                  <a:lumMod val="50000"/>
                  <a:lumOff val="50000"/>
                </a:srgbClr>
              </a:buClr>
            </a:pPr>
            <a:r>
              <a:rPr lang="en-GB" sz="3300" b="1" i="1" dirty="0">
                <a:solidFill>
                  <a:srgbClr val="00B0F0"/>
                </a:solidFill>
              </a:rPr>
              <a:t>As part of </a:t>
            </a:r>
            <a:r>
              <a:rPr lang="en-GB" sz="3300" b="1" i="1" dirty="0">
                <a:solidFill>
                  <a:srgbClr val="00B0F0"/>
                </a:solidFill>
              </a:rPr>
              <a:t>C</a:t>
            </a:r>
            <a:r>
              <a:rPr lang="en-GB" sz="3300" b="1" i="1" dirty="0">
                <a:solidFill>
                  <a:srgbClr val="00B0F0"/>
                </a:solidFill>
              </a:rPr>
              <a:t>atchment Restoration…</a:t>
            </a:r>
            <a:endParaRPr lang="en-GB" sz="3300" b="1" i="1" dirty="0">
              <a:solidFill>
                <a:srgbClr val="00B0F0"/>
              </a:solidFill>
            </a:endParaRPr>
          </a:p>
        </p:txBody>
      </p:sp>
      <p:sp>
        <p:nvSpPr>
          <p:cNvPr id="7" name="Rectangle 6"/>
          <p:cNvSpPr/>
          <p:nvPr/>
        </p:nvSpPr>
        <p:spPr>
          <a:xfrm>
            <a:off x="-132168" y="2830129"/>
            <a:ext cx="6098723" cy="461665"/>
          </a:xfrm>
          <a:prstGeom prst="rect">
            <a:avLst/>
          </a:prstGeom>
        </p:spPr>
        <p:txBody>
          <a:bodyPr wrap="square">
            <a:spAutoFit/>
          </a:bodyPr>
          <a:lstStyle/>
          <a:p>
            <a:pPr algn="ctr">
              <a:spcAft>
                <a:spcPts val="1350"/>
              </a:spcAft>
              <a:buClr>
                <a:srgbClr val="000000">
                  <a:lumMod val="50000"/>
                  <a:lumOff val="50000"/>
                </a:srgbClr>
              </a:buClr>
            </a:pPr>
            <a:r>
              <a:rPr lang="en-GB" sz="2400" i="1" dirty="0">
                <a:solidFill>
                  <a:srgbClr val="FFFFFF"/>
                </a:solidFill>
              </a:rPr>
              <a:t>Natural </a:t>
            </a:r>
            <a:r>
              <a:rPr lang="en-GB" sz="2400" b="1" i="1" dirty="0">
                <a:solidFill>
                  <a:srgbClr val="28AAE1"/>
                </a:solidFill>
              </a:rPr>
              <a:t>Fisheries</a:t>
            </a:r>
            <a:r>
              <a:rPr lang="en-GB" sz="2400" i="1" dirty="0">
                <a:solidFill>
                  <a:srgbClr val="FFFFFF"/>
                </a:solidFill>
              </a:rPr>
              <a:t> Management </a:t>
            </a:r>
            <a:endParaRPr lang="en-GB" sz="2400" i="1" dirty="0">
              <a:solidFill>
                <a:srgbClr val="FFFFFF"/>
              </a:solidFill>
            </a:endParaRPr>
          </a:p>
        </p:txBody>
      </p:sp>
      <p:sp>
        <p:nvSpPr>
          <p:cNvPr id="8" name="Rectangle 7"/>
          <p:cNvSpPr/>
          <p:nvPr/>
        </p:nvSpPr>
        <p:spPr>
          <a:xfrm>
            <a:off x="3376075" y="3224861"/>
            <a:ext cx="6098723" cy="461665"/>
          </a:xfrm>
          <a:prstGeom prst="rect">
            <a:avLst/>
          </a:prstGeom>
        </p:spPr>
        <p:txBody>
          <a:bodyPr wrap="square">
            <a:spAutoFit/>
          </a:bodyPr>
          <a:lstStyle/>
          <a:p>
            <a:pPr algn="ctr">
              <a:spcAft>
                <a:spcPts val="1350"/>
              </a:spcAft>
              <a:buClr>
                <a:srgbClr val="000000">
                  <a:lumMod val="50000"/>
                  <a:lumOff val="50000"/>
                </a:srgbClr>
              </a:buClr>
            </a:pPr>
            <a:r>
              <a:rPr lang="en-GB" sz="2400" i="1" dirty="0">
                <a:solidFill>
                  <a:srgbClr val="FFFFFF"/>
                </a:solidFill>
              </a:rPr>
              <a:t>Natural </a:t>
            </a:r>
            <a:r>
              <a:rPr lang="en-GB" sz="2400" b="1" i="1" dirty="0">
                <a:solidFill>
                  <a:srgbClr val="28AAE1"/>
                </a:solidFill>
              </a:rPr>
              <a:t>Groundwater</a:t>
            </a:r>
            <a:r>
              <a:rPr lang="en-GB" sz="2400" i="1" dirty="0">
                <a:solidFill>
                  <a:srgbClr val="FFFFFF"/>
                </a:solidFill>
              </a:rPr>
              <a:t> Management </a:t>
            </a:r>
            <a:endParaRPr lang="en-GB" sz="2400" i="1" dirty="0">
              <a:solidFill>
                <a:srgbClr val="FFFFFF"/>
              </a:solidFill>
            </a:endParaRPr>
          </a:p>
        </p:txBody>
      </p:sp>
      <p:sp>
        <p:nvSpPr>
          <p:cNvPr id="9" name="Rectangle 8"/>
          <p:cNvSpPr/>
          <p:nvPr/>
        </p:nvSpPr>
        <p:spPr>
          <a:xfrm>
            <a:off x="3233633" y="2123920"/>
            <a:ext cx="6098723" cy="461665"/>
          </a:xfrm>
          <a:prstGeom prst="rect">
            <a:avLst/>
          </a:prstGeom>
        </p:spPr>
        <p:txBody>
          <a:bodyPr wrap="square">
            <a:spAutoFit/>
          </a:bodyPr>
          <a:lstStyle/>
          <a:p>
            <a:pPr algn="ctr">
              <a:spcAft>
                <a:spcPts val="1350"/>
              </a:spcAft>
              <a:buClr>
                <a:srgbClr val="000000">
                  <a:lumMod val="50000"/>
                  <a:lumOff val="50000"/>
                </a:srgbClr>
              </a:buClr>
            </a:pPr>
            <a:r>
              <a:rPr lang="en-GB" sz="2400" i="1" dirty="0">
                <a:solidFill>
                  <a:srgbClr val="FFFFFF"/>
                </a:solidFill>
              </a:rPr>
              <a:t>Natural </a:t>
            </a:r>
            <a:r>
              <a:rPr lang="en-GB" sz="2400" b="1" i="1" dirty="0">
                <a:solidFill>
                  <a:srgbClr val="28AAE1"/>
                </a:solidFill>
              </a:rPr>
              <a:t>Habitat</a:t>
            </a:r>
            <a:r>
              <a:rPr lang="en-GB" sz="2400" i="1" dirty="0">
                <a:solidFill>
                  <a:srgbClr val="FFFFFF"/>
                </a:solidFill>
              </a:rPr>
              <a:t> Management </a:t>
            </a:r>
            <a:endParaRPr lang="en-GB" sz="2400" i="1" dirty="0">
              <a:solidFill>
                <a:srgbClr val="FFFFFF"/>
              </a:solidFill>
            </a:endParaRPr>
          </a:p>
        </p:txBody>
      </p:sp>
      <p:sp>
        <p:nvSpPr>
          <p:cNvPr id="10" name="Rectangle 9"/>
          <p:cNvSpPr/>
          <p:nvPr/>
        </p:nvSpPr>
        <p:spPr>
          <a:xfrm>
            <a:off x="-733250" y="1714346"/>
            <a:ext cx="6098723" cy="461665"/>
          </a:xfrm>
          <a:prstGeom prst="rect">
            <a:avLst/>
          </a:prstGeom>
        </p:spPr>
        <p:txBody>
          <a:bodyPr wrap="square">
            <a:spAutoFit/>
          </a:bodyPr>
          <a:lstStyle/>
          <a:p>
            <a:pPr algn="ctr">
              <a:spcAft>
                <a:spcPts val="1350"/>
              </a:spcAft>
              <a:buClr>
                <a:srgbClr val="000000">
                  <a:lumMod val="50000"/>
                  <a:lumOff val="50000"/>
                </a:srgbClr>
              </a:buClr>
            </a:pPr>
            <a:r>
              <a:rPr lang="en-GB" sz="2400" i="1" dirty="0">
                <a:solidFill>
                  <a:srgbClr val="FFFFFF"/>
                </a:solidFill>
              </a:rPr>
              <a:t>Natural </a:t>
            </a:r>
            <a:r>
              <a:rPr lang="en-GB" sz="2400" b="1" i="1" dirty="0">
                <a:solidFill>
                  <a:srgbClr val="28AAE1"/>
                </a:solidFill>
              </a:rPr>
              <a:t>Erosion</a:t>
            </a:r>
            <a:r>
              <a:rPr lang="en-GB" sz="2400" i="1" dirty="0">
                <a:solidFill>
                  <a:srgbClr val="FFFFFF"/>
                </a:solidFill>
              </a:rPr>
              <a:t> Management </a:t>
            </a:r>
            <a:endParaRPr lang="en-GB" sz="2400" i="1" dirty="0">
              <a:solidFill>
                <a:srgbClr val="FFFFFF"/>
              </a:solidFill>
            </a:endParaRPr>
          </a:p>
        </p:txBody>
      </p:sp>
      <p:sp>
        <p:nvSpPr>
          <p:cNvPr id="11" name="Rectangle 10"/>
          <p:cNvSpPr/>
          <p:nvPr/>
        </p:nvSpPr>
        <p:spPr>
          <a:xfrm>
            <a:off x="-789728" y="2294873"/>
            <a:ext cx="6098723" cy="461665"/>
          </a:xfrm>
          <a:prstGeom prst="rect">
            <a:avLst/>
          </a:prstGeom>
        </p:spPr>
        <p:txBody>
          <a:bodyPr wrap="square">
            <a:spAutoFit/>
          </a:bodyPr>
          <a:lstStyle/>
          <a:p>
            <a:pPr algn="ctr">
              <a:spcAft>
                <a:spcPts val="1350"/>
              </a:spcAft>
              <a:buClr>
                <a:srgbClr val="000000">
                  <a:lumMod val="50000"/>
                  <a:lumOff val="50000"/>
                </a:srgbClr>
              </a:buClr>
            </a:pPr>
            <a:r>
              <a:rPr lang="en-GB" sz="2400" i="1" dirty="0">
                <a:solidFill>
                  <a:srgbClr val="FFFFFF"/>
                </a:solidFill>
              </a:rPr>
              <a:t>Natural </a:t>
            </a:r>
            <a:r>
              <a:rPr lang="en-GB" sz="2400" b="1" i="1" dirty="0">
                <a:solidFill>
                  <a:srgbClr val="28AAE1"/>
                </a:solidFill>
              </a:rPr>
              <a:t>Carbon</a:t>
            </a:r>
            <a:r>
              <a:rPr lang="en-GB" sz="2400" i="1" dirty="0">
                <a:solidFill>
                  <a:srgbClr val="FFFFFF"/>
                </a:solidFill>
              </a:rPr>
              <a:t> Management </a:t>
            </a:r>
            <a:endParaRPr lang="en-GB" sz="2400" i="1" dirty="0">
              <a:solidFill>
                <a:srgbClr val="FFFFFF"/>
              </a:solidFill>
            </a:endParaRPr>
          </a:p>
        </p:txBody>
      </p:sp>
      <p:sp>
        <p:nvSpPr>
          <p:cNvPr id="12" name="Rectangle 11"/>
          <p:cNvSpPr/>
          <p:nvPr/>
        </p:nvSpPr>
        <p:spPr>
          <a:xfrm>
            <a:off x="-592057" y="3571002"/>
            <a:ext cx="6098723" cy="461665"/>
          </a:xfrm>
          <a:prstGeom prst="rect">
            <a:avLst/>
          </a:prstGeom>
        </p:spPr>
        <p:txBody>
          <a:bodyPr wrap="square">
            <a:spAutoFit/>
          </a:bodyPr>
          <a:lstStyle/>
          <a:p>
            <a:pPr algn="ctr">
              <a:spcAft>
                <a:spcPts val="1350"/>
              </a:spcAft>
              <a:buClr>
                <a:srgbClr val="000000">
                  <a:lumMod val="50000"/>
                  <a:lumOff val="50000"/>
                </a:srgbClr>
              </a:buClr>
            </a:pPr>
            <a:r>
              <a:rPr lang="en-GB" sz="2400" i="1" dirty="0">
                <a:solidFill>
                  <a:srgbClr val="FFFFFF"/>
                </a:solidFill>
              </a:rPr>
              <a:t>Natural </a:t>
            </a:r>
            <a:r>
              <a:rPr lang="en-GB" sz="2400" b="1" i="1" dirty="0">
                <a:solidFill>
                  <a:srgbClr val="28AAE1"/>
                </a:solidFill>
              </a:rPr>
              <a:t>Gravel </a:t>
            </a:r>
            <a:r>
              <a:rPr lang="en-GB" sz="2400" i="1" dirty="0">
                <a:solidFill>
                  <a:srgbClr val="FFFFFF"/>
                </a:solidFill>
              </a:rPr>
              <a:t>Management </a:t>
            </a:r>
            <a:endParaRPr lang="en-GB" sz="2400" i="1" dirty="0">
              <a:solidFill>
                <a:srgbClr val="FFFFFF"/>
              </a:solidFill>
            </a:endParaRPr>
          </a:p>
        </p:txBody>
      </p:sp>
      <p:sp>
        <p:nvSpPr>
          <p:cNvPr id="13" name="Rectangle 12"/>
          <p:cNvSpPr/>
          <p:nvPr/>
        </p:nvSpPr>
        <p:spPr>
          <a:xfrm>
            <a:off x="3127400" y="3946771"/>
            <a:ext cx="6098723" cy="461665"/>
          </a:xfrm>
          <a:prstGeom prst="rect">
            <a:avLst/>
          </a:prstGeom>
        </p:spPr>
        <p:txBody>
          <a:bodyPr wrap="square">
            <a:spAutoFit/>
          </a:bodyPr>
          <a:lstStyle/>
          <a:p>
            <a:pPr algn="ctr">
              <a:spcAft>
                <a:spcPts val="1350"/>
              </a:spcAft>
              <a:buClr>
                <a:srgbClr val="000000">
                  <a:lumMod val="50000"/>
                  <a:lumOff val="50000"/>
                </a:srgbClr>
              </a:buClr>
            </a:pPr>
            <a:r>
              <a:rPr lang="en-GB" sz="2400" i="1" dirty="0">
                <a:solidFill>
                  <a:srgbClr val="FFFFFF"/>
                </a:solidFill>
              </a:rPr>
              <a:t>Natural </a:t>
            </a:r>
            <a:r>
              <a:rPr lang="en-GB" sz="2400" b="1" i="1" dirty="0">
                <a:solidFill>
                  <a:srgbClr val="28AAE1"/>
                </a:solidFill>
              </a:rPr>
              <a:t>Water Quality </a:t>
            </a:r>
            <a:r>
              <a:rPr lang="en-GB" sz="2400" i="1" dirty="0">
                <a:solidFill>
                  <a:srgbClr val="FFFFFF"/>
                </a:solidFill>
              </a:rPr>
              <a:t>Management </a:t>
            </a:r>
            <a:endParaRPr lang="en-GB" sz="2400" i="1" dirty="0">
              <a:solidFill>
                <a:srgbClr val="FFFFFF"/>
              </a:solidFill>
            </a:endParaRPr>
          </a:p>
        </p:txBody>
      </p:sp>
      <p:sp>
        <p:nvSpPr>
          <p:cNvPr id="14" name="Rectangle 13"/>
          <p:cNvSpPr/>
          <p:nvPr/>
        </p:nvSpPr>
        <p:spPr>
          <a:xfrm>
            <a:off x="78039" y="4322540"/>
            <a:ext cx="6098723" cy="461665"/>
          </a:xfrm>
          <a:prstGeom prst="rect">
            <a:avLst/>
          </a:prstGeom>
        </p:spPr>
        <p:txBody>
          <a:bodyPr wrap="square">
            <a:spAutoFit/>
          </a:bodyPr>
          <a:lstStyle/>
          <a:p>
            <a:pPr algn="ctr">
              <a:spcAft>
                <a:spcPts val="1350"/>
              </a:spcAft>
              <a:buClr>
                <a:srgbClr val="000000">
                  <a:lumMod val="50000"/>
                  <a:lumOff val="50000"/>
                </a:srgbClr>
              </a:buClr>
            </a:pPr>
            <a:r>
              <a:rPr lang="en-GB" sz="2400" i="1" dirty="0">
                <a:solidFill>
                  <a:srgbClr val="FFFFFF"/>
                </a:solidFill>
              </a:rPr>
              <a:t>Natural </a:t>
            </a:r>
            <a:r>
              <a:rPr lang="en-GB" sz="2400" b="1" i="1" dirty="0">
                <a:solidFill>
                  <a:srgbClr val="28AAE1"/>
                </a:solidFill>
              </a:rPr>
              <a:t>Climate Change </a:t>
            </a:r>
            <a:r>
              <a:rPr lang="en-GB" sz="2400" i="1" dirty="0">
                <a:solidFill>
                  <a:srgbClr val="FFFFFF"/>
                </a:solidFill>
              </a:rPr>
              <a:t>Management </a:t>
            </a:r>
            <a:endParaRPr lang="en-GB" sz="2400" i="1" dirty="0">
              <a:solidFill>
                <a:srgbClr val="FFFFFF"/>
              </a:solidFill>
            </a:endParaRPr>
          </a:p>
        </p:txBody>
      </p:sp>
      <p:sp>
        <p:nvSpPr>
          <p:cNvPr id="15" name="Rectangle 14"/>
          <p:cNvSpPr/>
          <p:nvPr/>
        </p:nvSpPr>
        <p:spPr>
          <a:xfrm>
            <a:off x="3922218" y="2737942"/>
            <a:ext cx="6098723" cy="461665"/>
          </a:xfrm>
          <a:prstGeom prst="rect">
            <a:avLst/>
          </a:prstGeom>
        </p:spPr>
        <p:txBody>
          <a:bodyPr wrap="square">
            <a:spAutoFit/>
          </a:bodyPr>
          <a:lstStyle/>
          <a:p>
            <a:pPr algn="ctr">
              <a:spcAft>
                <a:spcPts val="1350"/>
              </a:spcAft>
              <a:buClr>
                <a:srgbClr val="000000">
                  <a:lumMod val="50000"/>
                  <a:lumOff val="50000"/>
                </a:srgbClr>
              </a:buClr>
            </a:pPr>
            <a:r>
              <a:rPr lang="en-GB" sz="2400" i="1" dirty="0">
                <a:solidFill>
                  <a:srgbClr val="FFFFFF"/>
                </a:solidFill>
              </a:rPr>
              <a:t>Natural </a:t>
            </a:r>
            <a:r>
              <a:rPr lang="en-GB" sz="2400" b="1" i="1" dirty="0">
                <a:solidFill>
                  <a:srgbClr val="28AAE1"/>
                </a:solidFill>
              </a:rPr>
              <a:t>Forestry</a:t>
            </a:r>
            <a:r>
              <a:rPr lang="en-GB" sz="2400" b="1" i="1" dirty="0">
                <a:solidFill>
                  <a:srgbClr val="FFFFFF"/>
                </a:solidFill>
              </a:rPr>
              <a:t> </a:t>
            </a:r>
            <a:r>
              <a:rPr lang="en-GB" sz="2400" i="1" dirty="0">
                <a:solidFill>
                  <a:srgbClr val="FFFFFF"/>
                </a:solidFill>
              </a:rPr>
              <a:t>Management </a:t>
            </a:r>
            <a:endParaRPr lang="en-GB" sz="2400" i="1" dirty="0">
              <a:solidFill>
                <a:srgbClr val="FFFFFF"/>
              </a:solidFill>
            </a:endParaRPr>
          </a:p>
        </p:txBody>
      </p:sp>
      <p:sp>
        <p:nvSpPr>
          <p:cNvPr id="16" name="Rectangle 15"/>
          <p:cNvSpPr/>
          <p:nvPr/>
        </p:nvSpPr>
        <p:spPr>
          <a:xfrm>
            <a:off x="3826744" y="4738156"/>
            <a:ext cx="6098723" cy="461665"/>
          </a:xfrm>
          <a:prstGeom prst="rect">
            <a:avLst/>
          </a:prstGeom>
        </p:spPr>
        <p:txBody>
          <a:bodyPr wrap="square">
            <a:spAutoFit/>
          </a:bodyPr>
          <a:lstStyle/>
          <a:p>
            <a:pPr algn="ctr">
              <a:spcAft>
                <a:spcPts val="1350"/>
              </a:spcAft>
              <a:buClr>
                <a:srgbClr val="000000">
                  <a:lumMod val="50000"/>
                  <a:lumOff val="50000"/>
                </a:srgbClr>
              </a:buClr>
            </a:pPr>
            <a:r>
              <a:rPr lang="en-GB" sz="2400" i="1" dirty="0">
                <a:solidFill>
                  <a:srgbClr val="FFFFFF"/>
                </a:solidFill>
              </a:rPr>
              <a:t>Natural </a:t>
            </a:r>
            <a:r>
              <a:rPr lang="en-GB" sz="2400" b="1" i="1" dirty="0">
                <a:solidFill>
                  <a:srgbClr val="28AAE1"/>
                </a:solidFill>
              </a:rPr>
              <a:t>Soil</a:t>
            </a:r>
            <a:r>
              <a:rPr lang="en-GB" sz="2400" i="1" dirty="0">
                <a:solidFill>
                  <a:srgbClr val="FFFFFF"/>
                </a:solidFill>
              </a:rPr>
              <a:t> Management </a:t>
            </a:r>
            <a:endParaRPr lang="en-GB" sz="2400" i="1" dirty="0">
              <a:solidFill>
                <a:srgbClr val="FFFFFF"/>
              </a:solidFill>
            </a:endParaRPr>
          </a:p>
        </p:txBody>
      </p:sp>
    </p:spTree>
    <p:extLst>
      <p:ext uri="{BB962C8B-B14F-4D97-AF65-F5344CB8AC3E}">
        <p14:creationId xmlns:p14="http://schemas.microsoft.com/office/powerpoint/2010/main" val="2599381115"/>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473471" y="1093703"/>
            <a:ext cx="7847351" cy="854080"/>
          </a:xfrm>
          <a:prstGeom prst="rect">
            <a:avLst/>
          </a:prstGeom>
        </p:spPr>
        <p:txBody>
          <a:bodyPr wrap="square">
            <a:spAutoFit/>
          </a:bodyPr>
          <a:lstStyle/>
          <a:p>
            <a:pPr algn="ctr"/>
            <a:r>
              <a:rPr lang="en-GB" sz="2475" b="1" dirty="0">
                <a:solidFill>
                  <a:srgbClr val="00B0F0"/>
                </a:solidFill>
              </a:rPr>
              <a:t>Maintenance and ongoing cost reduction</a:t>
            </a:r>
            <a:endParaRPr lang="en-GB" sz="2475" b="1" dirty="0">
              <a:solidFill>
                <a:srgbClr val="00B0F0"/>
              </a:solidFill>
            </a:endParaRPr>
          </a:p>
          <a:p>
            <a:pPr algn="ctr"/>
            <a:endParaRPr lang="en-GB" sz="2475" dirty="0">
              <a:solidFill>
                <a:srgbClr val="FFFFFF"/>
              </a:solidFill>
            </a:endParaRPr>
          </a:p>
        </p:txBody>
      </p:sp>
      <p:sp>
        <p:nvSpPr>
          <p:cNvPr id="3" name="Rectangle 2"/>
          <p:cNvSpPr/>
          <p:nvPr/>
        </p:nvSpPr>
        <p:spPr>
          <a:xfrm>
            <a:off x="370227" y="1741891"/>
            <a:ext cx="8117791" cy="3754874"/>
          </a:xfrm>
          <a:prstGeom prst="rect">
            <a:avLst/>
          </a:prstGeom>
        </p:spPr>
        <p:txBody>
          <a:bodyPr wrap="square">
            <a:spAutoFit/>
          </a:bodyPr>
          <a:lstStyle/>
          <a:p>
            <a:pPr marL="342900" indent="-342900">
              <a:spcAft>
                <a:spcPts val="1350"/>
              </a:spcAft>
              <a:buClr>
                <a:srgbClr val="000000">
                  <a:lumMod val="50000"/>
                  <a:lumOff val="50000"/>
                </a:srgbClr>
              </a:buClr>
              <a:buFontTx/>
              <a:buChar char="-"/>
            </a:pPr>
            <a:r>
              <a:rPr lang="en-GB" sz="2400" b="1" i="1" dirty="0">
                <a:solidFill>
                  <a:srgbClr val="FFFFFF"/>
                </a:solidFill>
              </a:rPr>
              <a:t>Good NFM schemes can reduce costs by reducing:</a:t>
            </a:r>
          </a:p>
          <a:p>
            <a:pPr marL="685800" lvl="1" indent="-342900">
              <a:spcAft>
                <a:spcPts val="1350"/>
              </a:spcAft>
              <a:buClr>
                <a:srgbClr val="000000">
                  <a:lumMod val="50000"/>
                  <a:lumOff val="50000"/>
                </a:srgbClr>
              </a:buClr>
              <a:buFontTx/>
              <a:buChar char="-"/>
            </a:pPr>
            <a:r>
              <a:rPr lang="en-GB" sz="2400" i="1" dirty="0">
                <a:solidFill>
                  <a:srgbClr val="FFFFFF"/>
                </a:solidFill>
              </a:rPr>
              <a:t>Sediment delivery (reduced dredging);</a:t>
            </a:r>
          </a:p>
          <a:p>
            <a:pPr marL="685800" lvl="1" indent="-342900">
              <a:spcAft>
                <a:spcPts val="1350"/>
              </a:spcAft>
              <a:buClr>
                <a:srgbClr val="000000">
                  <a:lumMod val="50000"/>
                  <a:lumOff val="50000"/>
                </a:srgbClr>
              </a:buClr>
              <a:buFontTx/>
              <a:buChar char="-"/>
            </a:pPr>
            <a:r>
              <a:rPr lang="en-GB" sz="2400" i="1" dirty="0">
                <a:solidFill>
                  <a:srgbClr val="FFFFFF"/>
                </a:solidFill>
              </a:rPr>
              <a:t>Flood damage to infrastructure;</a:t>
            </a:r>
          </a:p>
          <a:p>
            <a:pPr marL="685800" lvl="1" indent="-342900">
              <a:spcAft>
                <a:spcPts val="1350"/>
              </a:spcAft>
              <a:buClr>
                <a:srgbClr val="000000">
                  <a:lumMod val="50000"/>
                  <a:lumOff val="50000"/>
                </a:srgbClr>
              </a:buClr>
              <a:buFontTx/>
              <a:buChar char="-"/>
            </a:pPr>
            <a:r>
              <a:rPr lang="en-GB" sz="2400" i="1" dirty="0">
                <a:solidFill>
                  <a:srgbClr val="FFFFFF"/>
                </a:solidFill>
              </a:rPr>
              <a:t>Watering of crops;</a:t>
            </a:r>
          </a:p>
          <a:p>
            <a:pPr marL="685800" lvl="1" indent="-342900">
              <a:spcAft>
                <a:spcPts val="1350"/>
              </a:spcAft>
              <a:buClr>
                <a:srgbClr val="000000">
                  <a:lumMod val="50000"/>
                  <a:lumOff val="50000"/>
                </a:srgbClr>
              </a:buClr>
              <a:buFontTx/>
              <a:buChar char="-"/>
            </a:pPr>
            <a:r>
              <a:rPr lang="en-GB" sz="2400" i="1" dirty="0">
                <a:solidFill>
                  <a:srgbClr val="FFFFFF"/>
                </a:solidFill>
              </a:rPr>
              <a:t>Delivery of debris;</a:t>
            </a:r>
          </a:p>
          <a:p>
            <a:pPr marL="685800" lvl="1" indent="-342900">
              <a:spcAft>
                <a:spcPts val="1350"/>
              </a:spcAft>
              <a:buClr>
                <a:srgbClr val="000000">
                  <a:lumMod val="50000"/>
                  <a:lumOff val="50000"/>
                </a:srgbClr>
              </a:buClr>
              <a:buFontTx/>
              <a:buChar char="-"/>
            </a:pPr>
            <a:r>
              <a:rPr lang="en-GB" sz="2400" i="1" dirty="0">
                <a:solidFill>
                  <a:srgbClr val="FFFFFF"/>
                </a:solidFill>
              </a:rPr>
              <a:t>Drain maintenance;</a:t>
            </a:r>
          </a:p>
          <a:p>
            <a:pPr marL="685800" lvl="1" indent="-342900">
              <a:spcAft>
                <a:spcPts val="1350"/>
              </a:spcAft>
              <a:buClr>
                <a:srgbClr val="000000">
                  <a:lumMod val="50000"/>
                  <a:lumOff val="50000"/>
                </a:srgbClr>
              </a:buClr>
              <a:buFontTx/>
              <a:buChar char="-"/>
            </a:pPr>
            <a:r>
              <a:rPr lang="en-GB" sz="2400" i="1" dirty="0">
                <a:solidFill>
                  <a:srgbClr val="FFFFFF"/>
                </a:solidFill>
              </a:rPr>
              <a:t>Land Maintenance - NFM via natural recovery</a:t>
            </a:r>
            <a:endParaRPr lang="en-GB" sz="2400" i="1" dirty="0">
              <a:solidFill>
                <a:srgbClr val="FFFFFF"/>
              </a:solidFill>
            </a:endParaRPr>
          </a:p>
        </p:txBody>
      </p:sp>
    </p:spTree>
    <p:extLst>
      <p:ext uri="{BB962C8B-B14F-4D97-AF65-F5344CB8AC3E}">
        <p14:creationId xmlns:p14="http://schemas.microsoft.com/office/powerpoint/2010/main" val="515201613"/>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473471" y="1093703"/>
            <a:ext cx="7847351" cy="854080"/>
          </a:xfrm>
          <a:prstGeom prst="rect">
            <a:avLst/>
          </a:prstGeom>
        </p:spPr>
        <p:txBody>
          <a:bodyPr wrap="square">
            <a:spAutoFit/>
          </a:bodyPr>
          <a:lstStyle/>
          <a:p>
            <a:pPr algn="ctr"/>
            <a:r>
              <a:rPr lang="en-GB" sz="2475" b="1" u="sng" dirty="0">
                <a:solidFill>
                  <a:srgbClr val="00B0F0"/>
                </a:solidFill>
              </a:rPr>
              <a:t>Potential</a:t>
            </a:r>
            <a:r>
              <a:rPr lang="en-GB" sz="2475" b="1" dirty="0">
                <a:solidFill>
                  <a:srgbClr val="00B0F0"/>
                </a:solidFill>
              </a:rPr>
              <a:t> wider issues</a:t>
            </a:r>
            <a:endParaRPr lang="en-GB" sz="2475" b="1" dirty="0">
              <a:solidFill>
                <a:srgbClr val="00B0F0"/>
              </a:solidFill>
            </a:endParaRPr>
          </a:p>
          <a:p>
            <a:pPr algn="ctr"/>
            <a:endParaRPr lang="en-GB" sz="2475" dirty="0">
              <a:solidFill>
                <a:srgbClr val="FFFFFF"/>
              </a:solidFill>
            </a:endParaRPr>
          </a:p>
        </p:txBody>
      </p:sp>
      <p:sp>
        <p:nvSpPr>
          <p:cNvPr id="3" name="Rectangle 2"/>
          <p:cNvSpPr/>
          <p:nvPr/>
        </p:nvSpPr>
        <p:spPr>
          <a:xfrm>
            <a:off x="370227" y="1741891"/>
            <a:ext cx="8117791" cy="4303742"/>
          </a:xfrm>
          <a:prstGeom prst="rect">
            <a:avLst/>
          </a:prstGeom>
        </p:spPr>
        <p:txBody>
          <a:bodyPr wrap="square">
            <a:spAutoFit/>
          </a:bodyPr>
          <a:lstStyle/>
          <a:p>
            <a:pPr marL="342900" indent="-342900">
              <a:spcAft>
                <a:spcPts val="1350"/>
              </a:spcAft>
              <a:buClr>
                <a:srgbClr val="000000">
                  <a:lumMod val="50000"/>
                  <a:lumOff val="50000"/>
                </a:srgbClr>
              </a:buClr>
              <a:buFontTx/>
              <a:buChar char="-"/>
            </a:pPr>
            <a:r>
              <a:rPr lang="en-GB" sz="2400" b="1" i="1" dirty="0">
                <a:solidFill>
                  <a:srgbClr val="FFFFFF"/>
                </a:solidFill>
              </a:rPr>
              <a:t>We have drained the landscape in a relatively short time…</a:t>
            </a:r>
          </a:p>
          <a:p>
            <a:pPr marL="685800" lvl="1" indent="-342900">
              <a:spcAft>
                <a:spcPts val="1350"/>
              </a:spcAft>
              <a:buClr>
                <a:srgbClr val="000000">
                  <a:lumMod val="50000"/>
                  <a:lumOff val="50000"/>
                </a:srgbClr>
              </a:buClr>
              <a:buFontTx/>
              <a:buChar char="-"/>
            </a:pPr>
            <a:r>
              <a:rPr lang="en-GB" sz="2400" i="1" dirty="0">
                <a:solidFill>
                  <a:srgbClr val="FFFFFF"/>
                </a:solidFill>
              </a:rPr>
              <a:t>More water in the oceans;</a:t>
            </a:r>
          </a:p>
          <a:p>
            <a:pPr marL="685800" lvl="1" indent="-342900">
              <a:spcAft>
                <a:spcPts val="1350"/>
              </a:spcAft>
              <a:buClr>
                <a:srgbClr val="000000">
                  <a:lumMod val="50000"/>
                  <a:lumOff val="50000"/>
                </a:srgbClr>
              </a:buClr>
              <a:buFontTx/>
              <a:buChar char="-"/>
            </a:pPr>
            <a:r>
              <a:rPr lang="en-GB" sz="2400" i="1" dirty="0">
                <a:solidFill>
                  <a:srgbClr val="FFFFFF"/>
                </a:solidFill>
              </a:rPr>
              <a:t>Sea level rise contribution;</a:t>
            </a:r>
          </a:p>
          <a:p>
            <a:pPr marL="685800" lvl="1" indent="-342900">
              <a:spcAft>
                <a:spcPts val="1350"/>
              </a:spcAft>
              <a:buClr>
                <a:srgbClr val="000000">
                  <a:lumMod val="50000"/>
                  <a:lumOff val="50000"/>
                </a:srgbClr>
              </a:buClr>
              <a:buFontTx/>
              <a:buChar char="-"/>
            </a:pPr>
            <a:r>
              <a:rPr lang="en-GB" sz="2400" i="1" dirty="0">
                <a:solidFill>
                  <a:srgbClr val="FFFFFF"/>
                </a:solidFill>
              </a:rPr>
              <a:t>A sharp </a:t>
            </a:r>
            <a:r>
              <a:rPr lang="en-GB" sz="2400" i="1" dirty="0">
                <a:solidFill>
                  <a:srgbClr val="FFFFFF"/>
                </a:solidFill>
              </a:rPr>
              <a:t>water mass &amp; pressure change</a:t>
            </a:r>
            <a:r>
              <a:rPr lang="en-GB" sz="2400" i="1" dirty="0">
                <a:solidFill>
                  <a:srgbClr val="FFFFFF"/>
                </a:solidFill>
              </a:rPr>
              <a:t>;</a:t>
            </a:r>
          </a:p>
          <a:p>
            <a:pPr marL="685800" lvl="1" indent="-342900">
              <a:spcAft>
                <a:spcPts val="1350"/>
              </a:spcAft>
              <a:buClr>
                <a:srgbClr val="000000">
                  <a:lumMod val="50000"/>
                  <a:lumOff val="50000"/>
                </a:srgbClr>
              </a:buClr>
              <a:buFontTx/>
              <a:buChar char="-"/>
            </a:pPr>
            <a:r>
              <a:rPr lang="en-GB" sz="2400" i="1" dirty="0">
                <a:solidFill>
                  <a:srgbClr val="FFFFFF"/>
                </a:solidFill>
              </a:rPr>
              <a:t>Increase in ‘natural’ disasters?;</a:t>
            </a:r>
          </a:p>
          <a:p>
            <a:pPr marL="685800" lvl="1" indent="-342900">
              <a:spcAft>
                <a:spcPts val="1350"/>
              </a:spcAft>
              <a:buClr>
                <a:srgbClr val="000000">
                  <a:lumMod val="50000"/>
                  <a:lumOff val="50000"/>
                </a:srgbClr>
              </a:buClr>
              <a:buFontTx/>
              <a:buChar char="-"/>
            </a:pPr>
            <a:r>
              <a:rPr lang="en-GB" sz="2400" i="1" dirty="0">
                <a:solidFill>
                  <a:srgbClr val="FFFFFF"/>
                </a:solidFill>
              </a:rPr>
              <a:t>Reduced cloud cover (loss of ‘biotic pump’)?;</a:t>
            </a:r>
          </a:p>
          <a:p>
            <a:pPr marL="685800" lvl="1" indent="-342900">
              <a:spcAft>
                <a:spcPts val="1350"/>
              </a:spcAft>
              <a:buClr>
                <a:srgbClr val="000000">
                  <a:lumMod val="50000"/>
                  <a:lumOff val="50000"/>
                </a:srgbClr>
              </a:buClr>
              <a:buFontTx/>
              <a:buChar char="-"/>
            </a:pPr>
            <a:r>
              <a:rPr lang="en-GB" sz="2400" i="1" dirty="0">
                <a:solidFill>
                  <a:srgbClr val="FFFFFF"/>
                </a:solidFill>
              </a:rPr>
              <a:t>Local positive climatic feedbacks?</a:t>
            </a:r>
          </a:p>
          <a:p>
            <a:pPr marL="685800" lvl="1" indent="-342900">
              <a:spcAft>
                <a:spcPts val="1350"/>
              </a:spcAft>
              <a:buClr>
                <a:srgbClr val="000000">
                  <a:lumMod val="50000"/>
                  <a:lumOff val="50000"/>
                </a:srgbClr>
              </a:buClr>
              <a:buFontTx/>
              <a:buChar char="-"/>
            </a:pPr>
            <a:r>
              <a:rPr lang="en-GB" sz="2400" i="1" dirty="0">
                <a:solidFill>
                  <a:srgbClr val="FFFFFF"/>
                </a:solidFill>
              </a:rPr>
              <a:t>Loss of the supporting ecosystem to humans?</a:t>
            </a:r>
          </a:p>
        </p:txBody>
      </p:sp>
    </p:spTree>
    <p:extLst>
      <p:ext uri="{BB962C8B-B14F-4D97-AF65-F5344CB8AC3E}">
        <p14:creationId xmlns:p14="http://schemas.microsoft.com/office/powerpoint/2010/main" val="1400224621"/>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733901" y="557064"/>
            <a:ext cx="7847351" cy="965649"/>
          </a:xfrm>
          <a:prstGeom prst="rect">
            <a:avLst/>
          </a:prstGeom>
        </p:spPr>
        <p:txBody>
          <a:bodyPr wrap="square">
            <a:spAutoFit/>
          </a:bodyPr>
          <a:lstStyle/>
          <a:p>
            <a:pPr algn="ctr"/>
            <a:r>
              <a:rPr lang="en-GB" sz="3200" b="1" dirty="0">
                <a:solidFill>
                  <a:srgbClr val="28AAE1"/>
                </a:solidFill>
              </a:rPr>
              <a:t>Experience in India</a:t>
            </a:r>
            <a:endParaRPr lang="en-GB" sz="3200" b="1" dirty="0">
              <a:solidFill>
                <a:srgbClr val="28AAE1"/>
              </a:solidFill>
            </a:endParaRPr>
          </a:p>
          <a:p>
            <a:pPr algn="ctr"/>
            <a:endParaRPr lang="en-GB" sz="2475" dirty="0">
              <a:solidFill>
                <a:srgbClr val="FFFFFF"/>
              </a:solidFill>
            </a:endParaRPr>
          </a:p>
        </p:txBody>
      </p:sp>
      <p:sp>
        <p:nvSpPr>
          <p:cNvPr id="3" name="Rectangle 2"/>
          <p:cNvSpPr/>
          <p:nvPr/>
        </p:nvSpPr>
        <p:spPr>
          <a:xfrm>
            <a:off x="488720" y="1699390"/>
            <a:ext cx="2180405" cy="300082"/>
          </a:xfrm>
          <a:prstGeom prst="rect">
            <a:avLst/>
          </a:prstGeom>
        </p:spPr>
        <p:txBody>
          <a:bodyPr wrap="none">
            <a:spAutoFit/>
          </a:bodyPr>
          <a:lstStyle/>
          <a:p>
            <a:pPr marL="342900" indent="-342900">
              <a:spcAft>
                <a:spcPts val="1350"/>
              </a:spcAft>
              <a:buClr>
                <a:srgbClr val="000000">
                  <a:lumMod val="50000"/>
                  <a:lumOff val="50000"/>
                </a:srgbClr>
              </a:buClr>
              <a:buFontTx/>
              <a:buChar char="-"/>
            </a:pPr>
            <a:r>
              <a:rPr lang="en-GB" sz="1350" b="1" i="1" dirty="0">
                <a:solidFill>
                  <a:schemeClr val="bg1"/>
                </a:solidFill>
              </a:rPr>
              <a:t>India (</a:t>
            </a:r>
            <a:r>
              <a:rPr lang="en-GB" sz="1350" b="1" i="1" dirty="0" err="1">
                <a:solidFill>
                  <a:schemeClr val="bg1"/>
                </a:solidFill>
              </a:rPr>
              <a:t>Rajendra</a:t>
            </a:r>
            <a:r>
              <a:rPr lang="en-GB" sz="1350" b="1" i="1" dirty="0">
                <a:solidFill>
                  <a:schemeClr val="bg1"/>
                </a:solidFill>
              </a:rPr>
              <a:t> Singh):</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726" y="2176149"/>
            <a:ext cx="2340651" cy="140439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1858" y="1803336"/>
            <a:ext cx="5588890" cy="3725927"/>
          </a:xfrm>
          <a:prstGeom prst="rect">
            <a:avLst/>
          </a:prstGeom>
        </p:spPr>
      </p:pic>
      <p:sp>
        <p:nvSpPr>
          <p:cNvPr id="2" name="TextBox 1"/>
          <p:cNvSpPr txBox="1"/>
          <p:nvPr/>
        </p:nvSpPr>
        <p:spPr>
          <a:xfrm>
            <a:off x="404788" y="4146140"/>
            <a:ext cx="2497830" cy="1200329"/>
          </a:xfrm>
          <a:prstGeom prst="rect">
            <a:avLst/>
          </a:prstGeom>
          <a:noFill/>
        </p:spPr>
        <p:txBody>
          <a:bodyPr wrap="square" rtlCol="0">
            <a:spAutoFit/>
          </a:bodyPr>
          <a:lstStyle/>
          <a:p>
            <a:r>
              <a:rPr lang="en-GB" b="1" dirty="0">
                <a:solidFill>
                  <a:schemeClr val="bg1"/>
                </a:solidFill>
              </a:rPr>
              <a:t>Could there be a bigger societal and economic advantage of not living with drought?.....</a:t>
            </a:r>
            <a:endParaRPr lang="en-GB" b="1" dirty="0">
              <a:solidFill>
                <a:schemeClr val="bg1"/>
              </a:solidFill>
            </a:endParaRPr>
          </a:p>
        </p:txBody>
      </p:sp>
    </p:spTree>
    <p:extLst>
      <p:ext uri="{BB962C8B-B14F-4D97-AF65-F5344CB8AC3E}">
        <p14:creationId xmlns:p14="http://schemas.microsoft.com/office/powerpoint/2010/main" val="3678794485"/>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482152" y="963488"/>
            <a:ext cx="7847351" cy="854080"/>
          </a:xfrm>
          <a:prstGeom prst="rect">
            <a:avLst/>
          </a:prstGeom>
        </p:spPr>
        <p:txBody>
          <a:bodyPr wrap="square">
            <a:spAutoFit/>
          </a:bodyPr>
          <a:lstStyle/>
          <a:p>
            <a:pPr algn="ctr"/>
            <a:r>
              <a:rPr lang="en-GB" sz="2475" dirty="0">
                <a:solidFill>
                  <a:srgbClr val="28AAE1"/>
                </a:solidFill>
              </a:rPr>
              <a:t>Weather anomaly maps (% of average)</a:t>
            </a:r>
            <a:endParaRPr lang="en-GB" sz="2475" dirty="0">
              <a:solidFill>
                <a:srgbClr val="28AAE1"/>
              </a:solidFill>
            </a:endParaRPr>
          </a:p>
          <a:p>
            <a:pPr algn="ctr"/>
            <a:endParaRPr lang="en-GB" sz="2475" dirty="0">
              <a:solidFill>
                <a:srgbClr val="FFFFFF"/>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036" y="1570258"/>
            <a:ext cx="3273635" cy="4078800"/>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5976" y="1555058"/>
            <a:ext cx="3285833" cy="4094000"/>
          </a:xfrm>
          <a:prstGeom prst="rect">
            <a:avLst/>
          </a:prstGeom>
        </p:spPr>
      </p:pic>
    </p:spTree>
    <p:extLst>
      <p:ext uri="{BB962C8B-B14F-4D97-AF65-F5344CB8AC3E}">
        <p14:creationId xmlns:p14="http://schemas.microsoft.com/office/powerpoint/2010/main" val="2240227214"/>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794994" y="1146983"/>
            <a:ext cx="7847351" cy="934871"/>
          </a:xfrm>
          <a:prstGeom prst="rect">
            <a:avLst/>
          </a:prstGeom>
        </p:spPr>
        <p:txBody>
          <a:bodyPr wrap="square">
            <a:spAutoFit/>
          </a:bodyPr>
          <a:lstStyle/>
          <a:p>
            <a:pPr algn="ctr"/>
            <a:r>
              <a:rPr lang="en-GB" sz="3000" b="1" dirty="0">
                <a:solidFill>
                  <a:srgbClr val="28AAE1"/>
                </a:solidFill>
              </a:rPr>
              <a:t>Conclusions</a:t>
            </a:r>
            <a:endParaRPr lang="en-GB" sz="3000" b="1" dirty="0">
              <a:solidFill>
                <a:srgbClr val="28AAE1"/>
              </a:solidFill>
            </a:endParaRPr>
          </a:p>
          <a:p>
            <a:pPr algn="ctr"/>
            <a:endParaRPr lang="en-GB" sz="2475" dirty="0">
              <a:solidFill>
                <a:srgbClr val="FFFFFF"/>
              </a:solidFill>
            </a:endParaRPr>
          </a:p>
        </p:txBody>
      </p:sp>
      <p:sp>
        <p:nvSpPr>
          <p:cNvPr id="4" name="Rectangle 3"/>
          <p:cNvSpPr/>
          <p:nvPr/>
        </p:nvSpPr>
        <p:spPr>
          <a:xfrm>
            <a:off x="370227" y="1741892"/>
            <a:ext cx="8117791" cy="4447371"/>
          </a:xfrm>
          <a:prstGeom prst="rect">
            <a:avLst/>
          </a:prstGeom>
        </p:spPr>
        <p:txBody>
          <a:bodyPr wrap="square">
            <a:spAutoFit/>
          </a:bodyPr>
          <a:lstStyle/>
          <a:p>
            <a:pPr marL="342900" indent="-342900">
              <a:spcAft>
                <a:spcPts val="1350"/>
              </a:spcAft>
              <a:buClr>
                <a:srgbClr val="000000">
                  <a:lumMod val="50000"/>
                  <a:lumOff val="50000"/>
                </a:srgbClr>
              </a:buClr>
              <a:buFontTx/>
              <a:buChar char="-"/>
            </a:pPr>
            <a:r>
              <a:rPr lang="en-GB" i="1" dirty="0">
                <a:solidFill>
                  <a:srgbClr val="FFFFFF"/>
                </a:solidFill>
              </a:rPr>
              <a:t>Proven </a:t>
            </a:r>
            <a:r>
              <a:rPr lang="en-GB" i="1" dirty="0">
                <a:solidFill>
                  <a:srgbClr val="FFFFFF"/>
                </a:solidFill>
              </a:rPr>
              <a:t>benefits </a:t>
            </a:r>
            <a:r>
              <a:rPr lang="en-GB" i="1" dirty="0">
                <a:solidFill>
                  <a:srgbClr val="FFFFFF"/>
                </a:solidFill>
              </a:rPr>
              <a:t>(including downstream maintenance costs) &amp; </a:t>
            </a:r>
            <a:r>
              <a:rPr lang="en-GB" i="1" u="sng" dirty="0">
                <a:solidFill>
                  <a:srgbClr val="FFFFFF"/>
                </a:solidFill>
              </a:rPr>
              <a:t>potential </a:t>
            </a:r>
            <a:r>
              <a:rPr lang="en-GB" i="1" dirty="0">
                <a:solidFill>
                  <a:srgbClr val="FFFFFF"/>
                </a:solidFill>
              </a:rPr>
              <a:t>benefits.</a:t>
            </a:r>
          </a:p>
          <a:p>
            <a:pPr marL="342900" indent="-342900">
              <a:spcAft>
                <a:spcPts val="1350"/>
              </a:spcAft>
              <a:buClr>
                <a:srgbClr val="000000">
                  <a:lumMod val="50000"/>
                  <a:lumOff val="50000"/>
                </a:srgbClr>
              </a:buClr>
              <a:buFontTx/>
              <a:buChar char="-"/>
            </a:pPr>
            <a:r>
              <a:rPr lang="en-GB" i="1" dirty="0">
                <a:solidFill>
                  <a:srgbClr val="FFFFFF"/>
                </a:solidFill>
              </a:rPr>
              <a:t>Climate Change adaptation &amp; mitigation (minimum?) &amp;/OR </a:t>
            </a:r>
            <a:r>
              <a:rPr lang="en-GB" i="1" dirty="0">
                <a:solidFill>
                  <a:srgbClr val="FFFFFF"/>
                </a:solidFill>
              </a:rPr>
              <a:t>major humanitarian </a:t>
            </a:r>
            <a:r>
              <a:rPr lang="en-GB" i="1" dirty="0">
                <a:solidFill>
                  <a:srgbClr val="FFFFFF"/>
                </a:solidFill>
              </a:rPr>
              <a:t>and environmental issues (maximum?),‘</a:t>
            </a:r>
            <a:r>
              <a:rPr lang="en-GB" i="1" dirty="0">
                <a:solidFill>
                  <a:srgbClr val="FFFFFF"/>
                </a:solidFill>
              </a:rPr>
              <a:t>what happens if we don’t?’ scenarios (similar to CC). </a:t>
            </a:r>
            <a:endParaRPr lang="en-GB" i="1" dirty="0">
              <a:solidFill>
                <a:srgbClr val="FFFFFF"/>
              </a:solidFill>
            </a:endParaRPr>
          </a:p>
          <a:p>
            <a:pPr marL="342900" indent="-342900">
              <a:spcAft>
                <a:spcPts val="1350"/>
              </a:spcAft>
              <a:buClr>
                <a:srgbClr val="000000">
                  <a:lumMod val="50000"/>
                  <a:lumOff val="50000"/>
                </a:srgbClr>
              </a:buClr>
              <a:buFontTx/>
              <a:buChar char="-"/>
            </a:pPr>
            <a:r>
              <a:rPr lang="en-GB" i="1" dirty="0">
                <a:solidFill>
                  <a:srgbClr val="FFFFFF"/>
                </a:solidFill>
              </a:rPr>
              <a:t>Drought </a:t>
            </a:r>
            <a:r>
              <a:rPr lang="en-GB" i="1" dirty="0">
                <a:solidFill>
                  <a:srgbClr val="FFFFFF"/>
                </a:solidFill>
              </a:rPr>
              <a:t>and Water Resources Management is </a:t>
            </a:r>
            <a:r>
              <a:rPr lang="en-GB" i="1" dirty="0">
                <a:solidFill>
                  <a:srgbClr val="FFFFFF"/>
                </a:solidFill>
              </a:rPr>
              <a:t>as important;</a:t>
            </a:r>
            <a:endParaRPr lang="en-GB" i="1" dirty="0">
              <a:solidFill>
                <a:srgbClr val="FFFFFF"/>
              </a:solidFill>
            </a:endParaRPr>
          </a:p>
          <a:p>
            <a:pPr marL="342900" indent="-342900">
              <a:spcAft>
                <a:spcPts val="1350"/>
              </a:spcAft>
              <a:buClr>
                <a:srgbClr val="000000">
                  <a:lumMod val="50000"/>
                  <a:lumOff val="50000"/>
                </a:srgbClr>
              </a:buClr>
              <a:buFontTx/>
              <a:buChar char="-"/>
            </a:pPr>
            <a:r>
              <a:rPr lang="en-GB" i="1" dirty="0">
                <a:solidFill>
                  <a:srgbClr val="FFFFFF"/>
                </a:solidFill>
              </a:rPr>
              <a:t>Monetisation </a:t>
            </a:r>
            <a:r>
              <a:rPr lang="en-GB" i="1" dirty="0">
                <a:solidFill>
                  <a:srgbClr val="FFFFFF"/>
                </a:solidFill>
              </a:rPr>
              <a:t>is important for legislative change (but we </a:t>
            </a:r>
            <a:r>
              <a:rPr lang="en-GB" i="1" dirty="0">
                <a:solidFill>
                  <a:srgbClr val="FFFFFF"/>
                </a:solidFill>
              </a:rPr>
              <a:t>CAN NOT </a:t>
            </a:r>
            <a:r>
              <a:rPr lang="en-GB" i="1" dirty="0">
                <a:solidFill>
                  <a:srgbClr val="FFFFFF"/>
                </a:solidFill>
              </a:rPr>
              <a:t>afford to get hung up on this);</a:t>
            </a:r>
          </a:p>
          <a:p>
            <a:pPr marL="342900" indent="-342900">
              <a:spcAft>
                <a:spcPts val="1350"/>
              </a:spcAft>
              <a:buClr>
                <a:srgbClr val="000000">
                  <a:lumMod val="50000"/>
                  <a:lumOff val="50000"/>
                </a:srgbClr>
              </a:buClr>
              <a:buFontTx/>
              <a:buChar char="-"/>
            </a:pPr>
            <a:r>
              <a:rPr lang="en-GB" i="1" dirty="0">
                <a:solidFill>
                  <a:srgbClr val="FFFFFF"/>
                </a:solidFill>
              </a:rPr>
              <a:t>Lets make use of land use conflicts of interest to </a:t>
            </a:r>
            <a:r>
              <a:rPr lang="en-GB" i="1" dirty="0">
                <a:solidFill>
                  <a:srgbClr val="FFFFFF"/>
                </a:solidFill>
              </a:rPr>
              <a:t>innovate (</a:t>
            </a:r>
            <a:r>
              <a:rPr lang="en-GB" b="1" i="1" dirty="0">
                <a:solidFill>
                  <a:srgbClr val="FFFFFF"/>
                </a:solidFill>
              </a:rPr>
              <a:t>Partnership &amp; innovative funding!)</a:t>
            </a:r>
            <a:endParaRPr lang="en-GB" b="1" i="1" dirty="0">
              <a:solidFill>
                <a:srgbClr val="FFFFFF"/>
              </a:solidFill>
            </a:endParaRPr>
          </a:p>
          <a:p>
            <a:pPr marL="342900" indent="-342900">
              <a:spcAft>
                <a:spcPts val="1350"/>
              </a:spcAft>
              <a:buClr>
                <a:srgbClr val="000000">
                  <a:lumMod val="50000"/>
                  <a:lumOff val="50000"/>
                </a:srgbClr>
              </a:buClr>
              <a:buFontTx/>
              <a:buChar char="-"/>
            </a:pPr>
            <a:r>
              <a:rPr lang="en-GB" b="1" i="1" dirty="0">
                <a:solidFill>
                  <a:srgbClr val="FFFFFF"/>
                </a:solidFill>
              </a:rPr>
              <a:t>Ultimately</a:t>
            </a:r>
            <a:r>
              <a:rPr lang="en-GB" b="1" i="1" dirty="0">
                <a:solidFill>
                  <a:srgbClr val="FFFFFF"/>
                </a:solidFill>
              </a:rPr>
              <a:t>, </a:t>
            </a:r>
            <a:r>
              <a:rPr lang="en-GB" b="1" i="1" dirty="0">
                <a:solidFill>
                  <a:srgbClr val="FFFFFF"/>
                </a:solidFill>
              </a:rPr>
              <a:t>Catchment (</a:t>
            </a:r>
            <a:r>
              <a:rPr lang="en-GB" b="1" i="1" u="sng" dirty="0">
                <a:solidFill>
                  <a:srgbClr val="FFFFFF"/>
                </a:solidFill>
              </a:rPr>
              <a:t>Process)</a:t>
            </a:r>
            <a:r>
              <a:rPr lang="en-GB" b="1" i="1" dirty="0">
                <a:solidFill>
                  <a:srgbClr val="FFFFFF"/>
                </a:solidFill>
              </a:rPr>
              <a:t> Restoration </a:t>
            </a:r>
            <a:r>
              <a:rPr lang="en-GB" b="1" i="1" dirty="0">
                <a:solidFill>
                  <a:srgbClr val="FFFFFF"/>
                </a:solidFill>
              </a:rPr>
              <a:t>(via Catchment Engineering) leads to economic resilience.</a:t>
            </a:r>
          </a:p>
          <a:p>
            <a:pPr marL="342900" indent="-342900">
              <a:spcAft>
                <a:spcPts val="1350"/>
              </a:spcAft>
              <a:buClr>
                <a:srgbClr val="000000">
                  <a:lumMod val="50000"/>
                  <a:lumOff val="50000"/>
                </a:srgbClr>
              </a:buClr>
              <a:buFontTx/>
              <a:buChar char="-"/>
            </a:pPr>
            <a:endParaRPr lang="en-GB" sz="1500" i="1" dirty="0">
              <a:solidFill>
                <a:srgbClr val="FFFFFF"/>
              </a:solidFill>
            </a:endParaRPr>
          </a:p>
        </p:txBody>
      </p:sp>
    </p:spTree>
    <p:extLst>
      <p:ext uri="{BB962C8B-B14F-4D97-AF65-F5344CB8AC3E}">
        <p14:creationId xmlns:p14="http://schemas.microsoft.com/office/powerpoint/2010/main" val="2662779801"/>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986827" y="6231124"/>
            <a:ext cx="1189581" cy="411704"/>
          </a:xfrm>
          <a:prstGeom prst="rect">
            <a:avLst/>
          </a:prstGeom>
          <a:noFill/>
          <a:ln w="12700" cap="flat">
            <a:noFill/>
            <a:miter lim="800000"/>
            <a:headEnd/>
            <a:tailEnd/>
          </a:ln>
          <a:effec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091" y="6231124"/>
            <a:ext cx="1297876" cy="397374"/>
          </a:xfrm>
          <a:prstGeom prst="rect">
            <a:avLst/>
          </a:prstGeom>
        </p:spPr>
      </p:pic>
      <p:pic>
        <p:nvPicPr>
          <p:cNvPr id="13"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9382" y="1110203"/>
            <a:ext cx="8668909" cy="4876262"/>
          </a:xfrm>
          <a:prstGeom prst="rect">
            <a:avLst/>
          </a:prstGeom>
        </p:spPr>
      </p:pic>
      <p:sp>
        <p:nvSpPr>
          <p:cNvPr id="15" name="Rectangle 14"/>
          <p:cNvSpPr/>
          <p:nvPr/>
        </p:nvSpPr>
        <p:spPr>
          <a:xfrm>
            <a:off x="1124703" y="1049714"/>
            <a:ext cx="6589055" cy="553998"/>
          </a:xfrm>
          <a:prstGeom prst="rect">
            <a:avLst/>
          </a:prstGeom>
        </p:spPr>
        <p:txBody>
          <a:bodyPr wrap="square">
            <a:spAutoFit/>
          </a:bodyPr>
          <a:lstStyle/>
          <a:p>
            <a:pPr algn="ctr"/>
            <a:r>
              <a:rPr lang="en-GB" sz="3000" b="1" dirty="0">
                <a:solidFill>
                  <a:schemeClr val="accent2"/>
                </a:solidFill>
              </a:rPr>
              <a:t>Thank You for listening….</a:t>
            </a:r>
            <a:endParaRPr lang="en-GB" sz="3000" b="1" dirty="0">
              <a:solidFill>
                <a:schemeClr val="accent2"/>
              </a:solidFill>
            </a:endParaRPr>
          </a:p>
        </p:txBody>
      </p:sp>
      <p:sp>
        <p:nvSpPr>
          <p:cNvPr id="17" name="Rectangle 16"/>
          <p:cNvSpPr/>
          <p:nvPr/>
        </p:nvSpPr>
        <p:spPr>
          <a:xfrm>
            <a:off x="324603" y="5428283"/>
            <a:ext cx="6589055" cy="369332"/>
          </a:xfrm>
          <a:prstGeom prst="rect">
            <a:avLst/>
          </a:prstGeom>
        </p:spPr>
        <p:txBody>
          <a:bodyPr wrap="square">
            <a:spAutoFit/>
          </a:bodyPr>
          <a:lstStyle/>
          <a:p>
            <a:r>
              <a:rPr lang="en-GB" b="1" dirty="0">
                <a:solidFill>
                  <a:schemeClr val="accent2"/>
                </a:solidFill>
              </a:rPr>
              <a:t>David.Hetherington@arup.com</a:t>
            </a:r>
            <a:endParaRPr lang="en-GB" b="1" dirty="0">
              <a:solidFill>
                <a:schemeClr val="accent2"/>
              </a:solidFill>
            </a:endParaRPr>
          </a:p>
        </p:txBody>
      </p:sp>
    </p:spTree>
    <p:extLst>
      <p:ext uri="{BB962C8B-B14F-4D97-AF65-F5344CB8AC3E}">
        <p14:creationId xmlns:p14="http://schemas.microsoft.com/office/powerpoint/2010/main" val="2536977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cstate="email">
            <a:extLst>
              <a:ext uri="{28A0092B-C50C-407E-A947-70E740481C1C}">
                <a14:useLocalDpi xmlns:a14="http://schemas.microsoft.com/office/drawing/2010/main"/>
              </a:ext>
            </a:extLst>
          </a:blip>
          <a:srcRect/>
          <a:stretch/>
        </p:blipFill>
        <p:spPr>
          <a:xfrm>
            <a:off x="1602164" y="1294195"/>
            <a:ext cx="4753658" cy="1898177"/>
          </a:xfrm>
          <a:prstGeom prst="rect">
            <a:avLst/>
          </a:prstGeom>
        </p:spPr>
      </p:pic>
      <p:pic>
        <p:nvPicPr>
          <p:cNvPr id="4" name="Picture 2" descr="C:\BELFORD\photos\060410 and march 10 flood\P330038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2164" y="3398362"/>
            <a:ext cx="3131841" cy="2349823"/>
          </a:xfrm>
          <a:prstGeom prst="rect">
            <a:avLst/>
          </a:prstGeom>
          <a:noFill/>
          <a:ln w="9525">
            <a:noFill/>
            <a:miter lim="800000"/>
            <a:headEnd/>
            <a:tailEnd/>
          </a:ln>
        </p:spPr>
      </p:pic>
      <p:pic>
        <p:nvPicPr>
          <p:cNvPr id="5" name="Picture 3" descr="C:\BELFORD\photos\060410 and march 10 flood\P33004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23402" y="3398363"/>
            <a:ext cx="1762676" cy="2349823"/>
          </a:xfrm>
          <a:prstGeom prst="rect">
            <a:avLst/>
          </a:prstGeom>
          <a:noFill/>
          <a:ln w="9525">
            <a:noFill/>
            <a:miter lim="800000"/>
            <a:headEnd/>
            <a:tailEnd/>
          </a:ln>
        </p:spPr>
      </p:pic>
      <p:pic>
        <p:nvPicPr>
          <p:cNvPr id="6" name="Picture 5"/>
          <p:cNvPicPr>
            <a:picLocks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247931" y="6167116"/>
            <a:ext cx="1189581" cy="411704"/>
          </a:xfrm>
          <a:prstGeom prst="rect">
            <a:avLst/>
          </a:prstGeom>
          <a:noFill/>
          <a:ln w="12700" cap="flat">
            <a:noFill/>
            <a:miter lim="800000"/>
            <a:headEnd/>
            <a:tailEnd/>
          </a:ln>
          <a:effectLst/>
        </p:spPr>
      </p:pic>
      <p:sp>
        <p:nvSpPr>
          <p:cNvPr id="7" name="Rectangle 8"/>
          <p:cNvSpPr>
            <a:spLocks/>
          </p:cNvSpPr>
          <p:nvPr/>
        </p:nvSpPr>
        <p:spPr bwMode="auto">
          <a:xfrm>
            <a:off x="1385646" y="177429"/>
            <a:ext cx="5719465" cy="920008"/>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en-US" sz="2700" dirty="0">
                <a:solidFill>
                  <a:srgbClr val="FFFFFF"/>
                </a:solidFill>
                <a:ea typeface="American Typewriter" charset="0"/>
                <a:cs typeface="Times New Roman" pitchFamily="18" charset="0"/>
              </a:rPr>
              <a:t>‘Artificial’ Catchment Processes</a:t>
            </a:r>
          </a:p>
        </p:txBody>
      </p:sp>
    </p:spTree>
    <p:extLst>
      <p:ext uri="{BB962C8B-B14F-4D97-AF65-F5344CB8AC3E}">
        <p14:creationId xmlns:p14="http://schemas.microsoft.com/office/powerpoint/2010/main" val="2996469319"/>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p:cNvSpPr>
          <p:nvPr/>
        </p:nvSpPr>
        <p:spPr bwMode="auto">
          <a:xfrm>
            <a:off x="1385646" y="177429"/>
            <a:ext cx="5719465" cy="920008"/>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en-US" sz="2700" dirty="0">
                <a:solidFill>
                  <a:srgbClr val="FFFFFF"/>
                </a:solidFill>
                <a:ea typeface="American Typewriter" charset="0"/>
                <a:cs typeface="Times New Roman" pitchFamily="18" charset="0"/>
              </a:rPr>
              <a:t>‘Artificial’ Catchment Processes</a:t>
            </a:r>
          </a:p>
        </p:txBody>
      </p:sp>
      <p:pic>
        <p:nvPicPr>
          <p:cNvPr id="3" name="Picture 2"/>
          <p:cNvPicPr/>
          <p:nvPr/>
        </p:nvPicPr>
        <p:blipFill rotWithShape="1">
          <a:blip r:embed="rId3" cstate="email">
            <a:extLst>
              <a:ext uri="{28A0092B-C50C-407E-A947-70E740481C1C}">
                <a14:useLocalDpi xmlns:a14="http://schemas.microsoft.com/office/drawing/2010/main"/>
              </a:ext>
            </a:extLst>
          </a:blip>
          <a:srcRect/>
          <a:stretch/>
        </p:blipFill>
        <p:spPr>
          <a:xfrm>
            <a:off x="1602164" y="1294195"/>
            <a:ext cx="4753658" cy="1898177"/>
          </a:xfrm>
          <a:prstGeom prst="rect">
            <a:avLst/>
          </a:prstGeom>
        </p:spPr>
      </p:pic>
      <p:pic>
        <p:nvPicPr>
          <p:cNvPr id="4" name="Picture 2" descr="C:\BELFORD\photos\060410 and march 10 flood\P330038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02164" y="3398362"/>
            <a:ext cx="3131841" cy="2349823"/>
          </a:xfrm>
          <a:prstGeom prst="rect">
            <a:avLst/>
          </a:prstGeom>
          <a:noFill/>
          <a:ln w="9525">
            <a:noFill/>
            <a:miter lim="800000"/>
            <a:headEnd/>
            <a:tailEnd/>
          </a:ln>
        </p:spPr>
      </p:pic>
      <p:pic>
        <p:nvPicPr>
          <p:cNvPr id="5" name="Picture 3" descr="C:\BELFORD\photos\060410 and march 10 flood\P330040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23402" y="3398363"/>
            <a:ext cx="1762676" cy="2349823"/>
          </a:xfrm>
          <a:prstGeom prst="rect">
            <a:avLst/>
          </a:prstGeom>
          <a:noFill/>
          <a:ln w="9525">
            <a:noFill/>
            <a:miter lim="800000"/>
            <a:headEnd/>
            <a:tailEnd/>
          </a:ln>
        </p:spPr>
      </p:pic>
      <p:sp>
        <p:nvSpPr>
          <p:cNvPr id="6" name="TextBox 5"/>
          <p:cNvSpPr txBox="1"/>
          <p:nvPr/>
        </p:nvSpPr>
        <p:spPr>
          <a:xfrm>
            <a:off x="756943" y="3985089"/>
            <a:ext cx="6976872" cy="646331"/>
          </a:xfrm>
          <a:prstGeom prst="rect">
            <a:avLst/>
          </a:prstGeom>
          <a:solidFill>
            <a:schemeClr val="bg1">
              <a:alpha val="50000"/>
            </a:schemeClr>
          </a:solidFill>
          <a:ln>
            <a:solidFill>
              <a:schemeClr val="accent2"/>
            </a:solidFill>
          </a:ln>
          <a:effectLst>
            <a:glow rad="469900">
              <a:schemeClr val="accent2">
                <a:alpha val="61000"/>
              </a:schemeClr>
            </a:glow>
          </a:effectLst>
        </p:spPr>
        <p:txBody>
          <a:bodyPr wrap="square" rtlCol="0">
            <a:spAutoFit/>
          </a:bodyPr>
          <a:lstStyle/>
          <a:p>
            <a:pPr algn="ctr"/>
            <a:r>
              <a:rPr lang="en-GB" b="1" dirty="0">
                <a:solidFill>
                  <a:srgbClr val="28AAE1">
                    <a:lumMod val="50000"/>
                  </a:srgbClr>
                </a:solidFill>
              </a:rPr>
              <a:t>We need to understand the causes of the artificial processes in order to properly restore</a:t>
            </a:r>
            <a:endParaRPr lang="en-GB" b="1" dirty="0">
              <a:solidFill>
                <a:srgbClr val="28AAE1">
                  <a:lumMod val="50000"/>
                </a:srgbClr>
              </a:solidFill>
            </a:endParaRPr>
          </a:p>
        </p:txBody>
      </p:sp>
      <p:sp>
        <p:nvSpPr>
          <p:cNvPr id="8" name="TextBox 7"/>
          <p:cNvSpPr txBox="1"/>
          <p:nvPr/>
        </p:nvSpPr>
        <p:spPr>
          <a:xfrm>
            <a:off x="756943" y="2200976"/>
            <a:ext cx="6976873" cy="369332"/>
          </a:xfrm>
          <a:prstGeom prst="rect">
            <a:avLst/>
          </a:prstGeom>
          <a:solidFill>
            <a:schemeClr val="bg1">
              <a:alpha val="50000"/>
            </a:schemeClr>
          </a:solidFill>
          <a:ln>
            <a:solidFill>
              <a:schemeClr val="accent2"/>
            </a:solidFill>
          </a:ln>
          <a:effectLst>
            <a:glow rad="469900">
              <a:schemeClr val="accent2">
                <a:alpha val="61000"/>
              </a:schemeClr>
            </a:glow>
          </a:effectLst>
        </p:spPr>
        <p:txBody>
          <a:bodyPr wrap="square" rtlCol="0">
            <a:spAutoFit/>
          </a:bodyPr>
          <a:lstStyle/>
          <a:p>
            <a:pPr algn="ctr"/>
            <a:r>
              <a:rPr lang="en-GB" b="1" dirty="0">
                <a:solidFill>
                  <a:srgbClr val="28AAE1">
                    <a:lumMod val="50000"/>
                  </a:srgbClr>
                </a:solidFill>
              </a:rPr>
              <a:t>Our catchments processes are not working for us economically…..</a:t>
            </a:r>
            <a:endParaRPr lang="en-GB" b="1" dirty="0">
              <a:solidFill>
                <a:srgbClr val="28AAE1">
                  <a:lumMod val="50000"/>
                </a:srgbClr>
              </a:solidFill>
            </a:endParaRPr>
          </a:p>
        </p:txBody>
      </p:sp>
      <p:pic>
        <p:nvPicPr>
          <p:cNvPr id="9" name="Picture 8"/>
          <p:cNvPicPr>
            <a:picLocks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247931" y="6167116"/>
            <a:ext cx="1189581" cy="411704"/>
          </a:xfrm>
          <a:prstGeom prst="rect">
            <a:avLst/>
          </a:prstGeom>
          <a:noFill/>
          <a:ln w="12700" cap="flat">
            <a:noFill/>
            <a:miter lim="800000"/>
            <a:headEnd/>
            <a:tailEnd/>
          </a:ln>
          <a:effectLst/>
        </p:spPr>
      </p:pic>
    </p:spTree>
    <p:extLst>
      <p:ext uri="{BB962C8B-B14F-4D97-AF65-F5344CB8AC3E}">
        <p14:creationId xmlns:p14="http://schemas.microsoft.com/office/powerpoint/2010/main" val="24048183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850669" y="394461"/>
            <a:ext cx="7104897" cy="553998"/>
          </a:xfrm>
          <a:prstGeom prst="rect">
            <a:avLst/>
          </a:prstGeom>
          <a:noFill/>
        </p:spPr>
        <p:txBody>
          <a:bodyPr wrap="square">
            <a:spAutoFit/>
          </a:bodyPr>
          <a:lstStyle/>
          <a:p>
            <a:pPr algn="ctr"/>
            <a:r>
              <a:rPr lang="en-GB" sz="3000" b="1" dirty="0">
                <a:solidFill>
                  <a:schemeClr val="bg1"/>
                </a:solidFill>
              </a:rPr>
              <a:t>Deforestation is not the only problem….</a:t>
            </a:r>
            <a:endParaRPr lang="en-GB" sz="3000" b="1" dirty="0">
              <a:solidFill>
                <a:schemeClr val="bg1"/>
              </a:solidFill>
            </a:endParaRPr>
          </a:p>
        </p:txBody>
      </p:sp>
      <p:sp>
        <p:nvSpPr>
          <p:cNvPr id="6" name="Rectangle 5"/>
          <p:cNvSpPr/>
          <p:nvPr/>
        </p:nvSpPr>
        <p:spPr>
          <a:xfrm>
            <a:off x="596409" y="5143390"/>
            <a:ext cx="8003893" cy="461665"/>
          </a:xfrm>
          <a:prstGeom prst="rect">
            <a:avLst/>
          </a:prstGeom>
        </p:spPr>
        <p:txBody>
          <a:bodyPr wrap="square">
            <a:spAutoFit/>
          </a:bodyPr>
          <a:lstStyle/>
          <a:p>
            <a:pPr>
              <a:spcAft>
                <a:spcPts val="1350"/>
              </a:spcAft>
              <a:buClr>
                <a:srgbClr val="000000">
                  <a:lumMod val="50000"/>
                  <a:lumOff val="50000"/>
                </a:srgbClr>
              </a:buClr>
            </a:pPr>
            <a:r>
              <a:rPr lang="en-GB" sz="2400" i="1" dirty="0">
                <a:solidFill>
                  <a:schemeClr val="bg1"/>
                </a:solidFill>
              </a:rPr>
              <a:t>Double-whammy of deforestation and soil compaction</a:t>
            </a:r>
            <a:r>
              <a:rPr lang="en-GB" sz="2400" i="1" dirty="0"/>
              <a:t>….. </a:t>
            </a:r>
            <a:endParaRPr lang="en-GB" sz="2400" i="1"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6803" y="1802467"/>
            <a:ext cx="5812631" cy="3131344"/>
          </a:xfrm>
          <a:prstGeom prst="rect">
            <a:avLst/>
          </a:prstGeom>
        </p:spPr>
      </p:pic>
    </p:spTree>
    <p:extLst>
      <p:ext uri="{BB962C8B-B14F-4D97-AF65-F5344CB8AC3E}">
        <p14:creationId xmlns:p14="http://schemas.microsoft.com/office/powerpoint/2010/main" val="1015831808"/>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1115559" y="290762"/>
            <a:ext cx="6589055" cy="553998"/>
          </a:xfrm>
          <a:prstGeom prst="rect">
            <a:avLst/>
          </a:prstGeom>
        </p:spPr>
        <p:txBody>
          <a:bodyPr wrap="square">
            <a:spAutoFit/>
          </a:bodyPr>
          <a:lstStyle/>
          <a:p>
            <a:pPr algn="ctr"/>
            <a:r>
              <a:rPr lang="en-GB" sz="3000" b="1" dirty="0">
                <a:solidFill>
                  <a:schemeClr val="bg1"/>
                </a:solidFill>
              </a:rPr>
              <a:t>Sustainable farming….</a:t>
            </a:r>
            <a:endParaRPr lang="en-GB" sz="3000" b="1" dirty="0">
              <a:solidFill>
                <a:schemeClr val="bg1"/>
              </a:solidFill>
            </a:endParaRPr>
          </a:p>
        </p:txBody>
      </p:sp>
      <p:sp>
        <p:nvSpPr>
          <p:cNvPr id="6" name="Rectangle 5"/>
          <p:cNvSpPr/>
          <p:nvPr/>
        </p:nvSpPr>
        <p:spPr>
          <a:xfrm>
            <a:off x="615694" y="4817633"/>
            <a:ext cx="8003893" cy="918200"/>
          </a:xfrm>
          <a:prstGeom prst="rect">
            <a:avLst/>
          </a:prstGeom>
        </p:spPr>
        <p:txBody>
          <a:bodyPr wrap="square">
            <a:spAutoFit/>
          </a:bodyPr>
          <a:lstStyle/>
          <a:p>
            <a:pPr>
              <a:spcAft>
                <a:spcPts val="1350"/>
              </a:spcAft>
              <a:buClr>
                <a:srgbClr val="000000">
                  <a:lumMod val="50000"/>
                  <a:lumOff val="50000"/>
                </a:srgbClr>
              </a:buClr>
            </a:pPr>
            <a:r>
              <a:rPr lang="en-GB" sz="2100" i="1" dirty="0">
                <a:solidFill>
                  <a:schemeClr val="bg1"/>
                </a:solidFill>
              </a:rPr>
              <a:t>Changes to land use will make farms more sustainable….. </a:t>
            </a:r>
          </a:p>
          <a:p>
            <a:pPr>
              <a:spcAft>
                <a:spcPts val="1350"/>
              </a:spcAft>
              <a:buClr>
                <a:srgbClr val="000000">
                  <a:lumMod val="50000"/>
                  <a:lumOff val="50000"/>
                </a:srgbClr>
              </a:buClr>
            </a:pPr>
            <a:r>
              <a:rPr lang="en-GB" sz="2100" i="1" dirty="0">
                <a:solidFill>
                  <a:schemeClr val="bg1"/>
                </a:solidFill>
              </a:rPr>
              <a:t> </a:t>
            </a:r>
            <a:r>
              <a:rPr lang="en-GB" sz="2100" i="1" dirty="0">
                <a:solidFill>
                  <a:schemeClr val="bg1"/>
                </a:solidFill>
              </a:rPr>
              <a:t>         Including NFM as part of overall Catchment Process Restoration</a:t>
            </a:r>
            <a:endParaRPr lang="en-GB" sz="2100" i="1" dirty="0">
              <a:solidFill>
                <a:schemeClr val="bg1"/>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4887" y="2087671"/>
            <a:ext cx="5363421" cy="2821169"/>
          </a:xfrm>
          <a:prstGeom prst="rect">
            <a:avLst/>
          </a:prstGeom>
        </p:spPr>
      </p:pic>
    </p:spTree>
    <p:extLst>
      <p:ext uri="{BB962C8B-B14F-4D97-AF65-F5344CB8AC3E}">
        <p14:creationId xmlns:p14="http://schemas.microsoft.com/office/powerpoint/2010/main" val="420931972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cstate="print"/>
          <a:srcRect/>
          <a:stretch>
            <a:fillRect/>
          </a:stretch>
        </p:blipFill>
        <p:spPr>
          <a:xfrm>
            <a:off x="1612305" y="1222522"/>
            <a:ext cx="6022935" cy="5338510"/>
          </a:xfrm>
          <a:prstGeom prst="rect">
            <a:avLst/>
          </a:prstGeom>
          <a:noFill/>
          <a:ln/>
        </p:spPr>
      </p:pic>
      <p:sp>
        <p:nvSpPr>
          <p:cNvPr id="4" name="Rectangle 3"/>
          <p:cNvSpPr/>
          <p:nvPr/>
        </p:nvSpPr>
        <p:spPr>
          <a:xfrm>
            <a:off x="1115559" y="290762"/>
            <a:ext cx="6589055" cy="553998"/>
          </a:xfrm>
          <a:prstGeom prst="rect">
            <a:avLst/>
          </a:prstGeom>
        </p:spPr>
        <p:txBody>
          <a:bodyPr wrap="square">
            <a:spAutoFit/>
          </a:bodyPr>
          <a:lstStyle/>
          <a:p>
            <a:pPr algn="ctr"/>
            <a:r>
              <a:rPr lang="en-GB" sz="3000" b="1" dirty="0">
                <a:solidFill>
                  <a:schemeClr val="bg1"/>
                </a:solidFill>
              </a:rPr>
              <a:t>Sustainable farming….</a:t>
            </a:r>
            <a:endParaRPr lang="en-GB" sz="3000" b="1" dirty="0">
              <a:solidFill>
                <a:schemeClr val="bg1"/>
              </a:solidFill>
            </a:endParaRPr>
          </a:p>
        </p:txBody>
      </p:sp>
    </p:spTree>
    <p:extLst>
      <p:ext uri="{BB962C8B-B14F-4D97-AF65-F5344CB8AC3E}">
        <p14:creationId xmlns:p14="http://schemas.microsoft.com/office/powerpoint/2010/main" val="2313528039"/>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1278000" y="1241280"/>
            <a:ext cx="6589055" cy="473206"/>
          </a:xfrm>
          <a:prstGeom prst="rect">
            <a:avLst/>
          </a:prstGeom>
        </p:spPr>
        <p:txBody>
          <a:bodyPr wrap="square">
            <a:spAutoFit/>
          </a:bodyPr>
          <a:lstStyle/>
          <a:p>
            <a:pPr algn="ctr"/>
            <a:r>
              <a:rPr lang="en-GB" sz="2475" dirty="0">
                <a:solidFill>
                  <a:srgbClr val="FFFFFF"/>
                </a:solidFill>
              </a:rPr>
              <a:t>Catchment </a:t>
            </a:r>
            <a:r>
              <a:rPr lang="en-GB" sz="2475" u="sng" dirty="0">
                <a:solidFill>
                  <a:srgbClr val="FFFFFF"/>
                </a:solidFill>
              </a:rPr>
              <a:t>Process</a:t>
            </a:r>
            <a:r>
              <a:rPr lang="en-GB" sz="2475" dirty="0">
                <a:solidFill>
                  <a:srgbClr val="FFFFFF"/>
                </a:solidFill>
              </a:rPr>
              <a:t> </a:t>
            </a:r>
            <a:r>
              <a:rPr lang="en-GB" sz="2475" dirty="0">
                <a:solidFill>
                  <a:srgbClr val="FFFFFF"/>
                </a:solidFill>
              </a:rPr>
              <a:t>R</a:t>
            </a:r>
            <a:r>
              <a:rPr lang="en-GB" sz="2475" dirty="0">
                <a:solidFill>
                  <a:srgbClr val="FFFFFF"/>
                </a:solidFill>
              </a:rPr>
              <a:t>estoration</a:t>
            </a:r>
            <a:endParaRPr lang="en-GB" sz="2475" dirty="0">
              <a:solidFill>
                <a:srgbClr val="FFFFFF"/>
              </a:solidFill>
            </a:endParaRPr>
          </a:p>
        </p:txBody>
      </p:sp>
      <p:sp>
        <p:nvSpPr>
          <p:cNvPr id="4" name="Rectangle 3"/>
          <p:cNvSpPr/>
          <p:nvPr/>
        </p:nvSpPr>
        <p:spPr>
          <a:xfrm>
            <a:off x="1523166" y="2585541"/>
            <a:ext cx="6098723" cy="830997"/>
          </a:xfrm>
          <a:prstGeom prst="rect">
            <a:avLst/>
          </a:prstGeom>
        </p:spPr>
        <p:txBody>
          <a:bodyPr wrap="square">
            <a:spAutoFit/>
          </a:bodyPr>
          <a:lstStyle/>
          <a:p>
            <a:pPr algn="ctr">
              <a:spcAft>
                <a:spcPts val="1350"/>
              </a:spcAft>
              <a:buClr>
                <a:srgbClr val="000000">
                  <a:lumMod val="50000"/>
                  <a:lumOff val="50000"/>
                </a:srgbClr>
              </a:buClr>
            </a:pPr>
            <a:r>
              <a:rPr lang="en-GB" sz="2400" i="1" dirty="0">
                <a:solidFill>
                  <a:srgbClr val="FFFFFF"/>
                </a:solidFill>
              </a:rPr>
              <a:t>Creating ‘space’ that will allow natural and dynamic environmental fluxes. </a:t>
            </a:r>
          </a:p>
        </p:txBody>
      </p:sp>
      <p:sp>
        <p:nvSpPr>
          <p:cNvPr id="6" name="Rectangle 5"/>
          <p:cNvSpPr/>
          <p:nvPr/>
        </p:nvSpPr>
        <p:spPr>
          <a:xfrm>
            <a:off x="1523166" y="4287594"/>
            <a:ext cx="6098723" cy="461665"/>
          </a:xfrm>
          <a:prstGeom prst="rect">
            <a:avLst/>
          </a:prstGeom>
        </p:spPr>
        <p:txBody>
          <a:bodyPr wrap="square">
            <a:spAutoFit/>
          </a:bodyPr>
          <a:lstStyle/>
          <a:p>
            <a:pPr algn="ctr">
              <a:spcAft>
                <a:spcPts val="1350"/>
              </a:spcAft>
              <a:buClr>
                <a:srgbClr val="000000">
                  <a:lumMod val="50000"/>
                  <a:lumOff val="50000"/>
                </a:srgbClr>
              </a:buClr>
            </a:pPr>
            <a:r>
              <a:rPr lang="en-GB" sz="2400" i="1" dirty="0">
                <a:solidFill>
                  <a:srgbClr val="00B0F0"/>
                </a:solidFill>
              </a:rPr>
              <a:t>Fluxes of water, sediment, nutrients, ecology…</a:t>
            </a:r>
          </a:p>
        </p:txBody>
      </p:sp>
    </p:spTree>
    <p:extLst>
      <p:ext uri="{BB962C8B-B14F-4D97-AF65-F5344CB8AC3E}">
        <p14:creationId xmlns:p14="http://schemas.microsoft.com/office/powerpoint/2010/main" val="880267671"/>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itle 1"/>
          <p:cNvSpPr txBox="1">
            <a:spLocks/>
          </p:cNvSpPr>
          <p:nvPr/>
        </p:nvSpPr>
        <p:spPr>
          <a:xfrm>
            <a:off x="822703" y="1060538"/>
            <a:ext cx="6109975" cy="353508"/>
          </a:xfrm>
          <a:prstGeom prst="rect">
            <a:avLst/>
          </a:prstGeom>
        </p:spPr>
        <p:txBody>
          <a:bodyPr/>
          <a:lstStyle>
            <a:lvl1pPr marL="0" indent="0" algn="l" defTabSz="1197317" rtl="0" eaLnBrk="1" latinLnBrk="0" hangingPunct="1">
              <a:lnSpc>
                <a:spcPct val="85000"/>
              </a:lnSpc>
              <a:spcBef>
                <a:spcPts val="261"/>
              </a:spcBef>
              <a:buNone/>
              <a:defRPr sz="5200" kern="1200">
                <a:solidFill>
                  <a:schemeClr val="tx1"/>
                </a:solidFill>
                <a:latin typeface="+mn-lt"/>
                <a:ea typeface="+mj-ea"/>
                <a:cs typeface="+mj-cs"/>
              </a:defRPr>
            </a:lvl1pPr>
          </a:lstStyle>
          <a:p>
            <a:r>
              <a:rPr lang="en-GB" sz="2400" b="1" dirty="0">
                <a:solidFill>
                  <a:schemeClr val="accent2"/>
                </a:solidFill>
              </a:rPr>
              <a:t>A restoration target continuum?</a:t>
            </a:r>
          </a:p>
        </p:txBody>
      </p:sp>
      <p:graphicFrame>
        <p:nvGraphicFramePr>
          <p:cNvPr id="9" name="Table 8"/>
          <p:cNvGraphicFramePr>
            <a:graphicFrameLocks noGrp="1"/>
          </p:cNvGraphicFramePr>
          <p:nvPr>
            <p:extLst/>
          </p:nvPr>
        </p:nvGraphicFramePr>
        <p:xfrm>
          <a:off x="875998" y="1628943"/>
          <a:ext cx="7317883" cy="4191203"/>
        </p:xfrm>
        <a:graphic>
          <a:graphicData uri="http://schemas.openxmlformats.org/drawingml/2006/table">
            <a:tbl>
              <a:tblPr firstRow="1" bandRow="1">
                <a:tableStyleId>{21E4AEA4-8DFA-4A89-87EB-49C32662AFE0}</a:tableStyleId>
              </a:tblPr>
              <a:tblGrid>
                <a:gridCol w="4343087"/>
                <a:gridCol w="1468956"/>
                <a:gridCol w="1505840"/>
              </a:tblGrid>
              <a:tr h="544403">
                <a:tc>
                  <a:txBody>
                    <a:bodyPr/>
                    <a:lstStyle/>
                    <a:p>
                      <a:r>
                        <a:rPr lang="en-GB" sz="1400" dirty="0" smtClean="0"/>
                        <a:t>Degree of Restoration</a:t>
                      </a:r>
                      <a:endParaRPr lang="en-GB" sz="1400" dirty="0"/>
                    </a:p>
                  </a:txBody>
                  <a:tcPr marL="68580" marR="68580" marT="34290" marB="34290"/>
                </a:tc>
                <a:tc>
                  <a:txBody>
                    <a:bodyPr/>
                    <a:lstStyle/>
                    <a:p>
                      <a:r>
                        <a:rPr lang="en-GB" sz="1400" dirty="0" smtClean="0"/>
                        <a:t>Scale</a:t>
                      </a:r>
                      <a:endParaRPr lang="en-GB" sz="1400" dirty="0"/>
                    </a:p>
                  </a:txBody>
                  <a:tcPr marL="68580" marR="68580" marT="34290" marB="34290"/>
                </a:tc>
                <a:tc>
                  <a:txBody>
                    <a:bodyPr/>
                    <a:lstStyle/>
                    <a:p>
                      <a:r>
                        <a:rPr lang="en-GB" sz="1400" dirty="0" smtClean="0"/>
                        <a:t>Target / Difficulty</a:t>
                      </a:r>
                      <a:endParaRPr lang="en-GB" sz="1400" dirty="0"/>
                    </a:p>
                  </a:txBody>
                  <a:tcPr marL="68580" marR="68580" marT="34290" marB="34290"/>
                </a:tc>
              </a:tr>
              <a:tr h="504930">
                <a:tc>
                  <a:txBody>
                    <a:bodyPr/>
                    <a:lstStyle/>
                    <a:p>
                      <a:r>
                        <a:rPr lang="en-GB" sz="1200" dirty="0" smtClean="0"/>
                        <a:t>Complete Catchment</a:t>
                      </a:r>
                      <a:r>
                        <a:rPr lang="en-GB" sz="1200" baseline="0" dirty="0" smtClean="0"/>
                        <a:t> </a:t>
                      </a:r>
                      <a:r>
                        <a:rPr lang="en-GB" sz="1200" baseline="0" dirty="0" err="1" smtClean="0"/>
                        <a:t>Rewilding</a:t>
                      </a:r>
                      <a:r>
                        <a:rPr lang="en-GB" sz="1200" baseline="0" dirty="0" smtClean="0"/>
                        <a:t> (physical, ecological and chemical restoration to a pre-artificial state)</a:t>
                      </a:r>
                      <a:endParaRPr lang="en-GB" sz="1200" dirty="0"/>
                    </a:p>
                  </a:txBody>
                  <a:tcPr marL="68580" marR="68580" marT="34290" marB="34290"/>
                </a:tc>
                <a:tc>
                  <a:txBody>
                    <a:bodyPr/>
                    <a:lstStyle/>
                    <a:p>
                      <a:r>
                        <a:rPr lang="en-GB" sz="1400" dirty="0" smtClean="0"/>
                        <a:t>Catchment</a:t>
                      </a:r>
                      <a:endParaRPr lang="en-GB" sz="1400" dirty="0"/>
                    </a:p>
                  </a:txBody>
                  <a:tcPr marL="68580" marR="68580" marT="34290" marB="34290"/>
                </a:tc>
                <a:tc>
                  <a:txBody>
                    <a:bodyPr/>
                    <a:lstStyle/>
                    <a:p>
                      <a:r>
                        <a:rPr lang="en-GB" sz="1400" dirty="0" smtClean="0"/>
                        <a:t>7</a:t>
                      </a:r>
                      <a:endParaRPr lang="en-GB" sz="1400" dirty="0"/>
                    </a:p>
                  </a:txBody>
                  <a:tcPr marL="68580" marR="68580" marT="34290" marB="34290"/>
                </a:tc>
              </a:tr>
              <a:tr h="617220">
                <a:tc>
                  <a:txBody>
                    <a:bodyPr/>
                    <a:lstStyle/>
                    <a:p>
                      <a:r>
                        <a:rPr lang="en-GB" sz="1200" dirty="0" smtClean="0"/>
                        <a:t>Catchment Process improvements (physical,</a:t>
                      </a:r>
                      <a:r>
                        <a:rPr lang="en-GB" sz="1200" baseline="0" dirty="0" smtClean="0"/>
                        <a:t> chemical and ecological improvements that replicate / emulate pre-artificial conditions)</a:t>
                      </a:r>
                      <a:endParaRPr lang="en-GB" sz="1200" dirty="0"/>
                    </a:p>
                  </a:txBody>
                  <a:tcPr marL="68580" marR="68580" marT="34290" marB="34290"/>
                </a:tc>
                <a:tc>
                  <a:txBody>
                    <a:bodyPr/>
                    <a:lstStyle/>
                    <a:p>
                      <a:endParaRPr lang="en-GB" sz="1400"/>
                    </a:p>
                  </a:txBody>
                  <a:tcPr marL="68580" marR="68580" marT="34290" marB="34290"/>
                </a:tc>
                <a:tc>
                  <a:txBody>
                    <a:bodyPr/>
                    <a:lstStyle/>
                    <a:p>
                      <a:r>
                        <a:rPr lang="en-GB" sz="1400" dirty="0" smtClean="0"/>
                        <a:t>6</a:t>
                      </a:r>
                      <a:endParaRPr lang="en-GB" sz="1400" dirty="0"/>
                    </a:p>
                  </a:txBody>
                  <a:tcPr marL="68580" marR="68580" marT="34290" marB="34290"/>
                </a:tc>
              </a:tr>
              <a:tr h="504930">
                <a:tc>
                  <a:txBody>
                    <a:bodyPr/>
                    <a:lstStyle/>
                    <a:p>
                      <a:r>
                        <a:rPr lang="en-GB" sz="1200" dirty="0" smtClean="0"/>
                        <a:t>Catchment</a:t>
                      </a:r>
                      <a:r>
                        <a:rPr lang="en-GB" sz="1200" baseline="0" dirty="0" smtClean="0"/>
                        <a:t> hydrological process restoration (using land use change and NFM) alongside river restoration and natural recovery.</a:t>
                      </a:r>
                      <a:endParaRPr lang="en-GB" sz="1200" dirty="0"/>
                    </a:p>
                  </a:txBody>
                  <a:tcPr marL="68580" marR="68580" marT="34290" marB="34290"/>
                </a:tc>
                <a:tc>
                  <a:txBody>
                    <a:bodyPr/>
                    <a:lstStyle/>
                    <a:p>
                      <a:endParaRPr lang="en-GB" sz="1400" dirty="0"/>
                    </a:p>
                  </a:txBody>
                  <a:tcPr marL="68580" marR="68580" marT="34290" marB="34290"/>
                </a:tc>
                <a:tc>
                  <a:txBody>
                    <a:bodyPr/>
                    <a:lstStyle/>
                    <a:p>
                      <a:r>
                        <a:rPr lang="en-GB" sz="1400" dirty="0" smtClean="0"/>
                        <a:t>5</a:t>
                      </a:r>
                      <a:endParaRPr lang="en-GB" sz="1400" dirty="0"/>
                    </a:p>
                  </a:txBody>
                  <a:tcPr marL="68580" marR="68580" marT="34290" marB="34290"/>
                </a:tc>
              </a:tr>
              <a:tr h="504930">
                <a:tc>
                  <a:txBody>
                    <a:bodyPr/>
                    <a:lstStyle/>
                    <a:p>
                      <a:r>
                        <a:rPr lang="en-GB" sz="1200" dirty="0" smtClean="0"/>
                        <a:t>Reach scale process restoration (with flood plain restoration)</a:t>
                      </a:r>
                      <a:endParaRPr lang="en-GB" sz="1200" dirty="0"/>
                    </a:p>
                  </a:txBody>
                  <a:tcPr marL="68580" marR="68580" marT="34290" marB="34290"/>
                </a:tc>
                <a:tc>
                  <a:txBody>
                    <a:bodyPr/>
                    <a:lstStyle/>
                    <a:p>
                      <a:r>
                        <a:rPr lang="en-GB" sz="1400" dirty="0" smtClean="0"/>
                        <a:t>Reach</a:t>
                      </a:r>
                      <a:endParaRPr lang="en-GB" sz="1400" dirty="0"/>
                    </a:p>
                  </a:txBody>
                  <a:tcPr marL="68580" marR="68580" marT="34290" marB="34290"/>
                </a:tc>
                <a:tc>
                  <a:txBody>
                    <a:bodyPr/>
                    <a:lstStyle/>
                    <a:p>
                      <a:r>
                        <a:rPr lang="en-GB" sz="1400" dirty="0" smtClean="0"/>
                        <a:t>4</a:t>
                      </a:r>
                      <a:endParaRPr lang="en-GB" sz="1400" dirty="0"/>
                    </a:p>
                  </a:txBody>
                  <a:tcPr marL="68580" marR="68580" marT="34290" marB="34290"/>
                </a:tc>
              </a:tr>
              <a:tr h="504930">
                <a:tc>
                  <a:txBody>
                    <a:bodyPr/>
                    <a:lstStyle/>
                    <a:p>
                      <a:r>
                        <a:rPr lang="en-GB" sz="1200" dirty="0" smtClean="0"/>
                        <a:t>Reach scale</a:t>
                      </a:r>
                      <a:r>
                        <a:rPr lang="en-GB" sz="1200" baseline="0" dirty="0" smtClean="0"/>
                        <a:t> habitat improvement (in channel improvements)</a:t>
                      </a:r>
                      <a:endParaRPr lang="en-GB" sz="1200" dirty="0"/>
                    </a:p>
                  </a:txBody>
                  <a:tcPr marL="68580" marR="68580" marT="34290" marB="34290"/>
                </a:tc>
                <a:tc>
                  <a:txBody>
                    <a:bodyPr/>
                    <a:lstStyle/>
                    <a:p>
                      <a:endParaRPr lang="en-GB" sz="1400"/>
                    </a:p>
                  </a:txBody>
                  <a:tcPr marL="68580" marR="68580" marT="34290" marB="34290"/>
                </a:tc>
                <a:tc>
                  <a:txBody>
                    <a:bodyPr/>
                    <a:lstStyle/>
                    <a:p>
                      <a:r>
                        <a:rPr lang="en-GB" sz="1400" dirty="0" smtClean="0"/>
                        <a:t>3</a:t>
                      </a:r>
                      <a:endParaRPr lang="en-GB" sz="1400" dirty="0"/>
                    </a:p>
                  </a:txBody>
                  <a:tcPr marL="68580" marR="68580" marT="34290" marB="34290"/>
                </a:tc>
              </a:tr>
              <a:tr h="504930">
                <a:tc>
                  <a:txBody>
                    <a:bodyPr/>
                    <a:lstStyle/>
                    <a:p>
                      <a:r>
                        <a:rPr lang="en-GB" sz="1200" dirty="0" smtClean="0"/>
                        <a:t>Localised habitat improvement (gravel addition, riparian planting, fencing</a:t>
                      </a:r>
                      <a:r>
                        <a:rPr lang="en-GB" sz="1200" baseline="0" dirty="0" smtClean="0"/>
                        <a:t> </a:t>
                      </a:r>
                      <a:r>
                        <a:rPr lang="en-GB" sz="1200" baseline="0" dirty="0" err="1" smtClean="0"/>
                        <a:t>etc</a:t>
                      </a:r>
                      <a:r>
                        <a:rPr lang="en-GB" sz="1200" baseline="0" dirty="0" smtClean="0"/>
                        <a:t>)</a:t>
                      </a:r>
                      <a:endParaRPr lang="en-GB" sz="1200" dirty="0"/>
                    </a:p>
                  </a:txBody>
                  <a:tcPr marL="68580" marR="68580" marT="34290" marB="34290"/>
                </a:tc>
                <a:tc>
                  <a:txBody>
                    <a:bodyPr/>
                    <a:lstStyle/>
                    <a:p>
                      <a:endParaRPr lang="en-GB" sz="1400"/>
                    </a:p>
                  </a:txBody>
                  <a:tcPr marL="68580" marR="68580" marT="34290" marB="34290"/>
                </a:tc>
                <a:tc>
                  <a:txBody>
                    <a:bodyPr/>
                    <a:lstStyle/>
                    <a:p>
                      <a:r>
                        <a:rPr lang="en-GB" sz="1400" dirty="0" smtClean="0"/>
                        <a:t>2</a:t>
                      </a:r>
                      <a:endParaRPr lang="en-GB" sz="1400" dirty="0"/>
                    </a:p>
                  </a:txBody>
                  <a:tcPr marL="68580" marR="68580" marT="34290" marB="34290"/>
                </a:tc>
              </a:tr>
              <a:tr h="504930">
                <a:tc>
                  <a:txBody>
                    <a:bodyPr/>
                    <a:lstStyle/>
                    <a:p>
                      <a:r>
                        <a:rPr lang="en-GB" sz="1200" dirty="0" smtClean="0"/>
                        <a:t>Artificial structure removal</a:t>
                      </a:r>
                      <a:endParaRPr lang="en-GB" sz="1200" dirty="0"/>
                    </a:p>
                  </a:txBody>
                  <a:tcPr marL="68580" marR="68580" marT="34290" marB="34290"/>
                </a:tc>
                <a:tc>
                  <a:txBody>
                    <a:bodyPr/>
                    <a:lstStyle/>
                    <a:p>
                      <a:r>
                        <a:rPr lang="en-GB" sz="1400" dirty="0" smtClean="0"/>
                        <a:t>Local / unit</a:t>
                      </a:r>
                      <a:endParaRPr lang="en-GB" sz="1400" dirty="0"/>
                    </a:p>
                  </a:txBody>
                  <a:tcPr marL="68580" marR="68580" marT="34290" marB="34290"/>
                </a:tc>
                <a:tc>
                  <a:txBody>
                    <a:bodyPr/>
                    <a:lstStyle/>
                    <a:p>
                      <a:r>
                        <a:rPr lang="en-GB" sz="1400" dirty="0" smtClean="0"/>
                        <a:t>1</a:t>
                      </a:r>
                      <a:endParaRPr lang="en-GB" sz="1400" dirty="0"/>
                    </a:p>
                  </a:txBody>
                  <a:tcPr marL="68580" marR="68580" marT="34290" marB="34290"/>
                </a:tc>
              </a:tr>
            </a:tbl>
          </a:graphicData>
        </a:graphic>
      </p:graphicFrame>
      <p:sp>
        <p:nvSpPr>
          <p:cNvPr id="10" name="Down Arrow 9"/>
          <p:cNvSpPr/>
          <p:nvPr/>
        </p:nvSpPr>
        <p:spPr>
          <a:xfrm flipV="1">
            <a:off x="7142637" y="2254015"/>
            <a:ext cx="676933" cy="3360972"/>
          </a:xfrm>
          <a:prstGeom prst="downArrow">
            <a:avLst/>
          </a:prstGeom>
          <a:gradFill>
            <a:gsLst>
              <a:gs pos="47000">
                <a:srgbClr val="FF0000"/>
              </a:gs>
              <a:gs pos="68000">
                <a:schemeClr val="accent6">
                  <a:lumMod val="0"/>
                  <a:lumOff val="100000"/>
                </a:schemeClr>
              </a:gs>
              <a:gs pos="83000">
                <a:schemeClr val="accent6"/>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140427779"/>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TotalTime>
  <Words>1069</Words>
  <Application>Microsoft Office PowerPoint</Application>
  <PresentationFormat>On-screen Show (4:3)</PresentationFormat>
  <Paragraphs>213</Paragraphs>
  <Slides>28</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SimSun</vt:lpstr>
      <vt:lpstr>American Typewriter</vt:lpstr>
      <vt:lpstr>Arial</vt:lpstr>
      <vt:lpstr>Calibri</vt:lpstr>
      <vt:lpstr>Calibri Light</vt:lpstr>
      <vt:lpstr>Cambria</vt:lpstr>
      <vt:lpstr>Courier New</vt:lpstr>
      <vt:lpstr>Lucida Grande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Sediment sources for ‘hot spot’ tributaries on the Lugg…</vt:lpstr>
      <vt:lpstr>Afton Water Sediment Management (SEPA)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Rao</dc:creator>
  <cp:lastModifiedBy>David Hetherington</cp:lastModifiedBy>
  <cp:revision>7</cp:revision>
  <dcterms:created xsi:type="dcterms:W3CDTF">2016-07-18T05:53:10Z</dcterms:created>
  <dcterms:modified xsi:type="dcterms:W3CDTF">2016-09-02T12:02:40Z</dcterms:modified>
</cp:coreProperties>
</file>