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sldIdLst>
    <p:sldId id="264" r:id="rId2"/>
    <p:sldId id="269" r:id="rId3"/>
    <p:sldId id="256" r:id="rId4"/>
    <p:sldId id="260" r:id="rId5"/>
    <p:sldId id="262" r:id="rId6"/>
    <p:sldId id="266" r:id="rId7"/>
    <p:sldId id="263" r:id="rId8"/>
    <p:sldId id="257" r:id="rId9"/>
    <p:sldId id="259" r:id="rId10"/>
    <p:sldId id="258" r:id="rId11"/>
    <p:sldId id="261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8" autoAdjust="0"/>
    <p:restoredTop sz="86450" autoAdjust="0"/>
  </p:normalViewPr>
  <p:slideViewPr>
    <p:cSldViewPr snapToGrid="0" showGuides="1">
      <p:cViewPr>
        <p:scale>
          <a:sx n="100" d="100"/>
          <a:sy n="100" d="100"/>
        </p:scale>
        <p:origin x="1008" y="392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D84A6-B8F9-0C47-B695-AC51D6C12A25}" type="doc">
      <dgm:prSet loTypeId="urn:microsoft.com/office/officeart/2009/layout/CircleArrowProcess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CD78E0-1428-AB41-9594-8FA3EA149778}">
      <dgm:prSet phldrT="[Text]"/>
      <dgm:spPr/>
      <dgm:t>
        <a:bodyPr/>
        <a:lstStyle/>
        <a:p>
          <a:r>
            <a:rPr lang="en-US" dirty="0" smtClean="0"/>
            <a:t>Normative Driver</a:t>
          </a:r>
          <a:endParaRPr lang="en-US" dirty="0"/>
        </a:p>
      </dgm:t>
    </dgm:pt>
    <dgm:pt modelId="{9E2D7D8A-4906-D846-9FAA-B8696091F85C}" type="parTrans" cxnId="{D8C3BD04-9258-A449-AA67-442AAFDC1230}">
      <dgm:prSet/>
      <dgm:spPr/>
      <dgm:t>
        <a:bodyPr/>
        <a:lstStyle/>
        <a:p>
          <a:endParaRPr lang="en-US"/>
        </a:p>
      </dgm:t>
    </dgm:pt>
    <dgm:pt modelId="{AB5E634B-49F5-FA47-B1BB-60457DA09097}" type="sibTrans" cxnId="{D8C3BD04-9258-A449-AA67-442AAFDC1230}">
      <dgm:prSet/>
      <dgm:spPr/>
      <dgm:t>
        <a:bodyPr/>
        <a:lstStyle/>
        <a:p>
          <a:endParaRPr lang="en-US"/>
        </a:p>
      </dgm:t>
    </dgm:pt>
    <dgm:pt modelId="{4734966B-3A1C-2040-8D37-80BE29D24391}">
      <dgm:prSet phldrT="[Text]"/>
      <dgm:spPr/>
      <dgm:t>
        <a:bodyPr/>
        <a:lstStyle/>
        <a:p>
          <a:r>
            <a:rPr lang="en-US" baseline="0" dirty="0" smtClean="0"/>
            <a:t>Cognitive Driver</a:t>
          </a:r>
          <a:endParaRPr lang="en-US" dirty="0"/>
        </a:p>
      </dgm:t>
    </dgm:pt>
    <dgm:pt modelId="{195134DF-5DBF-6E48-A320-733CDCAB694B}" type="parTrans" cxnId="{8C32DD82-A382-8B44-ABF3-E97B05AFFB91}">
      <dgm:prSet/>
      <dgm:spPr/>
      <dgm:t>
        <a:bodyPr/>
        <a:lstStyle/>
        <a:p>
          <a:endParaRPr lang="en-US"/>
        </a:p>
      </dgm:t>
    </dgm:pt>
    <dgm:pt modelId="{B416E7CE-7809-7648-BE19-CFC47017ECEB}" type="sibTrans" cxnId="{8C32DD82-A382-8B44-ABF3-E97B05AFFB91}">
      <dgm:prSet/>
      <dgm:spPr/>
      <dgm:t>
        <a:bodyPr/>
        <a:lstStyle/>
        <a:p>
          <a:endParaRPr lang="en-US"/>
        </a:p>
      </dgm:t>
    </dgm:pt>
    <dgm:pt modelId="{EC85099F-80C9-AB45-B43F-9AF8DE10CA2D}">
      <dgm:prSet phldrT="[Text]"/>
      <dgm:spPr/>
      <dgm:t>
        <a:bodyPr/>
        <a:lstStyle/>
        <a:p>
          <a:r>
            <a:rPr lang="en-US" dirty="0" smtClean="0"/>
            <a:t>Regulative</a:t>
          </a:r>
          <a:r>
            <a:rPr lang="en-US" baseline="0" dirty="0" smtClean="0"/>
            <a:t> Driver</a:t>
          </a:r>
          <a:endParaRPr lang="en-US" dirty="0"/>
        </a:p>
      </dgm:t>
    </dgm:pt>
    <dgm:pt modelId="{54D99FF9-3E6E-0D4A-8C9C-046C3B48E7A4}" type="parTrans" cxnId="{55800DB9-58CE-9B49-B326-844B4E429F73}">
      <dgm:prSet/>
      <dgm:spPr/>
      <dgm:t>
        <a:bodyPr/>
        <a:lstStyle/>
        <a:p>
          <a:endParaRPr lang="en-US"/>
        </a:p>
      </dgm:t>
    </dgm:pt>
    <dgm:pt modelId="{369BD909-D8F6-AD42-8063-CC735C0F8231}" type="sibTrans" cxnId="{55800DB9-58CE-9B49-B326-844B4E429F73}">
      <dgm:prSet/>
      <dgm:spPr/>
      <dgm:t>
        <a:bodyPr/>
        <a:lstStyle/>
        <a:p>
          <a:endParaRPr lang="en-US"/>
        </a:p>
      </dgm:t>
    </dgm:pt>
    <dgm:pt modelId="{4433B1AB-AF5C-3F44-9F8E-BBDAD12C941E}" type="pres">
      <dgm:prSet presAssocID="{A28D84A6-B8F9-0C47-B695-AC51D6C12A2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5B2D164-1A48-894A-A64B-C669DCD747FA}" type="pres">
      <dgm:prSet presAssocID="{B1CD78E0-1428-AB41-9594-8FA3EA149778}" presName="Accent1" presStyleCnt="0"/>
      <dgm:spPr/>
    </dgm:pt>
    <dgm:pt modelId="{C6154463-572E-F146-9F62-D1949D1FEBAE}" type="pres">
      <dgm:prSet presAssocID="{B1CD78E0-1428-AB41-9594-8FA3EA149778}" presName="Accent" presStyleLbl="node1" presStyleIdx="0" presStyleCnt="3"/>
      <dgm:spPr/>
    </dgm:pt>
    <dgm:pt modelId="{7B0C64B3-C94D-5E4D-BD3D-23A491513952}" type="pres">
      <dgm:prSet presAssocID="{B1CD78E0-1428-AB41-9594-8FA3EA149778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4884C48E-60EF-374D-A64F-6DA9FA479D67}" type="pres">
      <dgm:prSet presAssocID="{4734966B-3A1C-2040-8D37-80BE29D24391}" presName="Accent2" presStyleCnt="0"/>
      <dgm:spPr/>
    </dgm:pt>
    <dgm:pt modelId="{1593A1E6-FB12-2E45-9FCE-17E653492343}" type="pres">
      <dgm:prSet presAssocID="{4734966B-3A1C-2040-8D37-80BE29D24391}" presName="Accent" presStyleLbl="node1" presStyleIdx="1" presStyleCnt="3"/>
      <dgm:spPr/>
    </dgm:pt>
    <dgm:pt modelId="{E664D9E3-AB17-7D4A-ADB0-82291B09C441}" type="pres">
      <dgm:prSet presAssocID="{4734966B-3A1C-2040-8D37-80BE29D2439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B45E8055-8107-154D-8DD4-B073A59293CF}" type="pres">
      <dgm:prSet presAssocID="{EC85099F-80C9-AB45-B43F-9AF8DE10CA2D}" presName="Accent3" presStyleCnt="0"/>
      <dgm:spPr/>
    </dgm:pt>
    <dgm:pt modelId="{E3D7CA14-7027-4D41-8DD6-9E32C86ACD3E}" type="pres">
      <dgm:prSet presAssocID="{EC85099F-80C9-AB45-B43F-9AF8DE10CA2D}" presName="Accent" presStyleLbl="node1" presStyleIdx="2" presStyleCnt="3"/>
      <dgm:spPr/>
    </dgm:pt>
    <dgm:pt modelId="{23C3B4BF-6045-1744-B6C1-498CAB625D49}" type="pres">
      <dgm:prSet presAssocID="{EC85099F-80C9-AB45-B43F-9AF8DE10CA2D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8C32DD82-A382-8B44-ABF3-E97B05AFFB91}" srcId="{A28D84A6-B8F9-0C47-B695-AC51D6C12A25}" destId="{4734966B-3A1C-2040-8D37-80BE29D24391}" srcOrd="1" destOrd="0" parTransId="{195134DF-5DBF-6E48-A320-733CDCAB694B}" sibTransId="{B416E7CE-7809-7648-BE19-CFC47017ECEB}"/>
    <dgm:cxn modelId="{55800DB9-58CE-9B49-B326-844B4E429F73}" srcId="{A28D84A6-B8F9-0C47-B695-AC51D6C12A25}" destId="{EC85099F-80C9-AB45-B43F-9AF8DE10CA2D}" srcOrd="2" destOrd="0" parTransId="{54D99FF9-3E6E-0D4A-8C9C-046C3B48E7A4}" sibTransId="{369BD909-D8F6-AD42-8063-CC735C0F8231}"/>
    <dgm:cxn modelId="{768BCFFB-2342-DA4A-B708-1318F1CD161A}" type="presOf" srcId="{A28D84A6-B8F9-0C47-B695-AC51D6C12A25}" destId="{4433B1AB-AF5C-3F44-9F8E-BBDAD12C941E}" srcOrd="0" destOrd="0" presId="urn:microsoft.com/office/officeart/2009/layout/CircleArrowProcess"/>
    <dgm:cxn modelId="{291526BF-389A-8B4B-8731-F9F2D32B527D}" type="presOf" srcId="{4734966B-3A1C-2040-8D37-80BE29D24391}" destId="{E664D9E3-AB17-7D4A-ADB0-82291B09C441}" srcOrd="0" destOrd="0" presId="urn:microsoft.com/office/officeart/2009/layout/CircleArrowProcess"/>
    <dgm:cxn modelId="{D8C3BD04-9258-A449-AA67-442AAFDC1230}" srcId="{A28D84A6-B8F9-0C47-B695-AC51D6C12A25}" destId="{B1CD78E0-1428-AB41-9594-8FA3EA149778}" srcOrd="0" destOrd="0" parTransId="{9E2D7D8A-4906-D846-9FAA-B8696091F85C}" sibTransId="{AB5E634B-49F5-FA47-B1BB-60457DA09097}"/>
    <dgm:cxn modelId="{032F9655-632B-1148-81A5-7F47A31B40BF}" type="presOf" srcId="{B1CD78E0-1428-AB41-9594-8FA3EA149778}" destId="{7B0C64B3-C94D-5E4D-BD3D-23A491513952}" srcOrd="0" destOrd="0" presId="urn:microsoft.com/office/officeart/2009/layout/CircleArrowProcess"/>
    <dgm:cxn modelId="{5E8188EE-BCEA-654D-82F3-BD01703A1416}" type="presOf" srcId="{EC85099F-80C9-AB45-B43F-9AF8DE10CA2D}" destId="{23C3B4BF-6045-1744-B6C1-498CAB625D49}" srcOrd="0" destOrd="0" presId="urn:microsoft.com/office/officeart/2009/layout/CircleArrowProcess"/>
    <dgm:cxn modelId="{4F930DC7-1ED0-534C-B245-DF8BFB291B1A}" type="presParOf" srcId="{4433B1AB-AF5C-3F44-9F8E-BBDAD12C941E}" destId="{25B2D164-1A48-894A-A64B-C669DCD747FA}" srcOrd="0" destOrd="0" presId="urn:microsoft.com/office/officeart/2009/layout/CircleArrowProcess"/>
    <dgm:cxn modelId="{0DD5CF8F-9091-BE40-9F3B-C57480054033}" type="presParOf" srcId="{25B2D164-1A48-894A-A64B-C669DCD747FA}" destId="{C6154463-572E-F146-9F62-D1949D1FEBAE}" srcOrd="0" destOrd="0" presId="urn:microsoft.com/office/officeart/2009/layout/CircleArrowProcess"/>
    <dgm:cxn modelId="{25ADBFD0-B59A-CF4D-BC5B-8AF3335D575F}" type="presParOf" srcId="{4433B1AB-AF5C-3F44-9F8E-BBDAD12C941E}" destId="{7B0C64B3-C94D-5E4D-BD3D-23A491513952}" srcOrd="1" destOrd="0" presId="urn:microsoft.com/office/officeart/2009/layout/CircleArrowProcess"/>
    <dgm:cxn modelId="{C43E70AD-4AB4-2F4D-B556-91E9120C8459}" type="presParOf" srcId="{4433B1AB-AF5C-3F44-9F8E-BBDAD12C941E}" destId="{4884C48E-60EF-374D-A64F-6DA9FA479D67}" srcOrd="2" destOrd="0" presId="urn:microsoft.com/office/officeart/2009/layout/CircleArrowProcess"/>
    <dgm:cxn modelId="{1ED44D14-C212-9F47-A033-030C0C1DF7D6}" type="presParOf" srcId="{4884C48E-60EF-374D-A64F-6DA9FA479D67}" destId="{1593A1E6-FB12-2E45-9FCE-17E653492343}" srcOrd="0" destOrd="0" presId="urn:microsoft.com/office/officeart/2009/layout/CircleArrowProcess"/>
    <dgm:cxn modelId="{5EBB3C6A-A88A-114C-AAE2-D5FBD34137F5}" type="presParOf" srcId="{4433B1AB-AF5C-3F44-9F8E-BBDAD12C941E}" destId="{E664D9E3-AB17-7D4A-ADB0-82291B09C441}" srcOrd="3" destOrd="0" presId="urn:microsoft.com/office/officeart/2009/layout/CircleArrowProcess"/>
    <dgm:cxn modelId="{73CF9687-CEC8-CC4A-82A0-847800DD036F}" type="presParOf" srcId="{4433B1AB-AF5C-3F44-9F8E-BBDAD12C941E}" destId="{B45E8055-8107-154D-8DD4-B073A59293CF}" srcOrd="4" destOrd="0" presId="urn:microsoft.com/office/officeart/2009/layout/CircleArrowProcess"/>
    <dgm:cxn modelId="{97623BEB-1B86-BB49-A048-0B60C58EC680}" type="presParOf" srcId="{B45E8055-8107-154D-8DD4-B073A59293CF}" destId="{E3D7CA14-7027-4D41-8DD6-9E32C86ACD3E}" srcOrd="0" destOrd="0" presId="urn:microsoft.com/office/officeart/2009/layout/CircleArrowProcess"/>
    <dgm:cxn modelId="{E432C26C-E6AE-5B42-AC15-C71B0890842C}" type="presParOf" srcId="{4433B1AB-AF5C-3F44-9F8E-BBDAD12C941E}" destId="{23C3B4BF-6045-1744-B6C1-498CAB625D4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5600D7-737C-EA43-AC6F-D38F1F2E4859}" type="doc">
      <dgm:prSet loTypeId="urn:microsoft.com/office/officeart/2005/8/layout/pyramid2" loCatId="" qsTypeId="urn:microsoft.com/office/officeart/2005/8/quickstyle/simple4" qsCatId="simple" csTypeId="urn:microsoft.com/office/officeart/2005/8/colors/accent1_2" csCatId="accent1" phldr="1"/>
      <dgm:spPr/>
    </dgm:pt>
    <dgm:pt modelId="{EA38AE61-B60E-E64C-8C28-44021D717776}">
      <dgm:prSet phldrT="[Text]"/>
      <dgm:spPr/>
      <dgm:t>
        <a:bodyPr/>
        <a:lstStyle/>
        <a:p>
          <a:r>
            <a:rPr lang="en-US" dirty="0" smtClean="0"/>
            <a:t>Sustainable Urban Water Management</a:t>
          </a:r>
          <a:r>
            <a:rPr lang="en-US" baseline="0" dirty="0" smtClean="0"/>
            <a:t> </a:t>
          </a:r>
          <a:r>
            <a:rPr lang="en-US" dirty="0" smtClean="0"/>
            <a:t> </a:t>
          </a:r>
          <a:endParaRPr lang="en-US" dirty="0"/>
        </a:p>
      </dgm:t>
    </dgm:pt>
    <dgm:pt modelId="{AC371175-3936-1F49-B135-364834E587DC}" type="parTrans" cxnId="{127AFFBA-4816-E942-8DE4-99D10164CD89}">
      <dgm:prSet/>
      <dgm:spPr/>
      <dgm:t>
        <a:bodyPr/>
        <a:lstStyle/>
        <a:p>
          <a:endParaRPr lang="en-US"/>
        </a:p>
      </dgm:t>
    </dgm:pt>
    <dgm:pt modelId="{60961D7D-ED18-FE4D-982D-4263C6068B58}" type="sibTrans" cxnId="{127AFFBA-4816-E942-8DE4-99D10164CD89}">
      <dgm:prSet/>
      <dgm:spPr/>
      <dgm:t>
        <a:bodyPr/>
        <a:lstStyle/>
        <a:p>
          <a:endParaRPr lang="en-US"/>
        </a:p>
      </dgm:t>
    </dgm:pt>
    <dgm:pt modelId="{920F9788-BCFE-AE43-BEDE-08862214CA31}">
      <dgm:prSet phldrT="[Text]"/>
      <dgm:spPr/>
      <dgm:t>
        <a:bodyPr/>
        <a:lstStyle/>
        <a:p>
          <a:r>
            <a:rPr lang="en-US" dirty="0" smtClean="0"/>
            <a:t>Integrated Urban Water Management</a:t>
          </a:r>
          <a:endParaRPr lang="en-US" dirty="0"/>
        </a:p>
      </dgm:t>
    </dgm:pt>
    <dgm:pt modelId="{504C518F-D34C-E944-A7C6-E422AC8F7354}" type="parTrans" cxnId="{B165A53B-7945-764E-8A3C-535ECB23D8DC}">
      <dgm:prSet/>
      <dgm:spPr/>
      <dgm:t>
        <a:bodyPr/>
        <a:lstStyle/>
        <a:p>
          <a:endParaRPr lang="en-US"/>
        </a:p>
      </dgm:t>
    </dgm:pt>
    <dgm:pt modelId="{60075E20-5748-2645-9B99-5602ABBE832C}" type="sibTrans" cxnId="{B165A53B-7945-764E-8A3C-535ECB23D8DC}">
      <dgm:prSet/>
      <dgm:spPr/>
      <dgm:t>
        <a:bodyPr/>
        <a:lstStyle/>
        <a:p>
          <a:endParaRPr lang="en-US"/>
        </a:p>
      </dgm:t>
    </dgm:pt>
    <dgm:pt modelId="{311DA3C5-D593-914A-AB57-4BD4F62AFD83}">
      <dgm:prSet phldrT="[Text]"/>
      <dgm:spPr/>
      <dgm:t>
        <a:bodyPr/>
        <a:lstStyle/>
        <a:p>
          <a:r>
            <a:rPr lang="en-US" dirty="0" smtClean="0"/>
            <a:t>Total</a:t>
          </a:r>
          <a:r>
            <a:rPr lang="en-US" baseline="0" dirty="0" smtClean="0"/>
            <a:t> Water Cycle Management</a:t>
          </a:r>
          <a:endParaRPr lang="en-US" dirty="0"/>
        </a:p>
      </dgm:t>
    </dgm:pt>
    <dgm:pt modelId="{F83F93E4-BBCF-7240-8622-A310631BB38A}" type="parTrans" cxnId="{8F608523-6CA6-0A4D-AAF4-2BECD48BB6BE}">
      <dgm:prSet/>
      <dgm:spPr/>
      <dgm:t>
        <a:bodyPr/>
        <a:lstStyle/>
        <a:p>
          <a:endParaRPr lang="en-US"/>
        </a:p>
      </dgm:t>
    </dgm:pt>
    <dgm:pt modelId="{5EAA434B-B0A0-8B4F-B570-A592472609AA}" type="sibTrans" cxnId="{8F608523-6CA6-0A4D-AAF4-2BECD48BB6BE}">
      <dgm:prSet/>
      <dgm:spPr/>
      <dgm:t>
        <a:bodyPr/>
        <a:lstStyle/>
        <a:p>
          <a:endParaRPr lang="en-US"/>
        </a:p>
      </dgm:t>
    </dgm:pt>
    <dgm:pt modelId="{F7979634-7B71-BF4E-8A7A-F00ED42E801E}" type="pres">
      <dgm:prSet presAssocID="{155600D7-737C-EA43-AC6F-D38F1F2E4859}" presName="compositeShape" presStyleCnt="0">
        <dgm:presLayoutVars>
          <dgm:dir/>
          <dgm:resizeHandles/>
        </dgm:presLayoutVars>
      </dgm:prSet>
      <dgm:spPr/>
    </dgm:pt>
    <dgm:pt modelId="{454C1F51-C5DC-2F49-95BA-21C1CF476525}" type="pres">
      <dgm:prSet presAssocID="{155600D7-737C-EA43-AC6F-D38F1F2E4859}" presName="pyramid" presStyleLbl="node1" presStyleIdx="0" presStyleCnt="1"/>
      <dgm:spPr/>
    </dgm:pt>
    <dgm:pt modelId="{52ACE2BF-2462-E24A-9115-1EF040A95C26}" type="pres">
      <dgm:prSet presAssocID="{155600D7-737C-EA43-AC6F-D38F1F2E4859}" presName="theList" presStyleCnt="0"/>
      <dgm:spPr/>
    </dgm:pt>
    <dgm:pt modelId="{C62AB7A6-3804-2A4E-A364-36CCB2EC42A5}" type="pres">
      <dgm:prSet presAssocID="{EA38AE61-B60E-E64C-8C28-44021D71777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D426-A3DC-AC46-BDD5-835F4A4B8107}" type="pres">
      <dgm:prSet presAssocID="{EA38AE61-B60E-E64C-8C28-44021D717776}" presName="aSpace" presStyleCnt="0"/>
      <dgm:spPr/>
    </dgm:pt>
    <dgm:pt modelId="{8EB68BE7-27E3-A94B-B65F-139E77B82A74}" type="pres">
      <dgm:prSet presAssocID="{920F9788-BCFE-AE43-BEDE-08862214CA3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82909E-F5D6-6849-9404-B942B2FC2AB9}" type="pres">
      <dgm:prSet presAssocID="{920F9788-BCFE-AE43-BEDE-08862214CA31}" presName="aSpace" presStyleCnt="0"/>
      <dgm:spPr/>
    </dgm:pt>
    <dgm:pt modelId="{86788345-5385-BE43-9733-6B705C908661}" type="pres">
      <dgm:prSet presAssocID="{311DA3C5-D593-914A-AB57-4BD4F62AFD8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87828-E344-A648-A819-CEBD40A7A8FA}" type="pres">
      <dgm:prSet presAssocID="{311DA3C5-D593-914A-AB57-4BD4F62AFD83}" presName="aSpace" presStyleCnt="0"/>
      <dgm:spPr/>
    </dgm:pt>
  </dgm:ptLst>
  <dgm:cxnLst>
    <dgm:cxn modelId="{127AFFBA-4816-E942-8DE4-99D10164CD89}" srcId="{155600D7-737C-EA43-AC6F-D38F1F2E4859}" destId="{EA38AE61-B60E-E64C-8C28-44021D717776}" srcOrd="0" destOrd="0" parTransId="{AC371175-3936-1F49-B135-364834E587DC}" sibTransId="{60961D7D-ED18-FE4D-982D-4263C6068B58}"/>
    <dgm:cxn modelId="{4AA8C4F0-A4CF-0E45-B413-76B236B3DB7D}" type="presOf" srcId="{155600D7-737C-EA43-AC6F-D38F1F2E4859}" destId="{F7979634-7B71-BF4E-8A7A-F00ED42E801E}" srcOrd="0" destOrd="0" presId="urn:microsoft.com/office/officeart/2005/8/layout/pyramid2"/>
    <dgm:cxn modelId="{E9CDE4B6-DB43-7C47-8855-E64326686B37}" type="presOf" srcId="{920F9788-BCFE-AE43-BEDE-08862214CA31}" destId="{8EB68BE7-27E3-A94B-B65F-139E77B82A74}" srcOrd="0" destOrd="0" presId="urn:microsoft.com/office/officeart/2005/8/layout/pyramid2"/>
    <dgm:cxn modelId="{EAAE1277-78DD-4645-9BA7-E3B6091C0F56}" type="presOf" srcId="{EA38AE61-B60E-E64C-8C28-44021D717776}" destId="{C62AB7A6-3804-2A4E-A364-36CCB2EC42A5}" srcOrd="0" destOrd="0" presId="urn:microsoft.com/office/officeart/2005/8/layout/pyramid2"/>
    <dgm:cxn modelId="{FA760F1F-AA99-444C-9D24-BAED567976FB}" type="presOf" srcId="{311DA3C5-D593-914A-AB57-4BD4F62AFD83}" destId="{86788345-5385-BE43-9733-6B705C908661}" srcOrd="0" destOrd="0" presId="urn:microsoft.com/office/officeart/2005/8/layout/pyramid2"/>
    <dgm:cxn modelId="{8F608523-6CA6-0A4D-AAF4-2BECD48BB6BE}" srcId="{155600D7-737C-EA43-AC6F-D38F1F2E4859}" destId="{311DA3C5-D593-914A-AB57-4BD4F62AFD83}" srcOrd="2" destOrd="0" parTransId="{F83F93E4-BBCF-7240-8622-A310631BB38A}" sibTransId="{5EAA434B-B0A0-8B4F-B570-A592472609AA}"/>
    <dgm:cxn modelId="{B165A53B-7945-764E-8A3C-535ECB23D8DC}" srcId="{155600D7-737C-EA43-AC6F-D38F1F2E4859}" destId="{920F9788-BCFE-AE43-BEDE-08862214CA31}" srcOrd="1" destOrd="0" parTransId="{504C518F-D34C-E944-A7C6-E422AC8F7354}" sibTransId="{60075E20-5748-2645-9B99-5602ABBE832C}"/>
    <dgm:cxn modelId="{E5EFC692-61CF-C444-8BE9-3E0DB8E09024}" type="presParOf" srcId="{F7979634-7B71-BF4E-8A7A-F00ED42E801E}" destId="{454C1F51-C5DC-2F49-95BA-21C1CF476525}" srcOrd="0" destOrd="0" presId="urn:microsoft.com/office/officeart/2005/8/layout/pyramid2"/>
    <dgm:cxn modelId="{C11D1EC9-17BC-4140-A98F-7DF24D134DF7}" type="presParOf" srcId="{F7979634-7B71-BF4E-8A7A-F00ED42E801E}" destId="{52ACE2BF-2462-E24A-9115-1EF040A95C26}" srcOrd="1" destOrd="0" presId="urn:microsoft.com/office/officeart/2005/8/layout/pyramid2"/>
    <dgm:cxn modelId="{65111414-79F3-8A49-AA0C-AD1710D3C5F2}" type="presParOf" srcId="{52ACE2BF-2462-E24A-9115-1EF040A95C26}" destId="{C62AB7A6-3804-2A4E-A364-36CCB2EC42A5}" srcOrd="0" destOrd="0" presId="urn:microsoft.com/office/officeart/2005/8/layout/pyramid2"/>
    <dgm:cxn modelId="{AAE3EB21-8C7F-3E44-A096-E451E7AFDBFA}" type="presParOf" srcId="{52ACE2BF-2462-E24A-9115-1EF040A95C26}" destId="{DD29D426-A3DC-AC46-BDD5-835F4A4B8107}" srcOrd="1" destOrd="0" presId="urn:microsoft.com/office/officeart/2005/8/layout/pyramid2"/>
    <dgm:cxn modelId="{73376080-26DE-2842-93E0-9BC21A60BF65}" type="presParOf" srcId="{52ACE2BF-2462-E24A-9115-1EF040A95C26}" destId="{8EB68BE7-27E3-A94B-B65F-139E77B82A74}" srcOrd="2" destOrd="0" presId="urn:microsoft.com/office/officeart/2005/8/layout/pyramid2"/>
    <dgm:cxn modelId="{C6358B41-3E81-C941-8EEA-D3A8C884CE10}" type="presParOf" srcId="{52ACE2BF-2462-E24A-9115-1EF040A95C26}" destId="{3982909E-F5D6-6849-9404-B942B2FC2AB9}" srcOrd="3" destOrd="0" presId="urn:microsoft.com/office/officeart/2005/8/layout/pyramid2"/>
    <dgm:cxn modelId="{20AE3717-0207-EA41-9A4B-309452DC052B}" type="presParOf" srcId="{52ACE2BF-2462-E24A-9115-1EF040A95C26}" destId="{86788345-5385-BE43-9733-6B705C908661}" srcOrd="4" destOrd="0" presId="urn:microsoft.com/office/officeart/2005/8/layout/pyramid2"/>
    <dgm:cxn modelId="{244AC08D-EB3D-C74F-B1D2-67F3913F0924}" type="presParOf" srcId="{52ACE2BF-2462-E24A-9115-1EF040A95C26}" destId="{79887828-E344-A648-A819-CEBD40A7A8F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2135D-E8B2-0B4A-BFD0-4582EFC15A82}" type="doc">
      <dgm:prSet loTypeId="urn:microsoft.com/office/officeart/2005/8/layout/vProcess5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DA8E7D-B431-E84F-85B7-60501D2E1775}">
      <dgm:prSet custT="1"/>
      <dgm:spPr/>
      <dgm:t>
        <a:bodyPr/>
        <a:lstStyle/>
        <a:p>
          <a:r>
            <a:rPr lang="en-US" sz="1600" dirty="0" smtClean="0"/>
            <a:t>maintaining the natural water cycle and reducing any modification to water resources</a:t>
          </a:r>
          <a:endParaRPr lang="en-US" sz="1600" dirty="0"/>
        </a:p>
      </dgm:t>
    </dgm:pt>
    <dgm:pt modelId="{F2DAD738-7AF7-7E4B-9A9E-C725743D16B7}" type="parTrans" cxnId="{33557295-3AEE-E54B-87CA-6D02FB0D9B55}">
      <dgm:prSet/>
      <dgm:spPr/>
      <dgm:t>
        <a:bodyPr/>
        <a:lstStyle/>
        <a:p>
          <a:endParaRPr lang="en-US"/>
        </a:p>
      </dgm:t>
    </dgm:pt>
    <dgm:pt modelId="{2C7F5C6F-022D-4544-B734-2BA6664884EA}" type="sibTrans" cxnId="{33557295-3AEE-E54B-87CA-6D02FB0D9B55}">
      <dgm:prSet/>
      <dgm:spPr/>
      <dgm:t>
        <a:bodyPr/>
        <a:lstStyle/>
        <a:p>
          <a:endParaRPr lang="en-US"/>
        </a:p>
      </dgm:t>
    </dgm:pt>
    <dgm:pt modelId="{670C2806-7C9B-B145-A091-3C3D69821DB6}">
      <dgm:prSet phldrT="[Text]" custT="1"/>
      <dgm:spPr/>
      <dgm:t>
        <a:bodyPr/>
        <a:lstStyle/>
        <a:p>
          <a:r>
            <a:rPr lang="en-US" sz="1600" dirty="0" smtClean="0"/>
            <a:t>safeguarding that extraction of water from its source is within environmental limits</a:t>
          </a:r>
          <a:endParaRPr lang="en-US" sz="1600" dirty="0"/>
        </a:p>
      </dgm:t>
    </dgm:pt>
    <dgm:pt modelId="{5099A042-86D0-DC4F-86B4-5F14166C4CE1}" type="parTrans" cxnId="{70028D83-92A8-E34D-8AF3-29AE14CAF7D4}">
      <dgm:prSet/>
      <dgm:spPr/>
      <dgm:t>
        <a:bodyPr/>
        <a:lstStyle/>
        <a:p>
          <a:endParaRPr lang="en-US"/>
        </a:p>
      </dgm:t>
    </dgm:pt>
    <dgm:pt modelId="{067C5990-3AE0-C247-99DD-88879C8FD240}" type="sibTrans" cxnId="{70028D83-92A8-E34D-8AF3-29AE14CAF7D4}">
      <dgm:prSet/>
      <dgm:spPr/>
      <dgm:t>
        <a:bodyPr/>
        <a:lstStyle/>
        <a:p>
          <a:endParaRPr lang="en-US"/>
        </a:p>
      </dgm:t>
    </dgm:pt>
    <dgm:pt modelId="{69225120-859E-424C-BA45-27B916548068}">
      <dgm:prSet phldrT="[Text]" custT="1"/>
      <dgm:spPr/>
      <dgm:t>
        <a:bodyPr/>
        <a:lstStyle/>
        <a:p>
          <a:r>
            <a:rPr lang="en-US" sz="1600" dirty="0" smtClean="0"/>
            <a:t>exploring potential water supply sources like re-using of treated water, </a:t>
          </a:r>
          <a:r>
            <a:rPr lang="en-US" sz="1600" dirty="0" err="1" smtClean="0"/>
            <a:t>stormwater</a:t>
          </a:r>
          <a:r>
            <a:rPr lang="en-US" sz="1600" dirty="0" smtClean="0"/>
            <a:t> harvesting </a:t>
          </a:r>
          <a:endParaRPr lang="en-US" sz="1600" dirty="0"/>
        </a:p>
      </dgm:t>
    </dgm:pt>
    <dgm:pt modelId="{576D01A8-523E-5B44-B742-56304DDBB0D7}" type="parTrans" cxnId="{D6376386-9ADA-7546-B5AF-4A11ACC26C91}">
      <dgm:prSet/>
      <dgm:spPr/>
      <dgm:t>
        <a:bodyPr/>
        <a:lstStyle/>
        <a:p>
          <a:endParaRPr lang="en-US"/>
        </a:p>
      </dgm:t>
    </dgm:pt>
    <dgm:pt modelId="{585E339C-AF6B-EB45-91D8-0BCB3A205C73}" type="sibTrans" cxnId="{D6376386-9ADA-7546-B5AF-4A11ACC26C91}">
      <dgm:prSet/>
      <dgm:spPr/>
      <dgm:t>
        <a:bodyPr/>
        <a:lstStyle/>
        <a:p>
          <a:endParaRPr lang="en-US"/>
        </a:p>
      </dgm:t>
    </dgm:pt>
    <dgm:pt modelId="{8A460B35-C643-5741-A83F-C16DE42622F5}">
      <dgm:prSet/>
      <dgm:spPr/>
      <dgm:t>
        <a:bodyPr/>
        <a:lstStyle/>
        <a:p>
          <a:endParaRPr lang="en-US"/>
        </a:p>
      </dgm:t>
    </dgm:pt>
    <dgm:pt modelId="{4E9B829D-7A92-B846-A2BE-34D3819005AA}" type="parTrans" cxnId="{E70E97DE-4E81-D244-A552-07417E2A2C0D}">
      <dgm:prSet/>
      <dgm:spPr/>
      <dgm:t>
        <a:bodyPr/>
        <a:lstStyle/>
        <a:p>
          <a:endParaRPr lang="en-US"/>
        </a:p>
      </dgm:t>
    </dgm:pt>
    <dgm:pt modelId="{BBF5C873-3943-4C4B-8732-319ED957204F}" type="sibTrans" cxnId="{E70E97DE-4E81-D244-A552-07417E2A2C0D}">
      <dgm:prSet/>
      <dgm:spPr/>
      <dgm:t>
        <a:bodyPr/>
        <a:lstStyle/>
        <a:p>
          <a:endParaRPr lang="en-US"/>
        </a:p>
      </dgm:t>
    </dgm:pt>
    <dgm:pt modelId="{C0558724-7AD7-FB4B-A4FC-DA942364C656}">
      <dgm:prSet custT="1"/>
      <dgm:spPr/>
      <dgm:t>
        <a:bodyPr/>
        <a:lstStyle/>
        <a:p>
          <a:r>
            <a:rPr lang="en-US" sz="1600" dirty="0" smtClean="0"/>
            <a:t>promoting demand side management </a:t>
          </a:r>
          <a:r>
            <a:rPr lang="en-US" sz="1600" dirty="0" smtClean="0"/>
            <a:t>through</a:t>
          </a:r>
          <a:r>
            <a:rPr lang="en-US" sz="1600" baseline="0" dirty="0" smtClean="0"/>
            <a:t> </a:t>
          </a:r>
          <a:r>
            <a:rPr lang="en-US" sz="1600" dirty="0" smtClean="0"/>
            <a:t>encouraging </a:t>
          </a:r>
          <a:r>
            <a:rPr lang="en-US" sz="1600" dirty="0" smtClean="0"/>
            <a:t>minimum water use and loss and endorsing efficient water use and re-use </a:t>
          </a:r>
          <a:endParaRPr lang="en-US" sz="1600" dirty="0"/>
        </a:p>
      </dgm:t>
    </dgm:pt>
    <dgm:pt modelId="{3AE9ED96-E366-D84A-B4A3-01EB01E452B1}" type="parTrans" cxnId="{78646E3A-2695-2340-A2D5-897117B7D00A}">
      <dgm:prSet/>
      <dgm:spPr/>
      <dgm:t>
        <a:bodyPr/>
        <a:lstStyle/>
        <a:p>
          <a:endParaRPr lang="en-US"/>
        </a:p>
      </dgm:t>
    </dgm:pt>
    <dgm:pt modelId="{B1BCC270-634A-E94A-AF9E-EAE7EA348E41}" type="sibTrans" cxnId="{78646E3A-2695-2340-A2D5-897117B7D00A}">
      <dgm:prSet/>
      <dgm:spPr/>
      <dgm:t>
        <a:bodyPr/>
        <a:lstStyle/>
        <a:p>
          <a:endParaRPr lang="en-US"/>
        </a:p>
      </dgm:t>
    </dgm:pt>
    <dgm:pt modelId="{2C9EEC09-8D1E-7B47-8F93-23237E40A134}">
      <dgm:prSet custT="1"/>
      <dgm:spPr/>
      <dgm:t>
        <a:bodyPr/>
        <a:lstStyle/>
        <a:p>
          <a:r>
            <a:rPr lang="en-US" sz="1600" dirty="0" smtClean="0"/>
            <a:t>ensuring that the quality of water is preserved at all stages of water cycle </a:t>
          </a:r>
          <a:endParaRPr lang="en-US" sz="1600" dirty="0"/>
        </a:p>
      </dgm:t>
    </dgm:pt>
    <dgm:pt modelId="{0E860007-42C5-A543-860B-E37DE6A6576F}" type="parTrans" cxnId="{E5C460A8-07C6-D548-9020-D16B5B812562}">
      <dgm:prSet/>
      <dgm:spPr/>
      <dgm:t>
        <a:bodyPr/>
        <a:lstStyle/>
        <a:p>
          <a:endParaRPr lang="en-US"/>
        </a:p>
      </dgm:t>
    </dgm:pt>
    <dgm:pt modelId="{99617D99-8E24-3446-9E55-3D994D138FA6}" type="sibTrans" cxnId="{E5C460A8-07C6-D548-9020-D16B5B812562}">
      <dgm:prSet/>
      <dgm:spPr/>
      <dgm:t>
        <a:bodyPr/>
        <a:lstStyle/>
        <a:p>
          <a:endParaRPr lang="en-US"/>
        </a:p>
      </dgm:t>
    </dgm:pt>
    <dgm:pt modelId="{EC2D038F-5774-2242-92F8-AA11C35023F5}" type="pres">
      <dgm:prSet presAssocID="{1EA2135D-E8B2-0B4A-BFD0-4582EFC15A8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6B53A8-ADF4-0943-A764-6CB6F16EA5CB}" type="pres">
      <dgm:prSet presAssocID="{1EA2135D-E8B2-0B4A-BFD0-4582EFC15A82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E365C607-76B1-A240-B543-851A11171203}" type="pres">
      <dgm:prSet presAssocID="{1EA2135D-E8B2-0B4A-BFD0-4582EFC15A82}" presName="FiveNodes_1" presStyleLbl="node1" presStyleIdx="0" presStyleCnt="5" custLinFactNeighborX="1173" custLinFactNeighborY="5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A23D4-7470-A24C-B695-C0AFD23F03DE}" type="pres">
      <dgm:prSet presAssocID="{1EA2135D-E8B2-0B4A-BFD0-4582EFC15A82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6060A3-09B2-A24F-8121-23A81223DCE2}" type="pres">
      <dgm:prSet presAssocID="{1EA2135D-E8B2-0B4A-BFD0-4582EFC15A82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18D88-4248-5B4A-B4FC-619D4132EE60}" type="pres">
      <dgm:prSet presAssocID="{1EA2135D-E8B2-0B4A-BFD0-4582EFC15A82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B9C8D-3961-934B-AE45-CA59F40FBD5A}" type="pres">
      <dgm:prSet presAssocID="{1EA2135D-E8B2-0B4A-BFD0-4582EFC15A82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96043-8613-E343-975B-B0ACC766ACAA}" type="pres">
      <dgm:prSet presAssocID="{1EA2135D-E8B2-0B4A-BFD0-4582EFC15A82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77C97-E81E-334D-989C-3CDD4B7363B8}" type="pres">
      <dgm:prSet presAssocID="{1EA2135D-E8B2-0B4A-BFD0-4582EFC15A82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4E576F-847F-D74E-A039-C7F798BABD71}" type="pres">
      <dgm:prSet presAssocID="{1EA2135D-E8B2-0B4A-BFD0-4582EFC15A82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512C0-ABB1-6E4D-A188-49649082CEF6}" type="pres">
      <dgm:prSet presAssocID="{1EA2135D-E8B2-0B4A-BFD0-4582EFC15A82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E3C8A-FEEE-6D4E-B6D9-1497631B1EC1}" type="pres">
      <dgm:prSet presAssocID="{1EA2135D-E8B2-0B4A-BFD0-4582EFC15A82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55130-2C52-5C41-95F2-93E31441F7E0}" type="pres">
      <dgm:prSet presAssocID="{1EA2135D-E8B2-0B4A-BFD0-4582EFC15A82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11A23-770F-2D4D-A806-4AA60BDC7565}" type="pres">
      <dgm:prSet presAssocID="{1EA2135D-E8B2-0B4A-BFD0-4582EFC15A82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9A84D-3E46-F84C-A77F-8BE67921290D}" type="pres">
      <dgm:prSet presAssocID="{1EA2135D-E8B2-0B4A-BFD0-4582EFC15A82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95633-728E-AE41-98C8-548737138D3F}" type="pres">
      <dgm:prSet presAssocID="{1EA2135D-E8B2-0B4A-BFD0-4582EFC15A82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B304F3-B014-9541-910C-0CE12812FEAA}" type="presOf" srcId="{17DA8E7D-B431-E84F-85B7-60501D2E1775}" destId="{E365C607-76B1-A240-B543-851A11171203}" srcOrd="0" destOrd="0" presId="urn:microsoft.com/office/officeart/2005/8/layout/vProcess5"/>
    <dgm:cxn modelId="{B2F0C805-37E5-2C41-8A7C-70A50952C570}" type="presOf" srcId="{670C2806-7C9B-B145-A091-3C3D69821DB6}" destId="{090A23D4-7470-A24C-B695-C0AFD23F03DE}" srcOrd="0" destOrd="0" presId="urn:microsoft.com/office/officeart/2005/8/layout/vProcess5"/>
    <dgm:cxn modelId="{1C2D8994-5A51-9A42-8AE0-73144518F8F1}" type="presOf" srcId="{585E339C-AF6B-EB45-91D8-0BCB3A205C73}" destId="{305512C0-ABB1-6E4D-A188-49649082CEF6}" srcOrd="0" destOrd="0" presId="urn:microsoft.com/office/officeart/2005/8/layout/vProcess5"/>
    <dgm:cxn modelId="{519A0353-E442-0B49-810C-1544869A37E3}" type="presOf" srcId="{067C5990-3AE0-C247-99DD-88879C8FD240}" destId="{76C77C97-E81E-334D-989C-3CDD4B7363B8}" srcOrd="0" destOrd="0" presId="urn:microsoft.com/office/officeart/2005/8/layout/vProcess5"/>
    <dgm:cxn modelId="{E5C460A8-07C6-D548-9020-D16B5B812562}" srcId="{1EA2135D-E8B2-0B4A-BFD0-4582EFC15A82}" destId="{2C9EEC09-8D1E-7B47-8F93-23237E40A134}" srcOrd="4" destOrd="0" parTransId="{0E860007-42C5-A543-860B-E37DE6A6576F}" sibTransId="{99617D99-8E24-3446-9E55-3D994D138FA6}"/>
    <dgm:cxn modelId="{040006B3-0CCE-E74A-8DEC-4FDCBCEA140F}" type="presOf" srcId="{B1BCC270-634A-E94A-AF9E-EAE7EA348E41}" destId="{DB4E576F-847F-D74E-A039-C7F798BABD71}" srcOrd="0" destOrd="0" presId="urn:microsoft.com/office/officeart/2005/8/layout/vProcess5"/>
    <dgm:cxn modelId="{78646E3A-2695-2340-A2D5-897117B7D00A}" srcId="{1EA2135D-E8B2-0B4A-BFD0-4582EFC15A82}" destId="{C0558724-7AD7-FB4B-A4FC-DA942364C656}" srcOrd="2" destOrd="0" parTransId="{3AE9ED96-E366-D84A-B4A3-01EB01E452B1}" sibTransId="{B1BCC270-634A-E94A-AF9E-EAE7EA348E41}"/>
    <dgm:cxn modelId="{17D604A4-9EC8-8245-A948-49EA060DEEE0}" type="presOf" srcId="{1EA2135D-E8B2-0B4A-BFD0-4582EFC15A82}" destId="{EC2D038F-5774-2242-92F8-AA11C35023F5}" srcOrd="0" destOrd="0" presId="urn:microsoft.com/office/officeart/2005/8/layout/vProcess5"/>
    <dgm:cxn modelId="{89E8DF9C-6ABA-C649-899F-EB8D20DC61E5}" type="presOf" srcId="{C0558724-7AD7-FB4B-A4FC-DA942364C656}" destId="{5A511A23-770F-2D4D-A806-4AA60BDC7565}" srcOrd="1" destOrd="0" presId="urn:microsoft.com/office/officeart/2005/8/layout/vProcess5"/>
    <dgm:cxn modelId="{70CC77A3-A81B-4948-AB9A-6CC581BAFCC1}" type="presOf" srcId="{17DA8E7D-B431-E84F-85B7-60501D2E1775}" destId="{E4EE3C8A-FEEE-6D4E-B6D9-1497631B1EC1}" srcOrd="1" destOrd="0" presId="urn:microsoft.com/office/officeart/2005/8/layout/vProcess5"/>
    <dgm:cxn modelId="{4382F68B-F6E3-4F40-B32A-E7865B35DEEE}" type="presOf" srcId="{2C9EEC09-8D1E-7B47-8F93-23237E40A134}" destId="{7CF95633-728E-AE41-98C8-548737138D3F}" srcOrd="1" destOrd="0" presId="urn:microsoft.com/office/officeart/2005/8/layout/vProcess5"/>
    <dgm:cxn modelId="{B51919A9-DF6C-A349-81F5-0F4340324DE7}" type="presOf" srcId="{C0558724-7AD7-FB4B-A4FC-DA942364C656}" destId="{F96060A3-09B2-A24F-8121-23A81223DCE2}" srcOrd="0" destOrd="0" presId="urn:microsoft.com/office/officeart/2005/8/layout/vProcess5"/>
    <dgm:cxn modelId="{E70E97DE-4E81-D244-A552-07417E2A2C0D}" srcId="{1EA2135D-E8B2-0B4A-BFD0-4582EFC15A82}" destId="{8A460B35-C643-5741-A83F-C16DE42622F5}" srcOrd="5" destOrd="0" parTransId="{4E9B829D-7A92-B846-A2BE-34D3819005AA}" sibTransId="{BBF5C873-3943-4C4B-8732-319ED957204F}"/>
    <dgm:cxn modelId="{4BE736EC-BD32-A140-B063-6402DFA747D8}" type="presOf" srcId="{670C2806-7C9B-B145-A091-3C3D69821DB6}" destId="{A5655130-2C52-5C41-95F2-93E31441F7E0}" srcOrd="1" destOrd="0" presId="urn:microsoft.com/office/officeart/2005/8/layout/vProcess5"/>
    <dgm:cxn modelId="{33557295-3AEE-E54B-87CA-6D02FB0D9B55}" srcId="{1EA2135D-E8B2-0B4A-BFD0-4582EFC15A82}" destId="{17DA8E7D-B431-E84F-85B7-60501D2E1775}" srcOrd="0" destOrd="0" parTransId="{F2DAD738-7AF7-7E4B-9A9E-C725743D16B7}" sibTransId="{2C7F5C6F-022D-4544-B734-2BA6664884EA}"/>
    <dgm:cxn modelId="{78AC5F92-0998-3F4B-A932-9485A93B45FA}" type="presOf" srcId="{2C7F5C6F-022D-4544-B734-2BA6664884EA}" destId="{C9696043-8613-E343-975B-B0ACC766ACAA}" srcOrd="0" destOrd="0" presId="urn:microsoft.com/office/officeart/2005/8/layout/vProcess5"/>
    <dgm:cxn modelId="{669D30E7-3B49-2643-A581-55837C353BEE}" type="presOf" srcId="{69225120-859E-424C-BA45-27B916548068}" destId="{ADE18D88-4248-5B4A-B4FC-619D4132EE60}" srcOrd="0" destOrd="0" presId="urn:microsoft.com/office/officeart/2005/8/layout/vProcess5"/>
    <dgm:cxn modelId="{D6376386-9ADA-7546-B5AF-4A11ACC26C91}" srcId="{1EA2135D-E8B2-0B4A-BFD0-4582EFC15A82}" destId="{69225120-859E-424C-BA45-27B916548068}" srcOrd="3" destOrd="0" parTransId="{576D01A8-523E-5B44-B742-56304DDBB0D7}" sibTransId="{585E339C-AF6B-EB45-91D8-0BCB3A205C73}"/>
    <dgm:cxn modelId="{70028D83-92A8-E34D-8AF3-29AE14CAF7D4}" srcId="{1EA2135D-E8B2-0B4A-BFD0-4582EFC15A82}" destId="{670C2806-7C9B-B145-A091-3C3D69821DB6}" srcOrd="1" destOrd="0" parTransId="{5099A042-86D0-DC4F-86B4-5F14166C4CE1}" sibTransId="{067C5990-3AE0-C247-99DD-88879C8FD240}"/>
    <dgm:cxn modelId="{134D1C9B-2A2D-1D45-9783-6302823C7EA3}" type="presOf" srcId="{69225120-859E-424C-BA45-27B916548068}" destId="{67A9A84D-3E46-F84C-A77F-8BE67921290D}" srcOrd="1" destOrd="0" presId="urn:microsoft.com/office/officeart/2005/8/layout/vProcess5"/>
    <dgm:cxn modelId="{EE104D65-86D9-5F40-8229-48F0DEBB6695}" type="presOf" srcId="{2C9EEC09-8D1E-7B47-8F93-23237E40A134}" destId="{D58B9C8D-3961-934B-AE45-CA59F40FBD5A}" srcOrd="0" destOrd="0" presId="urn:microsoft.com/office/officeart/2005/8/layout/vProcess5"/>
    <dgm:cxn modelId="{BC8FC64A-461D-5443-9624-08C598E82405}" type="presParOf" srcId="{EC2D038F-5774-2242-92F8-AA11C35023F5}" destId="{0D6B53A8-ADF4-0943-A764-6CB6F16EA5CB}" srcOrd="0" destOrd="0" presId="urn:microsoft.com/office/officeart/2005/8/layout/vProcess5"/>
    <dgm:cxn modelId="{B005C5F3-866F-A447-AB6C-726ECBBF5377}" type="presParOf" srcId="{EC2D038F-5774-2242-92F8-AA11C35023F5}" destId="{E365C607-76B1-A240-B543-851A11171203}" srcOrd="1" destOrd="0" presId="urn:microsoft.com/office/officeart/2005/8/layout/vProcess5"/>
    <dgm:cxn modelId="{5082EF49-D08D-0145-9448-CEA27BC4033D}" type="presParOf" srcId="{EC2D038F-5774-2242-92F8-AA11C35023F5}" destId="{090A23D4-7470-A24C-B695-C0AFD23F03DE}" srcOrd="2" destOrd="0" presId="urn:microsoft.com/office/officeart/2005/8/layout/vProcess5"/>
    <dgm:cxn modelId="{53336393-B1F0-B640-B52B-DBED9AFB1971}" type="presParOf" srcId="{EC2D038F-5774-2242-92F8-AA11C35023F5}" destId="{F96060A3-09B2-A24F-8121-23A81223DCE2}" srcOrd="3" destOrd="0" presId="urn:microsoft.com/office/officeart/2005/8/layout/vProcess5"/>
    <dgm:cxn modelId="{3B65EACD-3945-0247-8640-4B5D4FF2ACA8}" type="presParOf" srcId="{EC2D038F-5774-2242-92F8-AA11C35023F5}" destId="{ADE18D88-4248-5B4A-B4FC-619D4132EE60}" srcOrd="4" destOrd="0" presId="urn:microsoft.com/office/officeart/2005/8/layout/vProcess5"/>
    <dgm:cxn modelId="{B453C68D-5B41-8A47-B219-C55C94324B99}" type="presParOf" srcId="{EC2D038F-5774-2242-92F8-AA11C35023F5}" destId="{D58B9C8D-3961-934B-AE45-CA59F40FBD5A}" srcOrd="5" destOrd="0" presId="urn:microsoft.com/office/officeart/2005/8/layout/vProcess5"/>
    <dgm:cxn modelId="{E627D137-6624-F44E-80E4-A8B4858DC213}" type="presParOf" srcId="{EC2D038F-5774-2242-92F8-AA11C35023F5}" destId="{C9696043-8613-E343-975B-B0ACC766ACAA}" srcOrd="6" destOrd="0" presId="urn:microsoft.com/office/officeart/2005/8/layout/vProcess5"/>
    <dgm:cxn modelId="{151389A3-6D1E-9246-902F-E27E1836F478}" type="presParOf" srcId="{EC2D038F-5774-2242-92F8-AA11C35023F5}" destId="{76C77C97-E81E-334D-989C-3CDD4B7363B8}" srcOrd="7" destOrd="0" presId="urn:microsoft.com/office/officeart/2005/8/layout/vProcess5"/>
    <dgm:cxn modelId="{0C718DF1-F173-B74B-9539-3CABCA1760F5}" type="presParOf" srcId="{EC2D038F-5774-2242-92F8-AA11C35023F5}" destId="{DB4E576F-847F-D74E-A039-C7F798BABD71}" srcOrd="8" destOrd="0" presId="urn:microsoft.com/office/officeart/2005/8/layout/vProcess5"/>
    <dgm:cxn modelId="{0F647596-DCB4-5E4C-986D-9BBC0E07F6E3}" type="presParOf" srcId="{EC2D038F-5774-2242-92F8-AA11C35023F5}" destId="{305512C0-ABB1-6E4D-A188-49649082CEF6}" srcOrd="9" destOrd="0" presId="urn:microsoft.com/office/officeart/2005/8/layout/vProcess5"/>
    <dgm:cxn modelId="{132691C7-0EB6-454A-8D75-2C98BE837DE8}" type="presParOf" srcId="{EC2D038F-5774-2242-92F8-AA11C35023F5}" destId="{E4EE3C8A-FEEE-6D4E-B6D9-1497631B1EC1}" srcOrd="10" destOrd="0" presId="urn:microsoft.com/office/officeart/2005/8/layout/vProcess5"/>
    <dgm:cxn modelId="{F38C4F90-E723-EB4C-9D24-1F7DED8722D9}" type="presParOf" srcId="{EC2D038F-5774-2242-92F8-AA11C35023F5}" destId="{A5655130-2C52-5C41-95F2-93E31441F7E0}" srcOrd="11" destOrd="0" presId="urn:microsoft.com/office/officeart/2005/8/layout/vProcess5"/>
    <dgm:cxn modelId="{DAB4AB56-64BF-A240-824B-ABD1C226F11E}" type="presParOf" srcId="{EC2D038F-5774-2242-92F8-AA11C35023F5}" destId="{5A511A23-770F-2D4D-A806-4AA60BDC7565}" srcOrd="12" destOrd="0" presId="urn:microsoft.com/office/officeart/2005/8/layout/vProcess5"/>
    <dgm:cxn modelId="{74D92AAE-06B6-5840-A834-82E5E5EF5EDC}" type="presParOf" srcId="{EC2D038F-5774-2242-92F8-AA11C35023F5}" destId="{67A9A84D-3E46-F84C-A77F-8BE67921290D}" srcOrd="13" destOrd="0" presId="urn:microsoft.com/office/officeart/2005/8/layout/vProcess5"/>
    <dgm:cxn modelId="{F07BAC42-BF5F-1941-AEFB-7C6F999D33F1}" type="presParOf" srcId="{EC2D038F-5774-2242-92F8-AA11C35023F5}" destId="{7CF95633-728E-AE41-98C8-548737138D3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02F4EB-5453-5949-A286-AC81B58DFC29}" type="doc">
      <dgm:prSet loTypeId="urn:microsoft.com/office/officeart/2005/8/layout/vList5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A7FB049-15A5-7A49-BE69-780DA0F2F27C}">
      <dgm:prSet phldrT="[Text]" custT="1"/>
      <dgm:spPr/>
      <dgm:t>
        <a:bodyPr/>
        <a:lstStyle/>
        <a:p>
          <a:r>
            <a:rPr lang="en-US" sz="2000" dirty="0" smtClean="0"/>
            <a:t>Data </a:t>
          </a:r>
          <a:endParaRPr lang="en-US" sz="2000" dirty="0"/>
        </a:p>
      </dgm:t>
    </dgm:pt>
    <dgm:pt modelId="{116EEF6C-1EA6-244A-BCCF-23401C3EC619}" type="parTrans" cxnId="{63BAC9DA-22B0-FB4C-84DA-2C50DCE80830}">
      <dgm:prSet/>
      <dgm:spPr/>
      <dgm:t>
        <a:bodyPr/>
        <a:lstStyle/>
        <a:p>
          <a:endParaRPr lang="en-US"/>
        </a:p>
      </dgm:t>
    </dgm:pt>
    <dgm:pt modelId="{452C8580-9A49-264F-93E0-FC76206EA36D}" type="sibTrans" cxnId="{63BAC9DA-22B0-FB4C-84DA-2C50DCE80830}">
      <dgm:prSet/>
      <dgm:spPr/>
      <dgm:t>
        <a:bodyPr/>
        <a:lstStyle/>
        <a:p>
          <a:endParaRPr lang="en-US"/>
        </a:p>
      </dgm:t>
    </dgm:pt>
    <dgm:pt modelId="{39CAE60A-6DD0-BD44-849E-5493EAB2DFC2}">
      <dgm:prSet phldrT="[Text]" custT="1"/>
      <dgm:spPr/>
      <dgm:t>
        <a:bodyPr/>
        <a:lstStyle/>
        <a:p>
          <a:r>
            <a:rPr lang="en-US" sz="1400" dirty="0" smtClean="0"/>
            <a:t>Hydrological</a:t>
          </a:r>
          <a:endParaRPr lang="en-US" sz="1400" dirty="0"/>
        </a:p>
      </dgm:t>
    </dgm:pt>
    <dgm:pt modelId="{6843728D-F6C0-164D-B4D2-0ACED1F80B18}" type="parTrans" cxnId="{640D295F-8827-F148-AE3C-4FB850316728}">
      <dgm:prSet/>
      <dgm:spPr/>
      <dgm:t>
        <a:bodyPr/>
        <a:lstStyle/>
        <a:p>
          <a:endParaRPr lang="en-US"/>
        </a:p>
      </dgm:t>
    </dgm:pt>
    <dgm:pt modelId="{03B68934-5976-1143-8FE4-A0B270891C7B}" type="sibTrans" cxnId="{640D295F-8827-F148-AE3C-4FB850316728}">
      <dgm:prSet/>
      <dgm:spPr/>
      <dgm:t>
        <a:bodyPr/>
        <a:lstStyle/>
        <a:p>
          <a:endParaRPr lang="en-US"/>
        </a:p>
      </dgm:t>
    </dgm:pt>
    <dgm:pt modelId="{0D95E476-F5EF-9B42-B306-8D59BBD793B6}">
      <dgm:prSet phldrT="[Text]" custT="1"/>
      <dgm:spPr/>
      <dgm:t>
        <a:bodyPr/>
        <a:lstStyle/>
        <a:p>
          <a:r>
            <a:rPr lang="en-US" sz="1400" dirty="0" smtClean="0"/>
            <a:t>Meteorological</a:t>
          </a:r>
        </a:p>
      </dgm:t>
    </dgm:pt>
    <dgm:pt modelId="{13E6A395-CFEB-754D-A87F-1E89739FC022}" type="parTrans" cxnId="{36D85935-BDA8-004E-8EE6-40B871C066D0}">
      <dgm:prSet/>
      <dgm:spPr/>
      <dgm:t>
        <a:bodyPr/>
        <a:lstStyle/>
        <a:p>
          <a:endParaRPr lang="en-US"/>
        </a:p>
      </dgm:t>
    </dgm:pt>
    <dgm:pt modelId="{0A9F52E5-AA08-F840-92B7-8C8EF35F104D}" type="sibTrans" cxnId="{36D85935-BDA8-004E-8EE6-40B871C066D0}">
      <dgm:prSet/>
      <dgm:spPr/>
      <dgm:t>
        <a:bodyPr/>
        <a:lstStyle/>
        <a:p>
          <a:endParaRPr lang="en-US"/>
        </a:p>
      </dgm:t>
    </dgm:pt>
    <dgm:pt modelId="{D75059BE-B5F0-FD48-A5FA-64D6E59E8AAB}">
      <dgm:prSet phldrT="[Text]" custT="1"/>
      <dgm:spPr/>
      <dgm:t>
        <a:bodyPr/>
        <a:lstStyle/>
        <a:p>
          <a:r>
            <a:rPr lang="en-US" sz="2000" dirty="0" smtClean="0"/>
            <a:t>Information</a:t>
          </a:r>
          <a:endParaRPr lang="en-US" sz="2000" dirty="0"/>
        </a:p>
      </dgm:t>
    </dgm:pt>
    <dgm:pt modelId="{A0E974C3-E43B-444B-8EE5-11B011DD5B69}" type="parTrans" cxnId="{34579C45-28D9-DC47-9DEB-18FC5751EA92}">
      <dgm:prSet/>
      <dgm:spPr/>
      <dgm:t>
        <a:bodyPr/>
        <a:lstStyle/>
        <a:p>
          <a:endParaRPr lang="en-US"/>
        </a:p>
      </dgm:t>
    </dgm:pt>
    <dgm:pt modelId="{B18BA42E-4D0D-1340-B5A0-164E853CD226}" type="sibTrans" cxnId="{34579C45-28D9-DC47-9DEB-18FC5751EA92}">
      <dgm:prSet/>
      <dgm:spPr/>
      <dgm:t>
        <a:bodyPr/>
        <a:lstStyle/>
        <a:p>
          <a:endParaRPr lang="en-US"/>
        </a:p>
      </dgm:t>
    </dgm:pt>
    <dgm:pt modelId="{A544CEE0-68BB-D646-8E91-131EA258A354}">
      <dgm:prSet phldrT="[Text]"/>
      <dgm:spPr/>
      <dgm:t>
        <a:bodyPr/>
        <a:lstStyle/>
        <a:p>
          <a:r>
            <a:rPr lang="en-US" dirty="0" smtClean="0"/>
            <a:t>Organization's strategic direction </a:t>
          </a:r>
          <a:endParaRPr lang="en-US" dirty="0"/>
        </a:p>
      </dgm:t>
    </dgm:pt>
    <dgm:pt modelId="{7B4C8F93-5A90-B040-B4E2-EEE53D52B2A2}" type="parTrans" cxnId="{B1B1C365-D293-5344-9CBA-906DCEFD0092}">
      <dgm:prSet/>
      <dgm:spPr/>
      <dgm:t>
        <a:bodyPr/>
        <a:lstStyle/>
        <a:p>
          <a:endParaRPr lang="en-US"/>
        </a:p>
      </dgm:t>
    </dgm:pt>
    <dgm:pt modelId="{61A6D7D9-E1D2-BE40-8B8D-36FDCB3E9044}" type="sibTrans" cxnId="{B1B1C365-D293-5344-9CBA-906DCEFD0092}">
      <dgm:prSet/>
      <dgm:spPr/>
      <dgm:t>
        <a:bodyPr/>
        <a:lstStyle/>
        <a:p>
          <a:endParaRPr lang="en-US"/>
        </a:p>
      </dgm:t>
    </dgm:pt>
    <dgm:pt modelId="{E6E44896-9249-0D4F-866C-097246D3E80F}">
      <dgm:prSet phldrT="[Text]"/>
      <dgm:spPr/>
      <dgm:t>
        <a:bodyPr/>
        <a:lstStyle/>
        <a:p>
          <a:r>
            <a:rPr lang="en-US" dirty="0" smtClean="0"/>
            <a:t>Shareholder's &amp; stakeholder's visons</a:t>
          </a:r>
          <a:endParaRPr lang="en-US" dirty="0"/>
        </a:p>
      </dgm:t>
    </dgm:pt>
    <dgm:pt modelId="{7150FDAF-07D3-8543-ADE2-7F30EB28B515}" type="parTrans" cxnId="{1DCDA22E-FDA2-B94A-8525-FD183B7C292A}">
      <dgm:prSet/>
      <dgm:spPr/>
      <dgm:t>
        <a:bodyPr/>
        <a:lstStyle/>
        <a:p>
          <a:endParaRPr lang="en-US"/>
        </a:p>
      </dgm:t>
    </dgm:pt>
    <dgm:pt modelId="{95572EB4-F7E1-B941-AC9A-CF72D823E57F}" type="sibTrans" cxnId="{1DCDA22E-FDA2-B94A-8525-FD183B7C292A}">
      <dgm:prSet/>
      <dgm:spPr/>
      <dgm:t>
        <a:bodyPr/>
        <a:lstStyle/>
        <a:p>
          <a:endParaRPr lang="en-US"/>
        </a:p>
      </dgm:t>
    </dgm:pt>
    <dgm:pt modelId="{61EC1568-E39F-ED49-A831-1729B83B1752}">
      <dgm:prSet phldrT="[Text]" custT="1"/>
      <dgm:spPr/>
      <dgm:t>
        <a:bodyPr/>
        <a:lstStyle/>
        <a:p>
          <a:r>
            <a:rPr lang="en-US" sz="2000" dirty="0" smtClean="0"/>
            <a:t>Knowledge</a:t>
          </a:r>
          <a:endParaRPr lang="en-US" sz="2000" dirty="0"/>
        </a:p>
      </dgm:t>
    </dgm:pt>
    <dgm:pt modelId="{EAC2A1F7-ACEF-304F-A034-7AD522C0D9F0}" type="parTrans" cxnId="{9ED302E7-24D4-4548-9AE4-70B2E6B49CB6}">
      <dgm:prSet/>
      <dgm:spPr/>
      <dgm:t>
        <a:bodyPr/>
        <a:lstStyle/>
        <a:p>
          <a:endParaRPr lang="en-US"/>
        </a:p>
      </dgm:t>
    </dgm:pt>
    <dgm:pt modelId="{4AE007A5-99A9-7F4B-93A0-ED3E33871147}" type="sibTrans" cxnId="{9ED302E7-24D4-4548-9AE4-70B2E6B49CB6}">
      <dgm:prSet/>
      <dgm:spPr/>
      <dgm:t>
        <a:bodyPr/>
        <a:lstStyle/>
        <a:p>
          <a:endParaRPr lang="en-US"/>
        </a:p>
      </dgm:t>
    </dgm:pt>
    <dgm:pt modelId="{1B39B982-4FF1-044F-94A0-9972F4D2F1B2}">
      <dgm:prSet phldrT="[Text]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Technological innovation</a:t>
          </a:r>
          <a:endParaRPr lang="en-US" dirty="0"/>
        </a:p>
      </dgm:t>
    </dgm:pt>
    <dgm:pt modelId="{F1044C81-0AAF-D94C-B715-55AA6D4D6B79}" type="parTrans" cxnId="{916048FC-22F6-BB4A-B2E4-D44C599A5D6C}">
      <dgm:prSet/>
      <dgm:spPr/>
      <dgm:t>
        <a:bodyPr/>
        <a:lstStyle/>
        <a:p>
          <a:endParaRPr lang="en-US"/>
        </a:p>
      </dgm:t>
    </dgm:pt>
    <dgm:pt modelId="{E4D63EA8-70B5-A641-A939-FD3113E3C5C7}" type="sibTrans" cxnId="{916048FC-22F6-BB4A-B2E4-D44C599A5D6C}">
      <dgm:prSet/>
      <dgm:spPr/>
      <dgm:t>
        <a:bodyPr/>
        <a:lstStyle/>
        <a:p>
          <a:endParaRPr lang="en-US"/>
        </a:p>
      </dgm:t>
    </dgm:pt>
    <dgm:pt modelId="{93B64B91-EC3E-C240-AB25-19CB9D4A65A8}">
      <dgm:prSet phldrT="[Text]" custT="1"/>
      <dgm:spPr/>
      <dgm:t>
        <a:bodyPr/>
        <a:lstStyle/>
        <a:p>
          <a:r>
            <a:rPr lang="en-US" sz="1400" dirty="0" smtClean="0"/>
            <a:t>Demographic</a:t>
          </a:r>
        </a:p>
      </dgm:t>
    </dgm:pt>
    <dgm:pt modelId="{A02B16F9-D4B5-DB4B-8EA7-B4AC65FDD111}" type="parTrans" cxnId="{7BC70D1F-A8C4-F54B-A2D7-899A73CFA5E7}">
      <dgm:prSet/>
      <dgm:spPr/>
      <dgm:t>
        <a:bodyPr/>
        <a:lstStyle/>
        <a:p>
          <a:endParaRPr lang="en-US"/>
        </a:p>
      </dgm:t>
    </dgm:pt>
    <dgm:pt modelId="{101BA1D6-9996-E74A-AC81-03EB4C53459D}" type="sibTrans" cxnId="{7BC70D1F-A8C4-F54B-A2D7-899A73CFA5E7}">
      <dgm:prSet/>
      <dgm:spPr/>
      <dgm:t>
        <a:bodyPr/>
        <a:lstStyle/>
        <a:p>
          <a:endParaRPr lang="en-US"/>
        </a:p>
      </dgm:t>
    </dgm:pt>
    <dgm:pt modelId="{AFF57C65-C17A-724C-A6AF-507E0809D1C7}">
      <dgm:prSet phldrT="[Text]" custT="1"/>
      <dgm:spPr/>
      <dgm:t>
        <a:bodyPr/>
        <a:lstStyle/>
        <a:p>
          <a:r>
            <a:rPr lang="en-US" sz="1400" dirty="0" smtClean="0"/>
            <a:t>Land use</a:t>
          </a:r>
        </a:p>
      </dgm:t>
    </dgm:pt>
    <dgm:pt modelId="{EA450477-EDE3-B141-B941-15B6598A85CD}" type="parTrans" cxnId="{DE1B048E-AABF-A64D-89E8-172AFCF3C8C3}">
      <dgm:prSet/>
      <dgm:spPr/>
      <dgm:t>
        <a:bodyPr/>
        <a:lstStyle/>
        <a:p>
          <a:endParaRPr lang="en-US"/>
        </a:p>
      </dgm:t>
    </dgm:pt>
    <dgm:pt modelId="{39E8DCB4-44E5-994E-B274-B1C29BBA0A39}" type="sibTrans" cxnId="{DE1B048E-AABF-A64D-89E8-172AFCF3C8C3}">
      <dgm:prSet/>
      <dgm:spPr/>
      <dgm:t>
        <a:bodyPr/>
        <a:lstStyle/>
        <a:p>
          <a:endParaRPr lang="en-US"/>
        </a:p>
      </dgm:t>
    </dgm:pt>
    <dgm:pt modelId="{05B0C28F-1A81-FC41-9218-C57CB43A9E99}">
      <dgm:prSet phldrT="[Text]" custT="1"/>
      <dgm:spPr/>
      <dgm:t>
        <a:bodyPr/>
        <a:lstStyle/>
        <a:p>
          <a:r>
            <a:rPr lang="en-US" sz="1400" dirty="0" smtClean="0"/>
            <a:t>Environmental quality </a:t>
          </a:r>
        </a:p>
      </dgm:t>
    </dgm:pt>
    <dgm:pt modelId="{2364D4AF-DBE7-4C48-90F7-D22F18C57B9B}" type="parTrans" cxnId="{842FAEFB-754B-A64E-9674-E3E29F89DBD1}">
      <dgm:prSet/>
      <dgm:spPr/>
      <dgm:t>
        <a:bodyPr/>
        <a:lstStyle/>
        <a:p>
          <a:endParaRPr lang="en-US"/>
        </a:p>
      </dgm:t>
    </dgm:pt>
    <dgm:pt modelId="{8269EFCD-7582-514B-9E1A-1E996B867AFD}" type="sibTrans" cxnId="{842FAEFB-754B-A64E-9674-E3E29F89DBD1}">
      <dgm:prSet/>
      <dgm:spPr/>
      <dgm:t>
        <a:bodyPr/>
        <a:lstStyle/>
        <a:p>
          <a:endParaRPr lang="en-US"/>
        </a:p>
      </dgm:t>
    </dgm:pt>
    <dgm:pt modelId="{4D79B66C-596F-9B4F-A114-1D7C73D5D1AD}">
      <dgm:prSet phldrT="[Text]"/>
      <dgm:spPr/>
      <dgm:t>
        <a:bodyPr/>
        <a:lstStyle/>
        <a:p>
          <a:r>
            <a:rPr lang="en-US" dirty="0" smtClean="0"/>
            <a:t>Growth trends</a:t>
          </a:r>
          <a:endParaRPr lang="en-US" dirty="0"/>
        </a:p>
      </dgm:t>
    </dgm:pt>
    <dgm:pt modelId="{3A2B7ACB-039D-1843-AD1C-E03C5951EA87}" type="parTrans" cxnId="{1900B629-95DC-0D43-8722-9EA46FACAD87}">
      <dgm:prSet/>
      <dgm:spPr/>
      <dgm:t>
        <a:bodyPr/>
        <a:lstStyle/>
        <a:p>
          <a:endParaRPr lang="en-US"/>
        </a:p>
      </dgm:t>
    </dgm:pt>
    <dgm:pt modelId="{9E63081F-1B29-A64D-8856-703909838722}" type="sibTrans" cxnId="{1900B629-95DC-0D43-8722-9EA46FACAD87}">
      <dgm:prSet/>
      <dgm:spPr/>
      <dgm:t>
        <a:bodyPr/>
        <a:lstStyle/>
        <a:p>
          <a:endParaRPr lang="en-US"/>
        </a:p>
      </dgm:t>
    </dgm:pt>
    <dgm:pt modelId="{8DA1BC9B-B120-5B4C-BF1A-AEB413EA339F}">
      <dgm:prSet phldrT="[Text]"/>
      <dgm:spPr/>
      <dgm:t>
        <a:bodyPr/>
        <a:lstStyle/>
        <a:p>
          <a:r>
            <a:rPr lang="en-US" dirty="0" smtClean="0"/>
            <a:t>Climatic trends</a:t>
          </a:r>
          <a:endParaRPr lang="en-US" dirty="0"/>
        </a:p>
      </dgm:t>
    </dgm:pt>
    <dgm:pt modelId="{B7FC0578-AF5D-6E47-ADE7-FFBBDA0AD15F}" type="parTrans" cxnId="{F586E821-45DD-DC4C-8426-AF8463AA3770}">
      <dgm:prSet/>
      <dgm:spPr/>
      <dgm:t>
        <a:bodyPr/>
        <a:lstStyle/>
        <a:p>
          <a:endParaRPr lang="en-US"/>
        </a:p>
      </dgm:t>
    </dgm:pt>
    <dgm:pt modelId="{B3243D3A-123A-F74D-8804-052109EDBA92}" type="sibTrans" cxnId="{F586E821-45DD-DC4C-8426-AF8463AA3770}">
      <dgm:prSet/>
      <dgm:spPr/>
      <dgm:t>
        <a:bodyPr/>
        <a:lstStyle/>
        <a:p>
          <a:endParaRPr lang="en-US"/>
        </a:p>
      </dgm:t>
    </dgm:pt>
    <dgm:pt modelId="{D10F4077-0D54-2741-A5E6-258A0FBDC243}">
      <dgm:prSet phldrT="[Text]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National &amp; international trends</a:t>
          </a:r>
          <a:endParaRPr lang="en-US" dirty="0"/>
        </a:p>
      </dgm:t>
    </dgm:pt>
    <dgm:pt modelId="{FD8AD19E-7394-B742-8FD0-0A1700839BD0}" type="parTrans" cxnId="{60631BB1-1810-A64E-A5E5-E7C2539A5243}">
      <dgm:prSet/>
      <dgm:spPr/>
      <dgm:t>
        <a:bodyPr/>
        <a:lstStyle/>
        <a:p>
          <a:endParaRPr lang="en-US"/>
        </a:p>
      </dgm:t>
    </dgm:pt>
    <dgm:pt modelId="{0BD2440D-986F-D740-84EE-17C80BA36EFD}" type="sibTrans" cxnId="{60631BB1-1810-A64E-A5E5-E7C2539A5243}">
      <dgm:prSet/>
      <dgm:spPr/>
      <dgm:t>
        <a:bodyPr/>
        <a:lstStyle/>
        <a:p>
          <a:endParaRPr lang="en-US"/>
        </a:p>
      </dgm:t>
    </dgm:pt>
    <dgm:pt modelId="{9E36F351-7632-E043-BC9C-19D4D3608847}">
      <dgm:prSet phldrT="[Text]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Community &amp; stakeholder knowledge</a:t>
          </a:r>
          <a:endParaRPr lang="en-US" dirty="0"/>
        </a:p>
      </dgm:t>
    </dgm:pt>
    <dgm:pt modelId="{9C293C7A-E31B-034C-93B9-193C50C9CC0A}" type="parTrans" cxnId="{65AB5CD1-1271-4347-AC35-05381C679244}">
      <dgm:prSet/>
      <dgm:spPr/>
      <dgm:t>
        <a:bodyPr/>
        <a:lstStyle/>
        <a:p>
          <a:endParaRPr lang="en-US"/>
        </a:p>
      </dgm:t>
    </dgm:pt>
    <dgm:pt modelId="{B33EC349-0A6B-2543-9DE2-F9C8B9CCFCFA}" type="sibTrans" cxnId="{65AB5CD1-1271-4347-AC35-05381C679244}">
      <dgm:prSet/>
      <dgm:spPr/>
      <dgm:t>
        <a:bodyPr/>
        <a:lstStyle/>
        <a:p>
          <a:endParaRPr lang="en-US"/>
        </a:p>
      </dgm:t>
    </dgm:pt>
    <dgm:pt modelId="{209B247F-FCFF-DD46-9522-0FC3A758753C}">
      <dgm:prSet phldrT="[Text]"/>
      <dgm:spPr/>
      <dgm:t>
        <a:bodyPr/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dirty="0" smtClean="0"/>
            <a:t>Opportunities for innovation</a:t>
          </a:r>
          <a:endParaRPr lang="en-US" dirty="0"/>
        </a:p>
      </dgm:t>
    </dgm:pt>
    <dgm:pt modelId="{8848D917-6F1F-164D-9E6F-9BEE81E1C6DE}" type="parTrans" cxnId="{F1834157-9F60-1C45-A5DB-BD819EED52FE}">
      <dgm:prSet/>
      <dgm:spPr/>
      <dgm:t>
        <a:bodyPr/>
        <a:lstStyle/>
        <a:p>
          <a:endParaRPr lang="en-US"/>
        </a:p>
      </dgm:t>
    </dgm:pt>
    <dgm:pt modelId="{B7BCAFCA-E674-9C4B-ACF3-18242EE73F22}" type="sibTrans" cxnId="{F1834157-9F60-1C45-A5DB-BD819EED52FE}">
      <dgm:prSet/>
      <dgm:spPr/>
      <dgm:t>
        <a:bodyPr/>
        <a:lstStyle/>
        <a:p>
          <a:endParaRPr lang="en-US"/>
        </a:p>
      </dgm:t>
    </dgm:pt>
    <dgm:pt modelId="{5E21F3AC-18E0-AF4D-9590-C5864D41F9A1}" type="pres">
      <dgm:prSet presAssocID="{4802F4EB-5453-5949-A286-AC81B58DFC29}" presName="Name0" presStyleCnt="0">
        <dgm:presLayoutVars>
          <dgm:dir/>
          <dgm:animLvl val="lvl"/>
          <dgm:resizeHandles val="exact"/>
        </dgm:presLayoutVars>
      </dgm:prSet>
      <dgm:spPr/>
    </dgm:pt>
    <dgm:pt modelId="{BFFFED74-DEDE-1B44-9132-DCCD2E114FFF}" type="pres">
      <dgm:prSet presAssocID="{7A7FB049-15A5-7A49-BE69-780DA0F2F27C}" presName="linNode" presStyleCnt="0"/>
      <dgm:spPr/>
    </dgm:pt>
    <dgm:pt modelId="{E7357C91-EA97-AF45-844D-A89705A1F7F3}" type="pres">
      <dgm:prSet presAssocID="{7A7FB049-15A5-7A49-BE69-780DA0F2F27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AFF84CD-B7FD-9D4B-B7CA-08D0E4929F6E}" type="pres">
      <dgm:prSet presAssocID="{7A7FB049-15A5-7A49-BE69-780DA0F2F27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6D7C-F3DF-9D47-8E26-E5EC7B38A032}" type="pres">
      <dgm:prSet presAssocID="{452C8580-9A49-264F-93E0-FC76206EA36D}" presName="sp" presStyleCnt="0"/>
      <dgm:spPr/>
    </dgm:pt>
    <dgm:pt modelId="{876E4E63-C0D7-194C-9AAF-D995A2701791}" type="pres">
      <dgm:prSet presAssocID="{D75059BE-B5F0-FD48-A5FA-64D6E59E8AAB}" presName="linNode" presStyleCnt="0"/>
      <dgm:spPr/>
    </dgm:pt>
    <dgm:pt modelId="{1CE17125-225C-F147-8CF7-9DC68771ADEA}" type="pres">
      <dgm:prSet presAssocID="{D75059BE-B5F0-FD48-A5FA-64D6E59E8AA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E557CD2-355C-A744-BF1B-15650D339CCD}" type="pres">
      <dgm:prSet presAssocID="{D75059BE-B5F0-FD48-A5FA-64D6E59E8AA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2CD8F-FD6E-6F4E-AF15-037944D3F4A6}" type="pres">
      <dgm:prSet presAssocID="{B18BA42E-4D0D-1340-B5A0-164E853CD226}" presName="sp" presStyleCnt="0"/>
      <dgm:spPr/>
    </dgm:pt>
    <dgm:pt modelId="{73C82B91-2CD5-284D-9F90-A44B36C1741E}" type="pres">
      <dgm:prSet presAssocID="{61EC1568-E39F-ED49-A831-1729B83B1752}" presName="linNode" presStyleCnt="0"/>
      <dgm:spPr/>
    </dgm:pt>
    <dgm:pt modelId="{8B13A023-50A6-674B-8B4B-08235F5917B2}" type="pres">
      <dgm:prSet presAssocID="{61EC1568-E39F-ED49-A831-1729B83B175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8B95FEA-868A-EB47-805A-0BD99C579E20}" type="pres">
      <dgm:prSet presAssocID="{61EC1568-E39F-ED49-A831-1729B83B175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BF54AE-318E-CE45-AE87-5AA3447E43C3}" type="presOf" srcId="{0D95E476-F5EF-9B42-B306-8D59BBD793B6}" destId="{9AFF84CD-B7FD-9D4B-B7CA-08D0E4929F6E}" srcOrd="0" destOrd="1" presId="urn:microsoft.com/office/officeart/2005/8/layout/vList5"/>
    <dgm:cxn modelId="{F1834157-9F60-1C45-A5DB-BD819EED52FE}" srcId="{61EC1568-E39F-ED49-A831-1729B83B1752}" destId="{209B247F-FCFF-DD46-9522-0FC3A758753C}" srcOrd="3" destOrd="0" parTransId="{8848D917-6F1F-164D-9E6F-9BEE81E1C6DE}" sibTransId="{B7BCAFCA-E674-9C4B-ACF3-18242EE73F22}"/>
    <dgm:cxn modelId="{FADD6519-D137-784B-8F9D-B62D2D14E136}" type="presOf" srcId="{39CAE60A-6DD0-BD44-849E-5493EAB2DFC2}" destId="{9AFF84CD-B7FD-9D4B-B7CA-08D0E4929F6E}" srcOrd="0" destOrd="0" presId="urn:microsoft.com/office/officeart/2005/8/layout/vList5"/>
    <dgm:cxn modelId="{1DCDA22E-FDA2-B94A-8525-FD183B7C292A}" srcId="{D75059BE-B5F0-FD48-A5FA-64D6E59E8AAB}" destId="{E6E44896-9249-0D4F-866C-097246D3E80F}" srcOrd="1" destOrd="0" parTransId="{7150FDAF-07D3-8543-ADE2-7F30EB28B515}" sibTransId="{95572EB4-F7E1-B941-AC9A-CF72D823E57F}"/>
    <dgm:cxn modelId="{B9D1EDBD-0BCA-0D4D-869B-101D2F5A4080}" type="presOf" srcId="{1B39B982-4FF1-044F-94A0-9972F4D2F1B2}" destId="{B8B95FEA-868A-EB47-805A-0BD99C579E20}" srcOrd="0" destOrd="0" presId="urn:microsoft.com/office/officeart/2005/8/layout/vList5"/>
    <dgm:cxn modelId="{CE6590F1-8F1D-2B46-9494-A66E3B8092B3}" type="presOf" srcId="{D10F4077-0D54-2741-A5E6-258A0FBDC243}" destId="{B8B95FEA-868A-EB47-805A-0BD99C579E20}" srcOrd="0" destOrd="1" presId="urn:microsoft.com/office/officeart/2005/8/layout/vList5"/>
    <dgm:cxn modelId="{0F72F724-B158-004F-9628-6D4095F61734}" type="presOf" srcId="{93B64B91-EC3E-C240-AB25-19CB9D4A65A8}" destId="{9AFF84CD-B7FD-9D4B-B7CA-08D0E4929F6E}" srcOrd="0" destOrd="2" presId="urn:microsoft.com/office/officeart/2005/8/layout/vList5"/>
    <dgm:cxn modelId="{7BC70D1F-A8C4-F54B-A2D7-899A73CFA5E7}" srcId="{7A7FB049-15A5-7A49-BE69-780DA0F2F27C}" destId="{93B64B91-EC3E-C240-AB25-19CB9D4A65A8}" srcOrd="2" destOrd="0" parTransId="{A02B16F9-D4B5-DB4B-8EA7-B4AC65FDD111}" sibTransId="{101BA1D6-9996-E74A-AC81-03EB4C53459D}"/>
    <dgm:cxn modelId="{1900B629-95DC-0D43-8722-9EA46FACAD87}" srcId="{D75059BE-B5F0-FD48-A5FA-64D6E59E8AAB}" destId="{4D79B66C-596F-9B4F-A114-1D7C73D5D1AD}" srcOrd="2" destOrd="0" parTransId="{3A2B7ACB-039D-1843-AD1C-E03C5951EA87}" sibTransId="{9E63081F-1B29-A64D-8856-703909838722}"/>
    <dgm:cxn modelId="{309809E2-3758-1A44-A12E-5EC2D5ACED15}" type="presOf" srcId="{4802F4EB-5453-5949-A286-AC81B58DFC29}" destId="{5E21F3AC-18E0-AF4D-9590-C5864D41F9A1}" srcOrd="0" destOrd="0" presId="urn:microsoft.com/office/officeart/2005/8/layout/vList5"/>
    <dgm:cxn modelId="{EE48824C-7FE3-8A49-9E5E-C1E144146E0A}" type="presOf" srcId="{4D79B66C-596F-9B4F-A114-1D7C73D5D1AD}" destId="{FE557CD2-355C-A744-BF1B-15650D339CCD}" srcOrd="0" destOrd="2" presId="urn:microsoft.com/office/officeart/2005/8/layout/vList5"/>
    <dgm:cxn modelId="{BF2344FF-5DB7-AB4C-9B3D-17F0765368D7}" type="presOf" srcId="{8DA1BC9B-B120-5B4C-BF1A-AEB413EA339F}" destId="{FE557CD2-355C-A744-BF1B-15650D339CCD}" srcOrd="0" destOrd="3" presId="urn:microsoft.com/office/officeart/2005/8/layout/vList5"/>
    <dgm:cxn modelId="{5B009ABF-817D-0048-AD67-7E94E5027CBE}" type="presOf" srcId="{9E36F351-7632-E043-BC9C-19D4D3608847}" destId="{B8B95FEA-868A-EB47-805A-0BD99C579E20}" srcOrd="0" destOrd="2" presId="urn:microsoft.com/office/officeart/2005/8/layout/vList5"/>
    <dgm:cxn modelId="{58C678AE-72FF-DD4B-A482-1C6A2F812136}" type="presOf" srcId="{05B0C28F-1A81-FC41-9218-C57CB43A9E99}" destId="{9AFF84CD-B7FD-9D4B-B7CA-08D0E4929F6E}" srcOrd="0" destOrd="4" presId="urn:microsoft.com/office/officeart/2005/8/layout/vList5"/>
    <dgm:cxn modelId="{65AB5CD1-1271-4347-AC35-05381C679244}" srcId="{61EC1568-E39F-ED49-A831-1729B83B1752}" destId="{9E36F351-7632-E043-BC9C-19D4D3608847}" srcOrd="2" destOrd="0" parTransId="{9C293C7A-E31B-034C-93B9-193C50C9CC0A}" sibTransId="{B33EC349-0A6B-2543-9DE2-F9C8B9CCFCFA}"/>
    <dgm:cxn modelId="{640D295F-8827-F148-AE3C-4FB850316728}" srcId="{7A7FB049-15A5-7A49-BE69-780DA0F2F27C}" destId="{39CAE60A-6DD0-BD44-849E-5493EAB2DFC2}" srcOrd="0" destOrd="0" parTransId="{6843728D-F6C0-164D-B4D2-0ACED1F80B18}" sibTransId="{03B68934-5976-1143-8FE4-A0B270891C7B}"/>
    <dgm:cxn modelId="{60631BB1-1810-A64E-A5E5-E7C2539A5243}" srcId="{61EC1568-E39F-ED49-A831-1729B83B1752}" destId="{D10F4077-0D54-2741-A5E6-258A0FBDC243}" srcOrd="1" destOrd="0" parTransId="{FD8AD19E-7394-B742-8FD0-0A1700839BD0}" sibTransId="{0BD2440D-986F-D740-84EE-17C80BA36EFD}"/>
    <dgm:cxn modelId="{9ED302E7-24D4-4548-9AE4-70B2E6B49CB6}" srcId="{4802F4EB-5453-5949-A286-AC81B58DFC29}" destId="{61EC1568-E39F-ED49-A831-1729B83B1752}" srcOrd="2" destOrd="0" parTransId="{EAC2A1F7-ACEF-304F-A034-7AD522C0D9F0}" sibTransId="{4AE007A5-99A9-7F4B-93A0-ED3E33871147}"/>
    <dgm:cxn modelId="{2D678AC7-FF21-4E4E-8B48-E34769DFEEDD}" type="presOf" srcId="{A544CEE0-68BB-D646-8E91-131EA258A354}" destId="{FE557CD2-355C-A744-BF1B-15650D339CCD}" srcOrd="0" destOrd="0" presId="urn:microsoft.com/office/officeart/2005/8/layout/vList5"/>
    <dgm:cxn modelId="{49BDB0EC-2A89-444B-8F7F-4D0BFCB8C7F2}" type="presOf" srcId="{7A7FB049-15A5-7A49-BE69-780DA0F2F27C}" destId="{E7357C91-EA97-AF45-844D-A89705A1F7F3}" srcOrd="0" destOrd="0" presId="urn:microsoft.com/office/officeart/2005/8/layout/vList5"/>
    <dgm:cxn modelId="{63BAC9DA-22B0-FB4C-84DA-2C50DCE80830}" srcId="{4802F4EB-5453-5949-A286-AC81B58DFC29}" destId="{7A7FB049-15A5-7A49-BE69-780DA0F2F27C}" srcOrd="0" destOrd="0" parTransId="{116EEF6C-1EA6-244A-BCCF-23401C3EC619}" sibTransId="{452C8580-9A49-264F-93E0-FC76206EA36D}"/>
    <dgm:cxn modelId="{3CB6C56E-328F-AB46-834C-E549AD66486B}" type="presOf" srcId="{209B247F-FCFF-DD46-9522-0FC3A758753C}" destId="{B8B95FEA-868A-EB47-805A-0BD99C579E20}" srcOrd="0" destOrd="3" presId="urn:microsoft.com/office/officeart/2005/8/layout/vList5"/>
    <dgm:cxn modelId="{9EEDEEEE-4E4F-B84C-8C3A-E0448B1942E4}" type="presOf" srcId="{D75059BE-B5F0-FD48-A5FA-64D6E59E8AAB}" destId="{1CE17125-225C-F147-8CF7-9DC68771ADEA}" srcOrd="0" destOrd="0" presId="urn:microsoft.com/office/officeart/2005/8/layout/vList5"/>
    <dgm:cxn modelId="{B1B1C365-D293-5344-9CBA-906DCEFD0092}" srcId="{D75059BE-B5F0-FD48-A5FA-64D6E59E8AAB}" destId="{A544CEE0-68BB-D646-8E91-131EA258A354}" srcOrd="0" destOrd="0" parTransId="{7B4C8F93-5A90-B040-B4E2-EEE53D52B2A2}" sibTransId="{61A6D7D9-E1D2-BE40-8B8D-36FDCB3E9044}"/>
    <dgm:cxn modelId="{5CD08623-CCF2-CB4E-B1D6-36ED4EE5A0A4}" type="presOf" srcId="{61EC1568-E39F-ED49-A831-1729B83B1752}" destId="{8B13A023-50A6-674B-8B4B-08235F5917B2}" srcOrd="0" destOrd="0" presId="urn:microsoft.com/office/officeart/2005/8/layout/vList5"/>
    <dgm:cxn modelId="{34579C45-28D9-DC47-9DEB-18FC5751EA92}" srcId="{4802F4EB-5453-5949-A286-AC81B58DFC29}" destId="{D75059BE-B5F0-FD48-A5FA-64D6E59E8AAB}" srcOrd="1" destOrd="0" parTransId="{A0E974C3-E43B-444B-8EE5-11B011DD5B69}" sibTransId="{B18BA42E-4D0D-1340-B5A0-164E853CD226}"/>
    <dgm:cxn modelId="{916048FC-22F6-BB4A-B2E4-D44C599A5D6C}" srcId="{61EC1568-E39F-ED49-A831-1729B83B1752}" destId="{1B39B982-4FF1-044F-94A0-9972F4D2F1B2}" srcOrd="0" destOrd="0" parTransId="{F1044C81-0AAF-D94C-B715-55AA6D4D6B79}" sibTransId="{E4D63EA8-70B5-A641-A939-FD3113E3C5C7}"/>
    <dgm:cxn modelId="{31F43E7F-0C2A-0C4F-A305-36360A0B5758}" type="presOf" srcId="{E6E44896-9249-0D4F-866C-097246D3E80F}" destId="{FE557CD2-355C-A744-BF1B-15650D339CCD}" srcOrd="0" destOrd="1" presId="urn:microsoft.com/office/officeart/2005/8/layout/vList5"/>
    <dgm:cxn modelId="{A676EAEF-20A2-C843-BBF7-C48D0294C0CD}" type="presOf" srcId="{AFF57C65-C17A-724C-A6AF-507E0809D1C7}" destId="{9AFF84CD-B7FD-9D4B-B7CA-08D0E4929F6E}" srcOrd="0" destOrd="3" presId="urn:microsoft.com/office/officeart/2005/8/layout/vList5"/>
    <dgm:cxn modelId="{842FAEFB-754B-A64E-9674-E3E29F89DBD1}" srcId="{7A7FB049-15A5-7A49-BE69-780DA0F2F27C}" destId="{05B0C28F-1A81-FC41-9218-C57CB43A9E99}" srcOrd="4" destOrd="0" parTransId="{2364D4AF-DBE7-4C48-90F7-D22F18C57B9B}" sibTransId="{8269EFCD-7582-514B-9E1A-1E996B867AFD}"/>
    <dgm:cxn modelId="{F586E821-45DD-DC4C-8426-AF8463AA3770}" srcId="{D75059BE-B5F0-FD48-A5FA-64D6E59E8AAB}" destId="{8DA1BC9B-B120-5B4C-BF1A-AEB413EA339F}" srcOrd="3" destOrd="0" parTransId="{B7FC0578-AF5D-6E47-ADE7-FFBBDA0AD15F}" sibTransId="{B3243D3A-123A-F74D-8804-052109EDBA92}"/>
    <dgm:cxn modelId="{36D85935-BDA8-004E-8EE6-40B871C066D0}" srcId="{7A7FB049-15A5-7A49-BE69-780DA0F2F27C}" destId="{0D95E476-F5EF-9B42-B306-8D59BBD793B6}" srcOrd="1" destOrd="0" parTransId="{13E6A395-CFEB-754D-A87F-1E89739FC022}" sibTransId="{0A9F52E5-AA08-F840-92B7-8C8EF35F104D}"/>
    <dgm:cxn modelId="{DE1B048E-AABF-A64D-89E8-172AFCF3C8C3}" srcId="{7A7FB049-15A5-7A49-BE69-780DA0F2F27C}" destId="{AFF57C65-C17A-724C-A6AF-507E0809D1C7}" srcOrd="3" destOrd="0" parTransId="{EA450477-EDE3-B141-B941-15B6598A85CD}" sibTransId="{39E8DCB4-44E5-994E-B274-B1C29BBA0A39}"/>
    <dgm:cxn modelId="{1E6D176A-DE32-7D4E-A754-3DADB46E5558}" type="presParOf" srcId="{5E21F3AC-18E0-AF4D-9590-C5864D41F9A1}" destId="{BFFFED74-DEDE-1B44-9132-DCCD2E114FFF}" srcOrd="0" destOrd="0" presId="urn:microsoft.com/office/officeart/2005/8/layout/vList5"/>
    <dgm:cxn modelId="{F465759F-CA39-F246-9FB8-61738E6173C0}" type="presParOf" srcId="{BFFFED74-DEDE-1B44-9132-DCCD2E114FFF}" destId="{E7357C91-EA97-AF45-844D-A89705A1F7F3}" srcOrd="0" destOrd="0" presId="urn:microsoft.com/office/officeart/2005/8/layout/vList5"/>
    <dgm:cxn modelId="{B9F58BEB-07A6-0D42-A867-3366FC560472}" type="presParOf" srcId="{BFFFED74-DEDE-1B44-9132-DCCD2E114FFF}" destId="{9AFF84CD-B7FD-9D4B-B7CA-08D0E4929F6E}" srcOrd="1" destOrd="0" presId="urn:microsoft.com/office/officeart/2005/8/layout/vList5"/>
    <dgm:cxn modelId="{463D6765-C6C9-5B46-9C5B-B7A32AF9B40E}" type="presParOf" srcId="{5E21F3AC-18E0-AF4D-9590-C5864D41F9A1}" destId="{D4F76D7C-F3DF-9D47-8E26-E5EC7B38A032}" srcOrd="1" destOrd="0" presId="urn:microsoft.com/office/officeart/2005/8/layout/vList5"/>
    <dgm:cxn modelId="{196D4D3F-7F08-B246-971E-E9F90DCC2AC7}" type="presParOf" srcId="{5E21F3AC-18E0-AF4D-9590-C5864D41F9A1}" destId="{876E4E63-C0D7-194C-9AAF-D995A2701791}" srcOrd="2" destOrd="0" presId="urn:microsoft.com/office/officeart/2005/8/layout/vList5"/>
    <dgm:cxn modelId="{44B1369D-989C-C746-9BED-EA62EC2F0129}" type="presParOf" srcId="{876E4E63-C0D7-194C-9AAF-D995A2701791}" destId="{1CE17125-225C-F147-8CF7-9DC68771ADEA}" srcOrd="0" destOrd="0" presId="urn:microsoft.com/office/officeart/2005/8/layout/vList5"/>
    <dgm:cxn modelId="{35845022-DD96-1E4C-B6BD-7258EF4A221D}" type="presParOf" srcId="{876E4E63-C0D7-194C-9AAF-D995A2701791}" destId="{FE557CD2-355C-A744-BF1B-15650D339CCD}" srcOrd="1" destOrd="0" presId="urn:microsoft.com/office/officeart/2005/8/layout/vList5"/>
    <dgm:cxn modelId="{2043752B-EBC2-314D-AB6B-8E0610FCD550}" type="presParOf" srcId="{5E21F3AC-18E0-AF4D-9590-C5864D41F9A1}" destId="{9962CD8F-FD6E-6F4E-AF15-037944D3F4A6}" srcOrd="3" destOrd="0" presId="urn:microsoft.com/office/officeart/2005/8/layout/vList5"/>
    <dgm:cxn modelId="{52236B9D-B8CB-CF42-A573-1A216DD7D7C6}" type="presParOf" srcId="{5E21F3AC-18E0-AF4D-9590-C5864D41F9A1}" destId="{73C82B91-2CD5-284D-9F90-A44B36C1741E}" srcOrd="4" destOrd="0" presId="urn:microsoft.com/office/officeart/2005/8/layout/vList5"/>
    <dgm:cxn modelId="{9FB74192-A38C-4244-9114-4F1FFD114A46}" type="presParOf" srcId="{73C82B91-2CD5-284D-9F90-A44B36C1741E}" destId="{8B13A023-50A6-674B-8B4B-08235F5917B2}" srcOrd="0" destOrd="0" presId="urn:microsoft.com/office/officeart/2005/8/layout/vList5"/>
    <dgm:cxn modelId="{6F968B29-11F4-024C-832E-F8A5EE1FA47E}" type="presParOf" srcId="{73C82B91-2CD5-284D-9F90-A44B36C1741E}" destId="{B8B95FEA-868A-EB47-805A-0BD99C579E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731609-C58F-C140-B67B-0F21A9EAE60A}" type="doc">
      <dgm:prSet loTypeId="urn:microsoft.com/office/officeart/2005/8/layout/radial4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FB80BF4-4DC9-C948-994D-1FA2C4DFFEDF}">
      <dgm:prSet phldrT="[Text]"/>
      <dgm:spPr/>
      <dgm:t>
        <a:bodyPr/>
        <a:lstStyle/>
        <a:p>
          <a:r>
            <a:rPr lang="en-US" dirty="0" smtClean="0"/>
            <a:t>Socio Institutional Barriers</a:t>
          </a:r>
          <a:endParaRPr lang="en-US" dirty="0"/>
        </a:p>
      </dgm:t>
    </dgm:pt>
    <dgm:pt modelId="{4B912452-7546-2C4E-B1A6-85440BAD42E9}" type="parTrans" cxnId="{05C053AF-4753-9B41-9FDD-0541C3C9F5C2}">
      <dgm:prSet/>
      <dgm:spPr/>
      <dgm:t>
        <a:bodyPr/>
        <a:lstStyle/>
        <a:p>
          <a:endParaRPr lang="en-US"/>
        </a:p>
      </dgm:t>
    </dgm:pt>
    <dgm:pt modelId="{3164BD0D-83FB-D341-97BE-4094BCD03A3B}" type="sibTrans" cxnId="{05C053AF-4753-9B41-9FDD-0541C3C9F5C2}">
      <dgm:prSet/>
      <dgm:spPr/>
      <dgm:t>
        <a:bodyPr/>
        <a:lstStyle/>
        <a:p>
          <a:endParaRPr lang="en-US"/>
        </a:p>
      </dgm:t>
    </dgm:pt>
    <dgm:pt modelId="{070328C3-C769-8048-B4CD-0319D684216E}">
      <dgm:prSet phldrT="[Text]"/>
      <dgm:spPr/>
      <dgm:t>
        <a:bodyPr/>
        <a:lstStyle/>
        <a:p>
          <a:r>
            <a:rPr lang="en-US" dirty="0" smtClean="0"/>
            <a:t>Poor</a:t>
          </a:r>
          <a:r>
            <a:rPr lang="en-US" baseline="0" dirty="0" smtClean="0"/>
            <a:t> </a:t>
          </a:r>
          <a:r>
            <a:rPr lang="en-US" dirty="0" smtClean="0"/>
            <a:t>collaboration </a:t>
          </a:r>
          <a:r>
            <a:rPr lang="en-US" dirty="0" smtClean="0"/>
            <a:t>between </a:t>
          </a:r>
          <a:r>
            <a:rPr lang="en-US" dirty="0" smtClean="0"/>
            <a:t>institutions</a:t>
          </a:r>
          <a:endParaRPr lang="en-US" dirty="0"/>
        </a:p>
      </dgm:t>
    </dgm:pt>
    <dgm:pt modelId="{F24E8305-BA12-AD4C-89A6-3C0268B1492D}" type="parTrans" cxnId="{623FA3A8-E309-124B-BC95-19686270FF4A}">
      <dgm:prSet/>
      <dgm:spPr/>
      <dgm:t>
        <a:bodyPr/>
        <a:lstStyle/>
        <a:p>
          <a:endParaRPr lang="en-US"/>
        </a:p>
      </dgm:t>
    </dgm:pt>
    <dgm:pt modelId="{5517E7C3-89E9-C240-B516-34B835AF1694}" type="sibTrans" cxnId="{623FA3A8-E309-124B-BC95-19686270FF4A}">
      <dgm:prSet/>
      <dgm:spPr/>
      <dgm:t>
        <a:bodyPr/>
        <a:lstStyle/>
        <a:p>
          <a:endParaRPr lang="en-US"/>
        </a:p>
      </dgm:t>
    </dgm:pt>
    <dgm:pt modelId="{CB4A4D39-5ECC-D14B-ABD4-51CB523879E3}">
      <dgm:prSet phldrT="[Text]"/>
      <dgm:spPr/>
      <dgm:t>
        <a:bodyPr/>
        <a:lstStyle/>
        <a:p>
          <a:r>
            <a:rPr lang="en-US" dirty="0" smtClean="0"/>
            <a:t>Fragmented responsibilities</a:t>
          </a:r>
          <a:endParaRPr lang="en-US" dirty="0"/>
        </a:p>
      </dgm:t>
    </dgm:pt>
    <dgm:pt modelId="{E40B1028-B01A-E744-A776-618C1E95BA6E}" type="parTrans" cxnId="{371F566D-7DAD-FD4B-90FA-5D23EEC7A9A0}">
      <dgm:prSet/>
      <dgm:spPr/>
      <dgm:t>
        <a:bodyPr/>
        <a:lstStyle/>
        <a:p>
          <a:endParaRPr lang="en-US"/>
        </a:p>
      </dgm:t>
    </dgm:pt>
    <dgm:pt modelId="{BEC06B94-837B-AF4B-9BC5-6EA54CBAEA3A}" type="sibTrans" cxnId="{371F566D-7DAD-FD4B-90FA-5D23EEC7A9A0}">
      <dgm:prSet/>
      <dgm:spPr/>
      <dgm:t>
        <a:bodyPr/>
        <a:lstStyle/>
        <a:p>
          <a:endParaRPr lang="en-US"/>
        </a:p>
      </dgm:t>
    </dgm:pt>
    <dgm:pt modelId="{E78469E9-6A70-A841-907F-DDAB94EBCBE7}">
      <dgm:prSet phldrT="[Text]"/>
      <dgm:spPr/>
      <dgm:t>
        <a:bodyPr/>
        <a:lstStyle/>
        <a:p>
          <a:r>
            <a:rPr lang="en-US" dirty="0" smtClean="0"/>
            <a:t>Uncoordinated</a:t>
          </a:r>
          <a:r>
            <a:rPr lang="en-US" baseline="0" dirty="0" smtClean="0"/>
            <a:t> institutional frameworks</a:t>
          </a:r>
          <a:endParaRPr lang="en-US" dirty="0"/>
        </a:p>
      </dgm:t>
    </dgm:pt>
    <dgm:pt modelId="{EA0F07D4-098F-C645-974C-894F647BF9F1}" type="parTrans" cxnId="{D9160069-FC2C-D641-BAEE-9CF3F8D3BB11}">
      <dgm:prSet/>
      <dgm:spPr/>
      <dgm:t>
        <a:bodyPr/>
        <a:lstStyle/>
        <a:p>
          <a:endParaRPr lang="en-US"/>
        </a:p>
      </dgm:t>
    </dgm:pt>
    <dgm:pt modelId="{C7681C23-BB53-E849-93AD-76ADB172A475}" type="sibTrans" cxnId="{D9160069-FC2C-D641-BAEE-9CF3F8D3BB11}">
      <dgm:prSet/>
      <dgm:spPr/>
      <dgm:t>
        <a:bodyPr/>
        <a:lstStyle/>
        <a:p>
          <a:endParaRPr lang="en-US"/>
        </a:p>
      </dgm:t>
    </dgm:pt>
    <dgm:pt modelId="{1ADAD6EC-8E02-444B-9E3B-260B6D3A0F24}" type="pres">
      <dgm:prSet presAssocID="{96731609-C58F-C140-B67B-0F21A9EAE60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0D5C42-8B1F-8F4D-92B4-1D140E836F1A}" type="pres">
      <dgm:prSet presAssocID="{0FB80BF4-4DC9-C948-994D-1FA2C4DFFEDF}" presName="centerShape" presStyleLbl="node0" presStyleIdx="0" presStyleCnt="1"/>
      <dgm:spPr/>
      <dgm:t>
        <a:bodyPr/>
        <a:lstStyle/>
        <a:p>
          <a:endParaRPr lang="en-US"/>
        </a:p>
      </dgm:t>
    </dgm:pt>
    <dgm:pt modelId="{2AB6953E-BD25-5746-AA67-97CF15A93399}" type="pres">
      <dgm:prSet presAssocID="{F24E8305-BA12-AD4C-89A6-3C0268B1492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2512681A-F17E-7941-B1A3-69D762B5F4F9}" type="pres">
      <dgm:prSet presAssocID="{070328C3-C769-8048-B4CD-0319D684216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E47A3-FB37-784A-B173-88467F0743E5}" type="pres">
      <dgm:prSet presAssocID="{E40B1028-B01A-E744-A776-618C1E95BA6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54F81580-FFDD-6D4B-A870-3FE438242280}" type="pres">
      <dgm:prSet presAssocID="{CB4A4D39-5ECC-D14B-ABD4-51CB523879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3D7F6-DEB3-9F44-8969-F740291D41C4}" type="pres">
      <dgm:prSet presAssocID="{EA0F07D4-098F-C645-974C-894F647BF9F1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7307850-7EE7-A340-954E-F0DEFD0D55C9}" type="pres">
      <dgm:prSet presAssocID="{E78469E9-6A70-A841-907F-DDAB94EBCBE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EF1DE4-5557-1846-B91C-B5D7ABBE96B6}" type="presOf" srcId="{E78469E9-6A70-A841-907F-DDAB94EBCBE7}" destId="{A7307850-7EE7-A340-954E-F0DEFD0D55C9}" srcOrd="0" destOrd="0" presId="urn:microsoft.com/office/officeart/2005/8/layout/radial4"/>
    <dgm:cxn modelId="{2F80A982-F617-8A4F-A613-6421E6EB628A}" type="presOf" srcId="{EA0F07D4-098F-C645-974C-894F647BF9F1}" destId="{4E83D7F6-DEB3-9F44-8969-F740291D41C4}" srcOrd="0" destOrd="0" presId="urn:microsoft.com/office/officeart/2005/8/layout/radial4"/>
    <dgm:cxn modelId="{C3D56F23-19FC-C344-8578-E621DF622FB7}" type="presOf" srcId="{E40B1028-B01A-E744-A776-618C1E95BA6E}" destId="{8BFE47A3-FB37-784A-B173-88467F0743E5}" srcOrd="0" destOrd="0" presId="urn:microsoft.com/office/officeart/2005/8/layout/radial4"/>
    <dgm:cxn modelId="{D9160069-FC2C-D641-BAEE-9CF3F8D3BB11}" srcId="{0FB80BF4-4DC9-C948-994D-1FA2C4DFFEDF}" destId="{E78469E9-6A70-A841-907F-DDAB94EBCBE7}" srcOrd="2" destOrd="0" parTransId="{EA0F07D4-098F-C645-974C-894F647BF9F1}" sibTransId="{C7681C23-BB53-E849-93AD-76ADB172A475}"/>
    <dgm:cxn modelId="{841DC8A6-D7DD-6840-BC21-4D6CD4506B41}" type="presOf" srcId="{0FB80BF4-4DC9-C948-994D-1FA2C4DFFEDF}" destId="{B90D5C42-8B1F-8F4D-92B4-1D140E836F1A}" srcOrd="0" destOrd="0" presId="urn:microsoft.com/office/officeart/2005/8/layout/radial4"/>
    <dgm:cxn modelId="{AEE43BE7-57E0-6445-86A3-AEF7674A0B2C}" type="presOf" srcId="{96731609-C58F-C140-B67B-0F21A9EAE60A}" destId="{1ADAD6EC-8E02-444B-9E3B-260B6D3A0F24}" srcOrd="0" destOrd="0" presId="urn:microsoft.com/office/officeart/2005/8/layout/radial4"/>
    <dgm:cxn modelId="{D01EDF68-B551-EC46-A75F-728CA76BAE15}" type="presOf" srcId="{F24E8305-BA12-AD4C-89A6-3C0268B1492D}" destId="{2AB6953E-BD25-5746-AA67-97CF15A93399}" srcOrd="0" destOrd="0" presId="urn:microsoft.com/office/officeart/2005/8/layout/radial4"/>
    <dgm:cxn modelId="{97F29668-F63C-644F-BC84-DCF8A9D35DB3}" type="presOf" srcId="{070328C3-C769-8048-B4CD-0319D684216E}" destId="{2512681A-F17E-7941-B1A3-69D762B5F4F9}" srcOrd="0" destOrd="0" presId="urn:microsoft.com/office/officeart/2005/8/layout/radial4"/>
    <dgm:cxn modelId="{FAB4ADE2-B973-3241-923E-F3829919FA87}" type="presOf" srcId="{CB4A4D39-5ECC-D14B-ABD4-51CB523879E3}" destId="{54F81580-FFDD-6D4B-A870-3FE438242280}" srcOrd="0" destOrd="0" presId="urn:microsoft.com/office/officeart/2005/8/layout/radial4"/>
    <dgm:cxn modelId="{623FA3A8-E309-124B-BC95-19686270FF4A}" srcId="{0FB80BF4-4DC9-C948-994D-1FA2C4DFFEDF}" destId="{070328C3-C769-8048-B4CD-0319D684216E}" srcOrd="0" destOrd="0" parTransId="{F24E8305-BA12-AD4C-89A6-3C0268B1492D}" sibTransId="{5517E7C3-89E9-C240-B516-34B835AF1694}"/>
    <dgm:cxn modelId="{371F566D-7DAD-FD4B-90FA-5D23EEC7A9A0}" srcId="{0FB80BF4-4DC9-C948-994D-1FA2C4DFFEDF}" destId="{CB4A4D39-5ECC-D14B-ABD4-51CB523879E3}" srcOrd="1" destOrd="0" parTransId="{E40B1028-B01A-E744-A776-618C1E95BA6E}" sibTransId="{BEC06B94-837B-AF4B-9BC5-6EA54CBAEA3A}"/>
    <dgm:cxn modelId="{05C053AF-4753-9B41-9FDD-0541C3C9F5C2}" srcId="{96731609-C58F-C140-B67B-0F21A9EAE60A}" destId="{0FB80BF4-4DC9-C948-994D-1FA2C4DFFEDF}" srcOrd="0" destOrd="0" parTransId="{4B912452-7546-2C4E-B1A6-85440BAD42E9}" sibTransId="{3164BD0D-83FB-D341-97BE-4094BCD03A3B}"/>
    <dgm:cxn modelId="{811815B9-9D40-EE44-B5AD-011F319DCF9A}" type="presParOf" srcId="{1ADAD6EC-8E02-444B-9E3B-260B6D3A0F24}" destId="{B90D5C42-8B1F-8F4D-92B4-1D140E836F1A}" srcOrd="0" destOrd="0" presId="urn:microsoft.com/office/officeart/2005/8/layout/radial4"/>
    <dgm:cxn modelId="{C46798EA-931D-D94D-9BF8-E391D031E78A}" type="presParOf" srcId="{1ADAD6EC-8E02-444B-9E3B-260B6D3A0F24}" destId="{2AB6953E-BD25-5746-AA67-97CF15A93399}" srcOrd="1" destOrd="0" presId="urn:microsoft.com/office/officeart/2005/8/layout/radial4"/>
    <dgm:cxn modelId="{263BA450-9F2C-9C4A-A6FF-8D81956A14AC}" type="presParOf" srcId="{1ADAD6EC-8E02-444B-9E3B-260B6D3A0F24}" destId="{2512681A-F17E-7941-B1A3-69D762B5F4F9}" srcOrd="2" destOrd="0" presId="urn:microsoft.com/office/officeart/2005/8/layout/radial4"/>
    <dgm:cxn modelId="{BD43CBF1-0AEC-9445-869D-412C152FB3C8}" type="presParOf" srcId="{1ADAD6EC-8E02-444B-9E3B-260B6D3A0F24}" destId="{8BFE47A3-FB37-784A-B173-88467F0743E5}" srcOrd="3" destOrd="0" presId="urn:microsoft.com/office/officeart/2005/8/layout/radial4"/>
    <dgm:cxn modelId="{58C28A89-908A-7D45-AE86-6CB4988B77D1}" type="presParOf" srcId="{1ADAD6EC-8E02-444B-9E3B-260B6D3A0F24}" destId="{54F81580-FFDD-6D4B-A870-3FE438242280}" srcOrd="4" destOrd="0" presId="urn:microsoft.com/office/officeart/2005/8/layout/radial4"/>
    <dgm:cxn modelId="{FF90353E-FCA9-574B-9CFD-59526D3237FB}" type="presParOf" srcId="{1ADAD6EC-8E02-444B-9E3B-260B6D3A0F24}" destId="{4E83D7F6-DEB3-9F44-8969-F740291D41C4}" srcOrd="5" destOrd="0" presId="urn:microsoft.com/office/officeart/2005/8/layout/radial4"/>
    <dgm:cxn modelId="{61553A04-5851-544E-930D-D76EF9CA5F9D}" type="presParOf" srcId="{1ADAD6EC-8E02-444B-9E3B-260B6D3A0F24}" destId="{A7307850-7EE7-A340-954E-F0DEFD0D55C9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383934-EBE2-E04A-89EA-5F9BAE4FDD70}" type="doc">
      <dgm:prSet loTypeId="urn:microsoft.com/office/officeart/2005/8/layout/list1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BBDA18-F1D6-B243-8E53-B737C0EA64E9}">
      <dgm:prSet phldrT="[Text]" custT="1"/>
      <dgm:spPr/>
      <dgm:t>
        <a:bodyPr/>
        <a:lstStyle/>
        <a:p>
          <a:r>
            <a:rPr lang="en-US" sz="1800" dirty="0" smtClean="0"/>
            <a:t>Consent on IWRM </a:t>
          </a:r>
          <a:r>
            <a:rPr lang="en-US" sz="1800" dirty="0" smtClean="0"/>
            <a:t>as</a:t>
          </a:r>
          <a:r>
            <a:rPr lang="en-US" sz="1800" baseline="0" dirty="0" smtClean="0"/>
            <a:t> a tool for sustainable development</a:t>
          </a:r>
          <a:endParaRPr lang="en-US" sz="1800" dirty="0"/>
        </a:p>
      </dgm:t>
    </dgm:pt>
    <dgm:pt modelId="{6A5B02C8-175F-4147-A817-1675B45A53B2}" type="parTrans" cxnId="{B6A0A9EA-1095-D24F-9990-F4E9D4863966}">
      <dgm:prSet/>
      <dgm:spPr/>
      <dgm:t>
        <a:bodyPr/>
        <a:lstStyle/>
        <a:p>
          <a:endParaRPr lang="en-US"/>
        </a:p>
      </dgm:t>
    </dgm:pt>
    <dgm:pt modelId="{FA71DEA3-32C7-0F48-ADB7-9FAB45EC445C}" type="sibTrans" cxnId="{B6A0A9EA-1095-D24F-9990-F4E9D4863966}">
      <dgm:prSet/>
      <dgm:spPr/>
      <dgm:t>
        <a:bodyPr/>
        <a:lstStyle/>
        <a:p>
          <a:endParaRPr lang="en-US"/>
        </a:p>
      </dgm:t>
    </dgm:pt>
    <dgm:pt modelId="{393FA1C2-E3D0-A54A-8CE8-B1EACA09F5D5}">
      <dgm:prSet phldrT="[Text]" custT="1"/>
      <dgm:spPr/>
      <dgm:t>
        <a:bodyPr/>
        <a:lstStyle/>
        <a:p>
          <a:r>
            <a:rPr lang="en-US" sz="1800" dirty="0" smtClean="0"/>
            <a:t>Lack of capacity building on data collection and management</a:t>
          </a:r>
          <a:endParaRPr lang="en-US" sz="1800" dirty="0"/>
        </a:p>
      </dgm:t>
    </dgm:pt>
    <dgm:pt modelId="{14C2CE27-F91C-B848-B0F2-784045D4D055}" type="parTrans" cxnId="{D1C6BA2C-5E0A-BE46-AE2D-8603DA85A364}">
      <dgm:prSet/>
      <dgm:spPr/>
      <dgm:t>
        <a:bodyPr/>
        <a:lstStyle/>
        <a:p>
          <a:endParaRPr lang="en-US"/>
        </a:p>
      </dgm:t>
    </dgm:pt>
    <dgm:pt modelId="{607313CA-C5CB-824F-8346-7CE9860D998E}" type="sibTrans" cxnId="{D1C6BA2C-5E0A-BE46-AE2D-8603DA85A364}">
      <dgm:prSet/>
      <dgm:spPr/>
      <dgm:t>
        <a:bodyPr/>
        <a:lstStyle/>
        <a:p>
          <a:endParaRPr lang="en-US"/>
        </a:p>
      </dgm:t>
    </dgm:pt>
    <dgm:pt modelId="{91E98560-49F3-6041-8329-5CCD236EB52E}">
      <dgm:prSet/>
      <dgm:spPr/>
      <dgm:t>
        <a:bodyPr/>
        <a:lstStyle/>
        <a:p>
          <a:r>
            <a:rPr lang="en-US" dirty="0" smtClean="0"/>
            <a:t>Challenges regarding interoperability of data</a:t>
          </a:r>
          <a:endParaRPr lang="en-US" dirty="0"/>
        </a:p>
      </dgm:t>
    </dgm:pt>
    <dgm:pt modelId="{3245FE2A-7DED-AE41-B038-A5BC955E45AC}" type="parTrans" cxnId="{9102B0B5-4D25-6B40-A3D9-3353C78B7E86}">
      <dgm:prSet/>
      <dgm:spPr/>
      <dgm:t>
        <a:bodyPr/>
        <a:lstStyle/>
        <a:p>
          <a:endParaRPr lang="en-US"/>
        </a:p>
      </dgm:t>
    </dgm:pt>
    <dgm:pt modelId="{18055B1C-DDC6-554E-A9BD-F45CB5B72982}" type="sibTrans" cxnId="{9102B0B5-4D25-6B40-A3D9-3353C78B7E86}">
      <dgm:prSet/>
      <dgm:spPr/>
      <dgm:t>
        <a:bodyPr/>
        <a:lstStyle/>
        <a:p>
          <a:endParaRPr lang="en-US"/>
        </a:p>
      </dgm:t>
    </dgm:pt>
    <dgm:pt modelId="{98394F56-CC1F-0544-A647-9DFF3CA42600}">
      <dgm:prSet/>
      <dgm:spPr/>
      <dgm:t>
        <a:bodyPr/>
        <a:lstStyle/>
        <a:p>
          <a:r>
            <a:rPr lang="en-US" dirty="0" smtClean="0"/>
            <a:t>Lack of trust on</a:t>
          </a:r>
          <a:r>
            <a:rPr lang="en-US" baseline="0" dirty="0" smtClean="0"/>
            <a:t> </a:t>
          </a:r>
          <a:r>
            <a:rPr lang="en-US" dirty="0" smtClean="0"/>
            <a:t>the data collected </a:t>
          </a:r>
          <a:endParaRPr lang="en-US" dirty="0"/>
        </a:p>
      </dgm:t>
    </dgm:pt>
    <dgm:pt modelId="{24029069-E241-1241-A650-B1DC90E51AF5}" type="parTrans" cxnId="{B482C463-7CE9-E044-A266-6A6B62C541BF}">
      <dgm:prSet/>
      <dgm:spPr/>
      <dgm:t>
        <a:bodyPr/>
        <a:lstStyle/>
        <a:p>
          <a:endParaRPr lang="en-US"/>
        </a:p>
      </dgm:t>
    </dgm:pt>
    <dgm:pt modelId="{47945C99-34DF-5246-B3C5-4DBDFF79C1FF}" type="sibTrans" cxnId="{B482C463-7CE9-E044-A266-6A6B62C541BF}">
      <dgm:prSet/>
      <dgm:spPr/>
      <dgm:t>
        <a:bodyPr/>
        <a:lstStyle/>
        <a:p>
          <a:endParaRPr lang="en-US"/>
        </a:p>
      </dgm:t>
    </dgm:pt>
    <dgm:pt modelId="{D7E0777D-43ED-1B4E-A803-5F1C007355C5}">
      <dgm:prSet phldrT="[Text]" custT="1"/>
      <dgm:spPr/>
      <dgm:t>
        <a:bodyPr/>
        <a:lstStyle/>
        <a:p>
          <a:r>
            <a:rPr lang="en-US" sz="1800" dirty="0" err="1" smtClean="0"/>
            <a:t>Siloism</a:t>
          </a:r>
          <a:r>
            <a:rPr lang="en-US" sz="1800" dirty="0" smtClean="0"/>
            <a:t> /Fragmentation of water management</a:t>
          </a:r>
          <a:r>
            <a:rPr lang="en-US" sz="1800" baseline="0" dirty="0" smtClean="0"/>
            <a:t> institutions</a:t>
          </a:r>
          <a:r>
            <a:rPr lang="en-US" sz="1800" dirty="0" smtClean="0"/>
            <a:t> </a:t>
          </a:r>
          <a:endParaRPr lang="en-US" sz="1800" dirty="0"/>
        </a:p>
      </dgm:t>
    </dgm:pt>
    <dgm:pt modelId="{8826BE12-ACDF-FC46-BBFA-F3AEDC704B7F}" type="parTrans" cxnId="{CCB24F20-86E5-AE42-B226-0A5CD14091E4}">
      <dgm:prSet/>
      <dgm:spPr/>
      <dgm:t>
        <a:bodyPr/>
        <a:lstStyle/>
        <a:p>
          <a:endParaRPr lang="en-US"/>
        </a:p>
      </dgm:t>
    </dgm:pt>
    <dgm:pt modelId="{3D0E7551-3129-5741-A768-A27E69F0981C}" type="sibTrans" cxnId="{CCB24F20-86E5-AE42-B226-0A5CD14091E4}">
      <dgm:prSet/>
      <dgm:spPr/>
      <dgm:t>
        <a:bodyPr/>
        <a:lstStyle/>
        <a:p>
          <a:endParaRPr lang="en-US"/>
        </a:p>
      </dgm:t>
    </dgm:pt>
    <dgm:pt modelId="{7B664E6E-F245-9245-BC05-7A529F678BB2}" type="pres">
      <dgm:prSet presAssocID="{25383934-EBE2-E04A-89EA-5F9BAE4FDD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5FFEF0-A149-E642-B337-8E5D5341B82B}" type="pres">
      <dgm:prSet presAssocID="{76BBDA18-F1D6-B243-8E53-B737C0EA64E9}" presName="parentLin" presStyleCnt="0"/>
      <dgm:spPr/>
      <dgm:t>
        <a:bodyPr/>
        <a:lstStyle/>
        <a:p>
          <a:endParaRPr lang="en-US"/>
        </a:p>
      </dgm:t>
    </dgm:pt>
    <dgm:pt modelId="{396E53D7-8512-DE46-9913-4B44FE5CEC4B}" type="pres">
      <dgm:prSet presAssocID="{76BBDA18-F1D6-B243-8E53-B737C0EA64E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6C7EB53-B379-BA49-85AE-976846FD0E3C}" type="pres">
      <dgm:prSet presAssocID="{76BBDA18-F1D6-B243-8E53-B737C0EA64E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A6B2F-CF28-0744-BF59-D4C750365870}" type="pres">
      <dgm:prSet presAssocID="{76BBDA18-F1D6-B243-8E53-B737C0EA64E9}" presName="negativeSpace" presStyleCnt="0"/>
      <dgm:spPr/>
      <dgm:t>
        <a:bodyPr/>
        <a:lstStyle/>
        <a:p>
          <a:endParaRPr lang="en-US"/>
        </a:p>
      </dgm:t>
    </dgm:pt>
    <dgm:pt modelId="{D19A281A-130D-ED41-8228-586428112FB2}" type="pres">
      <dgm:prSet presAssocID="{76BBDA18-F1D6-B243-8E53-B737C0EA64E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EE68B-D2BA-D042-9167-DF43E7B77048}" type="pres">
      <dgm:prSet presAssocID="{FA71DEA3-32C7-0F48-ADB7-9FAB45EC445C}" presName="spaceBetweenRectangles" presStyleCnt="0"/>
      <dgm:spPr/>
      <dgm:t>
        <a:bodyPr/>
        <a:lstStyle/>
        <a:p>
          <a:endParaRPr lang="en-US"/>
        </a:p>
      </dgm:t>
    </dgm:pt>
    <dgm:pt modelId="{3B51643A-9184-C84B-9B2B-A81DF9F2E323}" type="pres">
      <dgm:prSet presAssocID="{D7E0777D-43ED-1B4E-A803-5F1C007355C5}" presName="parentLin" presStyleCnt="0"/>
      <dgm:spPr/>
    </dgm:pt>
    <dgm:pt modelId="{253A143B-8370-404A-9F6B-4FA746B6108D}" type="pres">
      <dgm:prSet presAssocID="{D7E0777D-43ED-1B4E-A803-5F1C007355C5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180EDCD9-1EE4-E845-A8F0-1BF14982FB72}" type="pres">
      <dgm:prSet presAssocID="{D7E0777D-43ED-1B4E-A803-5F1C007355C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3EEC6-88E6-6842-8C75-BE832F438CD0}" type="pres">
      <dgm:prSet presAssocID="{D7E0777D-43ED-1B4E-A803-5F1C007355C5}" presName="negativeSpace" presStyleCnt="0"/>
      <dgm:spPr/>
    </dgm:pt>
    <dgm:pt modelId="{80AE9560-4AAE-AF40-967F-3F79DB0673D7}" type="pres">
      <dgm:prSet presAssocID="{D7E0777D-43ED-1B4E-A803-5F1C007355C5}" presName="childText" presStyleLbl="conFgAcc1" presStyleIdx="1" presStyleCnt="5">
        <dgm:presLayoutVars>
          <dgm:bulletEnabled val="1"/>
        </dgm:presLayoutVars>
      </dgm:prSet>
      <dgm:spPr/>
    </dgm:pt>
    <dgm:pt modelId="{B790BA03-66D4-2144-94A2-B45773A65406}" type="pres">
      <dgm:prSet presAssocID="{3D0E7551-3129-5741-A768-A27E69F0981C}" presName="spaceBetweenRectangles" presStyleCnt="0"/>
      <dgm:spPr/>
    </dgm:pt>
    <dgm:pt modelId="{E6254516-E19E-B449-9FE2-1BE2BD727ECF}" type="pres">
      <dgm:prSet presAssocID="{393FA1C2-E3D0-A54A-8CE8-B1EACA09F5D5}" presName="parentLin" presStyleCnt="0"/>
      <dgm:spPr/>
      <dgm:t>
        <a:bodyPr/>
        <a:lstStyle/>
        <a:p>
          <a:endParaRPr lang="en-US"/>
        </a:p>
      </dgm:t>
    </dgm:pt>
    <dgm:pt modelId="{8EBC7A52-3AE8-FB48-95F3-8E3B18FFB3F9}" type="pres">
      <dgm:prSet presAssocID="{393FA1C2-E3D0-A54A-8CE8-B1EACA09F5D5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03A6BBAC-6B2C-0C45-88A9-7DA12CD0E01B}" type="pres">
      <dgm:prSet presAssocID="{393FA1C2-E3D0-A54A-8CE8-B1EACA09F5D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DDBC4-3B8B-1B44-9121-4AA503945B27}" type="pres">
      <dgm:prSet presAssocID="{393FA1C2-E3D0-A54A-8CE8-B1EACA09F5D5}" presName="negativeSpace" presStyleCnt="0"/>
      <dgm:spPr/>
      <dgm:t>
        <a:bodyPr/>
        <a:lstStyle/>
        <a:p>
          <a:endParaRPr lang="en-US"/>
        </a:p>
      </dgm:t>
    </dgm:pt>
    <dgm:pt modelId="{0C6FAD54-3E60-7044-B15F-6982FA8365F3}" type="pres">
      <dgm:prSet presAssocID="{393FA1C2-E3D0-A54A-8CE8-B1EACA09F5D5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C10B5A-81A5-5844-B3B1-5B3B350E3D92}" type="pres">
      <dgm:prSet presAssocID="{607313CA-C5CB-824F-8346-7CE9860D998E}" presName="spaceBetweenRectangles" presStyleCnt="0"/>
      <dgm:spPr/>
      <dgm:t>
        <a:bodyPr/>
        <a:lstStyle/>
        <a:p>
          <a:endParaRPr lang="en-US"/>
        </a:p>
      </dgm:t>
    </dgm:pt>
    <dgm:pt modelId="{F819FE3A-807A-2C47-8602-40ADE78D68BA}" type="pres">
      <dgm:prSet presAssocID="{91E98560-49F3-6041-8329-5CCD236EB52E}" presName="parentLin" presStyleCnt="0"/>
      <dgm:spPr/>
      <dgm:t>
        <a:bodyPr/>
        <a:lstStyle/>
        <a:p>
          <a:endParaRPr lang="en-US"/>
        </a:p>
      </dgm:t>
    </dgm:pt>
    <dgm:pt modelId="{747E88B0-7FF5-3946-849C-217E45C48479}" type="pres">
      <dgm:prSet presAssocID="{91E98560-49F3-6041-8329-5CCD236EB52E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1401CC10-150D-EB48-8419-80299021AD1B}" type="pres">
      <dgm:prSet presAssocID="{91E98560-49F3-6041-8329-5CCD236EB52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544DD-42DE-E044-BFE1-CC127EB3744E}" type="pres">
      <dgm:prSet presAssocID="{91E98560-49F3-6041-8329-5CCD236EB52E}" presName="negativeSpace" presStyleCnt="0"/>
      <dgm:spPr/>
      <dgm:t>
        <a:bodyPr/>
        <a:lstStyle/>
        <a:p>
          <a:endParaRPr lang="en-US"/>
        </a:p>
      </dgm:t>
    </dgm:pt>
    <dgm:pt modelId="{C925C283-3F44-2B42-ACCE-BF5D0201B28F}" type="pres">
      <dgm:prSet presAssocID="{91E98560-49F3-6041-8329-5CCD236EB52E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1E1819-8DE8-5F48-9DE9-80F294050AF7}" type="pres">
      <dgm:prSet presAssocID="{18055B1C-DDC6-554E-A9BD-F45CB5B72982}" presName="spaceBetweenRectangles" presStyleCnt="0"/>
      <dgm:spPr/>
      <dgm:t>
        <a:bodyPr/>
        <a:lstStyle/>
        <a:p>
          <a:endParaRPr lang="en-US"/>
        </a:p>
      </dgm:t>
    </dgm:pt>
    <dgm:pt modelId="{5C404956-85BF-564C-8130-0FD056603DE0}" type="pres">
      <dgm:prSet presAssocID="{98394F56-CC1F-0544-A647-9DFF3CA42600}" presName="parentLin" presStyleCnt="0"/>
      <dgm:spPr/>
      <dgm:t>
        <a:bodyPr/>
        <a:lstStyle/>
        <a:p>
          <a:endParaRPr lang="en-US"/>
        </a:p>
      </dgm:t>
    </dgm:pt>
    <dgm:pt modelId="{DC9283E5-C4F3-9646-BD49-8D80A0A3C420}" type="pres">
      <dgm:prSet presAssocID="{98394F56-CC1F-0544-A647-9DFF3CA42600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2A816322-C5FC-2449-86D0-6459BBCD2C38}" type="pres">
      <dgm:prSet presAssocID="{98394F56-CC1F-0544-A647-9DFF3CA426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D6A26-3A9B-BA46-96AF-9A17864B9E34}" type="pres">
      <dgm:prSet presAssocID="{98394F56-CC1F-0544-A647-9DFF3CA42600}" presName="negativeSpace" presStyleCnt="0"/>
      <dgm:spPr/>
      <dgm:t>
        <a:bodyPr/>
        <a:lstStyle/>
        <a:p>
          <a:endParaRPr lang="en-US"/>
        </a:p>
      </dgm:t>
    </dgm:pt>
    <dgm:pt modelId="{A524D0A9-39A1-334A-972C-6D721BE6A3A9}" type="pres">
      <dgm:prSet presAssocID="{98394F56-CC1F-0544-A647-9DFF3CA42600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0A9EA-1095-D24F-9990-F4E9D4863966}" srcId="{25383934-EBE2-E04A-89EA-5F9BAE4FDD70}" destId="{76BBDA18-F1D6-B243-8E53-B737C0EA64E9}" srcOrd="0" destOrd="0" parTransId="{6A5B02C8-175F-4147-A817-1675B45A53B2}" sibTransId="{FA71DEA3-32C7-0F48-ADB7-9FAB45EC445C}"/>
    <dgm:cxn modelId="{D4EE8C09-7D62-9B44-A6E4-1E30628DB256}" type="presOf" srcId="{98394F56-CC1F-0544-A647-9DFF3CA42600}" destId="{2A816322-C5FC-2449-86D0-6459BBCD2C38}" srcOrd="1" destOrd="0" presId="urn:microsoft.com/office/officeart/2005/8/layout/list1"/>
    <dgm:cxn modelId="{71E8B94C-3CCB-E64F-9B33-A7B678890D8F}" type="presOf" srcId="{25383934-EBE2-E04A-89EA-5F9BAE4FDD70}" destId="{7B664E6E-F245-9245-BC05-7A529F678BB2}" srcOrd="0" destOrd="0" presId="urn:microsoft.com/office/officeart/2005/8/layout/list1"/>
    <dgm:cxn modelId="{4F9FD35A-5C25-D24E-95E7-8181BE3F09D8}" type="presOf" srcId="{D7E0777D-43ED-1B4E-A803-5F1C007355C5}" destId="{180EDCD9-1EE4-E845-A8F0-1BF14982FB72}" srcOrd="1" destOrd="0" presId="urn:microsoft.com/office/officeart/2005/8/layout/list1"/>
    <dgm:cxn modelId="{CCF888CB-795D-694E-ACF6-BF86FDA23D62}" type="presOf" srcId="{91E98560-49F3-6041-8329-5CCD236EB52E}" destId="{747E88B0-7FF5-3946-849C-217E45C48479}" srcOrd="0" destOrd="0" presId="urn:microsoft.com/office/officeart/2005/8/layout/list1"/>
    <dgm:cxn modelId="{D1C6BA2C-5E0A-BE46-AE2D-8603DA85A364}" srcId="{25383934-EBE2-E04A-89EA-5F9BAE4FDD70}" destId="{393FA1C2-E3D0-A54A-8CE8-B1EACA09F5D5}" srcOrd="2" destOrd="0" parTransId="{14C2CE27-F91C-B848-B0F2-784045D4D055}" sibTransId="{607313CA-C5CB-824F-8346-7CE9860D998E}"/>
    <dgm:cxn modelId="{9D5A997B-C295-2540-BC78-0312B0C42462}" type="presOf" srcId="{76BBDA18-F1D6-B243-8E53-B737C0EA64E9}" destId="{66C7EB53-B379-BA49-85AE-976846FD0E3C}" srcOrd="1" destOrd="0" presId="urn:microsoft.com/office/officeart/2005/8/layout/list1"/>
    <dgm:cxn modelId="{CCB24F20-86E5-AE42-B226-0A5CD14091E4}" srcId="{25383934-EBE2-E04A-89EA-5F9BAE4FDD70}" destId="{D7E0777D-43ED-1B4E-A803-5F1C007355C5}" srcOrd="1" destOrd="0" parTransId="{8826BE12-ACDF-FC46-BBFA-F3AEDC704B7F}" sibTransId="{3D0E7551-3129-5741-A768-A27E69F0981C}"/>
    <dgm:cxn modelId="{DFC51131-3E86-6B4B-88D3-4B7C0CF1FF13}" type="presOf" srcId="{76BBDA18-F1D6-B243-8E53-B737C0EA64E9}" destId="{396E53D7-8512-DE46-9913-4B44FE5CEC4B}" srcOrd="0" destOrd="0" presId="urn:microsoft.com/office/officeart/2005/8/layout/list1"/>
    <dgm:cxn modelId="{749A2084-7478-9245-9551-DF792BDFCE4A}" type="presOf" srcId="{91E98560-49F3-6041-8329-5CCD236EB52E}" destId="{1401CC10-150D-EB48-8419-80299021AD1B}" srcOrd="1" destOrd="0" presId="urn:microsoft.com/office/officeart/2005/8/layout/list1"/>
    <dgm:cxn modelId="{B482C463-7CE9-E044-A266-6A6B62C541BF}" srcId="{25383934-EBE2-E04A-89EA-5F9BAE4FDD70}" destId="{98394F56-CC1F-0544-A647-9DFF3CA42600}" srcOrd="4" destOrd="0" parTransId="{24029069-E241-1241-A650-B1DC90E51AF5}" sibTransId="{47945C99-34DF-5246-B3C5-4DBDFF79C1FF}"/>
    <dgm:cxn modelId="{9102B0B5-4D25-6B40-A3D9-3353C78B7E86}" srcId="{25383934-EBE2-E04A-89EA-5F9BAE4FDD70}" destId="{91E98560-49F3-6041-8329-5CCD236EB52E}" srcOrd="3" destOrd="0" parTransId="{3245FE2A-7DED-AE41-B038-A5BC955E45AC}" sibTransId="{18055B1C-DDC6-554E-A9BD-F45CB5B72982}"/>
    <dgm:cxn modelId="{0C210E4A-542B-334A-81F5-1241F5D4E991}" type="presOf" srcId="{98394F56-CC1F-0544-A647-9DFF3CA42600}" destId="{DC9283E5-C4F3-9646-BD49-8D80A0A3C420}" srcOrd="0" destOrd="0" presId="urn:microsoft.com/office/officeart/2005/8/layout/list1"/>
    <dgm:cxn modelId="{464AD831-0F62-0146-AA36-ABA81670FD33}" type="presOf" srcId="{393FA1C2-E3D0-A54A-8CE8-B1EACA09F5D5}" destId="{03A6BBAC-6B2C-0C45-88A9-7DA12CD0E01B}" srcOrd="1" destOrd="0" presId="urn:microsoft.com/office/officeart/2005/8/layout/list1"/>
    <dgm:cxn modelId="{C91EE5C3-8911-9E41-A2B7-B1752C1EA1EC}" type="presOf" srcId="{D7E0777D-43ED-1B4E-A803-5F1C007355C5}" destId="{253A143B-8370-404A-9F6B-4FA746B6108D}" srcOrd="0" destOrd="0" presId="urn:microsoft.com/office/officeart/2005/8/layout/list1"/>
    <dgm:cxn modelId="{56B62A2B-C74B-E744-85DB-F56400F42C71}" type="presOf" srcId="{393FA1C2-E3D0-A54A-8CE8-B1EACA09F5D5}" destId="{8EBC7A52-3AE8-FB48-95F3-8E3B18FFB3F9}" srcOrd="0" destOrd="0" presId="urn:microsoft.com/office/officeart/2005/8/layout/list1"/>
    <dgm:cxn modelId="{AA0CBDC5-E317-134A-8C80-645095E6067E}" type="presParOf" srcId="{7B664E6E-F245-9245-BC05-7A529F678BB2}" destId="{C75FFEF0-A149-E642-B337-8E5D5341B82B}" srcOrd="0" destOrd="0" presId="urn:microsoft.com/office/officeart/2005/8/layout/list1"/>
    <dgm:cxn modelId="{C0B1F1F9-3B0F-B14D-8959-BB1675CF83AF}" type="presParOf" srcId="{C75FFEF0-A149-E642-B337-8E5D5341B82B}" destId="{396E53D7-8512-DE46-9913-4B44FE5CEC4B}" srcOrd="0" destOrd="0" presId="urn:microsoft.com/office/officeart/2005/8/layout/list1"/>
    <dgm:cxn modelId="{C39CA572-9618-D14C-B272-B151A39ECE35}" type="presParOf" srcId="{C75FFEF0-A149-E642-B337-8E5D5341B82B}" destId="{66C7EB53-B379-BA49-85AE-976846FD0E3C}" srcOrd="1" destOrd="0" presId="urn:microsoft.com/office/officeart/2005/8/layout/list1"/>
    <dgm:cxn modelId="{DC5B13CD-0698-8E4F-BF2F-7E6573684713}" type="presParOf" srcId="{7B664E6E-F245-9245-BC05-7A529F678BB2}" destId="{8F1A6B2F-CF28-0744-BF59-D4C750365870}" srcOrd="1" destOrd="0" presId="urn:microsoft.com/office/officeart/2005/8/layout/list1"/>
    <dgm:cxn modelId="{95B9C477-A20B-6947-8AAC-DE9E27DF2BC0}" type="presParOf" srcId="{7B664E6E-F245-9245-BC05-7A529F678BB2}" destId="{D19A281A-130D-ED41-8228-586428112FB2}" srcOrd="2" destOrd="0" presId="urn:microsoft.com/office/officeart/2005/8/layout/list1"/>
    <dgm:cxn modelId="{CC8ED7D0-C30B-BB47-BC76-FE6D2B11AC69}" type="presParOf" srcId="{7B664E6E-F245-9245-BC05-7A529F678BB2}" destId="{1A9EE68B-D2BA-D042-9167-DF43E7B77048}" srcOrd="3" destOrd="0" presId="urn:microsoft.com/office/officeart/2005/8/layout/list1"/>
    <dgm:cxn modelId="{D64754B2-C483-9E49-A646-8B6DAAD52EEA}" type="presParOf" srcId="{7B664E6E-F245-9245-BC05-7A529F678BB2}" destId="{3B51643A-9184-C84B-9B2B-A81DF9F2E323}" srcOrd="4" destOrd="0" presId="urn:microsoft.com/office/officeart/2005/8/layout/list1"/>
    <dgm:cxn modelId="{0E003886-590F-B345-A03D-D8794B1D422C}" type="presParOf" srcId="{3B51643A-9184-C84B-9B2B-A81DF9F2E323}" destId="{253A143B-8370-404A-9F6B-4FA746B6108D}" srcOrd="0" destOrd="0" presId="urn:microsoft.com/office/officeart/2005/8/layout/list1"/>
    <dgm:cxn modelId="{B0B3A965-545C-4349-BF14-1448508A0F7D}" type="presParOf" srcId="{3B51643A-9184-C84B-9B2B-A81DF9F2E323}" destId="{180EDCD9-1EE4-E845-A8F0-1BF14982FB72}" srcOrd="1" destOrd="0" presId="urn:microsoft.com/office/officeart/2005/8/layout/list1"/>
    <dgm:cxn modelId="{7A49BAD6-AC3E-3D4E-99DA-065817D29EE1}" type="presParOf" srcId="{7B664E6E-F245-9245-BC05-7A529F678BB2}" destId="{5593EEC6-88E6-6842-8C75-BE832F438CD0}" srcOrd="5" destOrd="0" presId="urn:microsoft.com/office/officeart/2005/8/layout/list1"/>
    <dgm:cxn modelId="{2AF3013B-DCB3-8C4D-948D-6A385009B2E7}" type="presParOf" srcId="{7B664E6E-F245-9245-BC05-7A529F678BB2}" destId="{80AE9560-4AAE-AF40-967F-3F79DB0673D7}" srcOrd="6" destOrd="0" presId="urn:microsoft.com/office/officeart/2005/8/layout/list1"/>
    <dgm:cxn modelId="{E5233A9A-4FA2-4F43-AA72-72043891C844}" type="presParOf" srcId="{7B664E6E-F245-9245-BC05-7A529F678BB2}" destId="{B790BA03-66D4-2144-94A2-B45773A65406}" srcOrd="7" destOrd="0" presId="urn:microsoft.com/office/officeart/2005/8/layout/list1"/>
    <dgm:cxn modelId="{64DA53C2-676D-D342-92BC-FFD6D1141C4F}" type="presParOf" srcId="{7B664E6E-F245-9245-BC05-7A529F678BB2}" destId="{E6254516-E19E-B449-9FE2-1BE2BD727ECF}" srcOrd="8" destOrd="0" presId="urn:microsoft.com/office/officeart/2005/8/layout/list1"/>
    <dgm:cxn modelId="{8A18DD06-AD56-2C44-929E-516B4E942728}" type="presParOf" srcId="{E6254516-E19E-B449-9FE2-1BE2BD727ECF}" destId="{8EBC7A52-3AE8-FB48-95F3-8E3B18FFB3F9}" srcOrd="0" destOrd="0" presId="urn:microsoft.com/office/officeart/2005/8/layout/list1"/>
    <dgm:cxn modelId="{A834DC9C-E72E-9F4A-9A64-64134776DC58}" type="presParOf" srcId="{E6254516-E19E-B449-9FE2-1BE2BD727ECF}" destId="{03A6BBAC-6B2C-0C45-88A9-7DA12CD0E01B}" srcOrd="1" destOrd="0" presId="urn:microsoft.com/office/officeart/2005/8/layout/list1"/>
    <dgm:cxn modelId="{310EF100-CD49-A340-8F7A-157BAB10D859}" type="presParOf" srcId="{7B664E6E-F245-9245-BC05-7A529F678BB2}" destId="{A68DDBC4-3B8B-1B44-9121-4AA503945B27}" srcOrd="9" destOrd="0" presId="urn:microsoft.com/office/officeart/2005/8/layout/list1"/>
    <dgm:cxn modelId="{0808D6E2-E294-F645-A515-EA46EAEE103E}" type="presParOf" srcId="{7B664E6E-F245-9245-BC05-7A529F678BB2}" destId="{0C6FAD54-3E60-7044-B15F-6982FA8365F3}" srcOrd="10" destOrd="0" presId="urn:microsoft.com/office/officeart/2005/8/layout/list1"/>
    <dgm:cxn modelId="{7C5722A5-85D2-B448-A2D7-4EC36E6BD21D}" type="presParOf" srcId="{7B664E6E-F245-9245-BC05-7A529F678BB2}" destId="{71C10B5A-81A5-5844-B3B1-5B3B350E3D92}" srcOrd="11" destOrd="0" presId="urn:microsoft.com/office/officeart/2005/8/layout/list1"/>
    <dgm:cxn modelId="{2E31CAF6-4E4A-4D4F-BA86-B47181381A82}" type="presParOf" srcId="{7B664E6E-F245-9245-BC05-7A529F678BB2}" destId="{F819FE3A-807A-2C47-8602-40ADE78D68BA}" srcOrd="12" destOrd="0" presId="urn:microsoft.com/office/officeart/2005/8/layout/list1"/>
    <dgm:cxn modelId="{92C3E4B6-E5CD-9444-A427-3334A8F7D44E}" type="presParOf" srcId="{F819FE3A-807A-2C47-8602-40ADE78D68BA}" destId="{747E88B0-7FF5-3946-849C-217E45C48479}" srcOrd="0" destOrd="0" presId="urn:microsoft.com/office/officeart/2005/8/layout/list1"/>
    <dgm:cxn modelId="{C5905D17-0C3C-434C-A51B-DACBAE68DCB3}" type="presParOf" srcId="{F819FE3A-807A-2C47-8602-40ADE78D68BA}" destId="{1401CC10-150D-EB48-8419-80299021AD1B}" srcOrd="1" destOrd="0" presId="urn:microsoft.com/office/officeart/2005/8/layout/list1"/>
    <dgm:cxn modelId="{AACA22C6-1022-7449-83BB-F2110E972F04}" type="presParOf" srcId="{7B664E6E-F245-9245-BC05-7A529F678BB2}" destId="{2CE544DD-42DE-E044-BFE1-CC127EB3744E}" srcOrd="13" destOrd="0" presId="urn:microsoft.com/office/officeart/2005/8/layout/list1"/>
    <dgm:cxn modelId="{C218083A-F1CD-3E42-94BB-66A25C779BCE}" type="presParOf" srcId="{7B664E6E-F245-9245-BC05-7A529F678BB2}" destId="{C925C283-3F44-2B42-ACCE-BF5D0201B28F}" srcOrd="14" destOrd="0" presId="urn:microsoft.com/office/officeart/2005/8/layout/list1"/>
    <dgm:cxn modelId="{BE11D13C-9DAB-484C-8876-72AC70E50F46}" type="presParOf" srcId="{7B664E6E-F245-9245-BC05-7A529F678BB2}" destId="{D71E1819-8DE8-5F48-9DE9-80F294050AF7}" srcOrd="15" destOrd="0" presId="urn:microsoft.com/office/officeart/2005/8/layout/list1"/>
    <dgm:cxn modelId="{9B7B1958-58CA-0A4C-88E7-18A2DBE705FE}" type="presParOf" srcId="{7B664E6E-F245-9245-BC05-7A529F678BB2}" destId="{5C404956-85BF-564C-8130-0FD056603DE0}" srcOrd="16" destOrd="0" presId="urn:microsoft.com/office/officeart/2005/8/layout/list1"/>
    <dgm:cxn modelId="{88E98587-7EB0-324D-A5A3-5B373F52DA0F}" type="presParOf" srcId="{5C404956-85BF-564C-8130-0FD056603DE0}" destId="{DC9283E5-C4F3-9646-BD49-8D80A0A3C420}" srcOrd="0" destOrd="0" presId="urn:microsoft.com/office/officeart/2005/8/layout/list1"/>
    <dgm:cxn modelId="{303194D0-5D52-C541-AF99-2CAB60E2F7FF}" type="presParOf" srcId="{5C404956-85BF-564C-8130-0FD056603DE0}" destId="{2A816322-C5FC-2449-86D0-6459BBCD2C38}" srcOrd="1" destOrd="0" presId="urn:microsoft.com/office/officeart/2005/8/layout/list1"/>
    <dgm:cxn modelId="{731453CD-1547-B44E-8BD4-79CEDFAA477C}" type="presParOf" srcId="{7B664E6E-F245-9245-BC05-7A529F678BB2}" destId="{C77D6A26-3A9B-BA46-96AF-9A17864B9E34}" srcOrd="17" destOrd="0" presId="urn:microsoft.com/office/officeart/2005/8/layout/list1"/>
    <dgm:cxn modelId="{932B9BFB-C9DF-CB4F-AD62-2CCFFA6D45F0}" type="presParOf" srcId="{7B664E6E-F245-9245-BC05-7A529F678BB2}" destId="{A524D0A9-39A1-334A-972C-6D721BE6A3A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DC41FE-E0CD-3B4F-A645-B8CF5DE9A668}" type="doc">
      <dgm:prSet loTypeId="urn:microsoft.com/office/officeart/2005/8/layout/list1" loCatId="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34E7EA-09DF-3048-8B6B-164F55BF78D8}">
      <dgm:prSet phldrT="[Text]" custT="1"/>
      <dgm:spPr/>
      <dgm:t>
        <a:bodyPr/>
        <a:lstStyle/>
        <a:p>
          <a:r>
            <a:rPr lang="en-US" sz="1800" dirty="0" smtClean="0"/>
            <a:t>Open </a:t>
          </a:r>
          <a:r>
            <a:rPr lang="en-US" sz="1800" dirty="0" smtClean="0"/>
            <a:t>source of </a:t>
          </a:r>
          <a:r>
            <a:rPr lang="en-US" sz="1800" dirty="0" smtClean="0"/>
            <a:t>data</a:t>
          </a:r>
          <a:endParaRPr lang="en-US" sz="1800" dirty="0"/>
        </a:p>
      </dgm:t>
    </dgm:pt>
    <dgm:pt modelId="{EFF47D56-2BF2-094A-BD58-132EA9A81DEB}" type="parTrans" cxnId="{2BD7B679-5196-104D-915C-D80067D881CE}">
      <dgm:prSet/>
      <dgm:spPr/>
      <dgm:t>
        <a:bodyPr/>
        <a:lstStyle/>
        <a:p>
          <a:endParaRPr lang="en-US"/>
        </a:p>
      </dgm:t>
    </dgm:pt>
    <dgm:pt modelId="{F8593515-D417-A04A-9081-AB5132A24FC8}" type="sibTrans" cxnId="{2BD7B679-5196-104D-915C-D80067D881CE}">
      <dgm:prSet/>
      <dgm:spPr/>
      <dgm:t>
        <a:bodyPr/>
        <a:lstStyle/>
        <a:p>
          <a:endParaRPr lang="en-US"/>
        </a:p>
      </dgm:t>
    </dgm:pt>
    <dgm:pt modelId="{418A7BE1-CE92-1440-B5AD-2228DC7D907B}">
      <dgm:prSet phldrT="[Text]" custT="1"/>
      <dgm:spPr/>
      <dgm:t>
        <a:bodyPr/>
        <a:lstStyle/>
        <a:p>
          <a:r>
            <a:rPr lang="en-US" sz="1800" dirty="0" smtClean="0"/>
            <a:t>Public funding</a:t>
          </a:r>
          <a:r>
            <a:rPr lang="en-US" sz="1800" baseline="0" dirty="0" smtClean="0"/>
            <a:t> for data collection</a:t>
          </a:r>
          <a:endParaRPr lang="en-US" sz="1800" dirty="0"/>
        </a:p>
      </dgm:t>
    </dgm:pt>
    <dgm:pt modelId="{E6C5F476-B697-1649-8B96-89B8D8F3A6FE}" type="parTrans" cxnId="{2078E340-ECD8-5A42-9F44-915436F0E86D}">
      <dgm:prSet/>
      <dgm:spPr/>
      <dgm:t>
        <a:bodyPr/>
        <a:lstStyle/>
        <a:p>
          <a:endParaRPr lang="en-US"/>
        </a:p>
      </dgm:t>
    </dgm:pt>
    <dgm:pt modelId="{D938FC0D-86E1-A944-8DBF-D665375BB440}" type="sibTrans" cxnId="{2078E340-ECD8-5A42-9F44-915436F0E86D}">
      <dgm:prSet/>
      <dgm:spPr/>
      <dgm:t>
        <a:bodyPr/>
        <a:lstStyle/>
        <a:p>
          <a:endParaRPr lang="en-US"/>
        </a:p>
      </dgm:t>
    </dgm:pt>
    <dgm:pt modelId="{7C6A084C-1907-404D-8AD3-CD1580DC3AC8}">
      <dgm:prSet phldrT="[Text]" custT="1"/>
      <dgm:spPr/>
      <dgm:t>
        <a:bodyPr/>
        <a:lstStyle/>
        <a:p>
          <a:r>
            <a:rPr lang="en-US" sz="1800" dirty="0" smtClean="0"/>
            <a:t>Collaboration</a:t>
          </a:r>
          <a:r>
            <a:rPr lang="en-US" sz="1800" baseline="0" dirty="0" smtClean="0"/>
            <a:t> between organizations for data</a:t>
          </a:r>
          <a:r>
            <a:rPr lang="en-US" sz="1800" dirty="0" smtClean="0"/>
            <a:t> management</a:t>
          </a:r>
          <a:endParaRPr lang="en-US" sz="1800" dirty="0"/>
        </a:p>
      </dgm:t>
    </dgm:pt>
    <dgm:pt modelId="{A31F63D6-9268-C944-B141-689B5E15BB12}" type="parTrans" cxnId="{299F2EDA-FF6A-9C49-81AD-282F79EAB5E2}">
      <dgm:prSet/>
      <dgm:spPr/>
      <dgm:t>
        <a:bodyPr/>
        <a:lstStyle/>
        <a:p>
          <a:endParaRPr lang="en-US"/>
        </a:p>
      </dgm:t>
    </dgm:pt>
    <dgm:pt modelId="{74C44711-8166-B543-98AB-5A1C6F451E57}" type="sibTrans" cxnId="{299F2EDA-FF6A-9C49-81AD-282F79EAB5E2}">
      <dgm:prSet/>
      <dgm:spPr/>
      <dgm:t>
        <a:bodyPr/>
        <a:lstStyle/>
        <a:p>
          <a:endParaRPr lang="en-US"/>
        </a:p>
      </dgm:t>
    </dgm:pt>
    <dgm:pt modelId="{ECCB5265-D025-7742-A25B-27F1D654BEB3}" type="pres">
      <dgm:prSet presAssocID="{91DC41FE-E0CD-3B4F-A645-B8CF5DE9A6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243271D-C2B7-6640-97EF-DD53856B363A}" type="pres">
      <dgm:prSet presAssocID="{3434E7EA-09DF-3048-8B6B-164F55BF78D8}" presName="parentLin" presStyleCnt="0"/>
      <dgm:spPr/>
      <dgm:t>
        <a:bodyPr/>
        <a:lstStyle/>
        <a:p>
          <a:endParaRPr lang="en-US"/>
        </a:p>
      </dgm:t>
    </dgm:pt>
    <dgm:pt modelId="{7BE50258-B0B0-2346-A815-E99D97F4D8C8}" type="pres">
      <dgm:prSet presAssocID="{3434E7EA-09DF-3048-8B6B-164F55BF78D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423D938-25A4-DD4D-B7B7-A9A679248BBF}" type="pres">
      <dgm:prSet presAssocID="{3434E7EA-09DF-3048-8B6B-164F55BF78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5CCFD-4351-D840-B2BD-6B4D14E683B4}" type="pres">
      <dgm:prSet presAssocID="{3434E7EA-09DF-3048-8B6B-164F55BF78D8}" presName="negativeSpace" presStyleCnt="0"/>
      <dgm:spPr/>
      <dgm:t>
        <a:bodyPr/>
        <a:lstStyle/>
        <a:p>
          <a:endParaRPr lang="en-US"/>
        </a:p>
      </dgm:t>
    </dgm:pt>
    <dgm:pt modelId="{1BCBE7BC-8F7E-6048-8A36-460D1D080D3A}" type="pres">
      <dgm:prSet presAssocID="{3434E7EA-09DF-3048-8B6B-164F55BF78D8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29BC9-724D-7F44-A05E-B7DA62E7971E}" type="pres">
      <dgm:prSet presAssocID="{F8593515-D417-A04A-9081-AB5132A24FC8}" presName="spaceBetweenRectangles" presStyleCnt="0"/>
      <dgm:spPr/>
      <dgm:t>
        <a:bodyPr/>
        <a:lstStyle/>
        <a:p>
          <a:endParaRPr lang="en-US"/>
        </a:p>
      </dgm:t>
    </dgm:pt>
    <dgm:pt modelId="{0EFA3215-A65D-0B43-9926-D18898E4B547}" type="pres">
      <dgm:prSet presAssocID="{418A7BE1-CE92-1440-B5AD-2228DC7D907B}" presName="parentLin" presStyleCnt="0"/>
      <dgm:spPr/>
      <dgm:t>
        <a:bodyPr/>
        <a:lstStyle/>
        <a:p>
          <a:endParaRPr lang="en-US"/>
        </a:p>
      </dgm:t>
    </dgm:pt>
    <dgm:pt modelId="{9C7BA8A8-A98D-F849-B5D3-48F65A9980D1}" type="pres">
      <dgm:prSet presAssocID="{418A7BE1-CE92-1440-B5AD-2228DC7D907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D034399-F0FD-1C4F-9D35-4752F3A3FCC1}" type="pres">
      <dgm:prSet presAssocID="{418A7BE1-CE92-1440-B5AD-2228DC7D907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3E701-451B-D74C-A57A-1D177648C118}" type="pres">
      <dgm:prSet presAssocID="{418A7BE1-CE92-1440-B5AD-2228DC7D907B}" presName="negativeSpace" presStyleCnt="0"/>
      <dgm:spPr/>
      <dgm:t>
        <a:bodyPr/>
        <a:lstStyle/>
        <a:p>
          <a:endParaRPr lang="en-US"/>
        </a:p>
      </dgm:t>
    </dgm:pt>
    <dgm:pt modelId="{6C34B23F-3DCD-4842-95F2-E1A34A8CD773}" type="pres">
      <dgm:prSet presAssocID="{418A7BE1-CE92-1440-B5AD-2228DC7D907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27482-44ED-1644-B699-BAA96971B114}" type="pres">
      <dgm:prSet presAssocID="{D938FC0D-86E1-A944-8DBF-D665375BB440}" presName="spaceBetweenRectangles" presStyleCnt="0"/>
      <dgm:spPr/>
      <dgm:t>
        <a:bodyPr/>
        <a:lstStyle/>
        <a:p>
          <a:endParaRPr lang="en-US"/>
        </a:p>
      </dgm:t>
    </dgm:pt>
    <dgm:pt modelId="{FEEE4AE6-07FE-C647-8071-F4760BFF003A}" type="pres">
      <dgm:prSet presAssocID="{7C6A084C-1907-404D-8AD3-CD1580DC3AC8}" presName="parentLin" presStyleCnt="0"/>
      <dgm:spPr/>
      <dgm:t>
        <a:bodyPr/>
        <a:lstStyle/>
        <a:p>
          <a:endParaRPr lang="en-US"/>
        </a:p>
      </dgm:t>
    </dgm:pt>
    <dgm:pt modelId="{C678FE77-674C-8545-AA74-0156ABBF1E0A}" type="pres">
      <dgm:prSet presAssocID="{7C6A084C-1907-404D-8AD3-CD1580DC3AC8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8E97F50-00F6-4A4A-BBB6-EA025D925EE0}" type="pres">
      <dgm:prSet presAssocID="{7C6A084C-1907-404D-8AD3-CD1580DC3A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04900-3F69-A147-A19D-BE065FD8BE9B}" type="pres">
      <dgm:prSet presAssocID="{7C6A084C-1907-404D-8AD3-CD1580DC3AC8}" presName="negativeSpace" presStyleCnt="0"/>
      <dgm:spPr/>
      <dgm:t>
        <a:bodyPr/>
        <a:lstStyle/>
        <a:p>
          <a:endParaRPr lang="en-US"/>
        </a:p>
      </dgm:t>
    </dgm:pt>
    <dgm:pt modelId="{1719CB34-ED71-344E-B136-78E739BD841D}" type="pres">
      <dgm:prSet presAssocID="{7C6A084C-1907-404D-8AD3-CD1580DC3AC8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C559FA-D963-B241-9C62-95BC97E1E558}" type="presOf" srcId="{91DC41FE-E0CD-3B4F-A645-B8CF5DE9A668}" destId="{ECCB5265-D025-7742-A25B-27F1D654BEB3}" srcOrd="0" destOrd="0" presId="urn:microsoft.com/office/officeart/2005/8/layout/list1"/>
    <dgm:cxn modelId="{563AED90-484D-8D4F-80BD-93100903E109}" type="presOf" srcId="{418A7BE1-CE92-1440-B5AD-2228DC7D907B}" destId="{9C7BA8A8-A98D-F849-B5D3-48F65A9980D1}" srcOrd="0" destOrd="0" presId="urn:microsoft.com/office/officeart/2005/8/layout/list1"/>
    <dgm:cxn modelId="{30EC19D5-855B-194E-B674-0A79E9D69A7C}" type="presOf" srcId="{3434E7EA-09DF-3048-8B6B-164F55BF78D8}" destId="{7BE50258-B0B0-2346-A815-E99D97F4D8C8}" srcOrd="0" destOrd="0" presId="urn:microsoft.com/office/officeart/2005/8/layout/list1"/>
    <dgm:cxn modelId="{299F2EDA-FF6A-9C49-81AD-282F79EAB5E2}" srcId="{91DC41FE-E0CD-3B4F-A645-B8CF5DE9A668}" destId="{7C6A084C-1907-404D-8AD3-CD1580DC3AC8}" srcOrd="2" destOrd="0" parTransId="{A31F63D6-9268-C944-B141-689B5E15BB12}" sibTransId="{74C44711-8166-B543-98AB-5A1C6F451E57}"/>
    <dgm:cxn modelId="{E80F6103-4290-5A4E-A0DF-E1A402D1A731}" type="presOf" srcId="{3434E7EA-09DF-3048-8B6B-164F55BF78D8}" destId="{6423D938-25A4-DD4D-B7B7-A9A679248BBF}" srcOrd="1" destOrd="0" presId="urn:microsoft.com/office/officeart/2005/8/layout/list1"/>
    <dgm:cxn modelId="{2BD7B679-5196-104D-915C-D80067D881CE}" srcId="{91DC41FE-E0CD-3B4F-A645-B8CF5DE9A668}" destId="{3434E7EA-09DF-3048-8B6B-164F55BF78D8}" srcOrd="0" destOrd="0" parTransId="{EFF47D56-2BF2-094A-BD58-132EA9A81DEB}" sibTransId="{F8593515-D417-A04A-9081-AB5132A24FC8}"/>
    <dgm:cxn modelId="{D46F8F3F-E3F6-5F44-9DAC-CD76CAA8314D}" type="presOf" srcId="{7C6A084C-1907-404D-8AD3-CD1580DC3AC8}" destId="{C678FE77-674C-8545-AA74-0156ABBF1E0A}" srcOrd="0" destOrd="0" presId="urn:microsoft.com/office/officeart/2005/8/layout/list1"/>
    <dgm:cxn modelId="{A3585164-C887-B948-9426-60BCE68EB60B}" type="presOf" srcId="{418A7BE1-CE92-1440-B5AD-2228DC7D907B}" destId="{5D034399-F0FD-1C4F-9D35-4752F3A3FCC1}" srcOrd="1" destOrd="0" presId="urn:microsoft.com/office/officeart/2005/8/layout/list1"/>
    <dgm:cxn modelId="{E15E557B-B6B8-BF4B-A659-3DB62DDA3CB2}" type="presOf" srcId="{7C6A084C-1907-404D-8AD3-CD1580DC3AC8}" destId="{98E97F50-00F6-4A4A-BBB6-EA025D925EE0}" srcOrd="1" destOrd="0" presId="urn:microsoft.com/office/officeart/2005/8/layout/list1"/>
    <dgm:cxn modelId="{2078E340-ECD8-5A42-9F44-915436F0E86D}" srcId="{91DC41FE-E0CD-3B4F-A645-B8CF5DE9A668}" destId="{418A7BE1-CE92-1440-B5AD-2228DC7D907B}" srcOrd="1" destOrd="0" parTransId="{E6C5F476-B697-1649-8B96-89B8D8F3A6FE}" sibTransId="{D938FC0D-86E1-A944-8DBF-D665375BB440}"/>
    <dgm:cxn modelId="{6BF9A8D1-5EF0-BF49-A6A9-B0305D5A78B8}" type="presParOf" srcId="{ECCB5265-D025-7742-A25B-27F1D654BEB3}" destId="{9243271D-C2B7-6640-97EF-DD53856B363A}" srcOrd="0" destOrd="0" presId="urn:microsoft.com/office/officeart/2005/8/layout/list1"/>
    <dgm:cxn modelId="{3703E4F7-44FB-164C-B578-20A1432F22DC}" type="presParOf" srcId="{9243271D-C2B7-6640-97EF-DD53856B363A}" destId="{7BE50258-B0B0-2346-A815-E99D97F4D8C8}" srcOrd="0" destOrd="0" presId="urn:microsoft.com/office/officeart/2005/8/layout/list1"/>
    <dgm:cxn modelId="{3A497078-38BD-A249-BEDC-946D5BE57979}" type="presParOf" srcId="{9243271D-C2B7-6640-97EF-DD53856B363A}" destId="{6423D938-25A4-DD4D-B7B7-A9A679248BBF}" srcOrd="1" destOrd="0" presId="urn:microsoft.com/office/officeart/2005/8/layout/list1"/>
    <dgm:cxn modelId="{C1D5B161-F516-6B4A-BFCF-E6A0F1F7F817}" type="presParOf" srcId="{ECCB5265-D025-7742-A25B-27F1D654BEB3}" destId="{C4B5CCFD-4351-D840-B2BD-6B4D14E683B4}" srcOrd="1" destOrd="0" presId="urn:microsoft.com/office/officeart/2005/8/layout/list1"/>
    <dgm:cxn modelId="{AC26C115-617F-5D49-B164-179DEFFA0694}" type="presParOf" srcId="{ECCB5265-D025-7742-A25B-27F1D654BEB3}" destId="{1BCBE7BC-8F7E-6048-8A36-460D1D080D3A}" srcOrd="2" destOrd="0" presId="urn:microsoft.com/office/officeart/2005/8/layout/list1"/>
    <dgm:cxn modelId="{17551A64-8F56-2645-8861-5C32F1C25145}" type="presParOf" srcId="{ECCB5265-D025-7742-A25B-27F1D654BEB3}" destId="{9FB29BC9-724D-7F44-A05E-B7DA62E7971E}" srcOrd="3" destOrd="0" presId="urn:microsoft.com/office/officeart/2005/8/layout/list1"/>
    <dgm:cxn modelId="{A6FE228B-BE0B-8041-8414-D7E03111F8F6}" type="presParOf" srcId="{ECCB5265-D025-7742-A25B-27F1D654BEB3}" destId="{0EFA3215-A65D-0B43-9926-D18898E4B547}" srcOrd="4" destOrd="0" presId="urn:microsoft.com/office/officeart/2005/8/layout/list1"/>
    <dgm:cxn modelId="{08FE7E25-58F9-3241-9AFC-13CE2C3DFDCD}" type="presParOf" srcId="{0EFA3215-A65D-0B43-9926-D18898E4B547}" destId="{9C7BA8A8-A98D-F849-B5D3-48F65A9980D1}" srcOrd="0" destOrd="0" presId="urn:microsoft.com/office/officeart/2005/8/layout/list1"/>
    <dgm:cxn modelId="{6BE2CB18-0815-314B-910B-061BCEB44FCC}" type="presParOf" srcId="{0EFA3215-A65D-0B43-9926-D18898E4B547}" destId="{5D034399-F0FD-1C4F-9D35-4752F3A3FCC1}" srcOrd="1" destOrd="0" presId="urn:microsoft.com/office/officeart/2005/8/layout/list1"/>
    <dgm:cxn modelId="{4A21D7B9-64A1-D24B-BEA9-20147944F43E}" type="presParOf" srcId="{ECCB5265-D025-7742-A25B-27F1D654BEB3}" destId="{5343E701-451B-D74C-A57A-1D177648C118}" srcOrd="5" destOrd="0" presId="urn:microsoft.com/office/officeart/2005/8/layout/list1"/>
    <dgm:cxn modelId="{2179057F-CC38-B642-9013-192B952B5348}" type="presParOf" srcId="{ECCB5265-D025-7742-A25B-27F1D654BEB3}" destId="{6C34B23F-3DCD-4842-95F2-E1A34A8CD773}" srcOrd="6" destOrd="0" presId="urn:microsoft.com/office/officeart/2005/8/layout/list1"/>
    <dgm:cxn modelId="{B3052E27-5DD5-E643-8CC8-6FF6D248153E}" type="presParOf" srcId="{ECCB5265-D025-7742-A25B-27F1D654BEB3}" destId="{46327482-44ED-1644-B699-BAA96971B114}" srcOrd="7" destOrd="0" presId="urn:microsoft.com/office/officeart/2005/8/layout/list1"/>
    <dgm:cxn modelId="{CAB6C2FE-05B8-704C-B353-10061A17DEA7}" type="presParOf" srcId="{ECCB5265-D025-7742-A25B-27F1D654BEB3}" destId="{FEEE4AE6-07FE-C647-8071-F4760BFF003A}" srcOrd="8" destOrd="0" presId="urn:microsoft.com/office/officeart/2005/8/layout/list1"/>
    <dgm:cxn modelId="{77DDCB8E-D919-D34A-BE9C-71D144562461}" type="presParOf" srcId="{FEEE4AE6-07FE-C647-8071-F4760BFF003A}" destId="{C678FE77-674C-8545-AA74-0156ABBF1E0A}" srcOrd="0" destOrd="0" presId="urn:microsoft.com/office/officeart/2005/8/layout/list1"/>
    <dgm:cxn modelId="{9DFF1524-9ADC-D843-998A-6E3409967040}" type="presParOf" srcId="{FEEE4AE6-07FE-C647-8071-F4760BFF003A}" destId="{98E97F50-00F6-4A4A-BBB6-EA025D925EE0}" srcOrd="1" destOrd="0" presId="urn:microsoft.com/office/officeart/2005/8/layout/list1"/>
    <dgm:cxn modelId="{1A900992-79B7-594D-BE3E-1B1A85F0CEE0}" type="presParOf" srcId="{ECCB5265-D025-7742-A25B-27F1D654BEB3}" destId="{DA504900-3F69-A147-A19D-BE065FD8BE9B}" srcOrd="9" destOrd="0" presId="urn:microsoft.com/office/officeart/2005/8/layout/list1"/>
    <dgm:cxn modelId="{A9CBFC65-3E81-7F4F-87FE-4F04BBFC6CAE}" type="presParOf" srcId="{ECCB5265-D025-7742-A25B-27F1D654BEB3}" destId="{1719CB34-ED71-344E-B136-78E739BD84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54463-572E-F146-9F62-D1949D1FEBAE}">
      <dsp:nvSpPr>
        <dsp:cNvPr id="0" name=""/>
        <dsp:cNvSpPr/>
      </dsp:nvSpPr>
      <dsp:spPr>
        <a:xfrm>
          <a:off x="1645003" y="0"/>
          <a:ext cx="1827742" cy="182802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0C64B3-C94D-5E4D-BD3D-23A491513952}">
      <dsp:nvSpPr>
        <dsp:cNvPr id="0" name=""/>
        <dsp:cNvSpPr/>
      </dsp:nvSpPr>
      <dsp:spPr>
        <a:xfrm>
          <a:off x="2048994" y="659970"/>
          <a:ext cx="1015641" cy="507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Normative Driver</a:t>
          </a:r>
          <a:endParaRPr lang="en-US" sz="1700" kern="1200" dirty="0"/>
        </a:p>
      </dsp:txBody>
      <dsp:txXfrm>
        <a:off x="2048994" y="659970"/>
        <a:ext cx="1015641" cy="507699"/>
      </dsp:txXfrm>
    </dsp:sp>
    <dsp:sp modelId="{1593A1E6-FB12-2E45-9FCE-17E653492343}">
      <dsp:nvSpPr>
        <dsp:cNvPr id="0" name=""/>
        <dsp:cNvSpPr/>
      </dsp:nvSpPr>
      <dsp:spPr>
        <a:xfrm>
          <a:off x="1137354" y="1050333"/>
          <a:ext cx="1827742" cy="182802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64D9E3-AB17-7D4A-ADB0-82291B09C441}">
      <dsp:nvSpPr>
        <dsp:cNvPr id="0" name=""/>
        <dsp:cNvSpPr/>
      </dsp:nvSpPr>
      <dsp:spPr>
        <a:xfrm>
          <a:off x="1543404" y="1716379"/>
          <a:ext cx="1015641" cy="507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/>
            <a:t>Cognitive Driver</a:t>
          </a:r>
          <a:endParaRPr lang="en-US" sz="1700" kern="1200" dirty="0"/>
        </a:p>
      </dsp:txBody>
      <dsp:txXfrm>
        <a:off x="1543404" y="1716379"/>
        <a:ext cx="1015641" cy="507699"/>
      </dsp:txXfrm>
    </dsp:sp>
    <dsp:sp modelId="{E3D7CA14-7027-4D41-8DD6-9E32C86ACD3E}">
      <dsp:nvSpPr>
        <dsp:cNvPr id="0" name=""/>
        <dsp:cNvSpPr/>
      </dsp:nvSpPr>
      <dsp:spPr>
        <a:xfrm>
          <a:off x="1775090" y="2226356"/>
          <a:ext cx="1570313" cy="157094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C3B4BF-6045-1744-B6C1-498CAB625D49}">
      <dsp:nvSpPr>
        <dsp:cNvPr id="0" name=""/>
        <dsp:cNvSpPr/>
      </dsp:nvSpPr>
      <dsp:spPr>
        <a:xfrm>
          <a:off x="2051397" y="2774307"/>
          <a:ext cx="1015641" cy="507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Regulative</a:t>
          </a:r>
          <a:r>
            <a:rPr lang="en-US" sz="1700" kern="1200" baseline="0" dirty="0" smtClean="0"/>
            <a:t> Driver</a:t>
          </a:r>
          <a:endParaRPr lang="en-US" sz="1700" kern="1200" dirty="0"/>
        </a:p>
      </dsp:txBody>
      <dsp:txXfrm>
        <a:off x="2051397" y="2774307"/>
        <a:ext cx="1015641" cy="507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C1F51-C5DC-2F49-95BA-21C1CF476525}">
      <dsp:nvSpPr>
        <dsp:cNvPr id="0" name=""/>
        <dsp:cNvSpPr/>
      </dsp:nvSpPr>
      <dsp:spPr>
        <a:xfrm>
          <a:off x="730885" y="0"/>
          <a:ext cx="3378200" cy="33782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2AB7A6-3804-2A4E-A364-36CCB2EC42A5}">
      <dsp:nvSpPr>
        <dsp:cNvPr id="0" name=""/>
        <dsp:cNvSpPr/>
      </dsp:nvSpPr>
      <dsp:spPr>
        <a:xfrm>
          <a:off x="2419985" y="339634"/>
          <a:ext cx="2195830" cy="7996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Sustainable Urban Water Management</a:t>
          </a:r>
          <a:r>
            <a:rPr lang="en-US" sz="1900" kern="1200" baseline="0" dirty="0" smtClean="0"/>
            <a:t> </a:t>
          </a:r>
          <a:r>
            <a:rPr lang="en-US" sz="1900" kern="1200" dirty="0" smtClean="0"/>
            <a:t> </a:t>
          </a:r>
          <a:endParaRPr lang="en-US" sz="1900" kern="1200" dirty="0"/>
        </a:p>
      </dsp:txBody>
      <dsp:txXfrm>
        <a:off x="2459022" y="378671"/>
        <a:ext cx="2117756" cy="721609"/>
      </dsp:txXfrm>
    </dsp:sp>
    <dsp:sp modelId="{8EB68BE7-27E3-A94B-B65F-139E77B82A74}">
      <dsp:nvSpPr>
        <dsp:cNvPr id="0" name=""/>
        <dsp:cNvSpPr/>
      </dsp:nvSpPr>
      <dsp:spPr>
        <a:xfrm>
          <a:off x="2419985" y="1239278"/>
          <a:ext cx="2195830" cy="7996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Integrated Urban Water Management</a:t>
          </a:r>
          <a:endParaRPr lang="en-US" sz="1900" kern="1200" dirty="0"/>
        </a:p>
      </dsp:txBody>
      <dsp:txXfrm>
        <a:off x="2459022" y="1278315"/>
        <a:ext cx="2117756" cy="721609"/>
      </dsp:txXfrm>
    </dsp:sp>
    <dsp:sp modelId="{86788345-5385-BE43-9733-6B705C908661}">
      <dsp:nvSpPr>
        <dsp:cNvPr id="0" name=""/>
        <dsp:cNvSpPr/>
      </dsp:nvSpPr>
      <dsp:spPr>
        <a:xfrm>
          <a:off x="2419985" y="2138921"/>
          <a:ext cx="2195830" cy="7996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Total</a:t>
          </a:r>
          <a:r>
            <a:rPr lang="en-US" sz="1900" kern="1200" baseline="0" dirty="0" smtClean="0"/>
            <a:t> Water Cycle Management</a:t>
          </a:r>
          <a:endParaRPr lang="en-US" sz="1900" kern="1200" dirty="0"/>
        </a:p>
      </dsp:txBody>
      <dsp:txXfrm>
        <a:off x="2459022" y="2177958"/>
        <a:ext cx="2117756" cy="721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5C607-76B1-A240-B543-851A11171203}">
      <dsp:nvSpPr>
        <dsp:cNvPr id="0" name=""/>
        <dsp:cNvSpPr/>
      </dsp:nvSpPr>
      <dsp:spPr>
        <a:xfrm>
          <a:off x="62919" y="38097"/>
          <a:ext cx="5364006" cy="73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maintaining the natural water cycle and reducing any modification to water resources</a:t>
          </a:r>
          <a:endParaRPr lang="en-US" sz="1600" kern="1200" dirty="0"/>
        </a:p>
      </dsp:txBody>
      <dsp:txXfrm>
        <a:off x="84307" y="59485"/>
        <a:ext cx="4490567" cy="687476"/>
      </dsp:txXfrm>
    </dsp:sp>
    <dsp:sp modelId="{090A23D4-7470-A24C-B695-C0AFD23F03DE}">
      <dsp:nvSpPr>
        <dsp:cNvPr id="0" name=""/>
        <dsp:cNvSpPr/>
      </dsp:nvSpPr>
      <dsp:spPr>
        <a:xfrm>
          <a:off x="400558" y="831676"/>
          <a:ext cx="5364006" cy="73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safeguarding that extraction of water from its source is within environmental limits</a:t>
          </a:r>
          <a:endParaRPr lang="en-US" sz="1600" kern="1200" dirty="0"/>
        </a:p>
      </dsp:txBody>
      <dsp:txXfrm>
        <a:off x="421946" y="853064"/>
        <a:ext cx="4446007" cy="687476"/>
      </dsp:txXfrm>
    </dsp:sp>
    <dsp:sp modelId="{F96060A3-09B2-A24F-8121-23A81223DCE2}">
      <dsp:nvSpPr>
        <dsp:cNvPr id="0" name=""/>
        <dsp:cNvSpPr/>
      </dsp:nvSpPr>
      <dsp:spPr>
        <a:xfrm>
          <a:off x="801117" y="1663353"/>
          <a:ext cx="5364006" cy="73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promoting demand side management </a:t>
          </a:r>
          <a:r>
            <a:rPr lang="en-US" sz="1600" kern="1200" dirty="0" smtClean="0"/>
            <a:t>through</a:t>
          </a:r>
          <a:r>
            <a:rPr lang="en-US" sz="1600" kern="1200" baseline="0" dirty="0" smtClean="0"/>
            <a:t> </a:t>
          </a:r>
          <a:r>
            <a:rPr lang="en-US" sz="1600" kern="1200" dirty="0" smtClean="0"/>
            <a:t>encouraging </a:t>
          </a:r>
          <a:r>
            <a:rPr lang="en-US" sz="1600" kern="1200" dirty="0" smtClean="0"/>
            <a:t>minimum water use and loss and endorsing efficient water use and re-use </a:t>
          </a:r>
          <a:endParaRPr lang="en-US" sz="1600" kern="1200" dirty="0"/>
        </a:p>
      </dsp:txBody>
      <dsp:txXfrm>
        <a:off x="822505" y="1684741"/>
        <a:ext cx="4446007" cy="687476"/>
      </dsp:txXfrm>
    </dsp:sp>
    <dsp:sp modelId="{ADE18D88-4248-5B4A-B4FC-619D4132EE60}">
      <dsp:nvSpPr>
        <dsp:cNvPr id="0" name=""/>
        <dsp:cNvSpPr/>
      </dsp:nvSpPr>
      <dsp:spPr>
        <a:xfrm>
          <a:off x="1201676" y="2495030"/>
          <a:ext cx="5364006" cy="73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exploring potential water supply sources like re-using of treated water, </a:t>
          </a:r>
          <a:r>
            <a:rPr lang="en-US" sz="1600" kern="1200" dirty="0" err="1" smtClean="0"/>
            <a:t>stormwater</a:t>
          </a:r>
          <a:r>
            <a:rPr lang="en-US" sz="1600" kern="1200" dirty="0" smtClean="0"/>
            <a:t> harvesting </a:t>
          </a:r>
          <a:endParaRPr lang="en-US" sz="1600" kern="1200" dirty="0"/>
        </a:p>
      </dsp:txBody>
      <dsp:txXfrm>
        <a:off x="1223064" y="2516418"/>
        <a:ext cx="4446007" cy="687476"/>
      </dsp:txXfrm>
    </dsp:sp>
    <dsp:sp modelId="{D58B9C8D-3961-934B-AE45-CA59F40FBD5A}">
      <dsp:nvSpPr>
        <dsp:cNvPr id="0" name=""/>
        <dsp:cNvSpPr/>
      </dsp:nvSpPr>
      <dsp:spPr>
        <a:xfrm>
          <a:off x="1602235" y="3326707"/>
          <a:ext cx="5364006" cy="730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ensuring that the quality of water is preserved at all stages of water cycle </a:t>
          </a:r>
          <a:endParaRPr lang="en-US" sz="1600" kern="1200" dirty="0"/>
        </a:p>
      </dsp:txBody>
      <dsp:txXfrm>
        <a:off x="1623623" y="3348095"/>
        <a:ext cx="4446007" cy="687476"/>
      </dsp:txXfrm>
    </dsp:sp>
    <dsp:sp modelId="{C9696043-8613-E343-975B-B0ACC766ACAA}">
      <dsp:nvSpPr>
        <dsp:cNvPr id="0" name=""/>
        <dsp:cNvSpPr/>
      </dsp:nvSpPr>
      <dsp:spPr>
        <a:xfrm>
          <a:off x="4889342" y="533490"/>
          <a:ext cx="474664" cy="47466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996141" y="533490"/>
        <a:ext cx="261066" cy="357185"/>
      </dsp:txXfrm>
    </dsp:sp>
    <dsp:sp modelId="{76C77C97-E81E-334D-989C-3CDD4B7363B8}">
      <dsp:nvSpPr>
        <dsp:cNvPr id="0" name=""/>
        <dsp:cNvSpPr/>
      </dsp:nvSpPr>
      <dsp:spPr>
        <a:xfrm>
          <a:off x="5289900" y="1365167"/>
          <a:ext cx="474664" cy="47466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96699" y="1365167"/>
        <a:ext cx="261066" cy="357185"/>
      </dsp:txXfrm>
    </dsp:sp>
    <dsp:sp modelId="{DB4E576F-847F-D74E-A039-C7F798BABD71}">
      <dsp:nvSpPr>
        <dsp:cNvPr id="0" name=""/>
        <dsp:cNvSpPr/>
      </dsp:nvSpPr>
      <dsp:spPr>
        <a:xfrm>
          <a:off x="5690459" y="2184672"/>
          <a:ext cx="474664" cy="47466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4927835"/>
            <a:satOff val="-8544"/>
            <a:lumOff val="-85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797258" y="2184672"/>
        <a:ext cx="261066" cy="357185"/>
      </dsp:txXfrm>
    </dsp:sp>
    <dsp:sp modelId="{305512C0-ABB1-6E4D-A188-49649082CEF6}">
      <dsp:nvSpPr>
        <dsp:cNvPr id="0" name=""/>
        <dsp:cNvSpPr/>
      </dsp:nvSpPr>
      <dsp:spPr>
        <a:xfrm>
          <a:off x="6091018" y="3024463"/>
          <a:ext cx="474664" cy="47466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7391752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6197817" y="3024463"/>
        <a:ext cx="261066" cy="357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F84CD-B7FD-9D4B-B7CA-08D0E4929F6E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Hydrological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Meteorological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Demographic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Land use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Environmental quality </a:t>
          </a:r>
        </a:p>
      </dsp:txBody>
      <dsp:txXfrm rot="-5400000">
        <a:off x="2194561" y="184100"/>
        <a:ext cx="3850293" cy="945456"/>
      </dsp:txXfrm>
    </dsp:sp>
    <dsp:sp modelId="{E7357C91-EA97-AF45-844D-A89705A1F7F3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Data </a:t>
          </a:r>
          <a:endParaRPr lang="en-US" sz="2000" kern="1200" dirty="0"/>
        </a:p>
      </dsp:txBody>
      <dsp:txXfrm>
        <a:off x="63934" y="65918"/>
        <a:ext cx="2066692" cy="1181819"/>
      </dsp:txXfrm>
    </dsp:sp>
    <dsp:sp modelId="{FE557CD2-355C-A744-BF1B-15650D339CCD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-3695876"/>
            <a:satOff val="-6408"/>
            <a:lumOff val="-64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695876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Organization's strategic direction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Shareholder's &amp; stakeholder's visons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Growth trends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Climatic trends</a:t>
          </a:r>
          <a:endParaRPr lang="en-US" sz="1400" kern="1200" dirty="0"/>
        </a:p>
      </dsp:txBody>
      <dsp:txXfrm rot="-5400000">
        <a:off x="2194561" y="1559271"/>
        <a:ext cx="3850293" cy="945456"/>
      </dsp:txXfrm>
    </dsp:sp>
    <dsp:sp modelId="{1CE17125-225C-F147-8CF7-9DC68771ADEA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Information</a:t>
          </a:r>
          <a:endParaRPr lang="en-US" sz="2000" kern="1200" dirty="0"/>
        </a:p>
      </dsp:txBody>
      <dsp:txXfrm>
        <a:off x="63934" y="1441090"/>
        <a:ext cx="2066692" cy="1181819"/>
      </dsp:txXfrm>
    </dsp:sp>
    <dsp:sp modelId="{B8B95FEA-868A-EB47-805A-0BD99C579E20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5">
            <a:tint val="40000"/>
            <a:alpha val="90000"/>
            <a:hueOff val="-7391752"/>
            <a:satOff val="-12816"/>
            <a:lumOff val="-128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7391752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Technological innovation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National &amp; international trends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Community &amp; stakeholder knowledge</a:t>
          </a:r>
          <a:endParaRPr lang="en-US" sz="140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Opportunities for innovation</a:t>
          </a:r>
          <a:endParaRPr lang="en-US" sz="1400" kern="1200" dirty="0"/>
        </a:p>
      </dsp:txBody>
      <dsp:txXfrm rot="-5400000">
        <a:off x="2194561" y="2934443"/>
        <a:ext cx="3850293" cy="945456"/>
      </dsp:txXfrm>
    </dsp:sp>
    <dsp:sp modelId="{8B13A023-50A6-674B-8B4B-08235F5917B2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Knowledge</a:t>
          </a:r>
          <a:endParaRPr lang="en-US" sz="2000" kern="1200" dirty="0"/>
        </a:p>
      </dsp:txBody>
      <dsp:txXfrm>
        <a:off x="63934" y="2816262"/>
        <a:ext cx="2066692" cy="1181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D5C42-8B1F-8F4D-92B4-1D140E836F1A}">
      <dsp:nvSpPr>
        <dsp:cNvPr id="0" name=""/>
        <dsp:cNvSpPr/>
      </dsp:nvSpPr>
      <dsp:spPr>
        <a:xfrm>
          <a:off x="2155507" y="2277603"/>
          <a:ext cx="1784985" cy="178498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Socio Institutional Barriers</a:t>
          </a:r>
          <a:endParaRPr lang="en-US" sz="1900" kern="1200" dirty="0"/>
        </a:p>
      </dsp:txBody>
      <dsp:txXfrm>
        <a:off x="2416912" y="2539008"/>
        <a:ext cx="1262175" cy="1262175"/>
      </dsp:txXfrm>
    </dsp:sp>
    <dsp:sp modelId="{2AB6953E-BD25-5746-AA67-97CF15A93399}">
      <dsp:nvSpPr>
        <dsp:cNvPr id="0" name=""/>
        <dsp:cNvSpPr/>
      </dsp:nvSpPr>
      <dsp:spPr>
        <a:xfrm rot="12900000">
          <a:off x="871449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12681A-F17E-7941-B1A3-69D762B5F4F9}">
      <dsp:nvSpPr>
        <dsp:cNvPr id="0" name=""/>
        <dsp:cNvSpPr/>
      </dsp:nvSpPr>
      <dsp:spPr>
        <a:xfrm>
          <a:off x="160123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Poor</a:t>
          </a:r>
          <a:r>
            <a:rPr lang="en-US" sz="1900" kern="1200" baseline="0" dirty="0" smtClean="0"/>
            <a:t> </a:t>
          </a:r>
          <a:r>
            <a:rPr lang="en-US" sz="1900" kern="1200" dirty="0" smtClean="0"/>
            <a:t>collaboration </a:t>
          </a:r>
          <a:r>
            <a:rPr lang="en-US" sz="1900" kern="1200" dirty="0" smtClean="0"/>
            <a:t>between </a:t>
          </a:r>
          <a:r>
            <a:rPr lang="en-US" sz="1900" kern="1200" dirty="0" smtClean="0"/>
            <a:t>institutions</a:t>
          </a:r>
          <a:endParaRPr lang="en-US" sz="1900" kern="1200" dirty="0"/>
        </a:p>
      </dsp:txBody>
      <dsp:txXfrm>
        <a:off x="199856" y="1103105"/>
        <a:ext cx="1616269" cy="1277122"/>
      </dsp:txXfrm>
    </dsp:sp>
    <dsp:sp modelId="{8BFE47A3-FB37-784A-B173-88467F0743E5}">
      <dsp:nvSpPr>
        <dsp:cNvPr id="0" name=""/>
        <dsp:cNvSpPr/>
      </dsp:nvSpPr>
      <dsp:spPr>
        <a:xfrm rot="16200000">
          <a:off x="2292993" y="1180352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F81580-FFDD-6D4B-A870-3FE438242280}">
      <dsp:nvSpPr>
        <dsp:cNvPr id="0" name=""/>
        <dsp:cNvSpPr/>
      </dsp:nvSpPr>
      <dsp:spPr>
        <a:xfrm>
          <a:off x="2200132" y="1411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Fragmented responsibilities</a:t>
          </a:r>
          <a:endParaRPr lang="en-US" sz="1900" kern="1200" dirty="0"/>
        </a:p>
      </dsp:txBody>
      <dsp:txXfrm>
        <a:off x="2239865" y="41144"/>
        <a:ext cx="1616269" cy="1277122"/>
      </dsp:txXfrm>
    </dsp:sp>
    <dsp:sp modelId="{4E83D7F6-DEB3-9F44-8969-F740291D41C4}">
      <dsp:nvSpPr>
        <dsp:cNvPr id="0" name=""/>
        <dsp:cNvSpPr/>
      </dsp:nvSpPr>
      <dsp:spPr>
        <a:xfrm rot="19500000">
          <a:off x="3714536" y="1920360"/>
          <a:ext cx="1510013" cy="50872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307850-7EE7-A340-954E-F0DEFD0D55C9}">
      <dsp:nvSpPr>
        <dsp:cNvPr id="0" name=""/>
        <dsp:cNvSpPr/>
      </dsp:nvSpPr>
      <dsp:spPr>
        <a:xfrm>
          <a:off x="4240140" y="1063372"/>
          <a:ext cx="1695735" cy="13565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Uncoordinated</a:t>
          </a:r>
          <a:r>
            <a:rPr lang="en-US" sz="1900" kern="1200" baseline="0" dirty="0" smtClean="0"/>
            <a:t> institutional frameworks</a:t>
          </a:r>
          <a:endParaRPr lang="en-US" sz="1900" kern="1200" dirty="0"/>
        </a:p>
      </dsp:txBody>
      <dsp:txXfrm>
        <a:off x="4279873" y="1103105"/>
        <a:ext cx="1616269" cy="12771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A281A-130D-ED41-8228-586428112FB2}">
      <dsp:nvSpPr>
        <dsp:cNvPr id="0" name=""/>
        <dsp:cNvSpPr/>
      </dsp:nvSpPr>
      <dsp:spPr>
        <a:xfrm>
          <a:off x="0" y="513433"/>
          <a:ext cx="6477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7EB53-B379-BA49-85AE-976846FD0E3C}">
      <dsp:nvSpPr>
        <dsp:cNvPr id="0" name=""/>
        <dsp:cNvSpPr/>
      </dsp:nvSpPr>
      <dsp:spPr>
        <a:xfrm>
          <a:off x="323850" y="247753"/>
          <a:ext cx="4533900" cy="5313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Consent on IWRM </a:t>
          </a:r>
          <a:r>
            <a:rPr lang="en-US" sz="1800" kern="1200" dirty="0" smtClean="0"/>
            <a:t>as</a:t>
          </a:r>
          <a:r>
            <a:rPr lang="en-US" sz="1800" kern="1200" baseline="0" dirty="0" smtClean="0"/>
            <a:t> a tool for sustainable development</a:t>
          </a:r>
          <a:endParaRPr lang="en-US" sz="1800" kern="1200" dirty="0"/>
        </a:p>
      </dsp:txBody>
      <dsp:txXfrm>
        <a:off x="349789" y="273692"/>
        <a:ext cx="4482022" cy="479482"/>
      </dsp:txXfrm>
    </dsp:sp>
    <dsp:sp modelId="{80AE9560-4AAE-AF40-967F-3F79DB0673D7}">
      <dsp:nvSpPr>
        <dsp:cNvPr id="0" name=""/>
        <dsp:cNvSpPr/>
      </dsp:nvSpPr>
      <dsp:spPr>
        <a:xfrm>
          <a:off x="0" y="1329913"/>
          <a:ext cx="6477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EDCD9-1EE4-E845-A8F0-1BF14982FB72}">
      <dsp:nvSpPr>
        <dsp:cNvPr id="0" name=""/>
        <dsp:cNvSpPr/>
      </dsp:nvSpPr>
      <dsp:spPr>
        <a:xfrm>
          <a:off x="323850" y="1064233"/>
          <a:ext cx="4533900" cy="531360"/>
        </a:xfrm>
        <a:prstGeom prst="round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Siloism</a:t>
          </a:r>
          <a:r>
            <a:rPr lang="en-US" sz="1800" kern="1200" dirty="0" smtClean="0"/>
            <a:t> /Fragmentation of water management</a:t>
          </a:r>
          <a:r>
            <a:rPr lang="en-US" sz="1800" kern="1200" baseline="0" dirty="0" smtClean="0"/>
            <a:t> institutions</a:t>
          </a:r>
          <a:r>
            <a:rPr lang="en-US" sz="1800" kern="1200" dirty="0" smtClean="0"/>
            <a:t> </a:t>
          </a:r>
          <a:endParaRPr lang="en-US" sz="1800" kern="1200" dirty="0"/>
        </a:p>
      </dsp:txBody>
      <dsp:txXfrm>
        <a:off x="349789" y="1090172"/>
        <a:ext cx="4482022" cy="479482"/>
      </dsp:txXfrm>
    </dsp:sp>
    <dsp:sp modelId="{0C6FAD54-3E60-7044-B15F-6982FA8365F3}">
      <dsp:nvSpPr>
        <dsp:cNvPr id="0" name=""/>
        <dsp:cNvSpPr/>
      </dsp:nvSpPr>
      <dsp:spPr>
        <a:xfrm>
          <a:off x="0" y="2146393"/>
          <a:ext cx="6477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6BBAC-6B2C-0C45-88A9-7DA12CD0E01B}">
      <dsp:nvSpPr>
        <dsp:cNvPr id="0" name=""/>
        <dsp:cNvSpPr/>
      </dsp:nvSpPr>
      <dsp:spPr>
        <a:xfrm>
          <a:off x="323850" y="1880713"/>
          <a:ext cx="4533900" cy="53136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Lack of capacity building on data collection and management</a:t>
          </a:r>
          <a:endParaRPr lang="en-US" sz="1800" kern="1200" dirty="0"/>
        </a:p>
      </dsp:txBody>
      <dsp:txXfrm>
        <a:off x="349789" y="1906652"/>
        <a:ext cx="4482022" cy="479482"/>
      </dsp:txXfrm>
    </dsp:sp>
    <dsp:sp modelId="{C925C283-3F44-2B42-ACCE-BF5D0201B28F}">
      <dsp:nvSpPr>
        <dsp:cNvPr id="0" name=""/>
        <dsp:cNvSpPr/>
      </dsp:nvSpPr>
      <dsp:spPr>
        <a:xfrm>
          <a:off x="0" y="2962873"/>
          <a:ext cx="6477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1CC10-150D-EB48-8419-80299021AD1B}">
      <dsp:nvSpPr>
        <dsp:cNvPr id="0" name=""/>
        <dsp:cNvSpPr/>
      </dsp:nvSpPr>
      <dsp:spPr>
        <a:xfrm>
          <a:off x="323850" y="2697193"/>
          <a:ext cx="4533900" cy="531360"/>
        </a:xfrm>
        <a:prstGeom prst="round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Challenges regarding interoperability of data</a:t>
          </a:r>
          <a:endParaRPr lang="en-US" sz="1800" kern="1200" dirty="0"/>
        </a:p>
      </dsp:txBody>
      <dsp:txXfrm>
        <a:off x="349789" y="2723132"/>
        <a:ext cx="4482022" cy="479482"/>
      </dsp:txXfrm>
    </dsp:sp>
    <dsp:sp modelId="{A524D0A9-39A1-334A-972C-6D721BE6A3A9}">
      <dsp:nvSpPr>
        <dsp:cNvPr id="0" name=""/>
        <dsp:cNvSpPr/>
      </dsp:nvSpPr>
      <dsp:spPr>
        <a:xfrm>
          <a:off x="0" y="3779353"/>
          <a:ext cx="6477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16322-C5FC-2449-86D0-6459BBCD2C38}">
      <dsp:nvSpPr>
        <dsp:cNvPr id="0" name=""/>
        <dsp:cNvSpPr/>
      </dsp:nvSpPr>
      <dsp:spPr>
        <a:xfrm>
          <a:off x="323850" y="3513673"/>
          <a:ext cx="4533900" cy="53136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371" tIns="0" rIns="17137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Lack of trust on</a:t>
          </a:r>
          <a:r>
            <a:rPr lang="en-US" sz="1800" kern="1200" baseline="0" dirty="0" smtClean="0"/>
            <a:t> </a:t>
          </a:r>
          <a:r>
            <a:rPr lang="en-US" sz="1800" kern="1200" dirty="0" smtClean="0"/>
            <a:t>the data collected </a:t>
          </a:r>
          <a:endParaRPr lang="en-US" sz="1800" kern="1200" dirty="0"/>
        </a:p>
      </dsp:txBody>
      <dsp:txXfrm>
        <a:off x="349789" y="3539612"/>
        <a:ext cx="4482022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BE7BC-8F7E-6048-8A36-460D1D080D3A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3D938-25A4-DD4D-B7B7-A9A679248BBF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Open </a:t>
          </a:r>
          <a:r>
            <a:rPr lang="en-US" sz="1800" kern="1200" dirty="0" smtClean="0"/>
            <a:t>source of </a:t>
          </a:r>
          <a:r>
            <a:rPr lang="en-US" sz="1800" kern="1200" dirty="0" smtClean="0"/>
            <a:t>data</a:t>
          </a:r>
          <a:endParaRPr lang="en-US" sz="1800" kern="1200" dirty="0"/>
        </a:p>
      </dsp:txBody>
      <dsp:txXfrm>
        <a:off x="349472" y="51131"/>
        <a:ext cx="4177856" cy="825776"/>
      </dsp:txXfrm>
    </dsp:sp>
    <dsp:sp modelId="{6C34B23F-3DCD-4842-95F2-E1A34A8CD773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34399-F0FD-1C4F-9D35-4752F3A3FCC1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Public funding</a:t>
          </a:r>
          <a:r>
            <a:rPr lang="en-US" sz="1800" kern="1200" baseline="0" dirty="0" smtClean="0"/>
            <a:t> for data collection</a:t>
          </a:r>
          <a:endParaRPr lang="en-US" sz="1800" kern="1200" dirty="0"/>
        </a:p>
      </dsp:txBody>
      <dsp:txXfrm>
        <a:off x="349472" y="1457291"/>
        <a:ext cx="4177856" cy="825776"/>
      </dsp:txXfrm>
    </dsp:sp>
    <dsp:sp modelId="{1719CB34-ED71-344E-B136-78E739BD841D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E97F50-00F6-4A4A-BBB6-EA025D925EE0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Collaboration</a:t>
          </a:r>
          <a:r>
            <a:rPr lang="en-US" sz="1800" kern="1200" baseline="0" dirty="0" smtClean="0"/>
            <a:t> between organizations for data</a:t>
          </a:r>
          <a:r>
            <a:rPr lang="en-US" sz="1800" kern="1200" dirty="0" smtClean="0"/>
            <a:t> management</a:t>
          </a:r>
          <a:endParaRPr lang="en-US" sz="1800" kern="1200" dirty="0"/>
        </a:p>
      </dsp:txBody>
      <dsp:txXfrm>
        <a:off x="349472" y="2863452"/>
        <a:ext cx="4177856" cy="825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D8A37-90CA-8D43-8237-80C73031196E}" type="datetimeFigureOut">
              <a:rPr lang="en-US" smtClean="0"/>
              <a:t>8/17/16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2E147-AE93-D443-B13C-0283557C4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2E147-AE93-D443-B13C-0283557C45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6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2E147-AE93-D443-B13C-0283557C45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50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2E147-AE93-D443-B13C-0283557C45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6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61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12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76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3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50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087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5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332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611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87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77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AD5A3-6871-4623-BDBC-0A043D365282}" type="datetimeFigureOut">
              <a:rPr lang="en-AU" smtClean="0"/>
              <a:t>15/08/2016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38C77-FDCD-4874-B3FF-6CCFD4A0B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9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6.xml"/><Relationship Id="rId6" Type="http://schemas.openxmlformats.org/officeDocument/2006/relationships/diagramLayout" Target="../diagrams/layout6.xml"/><Relationship Id="rId7" Type="http://schemas.openxmlformats.org/officeDocument/2006/relationships/diagramQuickStyle" Target="../diagrams/quickStyle6.xml"/><Relationship Id="rId8" Type="http://schemas.openxmlformats.org/officeDocument/2006/relationships/diagramColors" Target="../diagrams/colors6.xml"/><Relationship Id="rId9" Type="http://schemas.microsoft.com/office/2007/relationships/diagramDrawing" Target="../diagrams/drawing6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diagramData" Target="../diagrams/data7.xml"/><Relationship Id="rId7" Type="http://schemas.openxmlformats.org/officeDocument/2006/relationships/diagramLayout" Target="../diagrams/layout7.xml"/><Relationship Id="rId8" Type="http://schemas.openxmlformats.org/officeDocument/2006/relationships/diagramQuickStyle" Target="../diagrams/quickStyle7.xml"/><Relationship Id="rId9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1.xml"/><Relationship Id="rId6" Type="http://schemas.openxmlformats.org/officeDocument/2006/relationships/diagramLayout" Target="../diagrams/layout1.xml"/><Relationship Id="rId7" Type="http://schemas.openxmlformats.org/officeDocument/2006/relationships/diagramQuickStyle" Target="../diagrams/quickStyle1.xml"/><Relationship Id="rId8" Type="http://schemas.openxmlformats.org/officeDocument/2006/relationships/diagramColors" Target="../diagrams/colors1.xml"/><Relationship Id="rId9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2.xml"/><Relationship Id="rId6" Type="http://schemas.openxmlformats.org/officeDocument/2006/relationships/diagramLayout" Target="../diagrams/layout2.xml"/><Relationship Id="rId7" Type="http://schemas.openxmlformats.org/officeDocument/2006/relationships/diagramQuickStyle" Target="../diagrams/quickStyle2.xml"/><Relationship Id="rId8" Type="http://schemas.openxmlformats.org/officeDocument/2006/relationships/diagramColors" Target="../diagrams/colors2.xml"/><Relationship Id="rId9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3.xml"/><Relationship Id="rId6" Type="http://schemas.openxmlformats.org/officeDocument/2006/relationships/diagramLayout" Target="../diagrams/layout3.xml"/><Relationship Id="rId7" Type="http://schemas.openxmlformats.org/officeDocument/2006/relationships/diagramQuickStyle" Target="../diagrams/quickStyle3.xml"/><Relationship Id="rId8" Type="http://schemas.openxmlformats.org/officeDocument/2006/relationships/diagramColors" Target="../diagrams/colors3.xml"/><Relationship Id="rId9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4.xml"/><Relationship Id="rId6" Type="http://schemas.openxmlformats.org/officeDocument/2006/relationships/diagramLayout" Target="../diagrams/layout4.xml"/><Relationship Id="rId7" Type="http://schemas.openxmlformats.org/officeDocument/2006/relationships/diagramQuickStyle" Target="../diagrams/quickStyle4.xml"/><Relationship Id="rId8" Type="http://schemas.openxmlformats.org/officeDocument/2006/relationships/diagramColors" Target="../diagrams/colors4.xml"/><Relationship Id="rId9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diagramData" Target="../diagrams/data5.xml"/><Relationship Id="rId6" Type="http://schemas.openxmlformats.org/officeDocument/2006/relationships/diagramLayout" Target="../diagrams/layout5.xml"/><Relationship Id="rId7" Type="http://schemas.openxmlformats.org/officeDocument/2006/relationships/diagramQuickStyle" Target="../diagrams/quickStyle5.xml"/><Relationship Id="rId8" Type="http://schemas.openxmlformats.org/officeDocument/2006/relationships/diagramColors" Target="../diagrams/colors5.xml"/><Relationship Id="rId9" Type="http://schemas.microsoft.com/office/2007/relationships/diagramDrawing" Target="../diagrams/drawing5.xm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308" y="2389757"/>
            <a:ext cx="843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8E83"/>
                </a:solidFill>
              </a:rPr>
              <a:t>Understanding the barriers that prohibit the integrations of TWCM principles in the water strategies of urban utilities </a:t>
            </a:r>
            <a:r>
              <a:rPr lang="en-US" sz="2400" b="1" dirty="0" smtClean="0">
                <a:solidFill>
                  <a:srgbClr val="008E83"/>
                </a:solidFill>
              </a:rPr>
              <a:t> </a:t>
            </a:r>
            <a:r>
              <a:rPr lang="en-US" sz="2400" b="1" dirty="0">
                <a:solidFill>
                  <a:srgbClr val="008E83"/>
                </a:solidFill>
              </a:rPr>
              <a:t/>
            </a:r>
            <a:br>
              <a:rPr lang="en-US" sz="2400" b="1" dirty="0">
                <a:solidFill>
                  <a:srgbClr val="008E83"/>
                </a:solidFill>
              </a:rPr>
            </a:br>
            <a:endParaRPr lang="en-US" sz="2400" b="1" dirty="0">
              <a:solidFill>
                <a:srgbClr val="008E8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5800" y="4737100"/>
            <a:ext cx="279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Pritha</a:t>
            </a:r>
            <a:r>
              <a:rPr lang="en-US" dirty="0" smtClean="0"/>
              <a:t> Bhattacharya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9502" y="1594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7854" y="1449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9382" y="1341126"/>
            <a:ext cx="2891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Outcome/ Lessons Learnt</a:t>
            </a:r>
            <a:endParaRPr lang="en-US" sz="2000" b="1" dirty="0">
              <a:solidFill>
                <a:srgbClr val="008E83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45660559"/>
              </p:ext>
            </p:extLst>
          </p:nvPr>
        </p:nvGraphicFramePr>
        <p:xfrm>
          <a:off x="1492828" y="1761516"/>
          <a:ext cx="6477000" cy="4480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366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9502" y="1594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7854" y="1449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6551" y="1341126"/>
            <a:ext cx="2729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Transferrable </a:t>
            </a:r>
            <a:r>
              <a:rPr lang="en-US" sz="2000" b="1" dirty="0" smtClean="0">
                <a:solidFill>
                  <a:srgbClr val="008E83"/>
                </a:solidFill>
              </a:rPr>
              <a:t>Outcomes</a:t>
            </a:r>
            <a:endParaRPr lang="en-US" sz="2000" b="1" dirty="0">
              <a:solidFill>
                <a:srgbClr val="008E83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09286722"/>
              </p:ext>
            </p:extLst>
          </p:nvPr>
        </p:nvGraphicFramePr>
        <p:xfrm>
          <a:off x="1485900" y="20955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7668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9502" y="1594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7854" y="1449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66809" y="2922346"/>
            <a:ext cx="1256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THANKS  !</a:t>
            </a:r>
            <a:endParaRPr lang="en-US" sz="2000" b="1" dirty="0">
              <a:solidFill>
                <a:srgbClr val="008E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7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9502" y="1594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7854" y="1449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8251" y="1280637"/>
            <a:ext cx="135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References</a:t>
            </a:r>
            <a:endParaRPr lang="en-US" sz="2000" b="1" dirty="0">
              <a:solidFill>
                <a:srgbClr val="008E8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968500"/>
            <a:ext cx="7708900" cy="452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Allen, A., 2009. Sustainable cities or sustainable </a:t>
            </a:r>
            <a:r>
              <a:rPr lang="en-US" sz="1600" dirty="0" smtClean="0"/>
              <a:t>urbanization? </a:t>
            </a:r>
            <a:r>
              <a:rPr lang="en-US" sz="1600" i="1" dirty="0"/>
              <a:t>Journal of Sustainable Cities</a:t>
            </a:r>
            <a:r>
              <a:rPr lang="en-US" sz="1600" dirty="0"/>
              <a:t>, pp.1–3. 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Brown, R.R., Keath, N. &amp; Wong, T.H.F., 2009. Urban water management in cities: historical, current and future regimes. </a:t>
            </a:r>
            <a:r>
              <a:rPr lang="en-US" sz="1600" i="1" dirty="0"/>
              <a:t>Water Science and Technology</a:t>
            </a:r>
            <a:r>
              <a:rPr lang="en-US" sz="1600" dirty="0"/>
              <a:t>, 59(5), pp.847–855. 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Brown, R.R., Sharp, L. &amp; Ashley, R.M., 2006. Implementation impediments to </a:t>
            </a:r>
            <a:r>
              <a:rPr lang="en-US" sz="1600" dirty="0" smtClean="0"/>
              <a:t>institutionalizing </a:t>
            </a:r>
            <a:r>
              <a:rPr lang="en-US" sz="1600" dirty="0"/>
              <a:t>the practice of sustainable urban water management. </a:t>
            </a:r>
            <a:r>
              <a:rPr lang="en-US" sz="1600" i="1" dirty="0"/>
              <a:t>Water Science and Technology</a:t>
            </a:r>
            <a:r>
              <a:rPr lang="en-US" sz="1600" dirty="0"/>
              <a:t>, 54(6-7), pp.415–422. </a:t>
            </a:r>
            <a:endParaRPr lang="en-US" sz="1600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sz="1600" dirty="0"/>
              <a:t>WSAA, 2014. The role of the urban water industry in contributing to </a:t>
            </a:r>
            <a:r>
              <a:rPr lang="en-US" sz="1600" dirty="0" err="1"/>
              <a:t>liveability</a:t>
            </a:r>
            <a:r>
              <a:rPr lang="en-US" sz="1600" dirty="0"/>
              <a:t>. , (March), pp.1–24. 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en-US" sz="1600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9382" y="1206781"/>
            <a:ext cx="1314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Context</a:t>
            </a:r>
            <a:endParaRPr lang="en-US" sz="2000" b="1" dirty="0">
              <a:solidFill>
                <a:srgbClr val="008E8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49900" y="2122833"/>
            <a:ext cx="3345757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apid </a:t>
            </a:r>
            <a:r>
              <a:rPr lang="en-US" dirty="0"/>
              <a:t>pace of urbanization is a complex and an important socio-economic </a:t>
            </a:r>
            <a:r>
              <a:rPr lang="en-US" dirty="0" smtClean="0"/>
              <a:t>change </a:t>
            </a:r>
            <a:r>
              <a:rPr lang="en-US" dirty="0"/>
              <a:t>of the </a:t>
            </a:r>
            <a:r>
              <a:rPr lang="en-US" dirty="0" smtClean="0"/>
              <a:t>century </a:t>
            </a:r>
            <a:r>
              <a:rPr lang="en-US" dirty="0"/>
              <a:t>(Allen 2009) 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H</a:t>
            </a:r>
            <a:r>
              <a:rPr lang="en-US" dirty="0" smtClean="0"/>
              <a:t>igher </a:t>
            </a:r>
            <a:r>
              <a:rPr lang="en-US" dirty="0"/>
              <a:t>demand for water and sewage services in urban areas, and is compounded by increased social demands for better environmental protection of waterways and </a:t>
            </a:r>
            <a:r>
              <a:rPr lang="en-US" dirty="0" smtClean="0"/>
              <a:t>livable </a:t>
            </a:r>
            <a:r>
              <a:rPr lang="en-US" dirty="0"/>
              <a:t>areas in the urban space (WSAA 2014)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sz="1400" dirty="0" smtClean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endParaRPr lang="en-US" sz="1400" dirty="0" smtClean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endParaRPr lang="en-US" sz="1400" dirty="0" smtClean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endParaRPr lang="en-US" sz="1400" dirty="0" smtClean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49867"/>
            <a:ext cx="4525818" cy="3889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16200" y="6314514"/>
            <a:ext cx="1993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http://</a:t>
            </a:r>
            <a:r>
              <a:rPr lang="en-US" sz="1100" dirty="0" smtClean="0"/>
              <a:t>www.urban-hub.com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6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01374196"/>
              </p:ext>
            </p:extLst>
          </p:nvPr>
        </p:nvGraphicFramePr>
        <p:xfrm>
          <a:off x="457200" y="1714500"/>
          <a:ext cx="4610100" cy="379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95800" y="1358900"/>
            <a:ext cx="41656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Changes to the way people interact with the environment and manage natural resources.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Change in normative driver/ societal  value </a:t>
            </a:r>
            <a:r>
              <a:rPr lang="en-US" dirty="0" smtClean="0"/>
              <a:t>that demands livable urban areas and sustainable management of natural resources 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Driven the change in </a:t>
            </a:r>
            <a:r>
              <a:rPr lang="en-US" dirty="0" smtClean="0"/>
              <a:t>regulation of water resources  for co- </a:t>
            </a:r>
            <a:r>
              <a:rPr lang="en-US" dirty="0"/>
              <a:t>existence of centralized &amp; decentralized systems with community and private sectors participation rather than a primitive top down engineering approach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algn="r"/>
            <a:r>
              <a:rPr lang="en-US" sz="1100" dirty="0" smtClean="0"/>
              <a:t>                                         (Brown </a:t>
            </a:r>
            <a:r>
              <a:rPr lang="en-US" sz="1100" dirty="0"/>
              <a:t>et al. 2009) </a:t>
            </a:r>
            <a:r>
              <a:rPr lang="en-US" sz="1100" dirty="0" smtClean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3442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40877" y="2453268"/>
            <a:ext cx="5727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92881549"/>
              </p:ext>
            </p:extLst>
          </p:nvPr>
        </p:nvGraphicFramePr>
        <p:xfrm>
          <a:off x="2273300" y="1397000"/>
          <a:ext cx="5346700" cy="337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" y="5081251"/>
            <a:ext cx="80391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/>
              <a:t>Customization of IWRM for urban water management has helped in the formulation of concepts like Sustainable Urban Water Management (SUWM), Integrated Urban Water Management (IUWM), Total Water Cycle Management (TWCM)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6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9382" y="1240107"/>
            <a:ext cx="3510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Total Water Cycle Management</a:t>
            </a:r>
            <a:endParaRPr lang="en-US" sz="2000" b="1" dirty="0">
              <a:solidFill>
                <a:srgbClr val="008E83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4170858"/>
              </p:ext>
            </p:extLst>
          </p:nvPr>
        </p:nvGraphicFramePr>
        <p:xfrm>
          <a:off x="933158" y="2023948"/>
          <a:ext cx="6966242" cy="4056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95657" y="6314514"/>
            <a:ext cx="13999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(Brown et al. 2009</a:t>
            </a:r>
            <a:r>
              <a:rPr lang="en-US" sz="1100" dirty="0"/>
              <a:t>) 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4888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4866" y="1228253"/>
            <a:ext cx="3023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Need for data/information</a:t>
            </a:r>
            <a:endParaRPr lang="en-US" sz="2000" b="1" dirty="0">
              <a:solidFill>
                <a:srgbClr val="008E83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33614488"/>
              </p:ext>
            </p:extLst>
          </p:nvPr>
        </p:nvGraphicFramePr>
        <p:xfrm>
          <a:off x="1536700" y="18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521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25667895"/>
              </p:ext>
            </p:extLst>
          </p:nvPr>
        </p:nvGraphicFramePr>
        <p:xfrm>
          <a:off x="1868355" y="19540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9382" y="1298414"/>
            <a:ext cx="3065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solidFill>
                  <a:srgbClr val="008E83"/>
                </a:solidFill>
              </a:rPr>
              <a:t>Socio Institutional Barriers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4800" y="6168743"/>
            <a:ext cx="14351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 smtClean="0"/>
              <a:t>(Brown et. al., 2006</a:t>
            </a:r>
            <a:r>
              <a:rPr lang="pl-PL" sz="1100" dirty="0"/>
              <a:t>) </a:t>
            </a:r>
            <a:endParaRPr lang="pl-PL" sz="1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9502" y="1594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7854" y="14496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4800" y="1341126"/>
            <a:ext cx="2277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8E83"/>
                </a:solidFill>
              </a:rPr>
              <a:t>Research Questions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123" y="2207941"/>
            <a:ext cx="735496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E83"/>
                </a:solidFill>
              </a:rPr>
              <a:t>Primary RQ: </a:t>
            </a:r>
          </a:p>
          <a:p>
            <a:endParaRPr lang="en-US" sz="1400" b="1" i="1" dirty="0" smtClean="0"/>
          </a:p>
          <a:p>
            <a:r>
              <a:rPr lang="en-US" b="1" i="1" dirty="0" smtClean="0"/>
              <a:t>What </a:t>
            </a:r>
            <a:r>
              <a:rPr lang="en-US" b="1" i="1" dirty="0"/>
              <a:t>are the barriers that prohibit the integrations of TWCM principles in the water strategies of urban utilities especially of Brisbane? </a:t>
            </a:r>
            <a:endParaRPr lang="en-US" dirty="0"/>
          </a:p>
          <a:p>
            <a:endParaRPr lang="en-US" sz="1400" b="1" dirty="0"/>
          </a:p>
          <a:p>
            <a:r>
              <a:rPr lang="en-US" b="1" dirty="0">
                <a:solidFill>
                  <a:srgbClr val="008E83"/>
                </a:solidFill>
              </a:rPr>
              <a:t>Secondary RQ</a:t>
            </a:r>
            <a:r>
              <a:rPr lang="en-US" b="1" dirty="0" smtClean="0">
                <a:solidFill>
                  <a:srgbClr val="008E83"/>
                </a:solidFill>
              </a:rPr>
              <a:t>:</a:t>
            </a:r>
          </a:p>
          <a:p>
            <a:endParaRPr lang="en-US" b="1" dirty="0">
              <a:solidFill>
                <a:srgbClr val="008E83"/>
              </a:solidFill>
            </a:endParaRPr>
          </a:p>
          <a:p>
            <a:r>
              <a:rPr lang="en-US" b="1" i="1" dirty="0" smtClean="0"/>
              <a:t>What </a:t>
            </a:r>
            <a:r>
              <a:rPr lang="en-US" b="1" i="1" dirty="0"/>
              <a:t>are the barriers that impede the access of relevant data/information while developing strategies by urban utilities especially of Brisbane</a:t>
            </a:r>
            <a:r>
              <a:rPr lang="en-US" sz="1400" b="1" i="1" dirty="0" smtClean="0"/>
              <a:t>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1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657" y="5771029"/>
            <a:ext cx="2348343" cy="1086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89"/>
          <a:stretch/>
        </p:blipFill>
        <p:spPr>
          <a:xfrm>
            <a:off x="109831" y="0"/>
            <a:ext cx="1453724" cy="9219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929" y="644058"/>
            <a:ext cx="1526728" cy="3402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44458" y="682334"/>
            <a:ext cx="40934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350" dirty="0">
                <a:solidFill>
                  <a:srgbClr val="008E83"/>
                </a:solidFill>
              </a:rPr>
              <a:t>TAJ PALACE, NEW DELHI  |  12 – 14 SEPTEMBER 2016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49382" y="1078480"/>
            <a:ext cx="8646275" cy="12469"/>
          </a:xfrm>
          <a:prstGeom prst="line">
            <a:avLst/>
          </a:prstGeom>
          <a:ln>
            <a:solidFill>
              <a:srgbClr val="008E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49382" y="1370259"/>
            <a:ext cx="1954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E83"/>
                </a:solidFill>
              </a:rPr>
              <a:t>Process/Method</a:t>
            </a:r>
            <a:endParaRPr lang="en-US" sz="2000" b="1" dirty="0">
              <a:solidFill>
                <a:srgbClr val="008E8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50380" y="31780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5190" y="2219093"/>
            <a:ext cx="6543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8E83"/>
                </a:solidFill>
              </a:rPr>
              <a:t>Framework</a:t>
            </a:r>
            <a:r>
              <a:rPr lang="en-US" dirty="0" smtClean="0"/>
              <a:t>: Transition Management Framework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rgbClr val="008E83"/>
                </a:solidFill>
              </a:rPr>
              <a:t>Data collection</a:t>
            </a:r>
            <a:r>
              <a:rPr lang="en-US" dirty="0"/>
              <a:t>: </a:t>
            </a:r>
            <a:r>
              <a:rPr lang="en-US" dirty="0" smtClean="0"/>
              <a:t>Semi </a:t>
            </a:r>
            <a:r>
              <a:rPr lang="en-US" dirty="0"/>
              <a:t>structured interviews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>
                <a:solidFill>
                  <a:srgbClr val="008E83"/>
                </a:solidFill>
              </a:rPr>
              <a:t>Method </a:t>
            </a:r>
            <a:r>
              <a:rPr lang="en-US" dirty="0">
                <a:solidFill>
                  <a:srgbClr val="008E83"/>
                </a:solidFill>
              </a:rPr>
              <a:t>of data analysis</a:t>
            </a:r>
            <a:r>
              <a:rPr lang="en-US" dirty="0" smtClean="0"/>
              <a:t>: Thematic </a:t>
            </a:r>
            <a:r>
              <a:rPr lang="en-US" dirty="0"/>
              <a:t>analysis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9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BD4F03-EF17-B049-87A5-757DD279DA2D}" vid="{5D470E85-C8AC-F343-940A-40321A00C70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11398</TotalTime>
  <Words>732</Words>
  <Application>Microsoft Macintosh PowerPoint</Application>
  <PresentationFormat>On-screen Show (4:3)</PresentationFormat>
  <Paragraphs>107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Pritha Bhattacharya</dc:creator>
  <cp:lastModifiedBy>Pritha Bhattacharya</cp:lastModifiedBy>
  <cp:revision>60</cp:revision>
  <dcterms:created xsi:type="dcterms:W3CDTF">2016-08-05T15:57:35Z</dcterms:created>
  <dcterms:modified xsi:type="dcterms:W3CDTF">2016-08-17T06:20:19Z</dcterms:modified>
</cp:coreProperties>
</file>