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6545" r:id="rId22"/>
  </p:sldMasterIdLst>
  <p:notesMasterIdLst>
    <p:notesMasterId r:id="rId34"/>
  </p:notesMasterIdLst>
  <p:handoutMasterIdLst>
    <p:handoutMasterId r:id="rId35"/>
  </p:handoutMasterIdLst>
  <p:sldIdLst>
    <p:sldId id="256" r:id="rId23"/>
    <p:sldId id="264" r:id="rId24"/>
    <p:sldId id="262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63" r:id="rId3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432">
          <p15:clr>
            <a:srgbClr val="A4A3A4"/>
          </p15:clr>
        </p15:guide>
        <p15:guide id="4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682AA"/>
    <a:srgbClr val="E6EBEC"/>
    <a:srgbClr val="438EB7"/>
    <a:srgbClr val="5791B7"/>
    <a:srgbClr val="176189"/>
    <a:srgbClr val="7F7F7F"/>
    <a:srgbClr val="595959"/>
    <a:srgbClr val="404040"/>
    <a:srgbClr val="91BED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6993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594" y="72"/>
      </p:cViewPr>
      <p:guideLst>
        <p:guide orient="horz" pos="430"/>
        <p:guide orient="horz" pos="3888"/>
        <p:guide pos="432"/>
        <p:guide pos="7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34A7-83EF-7549-8927-BEDE7F1457F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638D6-CDB6-794E-9D11-487CF198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8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Esri</a:t>
            </a:r>
            <a:r>
              <a:rPr lang="en-US" baseline="0" dirty="0" smtClean="0"/>
              <a:t> Corporate Template-Light v3.2</a:t>
            </a:r>
          </a:p>
          <a:p>
            <a:r>
              <a:rPr lang="en-US" baseline="0" dirty="0" smtClean="0"/>
              <a:t>16:9 version – April 9, 2015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templates, sample files, tools, and icons, see https://</a:t>
            </a:r>
            <a:r>
              <a:rPr lang="en-US" baseline="0" dirty="0" err="1" smtClean="0"/>
              <a:t>compass.esri.com</a:t>
            </a:r>
            <a:r>
              <a:rPr lang="en-US" baseline="0" dirty="0" smtClean="0"/>
              <a:t>/resources/presentations/Pages/</a:t>
            </a:r>
            <a:r>
              <a:rPr lang="en-US" baseline="0" dirty="0" err="1" smtClean="0"/>
              <a:t>Main.aspx</a:t>
            </a:r>
            <a:endParaRPr lang="en-US" baseline="0" smtClean="0"/>
          </a:p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To add footer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text in Windows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Home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Insert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Text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Header and Footer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Click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Slide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tab, select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Footer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check box, and then type the footer text that you want.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Click either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Apply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Apply to All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b="0" kern="120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To add footer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text on a Mac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View 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menu, select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Header and Footer.</a:t>
            </a:r>
            <a:endParaRPr lang="en-US" sz="1200" b="0" kern="120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Select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Footer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check box and then type the footer text that you want.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Click either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Apply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Apply to All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	</a:t>
            </a:r>
          </a:p>
          <a:p>
            <a:r>
              <a:rPr lang="en-US" sz="1400" b="1" kern="1200" dirty="0" smtClean="0">
                <a:solidFill>
                  <a:schemeClr val="bg2"/>
                </a:solidFill>
                <a:latin typeface="Arial"/>
                <a:ea typeface="+mn-ea"/>
                <a:cs typeface="+mn-cs"/>
              </a:rPr>
              <a:t>If footers don't appear on the slides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	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If footers don't appear on title slides, in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Header and Footer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dialog box make sure the </a:t>
            </a:r>
            <a:r>
              <a: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Don't show on title slide</a:t>
            </a:r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check box is not selected.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If the footers are missing from other slides, the placeholders for these items might have been removed from specific slide layouts or the slide master.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7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32636" y="2428193"/>
            <a:ext cx="8523553" cy="91440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28324" y="3465218"/>
            <a:ext cx="8532178" cy="914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139998-F109-4D4E-8717-7772CAEF6150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347472"/>
            <a:ext cx="12192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07" y="282161"/>
            <a:ext cx="3618848" cy="10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1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H="1">
            <a:off x="1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Parallelogram 10"/>
          <p:cNvSpPr/>
          <p:nvPr/>
        </p:nvSpPr>
        <p:spPr bwMode="auto">
          <a:xfrm rot="16200000" flipH="1" flipV="1">
            <a:off x="4707461" y="-626538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2" y="3584448"/>
            <a:ext cx="4535424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438EB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2" y="2350008"/>
            <a:ext cx="4535424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bg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755648"/>
            <a:ext cx="5943600" cy="3346704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C23BBD9-66BD-4E42-994F-E74497F69DE0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0927"/>
            <a:ext cx="3368532" cy="9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User Screens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035742D-1C37-744A-9838-F342140C71BB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2306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6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rgbClr val="4682AA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A61F334-59E2-C14E-A557-12D4C47CEA8F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5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rgbClr val="4682AA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3B3342-00C1-E649-B16B-A1982D300F67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2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12188825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13294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627" y="6041067"/>
            <a:ext cx="6322948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3591" y="5934015"/>
            <a:ext cx="39624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</a:t>
            </a:r>
            <a:br>
              <a:rPr lang="en-US" dirty="0" smtClean="0"/>
            </a:br>
            <a:r>
              <a:rPr lang="en-US" dirty="0" smtClean="0"/>
              <a:t>(2 lines max)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7F8D7DA-ABC9-3E4F-9304-EF37C9DAB1C6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12188825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10890504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55EB53F-27AC-3847-B273-22C762F932FD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4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1" y="6186944"/>
            <a:ext cx="103632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34C15A1-FCEF-1F4B-8752-7C6746DE3365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0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 flipV="1">
            <a:off x="0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noProof="0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5400000" flipV="1">
            <a:off x="5295904" y="-38098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0" y="1414252"/>
            <a:ext cx="5545027" cy="15874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038898" y="3419685"/>
            <a:ext cx="4667250" cy="201567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To know more, visit us at: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www.esriindia.com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Or, write to us at: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info@esriindia.com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4824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D906A74-E0E8-1240-B0C6-4462E011BBD2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9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13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682AA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D4FB93-4713-E046-A949-BF8AD6F5F50B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4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6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rgbClr val="4682AA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9286-8244-594D-A3AF-D8C91F30BD15}" type="datetime1">
              <a:rPr lang="en-US" smtClean="0"/>
              <a:t>9/1/2016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5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8270" y="469900"/>
            <a:ext cx="1218883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8270" y="469900"/>
            <a:ext cx="1218883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13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4682AA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rgbClr val="4682AA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28270" y="469900"/>
            <a:ext cx="1218883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08C4CB4-9223-E341-BF63-A3EE03A0E40B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2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900BEA-2003-484C-82C9-BD32BBB70350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3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708DD8-0CD0-3F40-B2B2-D9F6ED5C9015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A195C72-222E-4D4E-A777-C861BD8DE0BE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53" y="37898"/>
            <a:ext cx="2283719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rot="16200000" flipH="1" flipV="1">
            <a:off x="5083850" y="-250150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D9D9D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D9D9D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162" y="3511296"/>
            <a:ext cx="8220456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438EB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161" y="2734056"/>
            <a:ext cx="8686800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bg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r>
              <a:rPr kumimoji="0" lang="en-US" dirty="0" smtClean="0"/>
              <a:t>Section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63D93C-2C2B-C44B-9CE8-4914A2089327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" y="440650"/>
            <a:ext cx="3616847" cy="10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8060D76-E8AF-9642-A1BA-16CAFD652B91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  <p:sldLayoutId id="2147486557" r:id="rId12"/>
    <p:sldLayoutId id="2147486558" r:id="rId13"/>
    <p:sldLayoutId id="2147486559" r:id="rId14"/>
    <p:sldLayoutId id="2147486560" r:id="rId15"/>
    <p:sldLayoutId id="2147486561" r:id="rId16"/>
    <p:sldLayoutId id="2147486562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4682AA"/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428193"/>
            <a:ext cx="11243256" cy="914400"/>
          </a:xfrm>
        </p:spPr>
        <p:txBody>
          <a:bodyPr/>
          <a:lstStyle/>
          <a:p>
            <a:r>
              <a:rPr lang="en-US" dirty="0"/>
              <a:t>A Framework for Ecological Transformation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Musi </a:t>
            </a:r>
            <a:r>
              <a:rPr lang="en-US" dirty="0"/>
              <a:t>River through Geodesign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Sarat Chandra Bokka</a:t>
            </a:r>
          </a:p>
          <a:p>
            <a:r>
              <a:rPr lang="en-US" dirty="0" smtClean="0"/>
              <a:t>ESRI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84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b="584"/>
          <a:stretch>
            <a:fillRect/>
          </a:stretch>
        </p:blipFill>
        <p:spPr>
          <a:xfrm>
            <a:off x="684213" y="1757363"/>
            <a:ext cx="5943600" cy="3343275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58000" y="2844224"/>
            <a:ext cx="4527741" cy="116955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Geodesign of </a:t>
            </a:r>
            <a:br>
              <a:rPr lang="en-US" dirty="0" smtClean="0"/>
            </a:br>
            <a:r>
              <a:rPr lang="en-US" dirty="0" smtClean="0"/>
              <a:t>River Musi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82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882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</p:spPr>
        <p:txBody>
          <a:bodyPr/>
          <a:lstStyle/>
          <a:p>
            <a:r>
              <a:rPr lang="en-US" dirty="0" smtClean="0"/>
              <a:t>Agenda				</a:t>
            </a:r>
            <a:endParaRPr lang="en-US" dirty="0"/>
          </a:p>
        </p:txBody>
      </p:sp>
      <p:sp>
        <p:nvSpPr>
          <p:cNvPr id="7" name="Content Placeholder 15"/>
          <p:cNvSpPr>
            <a:spLocks noGrp="1"/>
          </p:cNvSpPr>
          <p:nvPr>
            <p:ph sz="half" idx="2"/>
          </p:nvPr>
        </p:nvSpPr>
        <p:spPr>
          <a:xfrm>
            <a:off x="914400" y="1378040"/>
            <a:ext cx="10369296" cy="342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ESRI India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History of Musi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Concept of Geodesign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Geoplanner for ArcGIS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Creation of purification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Analyzing plans from each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Sharing of plans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2121166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8"/>
            <a:ext cx="12188165" cy="68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13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05" y="4233619"/>
            <a:ext cx="5256440" cy="2504960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half" idx="2"/>
          </p:nvPr>
        </p:nvSpPr>
        <p:spPr>
          <a:xfrm>
            <a:off x="920839" y="1622737"/>
            <a:ext cx="10369296" cy="342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Tributaries of River Krishna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Originates in </a:t>
            </a:r>
            <a:r>
              <a:rPr lang="en-US" sz="2000" b="1" dirty="0" err="1" smtClean="0">
                <a:solidFill>
                  <a:schemeClr val="tx1"/>
                </a:solidFill>
              </a:rPr>
              <a:t>Ananthagiri</a:t>
            </a:r>
            <a:r>
              <a:rPr lang="en-US" sz="2000" b="1" dirty="0" smtClean="0">
                <a:solidFill>
                  <a:schemeClr val="tx1"/>
                </a:solidFill>
              </a:rPr>
              <a:t> hills near </a:t>
            </a:r>
            <a:r>
              <a:rPr lang="en-US" sz="2000" b="1" dirty="0" err="1" smtClean="0">
                <a:solidFill>
                  <a:schemeClr val="tx1"/>
                </a:solidFill>
              </a:rPr>
              <a:t>Vicarabad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Helped in growth of Hyderabad.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Flooded during 1908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prevention measure created Himayath Sagar and Osman Sagar.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Water requirements of city are met by the Sagars.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Hyderabad is chosen as capital of united Andhra Pradesh.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Rapid urbanization and Industrialization taken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Changed entire phase of river Musi.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82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</p:spPr>
        <p:txBody>
          <a:bodyPr/>
          <a:lstStyle/>
          <a:p>
            <a:r>
              <a:rPr lang="en-US" dirty="0" smtClean="0"/>
              <a:t>Concept of Geodesign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913499" y="669746"/>
            <a:ext cx="10369296" cy="342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Concept of design defines geodesign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Importance (Science, Value, Integral)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Nature (Abductive, Iterative, Collaborative)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45" y="451598"/>
            <a:ext cx="4210050" cy="2962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45" y="3543300"/>
            <a:ext cx="4210050" cy="296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3200400"/>
            <a:ext cx="46101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3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Geoplanner for ArcGIS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 framework for geodesign</a:t>
            </a:r>
          </a:p>
          <a:p>
            <a:r>
              <a:rPr lang="en-US" dirty="0"/>
              <a:t>This is </a:t>
            </a:r>
            <a:r>
              <a:rPr lang="en-US" u="sng" dirty="0"/>
              <a:t>Project</a:t>
            </a:r>
            <a:r>
              <a:rPr lang="en-US" dirty="0"/>
              <a:t> centric</a:t>
            </a:r>
          </a:p>
          <a:p>
            <a:r>
              <a:rPr lang="en-US" dirty="0"/>
              <a:t>Ability to </a:t>
            </a:r>
            <a:r>
              <a:rPr lang="en-US" u="sng" dirty="0"/>
              <a:t>Explore</a:t>
            </a:r>
            <a:r>
              <a:rPr lang="en-US" dirty="0"/>
              <a:t> data</a:t>
            </a:r>
          </a:p>
          <a:p>
            <a:r>
              <a:rPr lang="en-US" u="sng" dirty="0"/>
              <a:t>Design</a:t>
            </a:r>
            <a:r>
              <a:rPr lang="en-US" dirty="0"/>
              <a:t> of multiple scenarios</a:t>
            </a:r>
          </a:p>
          <a:p>
            <a:r>
              <a:rPr lang="en-US" u="sng" dirty="0"/>
              <a:t>Evaluate</a:t>
            </a:r>
            <a:r>
              <a:rPr lang="en-US" dirty="0"/>
              <a:t> each design</a:t>
            </a:r>
          </a:p>
          <a:p>
            <a:r>
              <a:rPr lang="en-US" u="sng" dirty="0"/>
              <a:t>Share</a:t>
            </a:r>
            <a:r>
              <a:rPr lang="en-US" dirty="0"/>
              <a:t> the results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6" y="951025"/>
            <a:ext cx="5743575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46" y="4174805"/>
            <a:ext cx="57435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12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82625"/>
            <a:ext cx="10826496" cy="369332"/>
          </a:xfrm>
        </p:spPr>
        <p:txBody>
          <a:bodyPr/>
          <a:lstStyle/>
          <a:p>
            <a:r>
              <a:rPr lang="en-US" dirty="0"/>
              <a:t>Creation of Purification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Elements considered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current course of River Musi</a:t>
            </a:r>
          </a:p>
          <a:p>
            <a:r>
              <a:rPr lang="en-US" dirty="0"/>
              <a:t>Major Drainages </a:t>
            </a:r>
          </a:p>
          <a:p>
            <a:r>
              <a:rPr lang="en-US" dirty="0"/>
              <a:t>Road network</a:t>
            </a:r>
          </a:p>
          <a:p>
            <a:r>
              <a:rPr lang="en-US" dirty="0"/>
              <a:t>Places of Interest</a:t>
            </a:r>
          </a:p>
          <a:p>
            <a:r>
              <a:rPr lang="en-US" dirty="0"/>
              <a:t>Plant species in water purification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Design of plant species placement in purifying water considering the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road network access and places of interest near banks of Musi.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423" y="990401"/>
            <a:ext cx="2468273" cy="196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686" y="1235308"/>
            <a:ext cx="2468273" cy="196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272" y="1537149"/>
            <a:ext cx="2468273" cy="2006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672" y="1850861"/>
            <a:ext cx="2468273" cy="200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935" y="2185512"/>
            <a:ext cx="2468273" cy="20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9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plans from each scenario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Analyzing access to road</a:t>
            </a:r>
          </a:p>
          <a:p>
            <a:r>
              <a:rPr lang="en-US" dirty="0"/>
              <a:t>Analyzing distance to places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0324"/>
            <a:ext cx="5700712" cy="3194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26" y="2840324"/>
            <a:ext cx="5475048" cy="31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2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of plans with stakeholders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Presentation mode</a:t>
            </a:r>
          </a:p>
          <a:p>
            <a:r>
              <a:rPr lang="en-US" dirty="0"/>
              <a:t>Story map mode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81648"/>
            <a:ext cx="4879848" cy="3274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712"/>
          <a:stretch/>
        </p:blipFill>
        <p:spPr>
          <a:xfrm>
            <a:off x="6531607" y="2881647"/>
            <a:ext cx="4825884" cy="32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29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_Distributor_Template-Light">
  <a:themeElements>
    <a:clrScheme name="Esri Branding Colors 2013_blue hyperlink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007AC2"/>
      </a:hlink>
      <a:folHlink>
        <a:srgbClr val="004575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B09B909685840A5AA5DC537182835" ma:contentTypeVersion="1" ma:contentTypeDescription="Create a new document." ma:contentTypeScope="" ma:versionID="647b6714bcbd012a02104274568241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B47AA8F-4075-4E89-B3D1-D57B11A3A1F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A9322C3-A2BC-4902-AC04-E1415E97EF6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7554991-6AF2-4246-9518-F6D469CDE0E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847AB00-CFC3-43DF-8C21-A2BEC06AD27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426BD40-6B04-4166-8187-8377012BEF7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2450F9D-4D2E-493B-BD83-A80DDE41FFC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6D1FBEB-3D58-4EEB-BB0E-DACA3760C8E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8C6A145-9E67-4C13-924E-C25CBB3E3A9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FE84675-85BD-44BC-877F-846DCB94449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B0A879E-EE6D-4566-94D4-40ACE63D553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030863A-02E0-4BBE-AE9C-89686042F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7FE7FB-7DBB-4D67-B96A-0239586C576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17B539F-1625-4EC1-A60E-2743C8CCC47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83EF5B6-0EEA-4FC7-844C-2B388FA743E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B8F26F-72A7-48F7-AACB-394E8084FA8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3BFF53A-B62D-471F-BE05-8EBCE533726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BD22ADA-3F0F-412E-98D8-E6CAFA5DD21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FA13E61-3CE6-4428-AE23-A9976979F6C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76626DA-FA47-4F8B-90FD-201D86FE46B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C8B049F-A053-45F2-91AA-E36FD2EFDD4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163171F-5AF0-452C-848E-455BE46E837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2015_Esri_Distributor_Template-Light</Template>
  <TotalTime>0</TotalTime>
  <Words>333</Words>
  <Application>Microsoft Office PowerPoint</Application>
  <PresentationFormat>Custom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Times New Roman</vt:lpstr>
      <vt:lpstr>Esri_Distributor_Template-Light</vt:lpstr>
      <vt:lpstr>A Framework for Ecological Transformation of  Musi River through Geodesign</vt:lpstr>
      <vt:lpstr>Agenda    </vt:lpstr>
      <vt:lpstr>PowerPoint Presentation</vt:lpstr>
      <vt:lpstr>History of Musi</vt:lpstr>
      <vt:lpstr>Concept of Geodesign</vt:lpstr>
      <vt:lpstr>Geoplanner for ArcGIS</vt:lpstr>
      <vt:lpstr>Creation of Purification Plan</vt:lpstr>
      <vt:lpstr>Analyzing plans from each scenario</vt:lpstr>
      <vt:lpstr>Sharing of plans with stakeholders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2015-08-08T04:40:01Z</dcterms:created>
  <dcterms:modified xsi:type="dcterms:W3CDTF">2016-09-01T18:17:51Z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0x0101007CCB09B909685840A5AA5DC537182835</vt:lpwstr>
  </property>
</Properties>
</file>