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3"/>
  </p:notesMasterIdLst>
  <p:sldIdLst>
    <p:sldId id="257" r:id="rId2"/>
  </p:sldIdLst>
  <p:sldSz cx="43891200" cy="24688800"/>
  <p:notesSz cx="6858000" cy="9144000"/>
  <p:defaultTextStyle>
    <a:defPPr>
      <a:defRPr lang="en-US"/>
    </a:defPPr>
    <a:lvl1pPr algn="l" defTabSz="4178300" rtl="0" fontAlgn="base">
      <a:spcBef>
        <a:spcPct val="0"/>
      </a:spcBef>
      <a:spcAft>
        <a:spcPct val="0"/>
      </a:spcAft>
      <a:defRPr sz="6500" kern="1200">
        <a:solidFill>
          <a:schemeClr val="tx1"/>
        </a:solidFill>
        <a:latin typeface="Arial" charset="0"/>
        <a:ea typeface="ＭＳ Ｐゴシック" pitchFamily="34" charset="-128"/>
        <a:cs typeface="Arial" charset="0"/>
      </a:defRPr>
    </a:lvl1pPr>
    <a:lvl2pPr marL="2087563" indent="-1606550" algn="l" defTabSz="4178300" rtl="0" fontAlgn="base">
      <a:spcBef>
        <a:spcPct val="0"/>
      </a:spcBef>
      <a:spcAft>
        <a:spcPct val="0"/>
      </a:spcAft>
      <a:defRPr sz="6500" kern="1200">
        <a:solidFill>
          <a:schemeClr val="tx1"/>
        </a:solidFill>
        <a:latin typeface="Arial" charset="0"/>
        <a:ea typeface="ＭＳ Ｐゴシック" pitchFamily="34" charset="-128"/>
        <a:cs typeface="Arial" charset="0"/>
      </a:defRPr>
    </a:lvl2pPr>
    <a:lvl3pPr marL="4178300" indent="-3216275" algn="l" defTabSz="4178300" rtl="0" fontAlgn="base">
      <a:spcBef>
        <a:spcPct val="0"/>
      </a:spcBef>
      <a:spcAft>
        <a:spcPct val="0"/>
      </a:spcAft>
      <a:defRPr sz="6500" kern="1200">
        <a:solidFill>
          <a:schemeClr val="tx1"/>
        </a:solidFill>
        <a:latin typeface="Arial" charset="0"/>
        <a:ea typeface="ＭＳ Ｐゴシック" pitchFamily="34" charset="-128"/>
        <a:cs typeface="Arial" charset="0"/>
      </a:defRPr>
    </a:lvl3pPr>
    <a:lvl4pPr marL="6269038" indent="-4824413" algn="l" defTabSz="4178300" rtl="0" fontAlgn="base">
      <a:spcBef>
        <a:spcPct val="0"/>
      </a:spcBef>
      <a:spcAft>
        <a:spcPct val="0"/>
      </a:spcAft>
      <a:defRPr sz="6500" kern="1200">
        <a:solidFill>
          <a:schemeClr val="tx1"/>
        </a:solidFill>
        <a:latin typeface="Arial" charset="0"/>
        <a:ea typeface="ＭＳ Ｐゴシック" pitchFamily="34" charset="-128"/>
        <a:cs typeface="Arial" charset="0"/>
      </a:defRPr>
    </a:lvl4pPr>
    <a:lvl5pPr marL="8358188" indent="-6432550" algn="l" defTabSz="4178300" rtl="0" fontAlgn="base">
      <a:spcBef>
        <a:spcPct val="0"/>
      </a:spcBef>
      <a:spcAft>
        <a:spcPct val="0"/>
      </a:spcAft>
      <a:defRPr sz="6500" kern="1200">
        <a:solidFill>
          <a:schemeClr val="tx1"/>
        </a:solidFill>
        <a:latin typeface="Arial" charset="0"/>
        <a:ea typeface="ＭＳ Ｐゴシック" pitchFamily="34" charset="-128"/>
        <a:cs typeface="Arial" charset="0"/>
      </a:defRPr>
    </a:lvl5pPr>
    <a:lvl6pPr marL="2286000" algn="l" defTabSz="914400" rtl="0" eaLnBrk="1" latinLnBrk="0" hangingPunct="1">
      <a:defRPr sz="6500" kern="1200">
        <a:solidFill>
          <a:schemeClr val="tx1"/>
        </a:solidFill>
        <a:latin typeface="Arial" charset="0"/>
        <a:ea typeface="ＭＳ Ｐゴシック" pitchFamily="34" charset="-128"/>
        <a:cs typeface="Arial" charset="0"/>
      </a:defRPr>
    </a:lvl6pPr>
    <a:lvl7pPr marL="2743200" algn="l" defTabSz="914400" rtl="0" eaLnBrk="1" latinLnBrk="0" hangingPunct="1">
      <a:defRPr sz="6500" kern="1200">
        <a:solidFill>
          <a:schemeClr val="tx1"/>
        </a:solidFill>
        <a:latin typeface="Arial" charset="0"/>
        <a:ea typeface="ＭＳ Ｐゴシック" pitchFamily="34" charset="-128"/>
        <a:cs typeface="Arial" charset="0"/>
      </a:defRPr>
    </a:lvl7pPr>
    <a:lvl8pPr marL="3200400" algn="l" defTabSz="914400" rtl="0" eaLnBrk="1" latinLnBrk="0" hangingPunct="1">
      <a:defRPr sz="6500" kern="1200">
        <a:solidFill>
          <a:schemeClr val="tx1"/>
        </a:solidFill>
        <a:latin typeface="Arial" charset="0"/>
        <a:ea typeface="ＭＳ Ｐゴシック" pitchFamily="34" charset="-128"/>
        <a:cs typeface="Arial" charset="0"/>
      </a:defRPr>
    </a:lvl8pPr>
    <a:lvl9pPr marL="3657600" algn="l" defTabSz="914400" rtl="0" eaLnBrk="1" latinLnBrk="0" hangingPunct="1">
      <a:defRPr sz="6500" kern="1200">
        <a:solidFill>
          <a:schemeClr val="tx1"/>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LE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1B897"/>
    <a:srgbClr val="6699FF"/>
    <a:srgbClr val="CC66FF"/>
    <a:srgbClr val="FFE285"/>
    <a:srgbClr val="FFFF99"/>
    <a:srgbClr val="000066"/>
    <a:srgbClr val="3366FF"/>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11" autoAdjust="0"/>
    <p:restoredTop sz="97816" autoAdjust="0"/>
  </p:normalViewPr>
  <p:slideViewPr>
    <p:cSldViewPr>
      <p:cViewPr>
        <p:scale>
          <a:sx n="20" d="100"/>
          <a:sy n="20" d="100"/>
        </p:scale>
        <p:origin x="-540" y="-216"/>
      </p:cViewPr>
      <p:guideLst>
        <p:guide orient="horz" pos="7776"/>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4179178">
              <a:defRPr sz="1200">
                <a:latin typeface="Calibri" pitchFamily="34" charset="0"/>
                <a:ea typeface="+mn-ea"/>
                <a:cs typeface="+mn-cs"/>
              </a:defRPr>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4179178">
              <a:defRPr sz="1200">
                <a:latin typeface="Calibri" pitchFamily="34" charset="0"/>
                <a:ea typeface="+mn-ea"/>
                <a:cs typeface="+mn-cs"/>
              </a:defRPr>
            </a:lvl1pPr>
          </a:lstStyle>
          <a:p>
            <a:pPr>
              <a:defRPr/>
            </a:pPr>
            <a:fld id="{1AB869F2-0F56-40B2-AD2A-01B32C9ED351}" type="datetimeFigureOut">
              <a:rPr lang="en-US"/>
              <a:pPr>
                <a:defRPr/>
              </a:pPr>
              <a:t>8/19/2016</a:t>
            </a:fld>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defTabSz="4179178">
              <a:defRPr sz="1200">
                <a:latin typeface="Calibri" pitchFamily="34" charset="0"/>
                <a:ea typeface="+mn-ea"/>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defTabSz="4179178">
              <a:defRPr sz="1200">
                <a:latin typeface="Calibri" pitchFamily="34" charset="0"/>
                <a:ea typeface="+mn-ea"/>
                <a:cs typeface="+mn-cs"/>
              </a:defRPr>
            </a:lvl1pPr>
          </a:lstStyle>
          <a:p>
            <a:pPr>
              <a:defRPr/>
            </a:pPr>
            <a:fld id="{04C18858-4BF0-4423-BFF8-A1778FF5BB8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Calibri" pitchFamily="34" charset="0"/>
        <a:ea typeface="ＭＳ Ｐゴシック" pitchFamily="-72" charset="-128"/>
        <a:cs typeface="ＭＳ Ｐゴシック" pitchFamily="-72" charset="-128"/>
      </a:defRPr>
    </a:lvl1pPr>
    <a:lvl2pPr marL="481013" algn="l" rtl="0" eaLnBrk="0" fontAlgn="base" hangingPunct="0">
      <a:spcBef>
        <a:spcPct val="30000"/>
      </a:spcBef>
      <a:spcAft>
        <a:spcPct val="0"/>
      </a:spcAft>
      <a:defRPr sz="1300" kern="1200">
        <a:solidFill>
          <a:schemeClr val="tx1"/>
        </a:solidFill>
        <a:latin typeface="Calibri" pitchFamily="34" charset="0"/>
        <a:ea typeface="ＭＳ Ｐゴシック" pitchFamily="-72" charset="-128"/>
        <a:cs typeface="+mn-cs"/>
      </a:defRPr>
    </a:lvl2pPr>
    <a:lvl3pPr marL="962025" algn="l" rtl="0" eaLnBrk="0" fontAlgn="base" hangingPunct="0">
      <a:spcBef>
        <a:spcPct val="30000"/>
      </a:spcBef>
      <a:spcAft>
        <a:spcPct val="0"/>
      </a:spcAft>
      <a:defRPr sz="1300" kern="1200">
        <a:solidFill>
          <a:schemeClr val="tx1"/>
        </a:solidFill>
        <a:latin typeface="Calibri" pitchFamily="34" charset="0"/>
        <a:ea typeface="ＭＳ Ｐゴシック" pitchFamily="-72" charset="-128"/>
        <a:cs typeface="+mn-cs"/>
      </a:defRPr>
    </a:lvl3pPr>
    <a:lvl4pPr marL="1443038" algn="l" rtl="0" eaLnBrk="0" fontAlgn="base" hangingPunct="0">
      <a:spcBef>
        <a:spcPct val="30000"/>
      </a:spcBef>
      <a:spcAft>
        <a:spcPct val="0"/>
      </a:spcAft>
      <a:defRPr sz="1300" kern="1200">
        <a:solidFill>
          <a:schemeClr val="tx1"/>
        </a:solidFill>
        <a:latin typeface="Calibri" pitchFamily="34" charset="0"/>
        <a:ea typeface="ＭＳ Ｐゴシック" pitchFamily="-72" charset="-128"/>
        <a:cs typeface="+mn-cs"/>
      </a:defRPr>
    </a:lvl4pPr>
    <a:lvl5pPr marL="1924050" algn="l" rtl="0" eaLnBrk="0" fontAlgn="base" hangingPunct="0">
      <a:spcBef>
        <a:spcPct val="30000"/>
      </a:spcBef>
      <a:spcAft>
        <a:spcPct val="0"/>
      </a:spcAft>
      <a:defRPr sz="1300" kern="1200">
        <a:solidFill>
          <a:schemeClr val="tx1"/>
        </a:solidFill>
        <a:latin typeface="Calibri" pitchFamily="34" charset="0"/>
        <a:ea typeface="ＭＳ Ｐゴシック" pitchFamily="-72" charset="-128"/>
        <a:cs typeface="+mn-cs"/>
      </a:defRPr>
    </a:lvl5pPr>
    <a:lvl6pPr marL="2406244" algn="l" defTabSz="962497" rtl="0" eaLnBrk="1" latinLnBrk="0" hangingPunct="1">
      <a:defRPr sz="1300" kern="1200">
        <a:solidFill>
          <a:schemeClr val="tx1"/>
        </a:solidFill>
        <a:latin typeface="+mn-lt"/>
        <a:ea typeface="+mn-ea"/>
        <a:cs typeface="+mn-cs"/>
      </a:defRPr>
    </a:lvl6pPr>
    <a:lvl7pPr marL="2887492" algn="l" defTabSz="962497" rtl="0" eaLnBrk="1" latinLnBrk="0" hangingPunct="1">
      <a:defRPr sz="1300" kern="1200">
        <a:solidFill>
          <a:schemeClr val="tx1"/>
        </a:solidFill>
        <a:latin typeface="+mn-lt"/>
        <a:ea typeface="+mn-ea"/>
        <a:cs typeface="+mn-cs"/>
      </a:defRPr>
    </a:lvl7pPr>
    <a:lvl8pPr marL="3368741" algn="l" defTabSz="962497" rtl="0" eaLnBrk="1" latinLnBrk="0" hangingPunct="1">
      <a:defRPr sz="1300" kern="1200">
        <a:solidFill>
          <a:schemeClr val="tx1"/>
        </a:solidFill>
        <a:latin typeface="+mn-lt"/>
        <a:ea typeface="+mn-ea"/>
        <a:cs typeface="+mn-cs"/>
      </a:defRPr>
    </a:lvl8pPr>
    <a:lvl9pPr marL="3849990" algn="l" defTabSz="9624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p:cNvSpPr>
          <p:nvPr>
            <p:ph type="sldImg"/>
          </p:nvPr>
        </p:nvSpPr>
        <p:spPr>
          <a:ln/>
        </p:spPr>
      </p:sp>
      <p:sp>
        <p:nvSpPr>
          <p:cNvPr id="15362" name="Marcador de notas 2"/>
          <p:cNvSpPr>
            <a:spLocks noGrp="1"/>
          </p:cNvSpPr>
          <p:nvPr>
            <p:ph type="body" idx="1"/>
          </p:nvPr>
        </p:nvSpPr>
        <p:spPr>
          <a:noFill/>
          <a:ln/>
        </p:spPr>
        <p:txBody>
          <a:bodyPr/>
          <a:lstStyle/>
          <a:p>
            <a:endParaRPr lang="es-MX" smtClean="0">
              <a:ea typeface="ＭＳ Ｐゴシック" pitchFamily="34" charset="-128"/>
            </a:endParaRPr>
          </a:p>
        </p:txBody>
      </p:sp>
      <p:sp>
        <p:nvSpPr>
          <p:cNvPr id="4" name="Marcador de número de diapositiva 3"/>
          <p:cNvSpPr>
            <a:spLocks noGrp="1"/>
          </p:cNvSpPr>
          <p:nvPr>
            <p:ph type="sldNum" sz="quarter" idx="5"/>
          </p:nvPr>
        </p:nvSpPr>
        <p:spPr/>
        <p:txBody>
          <a:bodyPr/>
          <a:lstStyle/>
          <a:p>
            <a:pPr>
              <a:defRPr/>
            </a:pPr>
            <a:fld id="{C8A5B54B-EE81-40D5-A114-20EB0B0B064E}"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5088045"/>
            <a:ext cx="35753040" cy="10823787"/>
          </a:xfrm>
        </p:spPr>
        <p:txBody>
          <a:bodyPr anchor="b"/>
          <a:lstStyle>
            <a:lvl1pPr algn="ctr">
              <a:defRPr sz="2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257800" y="16329239"/>
            <a:ext cx="31546800" cy="7506121"/>
          </a:xfrm>
        </p:spPr>
        <p:txBody>
          <a:bodyPr/>
          <a:lstStyle>
            <a:lvl1pPr marL="0" indent="0" algn="ctr">
              <a:buNone/>
              <a:defRPr sz="10880"/>
            </a:lvl1pPr>
            <a:lvl2pPr marL="2072625" indent="0" algn="ctr">
              <a:buNone/>
              <a:defRPr sz="9067"/>
            </a:lvl2pPr>
            <a:lvl3pPr marL="4145250" indent="0" algn="ctr">
              <a:buNone/>
              <a:defRPr sz="8160"/>
            </a:lvl3pPr>
            <a:lvl4pPr marL="6217874" indent="0" algn="ctr">
              <a:buNone/>
              <a:defRPr sz="7253"/>
            </a:lvl4pPr>
            <a:lvl5pPr marL="8290499" indent="0" algn="ctr">
              <a:buNone/>
              <a:defRPr sz="7253"/>
            </a:lvl5pPr>
            <a:lvl6pPr marL="10363124" indent="0" algn="ctr">
              <a:buNone/>
              <a:defRPr sz="7253"/>
            </a:lvl6pPr>
            <a:lvl7pPr marL="12435749" indent="0" algn="ctr">
              <a:buNone/>
              <a:defRPr sz="7253"/>
            </a:lvl7pPr>
            <a:lvl8pPr marL="14508373" indent="0" algn="ctr">
              <a:buNone/>
              <a:defRPr sz="7253"/>
            </a:lvl8pPr>
            <a:lvl9pPr marL="16580998" indent="0" algn="ctr">
              <a:buNone/>
              <a:defRPr sz="7253"/>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ln/>
        </p:spPr>
        <p:txBody>
          <a:bodyPr/>
          <a:lstStyle>
            <a:lvl1pPr>
              <a:defRPr/>
            </a:lvl1pPr>
          </a:lstStyle>
          <a:p>
            <a:pPr>
              <a:defRPr/>
            </a:pPr>
            <a:fld id="{5371A182-1C17-4177-8485-3B276F5301F8}" type="datetimeFigureOut">
              <a:rPr lang="en-US"/>
              <a:pPr>
                <a:defRPr/>
              </a:pPr>
              <a:t>8/19/2016</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29BC01C4-6D5D-4669-B9ED-2353904917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51E56143-9008-40E0-8F6F-2D1AFE86C3EC}" type="datetimeFigureOut">
              <a:rPr lang="en-US"/>
              <a:pPr>
                <a:defRPr/>
              </a:pPr>
              <a:t>8/19/2016</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619B4689-0858-4AD1-9FE9-99AFF051DC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100907" y="1655233"/>
            <a:ext cx="9069705" cy="263469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891792" y="1655233"/>
            <a:ext cx="26683335" cy="263469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FBCEAEB6-E3C3-4A81-8338-4D1D1D90936D}" type="datetimeFigureOut">
              <a:rPr lang="en-US"/>
              <a:pPr>
                <a:defRPr/>
              </a:pPr>
              <a:t>8/19/2016</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605E10B6-0268-4FDA-9600-A11F2FA3D7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4414F6F6-6E78-4BC5-A0D5-2CE2159BD8F1}" type="datetimeFigureOut">
              <a:rPr lang="en-US"/>
              <a:pPr>
                <a:defRPr/>
              </a:pPr>
              <a:t>8/19/2016</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0B9B22D-A912-4719-928D-ABC7D679A0C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869885" y="7750819"/>
            <a:ext cx="36278820" cy="12932408"/>
          </a:xfrm>
        </p:spPr>
        <p:txBody>
          <a:bodyPr anchor="b"/>
          <a:lstStyle>
            <a:lvl1pPr>
              <a:defRPr sz="27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869885" y="20805572"/>
            <a:ext cx="36278820" cy="6800848"/>
          </a:xfrm>
        </p:spPr>
        <p:txBody>
          <a:bodyPr/>
          <a:lstStyle>
            <a:lvl1pPr marL="0" indent="0">
              <a:buNone/>
              <a:defRPr sz="10880">
                <a:solidFill>
                  <a:schemeClr val="tx1"/>
                </a:solidFill>
              </a:defRPr>
            </a:lvl1pPr>
            <a:lvl2pPr marL="2072625" indent="0">
              <a:buNone/>
              <a:defRPr sz="9067">
                <a:solidFill>
                  <a:schemeClr val="tx1">
                    <a:tint val="75000"/>
                  </a:schemeClr>
                </a:solidFill>
              </a:defRPr>
            </a:lvl2pPr>
            <a:lvl3pPr marL="4145250" indent="0">
              <a:buNone/>
              <a:defRPr sz="8160">
                <a:solidFill>
                  <a:schemeClr val="tx1">
                    <a:tint val="75000"/>
                  </a:schemeClr>
                </a:solidFill>
              </a:defRPr>
            </a:lvl3pPr>
            <a:lvl4pPr marL="6217874" indent="0">
              <a:buNone/>
              <a:defRPr sz="7253">
                <a:solidFill>
                  <a:schemeClr val="tx1">
                    <a:tint val="75000"/>
                  </a:schemeClr>
                </a:solidFill>
              </a:defRPr>
            </a:lvl4pPr>
            <a:lvl5pPr marL="8290499" indent="0">
              <a:buNone/>
              <a:defRPr sz="7253">
                <a:solidFill>
                  <a:schemeClr val="tx1">
                    <a:tint val="75000"/>
                  </a:schemeClr>
                </a:solidFill>
              </a:defRPr>
            </a:lvl5pPr>
            <a:lvl6pPr marL="10363124" indent="0">
              <a:buNone/>
              <a:defRPr sz="7253">
                <a:solidFill>
                  <a:schemeClr val="tx1">
                    <a:tint val="75000"/>
                  </a:schemeClr>
                </a:solidFill>
              </a:defRPr>
            </a:lvl6pPr>
            <a:lvl7pPr marL="12435749" indent="0">
              <a:buNone/>
              <a:defRPr sz="7253">
                <a:solidFill>
                  <a:schemeClr val="tx1">
                    <a:tint val="75000"/>
                  </a:schemeClr>
                </a:solidFill>
              </a:defRPr>
            </a:lvl7pPr>
            <a:lvl8pPr marL="14508373" indent="0">
              <a:buNone/>
              <a:defRPr sz="7253">
                <a:solidFill>
                  <a:schemeClr val="tx1">
                    <a:tint val="75000"/>
                  </a:schemeClr>
                </a:solidFill>
              </a:defRPr>
            </a:lvl8pPr>
            <a:lvl9pPr marL="16580998" indent="0">
              <a:buNone/>
              <a:defRPr sz="7253">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ln/>
        </p:spPr>
        <p:txBody>
          <a:bodyPr/>
          <a:lstStyle>
            <a:lvl1pPr>
              <a:defRPr/>
            </a:lvl1pPr>
          </a:lstStyle>
          <a:p>
            <a:pPr>
              <a:defRPr/>
            </a:pPr>
            <a:fld id="{569FE351-3B77-4EC5-BAF6-44755FB9469A}" type="datetimeFigureOut">
              <a:rPr lang="en-US"/>
              <a:pPr>
                <a:defRPr/>
              </a:pPr>
              <a:t>8/19/2016</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3BA6D5BE-A73E-4B97-B206-6A17A05EE4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891790" y="8276166"/>
            <a:ext cx="17876520" cy="197260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21294090" y="8276166"/>
            <a:ext cx="17876520" cy="197260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a:ln/>
        </p:spPr>
        <p:txBody>
          <a:bodyPr/>
          <a:lstStyle>
            <a:lvl1pPr>
              <a:defRPr/>
            </a:lvl1pPr>
          </a:lstStyle>
          <a:p>
            <a:pPr>
              <a:defRPr/>
            </a:pPr>
            <a:fld id="{EC655551-4C32-4348-B0D5-A4792533C80D}" type="datetimeFigureOut">
              <a:rPr lang="en-US"/>
              <a:pPr>
                <a:defRPr/>
              </a:pPr>
              <a:t>8/19/2016</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5ABA1ED3-07F7-47B6-ABF3-4751EA86CBC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7269" y="1655240"/>
            <a:ext cx="36278820" cy="6009219"/>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897273" y="7621272"/>
            <a:ext cx="17794364" cy="3735068"/>
          </a:xfrm>
        </p:spPr>
        <p:txBody>
          <a:bodyPr anchor="b"/>
          <a:lstStyle>
            <a:lvl1pPr marL="0" indent="0">
              <a:buNone/>
              <a:defRPr sz="10880" b="1"/>
            </a:lvl1pPr>
            <a:lvl2pPr marL="2072625" indent="0">
              <a:buNone/>
              <a:defRPr sz="9067" b="1"/>
            </a:lvl2pPr>
            <a:lvl3pPr marL="4145250" indent="0">
              <a:buNone/>
              <a:defRPr sz="8160" b="1"/>
            </a:lvl3pPr>
            <a:lvl4pPr marL="6217874" indent="0">
              <a:buNone/>
              <a:defRPr sz="7253" b="1"/>
            </a:lvl4pPr>
            <a:lvl5pPr marL="8290499" indent="0">
              <a:buNone/>
              <a:defRPr sz="7253" b="1"/>
            </a:lvl5pPr>
            <a:lvl6pPr marL="10363124" indent="0">
              <a:buNone/>
              <a:defRPr sz="7253" b="1"/>
            </a:lvl6pPr>
            <a:lvl7pPr marL="12435749" indent="0">
              <a:buNone/>
              <a:defRPr sz="7253" b="1"/>
            </a:lvl7pPr>
            <a:lvl8pPr marL="14508373" indent="0">
              <a:buNone/>
              <a:defRPr sz="7253" b="1"/>
            </a:lvl8pPr>
            <a:lvl9pPr marL="16580998" indent="0">
              <a:buNone/>
              <a:defRPr sz="7253" b="1"/>
            </a:lvl9pPr>
          </a:lstStyle>
          <a:p>
            <a:pPr lvl="0"/>
            <a:r>
              <a:rPr lang="es-ES" smtClean="0"/>
              <a:t>Haga clic para modificar el estilo de texto del patrón</a:t>
            </a:r>
          </a:p>
        </p:txBody>
      </p:sp>
      <p:sp>
        <p:nvSpPr>
          <p:cNvPr id="4" name="Content Placeholder 3"/>
          <p:cNvSpPr>
            <a:spLocks noGrp="1"/>
          </p:cNvSpPr>
          <p:nvPr>
            <p:ph sz="half" idx="2"/>
          </p:nvPr>
        </p:nvSpPr>
        <p:spPr>
          <a:xfrm>
            <a:off x="2897273" y="11356340"/>
            <a:ext cx="17794364" cy="167034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21294092" y="7621272"/>
            <a:ext cx="17881999" cy="3735068"/>
          </a:xfrm>
        </p:spPr>
        <p:txBody>
          <a:bodyPr anchor="b"/>
          <a:lstStyle>
            <a:lvl1pPr marL="0" indent="0">
              <a:buNone/>
              <a:defRPr sz="10880" b="1"/>
            </a:lvl1pPr>
            <a:lvl2pPr marL="2072625" indent="0">
              <a:buNone/>
              <a:defRPr sz="9067" b="1"/>
            </a:lvl2pPr>
            <a:lvl3pPr marL="4145250" indent="0">
              <a:buNone/>
              <a:defRPr sz="8160" b="1"/>
            </a:lvl3pPr>
            <a:lvl4pPr marL="6217874" indent="0">
              <a:buNone/>
              <a:defRPr sz="7253" b="1"/>
            </a:lvl4pPr>
            <a:lvl5pPr marL="8290499" indent="0">
              <a:buNone/>
              <a:defRPr sz="7253" b="1"/>
            </a:lvl5pPr>
            <a:lvl6pPr marL="10363124" indent="0">
              <a:buNone/>
              <a:defRPr sz="7253" b="1"/>
            </a:lvl6pPr>
            <a:lvl7pPr marL="12435749" indent="0">
              <a:buNone/>
              <a:defRPr sz="7253" b="1"/>
            </a:lvl7pPr>
            <a:lvl8pPr marL="14508373" indent="0">
              <a:buNone/>
              <a:defRPr sz="7253" b="1"/>
            </a:lvl8pPr>
            <a:lvl9pPr marL="16580998" indent="0">
              <a:buNone/>
              <a:defRPr sz="7253"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21294092" y="11356340"/>
            <a:ext cx="17881999" cy="167034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a:ln/>
        </p:spPr>
        <p:txBody>
          <a:bodyPr/>
          <a:lstStyle>
            <a:lvl1pPr>
              <a:defRPr/>
            </a:lvl1pPr>
          </a:lstStyle>
          <a:p>
            <a:pPr>
              <a:defRPr/>
            </a:pPr>
            <a:fld id="{35F50B59-E492-41B4-A68C-25AE999F4B83}" type="datetimeFigureOut">
              <a:rPr lang="en-US"/>
              <a:pPr>
                <a:defRPr/>
              </a:pPr>
              <a:t>8/19/2016</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1A9DA0CB-5D34-45E4-A64C-9EDF4D7475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a:ln/>
        </p:spPr>
        <p:txBody>
          <a:bodyPr/>
          <a:lstStyle>
            <a:lvl1pPr>
              <a:defRPr/>
            </a:lvl1pPr>
          </a:lstStyle>
          <a:p>
            <a:pPr>
              <a:defRPr/>
            </a:pPr>
            <a:fld id="{0111D7E9-EE99-4712-AA8F-F83E6E75EF2F}" type="datetimeFigureOut">
              <a:rPr lang="en-US"/>
              <a:pPr>
                <a:defRPr/>
              </a:pPr>
              <a:t>8/19/2016</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081361A-472A-42A3-959E-CCB04AF746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929C7245-CC00-462B-8EFF-6262855F54F8}" type="datetimeFigureOut">
              <a:rPr lang="en-US"/>
              <a:pPr>
                <a:defRPr/>
              </a:pPr>
              <a:t>8/19/2016</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0C203510-A762-400C-A764-B50B83C56B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897269" y="2072640"/>
            <a:ext cx="13566219" cy="7254240"/>
          </a:xfrm>
        </p:spPr>
        <p:txBody>
          <a:bodyPr anchor="b"/>
          <a:lstStyle>
            <a:lvl1pPr>
              <a:defRPr sz="14507"/>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7881999" y="4476333"/>
            <a:ext cx="21294090" cy="22093767"/>
          </a:xfrm>
        </p:spPr>
        <p:txBody>
          <a:bodyPr/>
          <a:lstStyle>
            <a:lvl1pPr>
              <a:defRPr sz="14507"/>
            </a:lvl1pPr>
            <a:lvl2pPr>
              <a:defRPr sz="12693"/>
            </a:lvl2pPr>
            <a:lvl3pPr>
              <a:defRPr sz="10880"/>
            </a:lvl3pPr>
            <a:lvl4pPr>
              <a:defRPr sz="9067"/>
            </a:lvl4pPr>
            <a:lvl5pPr>
              <a:defRPr sz="9067"/>
            </a:lvl5pPr>
            <a:lvl6pPr>
              <a:defRPr sz="9067"/>
            </a:lvl6pPr>
            <a:lvl7pPr>
              <a:defRPr sz="9067"/>
            </a:lvl7pPr>
            <a:lvl8pPr>
              <a:defRPr sz="9067"/>
            </a:lvl8pPr>
            <a:lvl9pPr>
              <a:defRPr sz="9067"/>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897269" y="9326880"/>
            <a:ext cx="13566219" cy="17279199"/>
          </a:xfrm>
        </p:spPr>
        <p:txBody>
          <a:bodyPr/>
          <a:lstStyle>
            <a:lvl1pPr marL="0" indent="0">
              <a:buNone/>
              <a:defRPr sz="7253"/>
            </a:lvl1pPr>
            <a:lvl2pPr marL="2072625" indent="0">
              <a:buNone/>
              <a:defRPr sz="6347"/>
            </a:lvl2pPr>
            <a:lvl3pPr marL="4145250" indent="0">
              <a:buNone/>
              <a:defRPr sz="5440"/>
            </a:lvl3pPr>
            <a:lvl4pPr marL="6217874" indent="0">
              <a:buNone/>
              <a:defRPr sz="4533"/>
            </a:lvl4pPr>
            <a:lvl5pPr marL="8290499" indent="0">
              <a:buNone/>
              <a:defRPr sz="4533"/>
            </a:lvl5pPr>
            <a:lvl6pPr marL="10363124" indent="0">
              <a:buNone/>
              <a:defRPr sz="4533"/>
            </a:lvl6pPr>
            <a:lvl7pPr marL="12435749" indent="0">
              <a:buNone/>
              <a:defRPr sz="4533"/>
            </a:lvl7pPr>
            <a:lvl8pPr marL="14508373" indent="0">
              <a:buNone/>
              <a:defRPr sz="4533"/>
            </a:lvl8pPr>
            <a:lvl9pPr marL="16580998" indent="0">
              <a:buNone/>
              <a:defRPr sz="4533"/>
            </a:lvl9pPr>
          </a:lstStyle>
          <a:p>
            <a:pPr lvl="0"/>
            <a:r>
              <a:rPr lang="es-ES" smtClean="0"/>
              <a:t>Haga clic para modificar el estilo de texto del patrón</a:t>
            </a:r>
          </a:p>
        </p:txBody>
      </p:sp>
      <p:sp>
        <p:nvSpPr>
          <p:cNvPr id="5" name="Date Placeholder 3"/>
          <p:cNvSpPr>
            <a:spLocks noGrp="1"/>
          </p:cNvSpPr>
          <p:nvPr>
            <p:ph type="dt" sz="half" idx="10"/>
          </p:nvPr>
        </p:nvSpPr>
        <p:spPr>
          <a:ln/>
        </p:spPr>
        <p:txBody>
          <a:bodyPr/>
          <a:lstStyle>
            <a:lvl1pPr>
              <a:defRPr/>
            </a:lvl1pPr>
          </a:lstStyle>
          <a:p>
            <a:pPr>
              <a:defRPr/>
            </a:pPr>
            <a:fld id="{D643322E-67CB-4C9C-895A-2771F06105FF}" type="datetimeFigureOut">
              <a:rPr lang="en-US"/>
              <a:pPr>
                <a:defRPr/>
              </a:pPr>
              <a:t>8/19/2016</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CD40000-F419-4216-919D-BDEE142B41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897269" y="2072640"/>
            <a:ext cx="13566219" cy="7254240"/>
          </a:xfrm>
        </p:spPr>
        <p:txBody>
          <a:bodyPr anchor="b"/>
          <a:lstStyle>
            <a:lvl1pPr>
              <a:defRPr sz="14507"/>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881999" y="4476333"/>
            <a:ext cx="21294090" cy="22093767"/>
          </a:xfrm>
        </p:spPr>
        <p:txBody>
          <a:bodyPr lIns="91440" tIns="45720" rIns="91440" bIns="45720" rtlCol="0">
            <a:normAutofit/>
          </a:bodyPr>
          <a:lstStyle>
            <a:lvl1pPr marL="0" indent="0">
              <a:buNone/>
              <a:defRPr sz="14507"/>
            </a:lvl1pPr>
            <a:lvl2pPr marL="2072625" indent="0">
              <a:buNone/>
              <a:defRPr sz="12693"/>
            </a:lvl2pPr>
            <a:lvl3pPr marL="4145250" indent="0">
              <a:buNone/>
              <a:defRPr sz="10880"/>
            </a:lvl3pPr>
            <a:lvl4pPr marL="6217874" indent="0">
              <a:buNone/>
              <a:defRPr sz="9067"/>
            </a:lvl4pPr>
            <a:lvl5pPr marL="8290499" indent="0">
              <a:buNone/>
              <a:defRPr sz="9067"/>
            </a:lvl5pPr>
            <a:lvl6pPr marL="10363124" indent="0">
              <a:buNone/>
              <a:defRPr sz="9067"/>
            </a:lvl6pPr>
            <a:lvl7pPr marL="12435749" indent="0">
              <a:buNone/>
              <a:defRPr sz="9067"/>
            </a:lvl7pPr>
            <a:lvl8pPr marL="14508373" indent="0">
              <a:buNone/>
              <a:defRPr sz="9067"/>
            </a:lvl8pPr>
            <a:lvl9pPr marL="16580998" indent="0">
              <a:buNone/>
              <a:defRPr sz="9067"/>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2897269" y="9326880"/>
            <a:ext cx="13566219" cy="17279199"/>
          </a:xfrm>
        </p:spPr>
        <p:txBody>
          <a:bodyPr/>
          <a:lstStyle>
            <a:lvl1pPr marL="0" indent="0">
              <a:buNone/>
              <a:defRPr sz="7253"/>
            </a:lvl1pPr>
            <a:lvl2pPr marL="2072625" indent="0">
              <a:buNone/>
              <a:defRPr sz="6347"/>
            </a:lvl2pPr>
            <a:lvl3pPr marL="4145250" indent="0">
              <a:buNone/>
              <a:defRPr sz="5440"/>
            </a:lvl3pPr>
            <a:lvl4pPr marL="6217874" indent="0">
              <a:buNone/>
              <a:defRPr sz="4533"/>
            </a:lvl4pPr>
            <a:lvl5pPr marL="8290499" indent="0">
              <a:buNone/>
              <a:defRPr sz="4533"/>
            </a:lvl5pPr>
            <a:lvl6pPr marL="10363124" indent="0">
              <a:buNone/>
              <a:defRPr sz="4533"/>
            </a:lvl6pPr>
            <a:lvl7pPr marL="12435749" indent="0">
              <a:buNone/>
              <a:defRPr sz="4533"/>
            </a:lvl7pPr>
            <a:lvl8pPr marL="14508373" indent="0">
              <a:buNone/>
              <a:defRPr sz="4533"/>
            </a:lvl8pPr>
            <a:lvl9pPr marL="16580998" indent="0">
              <a:buNone/>
              <a:defRPr sz="4533"/>
            </a:lvl9pPr>
          </a:lstStyle>
          <a:p>
            <a:pPr lvl="0"/>
            <a:r>
              <a:rPr lang="es-ES" smtClean="0"/>
              <a:t>Haga clic para modificar el estilo de texto del patrón</a:t>
            </a:r>
          </a:p>
        </p:txBody>
      </p:sp>
      <p:sp>
        <p:nvSpPr>
          <p:cNvPr id="5" name="Date Placeholder 3"/>
          <p:cNvSpPr>
            <a:spLocks noGrp="1"/>
          </p:cNvSpPr>
          <p:nvPr>
            <p:ph type="dt" sz="half" idx="10"/>
          </p:nvPr>
        </p:nvSpPr>
        <p:spPr>
          <a:ln/>
        </p:spPr>
        <p:txBody>
          <a:bodyPr/>
          <a:lstStyle>
            <a:lvl1pPr>
              <a:defRPr/>
            </a:lvl1pPr>
          </a:lstStyle>
          <a:p>
            <a:pPr>
              <a:defRPr/>
            </a:pPr>
            <a:fld id="{2FEFBBCE-BDE0-420D-9B96-A8939EE9CF1D}" type="datetimeFigureOut">
              <a:rPr lang="en-US"/>
              <a:pPr>
                <a:defRPr/>
              </a:pPr>
              <a:t>8/19/2016</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21AEE14E-2152-42DF-9D53-987D0B5D60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17838" y="1314450"/>
            <a:ext cx="37855525" cy="4772025"/>
          </a:xfrm>
          <a:prstGeom prst="rect">
            <a:avLst/>
          </a:prstGeom>
          <a:noFill/>
          <a:ln w="9525">
            <a:noFill/>
            <a:miter lim="800000"/>
            <a:headEnd/>
            <a:tailEnd/>
          </a:ln>
        </p:spPr>
        <p:txBody>
          <a:bodyPr vert="horz" wrap="square" lIns="72005" tIns="36002" rIns="72005" bIns="36002"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Text Placeholder 2"/>
          <p:cNvSpPr>
            <a:spLocks noGrp="1"/>
          </p:cNvSpPr>
          <p:nvPr>
            <p:ph type="body" idx="1"/>
          </p:nvPr>
        </p:nvSpPr>
        <p:spPr bwMode="auto">
          <a:xfrm>
            <a:off x="3017838" y="6572250"/>
            <a:ext cx="37855525" cy="15665450"/>
          </a:xfrm>
          <a:prstGeom prst="rect">
            <a:avLst/>
          </a:prstGeom>
          <a:noFill/>
          <a:ln w="9525">
            <a:noFill/>
            <a:miter lim="800000"/>
            <a:headEnd/>
            <a:tailEnd/>
          </a:ln>
        </p:spPr>
        <p:txBody>
          <a:bodyPr vert="horz" wrap="square" lIns="72005" tIns="36002" rIns="72005" bIns="36002"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bwMode="auto">
          <a:xfrm>
            <a:off x="3017838" y="22882225"/>
            <a:ext cx="9872662" cy="1314450"/>
          </a:xfrm>
          <a:prstGeom prst="rect">
            <a:avLst/>
          </a:prstGeom>
          <a:noFill/>
          <a:ln w="9525">
            <a:noFill/>
            <a:miter lim="800000"/>
            <a:headEnd/>
            <a:tailEnd/>
          </a:ln>
        </p:spPr>
        <p:txBody>
          <a:bodyPr vert="horz" wrap="square" lIns="72005" tIns="36002" rIns="72005" bIns="36002" numCol="1" anchor="ctr" anchorCtr="0" compatLnSpc="1">
            <a:prstTxWarp prst="textNoShape">
              <a:avLst/>
            </a:prstTxWarp>
          </a:bodyPr>
          <a:lstStyle>
            <a:lvl1pPr>
              <a:defRPr sz="4300">
                <a:solidFill>
                  <a:srgbClr val="898989"/>
                </a:solidFill>
              </a:defRPr>
            </a:lvl1pPr>
          </a:lstStyle>
          <a:p>
            <a:pPr>
              <a:defRPr/>
            </a:pPr>
            <a:fld id="{FBA726CE-8F30-46F4-A402-B7AFB5A92F53}" type="datetimeFigureOut">
              <a:rPr lang="en-US"/>
              <a:pPr>
                <a:defRPr/>
              </a:pPr>
              <a:t>8/19/2016</a:t>
            </a:fld>
            <a:endParaRPr lang="en-US"/>
          </a:p>
        </p:txBody>
      </p:sp>
      <p:sp>
        <p:nvSpPr>
          <p:cNvPr id="5" name="Footer Placeholder 4"/>
          <p:cNvSpPr>
            <a:spLocks noGrp="1"/>
          </p:cNvSpPr>
          <p:nvPr>
            <p:ph type="ftr" sz="quarter" idx="3"/>
          </p:nvPr>
        </p:nvSpPr>
        <p:spPr bwMode="auto">
          <a:xfrm>
            <a:off x="14536738" y="22882225"/>
            <a:ext cx="14817725" cy="1314450"/>
          </a:xfrm>
          <a:prstGeom prst="rect">
            <a:avLst/>
          </a:prstGeom>
          <a:noFill/>
          <a:ln w="9525">
            <a:noFill/>
            <a:miter lim="800000"/>
            <a:headEnd/>
            <a:tailEnd/>
          </a:ln>
        </p:spPr>
        <p:txBody>
          <a:bodyPr vert="horz" wrap="square" lIns="72005" tIns="36002" rIns="72005" bIns="36002" numCol="1" anchor="ctr" anchorCtr="0" compatLnSpc="1">
            <a:prstTxWarp prst="textNoShape">
              <a:avLst/>
            </a:prstTxWarp>
          </a:bodyPr>
          <a:lstStyle>
            <a:lvl1pPr algn="ctr">
              <a:defRPr sz="4300">
                <a:solidFill>
                  <a:srgbClr val="898989"/>
                </a:solidFill>
              </a:defRPr>
            </a:lvl1pPr>
          </a:lstStyle>
          <a:p>
            <a:pPr>
              <a:defRPr/>
            </a:pPr>
            <a:endParaRPr lang="en-US"/>
          </a:p>
        </p:txBody>
      </p:sp>
      <p:sp>
        <p:nvSpPr>
          <p:cNvPr id="6" name="Slide Number Placeholder 5"/>
          <p:cNvSpPr>
            <a:spLocks noGrp="1"/>
          </p:cNvSpPr>
          <p:nvPr>
            <p:ph type="sldNum" sz="quarter" idx="4"/>
          </p:nvPr>
        </p:nvSpPr>
        <p:spPr bwMode="auto">
          <a:xfrm>
            <a:off x="31000700" y="22882225"/>
            <a:ext cx="9872663" cy="1314450"/>
          </a:xfrm>
          <a:prstGeom prst="rect">
            <a:avLst/>
          </a:prstGeom>
          <a:noFill/>
          <a:ln w="9525">
            <a:noFill/>
            <a:miter lim="800000"/>
            <a:headEnd/>
            <a:tailEnd/>
          </a:ln>
        </p:spPr>
        <p:txBody>
          <a:bodyPr vert="horz" wrap="square" lIns="72005" tIns="36002" rIns="72005" bIns="36002" numCol="1" anchor="ctr" anchorCtr="0" compatLnSpc="1">
            <a:prstTxWarp prst="textNoShape">
              <a:avLst/>
            </a:prstTxWarp>
          </a:bodyPr>
          <a:lstStyle>
            <a:lvl1pPr algn="r">
              <a:defRPr sz="4300">
                <a:solidFill>
                  <a:srgbClr val="898989"/>
                </a:solidFill>
              </a:defRPr>
            </a:lvl1pPr>
          </a:lstStyle>
          <a:p>
            <a:pPr>
              <a:defRPr/>
            </a:pPr>
            <a:fld id="{05A4F856-82E0-45D0-AF3F-A199FAE3EA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798" r:id="rId2"/>
    <p:sldLayoutId id="2147483797" r:id="rId3"/>
    <p:sldLayoutId id="2147483796" r:id="rId4"/>
    <p:sldLayoutId id="2147483795" r:id="rId5"/>
    <p:sldLayoutId id="2147483794" r:id="rId6"/>
    <p:sldLayoutId id="2147483793" r:id="rId7"/>
    <p:sldLayoutId id="2147483792" r:id="rId8"/>
    <p:sldLayoutId id="2147483791" r:id="rId9"/>
    <p:sldLayoutId id="2147483790" r:id="rId10"/>
    <p:sldLayoutId id="2147483789" r:id="rId11"/>
  </p:sldLayoutIdLst>
  <p:txStyles>
    <p:titleStyle>
      <a:lvl1pPr algn="l" defTabSz="3263900" rtl="0" eaLnBrk="0" fontAlgn="base" hangingPunct="0">
        <a:lnSpc>
          <a:spcPct val="90000"/>
        </a:lnSpc>
        <a:spcBef>
          <a:spcPct val="0"/>
        </a:spcBef>
        <a:spcAft>
          <a:spcPct val="0"/>
        </a:spcAft>
        <a:defRPr sz="15800" kern="1200">
          <a:solidFill>
            <a:schemeClr val="tx1"/>
          </a:solidFill>
          <a:latin typeface="+mj-lt"/>
          <a:ea typeface="+mj-ea"/>
          <a:cs typeface="+mj-cs"/>
        </a:defRPr>
      </a:lvl1pPr>
      <a:lvl2pPr algn="l" defTabSz="3263900" rtl="0" eaLnBrk="0" fontAlgn="base" hangingPunct="0">
        <a:lnSpc>
          <a:spcPct val="90000"/>
        </a:lnSpc>
        <a:spcBef>
          <a:spcPct val="0"/>
        </a:spcBef>
        <a:spcAft>
          <a:spcPct val="0"/>
        </a:spcAft>
        <a:defRPr sz="15800">
          <a:solidFill>
            <a:schemeClr val="tx1"/>
          </a:solidFill>
          <a:latin typeface="Calibri Light"/>
        </a:defRPr>
      </a:lvl2pPr>
      <a:lvl3pPr algn="l" defTabSz="3263900" rtl="0" eaLnBrk="0" fontAlgn="base" hangingPunct="0">
        <a:lnSpc>
          <a:spcPct val="90000"/>
        </a:lnSpc>
        <a:spcBef>
          <a:spcPct val="0"/>
        </a:spcBef>
        <a:spcAft>
          <a:spcPct val="0"/>
        </a:spcAft>
        <a:defRPr sz="15800">
          <a:solidFill>
            <a:schemeClr val="tx1"/>
          </a:solidFill>
          <a:latin typeface="Calibri Light"/>
        </a:defRPr>
      </a:lvl3pPr>
      <a:lvl4pPr algn="l" defTabSz="3263900" rtl="0" eaLnBrk="0" fontAlgn="base" hangingPunct="0">
        <a:lnSpc>
          <a:spcPct val="90000"/>
        </a:lnSpc>
        <a:spcBef>
          <a:spcPct val="0"/>
        </a:spcBef>
        <a:spcAft>
          <a:spcPct val="0"/>
        </a:spcAft>
        <a:defRPr sz="15800">
          <a:solidFill>
            <a:schemeClr val="tx1"/>
          </a:solidFill>
          <a:latin typeface="Calibri Light"/>
        </a:defRPr>
      </a:lvl4pPr>
      <a:lvl5pPr algn="l" defTabSz="3263900" rtl="0" eaLnBrk="0" fontAlgn="base" hangingPunct="0">
        <a:lnSpc>
          <a:spcPct val="90000"/>
        </a:lnSpc>
        <a:spcBef>
          <a:spcPct val="0"/>
        </a:spcBef>
        <a:spcAft>
          <a:spcPct val="0"/>
        </a:spcAft>
        <a:defRPr sz="15800">
          <a:solidFill>
            <a:schemeClr val="tx1"/>
          </a:solidFill>
          <a:latin typeface="Calibri Light"/>
        </a:defRPr>
      </a:lvl5pPr>
      <a:lvl6pPr marL="457200" algn="l" defTabSz="3263900" rtl="0" fontAlgn="base">
        <a:lnSpc>
          <a:spcPct val="90000"/>
        </a:lnSpc>
        <a:spcBef>
          <a:spcPct val="0"/>
        </a:spcBef>
        <a:spcAft>
          <a:spcPct val="0"/>
        </a:spcAft>
        <a:defRPr sz="15800">
          <a:solidFill>
            <a:schemeClr val="tx1"/>
          </a:solidFill>
          <a:latin typeface="Calibri Light"/>
        </a:defRPr>
      </a:lvl6pPr>
      <a:lvl7pPr marL="914400" algn="l" defTabSz="3263900" rtl="0" fontAlgn="base">
        <a:lnSpc>
          <a:spcPct val="90000"/>
        </a:lnSpc>
        <a:spcBef>
          <a:spcPct val="0"/>
        </a:spcBef>
        <a:spcAft>
          <a:spcPct val="0"/>
        </a:spcAft>
        <a:defRPr sz="15800">
          <a:solidFill>
            <a:schemeClr val="tx1"/>
          </a:solidFill>
          <a:latin typeface="Calibri Light"/>
        </a:defRPr>
      </a:lvl7pPr>
      <a:lvl8pPr marL="1371600" algn="l" defTabSz="3263900" rtl="0" fontAlgn="base">
        <a:lnSpc>
          <a:spcPct val="90000"/>
        </a:lnSpc>
        <a:spcBef>
          <a:spcPct val="0"/>
        </a:spcBef>
        <a:spcAft>
          <a:spcPct val="0"/>
        </a:spcAft>
        <a:defRPr sz="15800">
          <a:solidFill>
            <a:schemeClr val="tx1"/>
          </a:solidFill>
          <a:latin typeface="Calibri Light"/>
        </a:defRPr>
      </a:lvl8pPr>
      <a:lvl9pPr marL="1828800" algn="l" defTabSz="3263900" rtl="0" fontAlgn="base">
        <a:lnSpc>
          <a:spcPct val="90000"/>
        </a:lnSpc>
        <a:spcBef>
          <a:spcPct val="0"/>
        </a:spcBef>
        <a:spcAft>
          <a:spcPct val="0"/>
        </a:spcAft>
        <a:defRPr sz="15800">
          <a:solidFill>
            <a:schemeClr val="tx1"/>
          </a:solidFill>
          <a:latin typeface="Calibri Light"/>
        </a:defRPr>
      </a:lvl9pPr>
    </p:titleStyle>
    <p:bodyStyle>
      <a:lvl1pPr marL="817563" indent="-817563" algn="l" defTabSz="3263900" rtl="0" eaLnBrk="0" fontAlgn="base" hangingPunct="0">
        <a:lnSpc>
          <a:spcPct val="90000"/>
        </a:lnSpc>
        <a:spcBef>
          <a:spcPts val="3550"/>
        </a:spcBef>
        <a:spcAft>
          <a:spcPct val="0"/>
        </a:spcAft>
        <a:buFont typeface="Arial" charset="0"/>
        <a:buChar char="•"/>
        <a:defRPr sz="10100" kern="1200">
          <a:solidFill>
            <a:schemeClr val="tx1"/>
          </a:solidFill>
          <a:latin typeface="+mn-lt"/>
          <a:ea typeface="+mn-ea"/>
          <a:cs typeface="+mn-cs"/>
        </a:defRPr>
      </a:lvl1pPr>
      <a:lvl2pPr marL="2446338" indent="-811213" algn="l" defTabSz="3263900" rtl="0" eaLnBrk="0" fontAlgn="base" hangingPunct="0">
        <a:lnSpc>
          <a:spcPct val="90000"/>
        </a:lnSpc>
        <a:spcBef>
          <a:spcPts val="1800"/>
        </a:spcBef>
        <a:spcAft>
          <a:spcPct val="0"/>
        </a:spcAft>
        <a:buFont typeface="Arial" charset="0"/>
        <a:buChar char="•"/>
        <a:defRPr sz="8600" kern="1200">
          <a:solidFill>
            <a:schemeClr val="tx1"/>
          </a:solidFill>
          <a:latin typeface="+mn-lt"/>
          <a:ea typeface="+mn-ea"/>
          <a:cs typeface="+mn-cs"/>
        </a:defRPr>
      </a:lvl2pPr>
      <a:lvl3pPr marL="4081463" indent="-817563" algn="l" defTabSz="3263900" rtl="0" eaLnBrk="0" fontAlgn="base" hangingPunct="0">
        <a:lnSpc>
          <a:spcPct val="90000"/>
        </a:lnSpc>
        <a:spcBef>
          <a:spcPts val="1800"/>
        </a:spcBef>
        <a:spcAft>
          <a:spcPct val="0"/>
        </a:spcAft>
        <a:buFont typeface="Arial" charset="0"/>
        <a:buChar char="•"/>
        <a:defRPr sz="7200" kern="1200">
          <a:solidFill>
            <a:schemeClr val="tx1"/>
          </a:solidFill>
          <a:latin typeface="+mn-lt"/>
          <a:ea typeface="+mn-ea"/>
          <a:cs typeface="+mn-cs"/>
        </a:defRPr>
      </a:lvl3pPr>
      <a:lvl4pPr marL="5710238" indent="-811213" algn="l" defTabSz="3263900" rtl="0" eaLnBrk="0" fontAlgn="base" hangingPunct="0">
        <a:lnSpc>
          <a:spcPct val="90000"/>
        </a:lnSpc>
        <a:spcBef>
          <a:spcPts val="1800"/>
        </a:spcBef>
        <a:spcAft>
          <a:spcPct val="0"/>
        </a:spcAft>
        <a:buFont typeface="Arial" charset="0"/>
        <a:buChar char="•"/>
        <a:defRPr sz="6500" kern="1200">
          <a:solidFill>
            <a:schemeClr val="tx1"/>
          </a:solidFill>
          <a:latin typeface="+mn-lt"/>
          <a:ea typeface="+mn-ea"/>
          <a:cs typeface="+mn-cs"/>
        </a:defRPr>
      </a:lvl4pPr>
      <a:lvl5pPr marL="7345363" indent="-817563" algn="l" defTabSz="3263900" rtl="0" eaLnBrk="0" fontAlgn="base" hangingPunct="0">
        <a:lnSpc>
          <a:spcPct val="90000"/>
        </a:lnSpc>
        <a:spcBef>
          <a:spcPts val="1800"/>
        </a:spcBef>
        <a:spcAft>
          <a:spcPct val="0"/>
        </a:spcAft>
        <a:buFont typeface="Arial" charset="0"/>
        <a:buChar char="•"/>
        <a:defRPr sz="6500" kern="1200">
          <a:solidFill>
            <a:schemeClr val="tx1"/>
          </a:solidFill>
          <a:latin typeface="+mn-lt"/>
          <a:ea typeface="+mn-ea"/>
          <a:cs typeface="+mn-cs"/>
        </a:defRPr>
      </a:lvl5pPr>
      <a:lvl6pPr marL="11399436"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6pPr>
      <a:lvl7pPr marL="13472061"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7pPr>
      <a:lvl8pPr marL="15544686"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8pPr>
      <a:lvl9pPr marL="17617310"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9pPr>
    </p:bodyStyle>
    <p:otherStyle>
      <a:defPPr>
        <a:defRPr lang="en-US"/>
      </a:defPPr>
      <a:lvl1pPr marL="0" algn="l" defTabSz="4145250" rtl="0" eaLnBrk="1" latinLnBrk="0" hangingPunct="1">
        <a:defRPr sz="8160" kern="1200">
          <a:solidFill>
            <a:schemeClr val="tx1"/>
          </a:solidFill>
          <a:latin typeface="+mn-lt"/>
          <a:ea typeface="+mn-ea"/>
          <a:cs typeface="+mn-cs"/>
        </a:defRPr>
      </a:lvl1pPr>
      <a:lvl2pPr marL="2072625" algn="l" defTabSz="4145250" rtl="0" eaLnBrk="1" latinLnBrk="0" hangingPunct="1">
        <a:defRPr sz="8160" kern="1200">
          <a:solidFill>
            <a:schemeClr val="tx1"/>
          </a:solidFill>
          <a:latin typeface="+mn-lt"/>
          <a:ea typeface="+mn-ea"/>
          <a:cs typeface="+mn-cs"/>
        </a:defRPr>
      </a:lvl2pPr>
      <a:lvl3pPr marL="4145250" algn="l" defTabSz="4145250" rtl="0" eaLnBrk="1" latinLnBrk="0" hangingPunct="1">
        <a:defRPr sz="8160" kern="1200">
          <a:solidFill>
            <a:schemeClr val="tx1"/>
          </a:solidFill>
          <a:latin typeface="+mn-lt"/>
          <a:ea typeface="+mn-ea"/>
          <a:cs typeface="+mn-cs"/>
        </a:defRPr>
      </a:lvl3pPr>
      <a:lvl4pPr marL="6217874" algn="l" defTabSz="4145250" rtl="0" eaLnBrk="1" latinLnBrk="0" hangingPunct="1">
        <a:defRPr sz="8160" kern="1200">
          <a:solidFill>
            <a:schemeClr val="tx1"/>
          </a:solidFill>
          <a:latin typeface="+mn-lt"/>
          <a:ea typeface="+mn-ea"/>
          <a:cs typeface="+mn-cs"/>
        </a:defRPr>
      </a:lvl4pPr>
      <a:lvl5pPr marL="8290499" algn="l" defTabSz="4145250" rtl="0" eaLnBrk="1" latinLnBrk="0" hangingPunct="1">
        <a:defRPr sz="8160" kern="1200">
          <a:solidFill>
            <a:schemeClr val="tx1"/>
          </a:solidFill>
          <a:latin typeface="+mn-lt"/>
          <a:ea typeface="+mn-ea"/>
          <a:cs typeface="+mn-cs"/>
        </a:defRPr>
      </a:lvl5pPr>
      <a:lvl6pPr marL="10363124" algn="l" defTabSz="4145250" rtl="0" eaLnBrk="1" latinLnBrk="0" hangingPunct="1">
        <a:defRPr sz="8160" kern="1200">
          <a:solidFill>
            <a:schemeClr val="tx1"/>
          </a:solidFill>
          <a:latin typeface="+mn-lt"/>
          <a:ea typeface="+mn-ea"/>
          <a:cs typeface="+mn-cs"/>
        </a:defRPr>
      </a:lvl6pPr>
      <a:lvl7pPr marL="12435749" algn="l" defTabSz="4145250" rtl="0" eaLnBrk="1" latinLnBrk="0" hangingPunct="1">
        <a:defRPr sz="8160" kern="1200">
          <a:solidFill>
            <a:schemeClr val="tx1"/>
          </a:solidFill>
          <a:latin typeface="+mn-lt"/>
          <a:ea typeface="+mn-ea"/>
          <a:cs typeface="+mn-cs"/>
        </a:defRPr>
      </a:lvl7pPr>
      <a:lvl8pPr marL="14508373" algn="l" defTabSz="4145250" rtl="0" eaLnBrk="1" latinLnBrk="0" hangingPunct="1">
        <a:defRPr sz="8160" kern="1200">
          <a:solidFill>
            <a:schemeClr val="tx1"/>
          </a:solidFill>
          <a:latin typeface="+mn-lt"/>
          <a:ea typeface="+mn-ea"/>
          <a:cs typeface="+mn-cs"/>
        </a:defRPr>
      </a:lvl8pPr>
      <a:lvl9pPr marL="16580998" algn="l" defTabSz="4145250" rtl="0" eaLnBrk="1" latinLnBrk="0" hangingPunct="1">
        <a:defRPr sz="8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4338" name="Rectángulo redondeado 2"/>
          <p:cNvSpPr>
            <a:spLocks noChangeArrowheads="1"/>
          </p:cNvSpPr>
          <p:nvPr/>
        </p:nvSpPr>
        <p:spPr bwMode="auto">
          <a:xfrm>
            <a:off x="9272588" y="3198813"/>
            <a:ext cx="12673012" cy="5905500"/>
          </a:xfrm>
          <a:prstGeom prst="roundRect">
            <a:avLst>
              <a:gd name="adj" fmla="val 16667"/>
            </a:avLst>
          </a:prstGeom>
          <a:solidFill>
            <a:schemeClr val="accent1"/>
          </a:solidFill>
          <a:ln w="12700" algn="ctr">
            <a:solidFill>
              <a:srgbClr val="127056"/>
            </a:solidFill>
            <a:miter lim="800000"/>
            <a:headEnd/>
            <a:tailEnd/>
          </a:ln>
        </p:spPr>
        <p:txBody>
          <a:bodyPr lIns="15882" tIns="7943" rIns="15882" bIns="7943" anchor="ctr"/>
          <a:lstStyle/>
          <a:p>
            <a:pPr algn="ctr" defTabSz="3292475"/>
            <a:r>
              <a:rPr lang="en-US" sz="3400" b="1">
                <a:solidFill>
                  <a:srgbClr val="FFFFFF"/>
                </a:solidFill>
              </a:rPr>
              <a:t>Willamette River Initiative</a:t>
            </a:r>
          </a:p>
          <a:p>
            <a:pPr defTabSz="3292475">
              <a:buFontTx/>
              <a:buChar char="•"/>
            </a:pPr>
            <a:endParaRPr lang="en-US" sz="3400" b="1">
              <a:solidFill>
                <a:srgbClr val="FFFFFF"/>
              </a:solidFill>
            </a:endParaRPr>
          </a:p>
          <a:p>
            <a:pPr defTabSz="3292475">
              <a:buFontTx/>
              <a:buChar char="•"/>
            </a:pPr>
            <a:r>
              <a:rPr lang="en-US" sz="3200" b="1">
                <a:solidFill>
                  <a:srgbClr val="FFFFFF"/>
                </a:solidFill>
              </a:rPr>
              <a:t>Willamette and tributary restoration </a:t>
            </a:r>
            <a:r>
              <a:rPr lang="en-US" sz="3200">
                <a:solidFill>
                  <a:srgbClr val="FFFFFF"/>
                </a:solidFill>
              </a:rPr>
              <a:t>through large-scale floodplain forest re-vegetation and in-stream habitat improvement.</a:t>
            </a:r>
          </a:p>
          <a:p>
            <a:pPr defTabSz="3292475">
              <a:buFontTx/>
              <a:buChar char="•"/>
            </a:pPr>
            <a:r>
              <a:rPr lang="en-US" sz="3200">
                <a:solidFill>
                  <a:srgbClr val="FFFFFF"/>
                </a:solidFill>
              </a:rPr>
              <a:t>Permanent </a:t>
            </a:r>
            <a:r>
              <a:rPr lang="en-US" sz="3200" b="1">
                <a:solidFill>
                  <a:srgbClr val="FFFFFF"/>
                </a:solidFill>
              </a:rPr>
              <a:t>protection of valuable floodplain</a:t>
            </a:r>
            <a:r>
              <a:rPr lang="en-US" sz="3200">
                <a:solidFill>
                  <a:srgbClr val="FFFFFF"/>
                </a:solidFill>
              </a:rPr>
              <a:t> properties throughout the basin.</a:t>
            </a:r>
          </a:p>
          <a:p>
            <a:pPr defTabSz="3292475">
              <a:buFontTx/>
              <a:buChar char="•"/>
            </a:pPr>
            <a:r>
              <a:rPr lang="en-US" sz="3200" b="1">
                <a:solidFill>
                  <a:srgbClr val="FFFFFF"/>
                </a:solidFill>
              </a:rPr>
              <a:t>“Backbone” network services </a:t>
            </a:r>
            <a:r>
              <a:rPr lang="en-US" sz="3200">
                <a:solidFill>
                  <a:srgbClr val="FFFFFF"/>
                </a:solidFill>
              </a:rPr>
              <a:t>such as conferences, project manager trainings, native plant grow-out contracts with nurseries, organizational capacity grants, and monitoring and research.</a:t>
            </a:r>
          </a:p>
          <a:p>
            <a:pPr defTabSz="3292475">
              <a:buFontTx/>
              <a:buChar char="•"/>
            </a:pPr>
            <a:r>
              <a:rPr lang="en-US" sz="3200" b="1">
                <a:solidFill>
                  <a:srgbClr val="FFFFFF"/>
                </a:solidFill>
              </a:rPr>
              <a:t>Community engagement support </a:t>
            </a:r>
            <a:r>
              <a:rPr lang="en-US" sz="3200">
                <a:solidFill>
                  <a:srgbClr val="FFFFFF"/>
                </a:solidFill>
              </a:rPr>
              <a:t>for public events and innovative outreach activities.</a:t>
            </a:r>
          </a:p>
        </p:txBody>
      </p:sp>
      <p:sp>
        <p:nvSpPr>
          <p:cNvPr id="14339" name="Rectángulo 8"/>
          <p:cNvSpPr>
            <a:spLocks noChangeArrowheads="1"/>
          </p:cNvSpPr>
          <p:nvPr/>
        </p:nvSpPr>
        <p:spPr bwMode="auto">
          <a:xfrm>
            <a:off x="0" y="0"/>
            <a:ext cx="43891200" cy="2919413"/>
          </a:xfrm>
          <a:prstGeom prst="rect">
            <a:avLst/>
          </a:prstGeom>
          <a:solidFill>
            <a:schemeClr val="accent1"/>
          </a:solidFill>
          <a:ln w="12700" algn="ctr">
            <a:solidFill>
              <a:srgbClr val="127056"/>
            </a:solidFill>
            <a:miter lim="800000"/>
            <a:headEnd/>
            <a:tailEnd/>
          </a:ln>
        </p:spPr>
        <p:txBody>
          <a:bodyPr lIns="72005" tIns="36002" rIns="72005" bIns="36002">
            <a:spAutoFit/>
          </a:bodyPr>
          <a:lstStyle/>
          <a:p>
            <a:pPr algn="ctr" defTabSz="3292475"/>
            <a:r>
              <a:rPr lang="en-US" sz="9000" b="1">
                <a:solidFill>
                  <a:srgbClr val="FFFFFF"/>
                </a:solidFill>
                <a:latin typeface="Calibri" pitchFamily="34" charset="0"/>
              </a:rPr>
              <a:t>Twinning Project: Willamette River, USA and Rio Laja, Mexico</a:t>
            </a:r>
          </a:p>
          <a:p>
            <a:pPr algn="ctr" defTabSz="3292475"/>
            <a:r>
              <a:rPr lang="en-US" sz="3200">
                <a:solidFill>
                  <a:srgbClr val="FFFFFF"/>
                </a:solidFill>
                <a:latin typeface="Calibri" pitchFamily="34" charset="0"/>
              </a:rPr>
              <a:t>Tara Davis</a:t>
            </a:r>
            <a:r>
              <a:rPr lang="en-US" sz="3200" baseline="30000">
                <a:solidFill>
                  <a:srgbClr val="FFFFFF"/>
                </a:solidFill>
                <a:latin typeface="Calibri" pitchFamily="34" charset="0"/>
              </a:rPr>
              <a:t>1</a:t>
            </a:r>
            <a:r>
              <a:rPr lang="en-US" sz="3200">
                <a:solidFill>
                  <a:srgbClr val="FFFFFF"/>
                </a:solidFill>
                <a:latin typeface="Calibri" pitchFamily="34" charset="0"/>
              </a:rPr>
              <a:t> and Selene Tripp</a:t>
            </a:r>
            <a:r>
              <a:rPr lang="en-US" sz="3200" baseline="30000">
                <a:solidFill>
                  <a:srgbClr val="FFFFFF"/>
                </a:solidFill>
                <a:latin typeface="Calibri" pitchFamily="34" charset="0"/>
              </a:rPr>
              <a:t>2</a:t>
            </a:r>
            <a:endParaRPr lang="en-US" sz="3200">
              <a:solidFill>
                <a:srgbClr val="FFFFFF"/>
              </a:solidFill>
              <a:latin typeface="Calibri" pitchFamily="34" charset="0"/>
            </a:endParaRPr>
          </a:p>
          <a:p>
            <a:pPr algn="ctr" defTabSz="3292475"/>
            <a:r>
              <a:rPr lang="en-US" sz="3200" baseline="30000">
                <a:solidFill>
                  <a:srgbClr val="FFFFFF"/>
                </a:solidFill>
                <a:latin typeface="Calibri" pitchFamily="34" charset="0"/>
              </a:rPr>
              <a:t>1</a:t>
            </a:r>
            <a:r>
              <a:rPr lang="en-US" sz="3200">
                <a:solidFill>
                  <a:srgbClr val="FFFFFF"/>
                </a:solidFill>
                <a:latin typeface="Calibri" pitchFamily="34" charset="0"/>
              </a:rPr>
              <a:t> Twinning Project Coordinator, Contracted by the Willamette River Initiative of Meyer Memorial Trust, Email:willamette.laja@gmail.com</a:t>
            </a:r>
          </a:p>
          <a:p>
            <a:pPr algn="ctr" defTabSz="3292475"/>
            <a:r>
              <a:rPr lang="en-US" sz="3200" b="1" baseline="30000">
                <a:solidFill>
                  <a:srgbClr val="FFFFFF"/>
                </a:solidFill>
                <a:latin typeface="Calibri" pitchFamily="34" charset="0"/>
              </a:rPr>
              <a:t>2</a:t>
            </a:r>
            <a:r>
              <a:rPr lang="en-US" sz="3200" b="1">
                <a:solidFill>
                  <a:srgbClr val="FFFFFF"/>
                </a:solidFill>
                <a:latin typeface="Calibri" pitchFamily="34" charset="0"/>
              </a:rPr>
              <a:t> </a:t>
            </a:r>
            <a:r>
              <a:rPr lang="en-US" sz="3200">
                <a:solidFill>
                  <a:srgbClr val="FFFFFF"/>
                </a:solidFill>
                <a:latin typeface="Calibri" pitchFamily="34" charset="0"/>
              </a:rPr>
              <a:t>Laja Partner Coordinator, Salvemos al Rio Laja, Email: selenetripp@gmail.com</a:t>
            </a:r>
          </a:p>
        </p:txBody>
      </p:sp>
      <p:pic>
        <p:nvPicPr>
          <p:cNvPr id="14340" name="Imagen 10"/>
          <p:cNvPicPr>
            <a:picLocks noChangeAspect="1"/>
          </p:cNvPicPr>
          <p:nvPr/>
        </p:nvPicPr>
        <p:blipFill>
          <a:blip r:embed="rId3"/>
          <a:srcRect/>
          <a:stretch>
            <a:fillRect/>
          </a:stretch>
        </p:blipFill>
        <p:spPr bwMode="auto">
          <a:xfrm>
            <a:off x="35555238" y="3271838"/>
            <a:ext cx="7631112" cy="6229350"/>
          </a:xfrm>
          <a:prstGeom prst="rect">
            <a:avLst/>
          </a:prstGeom>
          <a:noFill/>
          <a:ln w="9525">
            <a:noFill/>
            <a:miter lim="800000"/>
            <a:headEnd/>
            <a:tailEnd/>
          </a:ln>
        </p:spPr>
      </p:pic>
      <p:grpSp>
        <p:nvGrpSpPr>
          <p:cNvPr id="14341" name="Group 28"/>
          <p:cNvGrpSpPr>
            <a:grpSpLocks/>
          </p:cNvGrpSpPr>
          <p:nvPr/>
        </p:nvGrpSpPr>
        <p:grpSpPr bwMode="auto">
          <a:xfrm>
            <a:off x="22953663" y="9464675"/>
            <a:ext cx="11449050" cy="6624638"/>
            <a:chOff x="14142" y="5962"/>
            <a:chExt cx="7212" cy="4173"/>
          </a:xfrm>
        </p:grpSpPr>
        <p:sp>
          <p:nvSpPr>
            <p:cNvPr id="14363" name="Rectángulo 11"/>
            <p:cNvSpPr>
              <a:spLocks noChangeArrowheads="1"/>
            </p:cNvSpPr>
            <p:nvPr/>
          </p:nvSpPr>
          <p:spPr bwMode="auto">
            <a:xfrm>
              <a:off x="14142" y="5962"/>
              <a:ext cx="7212" cy="4173"/>
            </a:xfrm>
            <a:prstGeom prst="rect">
              <a:avLst/>
            </a:prstGeom>
            <a:solidFill>
              <a:schemeClr val="bg1"/>
            </a:solidFill>
            <a:ln w="12700" algn="ctr">
              <a:solidFill>
                <a:schemeClr val="accent1"/>
              </a:solidFill>
              <a:miter lim="800000"/>
              <a:headEnd/>
              <a:tailEnd/>
            </a:ln>
          </p:spPr>
          <p:txBody>
            <a:bodyPr lIns="72005" tIns="36002" rIns="72005" bIns="36002"/>
            <a:lstStyle/>
            <a:p>
              <a:pPr defTabSz="165100">
                <a:spcBef>
                  <a:spcPct val="50000"/>
                </a:spcBef>
                <a:buFontTx/>
                <a:buChar char="•"/>
              </a:pPr>
              <a:endParaRPr lang="en-US" sz="3200">
                <a:solidFill>
                  <a:srgbClr val="000000"/>
                </a:solidFill>
              </a:endParaRPr>
            </a:p>
            <a:p>
              <a:pPr defTabSz="165100">
                <a:spcBef>
                  <a:spcPct val="50000"/>
                </a:spcBef>
                <a:buFontTx/>
                <a:buChar char="•"/>
              </a:pPr>
              <a:r>
                <a:rPr lang="en-US" sz="3200" b="1">
                  <a:solidFill>
                    <a:srgbClr val="000000"/>
                  </a:solidFill>
                </a:rPr>
                <a:t>Similar Watershed Challenges:</a:t>
              </a:r>
              <a:r>
                <a:rPr lang="en-US" sz="3200">
                  <a:solidFill>
                    <a:srgbClr val="000000"/>
                  </a:solidFill>
                </a:rPr>
                <a:t> Oak woodland destruction, livestock access and accelerated sedimentation, water quality degradation, and sand and gravel extraction.</a:t>
              </a:r>
            </a:p>
            <a:p>
              <a:pPr defTabSz="165100">
                <a:spcBef>
                  <a:spcPct val="50000"/>
                </a:spcBef>
                <a:buFontTx/>
                <a:buChar char="•"/>
              </a:pPr>
              <a:r>
                <a:rPr lang="en-US" sz="3200" b="1">
                  <a:solidFill>
                    <a:srgbClr val="000000"/>
                  </a:solidFill>
                </a:rPr>
                <a:t>Cross-cultural Ties:</a:t>
              </a:r>
              <a:r>
                <a:rPr lang="en-US" sz="3200">
                  <a:solidFill>
                    <a:srgbClr val="000000"/>
                  </a:solidFill>
                </a:rPr>
                <a:t> Large Mexican immigrant population in the Willamette with Latinos involved native plant nurseries and contracted river restoration and planting crews.</a:t>
              </a:r>
            </a:p>
            <a:p>
              <a:pPr defTabSz="165100">
                <a:spcBef>
                  <a:spcPct val="50000"/>
                </a:spcBef>
                <a:buFontTx/>
                <a:buChar char="•"/>
              </a:pPr>
              <a:r>
                <a:rPr lang="en-US" sz="3200" b="1">
                  <a:solidFill>
                    <a:srgbClr val="000000"/>
                  </a:solidFill>
                </a:rPr>
                <a:t>Complex Partnerships:</a:t>
              </a:r>
              <a:r>
                <a:rPr lang="en-US" sz="3200">
                  <a:solidFill>
                    <a:srgbClr val="000000"/>
                  </a:solidFill>
                </a:rPr>
                <a:t> Several partner NGO’s and agencies and universities performing restoration and monitoring in both basins. The complexity of these two large partnership models promotes discussion of networks, backbone services, and collective impact.</a:t>
              </a:r>
            </a:p>
          </p:txBody>
        </p:sp>
        <p:sp>
          <p:nvSpPr>
            <p:cNvPr id="14364" name="Rectángulo 12"/>
            <p:cNvSpPr>
              <a:spLocks noChangeArrowheads="1"/>
            </p:cNvSpPr>
            <p:nvPr/>
          </p:nvSpPr>
          <p:spPr bwMode="auto">
            <a:xfrm>
              <a:off x="14142" y="5998"/>
              <a:ext cx="7212" cy="400"/>
            </a:xfrm>
            <a:prstGeom prst="rect">
              <a:avLst/>
            </a:prstGeom>
            <a:solidFill>
              <a:schemeClr val="accent1"/>
            </a:solidFill>
            <a:ln w="12700" algn="ctr">
              <a:solidFill>
                <a:srgbClr val="127056"/>
              </a:solidFill>
              <a:miter lim="800000"/>
              <a:headEnd/>
              <a:tailEnd/>
            </a:ln>
          </p:spPr>
          <p:txBody>
            <a:bodyPr lIns="72005" tIns="36002" rIns="72005" bIns="36002">
              <a:spAutoFit/>
            </a:bodyPr>
            <a:lstStyle/>
            <a:p>
              <a:pPr algn="ctr" defTabSz="165100">
                <a:spcBef>
                  <a:spcPct val="50000"/>
                </a:spcBef>
              </a:pPr>
              <a:r>
                <a:rPr lang="en-US" sz="3600" b="1">
                  <a:solidFill>
                    <a:srgbClr val="FFFFFF"/>
                  </a:solidFill>
                </a:rPr>
                <a:t>Foundation for Twinning</a:t>
              </a:r>
            </a:p>
          </p:txBody>
        </p:sp>
      </p:grpSp>
      <p:grpSp>
        <p:nvGrpSpPr>
          <p:cNvPr id="14342" name="Group 36"/>
          <p:cNvGrpSpPr>
            <a:grpSpLocks/>
          </p:cNvGrpSpPr>
          <p:nvPr/>
        </p:nvGrpSpPr>
        <p:grpSpPr bwMode="auto">
          <a:xfrm>
            <a:off x="217488" y="12992100"/>
            <a:ext cx="9415462" cy="4248150"/>
            <a:chOff x="0" y="8865"/>
            <a:chExt cx="5931" cy="2676"/>
          </a:xfrm>
        </p:grpSpPr>
        <p:sp>
          <p:nvSpPr>
            <p:cNvPr id="14361" name="TextBox 12"/>
            <p:cNvSpPr txBox="1">
              <a:spLocks noChangeArrowheads="1"/>
            </p:cNvSpPr>
            <p:nvPr/>
          </p:nvSpPr>
          <p:spPr bwMode="auto">
            <a:xfrm>
              <a:off x="0" y="9046"/>
              <a:ext cx="5931" cy="2495"/>
            </a:xfrm>
            <a:prstGeom prst="rect">
              <a:avLst/>
            </a:prstGeom>
            <a:solidFill>
              <a:schemeClr val="bg1"/>
            </a:solidFill>
            <a:ln w="12700" algn="ctr">
              <a:solidFill>
                <a:schemeClr val="accent1"/>
              </a:solidFill>
              <a:miter lim="800000"/>
              <a:headEnd/>
              <a:tailEnd/>
            </a:ln>
          </p:spPr>
          <p:txBody>
            <a:bodyPr lIns="16718" tIns="8361" rIns="16718" bIns="8361"/>
            <a:lstStyle/>
            <a:p>
              <a:pPr defTabSz="3292475">
                <a:spcBef>
                  <a:spcPts val="1525"/>
                </a:spcBef>
                <a:buFontTx/>
                <a:buChar char="•"/>
              </a:pPr>
              <a:endParaRPr lang="en-US" sz="3200">
                <a:solidFill>
                  <a:srgbClr val="000000"/>
                </a:solidFill>
              </a:endParaRPr>
            </a:p>
            <a:p>
              <a:pPr defTabSz="3292475">
                <a:spcBef>
                  <a:spcPts val="1525"/>
                </a:spcBef>
                <a:buFontTx/>
                <a:buChar char="•"/>
              </a:pPr>
              <a:r>
                <a:rPr lang="en-US" sz="3200">
                  <a:solidFill>
                    <a:srgbClr val="000000"/>
                  </a:solidFill>
                </a:rPr>
                <a:t>Difficulty connecting several watershed health NGO’s in the Laja with the 20+ partners in the Willamette Initiative in a meaningful way.</a:t>
              </a:r>
            </a:p>
            <a:p>
              <a:pPr defTabSz="3292475">
                <a:spcBef>
                  <a:spcPts val="1525"/>
                </a:spcBef>
                <a:buFontTx/>
                <a:buChar char="•"/>
              </a:pPr>
              <a:r>
                <a:rPr lang="en-US" sz="3200">
                  <a:solidFill>
                    <a:srgbClr val="000000"/>
                  </a:solidFill>
                </a:rPr>
                <a:t>Limited organizational capacity and funding to advance the Twinning Project for long-lasting professional relationships.</a:t>
              </a:r>
            </a:p>
          </p:txBody>
        </p:sp>
        <p:sp>
          <p:nvSpPr>
            <p:cNvPr id="14362" name="Rectángulo 14"/>
            <p:cNvSpPr>
              <a:spLocks noChangeArrowheads="1"/>
            </p:cNvSpPr>
            <p:nvPr/>
          </p:nvSpPr>
          <p:spPr bwMode="auto">
            <a:xfrm>
              <a:off x="0" y="8865"/>
              <a:ext cx="5931" cy="400"/>
            </a:xfrm>
            <a:prstGeom prst="rect">
              <a:avLst/>
            </a:prstGeom>
            <a:solidFill>
              <a:schemeClr val="accent1"/>
            </a:solidFill>
            <a:ln w="12700" algn="ctr">
              <a:solidFill>
                <a:srgbClr val="127056"/>
              </a:solidFill>
              <a:miter lim="800000"/>
              <a:headEnd/>
              <a:tailEnd/>
            </a:ln>
          </p:spPr>
          <p:txBody>
            <a:bodyPr lIns="72005" tIns="36002" rIns="72005" bIns="36002">
              <a:spAutoFit/>
            </a:bodyPr>
            <a:lstStyle/>
            <a:p>
              <a:pPr algn="ctr" defTabSz="3292475"/>
              <a:r>
                <a:rPr lang="en-US" sz="3600" b="1">
                  <a:solidFill>
                    <a:srgbClr val="FFFFFF"/>
                  </a:solidFill>
                </a:rPr>
                <a:t>The Challenges</a:t>
              </a:r>
            </a:p>
          </p:txBody>
        </p:sp>
      </p:grpSp>
      <p:grpSp>
        <p:nvGrpSpPr>
          <p:cNvPr id="14343" name="Group 32"/>
          <p:cNvGrpSpPr>
            <a:grpSpLocks/>
          </p:cNvGrpSpPr>
          <p:nvPr/>
        </p:nvGrpSpPr>
        <p:grpSpPr bwMode="auto">
          <a:xfrm>
            <a:off x="34763075" y="15800388"/>
            <a:ext cx="8983663" cy="8693150"/>
            <a:chOff x="21989" y="8832"/>
            <a:chExt cx="5659" cy="5476"/>
          </a:xfrm>
        </p:grpSpPr>
        <p:sp>
          <p:nvSpPr>
            <p:cNvPr id="14359" name="Rectángulo 17"/>
            <p:cNvSpPr>
              <a:spLocks noChangeArrowheads="1"/>
            </p:cNvSpPr>
            <p:nvPr/>
          </p:nvSpPr>
          <p:spPr bwMode="auto">
            <a:xfrm>
              <a:off x="21989" y="9026"/>
              <a:ext cx="5659" cy="5282"/>
            </a:xfrm>
            <a:prstGeom prst="rect">
              <a:avLst/>
            </a:prstGeom>
            <a:solidFill>
              <a:schemeClr val="bg1"/>
            </a:solidFill>
            <a:ln w="12700" algn="ctr">
              <a:solidFill>
                <a:schemeClr val="accent1"/>
              </a:solidFill>
              <a:miter lim="800000"/>
              <a:headEnd/>
              <a:tailEnd/>
            </a:ln>
          </p:spPr>
          <p:txBody>
            <a:bodyPr lIns="72005" tIns="36002" rIns="72005" bIns="36002"/>
            <a:lstStyle/>
            <a:p>
              <a:pPr defTabSz="3292475">
                <a:spcBef>
                  <a:spcPts val="1525"/>
                </a:spcBef>
                <a:buFontTx/>
                <a:buChar char="•"/>
              </a:pPr>
              <a:endParaRPr lang="en-US" sz="3200">
                <a:solidFill>
                  <a:srgbClr val="000000"/>
                </a:solidFill>
              </a:endParaRPr>
            </a:p>
            <a:p>
              <a:pPr defTabSz="3292475">
                <a:spcBef>
                  <a:spcPts val="1525"/>
                </a:spcBef>
                <a:buFontTx/>
                <a:buChar char="•"/>
              </a:pPr>
              <a:r>
                <a:rPr lang="en-US" sz="3200">
                  <a:solidFill>
                    <a:srgbClr val="000000"/>
                  </a:solidFill>
                </a:rPr>
                <a:t>Identification of a “</a:t>
              </a:r>
              <a:r>
                <a:rPr lang="en-US" sz="3200" b="1">
                  <a:solidFill>
                    <a:srgbClr val="000000"/>
                  </a:solidFill>
                </a:rPr>
                <a:t>flagship” or pilot project</a:t>
              </a:r>
              <a:r>
                <a:rPr lang="en-US" sz="3200">
                  <a:solidFill>
                    <a:srgbClr val="000000"/>
                  </a:solidFill>
                </a:rPr>
                <a:t> in the Laja that all NGO’s and government partners can agree upon based on recent action planning.</a:t>
              </a:r>
            </a:p>
            <a:p>
              <a:pPr defTabSz="3292475">
                <a:spcBef>
                  <a:spcPts val="1525"/>
                </a:spcBef>
                <a:buFontTx/>
                <a:buChar char="•"/>
              </a:pPr>
              <a:r>
                <a:rPr lang="en-US" sz="3200" b="1">
                  <a:solidFill>
                    <a:srgbClr val="000000"/>
                  </a:solidFill>
                </a:rPr>
                <a:t>Grant writing</a:t>
              </a:r>
              <a:r>
                <a:rPr lang="en-US" sz="3200">
                  <a:solidFill>
                    <a:srgbClr val="000000"/>
                  </a:solidFill>
                </a:rPr>
                <a:t> for pilot project implementation as well as other collaborative activities.</a:t>
              </a:r>
            </a:p>
            <a:p>
              <a:pPr defTabSz="3292475">
                <a:spcBef>
                  <a:spcPts val="1525"/>
                </a:spcBef>
                <a:buFontTx/>
                <a:buChar char="•"/>
              </a:pPr>
              <a:r>
                <a:rPr lang="en-US" sz="3200">
                  <a:solidFill>
                    <a:srgbClr val="000000"/>
                  </a:solidFill>
                </a:rPr>
                <a:t>Laja representative participates in biannual </a:t>
              </a:r>
              <a:r>
                <a:rPr lang="en-US" sz="3200" b="1">
                  <a:solidFill>
                    <a:srgbClr val="000000"/>
                  </a:solidFill>
                </a:rPr>
                <a:t>Willamette conference</a:t>
              </a:r>
              <a:r>
                <a:rPr lang="en-US" sz="3200">
                  <a:solidFill>
                    <a:srgbClr val="000000"/>
                  </a:solidFill>
                </a:rPr>
                <a:t> with presentations and planning discussions in December 2016.</a:t>
              </a:r>
            </a:p>
            <a:p>
              <a:pPr defTabSz="3292475">
                <a:spcBef>
                  <a:spcPts val="1525"/>
                </a:spcBef>
                <a:buFontTx/>
                <a:buChar char="•"/>
              </a:pPr>
              <a:r>
                <a:rPr lang="en-US" sz="3200">
                  <a:solidFill>
                    <a:srgbClr val="000000"/>
                  </a:solidFill>
                </a:rPr>
                <a:t>Spring 2017 several Laja representatives visit the Willamette restoration sites </a:t>
              </a:r>
              <a:r>
                <a:rPr lang="en-US" sz="3200" b="1">
                  <a:solidFill>
                    <a:srgbClr val="000000"/>
                  </a:solidFill>
                </a:rPr>
                <a:t>“Exchange 2”</a:t>
              </a:r>
              <a:r>
                <a:rPr lang="en-US" sz="3200">
                  <a:solidFill>
                    <a:srgbClr val="000000"/>
                  </a:solidFill>
                </a:rPr>
                <a:t> peer-to-peer restoration training.</a:t>
              </a:r>
            </a:p>
            <a:p>
              <a:pPr defTabSz="3292475">
                <a:spcBef>
                  <a:spcPts val="1525"/>
                </a:spcBef>
                <a:buFontTx/>
                <a:buChar char="•"/>
              </a:pPr>
              <a:r>
                <a:rPr lang="en-US" sz="3200">
                  <a:solidFill>
                    <a:srgbClr val="000000"/>
                  </a:solidFill>
                </a:rPr>
                <a:t>Participation in </a:t>
              </a:r>
              <a:r>
                <a:rPr lang="en-US" sz="3200" b="1">
                  <a:solidFill>
                    <a:srgbClr val="000000"/>
                  </a:solidFill>
                </a:rPr>
                <a:t>international forums</a:t>
              </a:r>
              <a:r>
                <a:rPr lang="en-US" sz="3200">
                  <a:solidFill>
                    <a:srgbClr val="000000"/>
                  </a:solidFill>
                </a:rPr>
                <a:t> to advance restoration partnerships, skills building, and sharing the Twinning Project.</a:t>
              </a:r>
              <a:endParaRPr lang="en-US" sz="3200" b="1" i="1">
                <a:solidFill>
                  <a:srgbClr val="000000"/>
                </a:solidFill>
              </a:endParaRPr>
            </a:p>
          </p:txBody>
        </p:sp>
        <p:sp>
          <p:nvSpPr>
            <p:cNvPr id="14360" name="Rectángulo 18"/>
            <p:cNvSpPr>
              <a:spLocks noChangeArrowheads="1"/>
            </p:cNvSpPr>
            <p:nvPr/>
          </p:nvSpPr>
          <p:spPr bwMode="auto">
            <a:xfrm>
              <a:off x="21989" y="8832"/>
              <a:ext cx="5659" cy="400"/>
            </a:xfrm>
            <a:prstGeom prst="rect">
              <a:avLst/>
            </a:prstGeom>
            <a:solidFill>
              <a:schemeClr val="accent1"/>
            </a:solidFill>
            <a:ln w="12700" algn="ctr">
              <a:solidFill>
                <a:srgbClr val="127056"/>
              </a:solidFill>
              <a:miter lim="800000"/>
              <a:headEnd/>
              <a:tailEnd/>
            </a:ln>
          </p:spPr>
          <p:txBody>
            <a:bodyPr lIns="72005" tIns="36002" rIns="72005" bIns="36002">
              <a:spAutoFit/>
            </a:bodyPr>
            <a:lstStyle/>
            <a:p>
              <a:pPr algn="ctr" defTabSz="3292475">
                <a:spcAft>
                  <a:spcPts val="950"/>
                </a:spcAft>
              </a:pPr>
              <a:r>
                <a:rPr lang="en-US" sz="3600" b="1">
                  <a:solidFill>
                    <a:srgbClr val="FFFFFF"/>
                  </a:solidFill>
                </a:rPr>
                <a:t>Planned Outcomes</a:t>
              </a:r>
            </a:p>
          </p:txBody>
        </p:sp>
      </p:grpSp>
      <p:pic>
        <p:nvPicPr>
          <p:cNvPr id="14344" name="Picture 41"/>
          <p:cNvPicPr>
            <a:picLocks noChangeAspect="1" noChangeArrowheads="1"/>
          </p:cNvPicPr>
          <p:nvPr/>
        </p:nvPicPr>
        <p:blipFill>
          <a:blip r:embed="rId4"/>
          <a:srcRect/>
          <a:stretch>
            <a:fillRect/>
          </a:stretch>
        </p:blipFill>
        <p:spPr bwMode="auto">
          <a:xfrm>
            <a:off x="36634738" y="593725"/>
            <a:ext cx="3313112" cy="1670050"/>
          </a:xfrm>
          <a:prstGeom prst="rect">
            <a:avLst/>
          </a:prstGeom>
          <a:noFill/>
          <a:ln w="9525">
            <a:noFill/>
            <a:miter lim="800000"/>
            <a:headEnd/>
            <a:tailEnd/>
          </a:ln>
        </p:spPr>
      </p:pic>
      <p:pic>
        <p:nvPicPr>
          <p:cNvPr id="14345" name="Picture 43"/>
          <p:cNvPicPr>
            <a:picLocks noChangeAspect="1" noChangeArrowheads="1"/>
          </p:cNvPicPr>
          <p:nvPr/>
        </p:nvPicPr>
        <p:blipFill>
          <a:blip r:embed="rId5"/>
          <a:srcRect/>
          <a:stretch>
            <a:fillRect/>
          </a:stretch>
        </p:blipFill>
        <p:spPr bwMode="auto">
          <a:xfrm>
            <a:off x="40095488" y="679450"/>
            <a:ext cx="3617912" cy="1384300"/>
          </a:xfrm>
          <a:prstGeom prst="rect">
            <a:avLst/>
          </a:prstGeom>
          <a:solidFill>
            <a:schemeClr val="bg1"/>
          </a:solidFill>
          <a:ln w="9525">
            <a:noFill/>
            <a:miter lim="800000"/>
            <a:headEnd/>
            <a:tailEnd/>
          </a:ln>
        </p:spPr>
      </p:pic>
      <p:pic>
        <p:nvPicPr>
          <p:cNvPr id="14346" name="Picture 50" descr="DSCN5798"/>
          <p:cNvPicPr>
            <a:picLocks noChangeAspect="1" noChangeArrowheads="1"/>
          </p:cNvPicPr>
          <p:nvPr/>
        </p:nvPicPr>
        <p:blipFill>
          <a:blip r:embed="rId6"/>
          <a:srcRect/>
          <a:stretch>
            <a:fillRect/>
          </a:stretch>
        </p:blipFill>
        <p:spPr bwMode="auto">
          <a:xfrm>
            <a:off x="198438" y="17457738"/>
            <a:ext cx="9434512" cy="7077075"/>
          </a:xfrm>
          <a:prstGeom prst="rect">
            <a:avLst/>
          </a:prstGeom>
          <a:noFill/>
          <a:ln w="9525">
            <a:noFill/>
            <a:miter lim="800000"/>
            <a:headEnd/>
            <a:tailEnd/>
          </a:ln>
        </p:spPr>
      </p:pic>
      <p:pic>
        <p:nvPicPr>
          <p:cNvPr id="14347" name="Picture 53" descr="DSCN5687"/>
          <p:cNvPicPr>
            <a:picLocks noChangeAspect="1" noChangeArrowheads="1"/>
          </p:cNvPicPr>
          <p:nvPr/>
        </p:nvPicPr>
        <p:blipFill>
          <a:blip r:embed="rId7"/>
          <a:srcRect/>
          <a:stretch>
            <a:fillRect/>
          </a:stretch>
        </p:blipFill>
        <p:spPr bwMode="auto">
          <a:xfrm>
            <a:off x="11720513" y="9391650"/>
            <a:ext cx="7921625" cy="5484813"/>
          </a:xfrm>
          <a:prstGeom prst="rect">
            <a:avLst/>
          </a:prstGeom>
          <a:noFill/>
          <a:ln w="9525">
            <a:noFill/>
            <a:miter lim="800000"/>
            <a:headEnd/>
            <a:tailEnd/>
          </a:ln>
        </p:spPr>
      </p:pic>
      <p:pic>
        <p:nvPicPr>
          <p:cNvPr id="14348" name="Picture 46" descr="DSCN5864"/>
          <p:cNvPicPr>
            <a:picLocks noChangeAspect="1" noChangeArrowheads="1"/>
          </p:cNvPicPr>
          <p:nvPr/>
        </p:nvPicPr>
        <p:blipFill>
          <a:blip r:embed="rId8"/>
          <a:srcRect/>
          <a:stretch>
            <a:fillRect/>
          </a:stretch>
        </p:blipFill>
        <p:spPr bwMode="auto">
          <a:xfrm>
            <a:off x="24106188" y="16376650"/>
            <a:ext cx="9144000" cy="8177213"/>
          </a:xfrm>
          <a:prstGeom prst="rect">
            <a:avLst/>
          </a:prstGeom>
          <a:noFill/>
          <a:ln w="9525">
            <a:noFill/>
            <a:miter lim="800000"/>
            <a:headEnd/>
            <a:tailEnd/>
          </a:ln>
        </p:spPr>
      </p:pic>
      <p:pic>
        <p:nvPicPr>
          <p:cNvPr id="14349" name="Imagen 25"/>
          <p:cNvPicPr>
            <a:picLocks noChangeAspect="1"/>
          </p:cNvPicPr>
          <p:nvPr/>
        </p:nvPicPr>
        <p:blipFill>
          <a:blip r:embed="rId9"/>
          <a:srcRect/>
          <a:stretch>
            <a:fillRect/>
          </a:stretch>
        </p:blipFill>
        <p:spPr bwMode="auto">
          <a:xfrm>
            <a:off x="35626675" y="9652000"/>
            <a:ext cx="7416800" cy="5895975"/>
          </a:xfrm>
          <a:prstGeom prst="rect">
            <a:avLst/>
          </a:prstGeom>
          <a:noFill/>
          <a:ln w="9525">
            <a:noFill/>
            <a:miter lim="800000"/>
            <a:headEnd/>
            <a:tailEnd/>
          </a:ln>
        </p:spPr>
      </p:pic>
      <p:pic>
        <p:nvPicPr>
          <p:cNvPr id="14350" name="Picture 44" descr="IRF Logo"/>
          <p:cNvPicPr>
            <a:picLocks noChangeAspect="1" noChangeArrowheads="1"/>
          </p:cNvPicPr>
          <p:nvPr/>
        </p:nvPicPr>
        <p:blipFill>
          <a:blip r:embed="rId10"/>
          <a:srcRect/>
          <a:stretch>
            <a:fillRect/>
          </a:stretch>
        </p:blipFill>
        <p:spPr bwMode="auto">
          <a:xfrm>
            <a:off x="342900" y="463550"/>
            <a:ext cx="2303463" cy="1778000"/>
          </a:xfrm>
          <a:prstGeom prst="rect">
            <a:avLst/>
          </a:prstGeom>
          <a:noFill/>
          <a:ln w="9525">
            <a:noFill/>
            <a:miter lim="800000"/>
            <a:headEnd/>
            <a:tailEnd/>
          </a:ln>
        </p:spPr>
      </p:pic>
      <p:pic>
        <p:nvPicPr>
          <p:cNvPr id="14351" name="Picture 4" descr="synth portfolio separate"/>
          <p:cNvPicPr>
            <a:picLocks noChangeAspect="1" noChangeArrowheads="1"/>
          </p:cNvPicPr>
          <p:nvPr/>
        </p:nvPicPr>
        <p:blipFill>
          <a:blip r:embed="rId11"/>
          <a:srcRect/>
          <a:stretch>
            <a:fillRect/>
          </a:stretch>
        </p:blipFill>
        <p:spPr bwMode="auto">
          <a:xfrm>
            <a:off x="1998663" y="3271838"/>
            <a:ext cx="5797550" cy="9359900"/>
          </a:xfrm>
          <a:prstGeom prst="rect">
            <a:avLst/>
          </a:prstGeom>
          <a:noFill/>
          <a:ln w="9525">
            <a:noFill/>
            <a:miter lim="800000"/>
            <a:headEnd/>
            <a:tailEnd/>
          </a:ln>
        </p:spPr>
      </p:pic>
      <p:grpSp>
        <p:nvGrpSpPr>
          <p:cNvPr id="14352" name="Group 37"/>
          <p:cNvGrpSpPr>
            <a:grpSpLocks/>
          </p:cNvGrpSpPr>
          <p:nvPr/>
        </p:nvGrpSpPr>
        <p:grpSpPr bwMode="auto">
          <a:xfrm>
            <a:off x="10928350" y="15008225"/>
            <a:ext cx="9648825" cy="9534525"/>
            <a:chOff x="8517" y="9046"/>
            <a:chExt cx="6078" cy="6006"/>
          </a:xfrm>
        </p:grpSpPr>
        <p:sp>
          <p:nvSpPr>
            <p:cNvPr id="14354" name="Rectángulo 15"/>
            <p:cNvSpPr>
              <a:spLocks noChangeArrowheads="1"/>
            </p:cNvSpPr>
            <p:nvPr/>
          </p:nvSpPr>
          <p:spPr bwMode="auto">
            <a:xfrm>
              <a:off x="8517" y="9164"/>
              <a:ext cx="6078" cy="5870"/>
            </a:xfrm>
            <a:prstGeom prst="rect">
              <a:avLst/>
            </a:prstGeom>
            <a:solidFill>
              <a:schemeClr val="bg1"/>
            </a:solidFill>
            <a:ln w="12700" algn="ctr">
              <a:solidFill>
                <a:schemeClr val="accent1"/>
              </a:solidFill>
              <a:miter lim="800000"/>
              <a:headEnd/>
              <a:tailEnd/>
            </a:ln>
          </p:spPr>
          <p:txBody>
            <a:bodyPr lIns="72005" tIns="36002" rIns="72005" bIns="36002"/>
            <a:lstStyle/>
            <a:p>
              <a:pPr defTabSz="165100">
                <a:spcBef>
                  <a:spcPct val="50000"/>
                </a:spcBef>
                <a:buFontTx/>
                <a:buChar char="•"/>
              </a:pPr>
              <a:endParaRPr lang="en-US" sz="3200">
                <a:solidFill>
                  <a:srgbClr val="000000"/>
                </a:solidFill>
              </a:endParaRPr>
            </a:p>
            <a:p>
              <a:pPr defTabSz="165100">
                <a:spcBef>
                  <a:spcPct val="50000"/>
                </a:spcBef>
                <a:buFontTx/>
                <a:buChar char="•"/>
              </a:pPr>
              <a:r>
                <a:rPr lang="en-US" sz="3200">
                  <a:solidFill>
                    <a:srgbClr val="000000"/>
                  </a:solidFill>
                </a:rPr>
                <a:t>Twinning Steering Committee formed in </a:t>
              </a:r>
              <a:r>
                <a:rPr lang="en-US" sz="3200" b="1">
                  <a:solidFill>
                    <a:srgbClr val="000000"/>
                  </a:solidFill>
                </a:rPr>
                <a:t>September 2015</a:t>
              </a:r>
              <a:r>
                <a:rPr lang="en-US" sz="3200">
                  <a:solidFill>
                    <a:srgbClr val="000000"/>
                  </a:solidFill>
                </a:rPr>
                <a:t> with Willamette and Laja NGO and government agency membership.</a:t>
              </a:r>
            </a:p>
            <a:p>
              <a:pPr defTabSz="165100">
                <a:spcBef>
                  <a:spcPct val="50000"/>
                </a:spcBef>
                <a:buFontTx/>
                <a:buChar char="•"/>
              </a:pPr>
              <a:r>
                <a:rPr lang="en-US" sz="3200">
                  <a:solidFill>
                    <a:srgbClr val="000000"/>
                  </a:solidFill>
                </a:rPr>
                <a:t>IRF Twinning Business Plan approved in </a:t>
              </a:r>
              <a:r>
                <a:rPr lang="en-US" sz="3200" b="1">
                  <a:solidFill>
                    <a:srgbClr val="000000"/>
                  </a:solidFill>
                </a:rPr>
                <a:t>December, 2015</a:t>
              </a:r>
              <a:r>
                <a:rPr lang="en-US" sz="3200">
                  <a:solidFill>
                    <a:srgbClr val="000000"/>
                  </a:solidFill>
                </a:rPr>
                <a:t>.</a:t>
              </a:r>
            </a:p>
            <a:p>
              <a:pPr defTabSz="165100">
                <a:spcBef>
                  <a:spcPct val="50000"/>
                </a:spcBef>
                <a:buFontTx/>
                <a:buChar char="•"/>
              </a:pPr>
              <a:r>
                <a:rPr lang="en-US" sz="3200">
                  <a:solidFill>
                    <a:srgbClr val="000000"/>
                  </a:solidFill>
                </a:rPr>
                <a:t>First Twinning “Exchange” in </a:t>
              </a:r>
              <a:r>
                <a:rPr lang="en-US" sz="3200" b="1">
                  <a:solidFill>
                    <a:srgbClr val="000000"/>
                  </a:solidFill>
                </a:rPr>
                <a:t>March 2016</a:t>
              </a:r>
              <a:r>
                <a:rPr lang="en-US" sz="3200">
                  <a:solidFill>
                    <a:srgbClr val="000000"/>
                  </a:solidFill>
                </a:rPr>
                <a:t>.</a:t>
              </a:r>
            </a:p>
            <a:p>
              <a:pPr defTabSz="165100">
                <a:spcBef>
                  <a:spcPct val="50000"/>
                </a:spcBef>
                <a:buFontTx/>
                <a:buChar char="•"/>
              </a:pPr>
              <a:r>
                <a:rPr lang="en-US" sz="3200">
                  <a:solidFill>
                    <a:srgbClr val="000000"/>
                  </a:solidFill>
                </a:rPr>
                <a:t>Approved proposal in </a:t>
              </a:r>
              <a:r>
                <a:rPr lang="en-US" sz="3200" b="1">
                  <a:solidFill>
                    <a:srgbClr val="000000"/>
                  </a:solidFill>
                </a:rPr>
                <a:t>June 2016</a:t>
              </a:r>
              <a:r>
                <a:rPr lang="en-US" sz="3200">
                  <a:solidFill>
                    <a:srgbClr val="000000"/>
                  </a:solidFill>
                </a:rPr>
                <a:t> for all Laja partners to pursue a restoration action planning process with GIS data collection.</a:t>
              </a:r>
            </a:p>
            <a:p>
              <a:pPr defTabSz="165100">
                <a:spcBef>
                  <a:spcPct val="50000"/>
                </a:spcBef>
                <a:buFontTx/>
                <a:buChar char="•"/>
              </a:pPr>
              <a:r>
                <a:rPr lang="en-US" sz="3200">
                  <a:solidFill>
                    <a:srgbClr val="000000"/>
                  </a:solidFill>
                </a:rPr>
                <a:t>Gradual formation of the “Laja Initiative” via interviews of all Laja NGO’s and government, and collection of project and ecological priorities in GIS.</a:t>
              </a:r>
            </a:p>
            <a:p>
              <a:pPr defTabSz="165100">
                <a:spcBef>
                  <a:spcPct val="50000"/>
                </a:spcBef>
                <a:buFontTx/>
                <a:buChar char="•"/>
              </a:pPr>
              <a:r>
                <a:rPr lang="en-US" sz="3200">
                  <a:solidFill>
                    <a:srgbClr val="000000"/>
                  </a:solidFill>
                </a:rPr>
                <a:t>Willamette restoration practitioner visit in </a:t>
              </a:r>
              <a:r>
                <a:rPr lang="en-US" sz="3200" b="1">
                  <a:solidFill>
                    <a:srgbClr val="000000"/>
                  </a:solidFill>
                </a:rPr>
                <a:t>August 2016</a:t>
              </a:r>
              <a:r>
                <a:rPr lang="en-US" sz="3200">
                  <a:solidFill>
                    <a:srgbClr val="000000"/>
                  </a:solidFill>
                </a:rPr>
                <a:t> for peer-to-peer learning during wet implementation season in the Laja.</a:t>
              </a:r>
            </a:p>
            <a:p>
              <a:pPr defTabSz="165100">
                <a:spcBef>
                  <a:spcPct val="50000"/>
                </a:spcBef>
                <a:buFontTx/>
                <a:buChar char="•"/>
              </a:pPr>
              <a:endParaRPr lang="en-US" sz="3200">
                <a:solidFill>
                  <a:srgbClr val="000000"/>
                </a:solidFill>
              </a:endParaRPr>
            </a:p>
          </p:txBody>
        </p:sp>
        <p:sp>
          <p:nvSpPr>
            <p:cNvPr id="14355" name="Rectángulo 16"/>
            <p:cNvSpPr>
              <a:spLocks noChangeArrowheads="1"/>
            </p:cNvSpPr>
            <p:nvPr/>
          </p:nvSpPr>
          <p:spPr bwMode="auto">
            <a:xfrm>
              <a:off x="8517" y="9046"/>
              <a:ext cx="6078" cy="400"/>
            </a:xfrm>
            <a:prstGeom prst="rect">
              <a:avLst/>
            </a:prstGeom>
            <a:solidFill>
              <a:schemeClr val="accent1"/>
            </a:solidFill>
            <a:ln w="12700" algn="ctr">
              <a:solidFill>
                <a:srgbClr val="127056"/>
              </a:solidFill>
              <a:miter lim="800000"/>
              <a:headEnd/>
              <a:tailEnd/>
            </a:ln>
          </p:spPr>
          <p:txBody>
            <a:bodyPr lIns="72005" tIns="36002" rIns="72005" bIns="36002">
              <a:spAutoFit/>
            </a:bodyPr>
            <a:lstStyle/>
            <a:p>
              <a:pPr algn="ctr" defTabSz="165100">
                <a:spcBef>
                  <a:spcPct val="50000"/>
                </a:spcBef>
              </a:pPr>
              <a:r>
                <a:rPr lang="en-US" sz="3600" b="1">
                  <a:solidFill>
                    <a:srgbClr val="FFFFFF"/>
                  </a:solidFill>
                </a:rPr>
                <a:t>Project Achievements</a:t>
              </a:r>
            </a:p>
          </p:txBody>
        </p:sp>
        <p:sp>
          <p:nvSpPr>
            <p:cNvPr id="14356" name="Rectángulo 16"/>
            <p:cNvSpPr>
              <a:spLocks noChangeArrowheads="1"/>
            </p:cNvSpPr>
            <p:nvPr/>
          </p:nvSpPr>
          <p:spPr bwMode="auto">
            <a:xfrm>
              <a:off x="8517" y="9046"/>
              <a:ext cx="6078" cy="400"/>
            </a:xfrm>
            <a:prstGeom prst="rect">
              <a:avLst/>
            </a:prstGeom>
            <a:solidFill>
              <a:schemeClr val="accent1"/>
            </a:solidFill>
            <a:ln w="12700" algn="ctr">
              <a:solidFill>
                <a:srgbClr val="127056"/>
              </a:solidFill>
              <a:miter lim="800000"/>
              <a:headEnd/>
              <a:tailEnd/>
            </a:ln>
          </p:spPr>
          <p:txBody>
            <a:bodyPr lIns="72005" tIns="36002" rIns="72005" bIns="36002">
              <a:spAutoFit/>
            </a:bodyPr>
            <a:lstStyle/>
            <a:p>
              <a:pPr algn="ctr" defTabSz="165100">
                <a:spcBef>
                  <a:spcPct val="50000"/>
                </a:spcBef>
              </a:pPr>
              <a:r>
                <a:rPr lang="en-US" sz="3600" b="1">
                  <a:solidFill>
                    <a:srgbClr val="FFFFFF"/>
                  </a:solidFill>
                </a:rPr>
                <a:t>Project Achievements</a:t>
              </a:r>
            </a:p>
          </p:txBody>
        </p:sp>
        <p:sp>
          <p:nvSpPr>
            <p:cNvPr id="14357" name="Rectángulo 15"/>
            <p:cNvSpPr>
              <a:spLocks noChangeArrowheads="1"/>
            </p:cNvSpPr>
            <p:nvPr/>
          </p:nvSpPr>
          <p:spPr bwMode="auto">
            <a:xfrm>
              <a:off x="8517" y="9182"/>
              <a:ext cx="6078" cy="5870"/>
            </a:xfrm>
            <a:prstGeom prst="rect">
              <a:avLst/>
            </a:prstGeom>
            <a:solidFill>
              <a:schemeClr val="bg1"/>
            </a:solidFill>
            <a:ln w="12700" algn="ctr">
              <a:solidFill>
                <a:schemeClr val="accent1"/>
              </a:solidFill>
              <a:miter lim="800000"/>
              <a:headEnd/>
              <a:tailEnd/>
            </a:ln>
          </p:spPr>
          <p:txBody>
            <a:bodyPr lIns="72005" tIns="36002" rIns="72005" bIns="36002"/>
            <a:lstStyle/>
            <a:p>
              <a:pPr defTabSz="165100">
                <a:spcBef>
                  <a:spcPct val="50000"/>
                </a:spcBef>
                <a:buFontTx/>
                <a:buChar char="•"/>
              </a:pPr>
              <a:endParaRPr lang="en-US" sz="3200">
                <a:solidFill>
                  <a:srgbClr val="000000"/>
                </a:solidFill>
              </a:endParaRPr>
            </a:p>
            <a:p>
              <a:pPr defTabSz="165100">
                <a:spcBef>
                  <a:spcPct val="50000"/>
                </a:spcBef>
                <a:buFontTx/>
                <a:buChar char="•"/>
              </a:pPr>
              <a:r>
                <a:rPr lang="en-US" sz="3200">
                  <a:solidFill>
                    <a:srgbClr val="000000"/>
                  </a:solidFill>
                </a:rPr>
                <a:t>Twinning Steering Committee formed in </a:t>
              </a:r>
              <a:r>
                <a:rPr lang="en-US" sz="3200" b="1">
                  <a:solidFill>
                    <a:srgbClr val="000000"/>
                  </a:solidFill>
                </a:rPr>
                <a:t>September 2015</a:t>
              </a:r>
              <a:r>
                <a:rPr lang="en-US" sz="3200">
                  <a:solidFill>
                    <a:srgbClr val="000000"/>
                  </a:solidFill>
                </a:rPr>
                <a:t> with Willamette and Laja NGO and government agency membership.</a:t>
              </a:r>
            </a:p>
            <a:p>
              <a:pPr defTabSz="165100">
                <a:spcBef>
                  <a:spcPct val="50000"/>
                </a:spcBef>
                <a:buFontTx/>
                <a:buChar char="•"/>
              </a:pPr>
              <a:r>
                <a:rPr lang="en-US" sz="3200">
                  <a:solidFill>
                    <a:srgbClr val="000000"/>
                  </a:solidFill>
                </a:rPr>
                <a:t>Twinning Business Plan approved in by IRF board </a:t>
              </a:r>
              <a:r>
                <a:rPr lang="en-US" sz="3200" b="1">
                  <a:solidFill>
                    <a:srgbClr val="000000"/>
                  </a:solidFill>
                </a:rPr>
                <a:t>December, 2015</a:t>
              </a:r>
              <a:r>
                <a:rPr lang="en-US" sz="3200">
                  <a:solidFill>
                    <a:srgbClr val="000000"/>
                  </a:solidFill>
                </a:rPr>
                <a:t>.</a:t>
              </a:r>
            </a:p>
            <a:p>
              <a:pPr defTabSz="165100">
                <a:spcBef>
                  <a:spcPct val="50000"/>
                </a:spcBef>
                <a:buFontTx/>
                <a:buChar char="•"/>
              </a:pPr>
              <a:r>
                <a:rPr lang="en-US" sz="3200">
                  <a:solidFill>
                    <a:srgbClr val="000000"/>
                  </a:solidFill>
                </a:rPr>
                <a:t>First Twinning “Exchange” in </a:t>
              </a:r>
              <a:r>
                <a:rPr lang="en-US" sz="3200" b="1">
                  <a:solidFill>
                    <a:srgbClr val="000000"/>
                  </a:solidFill>
                </a:rPr>
                <a:t>March 2016</a:t>
              </a:r>
              <a:r>
                <a:rPr lang="en-US" sz="3200">
                  <a:solidFill>
                    <a:srgbClr val="000000"/>
                  </a:solidFill>
                </a:rPr>
                <a:t>.</a:t>
              </a:r>
            </a:p>
            <a:p>
              <a:pPr defTabSz="165100">
                <a:spcBef>
                  <a:spcPct val="50000"/>
                </a:spcBef>
                <a:buFontTx/>
                <a:buChar char="•"/>
              </a:pPr>
              <a:r>
                <a:rPr lang="en-US" sz="3200">
                  <a:solidFill>
                    <a:srgbClr val="000000"/>
                  </a:solidFill>
                </a:rPr>
                <a:t>Approved proposal in </a:t>
              </a:r>
              <a:r>
                <a:rPr lang="en-US" sz="3200" b="1">
                  <a:solidFill>
                    <a:srgbClr val="000000"/>
                  </a:solidFill>
                </a:rPr>
                <a:t>June 2016</a:t>
              </a:r>
              <a:r>
                <a:rPr lang="en-US" sz="3200">
                  <a:solidFill>
                    <a:srgbClr val="000000"/>
                  </a:solidFill>
                </a:rPr>
                <a:t> for all Laja partners to pursue a restoration action planning process with GIS data collection and mapping.</a:t>
              </a:r>
            </a:p>
            <a:p>
              <a:pPr defTabSz="165100">
                <a:spcBef>
                  <a:spcPct val="50000"/>
                </a:spcBef>
                <a:buFontTx/>
                <a:buChar char="•"/>
              </a:pPr>
              <a:r>
                <a:rPr lang="en-US" sz="3200">
                  <a:solidFill>
                    <a:srgbClr val="000000"/>
                  </a:solidFill>
                </a:rPr>
                <a:t>Gradual formation of the “Laja Initiative” via interviews of all Laja NGO’s and government, and collection of project and ecological priorities in GIS.</a:t>
              </a:r>
            </a:p>
            <a:p>
              <a:pPr defTabSz="165100">
                <a:spcBef>
                  <a:spcPct val="50000"/>
                </a:spcBef>
                <a:buFontTx/>
                <a:buChar char="•"/>
              </a:pPr>
              <a:r>
                <a:rPr lang="en-US" sz="3200">
                  <a:solidFill>
                    <a:srgbClr val="000000"/>
                  </a:solidFill>
                </a:rPr>
                <a:t>Willamette restoration practitioner visit in </a:t>
              </a:r>
              <a:r>
                <a:rPr lang="en-US" sz="3200" b="1">
                  <a:solidFill>
                    <a:srgbClr val="000000"/>
                  </a:solidFill>
                </a:rPr>
                <a:t>August 2016</a:t>
              </a:r>
              <a:r>
                <a:rPr lang="en-US" sz="3200">
                  <a:solidFill>
                    <a:srgbClr val="000000"/>
                  </a:solidFill>
                </a:rPr>
                <a:t> for peer-to-peer learning during wet implementation season in the Laja.</a:t>
              </a:r>
            </a:p>
            <a:p>
              <a:pPr defTabSz="165100">
                <a:spcBef>
                  <a:spcPct val="50000"/>
                </a:spcBef>
                <a:buFontTx/>
                <a:buChar char="•"/>
              </a:pPr>
              <a:endParaRPr lang="en-US" sz="3200">
                <a:solidFill>
                  <a:srgbClr val="000000"/>
                </a:solidFill>
              </a:endParaRPr>
            </a:p>
          </p:txBody>
        </p:sp>
        <p:sp>
          <p:nvSpPr>
            <p:cNvPr id="14358" name="Rectángulo 16"/>
            <p:cNvSpPr>
              <a:spLocks noChangeArrowheads="1"/>
            </p:cNvSpPr>
            <p:nvPr/>
          </p:nvSpPr>
          <p:spPr bwMode="auto">
            <a:xfrm>
              <a:off x="8517" y="9046"/>
              <a:ext cx="6078" cy="400"/>
            </a:xfrm>
            <a:prstGeom prst="rect">
              <a:avLst/>
            </a:prstGeom>
            <a:solidFill>
              <a:schemeClr val="accent1"/>
            </a:solidFill>
            <a:ln w="12700" algn="ctr">
              <a:solidFill>
                <a:srgbClr val="127056"/>
              </a:solidFill>
              <a:miter lim="800000"/>
              <a:headEnd/>
              <a:tailEnd/>
            </a:ln>
          </p:spPr>
          <p:txBody>
            <a:bodyPr lIns="72005" tIns="36002" rIns="72005" bIns="36002">
              <a:spAutoFit/>
            </a:bodyPr>
            <a:lstStyle/>
            <a:p>
              <a:pPr algn="ctr" defTabSz="165100">
                <a:spcBef>
                  <a:spcPct val="50000"/>
                </a:spcBef>
              </a:pPr>
              <a:r>
                <a:rPr lang="en-US" sz="3600" b="1">
                  <a:solidFill>
                    <a:srgbClr val="FFFFFF"/>
                  </a:solidFill>
                </a:rPr>
                <a:t>Project Achievements</a:t>
              </a:r>
            </a:p>
          </p:txBody>
        </p:sp>
      </p:grpSp>
      <p:sp>
        <p:nvSpPr>
          <p:cNvPr id="14353" name="Rectángulo redondeado 2"/>
          <p:cNvSpPr>
            <a:spLocks noChangeArrowheads="1"/>
          </p:cNvSpPr>
          <p:nvPr/>
        </p:nvSpPr>
        <p:spPr bwMode="auto">
          <a:xfrm>
            <a:off x="22305963" y="3198813"/>
            <a:ext cx="12673012" cy="5905500"/>
          </a:xfrm>
          <a:prstGeom prst="roundRect">
            <a:avLst>
              <a:gd name="adj" fmla="val 16667"/>
            </a:avLst>
          </a:prstGeom>
          <a:solidFill>
            <a:schemeClr val="accent1"/>
          </a:solidFill>
          <a:ln w="12700" algn="ctr">
            <a:solidFill>
              <a:srgbClr val="127056"/>
            </a:solidFill>
            <a:miter lim="800000"/>
            <a:headEnd/>
            <a:tailEnd/>
          </a:ln>
        </p:spPr>
        <p:txBody>
          <a:bodyPr lIns="15882" tIns="7943" rIns="15882" bIns="7943" anchor="ctr"/>
          <a:lstStyle/>
          <a:p>
            <a:pPr algn="ctr" defTabSz="3292475"/>
            <a:r>
              <a:rPr lang="en-US" sz="3400" b="1">
                <a:solidFill>
                  <a:srgbClr val="FFFFFF"/>
                </a:solidFill>
              </a:rPr>
              <a:t>Rio Laja Partnerships</a:t>
            </a:r>
          </a:p>
          <a:p>
            <a:pPr defTabSz="3292475">
              <a:buFontTx/>
              <a:buChar char="•"/>
            </a:pPr>
            <a:endParaRPr lang="en-US" sz="3400" b="1">
              <a:solidFill>
                <a:srgbClr val="FFFFFF"/>
              </a:solidFill>
            </a:endParaRPr>
          </a:p>
          <a:p>
            <a:pPr defTabSz="3292475">
              <a:buFontTx/>
              <a:buChar char="•"/>
            </a:pPr>
            <a:r>
              <a:rPr lang="en-US" sz="3200" b="1">
                <a:solidFill>
                  <a:srgbClr val="FFFFFF"/>
                </a:solidFill>
              </a:rPr>
              <a:t>River restoration</a:t>
            </a:r>
            <a:r>
              <a:rPr lang="en-US" sz="3200">
                <a:solidFill>
                  <a:srgbClr val="FFFFFF"/>
                </a:solidFill>
              </a:rPr>
              <a:t> practitioners and training in the communities.</a:t>
            </a:r>
          </a:p>
          <a:p>
            <a:pPr defTabSz="3292475">
              <a:buFontTx/>
              <a:buChar char="•"/>
            </a:pPr>
            <a:r>
              <a:rPr lang="en-US" sz="3200" b="1">
                <a:solidFill>
                  <a:srgbClr val="FFFFFF"/>
                </a:solidFill>
              </a:rPr>
              <a:t>Drinking water</a:t>
            </a:r>
            <a:r>
              <a:rPr lang="en-US" sz="3200">
                <a:solidFill>
                  <a:srgbClr val="FFFFFF"/>
                </a:solidFill>
              </a:rPr>
              <a:t> assistance through rain water catchment systems and locally-made water filters.</a:t>
            </a:r>
          </a:p>
          <a:p>
            <a:pPr defTabSz="3292475">
              <a:buFontTx/>
              <a:buChar char="•"/>
            </a:pPr>
            <a:r>
              <a:rPr lang="en-US" sz="3200" b="1">
                <a:solidFill>
                  <a:srgbClr val="FFFFFF"/>
                </a:solidFill>
              </a:rPr>
              <a:t>Water quality advocacy,</a:t>
            </a:r>
            <a:r>
              <a:rPr lang="en-US" sz="3200">
                <a:solidFill>
                  <a:srgbClr val="FFFFFF"/>
                </a:solidFill>
              </a:rPr>
              <a:t> monitoring and conservation work.</a:t>
            </a:r>
          </a:p>
          <a:p>
            <a:pPr defTabSz="3292475">
              <a:buFontTx/>
              <a:buChar char="•"/>
            </a:pPr>
            <a:r>
              <a:rPr lang="en-US" sz="3200" b="1">
                <a:solidFill>
                  <a:srgbClr val="FFFFFF"/>
                </a:solidFill>
              </a:rPr>
              <a:t>Environmental education</a:t>
            </a:r>
            <a:r>
              <a:rPr lang="en-US" sz="3200">
                <a:solidFill>
                  <a:srgbClr val="FFFFFF"/>
                </a:solidFill>
              </a:rPr>
              <a:t> and community engagement through recreational activities and the promotion of protected areas.</a:t>
            </a:r>
          </a:p>
          <a:p>
            <a:pPr defTabSz="3292475">
              <a:buFontTx/>
              <a:buChar char="•"/>
            </a:pPr>
            <a:r>
              <a:rPr lang="en-US" sz="3200" b="1">
                <a:solidFill>
                  <a:srgbClr val="FFFFFF"/>
                </a:solidFill>
              </a:rPr>
              <a:t>Ecological data and regional priorities</a:t>
            </a:r>
            <a:r>
              <a:rPr lang="en-US" sz="3200">
                <a:solidFill>
                  <a:srgbClr val="FFFFFF"/>
                </a:solidFill>
              </a:rPr>
              <a:t> provided by several local, State of Guanajuato and Mexican federal agencies.</a:t>
            </a:r>
            <a:endParaRPr lang="en-US" sz="3200" b="1">
              <a:solidFill>
                <a:srgbClr val="FFFFFF"/>
              </a:solidFill>
            </a:endParaRPr>
          </a:p>
          <a:p>
            <a:pPr defTabSz="3292475">
              <a:buFontTx/>
              <a:buChar char="•"/>
            </a:pPr>
            <a:endParaRPr lang="en-US" sz="3200">
              <a:solidFill>
                <a:srgbClr val="FFFFFF"/>
              </a:solidFill>
            </a:endParaRPr>
          </a:p>
        </p:txBody>
      </p:sp>
      <p:pic>
        <p:nvPicPr>
          <p:cNvPr id="14365" name="Picture 29" descr="Meyer_Vertical_Full"/>
          <p:cNvPicPr>
            <a:picLocks noChangeAspect="1" noChangeArrowheads="1"/>
          </p:cNvPicPr>
          <p:nvPr/>
        </p:nvPicPr>
        <p:blipFill>
          <a:blip r:embed="rId12"/>
          <a:srcRect/>
          <a:stretch>
            <a:fillRect/>
          </a:stretch>
        </p:blipFill>
        <p:spPr bwMode="auto">
          <a:xfrm>
            <a:off x="3511550" y="463550"/>
            <a:ext cx="1800225" cy="18002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8429</TotalTime>
  <Words>544</Words>
  <Application>Microsoft Office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vt:i4>
      </vt:variant>
    </vt:vector>
  </HeadingPairs>
  <TitlesOfParts>
    <vt:vector size="6" baseType="lpstr">
      <vt:lpstr>Arial</vt:lpstr>
      <vt:lpstr>ＭＳ Ｐゴシック</vt:lpstr>
      <vt:lpstr>Calibri Light</vt:lpstr>
      <vt:lpstr>Calibri</vt:lpstr>
      <vt:lpstr>Office Theme</vt:lpstr>
      <vt:lpstr>Slide 1</vt:lpstr>
    </vt:vector>
  </TitlesOfParts>
  <Company>National Marine Fisheries Service - Northwest Region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Kristen Lauren Senkyr</dc:creator>
  <cp:lastModifiedBy>Calapooia</cp:lastModifiedBy>
  <cp:revision>260</cp:revision>
  <dcterms:created xsi:type="dcterms:W3CDTF">2008-12-12T18:44:43Z</dcterms:created>
  <dcterms:modified xsi:type="dcterms:W3CDTF">2016-08-19T19:12:08Z</dcterms:modified>
</cp:coreProperties>
</file>