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562" r:id="rId2"/>
    <p:sldId id="953" r:id="rId3"/>
    <p:sldId id="1072" r:id="rId4"/>
    <p:sldId id="1075" r:id="rId5"/>
    <p:sldId id="1053" r:id="rId6"/>
    <p:sldId id="1055" r:id="rId7"/>
    <p:sldId id="1099" r:id="rId8"/>
    <p:sldId id="1026" r:id="rId9"/>
    <p:sldId id="989" r:id="rId10"/>
    <p:sldId id="1094" r:id="rId11"/>
    <p:sldId id="1079" r:id="rId12"/>
    <p:sldId id="1080" r:id="rId13"/>
    <p:sldId id="1081" r:id="rId14"/>
    <p:sldId id="1095" r:id="rId15"/>
    <p:sldId id="1097" r:id="rId16"/>
    <p:sldId id="1098" r:id="rId17"/>
    <p:sldId id="1083" r:id="rId18"/>
    <p:sldId id="1084" r:id="rId19"/>
    <p:sldId id="1086" r:id="rId20"/>
    <p:sldId id="1096" r:id="rId21"/>
    <p:sldId id="1089" r:id="rId22"/>
    <p:sldId id="1091" r:id="rId23"/>
    <p:sldId id="105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FF00"/>
    <a:srgbClr val="FF0066"/>
    <a:srgbClr val="CCFF66"/>
    <a:srgbClr val="CCCCFF"/>
    <a:srgbClr val="FF99FF"/>
    <a:srgbClr val="FF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37" autoAdjust="0"/>
  </p:normalViewPr>
  <p:slideViewPr>
    <p:cSldViewPr>
      <p:cViewPr varScale="1">
        <p:scale>
          <a:sx n="77" d="100"/>
          <a:sy n="77" d="100"/>
        </p:scale>
        <p:origin x="96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D66C9A-E4C5-44D9-B00D-3AC1D546A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664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FF5A9A-AFFF-4904-B6FE-AEEA49591DA5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3100"/>
            <a:ext cx="4597400" cy="34480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9750"/>
            <a:ext cx="5070475" cy="4119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latin typeface="Arial" panose="020B0604020202020204" pitchFamily="34" charset="0"/>
              </a:rPr>
              <a:t>Senior Level Officers of WRD</a:t>
            </a:r>
          </a:p>
        </p:txBody>
      </p:sp>
    </p:spTree>
    <p:extLst>
      <p:ext uri="{BB962C8B-B14F-4D97-AF65-F5344CB8AC3E}">
        <p14:creationId xmlns:p14="http://schemas.microsoft.com/office/powerpoint/2010/main" val="169976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altLang="en-US" smtClean="0">
                <a:latin typeface="Arial" panose="020B0604020202020204" pitchFamily="34" charset="0"/>
              </a:rPr>
              <a:t>Rain shadow effects clear in centre of study area.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1492B3-0F70-4042-B0E8-FE75617E4C8C}" type="slidenum">
              <a:rPr lang="en-AU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AU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0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altLang="en-US" smtClean="0">
                <a:latin typeface="Arial" panose="020B0604020202020204" pitchFamily="34" charset="0"/>
              </a:rPr>
              <a:t>Catchment model generated from a DEM and dam and gauge locations to fix some subcatchment boundary locations.</a:t>
            </a:r>
          </a:p>
          <a:p>
            <a:pPr>
              <a:spcBef>
                <a:spcPct val="0"/>
              </a:spcBef>
            </a:pPr>
            <a:r>
              <a:rPr lang="en-AU" altLang="en-US" smtClean="0">
                <a:latin typeface="Arial" panose="020B0604020202020204" pitchFamily="34" charset="0"/>
              </a:rPr>
              <a:t>Locations of Bhandardara. Adhala, Bhojapur, Mula and Jayakwadi are shown.</a:t>
            </a:r>
          </a:p>
          <a:p>
            <a:pPr>
              <a:spcBef>
                <a:spcPct val="0"/>
              </a:spcBef>
            </a:pPr>
            <a:r>
              <a:rPr lang="en-AU" altLang="en-US" smtClean="0">
                <a:latin typeface="Arial" panose="020B0604020202020204" pitchFamily="34" charset="0"/>
              </a:rPr>
              <a:t>Also Samangaon, Bhagur, Newasa, Panegaon and Sangamner.</a:t>
            </a:r>
          </a:p>
          <a:p>
            <a:pPr>
              <a:spcBef>
                <a:spcPct val="0"/>
              </a:spcBef>
            </a:pPr>
            <a:r>
              <a:rPr lang="en-AU" altLang="en-US" smtClean="0">
                <a:latin typeface="Arial" panose="020B0604020202020204" pitchFamily="34" charset="0"/>
              </a:rPr>
              <a:t>Also, some Locations shown are rainfall stations.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45F2F6-3A0A-4977-869F-6BC48EE43476}" type="slidenum">
              <a:rPr lang="en-AU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AU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5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altLang="en-US" smtClean="0">
                <a:latin typeface="Arial" panose="020B0604020202020204" pitchFamily="34" charset="0"/>
              </a:rPr>
              <a:t>Assigning actual latitude-longitude coordinates is useful for comparing to local features and landmarks.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DADF21-3651-4EF7-A07C-4FD9C58A3305}" type="slidenum">
              <a:rPr lang="en-AU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AU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4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Times New Roman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Times New Roman" charset="0"/>
                  <a:cs typeface="+mn-cs"/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64599-49EB-4765-9F64-0647A772C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0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EAE59-A9D6-47AD-853A-53A2DF89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9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BED8D-EBBD-4540-8772-7CB268D33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7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A7900-44D5-404E-B091-2337BBAB9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2DC3-EBD6-4055-BF24-23CD343E0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83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2968-B990-400F-8BCD-E5BDC5574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DC7DD-E199-41AD-8929-BFA97D62F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8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9222-CAD3-42B8-B8EE-E5F58C51F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3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4FFDF-58C4-4308-8DA4-7298656EB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2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8B9B-1446-4050-B1C1-9B8440AA1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EACCA-B274-405A-888C-FB3DCC4D3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7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D4A0-942E-4426-80C3-EF081E2FB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4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Times New Roman" charset="0"/>
                <a:cs typeface="+mn-cs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Times New Roman" charset="0"/>
                  <a:cs typeface="+mn-cs"/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Times New Roman" charset="0"/>
                  <a:cs typeface="+mn-cs"/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C88F8E8-C894-4136-8152-7FC56571F3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365760" algn="ctr" eaLnBrk="1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AU" b="1" dirty="0" smtClean="0">
                <a:solidFill>
                  <a:srgbClr val="FFFF00"/>
                </a:solidFill>
                <a:latin typeface="Goudy Old Style" pitchFamily="18" charset="0"/>
              </a:rPr>
              <a:t>Development of River Basin Models for Investigation of Improved Water Management Options:  Case Study of the Upper Godavari Basin in India</a:t>
            </a:r>
            <a:endParaRPr lang="en-US" b="1" dirty="0" smtClean="0">
              <a:latin typeface="Goudy Old Style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sz="2800" b="1" dirty="0" smtClean="0">
              <a:latin typeface="Goudy Old Style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sz="2800" b="1" dirty="0" smtClean="0">
              <a:latin typeface="Goudy Old Style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AU" sz="2400" b="1" dirty="0" smtClean="0">
                <a:latin typeface="Goudy Old Style" pitchFamily="18" charset="0"/>
              </a:rPr>
              <a:t>Dr A.S. </a:t>
            </a:r>
            <a:r>
              <a:rPr lang="en-AU" sz="2400" b="1" dirty="0" err="1" smtClean="0">
                <a:latin typeface="Goudy Old Style" pitchFamily="18" charset="0"/>
              </a:rPr>
              <a:t>Garudkar</a:t>
            </a:r>
            <a:r>
              <a:rPr lang="en-AU" sz="2400" b="1" dirty="0" smtClean="0">
                <a:latin typeface="Goudy Old Style" pitchFamily="18" charset="0"/>
              </a:rPr>
              <a:t>, </a:t>
            </a:r>
            <a: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  <a:t>Prof &amp; Head, WALMI,  Maharashtra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AU" sz="2400" b="1" dirty="0" err="1" smtClean="0">
                <a:latin typeface="Goudy Old Style" pitchFamily="18" charset="0"/>
              </a:rPr>
              <a:t>Er</a:t>
            </a:r>
            <a:r>
              <a:rPr lang="en-AU" sz="2400" b="1" dirty="0" smtClean="0">
                <a:latin typeface="Goudy Old Style" pitchFamily="18" charset="0"/>
              </a:rPr>
              <a:t>. C.A. Birajdar,  </a:t>
            </a:r>
            <a: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  <a:t>ED, WRD Maharashtra,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AU" sz="2400" b="1" dirty="0" smtClean="0">
              <a:solidFill>
                <a:srgbClr val="66FF33"/>
              </a:solidFill>
              <a:latin typeface="Goudy Old Style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AU" sz="2400" b="1" u="sng" dirty="0" err="1">
                <a:solidFill>
                  <a:srgbClr val="66FF33"/>
                </a:solidFill>
                <a:latin typeface="Goudy Old Style" pitchFamily="18" charset="0"/>
              </a:rPr>
              <a:t>eWater</a:t>
            </a:r>
            <a:r>
              <a:rPr lang="en-AU" sz="2400" b="1" u="sng" dirty="0">
                <a:solidFill>
                  <a:srgbClr val="66FF33"/>
                </a:solidFill>
                <a:latin typeface="Goudy Old Style" pitchFamily="18" charset="0"/>
              </a:rPr>
              <a:t>  Solutions,  </a:t>
            </a:r>
            <a:r>
              <a:rPr lang="en-AU" sz="2400" b="1" u="sng" dirty="0" smtClean="0">
                <a:solidFill>
                  <a:srgbClr val="66FF33"/>
                </a:solidFill>
                <a:latin typeface="Goudy Old Style" pitchFamily="18" charset="0"/>
              </a:rPr>
              <a:t>Australia:</a:t>
            </a:r>
            <a: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  <a:t/>
            </a:r>
            <a:b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</a:br>
            <a:r>
              <a:rPr lang="en-AU" sz="2400" b="1" dirty="0" smtClean="0">
                <a:latin typeface="Goudy Old Style" pitchFamily="18" charset="0"/>
              </a:rPr>
              <a:t>Dr  C.C. Daamen,</a:t>
            </a:r>
            <a:r>
              <a:rPr lang="en-AU" sz="2400" b="1" baseline="30000" dirty="0" smtClean="0">
                <a:latin typeface="Goudy Old Style" pitchFamily="18" charset="0"/>
              </a:rPr>
              <a:t> </a:t>
            </a:r>
            <a: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  <a:t>Principal Hydrologist , </a:t>
            </a:r>
            <a:b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</a:br>
            <a:r>
              <a:rPr lang="en-AU" sz="2400" b="1" dirty="0" err="1" smtClean="0">
                <a:latin typeface="Goudy Old Style" pitchFamily="18" charset="0"/>
              </a:rPr>
              <a:t>Er</a:t>
            </a:r>
            <a:r>
              <a:rPr lang="en-AU" sz="2400" b="1" dirty="0" smtClean="0">
                <a:latin typeface="Goudy Old Style" pitchFamily="18" charset="0"/>
              </a:rPr>
              <a:t> K.B. </a:t>
            </a:r>
            <a:r>
              <a:rPr lang="en-AU" sz="2400" b="1" dirty="0" err="1" smtClean="0">
                <a:latin typeface="Goudy Old Style" pitchFamily="18" charset="0"/>
              </a:rPr>
              <a:t>Redpath</a:t>
            </a:r>
            <a:r>
              <a:rPr lang="en-AU" sz="2400" b="1" dirty="0" smtClean="0">
                <a:latin typeface="Goudy Old Style" pitchFamily="18" charset="0"/>
              </a:rPr>
              <a:t> </a:t>
            </a:r>
            <a: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  <a:t>Senior Hydrologist &amp; </a:t>
            </a:r>
            <a:r>
              <a:rPr lang="en-AU" sz="2400" b="1" dirty="0" smtClean="0">
                <a:latin typeface="Goudy Old Style" pitchFamily="18" charset="0"/>
              </a:rPr>
              <a:t> Dr R.S. Carr, </a:t>
            </a:r>
            <a:r>
              <a:rPr lang="en-AU" sz="2400" b="1" dirty="0" smtClean="0">
                <a:solidFill>
                  <a:srgbClr val="66FF33"/>
                </a:solidFill>
                <a:latin typeface="Goudy Old Style" pitchFamily="18" charset="0"/>
              </a:rPr>
              <a:t>CEO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  <a:t>Godavari Basin </a:t>
            </a:r>
            <a:b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</a:br>
            <a:endParaRPr lang="en-US" sz="3600" b="1" dirty="0" smtClean="0">
              <a:solidFill>
                <a:srgbClr val="FFFF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E14274-D795-46C3-A6C3-56402B4D3AC3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8610600" cy="5470525"/>
          </a:xfrm>
        </p:spPr>
      </p:pic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Godavari River Basin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3400" y="3124200"/>
            <a:ext cx="1676400" cy="1219200"/>
          </a:xfrm>
          <a:prstGeom prst="rect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AU" altLang="en-US">
              <a:solidFill>
                <a:srgbClr val="000000"/>
              </a:solidFill>
              <a:latin typeface="Times" panose="02020603050405020304" pitchFamily="18" charset="0"/>
              <a:ea typeface="ヒラギノ明朝 ProN W3"/>
              <a:cs typeface="ヒラギノ明朝 ProN W3"/>
              <a:sym typeface="Times" panose="02020603050405020304" pitchFamily="18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2308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AU" altLang="en-US" b="1">
                <a:solidFill>
                  <a:schemeClr val="bg2"/>
                </a:solidFill>
                <a:latin typeface="Goudy Old Style" pitchFamily="18" charset="0"/>
              </a:rPr>
              <a:t>Upper Godavari study area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89963" cy="647700"/>
          </a:xfrm>
        </p:spPr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Annual Rainfall gradient in Upper Godavari</a:t>
            </a:r>
          </a:p>
        </p:txBody>
      </p:sp>
      <p:pic>
        <p:nvPicPr>
          <p:cNvPr id="25603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" y="1219200"/>
            <a:ext cx="8610600" cy="54467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Upper Godavari Reservoirs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15313" cy="4537075"/>
          </a:xfrm>
        </p:spPr>
        <p:txBody>
          <a:bodyPr/>
          <a:lstStyle/>
          <a:p>
            <a:pPr>
              <a:defRPr/>
            </a:pPr>
            <a:r>
              <a:rPr lang="en-AU" sz="2800" b="1" dirty="0" smtClean="0">
                <a:latin typeface="Goudy Old Style" pitchFamily="18" charset="0"/>
              </a:rPr>
              <a:t>More variations in rainfall (upstream 2000 mm/y  to 500 mm/y) across Upper Godavari sub-basin  </a:t>
            </a:r>
          </a:p>
          <a:p>
            <a:pPr>
              <a:defRPr/>
            </a:pPr>
            <a:r>
              <a:rPr lang="en-AU" sz="2800" b="1" dirty="0" smtClean="0">
                <a:latin typeface="Goudy Old Style" pitchFamily="18" charset="0"/>
              </a:rPr>
              <a:t>Absence of  any  river basin model in use</a:t>
            </a:r>
          </a:p>
          <a:p>
            <a:pPr>
              <a:defRPr/>
            </a:pPr>
            <a:r>
              <a:rPr lang="en-AU" sz="2800" b="1" dirty="0" smtClean="0">
                <a:latin typeface="Goudy Old Style" pitchFamily="18" charset="0"/>
              </a:rPr>
              <a:t>Each storage/reservoir managed Independently </a:t>
            </a:r>
            <a:br>
              <a:rPr lang="en-AU" sz="2800" b="1" dirty="0" smtClean="0">
                <a:latin typeface="Goudy Old Style" pitchFamily="18" charset="0"/>
              </a:rPr>
            </a:br>
            <a:r>
              <a:rPr lang="en-AU" sz="2800" b="1" dirty="0" smtClean="0">
                <a:latin typeface="Goudy Old Style" pitchFamily="18" charset="0"/>
              </a:rPr>
              <a:t>– no basin-wide management strategy</a:t>
            </a:r>
          </a:p>
          <a:p>
            <a:pPr>
              <a:defRPr/>
            </a:pPr>
            <a:r>
              <a:rPr lang="en-AU" sz="2800" b="1" dirty="0" smtClean="0">
                <a:latin typeface="Goudy Old Style" pitchFamily="18" charset="0"/>
              </a:rPr>
              <a:t>Stakeholders demand that distress and water be equitably shared in the basin</a:t>
            </a:r>
          </a:p>
          <a:p>
            <a:pPr>
              <a:defRPr/>
            </a:pPr>
            <a:r>
              <a:rPr lang="en-AU" sz="2800" b="1" dirty="0" smtClean="0">
                <a:latin typeface="Goudy Old Style" pitchFamily="18" charset="0"/>
              </a:rPr>
              <a:t>Maharashtra Water Resources Regulatory Authority  is trying to establish a regime of more equitable water sharing between high and low rainfall areas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Summary of Hydrology and Water Management Issues in Upper Godavari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86313"/>
          </a:xfrm>
        </p:spPr>
        <p:txBody>
          <a:bodyPr rtlCol="0">
            <a:noAutofit/>
          </a:bodyPr>
          <a:lstStyle/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b="1" dirty="0" smtClean="0">
                <a:latin typeface="Calibri" panose="020F0502020204030204" pitchFamily="34" charset="0"/>
              </a:rPr>
              <a:t>In 2014 and 2016 training programs for river basin modelling held in Maharashtra 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b="1" dirty="0" err="1" smtClean="0">
                <a:latin typeface="Calibri" panose="020F0502020204030204" pitchFamily="34" charset="0"/>
              </a:rPr>
              <a:t>eWater</a:t>
            </a:r>
            <a:r>
              <a:rPr lang="en-AU" sz="2400" b="1" dirty="0" smtClean="0">
                <a:latin typeface="Calibri" panose="020F0502020204030204" pitchFamily="34" charset="0"/>
              </a:rPr>
              <a:t> has built a demonstration Source model of a part of the Upper Godavari basin – initial outputs 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b="1" dirty="0">
                <a:latin typeface="Calibri" panose="020F0502020204030204" pitchFamily="34" charset="0"/>
              </a:rPr>
              <a:t>Maharashtrian hydrologists are collating relevant data and building models of other parts of the basin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b="1" dirty="0" smtClean="0">
                <a:latin typeface="Calibri" panose="020F0502020204030204" pitchFamily="34" charset="0"/>
              </a:rPr>
              <a:t>Maharashtrian river basin modellers are visiting Australia for 6 weeks of intensive training      (22</a:t>
            </a:r>
            <a:r>
              <a:rPr lang="en-AU" sz="2400" b="1" baseline="30000" dirty="0" smtClean="0">
                <a:latin typeface="Calibri" panose="020F0502020204030204" pitchFamily="34" charset="0"/>
              </a:rPr>
              <a:t>nd</a:t>
            </a:r>
            <a:r>
              <a:rPr lang="en-AU" sz="2400" b="1" dirty="0" smtClean="0">
                <a:latin typeface="Calibri" panose="020F0502020204030204" pitchFamily="34" charset="0"/>
              </a:rPr>
              <a:t> August to 1</a:t>
            </a:r>
            <a:r>
              <a:rPr lang="en-AU" sz="2400" b="1" baseline="30000" dirty="0" smtClean="0">
                <a:latin typeface="Calibri" panose="020F0502020204030204" pitchFamily="34" charset="0"/>
              </a:rPr>
              <a:t>st</a:t>
            </a:r>
            <a:r>
              <a:rPr lang="en-AU" sz="2400" b="1" dirty="0" smtClean="0">
                <a:latin typeface="Calibri" panose="020F0502020204030204" pitchFamily="34" charset="0"/>
              </a:rPr>
              <a:t> Oct)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err="1" smtClean="0">
                <a:solidFill>
                  <a:srgbClr val="FFFF00"/>
                </a:solidFill>
                <a:latin typeface="Goudy Old Style" pitchFamily="18" charset="0"/>
              </a:rPr>
              <a:t>eWater</a:t>
            </a: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 Project – Progress to Date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b="1" dirty="0">
                <a:latin typeface="Calibri" panose="020F0502020204030204" pitchFamily="34" charset="0"/>
              </a:rPr>
              <a:t>The project team is currently calibrating rainfall-runoff models within the Upper Godavari basin.  These models will be </a:t>
            </a:r>
            <a:r>
              <a:rPr lang="en-AU" sz="2400" b="1" dirty="0">
                <a:latin typeface="Calibri" panose="020F0502020204030204" pitchFamily="34" charset="0"/>
              </a:rPr>
              <a:t>evaluated for use </a:t>
            </a:r>
            <a:r>
              <a:rPr lang="en-AU" sz="2400" b="1" dirty="0">
                <a:latin typeface="Calibri" panose="020F0502020204030204" pitchFamily="34" charset="0"/>
              </a:rPr>
              <a:t>to estimate runoff </a:t>
            </a:r>
            <a:r>
              <a:rPr lang="en-AU" sz="2400" b="1" dirty="0">
                <a:latin typeface="Calibri" panose="020F0502020204030204" pitchFamily="34" charset="0"/>
              </a:rPr>
              <a:t>from basin areas </a:t>
            </a:r>
            <a:r>
              <a:rPr lang="en-AU" sz="2400" b="1" dirty="0">
                <a:latin typeface="Calibri" panose="020F0502020204030204" pitchFamily="34" charset="0"/>
              </a:rPr>
              <a:t>where there is no gauged </a:t>
            </a:r>
            <a:r>
              <a:rPr lang="en-AU" sz="2400" b="1" dirty="0">
                <a:latin typeface="Calibri" panose="020F0502020204030204" pitchFamily="34" charset="0"/>
              </a:rPr>
              <a:t>flow.</a:t>
            </a:r>
            <a:endParaRPr lang="en-AU" sz="2400" b="1" dirty="0">
              <a:latin typeface="Calibri" panose="020F050202020403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400" b="1" dirty="0" err="1">
                <a:latin typeface="Calibri" panose="020F0502020204030204" pitchFamily="34" charset="0"/>
              </a:rPr>
              <a:t>eWater</a:t>
            </a:r>
            <a:r>
              <a:rPr lang="en-AU" sz="2400" b="1" dirty="0">
                <a:latin typeface="Calibri" panose="020F0502020204030204" pitchFamily="34" charset="0"/>
              </a:rPr>
              <a:t> working with NSW DPI Water to share knowledge of appropriate water resource allocation systems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err="1" smtClean="0">
                <a:solidFill>
                  <a:srgbClr val="FFFF00"/>
                </a:solidFill>
                <a:latin typeface="Goudy Old Style" pitchFamily="18" charset="0"/>
              </a:rPr>
              <a:t>eWater</a:t>
            </a: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 Project – Progress to Date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Upper Godavari </a:t>
            </a:r>
            <a:r>
              <a:rPr lang="en-AU" sz="3200" b="1" dirty="0">
                <a:solidFill>
                  <a:srgbClr val="FFFF00"/>
                </a:solidFill>
                <a:latin typeface="Goudy Old Style" pitchFamily="18" charset="0"/>
              </a:rPr>
              <a:t>R</a:t>
            </a: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iver Basin Model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554163"/>
            <a:ext cx="71993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sz="2800" b="1" dirty="0" smtClean="0">
                <a:latin typeface="Goudy Old Style" pitchFamily="18" charset="0"/>
              </a:rPr>
              <a:t>River system model:  Map View</a:t>
            </a:r>
            <a:endParaRPr lang="en-AU" dirty="0" smtClean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458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Upper Godavari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7975"/>
            <a:ext cx="7886700" cy="47228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AU" sz="2800" b="1" dirty="0" smtClean="0">
                <a:latin typeface="Goudy Old Style" pitchFamily="18" charset="0"/>
              </a:rPr>
              <a:t>The model will be used to:</a:t>
            </a:r>
          </a:p>
          <a:p>
            <a:pPr fontAlgn="auto">
              <a:spcAft>
                <a:spcPts val="1200"/>
              </a:spcAft>
              <a:defRPr/>
            </a:pPr>
            <a:r>
              <a:rPr lang="en-AU" sz="2800" b="1" dirty="0" smtClean="0">
                <a:latin typeface="Goudy Old Style" pitchFamily="18" charset="0"/>
              </a:rPr>
              <a:t>Characterise components of a basin water balance</a:t>
            </a:r>
          </a:p>
          <a:p>
            <a:pPr fontAlgn="auto">
              <a:spcAft>
                <a:spcPts val="1200"/>
              </a:spcAft>
              <a:defRPr/>
            </a:pPr>
            <a:r>
              <a:rPr lang="en-AU" sz="2800" b="1" dirty="0" smtClean="0">
                <a:latin typeface="Goudy Old Style" pitchFamily="18" charset="0"/>
              </a:rPr>
              <a:t>Document the primary processes, water control structures, and system constraints</a:t>
            </a:r>
          </a:p>
          <a:p>
            <a:pPr fontAlgn="auto">
              <a:spcAft>
                <a:spcPts val="1200"/>
              </a:spcAft>
              <a:defRPr/>
            </a:pPr>
            <a:r>
              <a:rPr lang="en-AU" sz="2800" b="1" dirty="0" smtClean="0">
                <a:latin typeface="Goudy Old Style" pitchFamily="18" charset="0"/>
              </a:rPr>
              <a:t>Evaluate effects of new water management rules to improve equitable distribution of water within the basin</a:t>
            </a:r>
            <a:br>
              <a:rPr lang="en-AU" sz="2800" b="1" dirty="0" smtClean="0">
                <a:latin typeface="Goudy Old Style" pitchFamily="18" charset="0"/>
              </a:rPr>
            </a:br>
            <a:r>
              <a:rPr lang="en-AU" sz="2800" b="1" dirty="0" smtClean="0">
                <a:latin typeface="Goudy Old Style" pitchFamily="18" charset="0"/>
              </a:rPr>
              <a:t>(e.g. for water releases to downstream storage)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Applying the River Basin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Goudy Old Style" pitchFamily="18" charset="0"/>
                <a:ea typeface="Arial Unicode MS" pitchFamily="34" charset="-128"/>
                <a:cs typeface="Arial Unicode MS" pitchFamily="34" charset="-128"/>
              </a:rPr>
              <a:t>Outline of the Presentation</a:t>
            </a:r>
            <a:endParaRPr lang="en-US" sz="3200" b="1" dirty="0" smtClean="0">
              <a:solidFill>
                <a:srgbClr val="FFFF00"/>
              </a:solidFill>
              <a:latin typeface="Goudy Old Style" pitchFamily="18" charset="0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latin typeface="Goudy Old Style" pitchFamily="18" charset="0"/>
              </a:rPr>
              <a:t>Introduction to Maharashtra and reforms in Irrigation Management Practices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latin typeface="Goudy Old Style" pitchFamily="18" charset="0"/>
              </a:rPr>
              <a:t>Background of IWRM study of Upper Godavari Basin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latin typeface="Goudy Old Style" pitchFamily="18" charset="0"/>
              </a:rPr>
              <a:t>Status of IWRM study of </a:t>
            </a:r>
            <a:r>
              <a:rPr lang="en-US" sz="2800" b="1" dirty="0">
                <a:latin typeface="Goudy Old Style" pitchFamily="18" charset="0"/>
              </a:rPr>
              <a:t>Upper Godavari Basin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2800" b="1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71688"/>
            <a:ext cx="7886700" cy="42291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AU" sz="2800" b="1" dirty="0" smtClean="0">
                <a:latin typeface="Goudy Old Style" pitchFamily="18" charset="0"/>
              </a:rPr>
              <a:t>The model will be used to: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800" b="1" dirty="0" smtClean="0">
                <a:latin typeface="Goudy Old Style" pitchFamily="18" charset="0"/>
              </a:rPr>
              <a:t>Investigate effects of new construction projects:</a:t>
            </a:r>
          </a:p>
          <a:p>
            <a:pPr marL="628650" lvl="1" indent="-342900" fontAlgn="auto">
              <a:spcAft>
                <a:spcPts val="0"/>
              </a:spcAft>
              <a:defRPr/>
            </a:pPr>
            <a:r>
              <a:rPr lang="en-AU" b="1" dirty="0" smtClean="0">
                <a:latin typeface="Goudy Old Style" pitchFamily="18" charset="0"/>
              </a:rPr>
              <a:t>Change in basin water balance that would be caused by new planned dams/reservoirs (e.g. </a:t>
            </a:r>
            <a:r>
              <a:rPr lang="en-AU" b="1" dirty="0" err="1" smtClean="0">
                <a:latin typeface="Goudy Old Style" pitchFamily="18" charset="0"/>
              </a:rPr>
              <a:t>Kikwi</a:t>
            </a:r>
            <a:r>
              <a:rPr lang="en-AU" b="1" dirty="0" smtClean="0">
                <a:latin typeface="Goudy Old Style" pitchFamily="18" charset="0"/>
              </a:rPr>
              <a:t>)</a:t>
            </a:r>
          </a:p>
          <a:p>
            <a:pPr marL="628650" lvl="1" indent="-342900" fontAlgn="auto">
              <a:spcAft>
                <a:spcPts val="0"/>
              </a:spcAft>
              <a:defRPr/>
            </a:pPr>
            <a:r>
              <a:rPr lang="en-AU" b="1" dirty="0" smtClean="0">
                <a:latin typeface="Goudy Old Style" pitchFamily="18" charset="0"/>
              </a:rPr>
              <a:t>Effects of possible inter-basin transfer  (from Konkan rivers)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Applying the River Basin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b="1" dirty="0" err="1" smtClean="0">
                <a:solidFill>
                  <a:srgbClr val="FFFF00"/>
                </a:solidFill>
                <a:latin typeface="Goudy Old Style" pitchFamily="18" charset="0"/>
              </a:rPr>
              <a:t>Mula</a:t>
            </a: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 Stored Water Volume: Observed (blue) vs Modelled (red) 1985 - 2015</a:t>
            </a:r>
            <a:endParaRPr lang="en-AU" sz="3200" b="1" dirty="0">
              <a:solidFill>
                <a:srgbClr val="FFFF00"/>
              </a:solidFill>
              <a:latin typeface="Goudy Old Style" pitchFamily="18" charset="0"/>
            </a:endParaRP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825625"/>
            <a:ext cx="7797800" cy="435133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68760"/>
            <a:ext cx="8763000" cy="4900612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AU" sz="2400" b="1" dirty="0" smtClean="0">
                <a:latin typeface="Calibri" panose="020F0502020204030204" pitchFamily="34" charset="0"/>
              </a:rPr>
              <a:t>Key </a:t>
            </a:r>
            <a:r>
              <a:rPr lang="en-AU" sz="2400" b="1" dirty="0">
                <a:latin typeface="Calibri" panose="020F0502020204030204" pitchFamily="34" charset="0"/>
              </a:rPr>
              <a:t>deliverables of the </a:t>
            </a:r>
            <a:r>
              <a:rPr lang="en-AU" sz="2400" b="1" dirty="0" smtClean="0">
                <a:latin typeface="Calibri" panose="020F0502020204030204" pitchFamily="34" charset="0"/>
              </a:rPr>
              <a:t>project will be:</a:t>
            </a:r>
            <a:endParaRPr lang="en-AU" sz="2400" b="1" dirty="0">
              <a:latin typeface="Calibri" panose="020F0502020204030204" pitchFamily="34" charset="0"/>
            </a:endParaRPr>
          </a:p>
          <a:p>
            <a:pPr marL="457200" indent="-457200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latin typeface="Calibri" panose="020F0502020204030204" pitchFamily="34" charset="0"/>
              </a:rPr>
              <a:t>Development of a </a:t>
            </a:r>
            <a:r>
              <a:rPr lang="en-AU" sz="2400" b="1" dirty="0">
                <a:latin typeface="Calibri" panose="020F0502020204030204" pitchFamily="34" charset="0"/>
              </a:rPr>
              <a:t>science-to-policy eWater Source modelling framework suitable to support development of an </a:t>
            </a:r>
            <a:r>
              <a:rPr lang="en-AU" sz="2400" b="1" dirty="0" smtClean="0">
                <a:latin typeface="Calibri" panose="020F0502020204030204" pitchFamily="34" charset="0"/>
              </a:rPr>
              <a:t>IWRM </a:t>
            </a:r>
            <a:r>
              <a:rPr lang="en-AU" sz="2400" b="1" i="1" dirty="0" smtClean="0">
                <a:latin typeface="Calibri" panose="020F0502020204030204" pitchFamily="34" charset="0"/>
              </a:rPr>
              <a:t>  </a:t>
            </a:r>
            <a:r>
              <a:rPr lang="en-AU" sz="2400" b="1" dirty="0" smtClean="0">
                <a:latin typeface="Calibri" panose="020F0502020204030204" pitchFamily="34" charset="0"/>
              </a:rPr>
              <a:t>plan </a:t>
            </a:r>
            <a:r>
              <a:rPr lang="en-AU" sz="2400" b="1" dirty="0">
                <a:latin typeface="Calibri" panose="020F0502020204030204" pitchFamily="34" charset="0"/>
              </a:rPr>
              <a:t>for the Upper Godavari.</a:t>
            </a:r>
          </a:p>
          <a:p>
            <a:pPr marL="457200" indent="-457200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latin typeface="Calibri" panose="020F0502020204030204" pitchFamily="34" charset="0"/>
              </a:rPr>
              <a:t>Application of </a:t>
            </a:r>
            <a:r>
              <a:rPr lang="en-AU" sz="2400" b="1" dirty="0">
                <a:latin typeface="Calibri" panose="020F0502020204030204" pitchFamily="34" charset="0"/>
              </a:rPr>
              <a:t>the modelling process to improve equitable access to water across the sub-basin. </a:t>
            </a:r>
          </a:p>
          <a:p>
            <a:pPr marL="457200" indent="-457200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b="1" dirty="0">
                <a:latin typeface="Calibri" panose="020F0502020204030204" pitchFamily="34" charset="0"/>
              </a:rPr>
              <a:t>F</a:t>
            </a:r>
            <a:r>
              <a:rPr lang="en-AU" sz="2400" b="1" dirty="0" smtClean="0">
                <a:latin typeface="Calibri" panose="020F0502020204030204" pitchFamily="34" charset="0"/>
              </a:rPr>
              <a:t>acilitation of </a:t>
            </a:r>
            <a:r>
              <a:rPr lang="en-AU" sz="2400" b="1" dirty="0">
                <a:latin typeface="Calibri" panose="020F0502020204030204" pitchFamily="34" charset="0"/>
              </a:rPr>
              <a:t>water management and governance processes </a:t>
            </a:r>
            <a:endParaRPr lang="en-AU" sz="2400" b="1" dirty="0" smtClean="0">
              <a:latin typeface="Calibri" panose="020F0502020204030204" pitchFamily="34" charset="0"/>
            </a:endParaRPr>
          </a:p>
          <a:p>
            <a:pPr marL="457200" indent="-457200" fontAlgn="auto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latin typeface="Calibri" panose="020F0502020204030204" pitchFamily="34" charset="0"/>
              </a:rPr>
              <a:t>Capacity building  at various levels.  Water </a:t>
            </a:r>
            <a:r>
              <a:rPr lang="en-AU" sz="2400" b="1" dirty="0">
                <a:latin typeface="Calibri" panose="020F0502020204030204" pitchFamily="34" charset="0"/>
              </a:rPr>
              <a:t>Managers and Modellers to continue learning and sharing experiences which can be applied </a:t>
            </a:r>
            <a:r>
              <a:rPr lang="en-AU" sz="2400" b="1" dirty="0" smtClean="0">
                <a:latin typeface="Calibri" panose="020F0502020204030204" pitchFamily="34" charset="0"/>
              </a:rPr>
              <a:t>in </a:t>
            </a:r>
            <a:r>
              <a:rPr lang="en-AU" sz="2400" b="1" dirty="0">
                <a:latin typeface="Calibri" panose="020F0502020204030204" pitchFamily="34" charset="0"/>
              </a:rPr>
              <a:t>other Sub-Basins in </a:t>
            </a:r>
            <a:r>
              <a:rPr lang="en-AU" sz="2400" b="1" dirty="0" smtClean="0">
                <a:latin typeface="Calibri" panose="020F0502020204030204" pitchFamily="34" charset="0"/>
              </a:rPr>
              <a:t>Maharashtra</a:t>
            </a:r>
            <a:endParaRPr lang="en-A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FF00"/>
                </a:solidFill>
                <a:latin typeface="Goudy Old Style" pitchFamily="18" charset="0"/>
              </a:rPr>
              <a:t>Upper Godavari Basin : Pilot Project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895600"/>
            <a:ext cx="6172200" cy="106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Georgia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2667000"/>
            <a:ext cx="8001000" cy="914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  <a:t>Introduction to Maharashtra  and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Goudy Old Style" pitchFamily="18" charset="0"/>
              </a:rPr>
              <a:t>Reforms in Irrigation Management </a:t>
            </a:r>
            <a:br>
              <a:rPr lang="en-US" sz="3600" b="1" dirty="0">
                <a:solidFill>
                  <a:srgbClr val="FFFF00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  <a:t>Practices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BCA3A3A-00EA-4CB1-A5C8-8C5B236868D4}" type="slidenum">
              <a:rPr lang="en-US" altLang="en-US" sz="1400">
                <a:latin typeface="Arial" panose="020B0604020202020204" pitchFamily="34" charset="0"/>
              </a:rPr>
              <a:pPr algn="r"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030" name="Freeform 4"/>
          <p:cNvSpPr>
            <a:spLocks/>
          </p:cNvSpPr>
          <p:nvPr/>
        </p:nvSpPr>
        <p:spPr bwMode="auto">
          <a:xfrm>
            <a:off x="1219200" y="5715000"/>
            <a:ext cx="457200" cy="123825"/>
          </a:xfrm>
          <a:custGeom>
            <a:avLst/>
            <a:gdLst>
              <a:gd name="T0" fmla="*/ 2147483647 w 288"/>
              <a:gd name="T1" fmla="*/ 0 h 78"/>
              <a:gd name="T2" fmla="*/ 2147483647 w 288"/>
              <a:gd name="T3" fmla="*/ 2147483647 h 78"/>
              <a:gd name="T4" fmla="*/ 2147483647 w 288"/>
              <a:gd name="T5" fmla="*/ 2147483647 h 78"/>
              <a:gd name="T6" fmla="*/ 0 w 288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78"/>
              <a:gd name="T14" fmla="*/ 288 w 288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78">
                <a:moveTo>
                  <a:pt x="288" y="0"/>
                </a:moveTo>
                <a:cubicBezTo>
                  <a:pt x="234" y="18"/>
                  <a:pt x="183" y="30"/>
                  <a:pt x="126" y="36"/>
                </a:cubicBezTo>
                <a:cubicBezTo>
                  <a:pt x="105" y="68"/>
                  <a:pt x="60" y="71"/>
                  <a:pt x="24" y="78"/>
                </a:cubicBezTo>
                <a:cubicBezTo>
                  <a:pt x="4" y="65"/>
                  <a:pt x="13" y="66"/>
                  <a:pt x="0" y="66"/>
                </a:cubicBezTo>
              </a:path>
            </a:pathLst>
          </a:custGeom>
          <a:noFill/>
          <a:ln w="38100">
            <a:solidFill>
              <a:srgbClr val="99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1" name="Freeform 5"/>
          <p:cNvSpPr>
            <a:spLocks/>
          </p:cNvSpPr>
          <p:nvPr/>
        </p:nvSpPr>
        <p:spPr bwMode="auto">
          <a:xfrm>
            <a:off x="2133600" y="762000"/>
            <a:ext cx="3136900" cy="698500"/>
          </a:xfrm>
          <a:custGeom>
            <a:avLst/>
            <a:gdLst>
              <a:gd name="T0" fmla="*/ 2147483647 w 1928"/>
              <a:gd name="T1" fmla="*/ 2147483647 h 440"/>
              <a:gd name="T2" fmla="*/ 2147483647 w 1928"/>
              <a:gd name="T3" fmla="*/ 2147483647 h 440"/>
              <a:gd name="T4" fmla="*/ 2147483647 w 1928"/>
              <a:gd name="T5" fmla="*/ 2147483647 h 440"/>
              <a:gd name="T6" fmla="*/ 2147483647 w 1928"/>
              <a:gd name="T7" fmla="*/ 2147483647 h 440"/>
              <a:gd name="T8" fmla="*/ 2147483647 w 1928"/>
              <a:gd name="T9" fmla="*/ 2147483647 h 440"/>
              <a:gd name="T10" fmla="*/ 2147483647 w 1928"/>
              <a:gd name="T11" fmla="*/ 2147483647 h 440"/>
              <a:gd name="T12" fmla="*/ 2147483647 w 1928"/>
              <a:gd name="T13" fmla="*/ 2147483647 h 440"/>
              <a:gd name="T14" fmla="*/ 2147483647 w 1928"/>
              <a:gd name="T15" fmla="*/ 2147483647 h 440"/>
              <a:gd name="T16" fmla="*/ 2147483647 w 1928"/>
              <a:gd name="T17" fmla="*/ 2147483647 h 440"/>
              <a:gd name="T18" fmla="*/ 0 w 1928"/>
              <a:gd name="T19" fmla="*/ 0 h 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8"/>
              <a:gd name="T31" fmla="*/ 0 h 440"/>
              <a:gd name="T32" fmla="*/ 1928 w 1928"/>
              <a:gd name="T33" fmla="*/ 440 h 4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8" h="440">
                <a:moveTo>
                  <a:pt x="1920" y="96"/>
                </a:moveTo>
                <a:cubicBezTo>
                  <a:pt x="1924" y="148"/>
                  <a:pt x="1928" y="200"/>
                  <a:pt x="1920" y="240"/>
                </a:cubicBezTo>
                <a:cubicBezTo>
                  <a:pt x="1912" y="280"/>
                  <a:pt x="1896" y="304"/>
                  <a:pt x="1872" y="336"/>
                </a:cubicBezTo>
                <a:cubicBezTo>
                  <a:pt x="1848" y="368"/>
                  <a:pt x="1832" y="424"/>
                  <a:pt x="1776" y="432"/>
                </a:cubicBezTo>
                <a:cubicBezTo>
                  <a:pt x="1720" y="440"/>
                  <a:pt x="1624" y="392"/>
                  <a:pt x="1536" y="384"/>
                </a:cubicBezTo>
                <a:cubicBezTo>
                  <a:pt x="1448" y="376"/>
                  <a:pt x="1352" y="400"/>
                  <a:pt x="1248" y="384"/>
                </a:cubicBezTo>
                <a:cubicBezTo>
                  <a:pt x="1144" y="368"/>
                  <a:pt x="1040" y="312"/>
                  <a:pt x="912" y="288"/>
                </a:cubicBezTo>
                <a:cubicBezTo>
                  <a:pt x="784" y="264"/>
                  <a:pt x="584" y="264"/>
                  <a:pt x="480" y="240"/>
                </a:cubicBezTo>
                <a:cubicBezTo>
                  <a:pt x="376" y="216"/>
                  <a:pt x="368" y="184"/>
                  <a:pt x="288" y="144"/>
                </a:cubicBezTo>
                <a:cubicBezTo>
                  <a:pt x="208" y="104"/>
                  <a:pt x="40" y="24"/>
                  <a:pt x="0" y="0"/>
                </a:cubicBezTo>
              </a:path>
            </a:pathLst>
          </a:custGeom>
          <a:noFill/>
          <a:ln w="38100">
            <a:solidFill>
              <a:srgbClr val="99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381000" y="285750"/>
          <a:ext cx="845820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4" imgW="8183117" imgH="6249272" progId="PBrush">
                  <p:embed/>
                </p:oleObj>
              </mc:Choice>
              <mc:Fallback>
                <p:oleObj name="Bitmap Image" r:id="rId4" imgW="8183117" imgH="6249272" progId="PBrush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5750"/>
                        <a:ext cx="8458200" cy="6343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3399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905000" y="1295400"/>
            <a:ext cx="3200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80808"/>
                </a:solidFill>
                <a:latin typeface="Goudy Old Style" pitchFamily="18" charset="0"/>
              </a:rPr>
              <a:t>Tapi Basin  17%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81000" y="2438400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West Flowing Rivers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Goudy Old Style" pitchFamily="18" charset="0"/>
              </a:rPr>
              <a:t>Narmada Basin 0.5%</a:t>
            </a:r>
          </a:p>
        </p:txBody>
      </p:sp>
      <p:sp>
        <p:nvSpPr>
          <p:cNvPr id="1035" name="Freeform 13"/>
          <p:cNvSpPr>
            <a:spLocks/>
          </p:cNvSpPr>
          <p:nvPr/>
        </p:nvSpPr>
        <p:spPr bwMode="auto">
          <a:xfrm>
            <a:off x="1219200" y="1752600"/>
            <a:ext cx="4724400" cy="1752600"/>
          </a:xfrm>
          <a:custGeom>
            <a:avLst/>
            <a:gdLst>
              <a:gd name="T0" fmla="*/ 0 w 14490"/>
              <a:gd name="T1" fmla="*/ 0 h 11466"/>
              <a:gd name="T2" fmla="*/ 2147483647 w 14490"/>
              <a:gd name="T3" fmla="*/ 2147483647 h 11466"/>
              <a:gd name="T4" fmla="*/ 2147483647 w 14490"/>
              <a:gd name="T5" fmla="*/ 2147483647 h 11466"/>
              <a:gd name="T6" fmla="*/ 2147483647 w 14490"/>
              <a:gd name="T7" fmla="*/ 2147483647 h 11466"/>
              <a:gd name="T8" fmla="*/ 2147483647 w 14490"/>
              <a:gd name="T9" fmla="*/ 2147483647 h 11466"/>
              <a:gd name="T10" fmla="*/ 2147483647 w 14490"/>
              <a:gd name="T11" fmla="*/ 2147483647 h 11466"/>
              <a:gd name="T12" fmla="*/ 2147483647 w 14490"/>
              <a:gd name="T13" fmla="*/ 2147483647 h 11466"/>
              <a:gd name="T14" fmla="*/ 2147483647 w 14490"/>
              <a:gd name="T15" fmla="*/ 2147483647 h 11466"/>
              <a:gd name="T16" fmla="*/ 2147483647 w 14490"/>
              <a:gd name="T17" fmla="*/ 2147483647 h 11466"/>
              <a:gd name="T18" fmla="*/ 2147483647 w 14490"/>
              <a:gd name="T19" fmla="*/ 2147483647 h 11466"/>
              <a:gd name="T20" fmla="*/ 2147483647 w 14490"/>
              <a:gd name="T21" fmla="*/ 2147483647 h 11466"/>
              <a:gd name="T22" fmla="*/ 2147483647 w 14490"/>
              <a:gd name="T23" fmla="*/ 2147483647 h 11466"/>
              <a:gd name="T24" fmla="*/ 2147483647 w 14490"/>
              <a:gd name="T25" fmla="*/ 2147483647 h 11466"/>
              <a:gd name="T26" fmla="*/ 2147483647 w 14490"/>
              <a:gd name="T27" fmla="*/ 2147483647 h 11466"/>
              <a:gd name="T28" fmla="*/ 2147483647 w 14490"/>
              <a:gd name="T29" fmla="*/ 2147483647 h 11466"/>
              <a:gd name="T30" fmla="*/ 2147483647 w 14490"/>
              <a:gd name="T31" fmla="*/ 2147483647 h 11466"/>
              <a:gd name="T32" fmla="*/ 2147483647 w 14490"/>
              <a:gd name="T33" fmla="*/ 2147483647 h 11466"/>
              <a:gd name="T34" fmla="*/ 2147483647 w 14490"/>
              <a:gd name="T35" fmla="*/ 2147483647 h 11466"/>
              <a:gd name="T36" fmla="*/ 2147483647 w 14490"/>
              <a:gd name="T37" fmla="*/ 2147483647 h 11466"/>
              <a:gd name="T38" fmla="*/ 2147483647 w 14490"/>
              <a:gd name="T39" fmla="*/ 2147483647 h 11466"/>
              <a:gd name="T40" fmla="*/ 2147483647 w 14490"/>
              <a:gd name="T41" fmla="*/ 2147483647 h 11466"/>
              <a:gd name="T42" fmla="*/ 2147483647 w 14490"/>
              <a:gd name="T43" fmla="*/ 2147483647 h 11466"/>
              <a:gd name="T44" fmla="*/ 2147483647 w 14490"/>
              <a:gd name="T45" fmla="*/ 2147483647 h 11466"/>
              <a:gd name="T46" fmla="*/ 2147483647 w 14490"/>
              <a:gd name="T47" fmla="*/ 2147483647 h 11466"/>
              <a:gd name="T48" fmla="*/ 2147483647 w 14490"/>
              <a:gd name="T49" fmla="*/ 2147483647 h 11466"/>
              <a:gd name="T50" fmla="*/ 2147483647 w 14490"/>
              <a:gd name="T51" fmla="*/ 2147483647 h 11466"/>
              <a:gd name="T52" fmla="*/ 2147483647 w 14490"/>
              <a:gd name="T53" fmla="*/ 2147483647 h 114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490"/>
              <a:gd name="T82" fmla="*/ 0 h 11466"/>
              <a:gd name="T83" fmla="*/ 14490 w 14490"/>
              <a:gd name="T84" fmla="*/ 11466 h 1146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490" h="11466">
                <a:moveTo>
                  <a:pt x="0" y="0"/>
                </a:moveTo>
                <a:cubicBezTo>
                  <a:pt x="278" y="478"/>
                  <a:pt x="1301" y="2336"/>
                  <a:pt x="1684" y="2887"/>
                </a:cubicBezTo>
                <a:cubicBezTo>
                  <a:pt x="2070" y="3438"/>
                  <a:pt x="2107" y="3084"/>
                  <a:pt x="2318" y="3322"/>
                </a:cubicBezTo>
                <a:cubicBezTo>
                  <a:pt x="2521" y="3552"/>
                  <a:pt x="2708" y="4060"/>
                  <a:pt x="2897" y="4258"/>
                </a:cubicBezTo>
                <a:cubicBezTo>
                  <a:pt x="3087" y="4466"/>
                  <a:pt x="3287" y="4351"/>
                  <a:pt x="3432" y="4529"/>
                </a:cubicBezTo>
                <a:cubicBezTo>
                  <a:pt x="3578" y="4703"/>
                  <a:pt x="3568" y="5202"/>
                  <a:pt x="3797" y="5337"/>
                </a:cubicBezTo>
                <a:cubicBezTo>
                  <a:pt x="4021" y="5471"/>
                  <a:pt x="4464" y="5120"/>
                  <a:pt x="4785" y="5368"/>
                </a:cubicBezTo>
                <a:cubicBezTo>
                  <a:pt x="5112" y="5617"/>
                  <a:pt x="5473" y="6543"/>
                  <a:pt x="5766" y="6811"/>
                </a:cubicBezTo>
                <a:cubicBezTo>
                  <a:pt x="6056" y="7083"/>
                  <a:pt x="6310" y="6823"/>
                  <a:pt x="6554" y="6979"/>
                </a:cubicBezTo>
                <a:cubicBezTo>
                  <a:pt x="6792" y="7133"/>
                  <a:pt x="7005" y="7590"/>
                  <a:pt x="7229" y="7716"/>
                </a:cubicBezTo>
                <a:cubicBezTo>
                  <a:pt x="7450" y="7841"/>
                  <a:pt x="7586" y="7602"/>
                  <a:pt x="7893" y="7747"/>
                </a:cubicBezTo>
                <a:cubicBezTo>
                  <a:pt x="8194" y="7891"/>
                  <a:pt x="8720" y="8204"/>
                  <a:pt x="9070" y="8588"/>
                </a:cubicBezTo>
                <a:cubicBezTo>
                  <a:pt x="9421" y="8970"/>
                  <a:pt x="9759" y="9853"/>
                  <a:pt x="10000" y="10000"/>
                </a:cubicBezTo>
                <a:cubicBezTo>
                  <a:pt x="10241" y="10147"/>
                  <a:pt x="10352" y="9558"/>
                  <a:pt x="10516" y="9470"/>
                </a:cubicBezTo>
                <a:cubicBezTo>
                  <a:pt x="10680" y="9382"/>
                  <a:pt x="10902" y="9472"/>
                  <a:pt x="10984" y="9470"/>
                </a:cubicBezTo>
                <a:cubicBezTo>
                  <a:pt x="11066" y="9468"/>
                  <a:pt x="10967" y="9457"/>
                  <a:pt x="11006" y="9457"/>
                </a:cubicBezTo>
                <a:cubicBezTo>
                  <a:pt x="11045" y="9457"/>
                  <a:pt x="11104" y="9551"/>
                  <a:pt x="11217" y="9470"/>
                </a:cubicBezTo>
                <a:cubicBezTo>
                  <a:pt x="11330" y="9389"/>
                  <a:pt x="11529" y="9055"/>
                  <a:pt x="11685" y="8972"/>
                </a:cubicBezTo>
                <a:cubicBezTo>
                  <a:pt x="11841" y="8889"/>
                  <a:pt x="12074" y="9055"/>
                  <a:pt x="12152" y="8972"/>
                </a:cubicBezTo>
                <a:cubicBezTo>
                  <a:pt x="12230" y="8889"/>
                  <a:pt x="12113" y="8474"/>
                  <a:pt x="12152" y="8474"/>
                </a:cubicBezTo>
                <a:cubicBezTo>
                  <a:pt x="12191" y="8474"/>
                  <a:pt x="12347" y="8806"/>
                  <a:pt x="12386" y="8972"/>
                </a:cubicBezTo>
                <a:cubicBezTo>
                  <a:pt x="12425" y="9138"/>
                  <a:pt x="12230" y="9304"/>
                  <a:pt x="12386" y="9470"/>
                </a:cubicBezTo>
                <a:cubicBezTo>
                  <a:pt x="12542" y="9636"/>
                  <a:pt x="12736" y="9803"/>
                  <a:pt x="12853" y="9969"/>
                </a:cubicBezTo>
                <a:cubicBezTo>
                  <a:pt x="12970" y="10135"/>
                  <a:pt x="13009" y="10301"/>
                  <a:pt x="13087" y="10467"/>
                </a:cubicBezTo>
                <a:cubicBezTo>
                  <a:pt x="13165" y="10633"/>
                  <a:pt x="13204" y="10883"/>
                  <a:pt x="13321" y="10966"/>
                </a:cubicBezTo>
                <a:cubicBezTo>
                  <a:pt x="13438" y="11049"/>
                  <a:pt x="13593" y="10883"/>
                  <a:pt x="13788" y="10966"/>
                </a:cubicBezTo>
                <a:cubicBezTo>
                  <a:pt x="13983" y="11049"/>
                  <a:pt x="14490" y="11466"/>
                  <a:pt x="14489" y="11464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6" name="Freeform 14"/>
          <p:cNvSpPr>
            <a:spLocks/>
          </p:cNvSpPr>
          <p:nvPr/>
        </p:nvSpPr>
        <p:spPr bwMode="auto">
          <a:xfrm>
            <a:off x="152400" y="2390775"/>
            <a:ext cx="828675" cy="200025"/>
          </a:xfrm>
          <a:custGeom>
            <a:avLst/>
            <a:gdLst>
              <a:gd name="T0" fmla="*/ 2147483647 w 522"/>
              <a:gd name="T1" fmla="*/ 0 h 126"/>
              <a:gd name="T2" fmla="*/ 2147483647 w 522"/>
              <a:gd name="T3" fmla="*/ 2147483647 h 126"/>
              <a:gd name="T4" fmla="*/ 2147483647 w 522"/>
              <a:gd name="T5" fmla="*/ 2147483647 h 126"/>
              <a:gd name="T6" fmla="*/ 2147483647 w 522"/>
              <a:gd name="T7" fmla="*/ 2147483647 h 126"/>
              <a:gd name="T8" fmla="*/ 2147483647 w 522"/>
              <a:gd name="T9" fmla="*/ 2147483647 h 126"/>
              <a:gd name="T10" fmla="*/ 2147483647 w 522"/>
              <a:gd name="T11" fmla="*/ 2147483647 h 126"/>
              <a:gd name="T12" fmla="*/ 2147483647 w 522"/>
              <a:gd name="T13" fmla="*/ 2147483647 h 126"/>
              <a:gd name="T14" fmla="*/ 2147483647 w 522"/>
              <a:gd name="T15" fmla="*/ 2147483647 h 126"/>
              <a:gd name="T16" fmla="*/ 2147483647 w 522"/>
              <a:gd name="T17" fmla="*/ 2147483647 h 126"/>
              <a:gd name="T18" fmla="*/ 2147483647 w 522"/>
              <a:gd name="T19" fmla="*/ 2147483647 h 126"/>
              <a:gd name="T20" fmla="*/ 2147483647 w 522"/>
              <a:gd name="T21" fmla="*/ 2147483647 h 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2"/>
              <a:gd name="T34" fmla="*/ 0 h 126"/>
              <a:gd name="T35" fmla="*/ 522 w 522"/>
              <a:gd name="T36" fmla="*/ 126 h 1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2" h="126">
                <a:moveTo>
                  <a:pt x="522" y="0"/>
                </a:moveTo>
                <a:cubicBezTo>
                  <a:pt x="437" y="5"/>
                  <a:pt x="365" y="76"/>
                  <a:pt x="276" y="78"/>
                </a:cubicBezTo>
                <a:cubicBezTo>
                  <a:pt x="202" y="87"/>
                  <a:pt x="256" y="96"/>
                  <a:pt x="192" y="102"/>
                </a:cubicBezTo>
                <a:cubicBezTo>
                  <a:pt x="148" y="114"/>
                  <a:pt x="140" y="94"/>
                  <a:pt x="166" y="109"/>
                </a:cubicBezTo>
                <a:cubicBezTo>
                  <a:pt x="163" y="113"/>
                  <a:pt x="172" y="119"/>
                  <a:pt x="156" y="122"/>
                </a:cubicBezTo>
                <a:cubicBezTo>
                  <a:pt x="147" y="124"/>
                  <a:pt x="128" y="25"/>
                  <a:pt x="114" y="24"/>
                </a:cubicBezTo>
                <a:cubicBezTo>
                  <a:pt x="54" y="30"/>
                  <a:pt x="73" y="118"/>
                  <a:pt x="52" y="116"/>
                </a:cubicBezTo>
                <a:cubicBezTo>
                  <a:pt x="42" y="116"/>
                  <a:pt x="21" y="114"/>
                  <a:pt x="21" y="114"/>
                </a:cubicBezTo>
                <a:cubicBezTo>
                  <a:pt x="21" y="114"/>
                  <a:pt x="42" y="116"/>
                  <a:pt x="52" y="116"/>
                </a:cubicBezTo>
                <a:cubicBezTo>
                  <a:pt x="95" y="119"/>
                  <a:pt x="75" y="117"/>
                  <a:pt x="114" y="122"/>
                </a:cubicBezTo>
                <a:cubicBezTo>
                  <a:pt x="104" y="123"/>
                  <a:pt x="0" y="126"/>
                  <a:pt x="62" y="126"/>
                </a:cubicBezTo>
              </a:path>
            </a:pathLst>
          </a:custGeom>
          <a:noFill/>
          <a:ln w="22225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7" name="Freeform 15"/>
          <p:cNvSpPr>
            <a:spLocks/>
          </p:cNvSpPr>
          <p:nvPr/>
        </p:nvSpPr>
        <p:spPr bwMode="auto">
          <a:xfrm>
            <a:off x="228600" y="3133725"/>
            <a:ext cx="774700" cy="204788"/>
          </a:xfrm>
          <a:custGeom>
            <a:avLst/>
            <a:gdLst>
              <a:gd name="T0" fmla="*/ 2147483647 w 488"/>
              <a:gd name="T1" fmla="*/ 0 h 129"/>
              <a:gd name="T2" fmla="*/ 2147483647 w 488"/>
              <a:gd name="T3" fmla="*/ 2147483647 h 129"/>
              <a:gd name="T4" fmla="*/ 2147483647 w 488"/>
              <a:gd name="T5" fmla="*/ 2147483647 h 129"/>
              <a:gd name="T6" fmla="*/ 2147483647 w 488"/>
              <a:gd name="T7" fmla="*/ 2147483647 h 129"/>
              <a:gd name="T8" fmla="*/ 2147483647 w 488"/>
              <a:gd name="T9" fmla="*/ 2147483647 h 129"/>
              <a:gd name="T10" fmla="*/ 2147483647 w 488"/>
              <a:gd name="T11" fmla="*/ 2147483647 h 129"/>
              <a:gd name="T12" fmla="*/ 2147483647 w 488"/>
              <a:gd name="T13" fmla="*/ 2147483647 h 129"/>
              <a:gd name="T14" fmla="*/ 2147483647 w 488"/>
              <a:gd name="T15" fmla="*/ 2147483647 h 129"/>
              <a:gd name="T16" fmla="*/ 0 w 488"/>
              <a:gd name="T17" fmla="*/ 2147483647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8"/>
              <a:gd name="T28" fmla="*/ 0 h 129"/>
              <a:gd name="T29" fmla="*/ 488 w 488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8" h="129">
                <a:moveTo>
                  <a:pt x="462" y="0"/>
                </a:moveTo>
                <a:cubicBezTo>
                  <a:pt x="446" y="11"/>
                  <a:pt x="488" y="5"/>
                  <a:pt x="480" y="24"/>
                </a:cubicBezTo>
                <a:cubicBezTo>
                  <a:pt x="472" y="41"/>
                  <a:pt x="432" y="58"/>
                  <a:pt x="405" y="63"/>
                </a:cubicBezTo>
                <a:cubicBezTo>
                  <a:pt x="379" y="68"/>
                  <a:pt x="392" y="94"/>
                  <a:pt x="366" y="96"/>
                </a:cubicBezTo>
                <a:cubicBezTo>
                  <a:pt x="279" y="81"/>
                  <a:pt x="249" y="129"/>
                  <a:pt x="171" y="90"/>
                </a:cubicBezTo>
                <a:cubicBezTo>
                  <a:pt x="163" y="115"/>
                  <a:pt x="171" y="34"/>
                  <a:pt x="150" y="48"/>
                </a:cubicBezTo>
                <a:cubicBezTo>
                  <a:pt x="122" y="39"/>
                  <a:pt x="102" y="113"/>
                  <a:pt x="96" y="84"/>
                </a:cubicBezTo>
                <a:cubicBezTo>
                  <a:pt x="64" y="92"/>
                  <a:pt x="78" y="89"/>
                  <a:pt x="36" y="78"/>
                </a:cubicBezTo>
                <a:cubicBezTo>
                  <a:pt x="27" y="76"/>
                  <a:pt x="0" y="51"/>
                  <a:pt x="0" y="51"/>
                </a:cubicBezTo>
              </a:path>
            </a:pathLst>
          </a:custGeom>
          <a:noFill/>
          <a:ln w="22225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8" name="Freeform 16"/>
          <p:cNvSpPr>
            <a:spLocks/>
          </p:cNvSpPr>
          <p:nvPr/>
        </p:nvSpPr>
        <p:spPr bwMode="auto">
          <a:xfrm>
            <a:off x="381000" y="4019550"/>
            <a:ext cx="620713" cy="323850"/>
          </a:xfrm>
          <a:custGeom>
            <a:avLst/>
            <a:gdLst>
              <a:gd name="T0" fmla="*/ 2147483647 w 391"/>
              <a:gd name="T1" fmla="*/ 0 h 204"/>
              <a:gd name="T2" fmla="*/ 2147483647 w 391"/>
              <a:gd name="T3" fmla="*/ 2147483647 h 204"/>
              <a:gd name="T4" fmla="*/ 2147483647 w 391"/>
              <a:gd name="T5" fmla="*/ 2147483647 h 204"/>
              <a:gd name="T6" fmla="*/ 2147483647 w 391"/>
              <a:gd name="T7" fmla="*/ 2147483647 h 204"/>
              <a:gd name="T8" fmla="*/ 2147483647 w 391"/>
              <a:gd name="T9" fmla="*/ 2147483647 h 204"/>
              <a:gd name="T10" fmla="*/ 2147483647 w 391"/>
              <a:gd name="T11" fmla="*/ 2147483647 h 204"/>
              <a:gd name="T12" fmla="*/ 2147483647 w 391"/>
              <a:gd name="T13" fmla="*/ 2147483647 h 204"/>
              <a:gd name="T14" fmla="*/ 2147483647 w 391"/>
              <a:gd name="T15" fmla="*/ 2147483647 h 2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1"/>
              <a:gd name="T25" fmla="*/ 0 h 204"/>
              <a:gd name="T26" fmla="*/ 391 w 391"/>
              <a:gd name="T27" fmla="*/ 204 h 2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1" h="204">
                <a:moveTo>
                  <a:pt x="360" y="0"/>
                </a:moveTo>
                <a:cubicBezTo>
                  <a:pt x="391" y="19"/>
                  <a:pt x="307" y="39"/>
                  <a:pt x="330" y="60"/>
                </a:cubicBezTo>
                <a:cubicBezTo>
                  <a:pt x="349" y="77"/>
                  <a:pt x="368" y="87"/>
                  <a:pt x="384" y="108"/>
                </a:cubicBezTo>
                <a:cubicBezTo>
                  <a:pt x="362" y="168"/>
                  <a:pt x="249" y="148"/>
                  <a:pt x="203" y="150"/>
                </a:cubicBezTo>
                <a:cubicBezTo>
                  <a:pt x="189" y="154"/>
                  <a:pt x="176" y="166"/>
                  <a:pt x="162" y="162"/>
                </a:cubicBezTo>
                <a:cubicBezTo>
                  <a:pt x="149" y="158"/>
                  <a:pt x="122" y="150"/>
                  <a:pt x="122" y="150"/>
                </a:cubicBezTo>
                <a:cubicBezTo>
                  <a:pt x="93" y="167"/>
                  <a:pt x="92" y="193"/>
                  <a:pt x="55" y="204"/>
                </a:cubicBezTo>
                <a:cubicBezTo>
                  <a:pt x="12" y="191"/>
                  <a:pt x="0" y="192"/>
                  <a:pt x="21" y="192"/>
                </a:cubicBezTo>
              </a:path>
            </a:pathLst>
          </a:custGeom>
          <a:noFill/>
          <a:ln w="22225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9" name="Freeform 18"/>
          <p:cNvSpPr>
            <a:spLocks/>
          </p:cNvSpPr>
          <p:nvPr/>
        </p:nvSpPr>
        <p:spPr bwMode="auto">
          <a:xfrm>
            <a:off x="533400" y="4724400"/>
            <a:ext cx="638175" cy="107950"/>
          </a:xfrm>
          <a:custGeom>
            <a:avLst/>
            <a:gdLst>
              <a:gd name="T0" fmla="*/ 2147483647 w 402"/>
              <a:gd name="T1" fmla="*/ 2147483647 h 68"/>
              <a:gd name="T2" fmla="*/ 2147483647 w 402"/>
              <a:gd name="T3" fmla="*/ 2147483647 h 68"/>
              <a:gd name="T4" fmla="*/ 2147483647 w 402"/>
              <a:gd name="T5" fmla="*/ 2147483647 h 68"/>
              <a:gd name="T6" fmla="*/ 2147483647 w 402"/>
              <a:gd name="T7" fmla="*/ 2147483647 h 68"/>
              <a:gd name="T8" fmla="*/ 2147483647 w 402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68"/>
              <a:gd name="T17" fmla="*/ 402 w 402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68">
                <a:moveTo>
                  <a:pt x="402" y="54"/>
                </a:moveTo>
                <a:cubicBezTo>
                  <a:pt x="360" y="68"/>
                  <a:pt x="236" y="52"/>
                  <a:pt x="194" y="38"/>
                </a:cubicBezTo>
                <a:cubicBezTo>
                  <a:pt x="168" y="0"/>
                  <a:pt x="105" y="16"/>
                  <a:pt x="62" y="2"/>
                </a:cubicBezTo>
                <a:cubicBezTo>
                  <a:pt x="41" y="16"/>
                  <a:pt x="26" y="18"/>
                  <a:pt x="2" y="26"/>
                </a:cubicBezTo>
                <a:cubicBezTo>
                  <a:pt x="0" y="27"/>
                  <a:pt x="6" y="26"/>
                  <a:pt x="8" y="26"/>
                </a:cubicBezTo>
              </a:path>
            </a:pathLst>
          </a:custGeom>
          <a:noFill/>
          <a:ln w="22225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0" name="Freeform 19"/>
          <p:cNvSpPr>
            <a:spLocks/>
          </p:cNvSpPr>
          <p:nvPr/>
        </p:nvSpPr>
        <p:spPr bwMode="auto">
          <a:xfrm>
            <a:off x="1143000" y="4267200"/>
            <a:ext cx="1152525" cy="1600200"/>
          </a:xfrm>
          <a:custGeom>
            <a:avLst/>
            <a:gdLst>
              <a:gd name="T0" fmla="*/ 0 w 726"/>
              <a:gd name="T1" fmla="*/ 0 h 1008"/>
              <a:gd name="T2" fmla="*/ 2147483647 w 726"/>
              <a:gd name="T3" fmla="*/ 2147483647 h 1008"/>
              <a:gd name="T4" fmla="*/ 2147483647 w 726"/>
              <a:gd name="T5" fmla="*/ 2147483647 h 1008"/>
              <a:gd name="T6" fmla="*/ 2147483647 w 726"/>
              <a:gd name="T7" fmla="*/ 2147483647 h 1008"/>
              <a:gd name="T8" fmla="*/ 2147483647 w 726"/>
              <a:gd name="T9" fmla="*/ 2147483647 h 1008"/>
              <a:gd name="T10" fmla="*/ 2147483647 w 726"/>
              <a:gd name="T11" fmla="*/ 2147483647 h 1008"/>
              <a:gd name="T12" fmla="*/ 2147483647 w 726"/>
              <a:gd name="T13" fmla="*/ 2147483647 h 1008"/>
              <a:gd name="T14" fmla="*/ 2147483647 w 726"/>
              <a:gd name="T15" fmla="*/ 2147483647 h 1008"/>
              <a:gd name="T16" fmla="*/ 2147483647 w 726"/>
              <a:gd name="T17" fmla="*/ 2147483647 h 1008"/>
              <a:gd name="T18" fmla="*/ 2147483647 w 726"/>
              <a:gd name="T19" fmla="*/ 2147483647 h 1008"/>
              <a:gd name="T20" fmla="*/ 2147483647 w 726"/>
              <a:gd name="T21" fmla="*/ 2147483647 h 1008"/>
              <a:gd name="T22" fmla="*/ 2147483647 w 726"/>
              <a:gd name="T23" fmla="*/ 2147483647 h 10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6"/>
              <a:gd name="T37" fmla="*/ 0 h 1008"/>
              <a:gd name="T38" fmla="*/ 726 w 726"/>
              <a:gd name="T39" fmla="*/ 1008 h 10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6" h="1008">
                <a:moveTo>
                  <a:pt x="0" y="0"/>
                </a:moveTo>
                <a:cubicBezTo>
                  <a:pt x="5" y="14"/>
                  <a:pt x="30" y="110"/>
                  <a:pt x="59" y="128"/>
                </a:cubicBezTo>
                <a:cubicBezTo>
                  <a:pt x="85" y="143"/>
                  <a:pt x="124" y="176"/>
                  <a:pt x="150" y="192"/>
                </a:cubicBezTo>
                <a:cubicBezTo>
                  <a:pt x="252" y="257"/>
                  <a:pt x="204" y="202"/>
                  <a:pt x="281" y="227"/>
                </a:cubicBezTo>
                <a:cubicBezTo>
                  <a:pt x="423" y="363"/>
                  <a:pt x="214" y="212"/>
                  <a:pt x="342" y="294"/>
                </a:cubicBezTo>
                <a:cubicBezTo>
                  <a:pt x="359" y="305"/>
                  <a:pt x="294" y="384"/>
                  <a:pt x="312" y="396"/>
                </a:cubicBezTo>
                <a:cubicBezTo>
                  <a:pt x="330" y="407"/>
                  <a:pt x="341" y="481"/>
                  <a:pt x="360" y="492"/>
                </a:cubicBezTo>
                <a:cubicBezTo>
                  <a:pt x="420" y="526"/>
                  <a:pt x="343" y="580"/>
                  <a:pt x="402" y="618"/>
                </a:cubicBezTo>
                <a:cubicBezTo>
                  <a:pt x="453" y="649"/>
                  <a:pt x="543" y="712"/>
                  <a:pt x="594" y="744"/>
                </a:cubicBezTo>
                <a:cubicBezTo>
                  <a:pt x="652" y="780"/>
                  <a:pt x="632" y="859"/>
                  <a:pt x="654" y="882"/>
                </a:cubicBezTo>
                <a:cubicBezTo>
                  <a:pt x="676" y="905"/>
                  <a:pt x="719" y="859"/>
                  <a:pt x="726" y="880"/>
                </a:cubicBezTo>
                <a:cubicBezTo>
                  <a:pt x="691" y="978"/>
                  <a:pt x="696" y="936"/>
                  <a:pt x="696" y="100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1" name="Freeform 20"/>
          <p:cNvSpPr>
            <a:spLocks/>
          </p:cNvSpPr>
          <p:nvPr/>
        </p:nvSpPr>
        <p:spPr bwMode="auto">
          <a:xfrm>
            <a:off x="1828800" y="234950"/>
            <a:ext cx="3314700" cy="792163"/>
          </a:xfrm>
          <a:custGeom>
            <a:avLst/>
            <a:gdLst>
              <a:gd name="T0" fmla="*/ 2147483647 w 2088"/>
              <a:gd name="T1" fmla="*/ 0 h 499"/>
              <a:gd name="T2" fmla="*/ 2147483647 w 2088"/>
              <a:gd name="T3" fmla="*/ 2147483647 h 499"/>
              <a:gd name="T4" fmla="*/ 2147483647 w 2088"/>
              <a:gd name="T5" fmla="*/ 2147483647 h 499"/>
              <a:gd name="T6" fmla="*/ 2147483647 w 2088"/>
              <a:gd name="T7" fmla="*/ 2147483647 h 499"/>
              <a:gd name="T8" fmla="*/ 2147483647 w 2088"/>
              <a:gd name="T9" fmla="*/ 2147483647 h 499"/>
              <a:gd name="T10" fmla="*/ 2147483647 w 2088"/>
              <a:gd name="T11" fmla="*/ 2147483647 h 499"/>
              <a:gd name="T12" fmla="*/ 2147483647 w 2088"/>
              <a:gd name="T13" fmla="*/ 2147483647 h 499"/>
              <a:gd name="T14" fmla="*/ 2147483647 w 2088"/>
              <a:gd name="T15" fmla="*/ 2147483647 h 499"/>
              <a:gd name="T16" fmla="*/ 2147483647 w 2088"/>
              <a:gd name="T17" fmla="*/ 2147483647 h 499"/>
              <a:gd name="T18" fmla="*/ 2147483647 w 2088"/>
              <a:gd name="T19" fmla="*/ 2147483647 h 499"/>
              <a:gd name="T20" fmla="*/ 2147483647 w 2088"/>
              <a:gd name="T21" fmla="*/ 2147483647 h 499"/>
              <a:gd name="T22" fmla="*/ 2147483647 w 2088"/>
              <a:gd name="T23" fmla="*/ 2147483647 h 499"/>
              <a:gd name="T24" fmla="*/ 2147483647 w 2088"/>
              <a:gd name="T25" fmla="*/ 2147483647 h 499"/>
              <a:gd name="T26" fmla="*/ 2147483647 w 2088"/>
              <a:gd name="T27" fmla="*/ 2147483647 h 499"/>
              <a:gd name="T28" fmla="*/ 2147483647 w 2088"/>
              <a:gd name="T29" fmla="*/ 2147483647 h 499"/>
              <a:gd name="T30" fmla="*/ 2147483647 w 2088"/>
              <a:gd name="T31" fmla="*/ 2147483647 h 499"/>
              <a:gd name="T32" fmla="*/ 2147483647 w 2088"/>
              <a:gd name="T33" fmla="*/ 2147483647 h 499"/>
              <a:gd name="T34" fmla="*/ 2147483647 w 2088"/>
              <a:gd name="T35" fmla="*/ 2147483647 h 499"/>
              <a:gd name="T36" fmla="*/ 2147483647 w 2088"/>
              <a:gd name="T37" fmla="*/ 2147483647 h 499"/>
              <a:gd name="T38" fmla="*/ 2147483647 w 2088"/>
              <a:gd name="T39" fmla="*/ 2147483647 h 499"/>
              <a:gd name="T40" fmla="*/ 2147483647 w 2088"/>
              <a:gd name="T41" fmla="*/ 2147483647 h 499"/>
              <a:gd name="T42" fmla="*/ 2147483647 w 2088"/>
              <a:gd name="T43" fmla="*/ 2147483647 h 499"/>
              <a:gd name="T44" fmla="*/ 0 w 2088"/>
              <a:gd name="T45" fmla="*/ 2147483647 h 4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88"/>
              <a:gd name="T70" fmla="*/ 0 h 499"/>
              <a:gd name="T71" fmla="*/ 2088 w 2088"/>
              <a:gd name="T72" fmla="*/ 499 h 4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88" h="499">
                <a:moveTo>
                  <a:pt x="2088" y="0"/>
                </a:moveTo>
                <a:cubicBezTo>
                  <a:pt x="2068" y="7"/>
                  <a:pt x="1872" y="50"/>
                  <a:pt x="1856" y="64"/>
                </a:cubicBezTo>
                <a:cubicBezTo>
                  <a:pt x="1851" y="104"/>
                  <a:pt x="1772" y="91"/>
                  <a:pt x="1744" y="120"/>
                </a:cubicBezTo>
                <a:cubicBezTo>
                  <a:pt x="1697" y="143"/>
                  <a:pt x="1641" y="196"/>
                  <a:pt x="1600" y="216"/>
                </a:cubicBezTo>
                <a:cubicBezTo>
                  <a:pt x="1559" y="236"/>
                  <a:pt x="1529" y="229"/>
                  <a:pt x="1496" y="240"/>
                </a:cubicBezTo>
                <a:cubicBezTo>
                  <a:pt x="1442" y="273"/>
                  <a:pt x="1437" y="256"/>
                  <a:pt x="1404" y="284"/>
                </a:cubicBezTo>
                <a:cubicBezTo>
                  <a:pt x="1371" y="312"/>
                  <a:pt x="1341" y="374"/>
                  <a:pt x="1296" y="408"/>
                </a:cubicBezTo>
                <a:cubicBezTo>
                  <a:pt x="1254" y="438"/>
                  <a:pt x="1186" y="477"/>
                  <a:pt x="1136" y="488"/>
                </a:cubicBezTo>
                <a:cubicBezTo>
                  <a:pt x="1086" y="499"/>
                  <a:pt x="1032" y="479"/>
                  <a:pt x="998" y="474"/>
                </a:cubicBezTo>
                <a:cubicBezTo>
                  <a:pt x="975" y="469"/>
                  <a:pt x="953" y="462"/>
                  <a:pt x="931" y="456"/>
                </a:cubicBezTo>
                <a:cubicBezTo>
                  <a:pt x="904" y="439"/>
                  <a:pt x="876" y="437"/>
                  <a:pt x="845" y="432"/>
                </a:cubicBezTo>
                <a:cubicBezTo>
                  <a:pt x="806" y="420"/>
                  <a:pt x="761" y="448"/>
                  <a:pt x="720" y="444"/>
                </a:cubicBezTo>
                <a:cubicBezTo>
                  <a:pt x="687" y="435"/>
                  <a:pt x="643" y="425"/>
                  <a:pt x="616" y="420"/>
                </a:cubicBezTo>
                <a:cubicBezTo>
                  <a:pt x="589" y="415"/>
                  <a:pt x="578" y="422"/>
                  <a:pt x="560" y="416"/>
                </a:cubicBezTo>
                <a:cubicBezTo>
                  <a:pt x="519" y="388"/>
                  <a:pt x="541" y="394"/>
                  <a:pt x="508" y="384"/>
                </a:cubicBezTo>
                <a:cubicBezTo>
                  <a:pt x="432" y="397"/>
                  <a:pt x="492" y="337"/>
                  <a:pt x="372" y="324"/>
                </a:cubicBezTo>
                <a:cubicBezTo>
                  <a:pt x="364" y="323"/>
                  <a:pt x="359" y="283"/>
                  <a:pt x="356" y="280"/>
                </a:cubicBezTo>
                <a:cubicBezTo>
                  <a:pt x="345" y="272"/>
                  <a:pt x="323" y="284"/>
                  <a:pt x="312" y="276"/>
                </a:cubicBezTo>
                <a:cubicBezTo>
                  <a:pt x="297" y="264"/>
                  <a:pt x="236" y="259"/>
                  <a:pt x="214" y="253"/>
                </a:cubicBezTo>
                <a:cubicBezTo>
                  <a:pt x="196" y="249"/>
                  <a:pt x="177" y="250"/>
                  <a:pt x="159" y="248"/>
                </a:cubicBezTo>
                <a:cubicBezTo>
                  <a:pt x="122" y="236"/>
                  <a:pt x="85" y="237"/>
                  <a:pt x="49" y="223"/>
                </a:cubicBezTo>
                <a:cubicBezTo>
                  <a:pt x="27" y="193"/>
                  <a:pt x="48" y="214"/>
                  <a:pt x="18" y="200"/>
                </a:cubicBezTo>
                <a:cubicBezTo>
                  <a:pt x="11" y="197"/>
                  <a:pt x="0" y="188"/>
                  <a:pt x="0" y="18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2" name="Freeform 21"/>
          <p:cNvSpPr>
            <a:spLocks/>
          </p:cNvSpPr>
          <p:nvPr/>
        </p:nvSpPr>
        <p:spPr bwMode="auto">
          <a:xfrm>
            <a:off x="762000" y="5638800"/>
            <a:ext cx="457200" cy="179388"/>
          </a:xfrm>
          <a:custGeom>
            <a:avLst/>
            <a:gdLst>
              <a:gd name="T0" fmla="*/ 2147483647 w 284"/>
              <a:gd name="T1" fmla="*/ 0 h 113"/>
              <a:gd name="T2" fmla="*/ 2147483647 w 284"/>
              <a:gd name="T3" fmla="*/ 2147483647 h 113"/>
              <a:gd name="T4" fmla="*/ 2147483647 w 284"/>
              <a:gd name="T5" fmla="*/ 2147483647 h 113"/>
              <a:gd name="T6" fmla="*/ 2147483647 w 284"/>
              <a:gd name="T7" fmla="*/ 2147483647 h 113"/>
              <a:gd name="T8" fmla="*/ 2147483647 w 284"/>
              <a:gd name="T9" fmla="*/ 2147483647 h 113"/>
              <a:gd name="T10" fmla="*/ 2147483647 w 284"/>
              <a:gd name="T11" fmla="*/ 2147483647 h 113"/>
              <a:gd name="T12" fmla="*/ 2147483647 w 284"/>
              <a:gd name="T13" fmla="*/ 2147483647 h 113"/>
              <a:gd name="T14" fmla="*/ 0 w 284"/>
              <a:gd name="T15" fmla="*/ 2147483647 h 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113"/>
              <a:gd name="T26" fmla="*/ 284 w 284"/>
              <a:gd name="T27" fmla="*/ 113 h 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113">
                <a:moveTo>
                  <a:pt x="284" y="0"/>
                </a:moveTo>
                <a:cubicBezTo>
                  <a:pt x="268" y="3"/>
                  <a:pt x="250" y="0"/>
                  <a:pt x="236" y="8"/>
                </a:cubicBezTo>
                <a:cubicBezTo>
                  <a:pt x="229" y="12"/>
                  <a:pt x="232" y="25"/>
                  <a:pt x="228" y="32"/>
                </a:cubicBezTo>
                <a:cubicBezTo>
                  <a:pt x="224" y="39"/>
                  <a:pt x="218" y="46"/>
                  <a:pt x="211" y="49"/>
                </a:cubicBezTo>
                <a:cubicBezTo>
                  <a:pt x="191" y="58"/>
                  <a:pt x="167" y="58"/>
                  <a:pt x="146" y="65"/>
                </a:cubicBezTo>
                <a:cubicBezTo>
                  <a:pt x="130" y="76"/>
                  <a:pt x="114" y="86"/>
                  <a:pt x="98" y="97"/>
                </a:cubicBezTo>
                <a:cubicBezTo>
                  <a:pt x="84" y="107"/>
                  <a:pt x="49" y="113"/>
                  <a:pt x="49" y="113"/>
                </a:cubicBezTo>
                <a:cubicBezTo>
                  <a:pt x="18" y="92"/>
                  <a:pt x="35" y="97"/>
                  <a:pt x="0" y="97"/>
                </a:cubicBezTo>
              </a:path>
            </a:pathLst>
          </a:custGeom>
          <a:noFill/>
          <a:ln w="22225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Freeform 25"/>
          <p:cNvSpPr/>
          <p:nvPr/>
        </p:nvSpPr>
        <p:spPr>
          <a:xfrm>
            <a:off x="7631113" y="498475"/>
            <a:ext cx="463550" cy="2081213"/>
          </a:xfrm>
          <a:custGeom>
            <a:avLst/>
            <a:gdLst>
              <a:gd name="connsiteX0" fmla="*/ 358790 w 463841"/>
              <a:gd name="connsiteY0" fmla="*/ 0 h 2082297"/>
              <a:gd name="connsiteX1" fmla="*/ 340683 w 463841"/>
              <a:gd name="connsiteY1" fmla="*/ 81481 h 2082297"/>
              <a:gd name="connsiteX2" fmla="*/ 331630 w 463841"/>
              <a:gd name="connsiteY2" fmla="*/ 95061 h 2082297"/>
              <a:gd name="connsiteX3" fmla="*/ 313523 w 463841"/>
              <a:gd name="connsiteY3" fmla="*/ 99588 h 2082297"/>
              <a:gd name="connsiteX4" fmla="*/ 304469 w 463841"/>
              <a:gd name="connsiteY4" fmla="*/ 108641 h 2082297"/>
              <a:gd name="connsiteX5" fmla="*/ 286362 w 463841"/>
              <a:gd name="connsiteY5" fmla="*/ 113168 h 2082297"/>
              <a:gd name="connsiteX6" fmla="*/ 277309 w 463841"/>
              <a:gd name="connsiteY6" fmla="*/ 131275 h 2082297"/>
              <a:gd name="connsiteX7" fmla="*/ 268256 w 463841"/>
              <a:gd name="connsiteY7" fmla="*/ 144855 h 2082297"/>
              <a:gd name="connsiteX8" fmla="*/ 250149 w 463841"/>
              <a:gd name="connsiteY8" fmla="*/ 153909 h 2082297"/>
              <a:gd name="connsiteX9" fmla="*/ 232042 w 463841"/>
              <a:gd name="connsiteY9" fmla="*/ 176542 h 2082297"/>
              <a:gd name="connsiteX10" fmla="*/ 222988 w 463841"/>
              <a:gd name="connsiteY10" fmla="*/ 185596 h 2082297"/>
              <a:gd name="connsiteX11" fmla="*/ 209408 w 463841"/>
              <a:gd name="connsiteY11" fmla="*/ 212756 h 2082297"/>
              <a:gd name="connsiteX12" fmla="*/ 191301 w 463841"/>
              <a:gd name="connsiteY12" fmla="*/ 226336 h 2082297"/>
              <a:gd name="connsiteX13" fmla="*/ 173194 w 463841"/>
              <a:gd name="connsiteY13" fmla="*/ 244443 h 2082297"/>
              <a:gd name="connsiteX14" fmla="*/ 164141 w 463841"/>
              <a:gd name="connsiteY14" fmla="*/ 253497 h 2082297"/>
              <a:gd name="connsiteX15" fmla="*/ 155087 w 463841"/>
              <a:gd name="connsiteY15" fmla="*/ 316871 h 2082297"/>
              <a:gd name="connsiteX16" fmla="*/ 146034 w 463841"/>
              <a:gd name="connsiteY16" fmla="*/ 339505 h 2082297"/>
              <a:gd name="connsiteX17" fmla="*/ 118873 w 463841"/>
              <a:gd name="connsiteY17" fmla="*/ 348558 h 2082297"/>
              <a:gd name="connsiteX18" fmla="*/ 105293 w 463841"/>
              <a:gd name="connsiteY18" fmla="*/ 353085 h 2082297"/>
              <a:gd name="connsiteX19" fmla="*/ 87186 w 463841"/>
              <a:gd name="connsiteY19" fmla="*/ 375718 h 2082297"/>
              <a:gd name="connsiteX20" fmla="*/ 78133 w 463841"/>
              <a:gd name="connsiteY20" fmla="*/ 389299 h 2082297"/>
              <a:gd name="connsiteX21" fmla="*/ 50972 w 463841"/>
              <a:gd name="connsiteY21" fmla="*/ 434566 h 2082297"/>
              <a:gd name="connsiteX22" fmla="*/ 41919 w 463841"/>
              <a:gd name="connsiteY22" fmla="*/ 452673 h 2082297"/>
              <a:gd name="connsiteX23" fmla="*/ 14758 w 463841"/>
              <a:gd name="connsiteY23" fmla="*/ 461726 h 2082297"/>
              <a:gd name="connsiteX24" fmla="*/ 10232 w 463841"/>
              <a:gd name="connsiteY24" fmla="*/ 475307 h 2082297"/>
              <a:gd name="connsiteX25" fmla="*/ 1178 w 463841"/>
              <a:gd name="connsiteY25" fmla="*/ 484360 h 2082297"/>
              <a:gd name="connsiteX26" fmla="*/ 5705 w 463841"/>
              <a:gd name="connsiteY26" fmla="*/ 516047 h 2082297"/>
              <a:gd name="connsiteX27" fmla="*/ 10232 w 463841"/>
              <a:gd name="connsiteY27" fmla="*/ 529627 h 2082297"/>
              <a:gd name="connsiteX28" fmla="*/ 28339 w 463841"/>
              <a:gd name="connsiteY28" fmla="*/ 547734 h 2082297"/>
              <a:gd name="connsiteX29" fmla="*/ 46446 w 463841"/>
              <a:gd name="connsiteY29" fmla="*/ 565841 h 2082297"/>
              <a:gd name="connsiteX30" fmla="*/ 64553 w 463841"/>
              <a:gd name="connsiteY30" fmla="*/ 583948 h 2082297"/>
              <a:gd name="connsiteX31" fmla="*/ 82659 w 463841"/>
              <a:gd name="connsiteY31" fmla="*/ 606582 h 2082297"/>
              <a:gd name="connsiteX32" fmla="*/ 87186 w 463841"/>
              <a:gd name="connsiteY32" fmla="*/ 624689 h 2082297"/>
              <a:gd name="connsiteX33" fmla="*/ 78133 w 463841"/>
              <a:gd name="connsiteY33" fmla="*/ 642796 h 2082297"/>
              <a:gd name="connsiteX34" fmla="*/ 55499 w 463841"/>
              <a:gd name="connsiteY34" fmla="*/ 660903 h 2082297"/>
              <a:gd name="connsiteX35" fmla="*/ 37392 w 463841"/>
              <a:gd name="connsiteY35" fmla="*/ 710697 h 2082297"/>
              <a:gd name="connsiteX36" fmla="*/ 41919 w 463841"/>
              <a:gd name="connsiteY36" fmla="*/ 751437 h 2082297"/>
              <a:gd name="connsiteX37" fmla="*/ 50972 w 463841"/>
              <a:gd name="connsiteY37" fmla="*/ 760491 h 2082297"/>
              <a:gd name="connsiteX38" fmla="*/ 64553 w 463841"/>
              <a:gd name="connsiteY38" fmla="*/ 783124 h 2082297"/>
              <a:gd name="connsiteX39" fmla="*/ 69079 w 463841"/>
              <a:gd name="connsiteY39" fmla="*/ 796705 h 2082297"/>
              <a:gd name="connsiteX40" fmla="*/ 105293 w 463841"/>
              <a:gd name="connsiteY40" fmla="*/ 828392 h 2082297"/>
              <a:gd name="connsiteX41" fmla="*/ 118873 w 463841"/>
              <a:gd name="connsiteY41" fmla="*/ 832918 h 2082297"/>
              <a:gd name="connsiteX42" fmla="*/ 132454 w 463841"/>
              <a:gd name="connsiteY42" fmla="*/ 841972 h 2082297"/>
              <a:gd name="connsiteX43" fmla="*/ 150560 w 463841"/>
              <a:gd name="connsiteY43" fmla="*/ 846499 h 2082297"/>
              <a:gd name="connsiteX44" fmla="*/ 164141 w 463841"/>
              <a:gd name="connsiteY44" fmla="*/ 851025 h 2082297"/>
              <a:gd name="connsiteX45" fmla="*/ 173194 w 463841"/>
              <a:gd name="connsiteY45" fmla="*/ 860079 h 2082297"/>
              <a:gd name="connsiteX46" fmla="*/ 195828 w 463841"/>
              <a:gd name="connsiteY46" fmla="*/ 873659 h 2082297"/>
              <a:gd name="connsiteX47" fmla="*/ 200355 w 463841"/>
              <a:gd name="connsiteY47" fmla="*/ 887239 h 2082297"/>
              <a:gd name="connsiteX48" fmla="*/ 227515 w 463841"/>
              <a:gd name="connsiteY48" fmla="*/ 896293 h 2082297"/>
              <a:gd name="connsiteX49" fmla="*/ 268256 w 463841"/>
              <a:gd name="connsiteY49" fmla="*/ 905346 h 2082297"/>
              <a:gd name="connsiteX50" fmla="*/ 336157 w 463841"/>
              <a:gd name="connsiteY50" fmla="*/ 927980 h 2082297"/>
              <a:gd name="connsiteX51" fmla="*/ 349737 w 463841"/>
              <a:gd name="connsiteY51" fmla="*/ 932507 h 2082297"/>
              <a:gd name="connsiteX52" fmla="*/ 363317 w 463841"/>
              <a:gd name="connsiteY52" fmla="*/ 937033 h 2082297"/>
              <a:gd name="connsiteX53" fmla="*/ 381424 w 463841"/>
              <a:gd name="connsiteY53" fmla="*/ 955140 h 2082297"/>
              <a:gd name="connsiteX54" fmla="*/ 390477 w 463841"/>
              <a:gd name="connsiteY54" fmla="*/ 964194 h 2082297"/>
              <a:gd name="connsiteX55" fmla="*/ 395004 w 463841"/>
              <a:gd name="connsiteY55" fmla="*/ 977774 h 2082297"/>
              <a:gd name="connsiteX56" fmla="*/ 395004 w 463841"/>
              <a:gd name="connsiteY56" fmla="*/ 1041148 h 2082297"/>
              <a:gd name="connsiteX57" fmla="*/ 376897 w 463841"/>
              <a:gd name="connsiteY57" fmla="*/ 1059255 h 2082297"/>
              <a:gd name="connsiteX58" fmla="*/ 381424 w 463841"/>
              <a:gd name="connsiteY58" fmla="*/ 1077362 h 2082297"/>
              <a:gd name="connsiteX59" fmla="*/ 399531 w 463841"/>
              <a:gd name="connsiteY59" fmla="*/ 1099996 h 2082297"/>
              <a:gd name="connsiteX60" fmla="*/ 408584 w 463841"/>
              <a:gd name="connsiteY60" fmla="*/ 1176950 h 2082297"/>
              <a:gd name="connsiteX61" fmla="*/ 417638 w 463841"/>
              <a:gd name="connsiteY61" fmla="*/ 1204110 h 2082297"/>
              <a:gd name="connsiteX62" fmla="*/ 426691 w 463841"/>
              <a:gd name="connsiteY62" fmla="*/ 1217691 h 2082297"/>
              <a:gd name="connsiteX63" fmla="*/ 435745 w 463841"/>
              <a:gd name="connsiteY63" fmla="*/ 1244851 h 2082297"/>
              <a:gd name="connsiteX64" fmla="*/ 440271 w 463841"/>
              <a:gd name="connsiteY64" fmla="*/ 1281065 h 2082297"/>
              <a:gd name="connsiteX65" fmla="*/ 431218 w 463841"/>
              <a:gd name="connsiteY65" fmla="*/ 1294645 h 2082297"/>
              <a:gd name="connsiteX66" fmla="*/ 444798 w 463841"/>
              <a:gd name="connsiteY66" fmla="*/ 1385180 h 2082297"/>
              <a:gd name="connsiteX67" fmla="*/ 458378 w 463841"/>
              <a:gd name="connsiteY67" fmla="*/ 1394233 h 2082297"/>
              <a:gd name="connsiteX68" fmla="*/ 462905 w 463841"/>
              <a:gd name="connsiteY68" fmla="*/ 1407813 h 2082297"/>
              <a:gd name="connsiteX69" fmla="*/ 453852 w 463841"/>
              <a:gd name="connsiteY69" fmla="*/ 1416867 h 2082297"/>
              <a:gd name="connsiteX70" fmla="*/ 426691 w 463841"/>
              <a:gd name="connsiteY70" fmla="*/ 1430447 h 2082297"/>
              <a:gd name="connsiteX71" fmla="*/ 408584 w 463841"/>
              <a:gd name="connsiteY71" fmla="*/ 1439501 h 2082297"/>
              <a:gd name="connsiteX72" fmla="*/ 404057 w 463841"/>
              <a:gd name="connsiteY72" fmla="*/ 1525509 h 2082297"/>
              <a:gd name="connsiteX73" fmla="*/ 417638 w 463841"/>
              <a:gd name="connsiteY73" fmla="*/ 1539089 h 2082297"/>
              <a:gd name="connsiteX74" fmla="*/ 435745 w 463841"/>
              <a:gd name="connsiteY74" fmla="*/ 1561722 h 2082297"/>
              <a:gd name="connsiteX75" fmla="*/ 431218 w 463841"/>
              <a:gd name="connsiteY75" fmla="*/ 1670364 h 2082297"/>
              <a:gd name="connsiteX76" fmla="*/ 408584 w 463841"/>
              <a:gd name="connsiteY76" fmla="*/ 1674891 h 2082297"/>
              <a:gd name="connsiteX77" fmla="*/ 322576 w 463841"/>
              <a:gd name="connsiteY77" fmla="*/ 1656784 h 2082297"/>
              <a:gd name="connsiteX78" fmla="*/ 299943 w 463841"/>
              <a:gd name="connsiteY78" fmla="*/ 1634150 h 2082297"/>
              <a:gd name="connsiteX79" fmla="*/ 290889 w 463841"/>
              <a:gd name="connsiteY79" fmla="*/ 1625097 h 2082297"/>
              <a:gd name="connsiteX80" fmla="*/ 245622 w 463841"/>
              <a:gd name="connsiteY80" fmla="*/ 1652257 h 2082297"/>
              <a:gd name="connsiteX81" fmla="*/ 236568 w 463841"/>
              <a:gd name="connsiteY81" fmla="*/ 1665837 h 2082297"/>
              <a:gd name="connsiteX82" fmla="*/ 241095 w 463841"/>
              <a:gd name="connsiteY82" fmla="*/ 1769952 h 2082297"/>
              <a:gd name="connsiteX83" fmla="*/ 213935 w 463841"/>
              <a:gd name="connsiteY83" fmla="*/ 1842380 h 2082297"/>
              <a:gd name="connsiteX84" fmla="*/ 200355 w 463841"/>
              <a:gd name="connsiteY84" fmla="*/ 1905754 h 2082297"/>
              <a:gd name="connsiteX85" fmla="*/ 209408 w 463841"/>
              <a:gd name="connsiteY85" fmla="*/ 1932914 h 2082297"/>
              <a:gd name="connsiteX86" fmla="*/ 213935 w 463841"/>
              <a:gd name="connsiteY86" fmla="*/ 1946495 h 2082297"/>
              <a:gd name="connsiteX87" fmla="*/ 236568 w 463841"/>
              <a:gd name="connsiteY87" fmla="*/ 1964602 h 2082297"/>
              <a:gd name="connsiteX88" fmla="*/ 241095 w 463841"/>
              <a:gd name="connsiteY88" fmla="*/ 1978182 h 2082297"/>
              <a:gd name="connsiteX89" fmla="*/ 259202 w 463841"/>
              <a:gd name="connsiteY89" fmla="*/ 1996289 h 2082297"/>
              <a:gd name="connsiteX90" fmla="*/ 263729 w 463841"/>
              <a:gd name="connsiteY90" fmla="*/ 2082297 h 208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3841" h="2082297">
                <a:moveTo>
                  <a:pt x="358790" y="0"/>
                </a:moveTo>
                <a:cubicBezTo>
                  <a:pt x="352958" y="37913"/>
                  <a:pt x="355284" y="52280"/>
                  <a:pt x="340683" y="81481"/>
                </a:cubicBezTo>
                <a:cubicBezTo>
                  <a:pt x="338250" y="86347"/>
                  <a:pt x="336157" y="92043"/>
                  <a:pt x="331630" y="95061"/>
                </a:cubicBezTo>
                <a:cubicBezTo>
                  <a:pt x="326453" y="98512"/>
                  <a:pt x="319559" y="98079"/>
                  <a:pt x="313523" y="99588"/>
                </a:cubicBezTo>
                <a:cubicBezTo>
                  <a:pt x="310505" y="102606"/>
                  <a:pt x="308286" y="106732"/>
                  <a:pt x="304469" y="108641"/>
                </a:cubicBezTo>
                <a:cubicBezTo>
                  <a:pt x="298904" y="111423"/>
                  <a:pt x="291141" y="109185"/>
                  <a:pt x="286362" y="113168"/>
                </a:cubicBezTo>
                <a:cubicBezTo>
                  <a:pt x="281178" y="117488"/>
                  <a:pt x="280657" y="125416"/>
                  <a:pt x="277309" y="131275"/>
                </a:cubicBezTo>
                <a:cubicBezTo>
                  <a:pt x="274610" y="135999"/>
                  <a:pt x="272435" y="141372"/>
                  <a:pt x="268256" y="144855"/>
                </a:cubicBezTo>
                <a:cubicBezTo>
                  <a:pt x="263072" y="149175"/>
                  <a:pt x="255764" y="150166"/>
                  <a:pt x="250149" y="153909"/>
                </a:cubicBezTo>
                <a:cubicBezTo>
                  <a:pt x="240777" y="160157"/>
                  <a:pt x="238963" y="167890"/>
                  <a:pt x="232042" y="176542"/>
                </a:cubicBezTo>
                <a:cubicBezTo>
                  <a:pt x="229376" y="179875"/>
                  <a:pt x="226006" y="182578"/>
                  <a:pt x="222988" y="185596"/>
                </a:cubicBezTo>
                <a:cubicBezTo>
                  <a:pt x="219306" y="196640"/>
                  <a:pt x="218182" y="203982"/>
                  <a:pt x="209408" y="212756"/>
                </a:cubicBezTo>
                <a:cubicBezTo>
                  <a:pt x="204073" y="218091"/>
                  <a:pt x="196979" y="221368"/>
                  <a:pt x="191301" y="226336"/>
                </a:cubicBezTo>
                <a:cubicBezTo>
                  <a:pt x="184877" y="231957"/>
                  <a:pt x="179230" y="238407"/>
                  <a:pt x="173194" y="244443"/>
                </a:cubicBezTo>
                <a:lnTo>
                  <a:pt x="164141" y="253497"/>
                </a:lnTo>
                <a:cubicBezTo>
                  <a:pt x="161123" y="274622"/>
                  <a:pt x="159483" y="295990"/>
                  <a:pt x="155087" y="316871"/>
                </a:cubicBezTo>
                <a:cubicBezTo>
                  <a:pt x="153413" y="324822"/>
                  <a:pt x="152149" y="334154"/>
                  <a:pt x="146034" y="339505"/>
                </a:cubicBezTo>
                <a:cubicBezTo>
                  <a:pt x="138852" y="345789"/>
                  <a:pt x="127927" y="345540"/>
                  <a:pt x="118873" y="348558"/>
                </a:cubicBezTo>
                <a:lnTo>
                  <a:pt x="105293" y="353085"/>
                </a:lnTo>
                <a:cubicBezTo>
                  <a:pt x="77422" y="394893"/>
                  <a:pt x="112992" y="343460"/>
                  <a:pt x="87186" y="375718"/>
                </a:cubicBezTo>
                <a:cubicBezTo>
                  <a:pt x="83787" y="379966"/>
                  <a:pt x="81151" y="384772"/>
                  <a:pt x="78133" y="389299"/>
                </a:cubicBezTo>
                <a:cubicBezTo>
                  <a:pt x="60012" y="452718"/>
                  <a:pt x="82671" y="397584"/>
                  <a:pt x="50972" y="434566"/>
                </a:cubicBezTo>
                <a:cubicBezTo>
                  <a:pt x="46580" y="439689"/>
                  <a:pt x="47317" y="448624"/>
                  <a:pt x="41919" y="452673"/>
                </a:cubicBezTo>
                <a:cubicBezTo>
                  <a:pt x="34284" y="458399"/>
                  <a:pt x="14758" y="461726"/>
                  <a:pt x="14758" y="461726"/>
                </a:cubicBezTo>
                <a:cubicBezTo>
                  <a:pt x="13249" y="466253"/>
                  <a:pt x="12687" y="471215"/>
                  <a:pt x="10232" y="475307"/>
                </a:cubicBezTo>
                <a:cubicBezTo>
                  <a:pt x="8036" y="478967"/>
                  <a:pt x="1649" y="480118"/>
                  <a:pt x="1178" y="484360"/>
                </a:cubicBezTo>
                <a:cubicBezTo>
                  <a:pt x="0" y="494964"/>
                  <a:pt x="3612" y="505585"/>
                  <a:pt x="5705" y="516047"/>
                </a:cubicBezTo>
                <a:cubicBezTo>
                  <a:pt x="6641" y="520726"/>
                  <a:pt x="7459" y="525744"/>
                  <a:pt x="10232" y="529627"/>
                </a:cubicBezTo>
                <a:cubicBezTo>
                  <a:pt x="15193" y="536573"/>
                  <a:pt x="28339" y="547734"/>
                  <a:pt x="28339" y="547734"/>
                </a:cubicBezTo>
                <a:cubicBezTo>
                  <a:pt x="37391" y="574893"/>
                  <a:pt x="25321" y="550752"/>
                  <a:pt x="46446" y="565841"/>
                </a:cubicBezTo>
                <a:cubicBezTo>
                  <a:pt x="53392" y="570802"/>
                  <a:pt x="58517" y="577912"/>
                  <a:pt x="64553" y="583948"/>
                </a:cubicBezTo>
                <a:cubicBezTo>
                  <a:pt x="77451" y="596846"/>
                  <a:pt x="71241" y="589455"/>
                  <a:pt x="82659" y="606582"/>
                </a:cubicBezTo>
                <a:cubicBezTo>
                  <a:pt x="84168" y="612618"/>
                  <a:pt x="87958" y="618516"/>
                  <a:pt x="87186" y="624689"/>
                </a:cubicBezTo>
                <a:cubicBezTo>
                  <a:pt x="86349" y="631385"/>
                  <a:pt x="81876" y="637181"/>
                  <a:pt x="78133" y="642796"/>
                </a:cubicBezTo>
                <a:cubicBezTo>
                  <a:pt x="72975" y="650534"/>
                  <a:pt x="62760" y="656062"/>
                  <a:pt x="55499" y="660903"/>
                </a:cubicBezTo>
                <a:cubicBezTo>
                  <a:pt x="52403" y="668644"/>
                  <a:pt x="37857" y="703725"/>
                  <a:pt x="37392" y="710697"/>
                </a:cubicBezTo>
                <a:cubicBezTo>
                  <a:pt x="36483" y="724330"/>
                  <a:pt x="38324" y="738255"/>
                  <a:pt x="41919" y="751437"/>
                </a:cubicBezTo>
                <a:cubicBezTo>
                  <a:pt x="43042" y="755554"/>
                  <a:pt x="47954" y="757473"/>
                  <a:pt x="50972" y="760491"/>
                </a:cubicBezTo>
                <a:cubicBezTo>
                  <a:pt x="63799" y="798970"/>
                  <a:pt x="45908" y="752048"/>
                  <a:pt x="64553" y="783124"/>
                </a:cubicBezTo>
                <a:cubicBezTo>
                  <a:pt x="67008" y="787216"/>
                  <a:pt x="66216" y="792888"/>
                  <a:pt x="69079" y="796705"/>
                </a:cubicBezTo>
                <a:cubicBezTo>
                  <a:pt x="76155" y="806140"/>
                  <a:pt x="92730" y="822111"/>
                  <a:pt x="105293" y="828392"/>
                </a:cubicBezTo>
                <a:cubicBezTo>
                  <a:pt x="109561" y="830526"/>
                  <a:pt x="114346" y="831409"/>
                  <a:pt x="118873" y="832918"/>
                </a:cubicBezTo>
                <a:cubicBezTo>
                  <a:pt x="123400" y="835936"/>
                  <a:pt x="127453" y="839829"/>
                  <a:pt x="132454" y="841972"/>
                </a:cubicBezTo>
                <a:cubicBezTo>
                  <a:pt x="138172" y="844423"/>
                  <a:pt x="144578" y="844790"/>
                  <a:pt x="150560" y="846499"/>
                </a:cubicBezTo>
                <a:cubicBezTo>
                  <a:pt x="155148" y="847810"/>
                  <a:pt x="159614" y="849516"/>
                  <a:pt x="164141" y="851025"/>
                </a:cubicBezTo>
                <a:cubicBezTo>
                  <a:pt x="167159" y="854043"/>
                  <a:pt x="169534" y="857883"/>
                  <a:pt x="173194" y="860079"/>
                </a:cubicBezTo>
                <a:cubicBezTo>
                  <a:pt x="202581" y="877713"/>
                  <a:pt x="172882" y="850716"/>
                  <a:pt x="195828" y="873659"/>
                </a:cubicBezTo>
                <a:cubicBezTo>
                  <a:pt x="197337" y="878186"/>
                  <a:pt x="196472" y="884466"/>
                  <a:pt x="200355" y="887239"/>
                </a:cubicBezTo>
                <a:cubicBezTo>
                  <a:pt x="208121" y="892786"/>
                  <a:pt x="218462" y="893275"/>
                  <a:pt x="227515" y="896293"/>
                </a:cubicBezTo>
                <a:cubicBezTo>
                  <a:pt x="249796" y="903720"/>
                  <a:pt x="236401" y="900037"/>
                  <a:pt x="268256" y="905346"/>
                </a:cubicBezTo>
                <a:lnTo>
                  <a:pt x="336157" y="927980"/>
                </a:lnTo>
                <a:lnTo>
                  <a:pt x="349737" y="932507"/>
                </a:lnTo>
                <a:lnTo>
                  <a:pt x="363317" y="937033"/>
                </a:lnTo>
                <a:lnTo>
                  <a:pt x="381424" y="955140"/>
                </a:lnTo>
                <a:lnTo>
                  <a:pt x="390477" y="964194"/>
                </a:lnTo>
                <a:cubicBezTo>
                  <a:pt x="391986" y="968721"/>
                  <a:pt x="392870" y="973506"/>
                  <a:pt x="395004" y="977774"/>
                </a:cubicBezTo>
                <a:cubicBezTo>
                  <a:pt x="409214" y="1006193"/>
                  <a:pt x="418057" y="983514"/>
                  <a:pt x="395004" y="1041148"/>
                </a:cubicBezTo>
                <a:cubicBezTo>
                  <a:pt x="391834" y="1049073"/>
                  <a:pt x="376897" y="1059255"/>
                  <a:pt x="376897" y="1059255"/>
                </a:cubicBezTo>
                <a:cubicBezTo>
                  <a:pt x="378406" y="1065291"/>
                  <a:pt x="378973" y="1071644"/>
                  <a:pt x="381424" y="1077362"/>
                </a:cubicBezTo>
                <a:cubicBezTo>
                  <a:pt x="385707" y="1087356"/>
                  <a:pt x="392230" y="1092695"/>
                  <a:pt x="399531" y="1099996"/>
                </a:cubicBezTo>
                <a:cubicBezTo>
                  <a:pt x="412947" y="1140249"/>
                  <a:pt x="393981" y="1079605"/>
                  <a:pt x="408584" y="1176950"/>
                </a:cubicBezTo>
                <a:cubicBezTo>
                  <a:pt x="410000" y="1186388"/>
                  <a:pt x="412345" y="1196169"/>
                  <a:pt x="417638" y="1204110"/>
                </a:cubicBezTo>
                <a:cubicBezTo>
                  <a:pt x="420656" y="1208637"/>
                  <a:pt x="424481" y="1212719"/>
                  <a:pt x="426691" y="1217691"/>
                </a:cubicBezTo>
                <a:cubicBezTo>
                  <a:pt x="430567" y="1226412"/>
                  <a:pt x="435745" y="1244851"/>
                  <a:pt x="435745" y="1244851"/>
                </a:cubicBezTo>
                <a:cubicBezTo>
                  <a:pt x="437254" y="1256922"/>
                  <a:pt x="441372" y="1268950"/>
                  <a:pt x="440271" y="1281065"/>
                </a:cubicBezTo>
                <a:cubicBezTo>
                  <a:pt x="439778" y="1286483"/>
                  <a:pt x="431477" y="1289211"/>
                  <a:pt x="431218" y="1294645"/>
                </a:cubicBezTo>
                <a:cubicBezTo>
                  <a:pt x="429115" y="1338820"/>
                  <a:pt x="417589" y="1363412"/>
                  <a:pt x="444798" y="1385180"/>
                </a:cubicBezTo>
                <a:cubicBezTo>
                  <a:pt x="449046" y="1388579"/>
                  <a:pt x="453851" y="1391215"/>
                  <a:pt x="458378" y="1394233"/>
                </a:cubicBezTo>
                <a:cubicBezTo>
                  <a:pt x="459887" y="1398760"/>
                  <a:pt x="463841" y="1403134"/>
                  <a:pt x="462905" y="1407813"/>
                </a:cubicBezTo>
                <a:cubicBezTo>
                  <a:pt x="462068" y="1411998"/>
                  <a:pt x="457185" y="1414201"/>
                  <a:pt x="453852" y="1416867"/>
                </a:cubicBezTo>
                <a:cubicBezTo>
                  <a:pt x="437125" y="1430249"/>
                  <a:pt x="444710" y="1422724"/>
                  <a:pt x="426691" y="1430447"/>
                </a:cubicBezTo>
                <a:cubicBezTo>
                  <a:pt x="420489" y="1433105"/>
                  <a:pt x="414620" y="1436483"/>
                  <a:pt x="408584" y="1439501"/>
                </a:cubicBezTo>
                <a:cubicBezTo>
                  <a:pt x="388083" y="1470253"/>
                  <a:pt x="390432" y="1460791"/>
                  <a:pt x="404057" y="1525509"/>
                </a:cubicBezTo>
                <a:cubicBezTo>
                  <a:pt x="405376" y="1531774"/>
                  <a:pt x="413540" y="1534171"/>
                  <a:pt x="417638" y="1539089"/>
                </a:cubicBezTo>
                <a:cubicBezTo>
                  <a:pt x="446188" y="1573347"/>
                  <a:pt x="409406" y="1535386"/>
                  <a:pt x="435745" y="1561722"/>
                </a:cubicBezTo>
                <a:cubicBezTo>
                  <a:pt x="448628" y="1600380"/>
                  <a:pt x="452107" y="1604712"/>
                  <a:pt x="431218" y="1670364"/>
                </a:cubicBezTo>
                <a:cubicBezTo>
                  <a:pt x="428885" y="1677696"/>
                  <a:pt x="416129" y="1673382"/>
                  <a:pt x="408584" y="1674891"/>
                </a:cubicBezTo>
                <a:cubicBezTo>
                  <a:pt x="397195" y="1673264"/>
                  <a:pt x="342165" y="1670496"/>
                  <a:pt x="322576" y="1656784"/>
                </a:cubicBezTo>
                <a:cubicBezTo>
                  <a:pt x="313835" y="1650665"/>
                  <a:pt x="307488" y="1641695"/>
                  <a:pt x="299943" y="1634150"/>
                </a:cubicBezTo>
                <a:lnTo>
                  <a:pt x="290889" y="1625097"/>
                </a:lnTo>
                <a:cubicBezTo>
                  <a:pt x="243634" y="1636910"/>
                  <a:pt x="262677" y="1622411"/>
                  <a:pt x="245622" y="1652257"/>
                </a:cubicBezTo>
                <a:cubicBezTo>
                  <a:pt x="242923" y="1656981"/>
                  <a:pt x="239586" y="1661310"/>
                  <a:pt x="236568" y="1665837"/>
                </a:cubicBezTo>
                <a:cubicBezTo>
                  <a:pt x="238077" y="1700542"/>
                  <a:pt x="242147" y="1735230"/>
                  <a:pt x="241095" y="1769952"/>
                </a:cubicBezTo>
                <a:cubicBezTo>
                  <a:pt x="238466" y="1856724"/>
                  <a:pt x="234526" y="1780611"/>
                  <a:pt x="213935" y="1842380"/>
                </a:cubicBezTo>
                <a:cubicBezTo>
                  <a:pt x="204073" y="1871964"/>
                  <a:pt x="210262" y="1851265"/>
                  <a:pt x="200355" y="1905754"/>
                </a:cubicBezTo>
                <a:lnTo>
                  <a:pt x="209408" y="1932914"/>
                </a:lnTo>
                <a:cubicBezTo>
                  <a:pt x="210917" y="1937441"/>
                  <a:pt x="209965" y="1943848"/>
                  <a:pt x="213935" y="1946495"/>
                </a:cubicBezTo>
                <a:cubicBezTo>
                  <a:pt x="231066" y="1957915"/>
                  <a:pt x="223668" y="1951701"/>
                  <a:pt x="236568" y="1964602"/>
                </a:cubicBezTo>
                <a:cubicBezTo>
                  <a:pt x="238077" y="1969129"/>
                  <a:pt x="238322" y="1974299"/>
                  <a:pt x="241095" y="1978182"/>
                </a:cubicBezTo>
                <a:cubicBezTo>
                  <a:pt x="246056" y="1985128"/>
                  <a:pt x="259202" y="1996289"/>
                  <a:pt x="259202" y="1996289"/>
                </a:cubicBezTo>
                <a:cubicBezTo>
                  <a:pt x="271364" y="2032773"/>
                  <a:pt x="263729" y="2005097"/>
                  <a:pt x="263729" y="2082297"/>
                </a:cubicBez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0425" y="603250"/>
            <a:ext cx="663575" cy="1117600"/>
          </a:xfrm>
          <a:custGeom>
            <a:avLst/>
            <a:gdLst>
              <a:gd name="connsiteX0" fmla="*/ 663770 w 663770"/>
              <a:gd name="connsiteY0" fmla="*/ 0 h 1117600"/>
              <a:gd name="connsiteX1" fmla="*/ 651070 w 663770"/>
              <a:gd name="connsiteY1" fmla="*/ 19050 h 1117600"/>
              <a:gd name="connsiteX2" fmla="*/ 638370 w 663770"/>
              <a:gd name="connsiteY2" fmla="*/ 76200 h 1117600"/>
              <a:gd name="connsiteX3" fmla="*/ 619320 w 663770"/>
              <a:gd name="connsiteY3" fmla="*/ 88900 h 1117600"/>
              <a:gd name="connsiteX4" fmla="*/ 562170 w 663770"/>
              <a:gd name="connsiteY4" fmla="*/ 107950 h 1117600"/>
              <a:gd name="connsiteX5" fmla="*/ 498670 w 663770"/>
              <a:gd name="connsiteY5" fmla="*/ 95250 h 1117600"/>
              <a:gd name="connsiteX6" fmla="*/ 403420 w 663770"/>
              <a:gd name="connsiteY6" fmla="*/ 69850 h 1117600"/>
              <a:gd name="connsiteX7" fmla="*/ 327220 w 663770"/>
              <a:gd name="connsiteY7" fmla="*/ 76200 h 1117600"/>
              <a:gd name="connsiteX8" fmla="*/ 314520 w 663770"/>
              <a:gd name="connsiteY8" fmla="*/ 95250 h 1117600"/>
              <a:gd name="connsiteX9" fmla="*/ 289120 w 663770"/>
              <a:gd name="connsiteY9" fmla="*/ 101600 h 1117600"/>
              <a:gd name="connsiteX10" fmla="*/ 238320 w 663770"/>
              <a:gd name="connsiteY10" fmla="*/ 133350 h 1117600"/>
              <a:gd name="connsiteX11" fmla="*/ 200220 w 663770"/>
              <a:gd name="connsiteY11" fmla="*/ 146050 h 1117600"/>
              <a:gd name="connsiteX12" fmla="*/ 136720 w 663770"/>
              <a:gd name="connsiteY12" fmla="*/ 95250 h 1117600"/>
              <a:gd name="connsiteX13" fmla="*/ 66870 w 663770"/>
              <a:gd name="connsiteY13" fmla="*/ 107950 h 1117600"/>
              <a:gd name="connsiteX14" fmla="*/ 41470 w 663770"/>
              <a:gd name="connsiteY14" fmla="*/ 114300 h 1117600"/>
              <a:gd name="connsiteX15" fmla="*/ 28770 w 663770"/>
              <a:gd name="connsiteY15" fmla="*/ 177800 h 1117600"/>
              <a:gd name="connsiteX16" fmla="*/ 9720 w 663770"/>
              <a:gd name="connsiteY16" fmla="*/ 190500 h 1117600"/>
              <a:gd name="connsiteX17" fmla="*/ 35120 w 663770"/>
              <a:gd name="connsiteY17" fmla="*/ 260350 h 1117600"/>
              <a:gd name="connsiteX18" fmla="*/ 60520 w 663770"/>
              <a:gd name="connsiteY18" fmla="*/ 285750 h 1117600"/>
              <a:gd name="connsiteX19" fmla="*/ 85920 w 663770"/>
              <a:gd name="connsiteY19" fmla="*/ 323850 h 1117600"/>
              <a:gd name="connsiteX20" fmla="*/ 98620 w 663770"/>
              <a:gd name="connsiteY20" fmla="*/ 342900 h 1117600"/>
              <a:gd name="connsiteX21" fmla="*/ 117670 w 663770"/>
              <a:gd name="connsiteY21" fmla="*/ 381000 h 1117600"/>
              <a:gd name="connsiteX22" fmla="*/ 130370 w 663770"/>
              <a:gd name="connsiteY22" fmla="*/ 508000 h 1117600"/>
              <a:gd name="connsiteX23" fmla="*/ 143070 w 663770"/>
              <a:gd name="connsiteY23" fmla="*/ 571500 h 1117600"/>
              <a:gd name="connsiteX24" fmla="*/ 181170 w 663770"/>
              <a:gd name="connsiteY24" fmla="*/ 590550 h 1117600"/>
              <a:gd name="connsiteX25" fmla="*/ 200220 w 663770"/>
              <a:gd name="connsiteY25" fmla="*/ 603250 h 1117600"/>
              <a:gd name="connsiteX26" fmla="*/ 231970 w 663770"/>
              <a:gd name="connsiteY26" fmla="*/ 609600 h 1117600"/>
              <a:gd name="connsiteX27" fmla="*/ 257370 w 663770"/>
              <a:gd name="connsiteY27" fmla="*/ 641350 h 1117600"/>
              <a:gd name="connsiteX28" fmla="*/ 308170 w 663770"/>
              <a:gd name="connsiteY28" fmla="*/ 685800 h 1117600"/>
              <a:gd name="connsiteX29" fmla="*/ 301820 w 663770"/>
              <a:gd name="connsiteY29" fmla="*/ 742950 h 1117600"/>
              <a:gd name="connsiteX30" fmla="*/ 289120 w 663770"/>
              <a:gd name="connsiteY30" fmla="*/ 800100 h 1117600"/>
              <a:gd name="connsiteX31" fmla="*/ 263720 w 663770"/>
              <a:gd name="connsiteY31" fmla="*/ 901700 h 1117600"/>
              <a:gd name="connsiteX32" fmla="*/ 270070 w 663770"/>
              <a:gd name="connsiteY32" fmla="*/ 971550 h 1117600"/>
              <a:gd name="connsiteX33" fmla="*/ 289120 w 663770"/>
              <a:gd name="connsiteY33" fmla="*/ 984250 h 1117600"/>
              <a:gd name="connsiteX34" fmla="*/ 358970 w 663770"/>
              <a:gd name="connsiteY34" fmla="*/ 1003300 h 1117600"/>
              <a:gd name="connsiteX35" fmla="*/ 416120 w 663770"/>
              <a:gd name="connsiteY35" fmla="*/ 1009650 h 1117600"/>
              <a:gd name="connsiteX36" fmla="*/ 454220 w 663770"/>
              <a:gd name="connsiteY36" fmla="*/ 1022350 h 1117600"/>
              <a:gd name="connsiteX37" fmla="*/ 536770 w 663770"/>
              <a:gd name="connsiteY37" fmla="*/ 1041400 h 1117600"/>
              <a:gd name="connsiteX38" fmla="*/ 562170 w 663770"/>
              <a:gd name="connsiteY38" fmla="*/ 1079500 h 1117600"/>
              <a:gd name="connsiteX39" fmla="*/ 568520 w 663770"/>
              <a:gd name="connsiteY39" fmla="*/ 1098550 h 1117600"/>
              <a:gd name="connsiteX40" fmla="*/ 587570 w 663770"/>
              <a:gd name="connsiteY40" fmla="*/ 1104900 h 1117600"/>
              <a:gd name="connsiteX41" fmla="*/ 632020 w 663770"/>
              <a:gd name="connsiteY41" fmla="*/ 1111250 h 1117600"/>
              <a:gd name="connsiteX42" fmla="*/ 657420 w 663770"/>
              <a:gd name="connsiteY4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3770" h="1117600">
                <a:moveTo>
                  <a:pt x="663770" y="0"/>
                </a:moveTo>
                <a:cubicBezTo>
                  <a:pt x="659537" y="6350"/>
                  <a:pt x="653483" y="11810"/>
                  <a:pt x="651070" y="19050"/>
                </a:cubicBezTo>
                <a:cubicBezTo>
                  <a:pt x="644899" y="37563"/>
                  <a:pt x="646445" y="58434"/>
                  <a:pt x="638370" y="76200"/>
                </a:cubicBezTo>
                <a:cubicBezTo>
                  <a:pt x="635212" y="83148"/>
                  <a:pt x="625946" y="85114"/>
                  <a:pt x="619320" y="88900"/>
                </a:cubicBezTo>
                <a:cubicBezTo>
                  <a:pt x="591008" y="105079"/>
                  <a:pt x="595516" y="101281"/>
                  <a:pt x="562170" y="107950"/>
                </a:cubicBezTo>
                <a:lnTo>
                  <a:pt x="498670" y="95250"/>
                </a:lnTo>
                <a:cubicBezTo>
                  <a:pt x="412326" y="79551"/>
                  <a:pt x="444671" y="97351"/>
                  <a:pt x="403420" y="69850"/>
                </a:cubicBezTo>
                <a:cubicBezTo>
                  <a:pt x="378020" y="71967"/>
                  <a:pt x="351727" y="69198"/>
                  <a:pt x="327220" y="76200"/>
                </a:cubicBezTo>
                <a:cubicBezTo>
                  <a:pt x="319882" y="78297"/>
                  <a:pt x="320870" y="91017"/>
                  <a:pt x="314520" y="95250"/>
                </a:cubicBezTo>
                <a:cubicBezTo>
                  <a:pt x="307258" y="100091"/>
                  <a:pt x="297587" y="99483"/>
                  <a:pt x="289120" y="101600"/>
                </a:cubicBezTo>
                <a:cubicBezTo>
                  <a:pt x="267285" y="117976"/>
                  <a:pt x="263224" y="123388"/>
                  <a:pt x="238320" y="133350"/>
                </a:cubicBezTo>
                <a:cubicBezTo>
                  <a:pt x="225891" y="138322"/>
                  <a:pt x="200220" y="146050"/>
                  <a:pt x="200220" y="146050"/>
                </a:cubicBezTo>
                <a:cubicBezTo>
                  <a:pt x="140953" y="116417"/>
                  <a:pt x="157887" y="137583"/>
                  <a:pt x="136720" y="95250"/>
                </a:cubicBezTo>
                <a:cubicBezTo>
                  <a:pt x="109148" y="99845"/>
                  <a:pt x="93495" y="102033"/>
                  <a:pt x="66870" y="107950"/>
                </a:cubicBezTo>
                <a:cubicBezTo>
                  <a:pt x="58351" y="109843"/>
                  <a:pt x="49937" y="112183"/>
                  <a:pt x="41470" y="114300"/>
                </a:cubicBezTo>
                <a:cubicBezTo>
                  <a:pt x="37237" y="135467"/>
                  <a:pt x="37072" y="157875"/>
                  <a:pt x="28770" y="177800"/>
                </a:cubicBezTo>
                <a:cubicBezTo>
                  <a:pt x="25835" y="184845"/>
                  <a:pt x="11085" y="182991"/>
                  <a:pt x="9720" y="190500"/>
                </a:cubicBezTo>
                <a:cubicBezTo>
                  <a:pt x="0" y="243960"/>
                  <a:pt x="6856" y="241507"/>
                  <a:pt x="35120" y="260350"/>
                </a:cubicBezTo>
                <a:cubicBezTo>
                  <a:pt x="52053" y="311150"/>
                  <a:pt x="26653" y="251883"/>
                  <a:pt x="60520" y="285750"/>
                </a:cubicBezTo>
                <a:cubicBezTo>
                  <a:pt x="71313" y="296543"/>
                  <a:pt x="77453" y="311150"/>
                  <a:pt x="85920" y="323850"/>
                </a:cubicBezTo>
                <a:cubicBezTo>
                  <a:pt x="90153" y="330200"/>
                  <a:pt x="96207" y="335660"/>
                  <a:pt x="98620" y="342900"/>
                </a:cubicBezTo>
                <a:cubicBezTo>
                  <a:pt x="107383" y="369190"/>
                  <a:pt x="101257" y="356381"/>
                  <a:pt x="117670" y="381000"/>
                </a:cubicBezTo>
                <a:cubicBezTo>
                  <a:pt x="122943" y="454826"/>
                  <a:pt x="120000" y="452694"/>
                  <a:pt x="130370" y="508000"/>
                </a:cubicBezTo>
                <a:cubicBezTo>
                  <a:pt x="134348" y="529216"/>
                  <a:pt x="125109" y="559526"/>
                  <a:pt x="143070" y="571500"/>
                </a:cubicBezTo>
                <a:cubicBezTo>
                  <a:pt x="197665" y="607896"/>
                  <a:pt x="128590" y="564260"/>
                  <a:pt x="181170" y="590550"/>
                </a:cubicBezTo>
                <a:cubicBezTo>
                  <a:pt x="187996" y="593963"/>
                  <a:pt x="193074" y="600570"/>
                  <a:pt x="200220" y="603250"/>
                </a:cubicBezTo>
                <a:cubicBezTo>
                  <a:pt x="210326" y="607040"/>
                  <a:pt x="221387" y="607483"/>
                  <a:pt x="231970" y="609600"/>
                </a:cubicBezTo>
                <a:cubicBezTo>
                  <a:pt x="255128" y="679075"/>
                  <a:pt x="216338" y="575698"/>
                  <a:pt x="257370" y="641350"/>
                </a:cubicBezTo>
                <a:cubicBezTo>
                  <a:pt x="290523" y="694395"/>
                  <a:pt x="241110" y="674623"/>
                  <a:pt x="308170" y="685800"/>
                </a:cubicBezTo>
                <a:cubicBezTo>
                  <a:pt x="318912" y="728768"/>
                  <a:pt x="315636" y="694595"/>
                  <a:pt x="301820" y="742950"/>
                </a:cubicBezTo>
                <a:cubicBezTo>
                  <a:pt x="296459" y="761714"/>
                  <a:pt x="294148" y="781244"/>
                  <a:pt x="289120" y="800100"/>
                </a:cubicBezTo>
                <a:cubicBezTo>
                  <a:pt x="257878" y="917256"/>
                  <a:pt x="297936" y="730619"/>
                  <a:pt x="263720" y="901700"/>
                </a:cubicBezTo>
                <a:cubicBezTo>
                  <a:pt x="265837" y="924983"/>
                  <a:pt x="263194" y="949205"/>
                  <a:pt x="270070" y="971550"/>
                </a:cubicBezTo>
                <a:cubicBezTo>
                  <a:pt x="272314" y="978844"/>
                  <a:pt x="282146" y="981150"/>
                  <a:pt x="289120" y="984250"/>
                </a:cubicBezTo>
                <a:cubicBezTo>
                  <a:pt x="309103" y="993131"/>
                  <a:pt x="336954" y="1000155"/>
                  <a:pt x="358970" y="1003300"/>
                </a:cubicBezTo>
                <a:cubicBezTo>
                  <a:pt x="377945" y="1006011"/>
                  <a:pt x="397070" y="1007533"/>
                  <a:pt x="416120" y="1009650"/>
                </a:cubicBezTo>
                <a:cubicBezTo>
                  <a:pt x="428820" y="1013883"/>
                  <a:pt x="441093" y="1019725"/>
                  <a:pt x="454220" y="1022350"/>
                </a:cubicBezTo>
                <a:cubicBezTo>
                  <a:pt x="524284" y="1036363"/>
                  <a:pt x="497242" y="1028224"/>
                  <a:pt x="536770" y="1041400"/>
                </a:cubicBezTo>
                <a:cubicBezTo>
                  <a:pt x="545237" y="1054100"/>
                  <a:pt x="557343" y="1065020"/>
                  <a:pt x="562170" y="1079500"/>
                </a:cubicBezTo>
                <a:cubicBezTo>
                  <a:pt x="564287" y="1085850"/>
                  <a:pt x="563787" y="1093817"/>
                  <a:pt x="568520" y="1098550"/>
                </a:cubicBezTo>
                <a:cubicBezTo>
                  <a:pt x="573253" y="1103283"/>
                  <a:pt x="581006" y="1103587"/>
                  <a:pt x="587570" y="1104900"/>
                </a:cubicBezTo>
                <a:cubicBezTo>
                  <a:pt x="602246" y="1107835"/>
                  <a:pt x="617294" y="1108573"/>
                  <a:pt x="632020" y="1111250"/>
                </a:cubicBezTo>
                <a:cubicBezTo>
                  <a:pt x="640606" y="1112811"/>
                  <a:pt x="657420" y="1117600"/>
                  <a:pt x="657420" y="1117600"/>
                </a:cubicBez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567488" y="1708150"/>
            <a:ext cx="1033462" cy="965200"/>
          </a:xfrm>
          <a:custGeom>
            <a:avLst/>
            <a:gdLst>
              <a:gd name="connsiteX0" fmla="*/ 11139 w 1033489"/>
              <a:gd name="connsiteY0" fmla="*/ 5569 h 964419"/>
              <a:gd name="connsiteX1" fmla="*/ 49239 w 1033489"/>
              <a:gd name="connsiteY1" fmla="*/ 24619 h 964419"/>
              <a:gd name="connsiteX2" fmla="*/ 68289 w 1033489"/>
              <a:gd name="connsiteY2" fmla="*/ 30969 h 964419"/>
              <a:gd name="connsiteX3" fmla="*/ 87339 w 1033489"/>
              <a:gd name="connsiteY3" fmla="*/ 69069 h 964419"/>
              <a:gd name="connsiteX4" fmla="*/ 93689 w 1033489"/>
              <a:gd name="connsiteY4" fmla="*/ 113519 h 964419"/>
              <a:gd name="connsiteX5" fmla="*/ 112739 w 1033489"/>
              <a:gd name="connsiteY5" fmla="*/ 119869 h 964419"/>
              <a:gd name="connsiteX6" fmla="*/ 131789 w 1033489"/>
              <a:gd name="connsiteY6" fmla="*/ 132569 h 964419"/>
              <a:gd name="connsiteX7" fmla="*/ 163539 w 1033489"/>
              <a:gd name="connsiteY7" fmla="*/ 138919 h 964419"/>
              <a:gd name="connsiteX8" fmla="*/ 188939 w 1033489"/>
              <a:gd name="connsiteY8" fmla="*/ 145269 h 964419"/>
              <a:gd name="connsiteX9" fmla="*/ 246089 w 1033489"/>
              <a:gd name="connsiteY9" fmla="*/ 164319 h 964419"/>
              <a:gd name="connsiteX10" fmla="*/ 252439 w 1033489"/>
              <a:gd name="connsiteY10" fmla="*/ 183369 h 964419"/>
              <a:gd name="connsiteX11" fmla="*/ 322289 w 1033489"/>
              <a:gd name="connsiteY11" fmla="*/ 208769 h 964419"/>
              <a:gd name="connsiteX12" fmla="*/ 341339 w 1033489"/>
              <a:gd name="connsiteY12" fmla="*/ 215119 h 964419"/>
              <a:gd name="connsiteX13" fmla="*/ 379439 w 1033489"/>
              <a:gd name="connsiteY13" fmla="*/ 221469 h 964419"/>
              <a:gd name="connsiteX14" fmla="*/ 392139 w 1033489"/>
              <a:gd name="connsiteY14" fmla="*/ 240519 h 964419"/>
              <a:gd name="connsiteX15" fmla="*/ 411189 w 1033489"/>
              <a:gd name="connsiteY15" fmla="*/ 304019 h 964419"/>
              <a:gd name="connsiteX16" fmla="*/ 430239 w 1033489"/>
              <a:gd name="connsiteY16" fmla="*/ 342119 h 964419"/>
              <a:gd name="connsiteX17" fmla="*/ 474689 w 1033489"/>
              <a:gd name="connsiteY17" fmla="*/ 354819 h 964419"/>
              <a:gd name="connsiteX18" fmla="*/ 525489 w 1033489"/>
              <a:gd name="connsiteY18" fmla="*/ 411969 h 964419"/>
              <a:gd name="connsiteX19" fmla="*/ 531839 w 1033489"/>
              <a:gd name="connsiteY19" fmla="*/ 431019 h 964419"/>
              <a:gd name="connsiteX20" fmla="*/ 538189 w 1033489"/>
              <a:gd name="connsiteY20" fmla="*/ 462769 h 964419"/>
              <a:gd name="connsiteX21" fmla="*/ 563589 w 1033489"/>
              <a:gd name="connsiteY21" fmla="*/ 488169 h 964419"/>
              <a:gd name="connsiteX22" fmla="*/ 576289 w 1033489"/>
              <a:gd name="connsiteY22" fmla="*/ 526269 h 964419"/>
              <a:gd name="connsiteX23" fmla="*/ 582639 w 1033489"/>
              <a:gd name="connsiteY23" fmla="*/ 545319 h 964419"/>
              <a:gd name="connsiteX24" fmla="*/ 588989 w 1033489"/>
              <a:gd name="connsiteY24" fmla="*/ 583419 h 964419"/>
              <a:gd name="connsiteX25" fmla="*/ 627089 w 1033489"/>
              <a:gd name="connsiteY25" fmla="*/ 602469 h 964419"/>
              <a:gd name="connsiteX26" fmla="*/ 741389 w 1033489"/>
              <a:gd name="connsiteY26" fmla="*/ 608819 h 964419"/>
              <a:gd name="connsiteX27" fmla="*/ 792189 w 1033489"/>
              <a:gd name="connsiteY27" fmla="*/ 634219 h 964419"/>
              <a:gd name="connsiteX28" fmla="*/ 811239 w 1033489"/>
              <a:gd name="connsiteY28" fmla="*/ 640569 h 964419"/>
              <a:gd name="connsiteX29" fmla="*/ 868389 w 1033489"/>
              <a:gd name="connsiteY29" fmla="*/ 646919 h 964419"/>
              <a:gd name="connsiteX30" fmla="*/ 925539 w 1033489"/>
              <a:gd name="connsiteY30" fmla="*/ 678669 h 964419"/>
              <a:gd name="connsiteX31" fmla="*/ 944589 w 1033489"/>
              <a:gd name="connsiteY31" fmla="*/ 691369 h 964419"/>
              <a:gd name="connsiteX32" fmla="*/ 963639 w 1033489"/>
              <a:gd name="connsiteY32" fmla="*/ 697719 h 964419"/>
              <a:gd name="connsiteX33" fmla="*/ 989039 w 1033489"/>
              <a:gd name="connsiteY33" fmla="*/ 735819 h 964419"/>
              <a:gd name="connsiteX34" fmla="*/ 1001739 w 1033489"/>
              <a:gd name="connsiteY34" fmla="*/ 754869 h 964419"/>
              <a:gd name="connsiteX35" fmla="*/ 1008089 w 1033489"/>
              <a:gd name="connsiteY35" fmla="*/ 773919 h 964419"/>
              <a:gd name="connsiteX36" fmla="*/ 1014439 w 1033489"/>
              <a:gd name="connsiteY36" fmla="*/ 919969 h 964419"/>
              <a:gd name="connsiteX37" fmla="*/ 1027139 w 1033489"/>
              <a:gd name="connsiteY37" fmla="*/ 958069 h 964419"/>
              <a:gd name="connsiteX38" fmla="*/ 1033489 w 1033489"/>
              <a:gd name="connsiteY38" fmla="*/ 964419 h 96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33489" h="964419">
                <a:moveTo>
                  <a:pt x="11139" y="5569"/>
                </a:moveTo>
                <a:cubicBezTo>
                  <a:pt x="59022" y="21530"/>
                  <a:pt x="0" y="0"/>
                  <a:pt x="49239" y="24619"/>
                </a:cubicBezTo>
                <a:cubicBezTo>
                  <a:pt x="55226" y="27612"/>
                  <a:pt x="61939" y="28852"/>
                  <a:pt x="68289" y="30969"/>
                </a:cubicBezTo>
                <a:cubicBezTo>
                  <a:pt x="78992" y="47024"/>
                  <a:pt x="83583" y="50290"/>
                  <a:pt x="87339" y="69069"/>
                </a:cubicBezTo>
                <a:cubicBezTo>
                  <a:pt x="90274" y="83745"/>
                  <a:pt x="86996" y="100132"/>
                  <a:pt x="93689" y="113519"/>
                </a:cubicBezTo>
                <a:cubicBezTo>
                  <a:pt x="96682" y="119506"/>
                  <a:pt x="106752" y="116876"/>
                  <a:pt x="112739" y="119869"/>
                </a:cubicBezTo>
                <a:cubicBezTo>
                  <a:pt x="119565" y="123282"/>
                  <a:pt x="124643" y="129889"/>
                  <a:pt x="131789" y="132569"/>
                </a:cubicBezTo>
                <a:cubicBezTo>
                  <a:pt x="141895" y="136359"/>
                  <a:pt x="153003" y="136578"/>
                  <a:pt x="163539" y="138919"/>
                </a:cubicBezTo>
                <a:cubicBezTo>
                  <a:pt x="172058" y="140812"/>
                  <a:pt x="180598" y="142702"/>
                  <a:pt x="188939" y="145269"/>
                </a:cubicBezTo>
                <a:cubicBezTo>
                  <a:pt x="208131" y="151174"/>
                  <a:pt x="246089" y="164319"/>
                  <a:pt x="246089" y="164319"/>
                </a:cubicBezTo>
                <a:cubicBezTo>
                  <a:pt x="248206" y="170669"/>
                  <a:pt x="249446" y="177382"/>
                  <a:pt x="252439" y="183369"/>
                </a:cubicBezTo>
                <a:cubicBezTo>
                  <a:pt x="269595" y="217681"/>
                  <a:pt x="273065" y="203300"/>
                  <a:pt x="322289" y="208769"/>
                </a:cubicBezTo>
                <a:cubicBezTo>
                  <a:pt x="328639" y="210886"/>
                  <a:pt x="334805" y="213667"/>
                  <a:pt x="341339" y="215119"/>
                </a:cubicBezTo>
                <a:cubicBezTo>
                  <a:pt x="353908" y="217912"/>
                  <a:pt x="367923" y="215711"/>
                  <a:pt x="379439" y="221469"/>
                </a:cubicBezTo>
                <a:cubicBezTo>
                  <a:pt x="386265" y="224882"/>
                  <a:pt x="387906" y="234169"/>
                  <a:pt x="392139" y="240519"/>
                </a:cubicBezTo>
                <a:cubicBezTo>
                  <a:pt x="401736" y="278906"/>
                  <a:pt x="395729" y="257640"/>
                  <a:pt x="411189" y="304019"/>
                </a:cubicBezTo>
                <a:cubicBezTo>
                  <a:pt x="415372" y="316568"/>
                  <a:pt x="419048" y="333167"/>
                  <a:pt x="430239" y="342119"/>
                </a:cubicBezTo>
                <a:cubicBezTo>
                  <a:pt x="434380" y="345432"/>
                  <a:pt x="473030" y="354404"/>
                  <a:pt x="474689" y="354819"/>
                </a:cubicBezTo>
                <a:cubicBezTo>
                  <a:pt x="491518" y="371648"/>
                  <a:pt x="514158" y="389306"/>
                  <a:pt x="525489" y="411969"/>
                </a:cubicBezTo>
                <a:cubicBezTo>
                  <a:pt x="528482" y="417956"/>
                  <a:pt x="530216" y="424525"/>
                  <a:pt x="531839" y="431019"/>
                </a:cubicBezTo>
                <a:cubicBezTo>
                  <a:pt x="534457" y="441490"/>
                  <a:pt x="532947" y="453334"/>
                  <a:pt x="538189" y="462769"/>
                </a:cubicBezTo>
                <a:cubicBezTo>
                  <a:pt x="544004" y="473236"/>
                  <a:pt x="555122" y="479702"/>
                  <a:pt x="563589" y="488169"/>
                </a:cubicBezTo>
                <a:lnTo>
                  <a:pt x="576289" y="526269"/>
                </a:lnTo>
                <a:cubicBezTo>
                  <a:pt x="578406" y="532619"/>
                  <a:pt x="581539" y="538717"/>
                  <a:pt x="582639" y="545319"/>
                </a:cubicBezTo>
                <a:cubicBezTo>
                  <a:pt x="584756" y="558019"/>
                  <a:pt x="583231" y="571903"/>
                  <a:pt x="588989" y="583419"/>
                </a:cubicBezTo>
                <a:cubicBezTo>
                  <a:pt x="592628" y="590697"/>
                  <a:pt x="619200" y="601718"/>
                  <a:pt x="627089" y="602469"/>
                </a:cubicBezTo>
                <a:cubicBezTo>
                  <a:pt x="665076" y="606087"/>
                  <a:pt x="703289" y="606702"/>
                  <a:pt x="741389" y="608819"/>
                </a:cubicBezTo>
                <a:cubicBezTo>
                  <a:pt x="824015" y="622590"/>
                  <a:pt x="750417" y="600801"/>
                  <a:pt x="792189" y="634219"/>
                </a:cubicBezTo>
                <a:cubicBezTo>
                  <a:pt x="797416" y="638400"/>
                  <a:pt x="804637" y="639469"/>
                  <a:pt x="811239" y="640569"/>
                </a:cubicBezTo>
                <a:cubicBezTo>
                  <a:pt x="830145" y="643720"/>
                  <a:pt x="849339" y="644802"/>
                  <a:pt x="868389" y="646919"/>
                </a:cubicBezTo>
                <a:cubicBezTo>
                  <a:pt x="901919" y="658096"/>
                  <a:pt x="881870" y="649556"/>
                  <a:pt x="925539" y="678669"/>
                </a:cubicBezTo>
                <a:cubicBezTo>
                  <a:pt x="931889" y="682902"/>
                  <a:pt x="937349" y="688956"/>
                  <a:pt x="944589" y="691369"/>
                </a:cubicBezTo>
                <a:lnTo>
                  <a:pt x="963639" y="697719"/>
                </a:lnTo>
                <a:lnTo>
                  <a:pt x="989039" y="735819"/>
                </a:lnTo>
                <a:cubicBezTo>
                  <a:pt x="993272" y="742169"/>
                  <a:pt x="999326" y="747629"/>
                  <a:pt x="1001739" y="754869"/>
                </a:cubicBezTo>
                <a:lnTo>
                  <a:pt x="1008089" y="773919"/>
                </a:lnTo>
                <a:cubicBezTo>
                  <a:pt x="1010206" y="822602"/>
                  <a:pt x="1009425" y="871498"/>
                  <a:pt x="1014439" y="919969"/>
                </a:cubicBezTo>
                <a:cubicBezTo>
                  <a:pt x="1015817" y="933285"/>
                  <a:pt x="1017673" y="948603"/>
                  <a:pt x="1027139" y="958069"/>
                </a:cubicBezTo>
                <a:lnTo>
                  <a:pt x="1033489" y="964419"/>
                </a:ln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10100" y="2063750"/>
            <a:ext cx="2559050" cy="723900"/>
          </a:xfrm>
          <a:custGeom>
            <a:avLst/>
            <a:gdLst>
              <a:gd name="connsiteX0" fmla="*/ 2559050 w 2559050"/>
              <a:gd name="connsiteY0" fmla="*/ 247650 h 724094"/>
              <a:gd name="connsiteX1" fmla="*/ 2546350 w 2559050"/>
              <a:gd name="connsiteY1" fmla="*/ 266700 h 724094"/>
              <a:gd name="connsiteX2" fmla="*/ 2527300 w 2559050"/>
              <a:gd name="connsiteY2" fmla="*/ 273050 h 724094"/>
              <a:gd name="connsiteX3" fmla="*/ 2508250 w 2559050"/>
              <a:gd name="connsiteY3" fmla="*/ 285750 h 724094"/>
              <a:gd name="connsiteX4" fmla="*/ 2470150 w 2559050"/>
              <a:gd name="connsiteY4" fmla="*/ 298450 h 724094"/>
              <a:gd name="connsiteX5" fmla="*/ 2451100 w 2559050"/>
              <a:gd name="connsiteY5" fmla="*/ 304800 h 724094"/>
              <a:gd name="connsiteX6" fmla="*/ 2381250 w 2559050"/>
              <a:gd name="connsiteY6" fmla="*/ 342900 h 724094"/>
              <a:gd name="connsiteX7" fmla="*/ 2330450 w 2559050"/>
              <a:gd name="connsiteY7" fmla="*/ 387350 h 724094"/>
              <a:gd name="connsiteX8" fmla="*/ 2311400 w 2559050"/>
              <a:gd name="connsiteY8" fmla="*/ 393700 h 724094"/>
              <a:gd name="connsiteX9" fmla="*/ 2260600 w 2559050"/>
              <a:gd name="connsiteY9" fmla="*/ 368300 h 724094"/>
              <a:gd name="connsiteX10" fmla="*/ 2241550 w 2559050"/>
              <a:gd name="connsiteY10" fmla="*/ 355600 h 724094"/>
              <a:gd name="connsiteX11" fmla="*/ 2209800 w 2559050"/>
              <a:gd name="connsiteY11" fmla="*/ 342900 h 724094"/>
              <a:gd name="connsiteX12" fmla="*/ 2139950 w 2559050"/>
              <a:gd name="connsiteY12" fmla="*/ 304800 h 724094"/>
              <a:gd name="connsiteX13" fmla="*/ 2089150 w 2559050"/>
              <a:gd name="connsiteY13" fmla="*/ 298450 h 724094"/>
              <a:gd name="connsiteX14" fmla="*/ 2025650 w 2559050"/>
              <a:gd name="connsiteY14" fmla="*/ 285750 h 724094"/>
              <a:gd name="connsiteX15" fmla="*/ 1981200 w 2559050"/>
              <a:gd name="connsiteY15" fmla="*/ 279400 h 724094"/>
              <a:gd name="connsiteX16" fmla="*/ 1879600 w 2559050"/>
              <a:gd name="connsiteY16" fmla="*/ 266700 h 724094"/>
              <a:gd name="connsiteX17" fmla="*/ 1835150 w 2559050"/>
              <a:gd name="connsiteY17" fmla="*/ 254000 h 724094"/>
              <a:gd name="connsiteX18" fmla="*/ 1752600 w 2559050"/>
              <a:gd name="connsiteY18" fmla="*/ 203200 h 724094"/>
              <a:gd name="connsiteX19" fmla="*/ 1638300 w 2559050"/>
              <a:gd name="connsiteY19" fmla="*/ 209550 h 724094"/>
              <a:gd name="connsiteX20" fmla="*/ 1612900 w 2559050"/>
              <a:gd name="connsiteY20" fmla="*/ 215900 h 724094"/>
              <a:gd name="connsiteX21" fmla="*/ 1600200 w 2559050"/>
              <a:gd name="connsiteY21" fmla="*/ 234950 h 724094"/>
              <a:gd name="connsiteX22" fmla="*/ 1574800 w 2559050"/>
              <a:gd name="connsiteY22" fmla="*/ 247650 h 724094"/>
              <a:gd name="connsiteX23" fmla="*/ 1549400 w 2559050"/>
              <a:gd name="connsiteY23" fmla="*/ 241300 h 724094"/>
              <a:gd name="connsiteX24" fmla="*/ 1530350 w 2559050"/>
              <a:gd name="connsiteY24" fmla="*/ 228600 h 724094"/>
              <a:gd name="connsiteX25" fmla="*/ 1460500 w 2559050"/>
              <a:gd name="connsiteY25" fmla="*/ 234950 h 724094"/>
              <a:gd name="connsiteX26" fmla="*/ 1416050 w 2559050"/>
              <a:gd name="connsiteY26" fmla="*/ 247650 h 724094"/>
              <a:gd name="connsiteX27" fmla="*/ 1377950 w 2559050"/>
              <a:gd name="connsiteY27" fmla="*/ 222250 h 724094"/>
              <a:gd name="connsiteX28" fmla="*/ 1358900 w 2559050"/>
              <a:gd name="connsiteY28" fmla="*/ 228600 h 724094"/>
              <a:gd name="connsiteX29" fmla="*/ 1282700 w 2559050"/>
              <a:gd name="connsiteY29" fmla="*/ 203200 h 724094"/>
              <a:gd name="connsiteX30" fmla="*/ 1244600 w 2559050"/>
              <a:gd name="connsiteY30" fmla="*/ 215900 h 724094"/>
              <a:gd name="connsiteX31" fmla="*/ 1206500 w 2559050"/>
              <a:gd name="connsiteY31" fmla="*/ 241300 h 724094"/>
              <a:gd name="connsiteX32" fmla="*/ 1187450 w 2559050"/>
              <a:gd name="connsiteY32" fmla="*/ 247650 h 724094"/>
              <a:gd name="connsiteX33" fmla="*/ 1143000 w 2559050"/>
              <a:gd name="connsiteY33" fmla="*/ 266700 h 724094"/>
              <a:gd name="connsiteX34" fmla="*/ 1130300 w 2559050"/>
              <a:gd name="connsiteY34" fmla="*/ 285750 h 724094"/>
              <a:gd name="connsiteX35" fmla="*/ 1136650 w 2559050"/>
              <a:gd name="connsiteY35" fmla="*/ 355600 h 724094"/>
              <a:gd name="connsiteX36" fmla="*/ 1174750 w 2559050"/>
              <a:gd name="connsiteY36" fmla="*/ 381000 h 724094"/>
              <a:gd name="connsiteX37" fmla="*/ 1193800 w 2559050"/>
              <a:gd name="connsiteY37" fmla="*/ 393700 h 724094"/>
              <a:gd name="connsiteX38" fmla="*/ 1270000 w 2559050"/>
              <a:gd name="connsiteY38" fmla="*/ 412750 h 724094"/>
              <a:gd name="connsiteX39" fmla="*/ 1289050 w 2559050"/>
              <a:gd name="connsiteY39" fmla="*/ 425450 h 724094"/>
              <a:gd name="connsiteX40" fmla="*/ 1301750 w 2559050"/>
              <a:gd name="connsiteY40" fmla="*/ 444500 h 724094"/>
              <a:gd name="connsiteX41" fmla="*/ 1320800 w 2559050"/>
              <a:gd name="connsiteY41" fmla="*/ 450850 h 724094"/>
              <a:gd name="connsiteX42" fmla="*/ 1365250 w 2559050"/>
              <a:gd name="connsiteY42" fmla="*/ 463550 h 724094"/>
              <a:gd name="connsiteX43" fmla="*/ 1384300 w 2559050"/>
              <a:gd name="connsiteY43" fmla="*/ 450850 h 724094"/>
              <a:gd name="connsiteX44" fmla="*/ 1397000 w 2559050"/>
              <a:gd name="connsiteY44" fmla="*/ 469900 h 724094"/>
              <a:gd name="connsiteX45" fmla="*/ 1460500 w 2559050"/>
              <a:gd name="connsiteY45" fmla="*/ 488950 h 724094"/>
              <a:gd name="connsiteX46" fmla="*/ 1492250 w 2559050"/>
              <a:gd name="connsiteY46" fmla="*/ 501650 h 724094"/>
              <a:gd name="connsiteX47" fmla="*/ 1511300 w 2559050"/>
              <a:gd name="connsiteY47" fmla="*/ 508000 h 724094"/>
              <a:gd name="connsiteX48" fmla="*/ 1524000 w 2559050"/>
              <a:gd name="connsiteY48" fmla="*/ 584200 h 724094"/>
              <a:gd name="connsiteX49" fmla="*/ 1504950 w 2559050"/>
              <a:gd name="connsiteY49" fmla="*/ 596900 h 724094"/>
              <a:gd name="connsiteX50" fmla="*/ 1466850 w 2559050"/>
              <a:gd name="connsiteY50" fmla="*/ 609600 h 724094"/>
              <a:gd name="connsiteX51" fmla="*/ 1441450 w 2559050"/>
              <a:gd name="connsiteY51" fmla="*/ 622300 h 724094"/>
              <a:gd name="connsiteX52" fmla="*/ 1428750 w 2559050"/>
              <a:gd name="connsiteY52" fmla="*/ 641350 h 724094"/>
              <a:gd name="connsiteX53" fmla="*/ 1435100 w 2559050"/>
              <a:gd name="connsiteY53" fmla="*/ 666750 h 724094"/>
              <a:gd name="connsiteX54" fmla="*/ 1416050 w 2559050"/>
              <a:gd name="connsiteY54" fmla="*/ 673100 h 724094"/>
              <a:gd name="connsiteX55" fmla="*/ 1339850 w 2559050"/>
              <a:gd name="connsiteY55" fmla="*/ 679450 h 724094"/>
              <a:gd name="connsiteX56" fmla="*/ 1308100 w 2559050"/>
              <a:gd name="connsiteY56" fmla="*/ 666750 h 724094"/>
              <a:gd name="connsiteX57" fmla="*/ 1238250 w 2559050"/>
              <a:gd name="connsiteY57" fmla="*/ 635000 h 724094"/>
              <a:gd name="connsiteX58" fmla="*/ 1219200 w 2559050"/>
              <a:gd name="connsiteY58" fmla="*/ 647700 h 724094"/>
              <a:gd name="connsiteX59" fmla="*/ 1174750 w 2559050"/>
              <a:gd name="connsiteY59" fmla="*/ 622300 h 724094"/>
              <a:gd name="connsiteX60" fmla="*/ 1155700 w 2559050"/>
              <a:gd name="connsiteY60" fmla="*/ 635000 h 724094"/>
              <a:gd name="connsiteX61" fmla="*/ 1143000 w 2559050"/>
              <a:gd name="connsiteY61" fmla="*/ 596900 h 724094"/>
              <a:gd name="connsiteX62" fmla="*/ 1130300 w 2559050"/>
              <a:gd name="connsiteY62" fmla="*/ 654050 h 724094"/>
              <a:gd name="connsiteX63" fmla="*/ 1117600 w 2559050"/>
              <a:gd name="connsiteY63" fmla="*/ 717550 h 724094"/>
              <a:gd name="connsiteX64" fmla="*/ 1041400 w 2559050"/>
              <a:gd name="connsiteY64" fmla="*/ 717550 h 724094"/>
              <a:gd name="connsiteX65" fmla="*/ 996950 w 2559050"/>
              <a:gd name="connsiteY65" fmla="*/ 704850 h 724094"/>
              <a:gd name="connsiteX66" fmla="*/ 984250 w 2559050"/>
              <a:gd name="connsiteY66" fmla="*/ 685800 h 724094"/>
              <a:gd name="connsiteX67" fmla="*/ 1009650 w 2559050"/>
              <a:gd name="connsiteY67" fmla="*/ 647700 h 724094"/>
              <a:gd name="connsiteX68" fmla="*/ 958850 w 2559050"/>
              <a:gd name="connsiteY68" fmla="*/ 622300 h 724094"/>
              <a:gd name="connsiteX69" fmla="*/ 946150 w 2559050"/>
              <a:gd name="connsiteY69" fmla="*/ 596900 h 724094"/>
              <a:gd name="connsiteX70" fmla="*/ 889000 w 2559050"/>
              <a:gd name="connsiteY70" fmla="*/ 552450 h 724094"/>
              <a:gd name="connsiteX71" fmla="*/ 863600 w 2559050"/>
              <a:gd name="connsiteY71" fmla="*/ 508000 h 724094"/>
              <a:gd name="connsiteX72" fmla="*/ 844550 w 2559050"/>
              <a:gd name="connsiteY72" fmla="*/ 495300 h 724094"/>
              <a:gd name="connsiteX73" fmla="*/ 793750 w 2559050"/>
              <a:gd name="connsiteY73" fmla="*/ 469900 h 724094"/>
              <a:gd name="connsiteX74" fmla="*/ 742950 w 2559050"/>
              <a:gd name="connsiteY74" fmla="*/ 444500 h 724094"/>
              <a:gd name="connsiteX75" fmla="*/ 685800 w 2559050"/>
              <a:gd name="connsiteY75" fmla="*/ 438150 h 724094"/>
              <a:gd name="connsiteX76" fmla="*/ 660400 w 2559050"/>
              <a:gd name="connsiteY76" fmla="*/ 400050 h 724094"/>
              <a:gd name="connsiteX77" fmla="*/ 647700 w 2559050"/>
              <a:gd name="connsiteY77" fmla="*/ 330200 h 724094"/>
              <a:gd name="connsiteX78" fmla="*/ 654050 w 2559050"/>
              <a:gd name="connsiteY78" fmla="*/ 304800 h 724094"/>
              <a:gd name="connsiteX79" fmla="*/ 628650 w 2559050"/>
              <a:gd name="connsiteY79" fmla="*/ 292100 h 724094"/>
              <a:gd name="connsiteX80" fmla="*/ 571500 w 2559050"/>
              <a:gd name="connsiteY80" fmla="*/ 247650 h 724094"/>
              <a:gd name="connsiteX81" fmla="*/ 539750 w 2559050"/>
              <a:gd name="connsiteY81" fmla="*/ 234950 h 724094"/>
              <a:gd name="connsiteX82" fmla="*/ 495300 w 2559050"/>
              <a:gd name="connsiteY82" fmla="*/ 203200 h 724094"/>
              <a:gd name="connsiteX83" fmla="*/ 444500 w 2559050"/>
              <a:gd name="connsiteY83" fmla="*/ 190500 h 724094"/>
              <a:gd name="connsiteX84" fmla="*/ 425450 w 2559050"/>
              <a:gd name="connsiteY84" fmla="*/ 177800 h 724094"/>
              <a:gd name="connsiteX85" fmla="*/ 400050 w 2559050"/>
              <a:gd name="connsiteY85" fmla="*/ 133350 h 724094"/>
              <a:gd name="connsiteX86" fmla="*/ 355600 w 2559050"/>
              <a:gd name="connsiteY86" fmla="*/ 146050 h 724094"/>
              <a:gd name="connsiteX87" fmla="*/ 336550 w 2559050"/>
              <a:gd name="connsiteY87" fmla="*/ 152400 h 724094"/>
              <a:gd name="connsiteX88" fmla="*/ 304800 w 2559050"/>
              <a:gd name="connsiteY88" fmla="*/ 120650 h 724094"/>
              <a:gd name="connsiteX89" fmla="*/ 285750 w 2559050"/>
              <a:gd name="connsiteY89" fmla="*/ 107950 h 724094"/>
              <a:gd name="connsiteX90" fmla="*/ 266700 w 2559050"/>
              <a:gd name="connsiteY90" fmla="*/ 88900 h 724094"/>
              <a:gd name="connsiteX91" fmla="*/ 241300 w 2559050"/>
              <a:gd name="connsiteY91" fmla="*/ 82550 h 724094"/>
              <a:gd name="connsiteX92" fmla="*/ 165100 w 2559050"/>
              <a:gd name="connsiteY92" fmla="*/ 69850 h 724094"/>
              <a:gd name="connsiteX93" fmla="*/ 57150 w 2559050"/>
              <a:gd name="connsiteY93" fmla="*/ 57150 h 724094"/>
              <a:gd name="connsiteX94" fmla="*/ 38100 w 2559050"/>
              <a:gd name="connsiteY94" fmla="*/ 38100 h 724094"/>
              <a:gd name="connsiteX95" fmla="*/ 31750 w 2559050"/>
              <a:gd name="connsiteY95" fmla="*/ 19050 h 724094"/>
              <a:gd name="connsiteX96" fmla="*/ 12700 w 2559050"/>
              <a:gd name="connsiteY96" fmla="*/ 12700 h 724094"/>
              <a:gd name="connsiteX97" fmla="*/ 0 w 2559050"/>
              <a:gd name="connsiteY97" fmla="*/ 0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59050" h="724094">
                <a:moveTo>
                  <a:pt x="2559050" y="247650"/>
                </a:moveTo>
                <a:cubicBezTo>
                  <a:pt x="2554817" y="254000"/>
                  <a:pt x="2552309" y="261932"/>
                  <a:pt x="2546350" y="266700"/>
                </a:cubicBezTo>
                <a:cubicBezTo>
                  <a:pt x="2541123" y="270881"/>
                  <a:pt x="2533287" y="270057"/>
                  <a:pt x="2527300" y="273050"/>
                </a:cubicBezTo>
                <a:cubicBezTo>
                  <a:pt x="2520474" y="276463"/>
                  <a:pt x="2515224" y="282650"/>
                  <a:pt x="2508250" y="285750"/>
                </a:cubicBezTo>
                <a:cubicBezTo>
                  <a:pt x="2496017" y="291187"/>
                  <a:pt x="2482850" y="294217"/>
                  <a:pt x="2470150" y="298450"/>
                </a:cubicBezTo>
                <a:cubicBezTo>
                  <a:pt x="2463800" y="300567"/>
                  <a:pt x="2457087" y="301807"/>
                  <a:pt x="2451100" y="304800"/>
                </a:cubicBezTo>
                <a:cubicBezTo>
                  <a:pt x="2393474" y="333613"/>
                  <a:pt x="2416052" y="319698"/>
                  <a:pt x="2381250" y="342900"/>
                </a:cubicBezTo>
                <a:cubicBezTo>
                  <a:pt x="2348941" y="391364"/>
                  <a:pt x="2371840" y="375524"/>
                  <a:pt x="2330450" y="387350"/>
                </a:cubicBezTo>
                <a:cubicBezTo>
                  <a:pt x="2324014" y="389189"/>
                  <a:pt x="2317750" y="391583"/>
                  <a:pt x="2311400" y="393700"/>
                </a:cubicBezTo>
                <a:cubicBezTo>
                  <a:pt x="2294467" y="385233"/>
                  <a:pt x="2276352" y="378802"/>
                  <a:pt x="2260600" y="368300"/>
                </a:cubicBezTo>
                <a:cubicBezTo>
                  <a:pt x="2254250" y="364067"/>
                  <a:pt x="2248376" y="359013"/>
                  <a:pt x="2241550" y="355600"/>
                </a:cubicBezTo>
                <a:cubicBezTo>
                  <a:pt x="2231355" y="350502"/>
                  <a:pt x="2220149" y="347677"/>
                  <a:pt x="2209800" y="342900"/>
                </a:cubicBezTo>
                <a:cubicBezTo>
                  <a:pt x="2162979" y="321290"/>
                  <a:pt x="2170397" y="325098"/>
                  <a:pt x="2139950" y="304800"/>
                </a:cubicBezTo>
                <a:cubicBezTo>
                  <a:pt x="2105132" y="316406"/>
                  <a:pt x="2135551" y="310824"/>
                  <a:pt x="2089150" y="298450"/>
                </a:cubicBezTo>
                <a:cubicBezTo>
                  <a:pt x="2068293" y="292888"/>
                  <a:pt x="2046817" y="289983"/>
                  <a:pt x="2025650" y="285750"/>
                </a:cubicBezTo>
                <a:cubicBezTo>
                  <a:pt x="1985383" y="258905"/>
                  <a:pt x="2029963" y="281838"/>
                  <a:pt x="1981200" y="279400"/>
                </a:cubicBezTo>
                <a:cubicBezTo>
                  <a:pt x="1947112" y="277696"/>
                  <a:pt x="1913467" y="270933"/>
                  <a:pt x="1879600" y="266700"/>
                </a:cubicBezTo>
                <a:cubicBezTo>
                  <a:pt x="1864783" y="262467"/>
                  <a:pt x="1849457" y="259723"/>
                  <a:pt x="1835150" y="254000"/>
                </a:cubicBezTo>
                <a:cubicBezTo>
                  <a:pt x="1787958" y="235123"/>
                  <a:pt x="1787872" y="231418"/>
                  <a:pt x="1752600" y="203200"/>
                </a:cubicBezTo>
                <a:cubicBezTo>
                  <a:pt x="1714500" y="205317"/>
                  <a:pt x="1676302" y="206095"/>
                  <a:pt x="1638300" y="209550"/>
                </a:cubicBezTo>
                <a:cubicBezTo>
                  <a:pt x="1629609" y="210340"/>
                  <a:pt x="1620162" y="211059"/>
                  <a:pt x="1612900" y="215900"/>
                </a:cubicBezTo>
                <a:cubicBezTo>
                  <a:pt x="1606550" y="220133"/>
                  <a:pt x="1606063" y="230064"/>
                  <a:pt x="1600200" y="234950"/>
                </a:cubicBezTo>
                <a:cubicBezTo>
                  <a:pt x="1592928" y="241010"/>
                  <a:pt x="1583267" y="243417"/>
                  <a:pt x="1574800" y="247650"/>
                </a:cubicBezTo>
                <a:cubicBezTo>
                  <a:pt x="1566333" y="245533"/>
                  <a:pt x="1557422" y="244738"/>
                  <a:pt x="1549400" y="241300"/>
                </a:cubicBezTo>
                <a:cubicBezTo>
                  <a:pt x="1542385" y="238294"/>
                  <a:pt x="1537962" y="229144"/>
                  <a:pt x="1530350" y="228600"/>
                </a:cubicBezTo>
                <a:cubicBezTo>
                  <a:pt x="1507030" y="226934"/>
                  <a:pt x="1483783" y="232833"/>
                  <a:pt x="1460500" y="234950"/>
                </a:cubicBezTo>
                <a:cubicBezTo>
                  <a:pt x="1454413" y="236979"/>
                  <a:pt x="1420247" y="248909"/>
                  <a:pt x="1416050" y="247650"/>
                </a:cubicBezTo>
                <a:cubicBezTo>
                  <a:pt x="1401430" y="243264"/>
                  <a:pt x="1377950" y="222250"/>
                  <a:pt x="1377950" y="222250"/>
                </a:cubicBezTo>
                <a:cubicBezTo>
                  <a:pt x="1371600" y="224367"/>
                  <a:pt x="1365566" y="229206"/>
                  <a:pt x="1358900" y="228600"/>
                </a:cubicBezTo>
                <a:cubicBezTo>
                  <a:pt x="1322243" y="225268"/>
                  <a:pt x="1311061" y="217380"/>
                  <a:pt x="1282700" y="203200"/>
                </a:cubicBezTo>
                <a:cubicBezTo>
                  <a:pt x="1270000" y="207433"/>
                  <a:pt x="1255739" y="208474"/>
                  <a:pt x="1244600" y="215900"/>
                </a:cubicBezTo>
                <a:cubicBezTo>
                  <a:pt x="1231900" y="224367"/>
                  <a:pt x="1220980" y="236473"/>
                  <a:pt x="1206500" y="241300"/>
                </a:cubicBezTo>
                <a:cubicBezTo>
                  <a:pt x="1200150" y="243417"/>
                  <a:pt x="1193602" y="245013"/>
                  <a:pt x="1187450" y="247650"/>
                </a:cubicBezTo>
                <a:cubicBezTo>
                  <a:pt x="1132523" y="271190"/>
                  <a:pt x="1187676" y="251808"/>
                  <a:pt x="1143000" y="266700"/>
                </a:cubicBezTo>
                <a:cubicBezTo>
                  <a:pt x="1138767" y="273050"/>
                  <a:pt x="1130844" y="278138"/>
                  <a:pt x="1130300" y="285750"/>
                </a:cubicBezTo>
                <a:cubicBezTo>
                  <a:pt x="1128634" y="309070"/>
                  <a:pt x="1126763" y="334414"/>
                  <a:pt x="1136650" y="355600"/>
                </a:cubicBezTo>
                <a:cubicBezTo>
                  <a:pt x="1143105" y="369432"/>
                  <a:pt x="1162050" y="372533"/>
                  <a:pt x="1174750" y="381000"/>
                </a:cubicBezTo>
                <a:cubicBezTo>
                  <a:pt x="1181100" y="385233"/>
                  <a:pt x="1186560" y="391287"/>
                  <a:pt x="1193800" y="393700"/>
                </a:cubicBezTo>
                <a:cubicBezTo>
                  <a:pt x="1244114" y="410471"/>
                  <a:pt x="1218695" y="404199"/>
                  <a:pt x="1270000" y="412750"/>
                </a:cubicBezTo>
                <a:cubicBezTo>
                  <a:pt x="1276350" y="416983"/>
                  <a:pt x="1283654" y="420054"/>
                  <a:pt x="1289050" y="425450"/>
                </a:cubicBezTo>
                <a:cubicBezTo>
                  <a:pt x="1294446" y="430846"/>
                  <a:pt x="1295791" y="439732"/>
                  <a:pt x="1301750" y="444500"/>
                </a:cubicBezTo>
                <a:cubicBezTo>
                  <a:pt x="1306977" y="448681"/>
                  <a:pt x="1314364" y="449011"/>
                  <a:pt x="1320800" y="450850"/>
                </a:cubicBezTo>
                <a:cubicBezTo>
                  <a:pt x="1376614" y="466797"/>
                  <a:pt x="1319575" y="448325"/>
                  <a:pt x="1365250" y="463550"/>
                </a:cubicBezTo>
                <a:cubicBezTo>
                  <a:pt x="1371600" y="459317"/>
                  <a:pt x="1376816" y="449353"/>
                  <a:pt x="1384300" y="450850"/>
                </a:cubicBezTo>
                <a:cubicBezTo>
                  <a:pt x="1391784" y="452347"/>
                  <a:pt x="1390528" y="465855"/>
                  <a:pt x="1397000" y="469900"/>
                </a:cubicBezTo>
                <a:cubicBezTo>
                  <a:pt x="1413824" y="480415"/>
                  <a:pt x="1441381" y="482577"/>
                  <a:pt x="1460500" y="488950"/>
                </a:cubicBezTo>
                <a:cubicBezTo>
                  <a:pt x="1471314" y="492555"/>
                  <a:pt x="1481577" y="497648"/>
                  <a:pt x="1492250" y="501650"/>
                </a:cubicBezTo>
                <a:cubicBezTo>
                  <a:pt x="1498517" y="504000"/>
                  <a:pt x="1504950" y="505883"/>
                  <a:pt x="1511300" y="508000"/>
                </a:cubicBezTo>
                <a:cubicBezTo>
                  <a:pt x="1513710" y="520049"/>
                  <a:pt x="1525658" y="576738"/>
                  <a:pt x="1524000" y="584200"/>
                </a:cubicBezTo>
                <a:cubicBezTo>
                  <a:pt x="1522344" y="591650"/>
                  <a:pt x="1511924" y="593800"/>
                  <a:pt x="1504950" y="596900"/>
                </a:cubicBezTo>
                <a:cubicBezTo>
                  <a:pt x="1492717" y="602337"/>
                  <a:pt x="1478824" y="603613"/>
                  <a:pt x="1466850" y="609600"/>
                </a:cubicBezTo>
                <a:lnTo>
                  <a:pt x="1441450" y="622300"/>
                </a:lnTo>
                <a:cubicBezTo>
                  <a:pt x="1437217" y="628650"/>
                  <a:pt x="1429829" y="633795"/>
                  <a:pt x="1428750" y="641350"/>
                </a:cubicBezTo>
                <a:cubicBezTo>
                  <a:pt x="1427516" y="649990"/>
                  <a:pt x="1438341" y="658647"/>
                  <a:pt x="1435100" y="666750"/>
                </a:cubicBezTo>
                <a:cubicBezTo>
                  <a:pt x="1432614" y="672965"/>
                  <a:pt x="1422685" y="672215"/>
                  <a:pt x="1416050" y="673100"/>
                </a:cubicBezTo>
                <a:cubicBezTo>
                  <a:pt x="1390786" y="676469"/>
                  <a:pt x="1365250" y="677333"/>
                  <a:pt x="1339850" y="679450"/>
                </a:cubicBezTo>
                <a:cubicBezTo>
                  <a:pt x="1329267" y="675217"/>
                  <a:pt x="1318449" y="671527"/>
                  <a:pt x="1308100" y="666750"/>
                </a:cubicBezTo>
                <a:cubicBezTo>
                  <a:pt x="1234277" y="632678"/>
                  <a:pt x="1281284" y="649345"/>
                  <a:pt x="1238250" y="635000"/>
                </a:cubicBezTo>
                <a:cubicBezTo>
                  <a:pt x="1231900" y="639233"/>
                  <a:pt x="1226832" y="647700"/>
                  <a:pt x="1219200" y="647700"/>
                </a:cubicBezTo>
                <a:cubicBezTo>
                  <a:pt x="1211143" y="647700"/>
                  <a:pt x="1182190" y="627260"/>
                  <a:pt x="1174750" y="622300"/>
                </a:cubicBezTo>
                <a:cubicBezTo>
                  <a:pt x="1168400" y="626533"/>
                  <a:pt x="1161659" y="639768"/>
                  <a:pt x="1155700" y="635000"/>
                </a:cubicBezTo>
                <a:cubicBezTo>
                  <a:pt x="1145247" y="626637"/>
                  <a:pt x="1153710" y="588868"/>
                  <a:pt x="1143000" y="596900"/>
                </a:cubicBezTo>
                <a:cubicBezTo>
                  <a:pt x="1127388" y="608609"/>
                  <a:pt x="1134320" y="634954"/>
                  <a:pt x="1130300" y="654050"/>
                </a:cubicBezTo>
                <a:cubicBezTo>
                  <a:pt x="1125853" y="675173"/>
                  <a:pt x="1121833" y="696383"/>
                  <a:pt x="1117600" y="717550"/>
                </a:cubicBezTo>
                <a:cubicBezTo>
                  <a:pt x="1066084" y="700378"/>
                  <a:pt x="1146102" y="724094"/>
                  <a:pt x="1041400" y="717550"/>
                </a:cubicBezTo>
                <a:cubicBezTo>
                  <a:pt x="1026020" y="716589"/>
                  <a:pt x="1011767" y="709083"/>
                  <a:pt x="996950" y="704850"/>
                </a:cubicBezTo>
                <a:cubicBezTo>
                  <a:pt x="992717" y="698500"/>
                  <a:pt x="982594" y="693250"/>
                  <a:pt x="984250" y="685800"/>
                </a:cubicBezTo>
                <a:cubicBezTo>
                  <a:pt x="987561" y="670900"/>
                  <a:pt x="1009650" y="647700"/>
                  <a:pt x="1009650" y="647700"/>
                </a:cubicBezTo>
                <a:cubicBezTo>
                  <a:pt x="992717" y="639233"/>
                  <a:pt x="967317" y="639233"/>
                  <a:pt x="958850" y="622300"/>
                </a:cubicBezTo>
                <a:cubicBezTo>
                  <a:pt x="954617" y="613833"/>
                  <a:pt x="952843" y="603593"/>
                  <a:pt x="946150" y="596900"/>
                </a:cubicBezTo>
                <a:cubicBezTo>
                  <a:pt x="913325" y="564075"/>
                  <a:pt x="911344" y="583731"/>
                  <a:pt x="889000" y="552450"/>
                </a:cubicBezTo>
                <a:cubicBezTo>
                  <a:pt x="876549" y="535019"/>
                  <a:pt x="878598" y="522998"/>
                  <a:pt x="863600" y="508000"/>
                </a:cubicBezTo>
                <a:cubicBezTo>
                  <a:pt x="858204" y="502604"/>
                  <a:pt x="851250" y="498954"/>
                  <a:pt x="844550" y="495300"/>
                </a:cubicBezTo>
                <a:cubicBezTo>
                  <a:pt x="827930" y="486234"/>
                  <a:pt x="811328" y="476931"/>
                  <a:pt x="793750" y="469900"/>
                </a:cubicBezTo>
                <a:cubicBezTo>
                  <a:pt x="754914" y="454366"/>
                  <a:pt x="771484" y="463523"/>
                  <a:pt x="742950" y="444500"/>
                </a:cubicBezTo>
                <a:cubicBezTo>
                  <a:pt x="715581" y="449062"/>
                  <a:pt x="704740" y="459796"/>
                  <a:pt x="685800" y="438150"/>
                </a:cubicBezTo>
                <a:cubicBezTo>
                  <a:pt x="675749" y="426663"/>
                  <a:pt x="660400" y="400050"/>
                  <a:pt x="660400" y="400050"/>
                </a:cubicBezTo>
                <a:cubicBezTo>
                  <a:pt x="656167" y="376767"/>
                  <a:pt x="649274" y="353813"/>
                  <a:pt x="647700" y="330200"/>
                </a:cubicBezTo>
                <a:cubicBezTo>
                  <a:pt x="647119" y="321492"/>
                  <a:pt x="657953" y="312606"/>
                  <a:pt x="654050" y="304800"/>
                </a:cubicBezTo>
                <a:cubicBezTo>
                  <a:pt x="649817" y="296333"/>
                  <a:pt x="636353" y="297602"/>
                  <a:pt x="628650" y="292100"/>
                </a:cubicBezTo>
                <a:cubicBezTo>
                  <a:pt x="594427" y="267655"/>
                  <a:pt x="624517" y="268857"/>
                  <a:pt x="571500" y="247650"/>
                </a:cubicBezTo>
                <a:cubicBezTo>
                  <a:pt x="560917" y="243417"/>
                  <a:pt x="549714" y="240486"/>
                  <a:pt x="539750" y="234950"/>
                </a:cubicBezTo>
                <a:cubicBezTo>
                  <a:pt x="537318" y="233599"/>
                  <a:pt x="502191" y="205706"/>
                  <a:pt x="495300" y="203200"/>
                </a:cubicBezTo>
                <a:cubicBezTo>
                  <a:pt x="478896" y="197235"/>
                  <a:pt x="461433" y="194733"/>
                  <a:pt x="444500" y="190500"/>
                </a:cubicBezTo>
                <a:cubicBezTo>
                  <a:pt x="438150" y="186267"/>
                  <a:pt x="430846" y="183196"/>
                  <a:pt x="425450" y="177800"/>
                </a:cubicBezTo>
                <a:cubicBezTo>
                  <a:pt x="416475" y="168825"/>
                  <a:pt x="405030" y="143311"/>
                  <a:pt x="400050" y="133350"/>
                </a:cubicBezTo>
                <a:cubicBezTo>
                  <a:pt x="354375" y="148575"/>
                  <a:pt x="411414" y="130103"/>
                  <a:pt x="355600" y="146050"/>
                </a:cubicBezTo>
                <a:cubicBezTo>
                  <a:pt x="349164" y="147889"/>
                  <a:pt x="342900" y="150283"/>
                  <a:pt x="336550" y="152400"/>
                </a:cubicBezTo>
                <a:cubicBezTo>
                  <a:pt x="285750" y="118533"/>
                  <a:pt x="347133" y="162983"/>
                  <a:pt x="304800" y="120650"/>
                </a:cubicBezTo>
                <a:cubicBezTo>
                  <a:pt x="299404" y="115254"/>
                  <a:pt x="291613" y="112836"/>
                  <a:pt x="285750" y="107950"/>
                </a:cubicBezTo>
                <a:cubicBezTo>
                  <a:pt x="278851" y="102201"/>
                  <a:pt x="274497" y="93355"/>
                  <a:pt x="266700" y="88900"/>
                </a:cubicBezTo>
                <a:cubicBezTo>
                  <a:pt x="259123" y="84570"/>
                  <a:pt x="249767" y="84667"/>
                  <a:pt x="241300" y="82550"/>
                </a:cubicBezTo>
                <a:cubicBezTo>
                  <a:pt x="136147" y="117601"/>
                  <a:pt x="274281" y="82695"/>
                  <a:pt x="165100" y="69850"/>
                </a:cubicBezTo>
                <a:lnTo>
                  <a:pt x="57150" y="57150"/>
                </a:lnTo>
                <a:cubicBezTo>
                  <a:pt x="50800" y="50800"/>
                  <a:pt x="43081" y="45572"/>
                  <a:pt x="38100" y="38100"/>
                </a:cubicBezTo>
                <a:cubicBezTo>
                  <a:pt x="34387" y="32531"/>
                  <a:pt x="36483" y="23783"/>
                  <a:pt x="31750" y="19050"/>
                </a:cubicBezTo>
                <a:cubicBezTo>
                  <a:pt x="27017" y="14317"/>
                  <a:pt x="18440" y="16144"/>
                  <a:pt x="12700" y="12700"/>
                </a:cubicBezTo>
                <a:cubicBezTo>
                  <a:pt x="7566" y="9620"/>
                  <a:pt x="4233" y="4233"/>
                  <a:pt x="0" y="0"/>
                </a:cubicBez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47" name="Text Box 9"/>
          <p:cNvSpPr txBox="1">
            <a:spLocks noChangeArrowheads="1"/>
          </p:cNvSpPr>
          <p:nvPr/>
        </p:nvSpPr>
        <p:spPr bwMode="auto">
          <a:xfrm>
            <a:off x="2590800" y="2209800"/>
            <a:ext cx="2514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80808"/>
                </a:solidFill>
                <a:latin typeface="Goudy Old Style" pitchFamily="18" charset="0"/>
              </a:rPr>
              <a:t>Godavari Basin 49.5 % </a:t>
            </a:r>
          </a:p>
        </p:txBody>
      </p:sp>
      <p:sp>
        <p:nvSpPr>
          <p:cNvPr id="32" name="Freeform 31"/>
          <p:cNvSpPr/>
          <p:nvPr/>
        </p:nvSpPr>
        <p:spPr>
          <a:xfrm>
            <a:off x="1087438" y="3189288"/>
            <a:ext cx="2284412" cy="1706562"/>
          </a:xfrm>
          <a:custGeom>
            <a:avLst/>
            <a:gdLst>
              <a:gd name="connsiteX0" fmla="*/ 0 w 2288705"/>
              <a:gd name="connsiteY0" fmla="*/ 0 h 1685789"/>
              <a:gd name="connsiteX1" fmla="*/ 13001 w 2288705"/>
              <a:gd name="connsiteY1" fmla="*/ 4334 h 1685789"/>
              <a:gd name="connsiteX2" fmla="*/ 43336 w 2288705"/>
              <a:gd name="connsiteY2" fmla="*/ 17334 h 1685789"/>
              <a:gd name="connsiteX3" fmla="*/ 121342 w 2288705"/>
              <a:gd name="connsiteY3" fmla="*/ 26002 h 1685789"/>
              <a:gd name="connsiteX4" fmla="*/ 134343 w 2288705"/>
              <a:gd name="connsiteY4" fmla="*/ 30335 h 1685789"/>
              <a:gd name="connsiteX5" fmla="*/ 160345 w 2288705"/>
              <a:gd name="connsiteY5" fmla="*/ 47670 h 1685789"/>
              <a:gd name="connsiteX6" fmla="*/ 177680 w 2288705"/>
              <a:gd name="connsiteY6" fmla="*/ 73672 h 1685789"/>
              <a:gd name="connsiteX7" fmla="*/ 182013 w 2288705"/>
              <a:gd name="connsiteY7" fmla="*/ 86673 h 1685789"/>
              <a:gd name="connsiteX8" fmla="*/ 195014 w 2288705"/>
              <a:gd name="connsiteY8" fmla="*/ 91007 h 1685789"/>
              <a:gd name="connsiteX9" fmla="*/ 208015 w 2288705"/>
              <a:gd name="connsiteY9" fmla="*/ 104007 h 1685789"/>
              <a:gd name="connsiteX10" fmla="*/ 234017 w 2288705"/>
              <a:gd name="connsiteY10" fmla="*/ 112675 h 1685789"/>
              <a:gd name="connsiteX11" fmla="*/ 242684 w 2288705"/>
              <a:gd name="connsiteY11" fmla="*/ 125676 h 1685789"/>
              <a:gd name="connsiteX12" fmla="*/ 247018 w 2288705"/>
              <a:gd name="connsiteY12" fmla="*/ 143010 h 1685789"/>
              <a:gd name="connsiteX13" fmla="*/ 260019 w 2288705"/>
              <a:gd name="connsiteY13" fmla="*/ 169012 h 1685789"/>
              <a:gd name="connsiteX14" fmla="*/ 290354 w 2288705"/>
              <a:gd name="connsiteY14" fmla="*/ 186347 h 1685789"/>
              <a:gd name="connsiteX15" fmla="*/ 299022 w 2288705"/>
              <a:gd name="connsiteY15" fmla="*/ 195014 h 1685789"/>
              <a:gd name="connsiteX16" fmla="*/ 316356 w 2288705"/>
              <a:gd name="connsiteY16" fmla="*/ 234017 h 1685789"/>
              <a:gd name="connsiteX17" fmla="*/ 329357 w 2288705"/>
              <a:gd name="connsiteY17" fmla="*/ 242684 h 1685789"/>
              <a:gd name="connsiteX18" fmla="*/ 338025 w 2288705"/>
              <a:gd name="connsiteY18" fmla="*/ 251352 h 1685789"/>
              <a:gd name="connsiteX19" fmla="*/ 351026 w 2288705"/>
              <a:gd name="connsiteY19" fmla="*/ 273020 h 1685789"/>
              <a:gd name="connsiteX20" fmla="*/ 368360 w 2288705"/>
              <a:gd name="connsiteY20" fmla="*/ 294688 h 1685789"/>
              <a:gd name="connsiteX21" fmla="*/ 377027 w 2288705"/>
              <a:gd name="connsiteY21" fmla="*/ 307689 h 1685789"/>
              <a:gd name="connsiteX22" fmla="*/ 385695 w 2288705"/>
              <a:gd name="connsiteY22" fmla="*/ 316356 h 1685789"/>
              <a:gd name="connsiteX23" fmla="*/ 394362 w 2288705"/>
              <a:gd name="connsiteY23" fmla="*/ 342358 h 1685789"/>
              <a:gd name="connsiteX24" fmla="*/ 411697 w 2288705"/>
              <a:gd name="connsiteY24" fmla="*/ 364026 h 1685789"/>
              <a:gd name="connsiteX25" fmla="*/ 429031 w 2288705"/>
              <a:gd name="connsiteY25" fmla="*/ 398696 h 1685789"/>
              <a:gd name="connsiteX26" fmla="*/ 459367 w 2288705"/>
              <a:gd name="connsiteY26" fmla="*/ 420364 h 1685789"/>
              <a:gd name="connsiteX27" fmla="*/ 472368 w 2288705"/>
              <a:gd name="connsiteY27" fmla="*/ 424698 h 1685789"/>
              <a:gd name="connsiteX28" fmla="*/ 485369 w 2288705"/>
              <a:gd name="connsiteY28" fmla="*/ 429031 h 1685789"/>
              <a:gd name="connsiteX29" fmla="*/ 489702 w 2288705"/>
              <a:gd name="connsiteY29" fmla="*/ 442032 h 1685789"/>
              <a:gd name="connsiteX30" fmla="*/ 502703 w 2288705"/>
              <a:gd name="connsiteY30" fmla="*/ 446366 h 1685789"/>
              <a:gd name="connsiteX31" fmla="*/ 537372 w 2288705"/>
              <a:gd name="connsiteY31" fmla="*/ 450699 h 1685789"/>
              <a:gd name="connsiteX32" fmla="*/ 550373 w 2288705"/>
              <a:gd name="connsiteY32" fmla="*/ 455033 h 1685789"/>
              <a:gd name="connsiteX33" fmla="*/ 567708 w 2288705"/>
              <a:gd name="connsiteY33" fmla="*/ 472368 h 1685789"/>
              <a:gd name="connsiteX34" fmla="*/ 576375 w 2288705"/>
              <a:gd name="connsiteY34" fmla="*/ 463700 h 1685789"/>
              <a:gd name="connsiteX35" fmla="*/ 650047 w 2288705"/>
              <a:gd name="connsiteY35" fmla="*/ 459367 h 1685789"/>
              <a:gd name="connsiteX36" fmla="*/ 663048 w 2288705"/>
              <a:gd name="connsiteY36" fmla="*/ 463700 h 1685789"/>
              <a:gd name="connsiteX37" fmla="*/ 684717 w 2288705"/>
              <a:gd name="connsiteY37" fmla="*/ 450699 h 1685789"/>
              <a:gd name="connsiteX38" fmla="*/ 697718 w 2288705"/>
              <a:gd name="connsiteY38" fmla="*/ 416030 h 1685789"/>
              <a:gd name="connsiteX39" fmla="*/ 741054 w 2288705"/>
              <a:gd name="connsiteY39" fmla="*/ 433365 h 1685789"/>
              <a:gd name="connsiteX40" fmla="*/ 732387 w 2288705"/>
              <a:gd name="connsiteY40" fmla="*/ 446366 h 1685789"/>
              <a:gd name="connsiteX41" fmla="*/ 745388 w 2288705"/>
              <a:gd name="connsiteY41" fmla="*/ 455033 h 1685789"/>
              <a:gd name="connsiteX42" fmla="*/ 762722 w 2288705"/>
              <a:gd name="connsiteY42" fmla="*/ 459367 h 1685789"/>
              <a:gd name="connsiteX43" fmla="*/ 775723 w 2288705"/>
              <a:gd name="connsiteY43" fmla="*/ 463700 h 1685789"/>
              <a:gd name="connsiteX44" fmla="*/ 758389 w 2288705"/>
              <a:gd name="connsiteY44" fmla="*/ 502703 h 1685789"/>
              <a:gd name="connsiteX45" fmla="*/ 784390 w 2288705"/>
              <a:gd name="connsiteY45" fmla="*/ 515704 h 1685789"/>
              <a:gd name="connsiteX46" fmla="*/ 832061 w 2288705"/>
              <a:gd name="connsiteY46" fmla="*/ 524371 h 1685789"/>
              <a:gd name="connsiteX47" fmla="*/ 879731 w 2288705"/>
              <a:gd name="connsiteY47" fmla="*/ 537372 h 1685789"/>
              <a:gd name="connsiteX48" fmla="*/ 888398 w 2288705"/>
              <a:gd name="connsiteY48" fmla="*/ 546040 h 1685789"/>
              <a:gd name="connsiteX49" fmla="*/ 901399 w 2288705"/>
              <a:gd name="connsiteY49" fmla="*/ 554707 h 1685789"/>
              <a:gd name="connsiteX50" fmla="*/ 983738 w 2288705"/>
              <a:gd name="connsiteY50" fmla="*/ 563374 h 1685789"/>
              <a:gd name="connsiteX51" fmla="*/ 996739 w 2288705"/>
              <a:gd name="connsiteY51" fmla="*/ 572042 h 1685789"/>
              <a:gd name="connsiteX52" fmla="*/ 1005407 w 2288705"/>
              <a:gd name="connsiteY52" fmla="*/ 580709 h 1685789"/>
              <a:gd name="connsiteX53" fmla="*/ 1022741 w 2288705"/>
              <a:gd name="connsiteY53" fmla="*/ 589376 h 1685789"/>
              <a:gd name="connsiteX54" fmla="*/ 1048743 w 2288705"/>
              <a:gd name="connsiteY54" fmla="*/ 598043 h 1685789"/>
              <a:gd name="connsiteX55" fmla="*/ 1079079 w 2288705"/>
              <a:gd name="connsiteY55" fmla="*/ 624045 h 1685789"/>
              <a:gd name="connsiteX56" fmla="*/ 1109414 w 2288705"/>
              <a:gd name="connsiteY56" fmla="*/ 645714 h 1685789"/>
              <a:gd name="connsiteX57" fmla="*/ 1122415 w 2288705"/>
              <a:gd name="connsiteY57" fmla="*/ 650047 h 1685789"/>
              <a:gd name="connsiteX58" fmla="*/ 1204754 w 2288705"/>
              <a:gd name="connsiteY58" fmla="*/ 628379 h 1685789"/>
              <a:gd name="connsiteX59" fmla="*/ 1222089 w 2288705"/>
              <a:gd name="connsiteY59" fmla="*/ 645714 h 1685789"/>
              <a:gd name="connsiteX60" fmla="*/ 1235090 w 2288705"/>
              <a:gd name="connsiteY60" fmla="*/ 658715 h 1685789"/>
              <a:gd name="connsiteX61" fmla="*/ 1248091 w 2288705"/>
              <a:gd name="connsiteY61" fmla="*/ 689050 h 1685789"/>
              <a:gd name="connsiteX62" fmla="*/ 1252425 w 2288705"/>
              <a:gd name="connsiteY62" fmla="*/ 702051 h 1685789"/>
              <a:gd name="connsiteX63" fmla="*/ 1278427 w 2288705"/>
              <a:gd name="connsiteY63" fmla="*/ 710718 h 1685789"/>
              <a:gd name="connsiteX64" fmla="*/ 1300095 w 2288705"/>
              <a:gd name="connsiteY64" fmla="*/ 702051 h 1685789"/>
              <a:gd name="connsiteX65" fmla="*/ 1313096 w 2288705"/>
              <a:gd name="connsiteY65" fmla="*/ 706385 h 1685789"/>
              <a:gd name="connsiteX66" fmla="*/ 1339098 w 2288705"/>
              <a:gd name="connsiteY66" fmla="*/ 728053 h 1685789"/>
              <a:gd name="connsiteX67" fmla="*/ 1343431 w 2288705"/>
              <a:gd name="connsiteY67" fmla="*/ 762722 h 1685789"/>
              <a:gd name="connsiteX68" fmla="*/ 1352099 w 2288705"/>
              <a:gd name="connsiteY68" fmla="*/ 771389 h 1685789"/>
              <a:gd name="connsiteX69" fmla="*/ 1373767 w 2288705"/>
              <a:gd name="connsiteY69" fmla="*/ 788724 h 1685789"/>
              <a:gd name="connsiteX70" fmla="*/ 1365099 w 2288705"/>
              <a:gd name="connsiteY70" fmla="*/ 801725 h 1685789"/>
              <a:gd name="connsiteX71" fmla="*/ 1334764 w 2288705"/>
              <a:gd name="connsiteY71" fmla="*/ 814726 h 1685789"/>
              <a:gd name="connsiteX72" fmla="*/ 1321763 w 2288705"/>
              <a:gd name="connsiteY72" fmla="*/ 823393 h 1685789"/>
              <a:gd name="connsiteX73" fmla="*/ 1326097 w 2288705"/>
              <a:gd name="connsiteY73" fmla="*/ 845061 h 1685789"/>
              <a:gd name="connsiteX74" fmla="*/ 1330430 w 2288705"/>
              <a:gd name="connsiteY74" fmla="*/ 858062 h 1685789"/>
              <a:gd name="connsiteX75" fmla="*/ 1369433 w 2288705"/>
              <a:gd name="connsiteY75" fmla="*/ 871063 h 1685789"/>
              <a:gd name="connsiteX76" fmla="*/ 1382434 w 2288705"/>
              <a:gd name="connsiteY76" fmla="*/ 866730 h 1685789"/>
              <a:gd name="connsiteX77" fmla="*/ 1395435 w 2288705"/>
              <a:gd name="connsiteY77" fmla="*/ 840728 h 1685789"/>
              <a:gd name="connsiteX78" fmla="*/ 1503776 w 2288705"/>
              <a:gd name="connsiteY78" fmla="*/ 862396 h 1685789"/>
              <a:gd name="connsiteX79" fmla="*/ 1525445 w 2288705"/>
              <a:gd name="connsiteY79" fmla="*/ 888398 h 1685789"/>
              <a:gd name="connsiteX80" fmla="*/ 1538445 w 2288705"/>
              <a:gd name="connsiteY80" fmla="*/ 892732 h 1685789"/>
              <a:gd name="connsiteX81" fmla="*/ 1547113 w 2288705"/>
              <a:gd name="connsiteY81" fmla="*/ 918734 h 1685789"/>
              <a:gd name="connsiteX82" fmla="*/ 1560114 w 2288705"/>
              <a:gd name="connsiteY82" fmla="*/ 940402 h 1685789"/>
              <a:gd name="connsiteX83" fmla="*/ 1577448 w 2288705"/>
              <a:gd name="connsiteY83" fmla="*/ 944735 h 1685789"/>
              <a:gd name="connsiteX84" fmla="*/ 1586116 w 2288705"/>
              <a:gd name="connsiteY84" fmla="*/ 936068 h 1685789"/>
              <a:gd name="connsiteX85" fmla="*/ 1646787 w 2288705"/>
              <a:gd name="connsiteY85" fmla="*/ 940402 h 1685789"/>
              <a:gd name="connsiteX86" fmla="*/ 1659788 w 2288705"/>
              <a:gd name="connsiteY86" fmla="*/ 949069 h 1685789"/>
              <a:gd name="connsiteX87" fmla="*/ 1672789 w 2288705"/>
              <a:gd name="connsiteY87" fmla="*/ 953403 h 1685789"/>
              <a:gd name="connsiteX88" fmla="*/ 1664121 w 2288705"/>
              <a:gd name="connsiteY88" fmla="*/ 975071 h 1685789"/>
              <a:gd name="connsiteX89" fmla="*/ 1646787 w 2288705"/>
              <a:gd name="connsiteY89" fmla="*/ 983738 h 1685789"/>
              <a:gd name="connsiteX90" fmla="*/ 1655454 w 2288705"/>
              <a:gd name="connsiteY90" fmla="*/ 1005407 h 1685789"/>
              <a:gd name="connsiteX91" fmla="*/ 1711791 w 2288705"/>
              <a:gd name="connsiteY91" fmla="*/ 1022741 h 1685789"/>
              <a:gd name="connsiteX92" fmla="*/ 1711791 w 2288705"/>
              <a:gd name="connsiteY92" fmla="*/ 1057410 h 1685789"/>
              <a:gd name="connsiteX93" fmla="*/ 1677122 w 2288705"/>
              <a:gd name="connsiteY93" fmla="*/ 1066078 h 1685789"/>
              <a:gd name="connsiteX94" fmla="*/ 1664121 w 2288705"/>
              <a:gd name="connsiteY94" fmla="*/ 1074745 h 1685789"/>
              <a:gd name="connsiteX95" fmla="*/ 1625118 w 2288705"/>
              <a:gd name="connsiteY95" fmla="*/ 1087746 h 1685789"/>
              <a:gd name="connsiteX96" fmla="*/ 1607784 w 2288705"/>
              <a:gd name="connsiteY96" fmla="*/ 1096413 h 1685789"/>
              <a:gd name="connsiteX97" fmla="*/ 1599117 w 2288705"/>
              <a:gd name="connsiteY97" fmla="*/ 1109414 h 1685789"/>
              <a:gd name="connsiteX98" fmla="*/ 1581782 w 2288705"/>
              <a:gd name="connsiteY98" fmla="*/ 1126749 h 1685789"/>
              <a:gd name="connsiteX99" fmla="*/ 1573115 w 2288705"/>
              <a:gd name="connsiteY99" fmla="*/ 1139750 h 1685789"/>
              <a:gd name="connsiteX100" fmla="*/ 1577448 w 2288705"/>
              <a:gd name="connsiteY100" fmla="*/ 1152751 h 1685789"/>
              <a:gd name="connsiteX101" fmla="*/ 1659788 w 2288705"/>
              <a:gd name="connsiteY101" fmla="*/ 1161418 h 1685789"/>
              <a:gd name="connsiteX102" fmla="*/ 1694457 w 2288705"/>
              <a:gd name="connsiteY102" fmla="*/ 1170085 h 1685789"/>
              <a:gd name="connsiteX103" fmla="*/ 1698790 w 2288705"/>
              <a:gd name="connsiteY103" fmla="*/ 1183086 h 1685789"/>
              <a:gd name="connsiteX104" fmla="*/ 1711791 w 2288705"/>
              <a:gd name="connsiteY104" fmla="*/ 1187420 h 1685789"/>
              <a:gd name="connsiteX105" fmla="*/ 1737793 w 2288705"/>
              <a:gd name="connsiteY105" fmla="*/ 1191753 h 1685789"/>
              <a:gd name="connsiteX106" fmla="*/ 1755128 w 2288705"/>
              <a:gd name="connsiteY106" fmla="*/ 1209088 h 1685789"/>
              <a:gd name="connsiteX107" fmla="*/ 1742127 w 2288705"/>
              <a:gd name="connsiteY107" fmla="*/ 1217755 h 1685789"/>
              <a:gd name="connsiteX108" fmla="*/ 1733460 w 2288705"/>
              <a:gd name="connsiteY108" fmla="*/ 1226423 h 1685789"/>
              <a:gd name="connsiteX109" fmla="*/ 1707458 w 2288705"/>
              <a:gd name="connsiteY109" fmla="*/ 1235090 h 1685789"/>
              <a:gd name="connsiteX110" fmla="*/ 1685790 w 2288705"/>
              <a:gd name="connsiteY110" fmla="*/ 1252425 h 1685789"/>
              <a:gd name="connsiteX111" fmla="*/ 1668455 w 2288705"/>
              <a:gd name="connsiteY111" fmla="*/ 1256758 h 1685789"/>
              <a:gd name="connsiteX112" fmla="*/ 1690123 w 2288705"/>
              <a:gd name="connsiteY112" fmla="*/ 1278426 h 1685789"/>
              <a:gd name="connsiteX113" fmla="*/ 1703124 w 2288705"/>
              <a:gd name="connsiteY113" fmla="*/ 1274093 h 1685789"/>
              <a:gd name="connsiteX114" fmla="*/ 1750794 w 2288705"/>
              <a:gd name="connsiteY114" fmla="*/ 1278426 h 1685789"/>
              <a:gd name="connsiteX115" fmla="*/ 1763795 w 2288705"/>
              <a:gd name="connsiteY115" fmla="*/ 1282760 h 1685789"/>
              <a:gd name="connsiteX116" fmla="*/ 1772463 w 2288705"/>
              <a:gd name="connsiteY116" fmla="*/ 1295761 h 1685789"/>
              <a:gd name="connsiteX117" fmla="*/ 1763795 w 2288705"/>
              <a:gd name="connsiteY117" fmla="*/ 1321763 h 1685789"/>
              <a:gd name="connsiteX118" fmla="*/ 1750794 w 2288705"/>
              <a:gd name="connsiteY118" fmla="*/ 1334764 h 1685789"/>
              <a:gd name="connsiteX119" fmla="*/ 1724792 w 2288705"/>
              <a:gd name="connsiteY119" fmla="*/ 1356432 h 1685789"/>
              <a:gd name="connsiteX120" fmla="*/ 1729126 w 2288705"/>
              <a:gd name="connsiteY120" fmla="*/ 1382434 h 1685789"/>
              <a:gd name="connsiteX121" fmla="*/ 1733460 w 2288705"/>
              <a:gd name="connsiteY121" fmla="*/ 1395435 h 1685789"/>
              <a:gd name="connsiteX122" fmla="*/ 1759462 w 2288705"/>
              <a:gd name="connsiteY122" fmla="*/ 1404102 h 1685789"/>
              <a:gd name="connsiteX123" fmla="*/ 1833134 w 2288705"/>
              <a:gd name="connsiteY123" fmla="*/ 1412770 h 1685789"/>
              <a:gd name="connsiteX124" fmla="*/ 1850468 w 2288705"/>
              <a:gd name="connsiteY124" fmla="*/ 1421437 h 1685789"/>
              <a:gd name="connsiteX125" fmla="*/ 1902472 w 2288705"/>
              <a:gd name="connsiteY125" fmla="*/ 1430104 h 1685789"/>
              <a:gd name="connsiteX126" fmla="*/ 1915473 w 2288705"/>
              <a:gd name="connsiteY126" fmla="*/ 1434438 h 1685789"/>
              <a:gd name="connsiteX127" fmla="*/ 1932808 w 2288705"/>
              <a:gd name="connsiteY127" fmla="*/ 1490775 h 1685789"/>
              <a:gd name="connsiteX128" fmla="*/ 2032481 w 2288705"/>
              <a:gd name="connsiteY128" fmla="*/ 1486442 h 1685789"/>
              <a:gd name="connsiteX129" fmla="*/ 2041149 w 2288705"/>
              <a:gd name="connsiteY129" fmla="*/ 1495109 h 1685789"/>
              <a:gd name="connsiteX130" fmla="*/ 2067151 w 2288705"/>
              <a:gd name="connsiteY130" fmla="*/ 1529778 h 1685789"/>
              <a:gd name="connsiteX131" fmla="*/ 2110487 w 2288705"/>
              <a:gd name="connsiteY131" fmla="*/ 1521111 h 1685789"/>
              <a:gd name="connsiteX132" fmla="*/ 2127822 w 2288705"/>
              <a:gd name="connsiteY132" fmla="*/ 1525444 h 1685789"/>
              <a:gd name="connsiteX133" fmla="*/ 2140823 w 2288705"/>
              <a:gd name="connsiteY133" fmla="*/ 1586116 h 1685789"/>
              <a:gd name="connsiteX134" fmla="*/ 2153824 w 2288705"/>
              <a:gd name="connsiteY134" fmla="*/ 1590449 h 1685789"/>
              <a:gd name="connsiteX135" fmla="*/ 2175492 w 2288705"/>
              <a:gd name="connsiteY135" fmla="*/ 1625118 h 1685789"/>
              <a:gd name="connsiteX136" fmla="*/ 2179826 w 2288705"/>
              <a:gd name="connsiteY136" fmla="*/ 1638119 h 1685789"/>
              <a:gd name="connsiteX137" fmla="*/ 2184159 w 2288705"/>
              <a:gd name="connsiteY137" fmla="*/ 1651120 h 1685789"/>
              <a:gd name="connsiteX138" fmla="*/ 2279499 w 2288705"/>
              <a:gd name="connsiteY138" fmla="*/ 1642453 h 1685789"/>
              <a:gd name="connsiteX139" fmla="*/ 2266499 w 2288705"/>
              <a:gd name="connsiteY139" fmla="*/ 1638119 h 1685789"/>
              <a:gd name="connsiteX140" fmla="*/ 2253498 w 2288705"/>
              <a:gd name="connsiteY140" fmla="*/ 1646787 h 1685789"/>
              <a:gd name="connsiteX141" fmla="*/ 2240497 w 2288705"/>
              <a:gd name="connsiteY141" fmla="*/ 1629452 h 1685789"/>
              <a:gd name="connsiteX142" fmla="*/ 2253498 w 2288705"/>
              <a:gd name="connsiteY142" fmla="*/ 1633786 h 1685789"/>
              <a:gd name="connsiteX143" fmla="*/ 2279499 w 2288705"/>
              <a:gd name="connsiteY143" fmla="*/ 1638119 h 1685789"/>
              <a:gd name="connsiteX144" fmla="*/ 2288167 w 2288705"/>
              <a:gd name="connsiteY144" fmla="*/ 1672789 h 1685789"/>
              <a:gd name="connsiteX145" fmla="*/ 2288167 w 2288705"/>
              <a:gd name="connsiteY145" fmla="*/ 1685789 h 1685789"/>
              <a:gd name="connsiteX0" fmla="*/ 0 w 2288705"/>
              <a:gd name="connsiteY0" fmla="*/ 0 h 1712856"/>
              <a:gd name="connsiteX1" fmla="*/ 13001 w 2288705"/>
              <a:gd name="connsiteY1" fmla="*/ 4334 h 1712856"/>
              <a:gd name="connsiteX2" fmla="*/ 43336 w 2288705"/>
              <a:gd name="connsiteY2" fmla="*/ 17334 h 1712856"/>
              <a:gd name="connsiteX3" fmla="*/ 121342 w 2288705"/>
              <a:gd name="connsiteY3" fmla="*/ 26002 h 1712856"/>
              <a:gd name="connsiteX4" fmla="*/ 134343 w 2288705"/>
              <a:gd name="connsiteY4" fmla="*/ 30335 h 1712856"/>
              <a:gd name="connsiteX5" fmla="*/ 160345 w 2288705"/>
              <a:gd name="connsiteY5" fmla="*/ 47670 h 1712856"/>
              <a:gd name="connsiteX6" fmla="*/ 177680 w 2288705"/>
              <a:gd name="connsiteY6" fmla="*/ 73672 h 1712856"/>
              <a:gd name="connsiteX7" fmla="*/ 182013 w 2288705"/>
              <a:gd name="connsiteY7" fmla="*/ 86673 h 1712856"/>
              <a:gd name="connsiteX8" fmla="*/ 195014 w 2288705"/>
              <a:gd name="connsiteY8" fmla="*/ 91007 h 1712856"/>
              <a:gd name="connsiteX9" fmla="*/ 208015 w 2288705"/>
              <a:gd name="connsiteY9" fmla="*/ 104007 h 1712856"/>
              <a:gd name="connsiteX10" fmla="*/ 234017 w 2288705"/>
              <a:gd name="connsiteY10" fmla="*/ 112675 h 1712856"/>
              <a:gd name="connsiteX11" fmla="*/ 242684 w 2288705"/>
              <a:gd name="connsiteY11" fmla="*/ 125676 h 1712856"/>
              <a:gd name="connsiteX12" fmla="*/ 247018 w 2288705"/>
              <a:gd name="connsiteY12" fmla="*/ 143010 h 1712856"/>
              <a:gd name="connsiteX13" fmla="*/ 260019 w 2288705"/>
              <a:gd name="connsiteY13" fmla="*/ 169012 h 1712856"/>
              <a:gd name="connsiteX14" fmla="*/ 290354 w 2288705"/>
              <a:gd name="connsiteY14" fmla="*/ 186347 h 1712856"/>
              <a:gd name="connsiteX15" fmla="*/ 299022 w 2288705"/>
              <a:gd name="connsiteY15" fmla="*/ 195014 h 1712856"/>
              <a:gd name="connsiteX16" fmla="*/ 316356 w 2288705"/>
              <a:gd name="connsiteY16" fmla="*/ 234017 h 1712856"/>
              <a:gd name="connsiteX17" fmla="*/ 329357 w 2288705"/>
              <a:gd name="connsiteY17" fmla="*/ 242684 h 1712856"/>
              <a:gd name="connsiteX18" fmla="*/ 338025 w 2288705"/>
              <a:gd name="connsiteY18" fmla="*/ 251352 h 1712856"/>
              <a:gd name="connsiteX19" fmla="*/ 351026 w 2288705"/>
              <a:gd name="connsiteY19" fmla="*/ 273020 h 1712856"/>
              <a:gd name="connsiteX20" fmla="*/ 368360 w 2288705"/>
              <a:gd name="connsiteY20" fmla="*/ 294688 h 1712856"/>
              <a:gd name="connsiteX21" fmla="*/ 377027 w 2288705"/>
              <a:gd name="connsiteY21" fmla="*/ 307689 h 1712856"/>
              <a:gd name="connsiteX22" fmla="*/ 385695 w 2288705"/>
              <a:gd name="connsiteY22" fmla="*/ 316356 h 1712856"/>
              <a:gd name="connsiteX23" fmla="*/ 394362 w 2288705"/>
              <a:gd name="connsiteY23" fmla="*/ 342358 h 1712856"/>
              <a:gd name="connsiteX24" fmla="*/ 411697 w 2288705"/>
              <a:gd name="connsiteY24" fmla="*/ 364026 h 1712856"/>
              <a:gd name="connsiteX25" fmla="*/ 429031 w 2288705"/>
              <a:gd name="connsiteY25" fmla="*/ 398696 h 1712856"/>
              <a:gd name="connsiteX26" fmla="*/ 459367 w 2288705"/>
              <a:gd name="connsiteY26" fmla="*/ 420364 h 1712856"/>
              <a:gd name="connsiteX27" fmla="*/ 472368 w 2288705"/>
              <a:gd name="connsiteY27" fmla="*/ 424698 h 1712856"/>
              <a:gd name="connsiteX28" fmla="*/ 485369 w 2288705"/>
              <a:gd name="connsiteY28" fmla="*/ 429031 h 1712856"/>
              <a:gd name="connsiteX29" fmla="*/ 489702 w 2288705"/>
              <a:gd name="connsiteY29" fmla="*/ 442032 h 1712856"/>
              <a:gd name="connsiteX30" fmla="*/ 502703 w 2288705"/>
              <a:gd name="connsiteY30" fmla="*/ 446366 h 1712856"/>
              <a:gd name="connsiteX31" fmla="*/ 537372 w 2288705"/>
              <a:gd name="connsiteY31" fmla="*/ 450699 h 1712856"/>
              <a:gd name="connsiteX32" fmla="*/ 550373 w 2288705"/>
              <a:gd name="connsiteY32" fmla="*/ 455033 h 1712856"/>
              <a:gd name="connsiteX33" fmla="*/ 567708 w 2288705"/>
              <a:gd name="connsiteY33" fmla="*/ 472368 h 1712856"/>
              <a:gd name="connsiteX34" fmla="*/ 576375 w 2288705"/>
              <a:gd name="connsiteY34" fmla="*/ 463700 h 1712856"/>
              <a:gd name="connsiteX35" fmla="*/ 650047 w 2288705"/>
              <a:gd name="connsiteY35" fmla="*/ 459367 h 1712856"/>
              <a:gd name="connsiteX36" fmla="*/ 663048 w 2288705"/>
              <a:gd name="connsiteY36" fmla="*/ 463700 h 1712856"/>
              <a:gd name="connsiteX37" fmla="*/ 684717 w 2288705"/>
              <a:gd name="connsiteY37" fmla="*/ 450699 h 1712856"/>
              <a:gd name="connsiteX38" fmla="*/ 697718 w 2288705"/>
              <a:gd name="connsiteY38" fmla="*/ 416030 h 1712856"/>
              <a:gd name="connsiteX39" fmla="*/ 741054 w 2288705"/>
              <a:gd name="connsiteY39" fmla="*/ 433365 h 1712856"/>
              <a:gd name="connsiteX40" fmla="*/ 732387 w 2288705"/>
              <a:gd name="connsiteY40" fmla="*/ 446366 h 1712856"/>
              <a:gd name="connsiteX41" fmla="*/ 745388 w 2288705"/>
              <a:gd name="connsiteY41" fmla="*/ 455033 h 1712856"/>
              <a:gd name="connsiteX42" fmla="*/ 762722 w 2288705"/>
              <a:gd name="connsiteY42" fmla="*/ 459367 h 1712856"/>
              <a:gd name="connsiteX43" fmla="*/ 775723 w 2288705"/>
              <a:gd name="connsiteY43" fmla="*/ 463700 h 1712856"/>
              <a:gd name="connsiteX44" fmla="*/ 758389 w 2288705"/>
              <a:gd name="connsiteY44" fmla="*/ 502703 h 1712856"/>
              <a:gd name="connsiteX45" fmla="*/ 784390 w 2288705"/>
              <a:gd name="connsiteY45" fmla="*/ 515704 h 1712856"/>
              <a:gd name="connsiteX46" fmla="*/ 832061 w 2288705"/>
              <a:gd name="connsiteY46" fmla="*/ 524371 h 1712856"/>
              <a:gd name="connsiteX47" fmla="*/ 879731 w 2288705"/>
              <a:gd name="connsiteY47" fmla="*/ 537372 h 1712856"/>
              <a:gd name="connsiteX48" fmla="*/ 888398 w 2288705"/>
              <a:gd name="connsiteY48" fmla="*/ 546040 h 1712856"/>
              <a:gd name="connsiteX49" fmla="*/ 901399 w 2288705"/>
              <a:gd name="connsiteY49" fmla="*/ 554707 h 1712856"/>
              <a:gd name="connsiteX50" fmla="*/ 983738 w 2288705"/>
              <a:gd name="connsiteY50" fmla="*/ 563374 h 1712856"/>
              <a:gd name="connsiteX51" fmla="*/ 996739 w 2288705"/>
              <a:gd name="connsiteY51" fmla="*/ 572042 h 1712856"/>
              <a:gd name="connsiteX52" fmla="*/ 1005407 w 2288705"/>
              <a:gd name="connsiteY52" fmla="*/ 580709 h 1712856"/>
              <a:gd name="connsiteX53" fmla="*/ 1022741 w 2288705"/>
              <a:gd name="connsiteY53" fmla="*/ 589376 h 1712856"/>
              <a:gd name="connsiteX54" fmla="*/ 1048743 w 2288705"/>
              <a:gd name="connsiteY54" fmla="*/ 598043 h 1712856"/>
              <a:gd name="connsiteX55" fmla="*/ 1079079 w 2288705"/>
              <a:gd name="connsiteY55" fmla="*/ 624045 h 1712856"/>
              <a:gd name="connsiteX56" fmla="*/ 1109414 w 2288705"/>
              <a:gd name="connsiteY56" fmla="*/ 645714 h 1712856"/>
              <a:gd name="connsiteX57" fmla="*/ 1122415 w 2288705"/>
              <a:gd name="connsiteY57" fmla="*/ 650047 h 1712856"/>
              <a:gd name="connsiteX58" fmla="*/ 1204754 w 2288705"/>
              <a:gd name="connsiteY58" fmla="*/ 628379 h 1712856"/>
              <a:gd name="connsiteX59" fmla="*/ 1222089 w 2288705"/>
              <a:gd name="connsiteY59" fmla="*/ 645714 h 1712856"/>
              <a:gd name="connsiteX60" fmla="*/ 1235090 w 2288705"/>
              <a:gd name="connsiteY60" fmla="*/ 658715 h 1712856"/>
              <a:gd name="connsiteX61" fmla="*/ 1248091 w 2288705"/>
              <a:gd name="connsiteY61" fmla="*/ 689050 h 1712856"/>
              <a:gd name="connsiteX62" fmla="*/ 1252425 w 2288705"/>
              <a:gd name="connsiteY62" fmla="*/ 702051 h 1712856"/>
              <a:gd name="connsiteX63" fmla="*/ 1278427 w 2288705"/>
              <a:gd name="connsiteY63" fmla="*/ 710718 h 1712856"/>
              <a:gd name="connsiteX64" fmla="*/ 1300095 w 2288705"/>
              <a:gd name="connsiteY64" fmla="*/ 702051 h 1712856"/>
              <a:gd name="connsiteX65" fmla="*/ 1313096 w 2288705"/>
              <a:gd name="connsiteY65" fmla="*/ 706385 h 1712856"/>
              <a:gd name="connsiteX66" fmla="*/ 1339098 w 2288705"/>
              <a:gd name="connsiteY66" fmla="*/ 728053 h 1712856"/>
              <a:gd name="connsiteX67" fmla="*/ 1343431 w 2288705"/>
              <a:gd name="connsiteY67" fmla="*/ 762722 h 1712856"/>
              <a:gd name="connsiteX68" fmla="*/ 1352099 w 2288705"/>
              <a:gd name="connsiteY68" fmla="*/ 771389 h 1712856"/>
              <a:gd name="connsiteX69" fmla="*/ 1373767 w 2288705"/>
              <a:gd name="connsiteY69" fmla="*/ 788724 h 1712856"/>
              <a:gd name="connsiteX70" fmla="*/ 1365099 w 2288705"/>
              <a:gd name="connsiteY70" fmla="*/ 801725 h 1712856"/>
              <a:gd name="connsiteX71" fmla="*/ 1334764 w 2288705"/>
              <a:gd name="connsiteY71" fmla="*/ 814726 h 1712856"/>
              <a:gd name="connsiteX72" fmla="*/ 1321763 w 2288705"/>
              <a:gd name="connsiteY72" fmla="*/ 823393 h 1712856"/>
              <a:gd name="connsiteX73" fmla="*/ 1326097 w 2288705"/>
              <a:gd name="connsiteY73" fmla="*/ 845061 h 1712856"/>
              <a:gd name="connsiteX74" fmla="*/ 1330430 w 2288705"/>
              <a:gd name="connsiteY74" fmla="*/ 858062 h 1712856"/>
              <a:gd name="connsiteX75" fmla="*/ 1369433 w 2288705"/>
              <a:gd name="connsiteY75" fmla="*/ 871063 h 1712856"/>
              <a:gd name="connsiteX76" fmla="*/ 1382434 w 2288705"/>
              <a:gd name="connsiteY76" fmla="*/ 866730 h 1712856"/>
              <a:gd name="connsiteX77" fmla="*/ 1395435 w 2288705"/>
              <a:gd name="connsiteY77" fmla="*/ 840728 h 1712856"/>
              <a:gd name="connsiteX78" fmla="*/ 1503776 w 2288705"/>
              <a:gd name="connsiteY78" fmla="*/ 862396 h 1712856"/>
              <a:gd name="connsiteX79" fmla="*/ 1525445 w 2288705"/>
              <a:gd name="connsiteY79" fmla="*/ 888398 h 1712856"/>
              <a:gd name="connsiteX80" fmla="*/ 1538445 w 2288705"/>
              <a:gd name="connsiteY80" fmla="*/ 892732 h 1712856"/>
              <a:gd name="connsiteX81" fmla="*/ 1547113 w 2288705"/>
              <a:gd name="connsiteY81" fmla="*/ 918734 h 1712856"/>
              <a:gd name="connsiteX82" fmla="*/ 1560114 w 2288705"/>
              <a:gd name="connsiteY82" fmla="*/ 940402 h 1712856"/>
              <a:gd name="connsiteX83" fmla="*/ 1577448 w 2288705"/>
              <a:gd name="connsiteY83" fmla="*/ 944735 h 1712856"/>
              <a:gd name="connsiteX84" fmla="*/ 1586116 w 2288705"/>
              <a:gd name="connsiteY84" fmla="*/ 936068 h 1712856"/>
              <a:gd name="connsiteX85" fmla="*/ 1646787 w 2288705"/>
              <a:gd name="connsiteY85" fmla="*/ 940402 h 1712856"/>
              <a:gd name="connsiteX86" fmla="*/ 1659788 w 2288705"/>
              <a:gd name="connsiteY86" fmla="*/ 949069 h 1712856"/>
              <a:gd name="connsiteX87" fmla="*/ 1672789 w 2288705"/>
              <a:gd name="connsiteY87" fmla="*/ 953403 h 1712856"/>
              <a:gd name="connsiteX88" fmla="*/ 1664121 w 2288705"/>
              <a:gd name="connsiteY88" fmla="*/ 975071 h 1712856"/>
              <a:gd name="connsiteX89" fmla="*/ 1646787 w 2288705"/>
              <a:gd name="connsiteY89" fmla="*/ 983738 h 1712856"/>
              <a:gd name="connsiteX90" fmla="*/ 1655454 w 2288705"/>
              <a:gd name="connsiteY90" fmla="*/ 1005407 h 1712856"/>
              <a:gd name="connsiteX91" fmla="*/ 1711791 w 2288705"/>
              <a:gd name="connsiteY91" fmla="*/ 1022741 h 1712856"/>
              <a:gd name="connsiteX92" fmla="*/ 1711791 w 2288705"/>
              <a:gd name="connsiteY92" fmla="*/ 1057410 h 1712856"/>
              <a:gd name="connsiteX93" fmla="*/ 1677122 w 2288705"/>
              <a:gd name="connsiteY93" fmla="*/ 1066078 h 1712856"/>
              <a:gd name="connsiteX94" fmla="*/ 1664121 w 2288705"/>
              <a:gd name="connsiteY94" fmla="*/ 1074745 h 1712856"/>
              <a:gd name="connsiteX95" fmla="*/ 1625118 w 2288705"/>
              <a:gd name="connsiteY95" fmla="*/ 1087746 h 1712856"/>
              <a:gd name="connsiteX96" fmla="*/ 1607784 w 2288705"/>
              <a:gd name="connsiteY96" fmla="*/ 1096413 h 1712856"/>
              <a:gd name="connsiteX97" fmla="*/ 1599117 w 2288705"/>
              <a:gd name="connsiteY97" fmla="*/ 1109414 h 1712856"/>
              <a:gd name="connsiteX98" fmla="*/ 1581782 w 2288705"/>
              <a:gd name="connsiteY98" fmla="*/ 1126749 h 1712856"/>
              <a:gd name="connsiteX99" fmla="*/ 1573115 w 2288705"/>
              <a:gd name="connsiteY99" fmla="*/ 1139750 h 1712856"/>
              <a:gd name="connsiteX100" fmla="*/ 1577448 w 2288705"/>
              <a:gd name="connsiteY100" fmla="*/ 1152751 h 1712856"/>
              <a:gd name="connsiteX101" fmla="*/ 1659788 w 2288705"/>
              <a:gd name="connsiteY101" fmla="*/ 1161418 h 1712856"/>
              <a:gd name="connsiteX102" fmla="*/ 1694457 w 2288705"/>
              <a:gd name="connsiteY102" fmla="*/ 1170085 h 1712856"/>
              <a:gd name="connsiteX103" fmla="*/ 1698790 w 2288705"/>
              <a:gd name="connsiteY103" fmla="*/ 1183086 h 1712856"/>
              <a:gd name="connsiteX104" fmla="*/ 1711791 w 2288705"/>
              <a:gd name="connsiteY104" fmla="*/ 1187420 h 1712856"/>
              <a:gd name="connsiteX105" fmla="*/ 1737793 w 2288705"/>
              <a:gd name="connsiteY105" fmla="*/ 1191753 h 1712856"/>
              <a:gd name="connsiteX106" fmla="*/ 1755128 w 2288705"/>
              <a:gd name="connsiteY106" fmla="*/ 1209088 h 1712856"/>
              <a:gd name="connsiteX107" fmla="*/ 1742127 w 2288705"/>
              <a:gd name="connsiteY107" fmla="*/ 1217755 h 1712856"/>
              <a:gd name="connsiteX108" fmla="*/ 1733460 w 2288705"/>
              <a:gd name="connsiteY108" fmla="*/ 1226423 h 1712856"/>
              <a:gd name="connsiteX109" fmla="*/ 1707458 w 2288705"/>
              <a:gd name="connsiteY109" fmla="*/ 1235090 h 1712856"/>
              <a:gd name="connsiteX110" fmla="*/ 1685790 w 2288705"/>
              <a:gd name="connsiteY110" fmla="*/ 1252425 h 1712856"/>
              <a:gd name="connsiteX111" fmla="*/ 1668455 w 2288705"/>
              <a:gd name="connsiteY111" fmla="*/ 1256758 h 1712856"/>
              <a:gd name="connsiteX112" fmla="*/ 1690123 w 2288705"/>
              <a:gd name="connsiteY112" fmla="*/ 1278426 h 1712856"/>
              <a:gd name="connsiteX113" fmla="*/ 1703124 w 2288705"/>
              <a:gd name="connsiteY113" fmla="*/ 1274093 h 1712856"/>
              <a:gd name="connsiteX114" fmla="*/ 1750794 w 2288705"/>
              <a:gd name="connsiteY114" fmla="*/ 1278426 h 1712856"/>
              <a:gd name="connsiteX115" fmla="*/ 1763795 w 2288705"/>
              <a:gd name="connsiteY115" fmla="*/ 1282760 h 1712856"/>
              <a:gd name="connsiteX116" fmla="*/ 1772463 w 2288705"/>
              <a:gd name="connsiteY116" fmla="*/ 1295761 h 1712856"/>
              <a:gd name="connsiteX117" fmla="*/ 1763795 w 2288705"/>
              <a:gd name="connsiteY117" fmla="*/ 1321763 h 1712856"/>
              <a:gd name="connsiteX118" fmla="*/ 1750794 w 2288705"/>
              <a:gd name="connsiteY118" fmla="*/ 1334764 h 1712856"/>
              <a:gd name="connsiteX119" fmla="*/ 1724792 w 2288705"/>
              <a:gd name="connsiteY119" fmla="*/ 1356432 h 1712856"/>
              <a:gd name="connsiteX120" fmla="*/ 1729126 w 2288705"/>
              <a:gd name="connsiteY120" fmla="*/ 1382434 h 1712856"/>
              <a:gd name="connsiteX121" fmla="*/ 1733460 w 2288705"/>
              <a:gd name="connsiteY121" fmla="*/ 1395435 h 1712856"/>
              <a:gd name="connsiteX122" fmla="*/ 1759462 w 2288705"/>
              <a:gd name="connsiteY122" fmla="*/ 1404102 h 1712856"/>
              <a:gd name="connsiteX123" fmla="*/ 1833134 w 2288705"/>
              <a:gd name="connsiteY123" fmla="*/ 1412770 h 1712856"/>
              <a:gd name="connsiteX124" fmla="*/ 1850468 w 2288705"/>
              <a:gd name="connsiteY124" fmla="*/ 1421437 h 1712856"/>
              <a:gd name="connsiteX125" fmla="*/ 1902472 w 2288705"/>
              <a:gd name="connsiteY125" fmla="*/ 1430104 h 1712856"/>
              <a:gd name="connsiteX126" fmla="*/ 1915473 w 2288705"/>
              <a:gd name="connsiteY126" fmla="*/ 1434438 h 1712856"/>
              <a:gd name="connsiteX127" fmla="*/ 1932808 w 2288705"/>
              <a:gd name="connsiteY127" fmla="*/ 1490775 h 1712856"/>
              <a:gd name="connsiteX128" fmla="*/ 2032481 w 2288705"/>
              <a:gd name="connsiteY128" fmla="*/ 1486442 h 1712856"/>
              <a:gd name="connsiteX129" fmla="*/ 2041149 w 2288705"/>
              <a:gd name="connsiteY129" fmla="*/ 1495109 h 1712856"/>
              <a:gd name="connsiteX130" fmla="*/ 2067151 w 2288705"/>
              <a:gd name="connsiteY130" fmla="*/ 1529778 h 1712856"/>
              <a:gd name="connsiteX131" fmla="*/ 2110487 w 2288705"/>
              <a:gd name="connsiteY131" fmla="*/ 1521111 h 1712856"/>
              <a:gd name="connsiteX132" fmla="*/ 2127822 w 2288705"/>
              <a:gd name="connsiteY132" fmla="*/ 1525444 h 1712856"/>
              <a:gd name="connsiteX133" fmla="*/ 2140823 w 2288705"/>
              <a:gd name="connsiteY133" fmla="*/ 1586116 h 1712856"/>
              <a:gd name="connsiteX134" fmla="*/ 2153824 w 2288705"/>
              <a:gd name="connsiteY134" fmla="*/ 1590449 h 1712856"/>
              <a:gd name="connsiteX135" fmla="*/ 2175492 w 2288705"/>
              <a:gd name="connsiteY135" fmla="*/ 1625118 h 1712856"/>
              <a:gd name="connsiteX136" fmla="*/ 2179826 w 2288705"/>
              <a:gd name="connsiteY136" fmla="*/ 1638119 h 1712856"/>
              <a:gd name="connsiteX137" fmla="*/ 2184159 w 2288705"/>
              <a:gd name="connsiteY137" fmla="*/ 1651120 h 1712856"/>
              <a:gd name="connsiteX138" fmla="*/ 2279499 w 2288705"/>
              <a:gd name="connsiteY138" fmla="*/ 1642453 h 1712856"/>
              <a:gd name="connsiteX139" fmla="*/ 2266499 w 2288705"/>
              <a:gd name="connsiteY139" fmla="*/ 1638119 h 1712856"/>
              <a:gd name="connsiteX140" fmla="*/ 2253498 w 2288705"/>
              <a:gd name="connsiteY140" fmla="*/ 1646787 h 1712856"/>
              <a:gd name="connsiteX141" fmla="*/ 2240497 w 2288705"/>
              <a:gd name="connsiteY141" fmla="*/ 1705652 h 1712856"/>
              <a:gd name="connsiteX142" fmla="*/ 2253498 w 2288705"/>
              <a:gd name="connsiteY142" fmla="*/ 1633786 h 1712856"/>
              <a:gd name="connsiteX143" fmla="*/ 2279499 w 2288705"/>
              <a:gd name="connsiteY143" fmla="*/ 1638119 h 1712856"/>
              <a:gd name="connsiteX144" fmla="*/ 2288167 w 2288705"/>
              <a:gd name="connsiteY144" fmla="*/ 1672789 h 1712856"/>
              <a:gd name="connsiteX145" fmla="*/ 2288167 w 2288705"/>
              <a:gd name="connsiteY145" fmla="*/ 1685789 h 1712856"/>
              <a:gd name="connsiteX0" fmla="*/ 0 w 2364164"/>
              <a:gd name="connsiteY0" fmla="*/ 0 h 1876964"/>
              <a:gd name="connsiteX1" fmla="*/ 13001 w 2364164"/>
              <a:gd name="connsiteY1" fmla="*/ 4334 h 1876964"/>
              <a:gd name="connsiteX2" fmla="*/ 43336 w 2364164"/>
              <a:gd name="connsiteY2" fmla="*/ 17334 h 1876964"/>
              <a:gd name="connsiteX3" fmla="*/ 121342 w 2364164"/>
              <a:gd name="connsiteY3" fmla="*/ 26002 h 1876964"/>
              <a:gd name="connsiteX4" fmla="*/ 134343 w 2364164"/>
              <a:gd name="connsiteY4" fmla="*/ 30335 h 1876964"/>
              <a:gd name="connsiteX5" fmla="*/ 160345 w 2364164"/>
              <a:gd name="connsiteY5" fmla="*/ 47670 h 1876964"/>
              <a:gd name="connsiteX6" fmla="*/ 177680 w 2364164"/>
              <a:gd name="connsiteY6" fmla="*/ 73672 h 1876964"/>
              <a:gd name="connsiteX7" fmla="*/ 182013 w 2364164"/>
              <a:gd name="connsiteY7" fmla="*/ 86673 h 1876964"/>
              <a:gd name="connsiteX8" fmla="*/ 195014 w 2364164"/>
              <a:gd name="connsiteY8" fmla="*/ 91007 h 1876964"/>
              <a:gd name="connsiteX9" fmla="*/ 208015 w 2364164"/>
              <a:gd name="connsiteY9" fmla="*/ 104007 h 1876964"/>
              <a:gd name="connsiteX10" fmla="*/ 234017 w 2364164"/>
              <a:gd name="connsiteY10" fmla="*/ 112675 h 1876964"/>
              <a:gd name="connsiteX11" fmla="*/ 242684 w 2364164"/>
              <a:gd name="connsiteY11" fmla="*/ 125676 h 1876964"/>
              <a:gd name="connsiteX12" fmla="*/ 247018 w 2364164"/>
              <a:gd name="connsiteY12" fmla="*/ 143010 h 1876964"/>
              <a:gd name="connsiteX13" fmla="*/ 260019 w 2364164"/>
              <a:gd name="connsiteY13" fmla="*/ 169012 h 1876964"/>
              <a:gd name="connsiteX14" fmla="*/ 290354 w 2364164"/>
              <a:gd name="connsiteY14" fmla="*/ 186347 h 1876964"/>
              <a:gd name="connsiteX15" fmla="*/ 299022 w 2364164"/>
              <a:gd name="connsiteY15" fmla="*/ 195014 h 1876964"/>
              <a:gd name="connsiteX16" fmla="*/ 316356 w 2364164"/>
              <a:gd name="connsiteY16" fmla="*/ 234017 h 1876964"/>
              <a:gd name="connsiteX17" fmla="*/ 329357 w 2364164"/>
              <a:gd name="connsiteY17" fmla="*/ 242684 h 1876964"/>
              <a:gd name="connsiteX18" fmla="*/ 338025 w 2364164"/>
              <a:gd name="connsiteY18" fmla="*/ 251352 h 1876964"/>
              <a:gd name="connsiteX19" fmla="*/ 351026 w 2364164"/>
              <a:gd name="connsiteY19" fmla="*/ 273020 h 1876964"/>
              <a:gd name="connsiteX20" fmla="*/ 368360 w 2364164"/>
              <a:gd name="connsiteY20" fmla="*/ 294688 h 1876964"/>
              <a:gd name="connsiteX21" fmla="*/ 377027 w 2364164"/>
              <a:gd name="connsiteY21" fmla="*/ 307689 h 1876964"/>
              <a:gd name="connsiteX22" fmla="*/ 385695 w 2364164"/>
              <a:gd name="connsiteY22" fmla="*/ 316356 h 1876964"/>
              <a:gd name="connsiteX23" fmla="*/ 394362 w 2364164"/>
              <a:gd name="connsiteY23" fmla="*/ 342358 h 1876964"/>
              <a:gd name="connsiteX24" fmla="*/ 411697 w 2364164"/>
              <a:gd name="connsiteY24" fmla="*/ 364026 h 1876964"/>
              <a:gd name="connsiteX25" fmla="*/ 429031 w 2364164"/>
              <a:gd name="connsiteY25" fmla="*/ 398696 h 1876964"/>
              <a:gd name="connsiteX26" fmla="*/ 459367 w 2364164"/>
              <a:gd name="connsiteY26" fmla="*/ 420364 h 1876964"/>
              <a:gd name="connsiteX27" fmla="*/ 472368 w 2364164"/>
              <a:gd name="connsiteY27" fmla="*/ 424698 h 1876964"/>
              <a:gd name="connsiteX28" fmla="*/ 485369 w 2364164"/>
              <a:gd name="connsiteY28" fmla="*/ 429031 h 1876964"/>
              <a:gd name="connsiteX29" fmla="*/ 489702 w 2364164"/>
              <a:gd name="connsiteY29" fmla="*/ 442032 h 1876964"/>
              <a:gd name="connsiteX30" fmla="*/ 502703 w 2364164"/>
              <a:gd name="connsiteY30" fmla="*/ 446366 h 1876964"/>
              <a:gd name="connsiteX31" fmla="*/ 537372 w 2364164"/>
              <a:gd name="connsiteY31" fmla="*/ 450699 h 1876964"/>
              <a:gd name="connsiteX32" fmla="*/ 550373 w 2364164"/>
              <a:gd name="connsiteY32" fmla="*/ 455033 h 1876964"/>
              <a:gd name="connsiteX33" fmla="*/ 567708 w 2364164"/>
              <a:gd name="connsiteY33" fmla="*/ 472368 h 1876964"/>
              <a:gd name="connsiteX34" fmla="*/ 576375 w 2364164"/>
              <a:gd name="connsiteY34" fmla="*/ 463700 h 1876964"/>
              <a:gd name="connsiteX35" fmla="*/ 650047 w 2364164"/>
              <a:gd name="connsiteY35" fmla="*/ 459367 h 1876964"/>
              <a:gd name="connsiteX36" fmla="*/ 663048 w 2364164"/>
              <a:gd name="connsiteY36" fmla="*/ 463700 h 1876964"/>
              <a:gd name="connsiteX37" fmla="*/ 684717 w 2364164"/>
              <a:gd name="connsiteY37" fmla="*/ 450699 h 1876964"/>
              <a:gd name="connsiteX38" fmla="*/ 697718 w 2364164"/>
              <a:gd name="connsiteY38" fmla="*/ 416030 h 1876964"/>
              <a:gd name="connsiteX39" fmla="*/ 741054 w 2364164"/>
              <a:gd name="connsiteY39" fmla="*/ 433365 h 1876964"/>
              <a:gd name="connsiteX40" fmla="*/ 732387 w 2364164"/>
              <a:gd name="connsiteY40" fmla="*/ 446366 h 1876964"/>
              <a:gd name="connsiteX41" fmla="*/ 745388 w 2364164"/>
              <a:gd name="connsiteY41" fmla="*/ 455033 h 1876964"/>
              <a:gd name="connsiteX42" fmla="*/ 762722 w 2364164"/>
              <a:gd name="connsiteY42" fmla="*/ 459367 h 1876964"/>
              <a:gd name="connsiteX43" fmla="*/ 775723 w 2364164"/>
              <a:gd name="connsiteY43" fmla="*/ 463700 h 1876964"/>
              <a:gd name="connsiteX44" fmla="*/ 758389 w 2364164"/>
              <a:gd name="connsiteY44" fmla="*/ 502703 h 1876964"/>
              <a:gd name="connsiteX45" fmla="*/ 784390 w 2364164"/>
              <a:gd name="connsiteY45" fmla="*/ 515704 h 1876964"/>
              <a:gd name="connsiteX46" fmla="*/ 832061 w 2364164"/>
              <a:gd name="connsiteY46" fmla="*/ 524371 h 1876964"/>
              <a:gd name="connsiteX47" fmla="*/ 879731 w 2364164"/>
              <a:gd name="connsiteY47" fmla="*/ 537372 h 1876964"/>
              <a:gd name="connsiteX48" fmla="*/ 888398 w 2364164"/>
              <a:gd name="connsiteY48" fmla="*/ 546040 h 1876964"/>
              <a:gd name="connsiteX49" fmla="*/ 901399 w 2364164"/>
              <a:gd name="connsiteY49" fmla="*/ 554707 h 1876964"/>
              <a:gd name="connsiteX50" fmla="*/ 983738 w 2364164"/>
              <a:gd name="connsiteY50" fmla="*/ 563374 h 1876964"/>
              <a:gd name="connsiteX51" fmla="*/ 996739 w 2364164"/>
              <a:gd name="connsiteY51" fmla="*/ 572042 h 1876964"/>
              <a:gd name="connsiteX52" fmla="*/ 1005407 w 2364164"/>
              <a:gd name="connsiteY52" fmla="*/ 580709 h 1876964"/>
              <a:gd name="connsiteX53" fmla="*/ 1022741 w 2364164"/>
              <a:gd name="connsiteY53" fmla="*/ 589376 h 1876964"/>
              <a:gd name="connsiteX54" fmla="*/ 1048743 w 2364164"/>
              <a:gd name="connsiteY54" fmla="*/ 598043 h 1876964"/>
              <a:gd name="connsiteX55" fmla="*/ 1079079 w 2364164"/>
              <a:gd name="connsiteY55" fmla="*/ 624045 h 1876964"/>
              <a:gd name="connsiteX56" fmla="*/ 1109414 w 2364164"/>
              <a:gd name="connsiteY56" fmla="*/ 645714 h 1876964"/>
              <a:gd name="connsiteX57" fmla="*/ 1122415 w 2364164"/>
              <a:gd name="connsiteY57" fmla="*/ 650047 h 1876964"/>
              <a:gd name="connsiteX58" fmla="*/ 1204754 w 2364164"/>
              <a:gd name="connsiteY58" fmla="*/ 628379 h 1876964"/>
              <a:gd name="connsiteX59" fmla="*/ 1222089 w 2364164"/>
              <a:gd name="connsiteY59" fmla="*/ 645714 h 1876964"/>
              <a:gd name="connsiteX60" fmla="*/ 1235090 w 2364164"/>
              <a:gd name="connsiteY60" fmla="*/ 658715 h 1876964"/>
              <a:gd name="connsiteX61" fmla="*/ 1248091 w 2364164"/>
              <a:gd name="connsiteY61" fmla="*/ 689050 h 1876964"/>
              <a:gd name="connsiteX62" fmla="*/ 1252425 w 2364164"/>
              <a:gd name="connsiteY62" fmla="*/ 702051 h 1876964"/>
              <a:gd name="connsiteX63" fmla="*/ 1278427 w 2364164"/>
              <a:gd name="connsiteY63" fmla="*/ 710718 h 1876964"/>
              <a:gd name="connsiteX64" fmla="*/ 1300095 w 2364164"/>
              <a:gd name="connsiteY64" fmla="*/ 702051 h 1876964"/>
              <a:gd name="connsiteX65" fmla="*/ 1313096 w 2364164"/>
              <a:gd name="connsiteY65" fmla="*/ 706385 h 1876964"/>
              <a:gd name="connsiteX66" fmla="*/ 1339098 w 2364164"/>
              <a:gd name="connsiteY66" fmla="*/ 728053 h 1876964"/>
              <a:gd name="connsiteX67" fmla="*/ 1343431 w 2364164"/>
              <a:gd name="connsiteY67" fmla="*/ 762722 h 1876964"/>
              <a:gd name="connsiteX68" fmla="*/ 1352099 w 2364164"/>
              <a:gd name="connsiteY68" fmla="*/ 771389 h 1876964"/>
              <a:gd name="connsiteX69" fmla="*/ 1373767 w 2364164"/>
              <a:gd name="connsiteY69" fmla="*/ 788724 h 1876964"/>
              <a:gd name="connsiteX70" fmla="*/ 1365099 w 2364164"/>
              <a:gd name="connsiteY70" fmla="*/ 801725 h 1876964"/>
              <a:gd name="connsiteX71" fmla="*/ 1334764 w 2364164"/>
              <a:gd name="connsiteY71" fmla="*/ 814726 h 1876964"/>
              <a:gd name="connsiteX72" fmla="*/ 1321763 w 2364164"/>
              <a:gd name="connsiteY72" fmla="*/ 823393 h 1876964"/>
              <a:gd name="connsiteX73" fmla="*/ 1326097 w 2364164"/>
              <a:gd name="connsiteY73" fmla="*/ 845061 h 1876964"/>
              <a:gd name="connsiteX74" fmla="*/ 1330430 w 2364164"/>
              <a:gd name="connsiteY74" fmla="*/ 858062 h 1876964"/>
              <a:gd name="connsiteX75" fmla="*/ 1369433 w 2364164"/>
              <a:gd name="connsiteY75" fmla="*/ 871063 h 1876964"/>
              <a:gd name="connsiteX76" fmla="*/ 1382434 w 2364164"/>
              <a:gd name="connsiteY76" fmla="*/ 866730 h 1876964"/>
              <a:gd name="connsiteX77" fmla="*/ 1395435 w 2364164"/>
              <a:gd name="connsiteY77" fmla="*/ 840728 h 1876964"/>
              <a:gd name="connsiteX78" fmla="*/ 1503776 w 2364164"/>
              <a:gd name="connsiteY78" fmla="*/ 862396 h 1876964"/>
              <a:gd name="connsiteX79" fmla="*/ 1525445 w 2364164"/>
              <a:gd name="connsiteY79" fmla="*/ 888398 h 1876964"/>
              <a:gd name="connsiteX80" fmla="*/ 1538445 w 2364164"/>
              <a:gd name="connsiteY80" fmla="*/ 892732 h 1876964"/>
              <a:gd name="connsiteX81" fmla="*/ 1547113 w 2364164"/>
              <a:gd name="connsiteY81" fmla="*/ 918734 h 1876964"/>
              <a:gd name="connsiteX82" fmla="*/ 1560114 w 2364164"/>
              <a:gd name="connsiteY82" fmla="*/ 940402 h 1876964"/>
              <a:gd name="connsiteX83" fmla="*/ 1577448 w 2364164"/>
              <a:gd name="connsiteY83" fmla="*/ 944735 h 1876964"/>
              <a:gd name="connsiteX84" fmla="*/ 1586116 w 2364164"/>
              <a:gd name="connsiteY84" fmla="*/ 936068 h 1876964"/>
              <a:gd name="connsiteX85" fmla="*/ 1646787 w 2364164"/>
              <a:gd name="connsiteY85" fmla="*/ 940402 h 1876964"/>
              <a:gd name="connsiteX86" fmla="*/ 1659788 w 2364164"/>
              <a:gd name="connsiteY86" fmla="*/ 949069 h 1876964"/>
              <a:gd name="connsiteX87" fmla="*/ 1672789 w 2364164"/>
              <a:gd name="connsiteY87" fmla="*/ 953403 h 1876964"/>
              <a:gd name="connsiteX88" fmla="*/ 1664121 w 2364164"/>
              <a:gd name="connsiteY88" fmla="*/ 975071 h 1876964"/>
              <a:gd name="connsiteX89" fmla="*/ 1646787 w 2364164"/>
              <a:gd name="connsiteY89" fmla="*/ 983738 h 1876964"/>
              <a:gd name="connsiteX90" fmla="*/ 1655454 w 2364164"/>
              <a:gd name="connsiteY90" fmla="*/ 1005407 h 1876964"/>
              <a:gd name="connsiteX91" fmla="*/ 1711791 w 2364164"/>
              <a:gd name="connsiteY91" fmla="*/ 1022741 h 1876964"/>
              <a:gd name="connsiteX92" fmla="*/ 1711791 w 2364164"/>
              <a:gd name="connsiteY92" fmla="*/ 1057410 h 1876964"/>
              <a:gd name="connsiteX93" fmla="*/ 1677122 w 2364164"/>
              <a:gd name="connsiteY93" fmla="*/ 1066078 h 1876964"/>
              <a:gd name="connsiteX94" fmla="*/ 1664121 w 2364164"/>
              <a:gd name="connsiteY94" fmla="*/ 1074745 h 1876964"/>
              <a:gd name="connsiteX95" fmla="*/ 1625118 w 2364164"/>
              <a:gd name="connsiteY95" fmla="*/ 1087746 h 1876964"/>
              <a:gd name="connsiteX96" fmla="*/ 1607784 w 2364164"/>
              <a:gd name="connsiteY96" fmla="*/ 1096413 h 1876964"/>
              <a:gd name="connsiteX97" fmla="*/ 1599117 w 2364164"/>
              <a:gd name="connsiteY97" fmla="*/ 1109414 h 1876964"/>
              <a:gd name="connsiteX98" fmla="*/ 1581782 w 2364164"/>
              <a:gd name="connsiteY98" fmla="*/ 1126749 h 1876964"/>
              <a:gd name="connsiteX99" fmla="*/ 1573115 w 2364164"/>
              <a:gd name="connsiteY99" fmla="*/ 1139750 h 1876964"/>
              <a:gd name="connsiteX100" fmla="*/ 1577448 w 2364164"/>
              <a:gd name="connsiteY100" fmla="*/ 1152751 h 1876964"/>
              <a:gd name="connsiteX101" fmla="*/ 1659788 w 2364164"/>
              <a:gd name="connsiteY101" fmla="*/ 1161418 h 1876964"/>
              <a:gd name="connsiteX102" fmla="*/ 1694457 w 2364164"/>
              <a:gd name="connsiteY102" fmla="*/ 1170085 h 1876964"/>
              <a:gd name="connsiteX103" fmla="*/ 1698790 w 2364164"/>
              <a:gd name="connsiteY103" fmla="*/ 1183086 h 1876964"/>
              <a:gd name="connsiteX104" fmla="*/ 1711791 w 2364164"/>
              <a:gd name="connsiteY104" fmla="*/ 1187420 h 1876964"/>
              <a:gd name="connsiteX105" fmla="*/ 1737793 w 2364164"/>
              <a:gd name="connsiteY105" fmla="*/ 1191753 h 1876964"/>
              <a:gd name="connsiteX106" fmla="*/ 1755128 w 2364164"/>
              <a:gd name="connsiteY106" fmla="*/ 1209088 h 1876964"/>
              <a:gd name="connsiteX107" fmla="*/ 1742127 w 2364164"/>
              <a:gd name="connsiteY107" fmla="*/ 1217755 h 1876964"/>
              <a:gd name="connsiteX108" fmla="*/ 1733460 w 2364164"/>
              <a:gd name="connsiteY108" fmla="*/ 1226423 h 1876964"/>
              <a:gd name="connsiteX109" fmla="*/ 1707458 w 2364164"/>
              <a:gd name="connsiteY109" fmla="*/ 1235090 h 1876964"/>
              <a:gd name="connsiteX110" fmla="*/ 1685790 w 2364164"/>
              <a:gd name="connsiteY110" fmla="*/ 1252425 h 1876964"/>
              <a:gd name="connsiteX111" fmla="*/ 1668455 w 2364164"/>
              <a:gd name="connsiteY111" fmla="*/ 1256758 h 1876964"/>
              <a:gd name="connsiteX112" fmla="*/ 1690123 w 2364164"/>
              <a:gd name="connsiteY112" fmla="*/ 1278426 h 1876964"/>
              <a:gd name="connsiteX113" fmla="*/ 1703124 w 2364164"/>
              <a:gd name="connsiteY113" fmla="*/ 1274093 h 1876964"/>
              <a:gd name="connsiteX114" fmla="*/ 1750794 w 2364164"/>
              <a:gd name="connsiteY114" fmla="*/ 1278426 h 1876964"/>
              <a:gd name="connsiteX115" fmla="*/ 1763795 w 2364164"/>
              <a:gd name="connsiteY115" fmla="*/ 1282760 h 1876964"/>
              <a:gd name="connsiteX116" fmla="*/ 1772463 w 2364164"/>
              <a:gd name="connsiteY116" fmla="*/ 1295761 h 1876964"/>
              <a:gd name="connsiteX117" fmla="*/ 1763795 w 2364164"/>
              <a:gd name="connsiteY117" fmla="*/ 1321763 h 1876964"/>
              <a:gd name="connsiteX118" fmla="*/ 1750794 w 2364164"/>
              <a:gd name="connsiteY118" fmla="*/ 1334764 h 1876964"/>
              <a:gd name="connsiteX119" fmla="*/ 1724792 w 2364164"/>
              <a:gd name="connsiteY119" fmla="*/ 1356432 h 1876964"/>
              <a:gd name="connsiteX120" fmla="*/ 1729126 w 2364164"/>
              <a:gd name="connsiteY120" fmla="*/ 1382434 h 1876964"/>
              <a:gd name="connsiteX121" fmla="*/ 1733460 w 2364164"/>
              <a:gd name="connsiteY121" fmla="*/ 1395435 h 1876964"/>
              <a:gd name="connsiteX122" fmla="*/ 1759462 w 2364164"/>
              <a:gd name="connsiteY122" fmla="*/ 1404102 h 1876964"/>
              <a:gd name="connsiteX123" fmla="*/ 1833134 w 2364164"/>
              <a:gd name="connsiteY123" fmla="*/ 1412770 h 1876964"/>
              <a:gd name="connsiteX124" fmla="*/ 1850468 w 2364164"/>
              <a:gd name="connsiteY124" fmla="*/ 1421437 h 1876964"/>
              <a:gd name="connsiteX125" fmla="*/ 1902472 w 2364164"/>
              <a:gd name="connsiteY125" fmla="*/ 1430104 h 1876964"/>
              <a:gd name="connsiteX126" fmla="*/ 1915473 w 2364164"/>
              <a:gd name="connsiteY126" fmla="*/ 1434438 h 1876964"/>
              <a:gd name="connsiteX127" fmla="*/ 1932808 w 2364164"/>
              <a:gd name="connsiteY127" fmla="*/ 1490775 h 1876964"/>
              <a:gd name="connsiteX128" fmla="*/ 2032481 w 2364164"/>
              <a:gd name="connsiteY128" fmla="*/ 1486442 h 1876964"/>
              <a:gd name="connsiteX129" fmla="*/ 2041149 w 2364164"/>
              <a:gd name="connsiteY129" fmla="*/ 1495109 h 1876964"/>
              <a:gd name="connsiteX130" fmla="*/ 2067151 w 2364164"/>
              <a:gd name="connsiteY130" fmla="*/ 1529778 h 1876964"/>
              <a:gd name="connsiteX131" fmla="*/ 2110487 w 2364164"/>
              <a:gd name="connsiteY131" fmla="*/ 1521111 h 1876964"/>
              <a:gd name="connsiteX132" fmla="*/ 2127822 w 2364164"/>
              <a:gd name="connsiteY132" fmla="*/ 1525444 h 1876964"/>
              <a:gd name="connsiteX133" fmla="*/ 2140823 w 2364164"/>
              <a:gd name="connsiteY133" fmla="*/ 1586116 h 1876964"/>
              <a:gd name="connsiteX134" fmla="*/ 2153824 w 2364164"/>
              <a:gd name="connsiteY134" fmla="*/ 1590449 h 1876964"/>
              <a:gd name="connsiteX135" fmla="*/ 2175492 w 2364164"/>
              <a:gd name="connsiteY135" fmla="*/ 1625118 h 1876964"/>
              <a:gd name="connsiteX136" fmla="*/ 2179826 w 2364164"/>
              <a:gd name="connsiteY136" fmla="*/ 1638119 h 1876964"/>
              <a:gd name="connsiteX137" fmla="*/ 2184159 w 2364164"/>
              <a:gd name="connsiteY137" fmla="*/ 1651120 h 1876964"/>
              <a:gd name="connsiteX138" fmla="*/ 2279499 w 2364164"/>
              <a:gd name="connsiteY138" fmla="*/ 1642453 h 1876964"/>
              <a:gd name="connsiteX139" fmla="*/ 2266499 w 2364164"/>
              <a:gd name="connsiteY139" fmla="*/ 1638119 h 1876964"/>
              <a:gd name="connsiteX140" fmla="*/ 2253498 w 2364164"/>
              <a:gd name="connsiteY140" fmla="*/ 1646787 h 1876964"/>
              <a:gd name="connsiteX141" fmla="*/ 2240497 w 2364164"/>
              <a:gd name="connsiteY141" fmla="*/ 1705652 h 1876964"/>
              <a:gd name="connsiteX142" fmla="*/ 2253498 w 2364164"/>
              <a:gd name="connsiteY142" fmla="*/ 1633786 h 1876964"/>
              <a:gd name="connsiteX143" fmla="*/ 2279499 w 2364164"/>
              <a:gd name="connsiteY143" fmla="*/ 1638119 h 1876964"/>
              <a:gd name="connsiteX144" fmla="*/ 2362719 w 2364164"/>
              <a:gd name="connsiteY144" fmla="*/ 1871186 h 1876964"/>
              <a:gd name="connsiteX145" fmla="*/ 2288167 w 2364164"/>
              <a:gd name="connsiteY145" fmla="*/ 1672789 h 1876964"/>
              <a:gd name="connsiteX146" fmla="*/ 2288167 w 2364164"/>
              <a:gd name="connsiteY146" fmla="*/ 1685789 h 1876964"/>
              <a:gd name="connsiteX0" fmla="*/ 0 w 2364164"/>
              <a:gd name="connsiteY0" fmla="*/ 0 h 1879131"/>
              <a:gd name="connsiteX1" fmla="*/ 13001 w 2364164"/>
              <a:gd name="connsiteY1" fmla="*/ 4334 h 1879131"/>
              <a:gd name="connsiteX2" fmla="*/ 43336 w 2364164"/>
              <a:gd name="connsiteY2" fmla="*/ 17334 h 1879131"/>
              <a:gd name="connsiteX3" fmla="*/ 121342 w 2364164"/>
              <a:gd name="connsiteY3" fmla="*/ 26002 h 1879131"/>
              <a:gd name="connsiteX4" fmla="*/ 134343 w 2364164"/>
              <a:gd name="connsiteY4" fmla="*/ 30335 h 1879131"/>
              <a:gd name="connsiteX5" fmla="*/ 160345 w 2364164"/>
              <a:gd name="connsiteY5" fmla="*/ 47670 h 1879131"/>
              <a:gd name="connsiteX6" fmla="*/ 177680 w 2364164"/>
              <a:gd name="connsiteY6" fmla="*/ 73672 h 1879131"/>
              <a:gd name="connsiteX7" fmla="*/ 182013 w 2364164"/>
              <a:gd name="connsiteY7" fmla="*/ 86673 h 1879131"/>
              <a:gd name="connsiteX8" fmla="*/ 195014 w 2364164"/>
              <a:gd name="connsiteY8" fmla="*/ 91007 h 1879131"/>
              <a:gd name="connsiteX9" fmla="*/ 208015 w 2364164"/>
              <a:gd name="connsiteY9" fmla="*/ 104007 h 1879131"/>
              <a:gd name="connsiteX10" fmla="*/ 234017 w 2364164"/>
              <a:gd name="connsiteY10" fmla="*/ 112675 h 1879131"/>
              <a:gd name="connsiteX11" fmla="*/ 242684 w 2364164"/>
              <a:gd name="connsiteY11" fmla="*/ 125676 h 1879131"/>
              <a:gd name="connsiteX12" fmla="*/ 247018 w 2364164"/>
              <a:gd name="connsiteY12" fmla="*/ 143010 h 1879131"/>
              <a:gd name="connsiteX13" fmla="*/ 260019 w 2364164"/>
              <a:gd name="connsiteY13" fmla="*/ 169012 h 1879131"/>
              <a:gd name="connsiteX14" fmla="*/ 290354 w 2364164"/>
              <a:gd name="connsiteY14" fmla="*/ 186347 h 1879131"/>
              <a:gd name="connsiteX15" fmla="*/ 299022 w 2364164"/>
              <a:gd name="connsiteY15" fmla="*/ 195014 h 1879131"/>
              <a:gd name="connsiteX16" fmla="*/ 316356 w 2364164"/>
              <a:gd name="connsiteY16" fmla="*/ 234017 h 1879131"/>
              <a:gd name="connsiteX17" fmla="*/ 329357 w 2364164"/>
              <a:gd name="connsiteY17" fmla="*/ 242684 h 1879131"/>
              <a:gd name="connsiteX18" fmla="*/ 338025 w 2364164"/>
              <a:gd name="connsiteY18" fmla="*/ 251352 h 1879131"/>
              <a:gd name="connsiteX19" fmla="*/ 351026 w 2364164"/>
              <a:gd name="connsiteY19" fmla="*/ 273020 h 1879131"/>
              <a:gd name="connsiteX20" fmla="*/ 368360 w 2364164"/>
              <a:gd name="connsiteY20" fmla="*/ 294688 h 1879131"/>
              <a:gd name="connsiteX21" fmla="*/ 377027 w 2364164"/>
              <a:gd name="connsiteY21" fmla="*/ 307689 h 1879131"/>
              <a:gd name="connsiteX22" fmla="*/ 385695 w 2364164"/>
              <a:gd name="connsiteY22" fmla="*/ 316356 h 1879131"/>
              <a:gd name="connsiteX23" fmla="*/ 394362 w 2364164"/>
              <a:gd name="connsiteY23" fmla="*/ 342358 h 1879131"/>
              <a:gd name="connsiteX24" fmla="*/ 411697 w 2364164"/>
              <a:gd name="connsiteY24" fmla="*/ 364026 h 1879131"/>
              <a:gd name="connsiteX25" fmla="*/ 429031 w 2364164"/>
              <a:gd name="connsiteY25" fmla="*/ 398696 h 1879131"/>
              <a:gd name="connsiteX26" fmla="*/ 459367 w 2364164"/>
              <a:gd name="connsiteY26" fmla="*/ 420364 h 1879131"/>
              <a:gd name="connsiteX27" fmla="*/ 472368 w 2364164"/>
              <a:gd name="connsiteY27" fmla="*/ 424698 h 1879131"/>
              <a:gd name="connsiteX28" fmla="*/ 485369 w 2364164"/>
              <a:gd name="connsiteY28" fmla="*/ 429031 h 1879131"/>
              <a:gd name="connsiteX29" fmla="*/ 489702 w 2364164"/>
              <a:gd name="connsiteY29" fmla="*/ 442032 h 1879131"/>
              <a:gd name="connsiteX30" fmla="*/ 502703 w 2364164"/>
              <a:gd name="connsiteY30" fmla="*/ 446366 h 1879131"/>
              <a:gd name="connsiteX31" fmla="*/ 537372 w 2364164"/>
              <a:gd name="connsiteY31" fmla="*/ 450699 h 1879131"/>
              <a:gd name="connsiteX32" fmla="*/ 550373 w 2364164"/>
              <a:gd name="connsiteY32" fmla="*/ 455033 h 1879131"/>
              <a:gd name="connsiteX33" fmla="*/ 567708 w 2364164"/>
              <a:gd name="connsiteY33" fmla="*/ 472368 h 1879131"/>
              <a:gd name="connsiteX34" fmla="*/ 576375 w 2364164"/>
              <a:gd name="connsiteY34" fmla="*/ 463700 h 1879131"/>
              <a:gd name="connsiteX35" fmla="*/ 650047 w 2364164"/>
              <a:gd name="connsiteY35" fmla="*/ 459367 h 1879131"/>
              <a:gd name="connsiteX36" fmla="*/ 663048 w 2364164"/>
              <a:gd name="connsiteY36" fmla="*/ 463700 h 1879131"/>
              <a:gd name="connsiteX37" fmla="*/ 684717 w 2364164"/>
              <a:gd name="connsiteY37" fmla="*/ 450699 h 1879131"/>
              <a:gd name="connsiteX38" fmla="*/ 697718 w 2364164"/>
              <a:gd name="connsiteY38" fmla="*/ 416030 h 1879131"/>
              <a:gd name="connsiteX39" fmla="*/ 741054 w 2364164"/>
              <a:gd name="connsiteY39" fmla="*/ 433365 h 1879131"/>
              <a:gd name="connsiteX40" fmla="*/ 732387 w 2364164"/>
              <a:gd name="connsiteY40" fmla="*/ 446366 h 1879131"/>
              <a:gd name="connsiteX41" fmla="*/ 745388 w 2364164"/>
              <a:gd name="connsiteY41" fmla="*/ 455033 h 1879131"/>
              <a:gd name="connsiteX42" fmla="*/ 762722 w 2364164"/>
              <a:gd name="connsiteY42" fmla="*/ 459367 h 1879131"/>
              <a:gd name="connsiteX43" fmla="*/ 775723 w 2364164"/>
              <a:gd name="connsiteY43" fmla="*/ 463700 h 1879131"/>
              <a:gd name="connsiteX44" fmla="*/ 758389 w 2364164"/>
              <a:gd name="connsiteY44" fmla="*/ 502703 h 1879131"/>
              <a:gd name="connsiteX45" fmla="*/ 784390 w 2364164"/>
              <a:gd name="connsiteY45" fmla="*/ 515704 h 1879131"/>
              <a:gd name="connsiteX46" fmla="*/ 832061 w 2364164"/>
              <a:gd name="connsiteY46" fmla="*/ 524371 h 1879131"/>
              <a:gd name="connsiteX47" fmla="*/ 879731 w 2364164"/>
              <a:gd name="connsiteY47" fmla="*/ 537372 h 1879131"/>
              <a:gd name="connsiteX48" fmla="*/ 888398 w 2364164"/>
              <a:gd name="connsiteY48" fmla="*/ 546040 h 1879131"/>
              <a:gd name="connsiteX49" fmla="*/ 901399 w 2364164"/>
              <a:gd name="connsiteY49" fmla="*/ 554707 h 1879131"/>
              <a:gd name="connsiteX50" fmla="*/ 983738 w 2364164"/>
              <a:gd name="connsiteY50" fmla="*/ 563374 h 1879131"/>
              <a:gd name="connsiteX51" fmla="*/ 996739 w 2364164"/>
              <a:gd name="connsiteY51" fmla="*/ 572042 h 1879131"/>
              <a:gd name="connsiteX52" fmla="*/ 1005407 w 2364164"/>
              <a:gd name="connsiteY52" fmla="*/ 580709 h 1879131"/>
              <a:gd name="connsiteX53" fmla="*/ 1022741 w 2364164"/>
              <a:gd name="connsiteY53" fmla="*/ 589376 h 1879131"/>
              <a:gd name="connsiteX54" fmla="*/ 1048743 w 2364164"/>
              <a:gd name="connsiteY54" fmla="*/ 598043 h 1879131"/>
              <a:gd name="connsiteX55" fmla="*/ 1079079 w 2364164"/>
              <a:gd name="connsiteY55" fmla="*/ 624045 h 1879131"/>
              <a:gd name="connsiteX56" fmla="*/ 1109414 w 2364164"/>
              <a:gd name="connsiteY56" fmla="*/ 645714 h 1879131"/>
              <a:gd name="connsiteX57" fmla="*/ 1122415 w 2364164"/>
              <a:gd name="connsiteY57" fmla="*/ 650047 h 1879131"/>
              <a:gd name="connsiteX58" fmla="*/ 1204754 w 2364164"/>
              <a:gd name="connsiteY58" fmla="*/ 628379 h 1879131"/>
              <a:gd name="connsiteX59" fmla="*/ 1222089 w 2364164"/>
              <a:gd name="connsiteY59" fmla="*/ 645714 h 1879131"/>
              <a:gd name="connsiteX60" fmla="*/ 1235090 w 2364164"/>
              <a:gd name="connsiteY60" fmla="*/ 658715 h 1879131"/>
              <a:gd name="connsiteX61" fmla="*/ 1248091 w 2364164"/>
              <a:gd name="connsiteY61" fmla="*/ 689050 h 1879131"/>
              <a:gd name="connsiteX62" fmla="*/ 1252425 w 2364164"/>
              <a:gd name="connsiteY62" fmla="*/ 702051 h 1879131"/>
              <a:gd name="connsiteX63" fmla="*/ 1278427 w 2364164"/>
              <a:gd name="connsiteY63" fmla="*/ 710718 h 1879131"/>
              <a:gd name="connsiteX64" fmla="*/ 1300095 w 2364164"/>
              <a:gd name="connsiteY64" fmla="*/ 702051 h 1879131"/>
              <a:gd name="connsiteX65" fmla="*/ 1313096 w 2364164"/>
              <a:gd name="connsiteY65" fmla="*/ 706385 h 1879131"/>
              <a:gd name="connsiteX66" fmla="*/ 1339098 w 2364164"/>
              <a:gd name="connsiteY66" fmla="*/ 728053 h 1879131"/>
              <a:gd name="connsiteX67" fmla="*/ 1343431 w 2364164"/>
              <a:gd name="connsiteY67" fmla="*/ 762722 h 1879131"/>
              <a:gd name="connsiteX68" fmla="*/ 1352099 w 2364164"/>
              <a:gd name="connsiteY68" fmla="*/ 771389 h 1879131"/>
              <a:gd name="connsiteX69" fmla="*/ 1373767 w 2364164"/>
              <a:gd name="connsiteY69" fmla="*/ 788724 h 1879131"/>
              <a:gd name="connsiteX70" fmla="*/ 1365099 w 2364164"/>
              <a:gd name="connsiteY70" fmla="*/ 801725 h 1879131"/>
              <a:gd name="connsiteX71" fmla="*/ 1334764 w 2364164"/>
              <a:gd name="connsiteY71" fmla="*/ 814726 h 1879131"/>
              <a:gd name="connsiteX72" fmla="*/ 1321763 w 2364164"/>
              <a:gd name="connsiteY72" fmla="*/ 823393 h 1879131"/>
              <a:gd name="connsiteX73" fmla="*/ 1326097 w 2364164"/>
              <a:gd name="connsiteY73" fmla="*/ 845061 h 1879131"/>
              <a:gd name="connsiteX74" fmla="*/ 1330430 w 2364164"/>
              <a:gd name="connsiteY74" fmla="*/ 858062 h 1879131"/>
              <a:gd name="connsiteX75" fmla="*/ 1369433 w 2364164"/>
              <a:gd name="connsiteY75" fmla="*/ 871063 h 1879131"/>
              <a:gd name="connsiteX76" fmla="*/ 1382434 w 2364164"/>
              <a:gd name="connsiteY76" fmla="*/ 866730 h 1879131"/>
              <a:gd name="connsiteX77" fmla="*/ 1395435 w 2364164"/>
              <a:gd name="connsiteY77" fmla="*/ 840728 h 1879131"/>
              <a:gd name="connsiteX78" fmla="*/ 1503776 w 2364164"/>
              <a:gd name="connsiteY78" fmla="*/ 862396 h 1879131"/>
              <a:gd name="connsiteX79" fmla="*/ 1525445 w 2364164"/>
              <a:gd name="connsiteY79" fmla="*/ 888398 h 1879131"/>
              <a:gd name="connsiteX80" fmla="*/ 1538445 w 2364164"/>
              <a:gd name="connsiteY80" fmla="*/ 892732 h 1879131"/>
              <a:gd name="connsiteX81" fmla="*/ 1547113 w 2364164"/>
              <a:gd name="connsiteY81" fmla="*/ 918734 h 1879131"/>
              <a:gd name="connsiteX82" fmla="*/ 1560114 w 2364164"/>
              <a:gd name="connsiteY82" fmla="*/ 940402 h 1879131"/>
              <a:gd name="connsiteX83" fmla="*/ 1577448 w 2364164"/>
              <a:gd name="connsiteY83" fmla="*/ 944735 h 1879131"/>
              <a:gd name="connsiteX84" fmla="*/ 1586116 w 2364164"/>
              <a:gd name="connsiteY84" fmla="*/ 936068 h 1879131"/>
              <a:gd name="connsiteX85" fmla="*/ 1646787 w 2364164"/>
              <a:gd name="connsiteY85" fmla="*/ 940402 h 1879131"/>
              <a:gd name="connsiteX86" fmla="*/ 1659788 w 2364164"/>
              <a:gd name="connsiteY86" fmla="*/ 949069 h 1879131"/>
              <a:gd name="connsiteX87" fmla="*/ 1672789 w 2364164"/>
              <a:gd name="connsiteY87" fmla="*/ 953403 h 1879131"/>
              <a:gd name="connsiteX88" fmla="*/ 1664121 w 2364164"/>
              <a:gd name="connsiteY88" fmla="*/ 975071 h 1879131"/>
              <a:gd name="connsiteX89" fmla="*/ 1646787 w 2364164"/>
              <a:gd name="connsiteY89" fmla="*/ 983738 h 1879131"/>
              <a:gd name="connsiteX90" fmla="*/ 1655454 w 2364164"/>
              <a:gd name="connsiteY90" fmla="*/ 1005407 h 1879131"/>
              <a:gd name="connsiteX91" fmla="*/ 1711791 w 2364164"/>
              <a:gd name="connsiteY91" fmla="*/ 1022741 h 1879131"/>
              <a:gd name="connsiteX92" fmla="*/ 1711791 w 2364164"/>
              <a:gd name="connsiteY92" fmla="*/ 1057410 h 1879131"/>
              <a:gd name="connsiteX93" fmla="*/ 1677122 w 2364164"/>
              <a:gd name="connsiteY93" fmla="*/ 1066078 h 1879131"/>
              <a:gd name="connsiteX94" fmla="*/ 1664121 w 2364164"/>
              <a:gd name="connsiteY94" fmla="*/ 1074745 h 1879131"/>
              <a:gd name="connsiteX95" fmla="*/ 1625118 w 2364164"/>
              <a:gd name="connsiteY95" fmla="*/ 1087746 h 1879131"/>
              <a:gd name="connsiteX96" fmla="*/ 1607784 w 2364164"/>
              <a:gd name="connsiteY96" fmla="*/ 1096413 h 1879131"/>
              <a:gd name="connsiteX97" fmla="*/ 1599117 w 2364164"/>
              <a:gd name="connsiteY97" fmla="*/ 1109414 h 1879131"/>
              <a:gd name="connsiteX98" fmla="*/ 1581782 w 2364164"/>
              <a:gd name="connsiteY98" fmla="*/ 1126749 h 1879131"/>
              <a:gd name="connsiteX99" fmla="*/ 1573115 w 2364164"/>
              <a:gd name="connsiteY99" fmla="*/ 1139750 h 1879131"/>
              <a:gd name="connsiteX100" fmla="*/ 1577448 w 2364164"/>
              <a:gd name="connsiteY100" fmla="*/ 1152751 h 1879131"/>
              <a:gd name="connsiteX101" fmla="*/ 1659788 w 2364164"/>
              <a:gd name="connsiteY101" fmla="*/ 1161418 h 1879131"/>
              <a:gd name="connsiteX102" fmla="*/ 1694457 w 2364164"/>
              <a:gd name="connsiteY102" fmla="*/ 1170085 h 1879131"/>
              <a:gd name="connsiteX103" fmla="*/ 1698790 w 2364164"/>
              <a:gd name="connsiteY103" fmla="*/ 1183086 h 1879131"/>
              <a:gd name="connsiteX104" fmla="*/ 1711791 w 2364164"/>
              <a:gd name="connsiteY104" fmla="*/ 1187420 h 1879131"/>
              <a:gd name="connsiteX105" fmla="*/ 1737793 w 2364164"/>
              <a:gd name="connsiteY105" fmla="*/ 1191753 h 1879131"/>
              <a:gd name="connsiteX106" fmla="*/ 1755128 w 2364164"/>
              <a:gd name="connsiteY106" fmla="*/ 1209088 h 1879131"/>
              <a:gd name="connsiteX107" fmla="*/ 1742127 w 2364164"/>
              <a:gd name="connsiteY107" fmla="*/ 1217755 h 1879131"/>
              <a:gd name="connsiteX108" fmla="*/ 1733460 w 2364164"/>
              <a:gd name="connsiteY108" fmla="*/ 1226423 h 1879131"/>
              <a:gd name="connsiteX109" fmla="*/ 1707458 w 2364164"/>
              <a:gd name="connsiteY109" fmla="*/ 1235090 h 1879131"/>
              <a:gd name="connsiteX110" fmla="*/ 1685790 w 2364164"/>
              <a:gd name="connsiteY110" fmla="*/ 1252425 h 1879131"/>
              <a:gd name="connsiteX111" fmla="*/ 1668455 w 2364164"/>
              <a:gd name="connsiteY111" fmla="*/ 1256758 h 1879131"/>
              <a:gd name="connsiteX112" fmla="*/ 1690123 w 2364164"/>
              <a:gd name="connsiteY112" fmla="*/ 1278426 h 1879131"/>
              <a:gd name="connsiteX113" fmla="*/ 1703124 w 2364164"/>
              <a:gd name="connsiteY113" fmla="*/ 1274093 h 1879131"/>
              <a:gd name="connsiteX114" fmla="*/ 1750794 w 2364164"/>
              <a:gd name="connsiteY114" fmla="*/ 1278426 h 1879131"/>
              <a:gd name="connsiteX115" fmla="*/ 1763795 w 2364164"/>
              <a:gd name="connsiteY115" fmla="*/ 1282760 h 1879131"/>
              <a:gd name="connsiteX116" fmla="*/ 1772463 w 2364164"/>
              <a:gd name="connsiteY116" fmla="*/ 1295761 h 1879131"/>
              <a:gd name="connsiteX117" fmla="*/ 1763795 w 2364164"/>
              <a:gd name="connsiteY117" fmla="*/ 1321763 h 1879131"/>
              <a:gd name="connsiteX118" fmla="*/ 1750794 w 2364164"/>
              <a:gd name="connsiteY118" fmla="*/ 1334764 h 1879131"/>
              <a:gd name="connsiteX119" fmla="*/ 1724792 w 2364164"/>
              <a:gd name="connsiteY119" fmla="*/ 1356432 h 1879131"/>
              <a:gd name="connsiteX120" fmla="*/ 1729126 w 2364164"/>
              <a:gd name="connsiteY120" fmla="*/ 1382434 h 1879131"/>
              <a:gd name="connsiteX121" fmla="*/ 1733460 w 2364164"/>
              <a:gd name="connsiteY121" fmla="*/ 1395435 h 1879131"/>
              <a:gd name="connsiteX122" fmla="*/ 1759462 w 2364164"/>
              <a:gd name="connsiteY122" fmla="*/ 1404102 h 1879131"/>
              <a:gd name="connsiteX123" fmla="*/ 1833134 w 2364164"/>
              <a:gd name="connsiteY123" fmla="*/ 1412770 h 1879131"/>
              <a:gd name="connsiteX124" fmla="*/ 1850468 w 2364164"/>
              <a:gd name="connsiteY124" fmla="*/ 1421437 h 1879131"/>
              <a:gd name="connsiteX125" fmla="*/ 1902472 w 2364164"/>
              <a:gd name="connsiteY125" fmla="*/ 1430104 h 1879131"/>
              <a:gd name="connsiteX126" fmla="*/ 1915473 w 2364164"/>
              <a:gd name="connsiteY126" fmla="*/ 1434438 h 1879131"/>
              <a:gd name="connsiteX127" fmla="*/ 1932808 w 2364164"/>
              <a:gd name="connsiteY127" fmla="*/ 1490775 h 1879131"/>
              <a:gd name="connsiteX128" fmla="*/ 2032481 w 2364164"/>
              <a:gd name="connsiteY128" fmla="*/ 1486442 h 1879131"/>
              <a:gd name="connsiteX129" fmla="*/ 2041149 w 2364164"/>
              <a:gd name="connsiteY129" fmla="*/ 1495109 h 1879131"/>
              <a:gd name="connsiteX130" fmla="*/ 2067151 w 2364164"/>
              <a:gd name="connsiteY130" fmla="*/ 1529778 h 1879131"/>
              <a:gd name="connsiteX131" fmla="*/ 2110487 w 2364164"/>
              <a:gd name="connsiteY131" fmla="*/ 1521111 h 1879131"/>
              <a:gd name="connsiteX132" fmla="*/ 2127822 w 2364164"/>
              <a:gd name="connsiteY132" fmla="*/ 1525444 h 1879131"/>
              <a:gd name="connsiteX133" fmla="*/ 2140823 w 2364164"/>
              <a:gd name="connsiteY133" fmla="*/ 1586116 h 1879131"/>
              <a:gd name="connsiteX134" fmla="*/ 2153824 w 2364164"/>
              <a:gd name="connsiteY134" fmla="*/ 1590449 h 1879131"/>
              <a:gd name="connsiteX135" fmla="*/ 2175492 w 2364164"/>
              <a:gd name="connsiteY135" fmla="*/ 1625118 h 1879131"/>
              <a:gd name="connsiteX136" fmla="*/ 2179826 w 2364164"/>
              <a:gd name="connsiteY136" fmla="*/ 1638119 h 1879131"/>
              <a:gd name="connsiteX137" fmla="*/ 2184159 w 2364164"/>
              <a:gd name="connsiteY137" fmla="*/ 1651120 h 1879131"/>
              <a:gd name="connsiteX138" fmla="*/ 2279499 w 2364164"/>
              <a:gd name="connsiteY138" fmla="*/ 1642453 h 1879131"/>
              <a:gd name="connsiteX139" fmla="*/ 2266499 w 2364164"/>
              <a:gd name="connsiteY139" fmla="*/ 1638119 h 1879131"/>
              <a:gd name="connsiteX140" fmla="*/ 2253498 w 2364164"/>
              <a:gd name="connsiteY140" fmla="*/ 1646787 h 1879131"/>
              <a:gd name="connsiteX141" fmla="*/ 2240497 w 2364164"/>
              <a:gd name="connsiteY141" fmla="*/ 1705652 h 1879131"/>
              <a:gd name="connsiteX142" fmla="*/ 2253498 w 2364164"/>
              <a:gd name="connsiteY142" fmla="*/ 1633786 h 1879131"/>
              <a:gd name="connsiteX143" fmla="*/ 2279499 w 2364164"/>
              <a:gd name="connsiteY143" fmla="*/ 1638119 h 1879131"/>
              <a:gd name="connsiteX144" fmla="*/ 2362719 w 2364164"/>
              <a:gd name="connsiteY144" fmla="*/ 1871186 h 1879131"/>
              <a:gd name="connsiteX145" fmla="*/ 2288167 w 2364164"/>
              <a:gd name="connsiteY145" fmla="*/ 1685789 h 1879131"/>
              <a:gd name="connsiteX0" fmla="*/ 0 w 2364164"/>
              <a:gd name="connsiteY0" fmla="*/ 0 h 1879131"/>
              <a:gd name="connsiteX1" fmla="*/ 13001 w 2364164"/>
              <a:gd name="connsiteY1" fmla="*/ 4334 h 1879131"/>
              <a:gd name="connsiteX2" fmla="*/ 43336 w 2364164"/>
              <a:gd name="connsiteY2" fmla="*/ 17334 h 1879131"/>
              <a:gd name="connsiteX3" fmla="*/ 121342 w 2364164"/>
              <a:gd name="connsiteY3" fmla="*/ 26002 h 1879131"/>
              <a:gd name="connsiteX4" fmla="*/ 134343 w 2364164"/>
              <a:gd name="connsiteY4" fmla="*/ 30335 h 1879131"/>
              <a:gd name="connsiteX5" fmla="*/ 160345 w 2364164"/>
              <a:gd name="connsiteY5" fmla="*/ 47670 h 1879131"/>
              <a:gd name="connsiteX6" fmla="*/ 177680 w 2364164"/>
              <a:gd name="connsiteY6" fmla="*/ 73672 h 1879131"/>
              <a:gd name="connsiteX7" fmla="*/ 182013 w 2364164"/>
              <a:gd name="connsiteY7" fmla="*/ 86673 h 1879131"/>
              <a:gd name="connsiteX8" fmla="*/ 195014 w 2364164"/>
              <a:gd name="connsiteY8" fmla="*/ 91007 h 1879131"/>
              <a:gd name="connsiteX9" fmla="*/ 208015 w 2364164"/>
              <a:gd name="connsiteY9" fmla="*/ 104007 h 1879131"/>
              <a:gd name="connsiteX10" fmla="*/ 234017 w 2364164"/>
              <a:gd name="connsiteY10" fmla="*/ 112675 h 1879131"/>
              <a:gd name="connsiteX11" fmla="*/ 242684 w 2364164"/>
              <a:gd name="connsiteY11" fmla="*/ 125676 h 1879131"/>
              <a:gd name="connsiteX12" fmla="*/ 247018 w 2364164"/>
              <a:gd name="connsiteY12" fmla="*/ 143010 h 1879131"/>
              <a:gd name="connsiteX13" fmla="*/ 260019 w 2364164"/>
              <a:gd name="connsiteY13" fmla="*/ 169012 h 1879131"/>
              <a:gd name="connsiteX14" fmla="*/ 290354 w 2364164"/>
              <a:gd name="connsiteY14" fmla="*/ 186347 h 1879131"/>
              <a:gd name="connsiteX15" fmla="*/ 299022 w 2364164"/>
              <a:gd name="connsiteY15" fmla="*/ 195014 h 1879131"/>
              <a:gd name="connsiteX16" fmla="*/ 316356 w 2364164"/>
              <a:gd name="connsiteY16" fmla="*/ 234017 h 1879131"/>
              <a:gd name="connsiteX17" fmla="*/ 329357 w 2364164"/>
              <a:gd name="connsiteY17" fmla="*/ 242684 h 1879131"/>
              <a:gd name="connsiteX18" fmla="*/ 338025 w 2364164"/>
              <a:gd name="connsiteY18" fmla="*/ 251352 h 1879131"/>
              <a:gd name="connsiteX19" fmla="*/ 351026 w 2364164"/>
              <a:gd name="connsiteY19" fmla="*/ 273020 h 1879131"/>
              <a:gd name="connsiteX20" fmla="*/ 368360 w 2364164"/>
              <a:gd name="connsiteY20" fmla="*/ 294688 h 1879131"/>
              <a:gd name="connsiteX21" fmla="*/ 377027 w 2364164"/>
              <a:gd name="connsiteY21" fmla="*/ 307689 h 1879131"/>
              <a:gd name="connsiteX22" fmla="*/ 385695 w 2364164"/>
              <a:gd name="connsiteY22" fmla="*/ 316356 h 1879131"/>
              <a:gd name="connsiteX23" fmla="*/ 394362 w 2364164"/>
              <a:gd name="connsiteY23" fmla="*/ 342358 h 1879131"/>
              <a:gd name="connsiteX24" fmla="*/ 411697 w 2364164"/>
              <a:gd name="connsiteY24" fmla="*/ 364026 h 1879131"/>
              <a:gd name="connsiteX25" fmla="*/ 429031 w 2364164"/>
              <a:gd name="connsiteY25" fmla="*/ 398696 h 1879131"/>
              <a:gd name="connsiteX26" fmla="*/ 459367 w 2364164"/>
              <a:gd name="connsiteY26" fmla="*/ 420364 h 1879131"/>
              <a:gd name="connsiteX27" fmla="*/ 472368 w 2364164"/>
              <a:gd name="connsiteY27" fmla="*/ 424698 h 1879131"/>
              <a:gd name="connsiteX28" fmla="*/ 485369 w 2364164"/>
              <a:gd name="connsiteY28" fmla="*/ 429031 h 1879131"/>
              <a:gd name="connsiteX29" fmla="*/ 489702 w 2364164"/>
              <a:gd name="connsiteY29" fmla="*/ 442032 h 1879131"/>
              <a:gd name="connsiteX30" fmla="*/ 502703 w 2364164"/>
              <a:gd name="connsiteY30" fmla="*/ 446366 h 1879131"/>
              <a:gd name="connsiteX31" fmla="*/ 537372 w 2364164"/>
              <a:gd name="connsiteY31" fmla="*/ 450699 h 1879131"/>
              <a:gd name="connsiteX32" fmla="*/ 550373 w 2364164"/>
              <a:gd name="connsiteY32" fmla="*/ 455033 h 1879131"/>
              <a:gd name="connsiteX33" fmla="*/ 567708 w 2364164"/>
              <a:gd name="connsiteY33" fmla="*/ 472368 h 1879131"/>
              <a:gd name="connsiteX34" fmla="*/ 576375 w 2364164"/>
              <a:gd name="connsiteY34" fmla="*/ 463700 h 1879131"/>
              <a:gd name="connsiteX35" fmla="*/ 650047 w 2364164"/>
              <a:gd name="connsiteY35" fmla="*/ 459367 h 1879131"/>
              <a:gd name="connsiteX36" fmla="*/ 663048 w 2364164"/>
              <a:gd name="connsiteY36" fmla="*/ 463700 h 1879131"/>
              <a:gd name="connsiteX37" fmla="*/ 684717 w 2364164"/>
              <a:gd name="connsiteY37" fmla="*/ 450699 h 1879131"/>
              <a:gd name="connsiteX38" fmla="*/ 697718 w 2364164"/>
              <a:gd name="connsiteY38" fmla="*/ 416030 h 1879131"/>
              <a:gd name="connsiteX39" fmla="*/ 741054 w 2364164"/>
              <a:gd name="connsiteY39" fmla="*/ 433365 h 1879131"/>
              <a:gd name="connsiteX40" fmla="*/ 732387 w 2364164"/>
              <a:gd name="connsiteY40" fmla="*/ 446366 h 1879131"/>
              <a:gd name="connsiteX41" fmla="*/ 745388 w 2364164"/>
              <a:gd name="connsiteY41" fmla="*/ 455033 h 1879131"/>
              <a:gd name="connsiteX42" fmla="*/ 762722 w 2364164"/>
              <a:gd name="connsiteY42" fmla="*/ 459367 h 1879131"/>
              <a:gd name="connsiteX43" fmla="*/ 775723 w 2364164"/>
              <a:gd name="connsiteY43" fmla="*/ 463700 h 1879131"/>
              <a:gd name="connsiteX44" fmla="*/ 758389 w 2364164"/>
              <a:gd name="connsiteY44" fmla="*/ 502703 h 1879131"/>
              <a:gd name="connsiteX45" fmla="*/ 784390 w 2364164"/>
              <a:gd name="connsiteY45" fmla="*/ 515704 h 1879131"/>
              <a:gd name="connsiteX46" fmla="*/ 832061 w 2364164"/>
              <a:gd name="connsiteY46" fmla="*/ 524371 h 1879131"/>
              <a:gd name="connsiteX47" fmla="*/ 879731 w 2364164"/>
              <a:gd name="connsiteY47" fmla="*/ 537372 h 1879131"/>
              <a:gd name="connsiteX48" fmla="*/ 888398 w 2364164"/>
              <a:gd name="connsiteY48" fmla="*/ 546040 h 1879131"/>
              <a:gd name="connsiteX49" fmla="*/ 901399 w 2364164"/>
              <a:gd name="connsiteY49" fmla="*/ 554707 h 1879131"/>
              <a:gd name="connsiteX50" fmla="*/ 983738 w 2364164"/>
              <a:gd name="connsiteY50" fmla="*/ 563374 h 1879131"/>
              <a:gd name="connsiteX51" fmla="*/ 996739 w 2364164"/>
              <a:gd name="connsiteY51" fmla="*/ 572042 h 1879131"/>
              <a:gd name="connsiteX52" fmla="*/ 1005407 w 2364164"/>
              <a:gd name="connsiteY52" fmla="*/ 580709 h 1879131"/>
              <a:gd name="connsiteX53" fmla="*/ 1022741 w 2364164"/>
              <a:gd name="connsiteY53" fmla="*/ 589376 h 1879131"/>
              <a:gd name="connsiteX54" fmla="*/ 1048743 w 2364164"/>
              <a:gd name="connsiteY54" fmla="*/ 598043 h 1879131"/>
              <a:gd name="connsiteX55" fmla="*/ 1079079 w 2364164"/>
              <a:gd name="connsiteY55" fmla="*/ 624045 h 1879131"/>
              <a:gd name="connsiteX56" fmla="*/ 1109414 w 2364164"/>
              <a:gd name="connsiteY56" fmla="*/ 645714 h 1879131"/>
              <a:gd name="connsiteX57" fmla="*/ 1122415 w 2364164"/>
              <a:gd name="connsiteY57" fmla="*/ 650047 h 1879131"/>
              <a:gd name="connsiteX58" fmla="*/ 1204754 w 2364164"/>
              <a:gd name="connsiteY58" fmla="*/ 628379 h 1879131"/>
              <a:gd name="connsiteX59" fmla="*/ 1222089 w 2364164"/>
              <a:gd name="connsiteY59" fmla="*/ 645714 h 1879131"/>
              <a:gd name="connsiteX60" fmla="*/ 1235090 w 2364164"/>
              <a:gd name="connsiteY60" fmla="*/ 658715 h 1879131"/>
              <a:gd name="connsiteX61" fmla="*/ 1248091 w 2364164"/>
              <a:gd name="connsiteY61" fmla="*/ 689050 h 1879131"/>
              <a:gd name="connsiteX62" fmla="*/ 1252425 w 2364164"/>
              <a:gd name="connsiteY62" fmla="*/ 702051 h 1879131"/>
              <a:gd name="connsiteX63" fmla="*/ 1278427 w 2364164"/>
              <a:gd name="connsiteY63" fmla="*/ 710718 h 1879131"/>
              <a:gd name="connsiteX64" fmla="*/ 1300095 w 2364164"/>
              <a:gd name="connsiteY64" fmla="*/ 702051 h 1879131"/>
              <a:gd name="connsiteX65" fmla="*/ 1313096 w 2364164"/>
              <a:gd name="connsiteY65" fmla="*/ 706385 h 1879131"/>
              <a:gd name="connsiteX66" fmla="*/ 1339098 w 2364164"/>
              <a:gd name="connsiteY66" fmla="*/ 728053 h 1879131"/>
              <a:gd name="connsiteX67" fmla="*/ 1343431 w 2364164"/>
              <a:gd name="connsiteY67" fmla="*/ 762722 h 1879131"/>
              <a:gd name="connsiteX68" fmla="*/ 1352099 w 2364164"/>
              <a:gd name="connsiteY68" fmla="*/ 771389 h 1879131"/>
              <a:gd name="connsiteX69" fmla="*/ 1373767 w 2364164"/>
              <a:gd name="connsiteY69" fmla="*/ 788724 h 1879131"/>
              <a:gd name="connsiteX70" fmla="*/ 1365099 w 2364164"/>
              <a:gd name="connsiteY70" fmla="*/ 801725 h 1879131"/>
              <a:gd name="connsiteX71" fmla="*/ 1334764 w 2364164"/>
              <a:gd name="connsiteY71" fmla="*/ 814726 h 1879131"/>
              <a:gd name="connsiteX72" fmla="*/ 1321763 w 2364164"/>
              <a:gd name="connsiteY72" fmla="*/ 823393 h 1879131"/>
              <a:gd name="connsiteX73" fmla="*/ 1326097 w 2364164"/>
              <a:gd name="connsiteY73" fmla="*/ 845061 h 1879131"/>
              <a:gd name="connsiteX74" fmla="*/ 1330430 w 2364164"/>
              <a:gd name="connsiteY74" fmla="*/ 858062 h 1879131"/>
              <a:gd name="connsiteX75" fmla="*/ 1369433 w 2364164"/>
              <a:gd name="connsiteY75" fmla="*/ 871063 h 1879131"/>
              <a:gd name="connsiteX76" fmla="*/ 1382434 w 2364164"/>
              <a:gd name="connsiteY76" fmla="*/ 866730 h 1879131"/>
              <a:gd name="connsiteX77" fmla="*/ 1395435 w 2364164"/>
              <a:gd name="connsiteY77" fmla="*/ 840728 h 1879131"/>
              <a:gd name="connsiteX78" fmla="*/ 1503776 w 2364164"/>
              <a:gd name="connsiteY78" fmla="*/ 862396 h 1879131"/>
              <a:gd name="connsiteX79" fmla="*/ 1525445 w 2364164"/>
              <a:gd name="connsiteY79" fmla="*/ 888398 h 1879131"/>
              <a:gd name="connsiteX80" fmla="*/ 1538445 w 2364164"/>
              <a:gd name="connsiteY80" fmla="*/ 892732 h 1879131"/>
              <a:gd name="connsiteX81" fmla="*/ 1547113 w 2364164"/>
              <a:gd name="connsiteY81" fmla="*/ 918734 h 1879131"/>
              <a:gd name="connsiteX82" fmla="*/ 1560114 w 2364164"/>
              <a:gd name="connsiteY82" fmla="*/ 940402 h 1879131"/>
              <a:gd name="connsiteX83" fmla="*/ 1577448 w 2364164"/>
              <a:gd name="connsiteY83" fmla="*/ 944735 h 1879131"/>
              <a:gd name="connsiteX84" fmla="*/ 1586116 w 2364164"/>
              <a:gd name="connsiteY84" fmla="*/ 936068 h 1879131"/>
              <a:gd name="connsiteX85" fmla="*/ 1646787 w 2364164"/>
              <a:gd name="connsiteY85" fmla="*/ 940402 h 1879131"/>
              <a:gd name="connsiteX86" fmla="*/ 1659788 w 2364164"/>
              <a:gd name="connsiteY86" fmla="*/ 949069 h 1879131"/>
              <a:gd name="connsiteX87" fmla="*/ 1672789 w 2364164"/>
              <a:gd name="connsiteY87" fmla="*/ 953403 h 1879131"/>
              <a:gd name="connsiteX88" fmla="*/ 1664121 w 2364164"/>
              <a:gd name="connsiteY88" fmla="*/ 975071 h 1879131"/>
              <a:gd name="connsiteX89" fmla="*/ 1646787 w 2364164"/>
              <a:gd name="connsiteY89" fmla="*/ 983738 h 1879131"/>
              <a:gd name="connsiteX90" fmla="*/ 1655454 w 2364164"/>
              <a:gd name="connsiteY90" fmla="*/ 1005407 h 1879131"/>
              <a:gd name="connsiteX91" fmla="*/ 1711791 w 2364164"/>
              <a:gd name="connsiteY91" fmla="*/ 1022741 h 1879131"/>
              <a:gd name="connsiteX92" fmla="*/ 1711791 w 2364164"/>
              <a:gd name="connsiteY92" fmla="*/ 1057410 h 1879131"/>
              <a:gd name="connsiteX93" fmla="*/ 1677122 w 2364164"/>
              <a:gd name="connsiteY93" fmla="*/ 1066078 h 1879131"/>
              <a:gd name="connsiteX94" fmla="*/ 1664121 w 2364164"/>
              <a:gd name="connsiteY94" fmla="*/ 1074745 h 1879131"/>
              <a:gd name="connsiteX95" fmla="*/ 1625118 w 2364164"/>
              <a:gd name="connsiteY95" fmla="*/ 1087746 h 1879131"/>
              <a:gd name="connsiteX96" fmla="*/ 1607784 w 2364164"/>
              <a:gd name="connsiteY96" fmla="*/ 1096413 h 1879131"/>
              <a:gd name="connsiteX97" fmla="*/ 1599117 w 2364164"/>
              <a:gd name="connsiteY97" fmla="*/ 1109414 h 1879131"/>
              <a:gd name="connsiteX98" fmla="*/ 1581782 w 2364164"/>
              <a:gd name="connsiteY98" fmla="*/ 1126749 h 1879131"/>
              <a:gd name="connsiteX99" fmla="*/ 1573115 w 2364164"/>
              <a:gd name="connsiteY99" fmla="*/ 1139750 h 1879131"/>
              <a:gd name="connsiteX100" fmla="*/ 1577448 w 2364164"/>
              <a:gd name="connsiteY100" fmla="*/ 1152751 h 1879131"/>
              <a:gd name="connsiteX101" fmla="*/ 1659788 w 2364164"/>
              <a:gd name="connsiteY101" fmla="*/ 1161418 h 1879131"/>
              <a:gd name="connsiteX102" fmla="*/ 1694457 w 2364164"/>
              <a:gd name="connsiteY102" fmla="*/ 1170085 h 1879131"/>
              <a:gd name="connsiteX103" fmla="*/ 1698790 w 2364164"/>
              <a:gd name="connsiteY103" fmla="*/ 1183086 h 1879131"/>
              <a:gd name="connsiteX104" fmla="*/ 1711791 w 2364164"/>
              <a:gd name="connsiteY104" fmla="*/ 1187420 h 1879131"/>
              <a:gd name="connsiteX105" fmla="*/ 1737793 w 2364164"/>
              <a:gd name="connsiteY105" fmla="*/ 1191753 h 1879131"/>
              <a:gd name="connsiteX106" fmla="*/ 1755128 w 2364164"/>
              <a:gd name="connsiteY106" fmla="*/ 1209088 h 1879131"/>
              <a:gd name="connsiteX107" fmla="*/ 1742127 w 2364164"/>
              <a:gd name="connsiteY107" fmla="*/ 1217755 h 1879131"/>
              <a:gd name="connsiteX108" fmla="*/ 1733460 w 2364164"/>
              <a:gd name="connsiteY108" fmla="*/ 1226423 h 1879131"/>
              <a:gd name="connsiteX109" fmla="*/ 1707458 w 2364164"/>
              <a:gd name="connsiteY109" fmla="*/ 1235090 h 1879131"/>
              <a:gd name="connsiteX110" fmla="*/ 1685790 w 2364164"/>
              <a:gd name="connsiteY110" fmla="*/ 1252425 h 1879131"/>
              <a:gd name="connsiteX111" fmla="*/ 1668455 w 2364164"/>
              <a:gd name="connsiteY111" fmla="*/ 1256758 h 1879131"/>
              <a:gd name="connsiteX112" fmla="*/ 1690123 w 2364164"/>
              <a:gd name="connsiteY112" fmla="*/ 1278426 h 1879131"/>
              <a:gd name="connsiteX113" fmla="*/ 1703124 w 2364164"/>
              <a:gd name="connsiteY113" fmla="*/ 1274093 h 1879131"/>
              <a:gd name="connsiteX114" fmla="*/ 1750794 w 2364164"/>
              <a:gd name="connsiteY114" fmla="*/ 1278426 h 1879131"/>
              <a:gd name="connsiteX115" fmla="*/ 1763795 w 2364164"/>
              <a:gd name="connsiteY115" fmla="*/ 1282760 h 1879131"/>
              <a:gd name="connsiteX116" fmla="*/ 1772463 w 2364164"/>
              <a:gd name="connsiteY116" fmla="*/ 1295761 h 1879131"/>
              <a:gd name="connsiteX117" fmla="*/ 1763795 w 2364164"/>
              <a:gd name="connsiteY117" fmla="*/ 1321763 h 1879131"/>
              <a:gd name="connsiteX118" fmla="*/ 1750794 w 2364164"/>
              <a:gd name="connsiteY118" fmla="*/ 1334764 h 1879131"/>
              <a:gd name="connsiteX119" fmla="*/ 1724792 w 2364164"/>
              <a:gd name="connsiteY119" fmla="*/ 1356432 h 1879131"/>
              <a:gd name="connsiteX120" fmla="*/ 1729126 w 2364164"/>
              <a:gd name="connsiteY120" fmla="*/ 1382434 h 1879131"/>
              <a:gd name="connsiteX121" fmla="*/ 1733460 w 2364164"/>
              <a:gd name="connsiteY121" fmla="*/ 1395435 h 1879131"/>
              <a:gd name="connsiteX122" fmla="*/ 1759462 w 2364164"/>
              <a:gd name="connsiteY122" fmla="*/ 1404102 h 1879131"/>
              <a:gd name="connsiteX123" fmla="*/ 1833134 w 2364164"/>
              <a:gd name="connsiteY123" fmla="*/ 1412770 h 1879131"/>
              <a:gd name="connsiteX124" fmla="*/ 1850468 w 2364164"/>
              <a:gd name="connsiteY124" fmla="*/ 1421437 h 1879131"/>
              <a:gd name="connsiteX125" fmla="*/ 1902472 w 2364164"/>
              <a:gd name="connsiteY125" fmla="*/ 1430104 h 1879131"/>
              <a:gd name="connsiteX126" fmla="*/ 1915473 w 2364164"/>
              <a:gd name="connsiteY126" fmla="*/ 1434438 h 1879131"/>
              <a:gd name="connsiteX127" fmla="*/ 1932808 w 2364164"/>
              <a:gd name="connsiteY127" fmla="*/ 1490775 h 1879131"/>
              <a:gd name="connsiteX128" fmla="*/ 2032481 w 2364164"/>
              <a:gd name="connsiteY128" fmla="*/ 1486442 h 1879131"/>
              <a:gd name="connsiteX129" fmla="*/ 2041149 w 2364164"/>
              <a:gd name="connsiteY129" fmla="*/ 1495109 h 1879131"/>
              <a:gd name="connsiteX130" fmla="*/ 2067151 w 2364164"/>
              <a:gd name="connsiteY130" fmla="*/ 1529778 h 1879131"/>
              <a:gd name="connsiteX131" fmla="*/ 2110487 w 2364164"/>
              <a:gd name="connsiteY131" fmla="*/ 1521111 h 1879131"/>
              <a:gd name="connsiteX132" fmla="*/ 2127822 w 2364164"/>
              <a:gd name="connsiteY132" fmla="*/ 1525444 h 1879131"/>
              <a:gd name="connsiteX133" fmla="*/ 2140823 w 2364164"/>
              <a:gd name="connsiteY133" fmla="*/ 1586116 h 1879131"/>
              <a:gd name="connsiteX134" fmla="*/ 2153824 w 2364164"/>
              <a:gd name="connsiteY134" fmla="*/ 1590449 h 1879131"/>
              <a:gd name="connsiteX135" fmla="*/ 2175492 w 2364164"/>
              <a:gd name="connsiteY135" fmla="*/ 1625118 h 1879131"/>
              <a:gd name="connsiteX136" fmla="*/ 2179826 w 2364164"/>
              <a:gd name="connsiteY136" fmla="*/ 1638119 h 1879131"/>
              <a:gd name="connsiteX137" fmla="*/ 2184159 w 2364164"/>
              <a:gd name="connsiteY137" fmla="*/ 1651120 h 1879131"/>
              <a:gd name="connsiteX138" fmla="*/ 2279499 w 2364164"/>
              <a:gd name="connsiteY138" fmla="*/ 1642453 h 1879131"/>
              <a:gd name="connsiteX139" fmla="*/ 2266499 w 2364164"/>
              <a:gd name="connsiteY139" fmla="*/ 1638119 h 1879131"/>
              <a:gd name="connsiteX140" fmla="*/ 2253498 w 2364164"/>
              <a:gd name="connsiteY140" fmla="*/ 1646787 h 1879131"/>
              <a:gd name="connsiteX141" fmla="*/ 2240497 w 2364164"/>
              <a:gd name="connsiteY141" fmla="*/ 1705652 h 1879131"/>
              <a:gd name="connsiteX142" fmla="*/ 2253498 w 2364164"/>
              <a:gd name="connsiteY142" fmla="*/ 1633786 h 1879131"/>
              <a:gd name="connsiteX143" fmla="*/ 2362719 w 2364164"/>
              <a:gd name="connsiteY143" fmla="*/ 1871186 h 1879131"/>
              <a:gd name="connsiteX144" fmla="*/ 2288167 w 2364164"/>
              <a:gd name="connsiteY144" fmla="*/ 1685789 h 1879131"/>
              <a:gd name="connsiteX0" fmla="*/ 0 w 2362719"/>
              <a:gd name="connsiteY0" fmla="*/ 0 h 1871186"/>
              <a:gd name="connsiteX1" fmla="*/ 13001 w 2362719"/>
              <a:gd name="connsiteY1" fmla="*/ 4334 h 1871186"/>
              <a:gd name="connsiteX2" fmla="*/ 43336 w 2362719"/>
              <a:gd name="connsiteY2" fmla="*/ 17334 h 1871186"/>
              <a:gd name="connsiteX3" fmla="*/ 121342 w 2362719"/>
              <a:gd name="connsiteY3" fmla="*/ 26002 h 1871186"/>
              <a:gd name="connsiteX4" fmla="*/ 134343 w 2362719"/>
              <a:gd name="connsiteY4" fmla="*/ 30335 h 1871186"/>
              <a:gd name="connsiteX5" fmla="*/ 160345 w 2362719"/>
              <a:gd name="connsiteY5" fmla="*/ 47670 h 1871186"/>
              <a:gd name="connsiteX6" fmla="*/ 177680 w 2362719"/>
              <a:gd name="connsiteY6" fmla="*/ 73672 h 1871186"/>
              <a:gd name="connsiteX7" fmla="*/ 182013 w 2362719"/>
              <a:gd name="connsiteY7" fmla="*/ 86673 h 1871186"/>
              <a:gd name="connsiteX8" fmla="*/ 195014 w 2362719"/>
              <a:gd name="connsiteY8" fmla="*/ 91007 h 1871186"/>
              <a:gd name="connsiteX9" fmla="*/ 208015 w 2362719"/>
              <a:gd name="connsiteY9" fmla="*/ 104007 h 1871186"/>
              <a:gd name="connsiteX10" fmla="*/ 234017 w 2362719"/>
              <a:gd name="connsiteY10" fmla="*/ 112675 h 1871186"/>
              <a:gd name="connsiteX11" fmla="*/ 242684 w 2362719"/>
              <a:gd name="connsiteY11" fmla="*/ 125676 h 1871186"/>
              <a:gd name="connsiteX12" fmla="*/ 247018 w 2362719"/>
              <a:gd name="connsiteY12" fmla="*/ 143010 h 1871186"/>
              <a:gd name="connsiteX13" fmla="*/ 260019 w 2362719"/>
              <a:gd name="connsiteY13" fmla="*/ 169012 h 1871186"/>
              <a:gd name="connsiteX14" fmla="*/ 290354 w 2362719"/>
              <a:gd name="connsiteY14" fmla="*/ 186347 h 1871186"/>
              <a:gd name="connsiteX15" fmla="*/ 299022 w 2362719"/>
              <a:gd name="connsiteY15" fmla="*/ 195014 h 1871186"/>
              <a:gd name="connsiteX16" fmla="*/ 316356 w 2362719"/>
              <a:gd name="connsiteY16" fmla="*/ 234017 h 1871186"/>
              <a:gd name="connsiteX17" fmla="*/ 329357 w 2362719"/>
              <a:gd name="connsiteY17" fmla="*/ 242684 h 1871186"/>
              <a:gd name="connsiteX18" fmla="*/ 338025 w 2362719"/>
              <a:gd name="connsiteY18" fmla="*/ 251352 h 1871186"/>
              <a:gd name="connsiteX19" fmla="*/ 351026 w 2362719"/>
              <a:gd name="connsiteY19" fmla="*/ 273020 h 1871186"/>
              <a:gd name="connsiteX20" fmla="*/ 368360 w 2362719"/>
              <a:gd name="connsiteY20" fmla="*/ 294688 h 1871186"/>
              <a:gd name="connsiteX21" fmla="*/ 377027 w 2362719"/>
              <a:gd name="connsiteY21" fmla="*/ 307689 h 1871186"/>
              <a:gd name="connsiteX22" fmla="*/ 385695 w 2362719"/>
              <a:gd name="connsiteY22" fmla="*/ 316356 h 1871186"/>
              <a:gd name="connsiteX23" fmla="*/ 394362 w 2362719"/>
              <a:gd name="connsiteY23" fmla="*/ 342358 h 1871186"/>
              <a:gd name="connsiteX24" fmla="*/ 411697 w 2362719"/>
              <a:gd name="connsiteY24" fmla="*/ 364026 h 1871186"/>
              <a:gd name="connsiteX25" fmla="*/ 429031 w 2362719"/>
              <a:gd name="connsiteY25" fmla="*/ 398696 h 1871186"/>
              <a:gd name="connsiteX26" fmla="*/ 459367 w 2362719"/>
              <a:gd name="connsiteY26" fmla="*/ 420364 h 1871186"/>
              <a:gd name="connsiteX27" fmla="*/ 472368 w 2362719"/>
              <a:gd name="connsiteY27" fmla="*/ 424698 h 1871186"/>
              <a:gd name="connsiteX28" fmla="*/ 485369 w 2362719"/>
              <a:gd name="connsiteY28" fmla="*/ 429031 h 1871186"/>
              <a:gd name="connsiteX29" fmla="*/ 489702 w 2362719"/>
              <a:gd name="connsiteY29" fmla="*/ 442032 h 1871186"/>
              <a:gd name="connsiteX30" fmla="*/ 502703 w 2362719"/>
              <a:gd name="connsiteY30" fmla="*/ 446366 h 1871186"/>
              <a:gd name="connsiteX31" fmla="*/ 537372 w 2362719"/>
              <a:gd name="connsiteY31" fmla="*/ 450699 h 1871186"/>
              <a:gd name="connsiteX32" fmla="*/ 550373 w 2362719"/>
              <a:gd name="connsiteY32" fmla="*/ 455033 h 1871186"/>
              <a:gd name="connsiteX33" fmla="*/ 567708 w 2362719"/>
              <a:gd name="connsiteY33" fmla="*/ 472368 h 1871186"/>
              <a:gd name="connsiteX34" fmla="*/ 576375 w 2362719"/>
              <a:gd name="connsiteY34" fmla="*/ 463700 h 1871186"/>
              <a:gd name="connsiteX35" fmla="*/ 650047 w 2362719"/>
              <a:gd name="connsiteY35" fmla="*/ 459367 h 1871186"/>
              <a:gd name="connsiteX36" fmla="*/ 663048 w 2362719"/>
              <a:gd name="connsiteY36" fmla="*/ 463700 h 1871186"/>
              <a:gd name="connsiteX37" fmla="*/ 684717 w 2362719"/>
              <a:gd name="connsiteY37" fmla="*/ 450699 h 1871186"/>
              <a:gd name="connsiteX38" fmla="*/ 697718 w 2362719"/>
              <a:gd name="connsiteY38" fmla="*/ 416030 h 1871186"/>
              <a:gd name="connsiteX39" fmla="*/ 741054 w 2362719"/>
              <a:gd name="connsiteY39" fmla="*/ 433365 h 1871186"/>
              <a:gd name="connsiteX40" fmla="*/ 732387 w 2362719"/>
              <a:gd name="connsiteY40" fmla="*/ 446366 h 1871186"/>
              <a:gd name="connsiteX41" fmla="*/ 745388 w 2362719"/>
              <a:gd name="connsiteY41" fmla="*/ 455033 h 1871186"/>
              <a:gd name="connsiteX42" fmla="*/ 762722 w 2362719"/>
              <a:gd name="connsiteY42" fmla="*/ 459367 h 1871186"/>
              <a:gd name="connsiteX43" fmla="*/ 775723 w 2362719"/>
              <a:gd name="connsiteY43" fmla="*/ 463700 h 1871186"/>
              <a:gd name="connsiteX44" fmla="*/ 758389 w 2362719"/>
              <a:gd name="connsiteY44" fmla="*/ 502703 h 1871186"/>
              <a:gd name="connsiteX45" fmla="*/ 784390 w 2362719"/>
              <a:gd name="connsiteY45" fmla="*/ 515704 h 1871186"/>
              <a:gd name="connsiteX46" fmla="*/ 832061 w 2362719"/>
              <a:gd name="connsiteY46" fmla="*/ 524371 h 1871186"/>
              <a:gd name="connsiteX47" fmla="*/ 879731 w 2362719"/>
              <a:gd name="connsiteY47" fmla="*/ 537372 h 1871186"/>
              <a:gd name="connsiteX48" fmla="*/ 888398 w 2362719"/>
              <a:gd name="connsiteY48" fmla="*/ 546040 h 1871186"/>
              <a:gd name="connsiteX49" fmla="*/ 901399 w 2362719"/>
              <a:gd name="connsiteY49" fmla="*/ 554707 h 1871186"/>
              <a:gd name="connsiteX50" fmla="*/ 983738 w 2362719"/>
              <a:gd name="connsiteY50" fmla="*/ 563374 h 1871186"/>
              <a:gd name="connsiteX51" fmla="*/ 996739 w 2362719"/>
              <a:gd name="connsiteY51" fmla="*/ 572042 h 1871186"/>
              <a:gd name="connsiteX52" fmla="*/ 1005407 w 2362719"/>
              <a:gd name="connsiteY52" fmla="*/ 580709 h 1871186"/>
              <a:gd name="connsiteX53" fmla="*/ 1022741 w 2362719"/>
              <a:gd name="connsiteY53" fmla="*/ 589376 h 1871186"/>
              <a:gd name="connsiteX54" fmla="*/ 1048743 w 2362719"/>
              <a:gd name="connsiteY54" fmla="*/ 598043 h 1871186"/>
              <a:gd name="connsiteX55" fmla="*/ 1079079 w 2362719"/>
              <a:gd name="connsiteY55" fmla="*/ 624045 h 1871186"/>
              <a:gd name="connsiteX56" fmla="*/ 1109414 w 2362719"/>
              <a:gd name="connsiteY56" fmla="*/ 645714 h 1871186"/>
              <a:gd name="connsiteX57" fmla="*/ 1122415 w 2362719"/>
              <a:gd name="connsiteY57" fmla="*/ 650047 h 1871186"/>
              <a:gd name="connsiteX58" fmla="*/ 1204754 w 2362719"/>
              <a:gd name="connsiteY58" fmla="*/ 628379 h 1871186"/>
              <a:gd name="connsiteX59" fmla="*/ 1222089 w 2362719"/>
              <a:gd name="connsiteY59" fmla="*/ 645714 h 1871186"/>
              <a:gd name="connsiteX60" fmla="*/ 1235090 w 2362719"/>
              <a:gd name="connsiteY60" fmla="*/ 658715 h 1871186"/>
              <a:gd name="connsiteX61" fmla="*/ 1248091 w 2362719"/>
              <a:gd name="connsiteY61" fmla="*/ 689050 h 1871186"/>
              <a:gd name="connsiteX62" fmla="*/ 1252425 w 2362719"/>
              <a:gd name="connsiteY62" fmla="*/ 702051 h 1871186"/>
              <a:gd name="connsiteX63" fmla="*/ 1278427 w 2362719"/>
              <a:gd name="connsiteY63" fmla="*/ 710718 h 1871186"/>
              <a:gd name="connsiteX64" fmla="*/ 1300095 w 2362719"/>
              <a:gd name="connsiteY64" fmla="*/ 702051 h 1871186"/>
              <a:gd name="connsiteX65" fmla="*/ 1313096 w 2362719"/>
              <a:gd name="connsiteY65" fmla="*/ 706385 h 1871186"/>
              <a:gd name="connsiteX66" fmla="*/ 1339098 w 2362719"/>
              <a:gd name="connsiteY66" fmla="*/ 728053 h 1871186"/>
              <a:gd name="connsiteX67" fmla="*/ 1343431 w 2362719"/>
              <a:gd name="connsiteY67" fmla="*/ 762722 h 1871186"/>
              <a:gd name="connsiteX68" fmla="*/ 1352099 w 2362719"/>
              <a:gd name="connsiteY68" fmla="*/ 771389 h 1871186"/>
              <a:gd name="connsiteX69" fmla="*/ 1373767 w 2362719"/>
              <a:gd name="connsiteY69" fmla="*/ 788724 h 1871186"/>
              <a:gd name="connsiteX70" fmla="*/ 1365099 w 2362719"/>
              <a:gd name="connsiteY70" fmla="*/ 801725 h 1871186"/>
              <a:gd name="connsiteX71" fmla="*/ 1334764 w 2362719"/>
              <a:gd name="connsiteY71" fmla="*/ 814726 h 1871186"/>
              <a:gd name="connsiteX72" fmla="*/ 1321763 w 2362719"/>
              <a:gd name="connsiteY72" fmla="*/ 823393 h 1871186"/>
              <a:gd name="connsiteX73" fmla="*/ 1326097 w 2362719"/>
              <a:gd name="connsiteY73" fmla="*/ 845061 h 1871186"/>
              <a:gd name="connsiteX74" fmla="*/ 1330430 w 2362719"/>
              <a:gd name="connsiteY74" fmla="*/ 858062 h 1871186"/>
              <a:gd name="connsiteX75" fmla="*/ 1369433 w 2362719"/>
              <a:gd name="connsiteY75" fmla="*/ 871063 h 1871186"/>
              <a:gd name="connsiteX76" fmla="*/ 1382434 w 2362719"/>
              <a:gd name="connsiteY76" fmla="*/ 866730 h 1871186"/>
              <a:gd name="connsiteX77" fmla="*/ 1395435 w 2362719"/>
              <a:gd name="connsiteY77" fmla="*/ 840728 h 1871186"/>
              <a:gd name="connsiteX78" fmla="*/ 1503776 w 2362719"/>
              <a:gd name="connsiteY78" fmla="*/ 862396 h 1871186"/>
              <a:gd name="connsiteX79" fmla="*/ 1525445 w 2362719"/>
              <a:gd name="connsiteY79" fmla="*/ 888398 h 1871186"/>
              <a:gd name="connsiteX80" fmla="*/ 1538445 w 2362719"/>
              <a:gd name="connsiteY80" fmla="*/ 892732 h 1871186"/>
              <a:gd name="connsiteX81" fmla="*/ 1547113 w 2362719"/>
              <a:gd name="connsiteY81" fmla="*/ 918734 h 1871186"/>
              <a:gd name="connsiteX82" fmla="*/ 1560114 w 2362719"/>
              <a:gd name="connsiteY82" fmla="*/ 940402 h 1871186"/>
              <a:gd name="connsiteX83" fmla="*/ 1577448 w 2362719"/>
              <a:gd name="connsiteY83" fmla="*/ 944735 h 1871186"/>
              <a:gd name="connsiteX84" fmla="*/ 1586116 w 2362719"/>
              <a:gd name="connsiteY84" fmla="*/ 936068 h 1871186"/>
              <a:gd name="connsiteX85" fmla="*/ 1646787 w 2362719"/>
              <a:gd name="connsiteY85" fmla="*/ 940402 h 1871186"/>
              <a:gd name="connsiteX86" fmla="*/ 1659788 w 2362719"/>
              <a:gd name="connsiteY86" fmla="*/ 949069 h 1871186"/>
              <a:gd name="connsiteX87" fmla="*/ 1672789 w 2362719"/>
              <a:gd name="connsiteY87" fmla="*/ 953403 h 1871186"/>
              <a:gd name="connsiteX88" fmla="*/ 1664121 w 2362719"/>
              <a:gd name="connsiteY88" fmla="*/ 975071 h 1871186"/>
              <a:gd name="connsiteX89" fmla="*/ 1646787 w 2362719"/>
              <a:gd name="connsiteY89" fmla="*/ 983738 h 1871186"/>
              <a:gd name="connsiteX90" fmla="*/ 1655454 w 2362719"/>
              <a:gd name="connsiteY90" fmla="*/ 1005407 h 1871186"/>
              <a:gd name="connsiteX91" fmla="*/ 1711791 w 2362719"/>
              <a:gd name="connsiteY91" fmla="*/ 1022741 h 1871186"/>
              <a:gd name="connsiteX92" fmla="*/ 1711791 w 2362719"/>
              <a:gd name="connsiteY92" fmla="*/ 1057410 h 1871186"/>
              <a:gd name="connsiteX93" fmla="*/ 1677122 w 2362719"/>
              <a:gd name="connsiteY93" fmla="*/ 1066078 h 1871186"/>
              <a:gd name="connsiteX94" fmla="*/ 1664121 w 2362719"/>
              <a:gd name="connsiteY94" fmla="*/ 1074745 h 1871186"/>
              <a:gd name="connsiteX95" fmla="*/ 1625118 w 2362719"/>
              <a:gd name="connsiteY95" fmla="*/ 1087746 h 1871186"/>
              <a:gd name="connsiteX96" fmla="*/ 1607784 w 2362719"/>
              <a:gd name="connsiteY96" fmla="*/ 1096413 h 1871186"/>
              <a:gd name="connsiteX97" fmla="*/ 1599117 w 2362719"/>
              <a:gd name="connsiteY97" fmla="*/ 1109414 h 1871186"/>
              <a:gd name="connsiteX98" fmla="*/ 1581782 w 2362719"/>
              <a:gd name="connsiteY98" fmla="*/ 1126749 h 1871186"/>
              <a:gd name="connsiteX99" fmla="*/ 1573115 w 2362719"/>
              <a:gd name="connsiteY99" fmla="*/ 1139750 h 1871186"/>
              <a:gd name="connsiteX100" fmla="*/ 1577448 w 2362719"/>
              <a:gd name="connsiteY100" fmla="*/ 1152751 h 1871186"/>
              <a:gd name="connsiteX101" fmla="*/ 1659788 w 2362719"/>
              <a:gd name="connsiteY101" fmla="*/ 1161418 h 1871186"/>
              <a:gd name="connsiteX102" fmla="*/ 1694457 w 2362719"/>
              <a:gd name="connsiteY102" fmla="*/ 1170085 h 1871186"/>
              <a:gd name="connsiteX103" fmla="*/ 1698790 w 2362719"/>
              <a:gd name="connsiteY103" fmla="*/ 1183086 h 1871186"/>
              <a:gd name="connsiteX104" fmla="*/ 1711791 w 2362719"/>
              <a:gd name="connsiteY104" fmla="*/ 1187420 h 1871186"/>
              <a:gd name="connsiteX105" fmla="*/ 1737793 w 2362719"/>
              <a:gd name="connsiteY105" fmla="*/ 1191753 h 1871186"/>
              <a:gd name="connsiteX106" fmla="*/ 1755128 w 2362719"/>
              <a:gd name="connsiteY106" fmla="*/ 1209088 h 1871186"/>
              <a:gd name="connsiteX107" fmla="*/ 1742127 w 2362719"/>
              <a:gd name="connsiteY107" fmla="*/ 1217755 h 1871186"/>
              <a:gd name="connsiteX108" fmla="*/ 1733460 w 2362719"/>
              <a:gd name="connsiteY108" fmla="*/ 1226423 h 1871186"/>
              <a:gd name="connsiteX109" fmla="*/ 1707458 w 2362719"/>
              <a:gd name="connsiteY109" fmla="*/ 1235090 h 1871186"/>
              <a:gd name="connsiteX110" fmla="*/ 1685790 w 2362719"/>
              <a:gd name="connsiteY110" fmla="*/ 1252425 h 1871186"/>
              <a:gd name="connsiteX111" fmla="*/ 1668455 w 2362719"/>
              <a:gd name="connsiteY111" fmla="*/ 1256758 h 1871186"/>
              <a:gd name="connsiteX112" fmla="*/ 1690123 w 2362719"/>
              <a:gd name="connsiteY112" fmla="*/ 1278426 h 1871186"/>
              <a:gd name="connsiteX113" fmla="*/ 1703124 w 2362719"/>
              <a:gd name="connsiteY113" fmla="*/ 1274093 h 1871186"/>
              <a:gd name="connsiteX114" fmla="*/ 1750794 w 2362719"/>
              <a:gd name="connsiteY114" fmla="*/ 1278426 h 1871186"/>
              <a:gd name="connsiteX115" fmla="*/ 1763795 w 2362719"/>
              <a:gd name="connsiteY115" fmla="*/ 1282760 h 1871186"/>
              <a:gd name="connsiteX116" fmla="*/ 1772463 w 2362719"/>
              <a:gd name="connsiteY116" fmla="*/ 1295761 h 1871186"/>
              <a:gd name="connsiteX117" fmla="*/ 1763795 w 2362719"/>
              <a:gd name="connsiteY117" fmla="*/ 1321763 h 1871186"/>
              <a:gd name="connsiteX118" fmla="*/ 1750794 w 2362719"/>
              <a:gd name="connsiteY118" fmla="*/ 1334764 h 1871186"/>
              <a:gd name="connsiteX119" fmla="*/ 1724792 w 2362719"/>
              <a:gd name="connsiteY119" fmla="*/ 1356432 h 1871186"/>
              <a:gd name="connsiteX120" fmla="*/ 1729126 w 2362719"/>
              <a:gd name="connsiteY120" fmla="*/ 1382434 h 1871186"/>
              <a:gd name="connsiteX121" fmla="*/ 1733460 w 2362719"/>
              <a:gd name="connsiteY121" fmla="*/ 1395435 h 1871186"/>
              <a:gd name="connsiteX122" fmla="*/ 1759462 w 2362719"/>
              <a:gd name="connsiteY122" fmla="*/ 1404102 h 1871186"/>
              <a:gd name="connsiteX123" fmla="*/ 1833134 w 2362719"/>
              <a:gd name="connsiteY123" fmla="*/ 1412770 h 1871186"/>
              <a:gd name="connsiteX124" fmla="*/ 1850468 w 2362719"/>
              <a:gd name="connsiteY124" fmla="*/ 1421437 h 1871186"/>
              <a:gd name="connsiteX125" fmla="*/ 1902472 w 2362719"/>
              <a:gd name="connsiteY125" fmla="*/ 1430104 h 1871186"/>
              <a:gd name="connsiteX126" fmla="*/ 1915473 w 2362719"/>
              <a:gd name="connsiteY126" fmla="*/ 1434438 h 1871186"/>
              <a:gd name="connsiteX127" fmla="*/ 1932808 w 2362719"/>
              <a:gd name="connsiteY127" fmla="*/ 1490775 h 1871186"/>
              <a:gd name="connsiteX128" fmla="*/ 2032481 w 2362719"/>
              <a:gd name="connsiteY128" fmla="*/ 1486442 h 1871186"/>
              <a:gd name="connsiteX129" fmla="*/ 2041149 w 2362719"/>
              <a:gd name="connsiteY129" fmla="*/ 1495109 h 1871186"/>
              <a:gd name="connsiteX130" fmla="*/ 2067151 w 2362719"/>
              <a:gd name="connsiteY130" fmla="*/ 1529778 h 1871186"/>
              <a:gd name="connsiteX131" fmla="*/ 2110487 w 2362719"/>
              <a:gd name="connsiteY131" fmla="*/ 1521111 h 1871186"/>
              <a:gd name="connsiteX132" fmla="*/ 2127822 w 2362719"/>
              <a:gd name="connsiteY132" fmla="*/ 1525444 h 1871186"/>
              <a:gd name="connsiteX133" fmla="*/ 2140823 w 2362719"/>
              <a:gd name="connsiteY133" fmla="*/ 1586116 h 1871186"/>
              <a:gd name="connsiteX134" fmla="*/ 2153824 w 2362719"/>
              <a:gd name="connsiteY134" fmla="*/ 1590449 h 1871186"/>
              <a:gd name="connsiteX135" fmla="*/ 2175492 w 2362719"/>
              <a:gd name="connsiteY135" fmla="*/ 1625118 h 1871186"/>
              <a:gd name="connsiteX136" fmla="*/ 2179826 w 2362719"/>
              <a:gd name="connsiteY136" fmla="*/ 1638119 h 1871186"/>
              <a:gd name="connsiteX137" fmla="*/ 2184159 w 2362719"/>
              <a:gd name="connsiteY137" fmla="*/ 1651120 h 1871186"/>
              <a:gd name="connsiteX138" fmla="*/ 2279499 w 2362719"/>
              <a:gd name="connsiteY138" fmla="*/ 1642453 h 1871186"/>
              <a:gd name="connsiteX139" fmla="*/ 2266499 w 2362719"/>
              <a:gd name="connsiteY139" fmla="*/ 1638119 h 1871186"/>
              <a:gd name="connsiteX140" fmla="*/ 2253498 w 2362719"/>
              <a:gd name="connsiteY140" fmla="*/ 1646787 h 1871186"/>
              <a:gd name="connsiteX141" fmla="*/ 2240497 w 2362719"/>
              <a:gd name="connsiteY141" fmla="*/ 1705652 h 1871186"/>
              <a:gd name="connsiteX142" fmla="*/ 2253498 w 2362719"/>
              <a:gd name="connsiteY142" fmla="*/ 1633786 h 1871186"/>
              <a:gd name="connsiteX143" fmla="*/ 2362719 w 2362719"/>
              <a:gd name="connsiteY143" fmla="*/ 1871186 h 1871186"/>
              <a:gd name="connsiteX0" fmla="*/ 0 w 2284011"/>
              <a:gd name="connsiteY0" fmla="*/ 0 h 1712856"/>
              <a:gd name="connsiteX1" fmla="*/ 13001 w 2284011"/>
              <a:gd name="connsiteY1" fmla="*/ 4334 h 1712856"/>
              <a:gd name="connsiteX2" fmla="*/ 43336 w 2284011"/>
              <a:gd name="connsiteY2" fmla="*/ 17334 h 1712856"/>
              <a:gd name="connsiteX3" fmla="*/ 121342 w 2284011"/>
              <a:gd name="connsiteY3" fmla="*/ 26002 h 1712856"/>
              <a:gd name="connsiteX4" fmla="*/ 134343 w 2284011"/>
              <a:gd name="connsiteY4" fmla="*/ 30335 h 1712856"/>
              <a:gd name="connsiteX5" fmla="*/ 160345 w 2284011"/>
              <a:gd name="connsiteY5" fmla="*/ 47670 h 1712856"/>
              <a:gd name="connsiteX6" fmla="*/ 177680 w 2284011"/>
              <a:gd name="connsiteY6" fmla="*/ 73672 h 1712856"/>
              <a:gd name="connsiteX7" fmla="*/ 182013 w 2284011"/>
              <a:gd name="connsiteY7" fmla="*/ 86673 h 1712856"/>
              <a:gd name="connsiteX8" fmla="*/ 195014 w 2284011"/>
              <a:gd name="connsiteY8" fmla="*/ 91007 h 1712856"/>
              <a:gd name="connsiteX9" fmla="*/ 208015 w 2284011"/>
              <a:gd name="connsiteY9" fmla="*/ 104007 h 1712856"/>
              <a:gd name="connsiteX10" fmla="*/ 234017 w 2284011"/>
              <a:gd name="connsiteY10" fmla="*/ 112675 h 1712856"/>
              <a:gd name="connsiteX11" fmla="*/ 242684 w 2284011"/>
              <a:gd name="connsiteY11" fmla="*/ 125676 h 1712856"/>
              <a:gd name="connsiteX12" fmla="*/ 247018 w 2284011"/>
              <a:gd name="connsiteY12" fmla="*/ 143010 h 1712856"/>
              <a:gd name="connsiteX13" fmla="*/ 260019 w 2284011"/>
              <a:gd name="connsiteY13" fmla="*/ 169012 h 1712856"/>
              <a:gd name="connsiteX14" fmla="*/ 290354 w 2284011"/>
              <a:gd name="connsiteY14" fmla="*/ 186347 h 1712856"/>
              <a:gd name="connsiteX15" fmla="*/ 299022 w 2284011"/>
              <a:gd name="connsiteY15" fmla="*/ 195014 h 1712856"/>
              <a:gd name="connsiteX16" fmla="*/ 316356 w 2284011"/>
              <a:gd name="connsiteY16" fmla="*/ 234017 h 1712856"/>
              <a:gd name="connsiteX17" fmla="*/ 329357 w 2284011"/>
              <a:gd name="connsiteY17" fmla="*/ 242684 h 1712856"/>
              <a:gd name="connsiteX18" fmla="*/ 338025 w 2284011"/>
              <a:gd name="connsiteY18" fmla="*/ 251352 h 1712856"/>
              <a:gd name="connsiteX19" fmla="*/ 351026 w 2284011"/>
              <a:gd name="connsiteY19" fmla="*/ 273020 h 1712856"/>
              <a:gd name="connsiteX20" fmla="*/ 368360 w 2284011"/>
              <a:gd name="connsiteY20" fmla="*/ 294688 h 1712856"/>
              <a:gd name="connsiteX21" fmla="*/ 377027 w 2284011"/>
              <a:gd name="connsiteY21" fmla="*/ 307689 h 1712856"/>
              <a:gd name="connsiteX22" fmla="*/ 385695 w 2284011"/>
              <a:gd name="connsiteY22" fmla="*/ 316356 h 1712856"/>
              <a:gd name="connsiteX23" fmla="*/ 394362 w 2284011"/>
              <a:gd name="connsiteY23" fmla="*/ 342358 h 1712856"/>
              <a:gd name="connsiteX24" fmla="*/ 411697 w 2284011"/>
              <a:gd name="connsiteY24" fmla="*/ 364026 h 1712856"/>
              <a:gd name="connsiteX25" fmla="*/ 429031 w 2284011"/>
              <a:gd name="connsiteY25" fmla="*/ 398696 h 1712856"/>
              <a:gd name="connsiteX26" fmla="*/ 459367 w 2284011"/>
              <a:gd name="connsiteY26" fmla="*/ 420364 h 1712856"/>
              <a:gd name="connsiteX27" fmla="*/ 472368 w 2284011"/>
              <a:gd name="connsiteY27" fmla="*/ 424698 h 1712856"/>
              <a:gd name="connsiteX28" fmla="*/ 485369 w 2284011"/>
              <a:gd name="connsiteY28" fmla="*/ 429031 h 1712856"/>
              <a:gd name="connsiteX29" fmla="*/ 489702 w 2284011"/>
              <a:gd name="connsiteY29" fmla="*/ 442032 h 1712856"/>
              <a:gd name="connsiteX30" fmla="*/ 502703 w 2284011"/>
              <a:gd name="connsiteY30" fmla="*/ 446366 h 1712856"/>
              <a:gd name="connsiteX31" fmla="*/ 537372 w 2284011"/>
              <a:gd name="connsiteY31" fmla="*/ 450699 h 1712856"/>
              <a:gd name="connsiteX32" fmla="*/ 550373 w 2284011"/>
              <a:gd name="connsiteY32" fmla="*/ 455033 h 1712856"/>
              <a:gd name="connsiteX33" fmla="*/ 567708 w 2284011"/>
              <a:gd name="connsiteY33" fmla="*/ 472368 h 1712856"/>
              <a:gd name="connsiteX34" fmla="*/ 576375 w 2284011"/>
              <a:gd name="connsiteY34" fmla="*/ 463700 h 1712856"/>
              <a:gd name="connsiteX35" fmla="*/ 650047 w 2284011"/>
              <a:gd name="connsiteY35" fmla="*/ 459367 h 1712856"/>
              <a:gd name="connsiteX36" fmla="*/ 663048 w 2284011"/>
              <a:gd name="connsiteY36" fmla="*/ 463700 h 1712856"/>
              <a:gd name="connsiteX37" fmla="*/ 684717 w 2284011"/>
              <a:gd name="connsiteY37" fmla="*/ 450699 h 1712856"/>
              <a:gd name="connsiteX38" fmla="*/ 697718 w 2284011"/>
              <a:gd name="connsiteY38" fmla="*/ 416030 h 1712856"/>
              <a:gd name="connsiteX39" fmla="*/ 741054 w 2284011"/>
              <a:gd name="connsiteY39" fmla="*/ 433365 h 1712856"/>
              <a:gd name="connsiteX40" fmla="*/ 732387 w 2284011"/>
              <a:gd name="connsiteY40" fmla="*/ 446366 h 1712856"/>
              <a:gd name="connsiteX41" fmla="*/ 745388 w 2284011"/>
              <a:gd name="connsiteY41" fmla="*/ 455033 h 1712856"/>
              <a:gd name="connsiteX42" fmla="*/ 762722 w 2284011"/>
              <a:gd name="connsiteY42" fmla="*/ 459367 h 1712856"/>
              <a:gd name="connsiteX43" fmla="*/ 775723 w 2284011"/>
              <a:gd name="connsiteY43" fmla="*/ 463700 h 1712856"/>
              <a:gd name="connsiteX44" fmla="*/ 758389 w 2284011"/>
              <a:gd name="connsiteY44" fmla="*/ 502703 h 1712856"/>
              <a:gd name="connsiteX45" fmla="*/ 784390 w 2284011"/>
              <a:gd name="connsiteY45" fmla="*/ 515704 h 1712856"/>
              <a:gd name="connsiteX46" fmla="*/ 832061 w 2284011"/>
              <a:gd name="connsiteY46" fmla="*/ 524371 h 1712856"/>
              <a:gd name="connsiteX47" fmla="*/ 879731 w 2284011"/>
              <a:gd name="connsiteY47" fmla="*/ 537372 h 1712856"/>
              <a:gd name="connsiteX48" fmla="*/ 888398 w 2284011"/>
              <a:gd name="connsiteY48" fmla="*/ 546040 h 1712856"/>
              <a:gd name="connsiteX49" fmla="*/ 901399 w 2284011"/>
              <a:gd name="connsiteY49" fmla="*/ 554707 h 1712856"/>
              <a:gd name="connsiteX50" fmla="*/ 983738 w 2284011"/>
              <a:gd name="connsiteY50" fmla="*/ 563374 h 1712856"/>
              <a:gd name="connsiteX51" fmla="*/ 996739 w 2284011"/>
              <a:gd name="connsiteY51" fmla="*/ 572042 h 1712856"/>
              <a:gd name="connsiteX52" fmla="*/ 1005407 w 2284011"/>
              <a:gd name="connsiteY52" fmla="*/ 580709 h 1712856"/>
              <a:gd name="connsiteX53" fmla="*/ 1022741 w 2284011"/>
              <a:gd name="connsiteY53" fmla="*/ 589376 h 1712856"/>
              <a:gd name="connsiteX54" fmla="*/ 1048743 w 2284011"/>
              <a:gd name="connsiteY54" fmla="*/ 598043 h 1712856"/>
              <a:gd name="connsiteX55" fmla="*/ 1079079 w 2284011"/>
              <a:gd name="connsiteY55" fmla="*/ 624045 h 1712856"/>
              <a:gd name="connsiteX56" fmla="*/ 1109414 w 2284011"/>
              <a:gd name="connsiteY56" fmla="*/ 645714 h 1712856"/>
              <a:gd name="connsiteX57" fmla="*/ 1122415 w 2284011"/>
              <a:gd name="connsiteY57" fmla="*/ 650047 h 1712856"/>
              <a:gd name="connsiteX58" fmla="*/ 1204754 w 2284011"/>
              <a:gd name="connsiteY58" fmla="*/ 628379 h 1712856"/>
              <a:gd name="connsiteX59" fmla="*/ 1222089 w 2284011"/>
              <a:gd name="connsiteY59" fmla="*/ 645714 h 1712856"/>
              <a:gd name="connsiteX60" fmla="*/ 1235090 w 2284011"/>
              <a:gd name="connsiteY60" fmla="*/ 658715 h 1712856"/>
              <a:gd name="connsiteX61" fmla="*/ 1248091 w 2284011"/>
              <a:gd name="connsiteY61" fmla="*/ 689050 h 1712856"/>
              <a:gd name="connsiteX62" fmla="*/ 1252425 w 2284011"/>
              <a:gd name="connsiteY62" fmla="*/ 702051 h 1712856"/>
              <a:gd name="connsiteX63" fmla="*/ 1278427 w 2284011"/>
              <a:gd name="connsiteY63" fmla="*/ 710718 h 1712856"/>
              <a:gd name="connsiteX64" fmla="*/ 1300095 w 2284011"/>
              <a:gd name="connsiteY64" fmla="*/ 702051 h 1712856"/>
              <a:gd name="connsiteX65" fmla="*/ 1313096 w 2284011"/>
              <a:gd name="connsiteY65" fmla="*/ 706385 h 1712856"/>
              <a:gd name="connsiteX66" fmla="*/ 1339098 w 2284011"/>
              <a:gd name="connsiteY66" fmla="*/ 728053 h 1712856"/>
              <a:gd name="connsiteX67" fmla="*/ 1343431 w 2284011"/>
              <a:gd name="connsiteY67" fmla="*/ 762722 h 1712856"/>
              <a:gd name="connsiteX68" fmla="*/ 1352099 w 2284011"/>
              <a:gd name="connsiteY68" fmla="*/ 771389 h 1712856"/>
              <a:gd name="connsiteX69" fmla="*/ 1373767 w 2284011"/>
              <a:gd name="connsiteY69" fmla="*/ 788724 h 1712856"/>
              <a:gd name="connsiteX70" fmla="*/ 1365099 w 2284011"/>
              <a:gd name="connsiteY70" fmla="*/ 801725 h 1712856"/>
              <a:gd name="connsiteX71" fmla="*/ 1334764 w 2284011"/>
              <a:gd name="connsiteY71" fmla="*/ 814726 h 1712856"/>
              <a:gd name="connsiteX72" fmla="*/ 1321763 w 2284011"/>
              <a:gd name="connsiteY72" fmla="*/ 823393 h 1712856"/>
              <a:gd name="connsiteX73" fmla="*/ 1326097 w 2284011"/>
              <a:gd name="connsiteY73" fmla="*/ 845061 h 1712856"/>
              <a:gd name="connsiteX74" fmla="*/ 1330430 w 2284011"/>
              <a:gd name="connsiteY74" fmla="*/ 858062 h 1712856"/>
              <a:gd name="connsiteX75" fmla="*/ 1369433 w 2284011"/>
              <a:gd name="connsiteY75" fmla="*/ 871063 h 1712856"/>
              <a:gd name="connsiteX76" fmla="*/ 1382434 w 2284011"/>
              <a:gd name="connsiteY76" fmla="*/ 866730 h 1712856"/>
              <a:gd name="connsiteX77" fmla="*/ 1395435 w 2284011"/>
              <a:gd name="connsiteY77" fmla="*/ 840728 h 1712856"/>
              <a:gd name="connsiteX78" fmla="*/ 1503776 w 2284011"/>
              <a:gd name="connsiteY78" fmla="*/ 862396 h 1712856"/>
              <a:gd name="connsiteX79" fmla="*/ 1525445 w 2284011"/>
              <a:gd name="connsiteY79" fmla="*/ 888398 h 1712856"/>
              <a:gd name="connsiteX80" fmla="*/ 1538445 w 2284011"/>
              <a:gd name="connsiteY80" fmla="*/ 892732 h 1712856"/>
              <a:gd name="connsiteX81" fmla="*/ 1547113 w 2284011"/>
              <a:gd name="connsiteY81" fmla="*/ 918734 h 1712856"/>
              <a:gd name="connsiteX82" fmla="*/ 1560114 w 2284011"/>
              <a:gd name="connsiteY82" fmla="*/ 940402 h 1712856"/>
              <a:gd name="connsiteX83" fmla="*/ 1577448 w 2284011"/>
              <a:gd name="connsiteY83" fmla="*/ 944735 h 1712856"/>
              <a:gd name="connsiteX84" fmla="*/ 1586116 w 2284011"/>
              <a:gd name="connsiteY84" fmla="*/ 936068 h 1712856"/>
              <a:gd name="connsiteX85" fmla="*/ 1646787 w 2284011"/>
              <a:gd name="connsiteY85" fmla="*/ 940402 h 1712856"/>
              <a:gd name="connsiteX86" fmla="*/ 1659788 w 2284011"/>
              <a:gd name="connsiteY86" fmla="*/ 949069 h 1712856"/>
              <a:gd name="connsiteX87" fmla="*/ 1672789 w 2284011"/>
              <a:gd name="connsiteY87" fmla="*/ 953403 h 1712856"/>
              <a:gd name="connsiteX88" fmla="*/ 1664121 w 2284011"/>
              <a:gd name="connsiteY88" fmla="*/ 975071 h 1712856"/>
              <a:gd name="connsiteX89" fmla="*/ 1646787 w 2284011"/>
              <a:gd name="connsiteY89" fmla="*/ 983738 h 1712856"/>
              <a:gd name="connsiteX90" fmla="*/ 1655454 w 2284011"/>
              <a:gd name="connsiteY90" fmla="*/ 1005407 h 1712856"/>
              <a:gd name="connsiteX91" fmla="*/ 1711791 w 2284011"/>
              <a:gd name="connsiteY91" fmla="*/ 1022741 h 1712856"/>
              <a:gd name="connsiteX92" fmla="*/ 1711791 w 2284011"/>
              <a:gd name="connsiteY92" fmla="*/ 1057410 h 1712856"/>
              <a:gd name="connsiteX93" fmla="*/ 1677122 w 2284011"/>
              <a:gd name="connsiteY93" fmla="*/ 1066078 h 1712856"/>
              <a:gd name="connsiteX94" fmla="*/ 1664121 w 2284011"/>
              <a:gd name="connsiteY94" fmla="*/ 1074745 h 1712856"/>
              <a:gd name="connsiteX95" fmla="*/ 1625118 w 2284011"/>
              <a:gd name="connsiteY95" fmla="*/ 1087746 h 1712856"/>
              <a:gd name="connsiteX96" fmla="*/ 1607784 w 2284011"/>
              <a:gd name="connsiteY96" fmla="*/ 1096413 h 1712856"/>
              <a:gd name="connsiteX97" fmla="*/ 1599117 w 2284011"/>
              <a:gd name="connsiteY97" fmla="*/ 1109414 h 1712856"/>
              <a:gd name="connsiteX98" fmla="*/ 1581782 w 2284011"/>
              <a:gd name="connsiteY98" fmla="*/ 1126749 h 1712856"/>
              <a:gd name="connsiteX99" fmla="*/ 1573115 w 2284011"/>
              <a:gd name="connsiteY99" fmla="*/ 1139750 h 1712856"/>
              <a:gd name="connsiteX100" fmla="*/ 1577448 w 2284011"/>
              <a:gd name="connsiteY100" fmla="*/ 1152751 h 1712856"/>
              <a:gd name="connsiteX101" fmla="*/ 1659788 w 2284011"/>
              <a:gd name="connsiteY101" fmla="*/ 1161418 h 1712856"/>
              <a:gd name="connsiteX102" fmla="*/ 1694457 w 2284011"/>
              <a:gd name="connsiteY102" fmla="*/ 1170085 h 1712856"/>
              <a:gd name="connsiteX103" fmla="*/ 1698790 w 2284011"/>
              <a:gd name="connsiteY103" fmla="*/ 1183086 h 1712856"/>
              <a:gd name="connsiteX104" fmla="*/ 1711791 w 2284011"/>
              <a:gd name="connsiteY104" fmla="*/ 1187420 h 1712856"/>
              <a:gd name="connsiteX105" fmla="*/ 1737793 w 2284011"/>
              <a:gd name="connsiteY105" fmla="*/ 1191753 h 1712856"/>
              <a:gd name="connsiteX106" fmla="*/ 1755128 w 2284011"/>
              <a:gd name="connsiteY106" fmla="*/ 1209088 h 1712856"/>
              <a:gd name="connsiteX107" fmla="*/ 1742127 w 2284011"/>
              <a:gd name="connsiteY107" fmla="*/ 1217755 h 1712856"/>
              <a:gd name="connsiteX108" fmla="*/ 1733460 w 2284011"/>
              <a:gd name="connsiteY108" fmla="*/ 1226423 h 1712856"/>
              <a:gd name="connsiteX109" fmla="*/ 1707458 w 2284011"/>
              <a:gd name="connsiteY109" fmla="*/ 1235090 h 1712856"/>
              <a:gd name="connsiteX110" fmla="*/ 1685790 w 2284011"/>
              <a:gd name="connsiteY110" fmla="*/ 1252425 h 1712856"/>
              <a:gd name="connsiteX111" fmla="*/ 1668455 w 2284011"/>
              <a:gd name="connsiteY111" fmla="*/ 1256758 h 1712856"/>
              <a:gd name="connsiteX112" fmla="*/ 1690123 w 2284011"/>
              <a:gd name="connsiteY112" fmla="*/ 1278426 h 1712856"/>
              <a:gd name="connsiteX113" fmla="*/ 1703124 w 2284011"/>
              <a:gd name="connsiteY113" fmla="*/ 1274093 h 1712856"/>
              <a:gd name="connsiteX114" fmla="*/ 1750794 w 2284011"/>
              <a:gd name="connsiteY114" fmla="*/ 1278426 h 1712856"/>
              <a:gd name="connsiteX115" fmla="*/ 1763795 w 2284011"/>
              <a:gd name="connsiteY115" fmla="*/ 1282760 h 1712856"/>
              <a:gd name="connsiteX116" fmla="*/ 1772463 w 2284011"/>
              <a:gd name="connsiteY116" fmla="*/ 1295761 h 1712856"/>
              <a:gd name="connsiteX117" fmla="*/ 1763795 w 2284011"/>
              <a:gd name="connsiteY117" fmla="*/ 1321763 h 1712856"/>
              <a:gd name="connsiteX118" fmla="*/ 1750794 w 2284011"/>
              <a:gd name="connsiteY118" fmla="*/ 1334764 h 1712856"/>
              <a:gd name="connsiteX119" fmla="*/ 1724792 w 2284011"/>
              <a:gd name="connsiteY119" fmla="*/ 1356432 h 1712856"/>
              <a:gd name="connsiteX120" fmla="*/ 1729126 w 2284011"/>
              <a:gd name="connsiteY120" fmla="*/ 1382434 h 1712856"/>
              <a:gd name="connsiteX121" fmla="*/ 1733460 w 2284011"/>
              <a:gd name="connsiteY121" fmla="*/ 1395435 h 1712856"/>
              <a:gd name="connsiteX122" fmla="*/ 1759462 w 2284011"/>
              <a:gd name="connsiteY122" fmla="*/ 1404102 h 1712856"/>
              <a:gd name="connsiteX123" fmla="*/ 1833134 w 2284011"/>
              <a:gd name="connsiteY123" fmla="*/ 1412770 h 1712856"/>
              <a:gd name="connsiteX124" fmla="*/ 1850468 w 2284011"/>
              <a:gd name="connsiteY124" fmla="*/ 1421437 h 1712856"/>
              <a:gd name="connsiteX125" fmla="*/ 1902472 w 2284011"/>
              <a:gd name="connsiteY125" fmla="*/ 1430104 h 1712856"/>
              <a:gd name="connsiteX126" fmla="*/ 1915473 w 2284011"/>
              <a:gd name="connsiteY126" fmla="*/ 1434438 h 1712856"/>
              <a:gd name="connsiteX127" fmla="*/ 1932808 w 2284011"/>
              <a:gd name="connsiteY127" fmla="*/ 1490775 h 1712856"/>
              <a:gd name="connsiteX128" fmla="*/ 2032481 w 2284011"/>
              <a:gd name="connsiteY128" fmla="*/ 1486442 h 1712856"/>
              <a:gd name="connsiteX129" fmla="*/ 2041149 w 2284011"/>
              <a:gd name="connsiteY129" fmla="*/ 1495109 h 1712856"/>
              <a:gd name="connsiteX130" fmla="*/ 2067151 w 2284011"/>
              <a:gd name="connsiteY130" fmla="*/ 1529778 h 1712856"/>
              <a:gd name="connsiteX131" fmla="*/ 2110487 w 2284011"/>
              <a:gd name="connsiteY131" fmla="*/ 1521111 h 1712856"/>
              <a:gd name="connsiteX132" fmla="*/ 2127822 w 2284011"/>
              <a:gd name="connsiteY132" fmla="*/ 1525444 h 1712856"/>
              <a:gd name="connsiteX133" fmla="*/ 2140823 w 2284011"/>
              <a:gd name="connsiteY133" fmla="*/ 1586116 h 1712856"/>
              <a:gd name="connsiteX134" fmla="*/ 2153824 w 2284011"/>
              <a:gd name="connsiteY134" fmla="*/ 1590449 h 1712856"/>
              <a:gd name="connsiteX135" fmla="*/ 2175492 w 2284011"/>
              <a:gd name="connsiteY135" fmla="*/ 1625118 h 1712856"/>
              <a:gd name="connsiteX136" fmla="*/ 2179826 w 2284011"/>
              <a:gd name="connsiteY136" fmla="*/ 1638119 h 1712856"/>
              <a:gd name="connsiteX137" fmla="*/ 2184159 w 2284011"/>
              <a:gd name="connsiteY137" fmla="*/ 1651120 h 1712856"/>
              <a:gd name="connsiteX138" fmla="*/ 2279499 w 2284011"/>
              <a:gd name="connsiteY138" fmla="*/ 1642453 h 1712856"/>
              <a:gd name="connsiteX139" fmla="*/ 2266499 w 2284011"/>
              <a:gd name="connsiteY139" fmla="*/ 1638119 h 1712856"/>
              <a:gd name="connsiteX140" fmla="*/ 2253498 w 2284011"/>
              <a:gd name="connsiteY140" fmla="*/ 1646787 h 1712856"/>
              <a:gd name="connsiteX141" fmla="*/ 2240497 w 2284011"/>
              <a:gd name="connsiteY141" fmla="*/ 1705652 h 1712856"/>
              <a:gd name="connsiteX142" fmla="*/ 2253498 w 2284011"/>
              <a:gd name="connsiteY142" fmla="*/ 1633786 h 1712856"/>
              <a:gd name="connsiteX0" fmla="*/ 0 w 2284011"/>
              <a:gd name="connsiteY0" fmla="*/ 0 h 1712856"/>
              <a:gd name="connsiteX1" fmla="*/ 13001 w 2284011"/>
              <a:gd name="connsiteY1" fmla="*/ 4334 h 1712856"/>
              <a:gd name="connsiteX2" fmla="*/ 43336 w 2284011"/>
              <a:gd name="connsiteY2" fmla="*/ 17334 h 1712856"/>
              <a:gd name="connsiteX3" fmla="*/ 121342 w 2284011"/>
              <a:gd name="connsiteY3" fmla="*/ 26002 h 1712856"/>
              <a:gd name="connsiteX4" fmla="*/ 134343 w 2284011"/>
              <a:gd name="connsiteY4" fmla="*/ 30335 h 1712856"/>
              <a:gd name="connsiteX5" fmla="*/ 160345 w 2284011"/>
              <a:gd name="connsiteY5" fmla="*/ 47670 h 1712856"/>
              <a:gd name="connsiteX6" fmla="*/ 177680 w 2284011"/>
              <a:gd name="connsiteY6" fmla="*/ 73672 h 1712856"/>
              <a:gd name="connsiteX7" fmla="*/ 182013 w 2284011"/>
              <a:gd name="connsiteY7" fmla="*/ 86673 h 1712856"/>
              <a:gd name="connsiteX8" fmla="*/ 195014 w 2284011"/>
              <a:gd name="connsiteY8" fmla="*/ 91007 h 1712856"/>
              <a:gd name="connsiteX9" fmla="*/ 208015 w 2284011"/>
              <a:gd name="connsiteY9" fmla="*/ 104007 h 1712856"/>
              <a:gd name="connsiteX10" fmla="*/ 234017 w 2284011"/>
              <a:gd name="connsiteY10" fmla="*/ 112675 h 1712856"/>
              <a:gd name="connsiteX11" fmla="*/ 242684 w 2284011"/>
              <a:gd name="connsiteY11" fmla="*/ 125676 h 1712856"/>
              <a:gd name="connsiteX12" fmla="*/ 247018 w 2284011"/>
              <a:gd name="connsiteY12" fmla="*/ 143010 h 1712856"/>
              <a:gd name="connsiteX13" fmla="*/ 260019 w 2284011"/>
              <a:gd name="connsiteY13" fmla="*/ 169012 h 1712856"/>
              <a:gd name="connsiteX14" fmla="*/ 290354 w 2284011"/>
              <a:gd name="connsiteY14" fmla="*/ 186347 h 1712856"/>
              <a:gd name="connsiteX15" fmla="*/ 299022 w 2284011"/>
              <a:gd name="connsiteY15" fmla="*/ 195014 h 1712856"/>
              <a:gd name="connsiteX16" fmla="*/ 316356 w 2284011"/>
              <a:gd name="connsiteY16" fmla="*/ 234017 h 1712856"/>
              <a:gd name="connsiteX17" fmla="*/ 329357 w 2284011"/>
              <a:gd name="connsiteY17" fmla="*/ 242684 h 1712856"/>
              <a:gd name="connsiteX18" fmla="*/ 338025 w 2284011"/>
              <a:gd name="connsiteY18" fmla="*/ 251352 h 1712856"/>
              <a:gd name="connsiteX19" fmla="*/ 351026 w 2284011"/>
              <a:gd name="connsiteY19" fmla="*/ 273020 h 1712856"/>
              <a:gd name="connsiteX20" fmla="*/ 368360 w 2284011"/>
              <a:gd name="connsiteY20" fmla="*/ 294688 h 1712856"/>
              <a:gd name="connsiteX21" fmla="*/ 377027 w 2284011"/>
              <a:gd name="connsiteY21" fmla="*/ 307689 h 1712856"/>
              <a:gd name="connsiteX22" fmla="*/ 385695 w 2284011"/>
              <a:gd name="connsiteY22" fmla="*/ 316356 h 1712856"/>
              <a:gd name="connsiteX23" fmla="*/ 394362 w 2284011"/>
              <a:gd name="connsiteY23" fmla="*/ 342358 h 1712856"/>
              <a:gd name="connsiteX24" fmla="*/ 411697 w 2284011"/>
              <a:gd name="connsiteY24" fmla="*/ 364026 h 1712856"/>
              <a:gd name="connsiteX25" fmla="*/ 429031 w 2284011"/>
              <a:gd name="connsiteY25" fmla="*/ 398696 h 1712856"/>
              <a:gd name="connsiteX26" fmla="*/ 459367 w 2284011"/>
              <a:gd name="connsiteY26" fmla="*/ 420364 h 1712856"/>
              <a:gd name="connsiteX27" fmla="*/ 472368 w 2284011"/>
              <a:gd name="connsiteY27" fmla="*/ 424698 h 1712856"/>
              <a:gd name="connsiteX28" fmla="*/ 485369 w 2284011"/>
              <a:gd name="connsiteY28" fmla="*/ 429031 h 1712856"/>
              <a:gd name="connsiteX29" fmla="*/ 489702 w 2284011"/>
              <a:gd name="connsiteY29" fmla="*/ 442032 h 1712856"/>
              <a:gd name="connsiteX30" fmla="*/ 502703 w 2284011"/>
              <a:gd name="connsiteY30" fmla="*/ 446366 h 1712856"/>
              <a:gd name="connsiteX31" fmla="*/ 537372 w 2284011"/>
              <a:gd name="connsiteY31" fmla="*/ 450699 h 1712856"/>
              <a:gd name="connsiteX32" fmla="*/ 550373 w 2284011"/>
              <a:gd name="connsiteY32" fmla="*/ 455033 h 1712856"/>
              <a:gd name="connsiteX33" fmla="*/ 567708 w 2284011"/>
              <a:gd name="connsiteY33" fmla="*/ 472368 h 1712856"/>
              <a:gd name="connsiteX34" fmla="*/ 576375 w 2284011"/>
              <a:gd name="connsiteY34" fmla="*/ 463700 h 1712856"/>
              <a:gd name="connsiteX35" fmla="*/ 650047 w 2284011"/>
              <a:gd name="connsiteY35" fmla="*/ 459367 h 1712856"/>
              <a:gd name="connsiteX36" fmla="*/ 663048 w 2284011"/>
              <a:gd name="connsiteY36" fmla="*/ 463700 h 1712856"/>
              <a:gd name="connsiteX37" fmla="*/ 684717 w 2284011"/>
              <a:gd name="connsiteY37" fmla="*/ 450699 h 1712856"/>
              <a:gd name="connsiteX38" fmla="*/ 697718 w 2284011"/>
              <a:gd name="connsiteY38" fmla="*/ 416030 h 1712856"/>
              <a:gd name="connsiteX39" fmla="*/ 741054 w 2284011"/>
              <a:gd name="connsiteY39" fmla="*/ 433365 h 1712856"/>
              <a:gd name="connsiteX40" fmla="*/ 732387 w 2284011"/>
              <a:gd name="connsiteY40" fmla="*/ 446366 h 1712856"/>
              <a:gd name="connsiteX41" fmla="*/ 745388 w 2284011"/>
              <a:gd name="connsiteY41" fmla="*/ 455033 h 1712856"/>
              <a:gd name="connsiteX42" fmla="*/ 762722 w 2284011"/>
              <a:gd name="connsiteY42" fmla="*/ 459367 h 1712856"/>
              <a:gd name="connsiteX43" fmla="*/ 775723 w 2284011"/>
              <a:gd name="connsiteY43" fmla="*/ 463700 h 1712856"/>
              <a:gd name="connsiteX44" fmla="*/ 758389 w 2284011"/>
              <a:gd name="connsiteY44" fmla="*/ 502703 h 1712856"/>
              <a:gd name="connsiteX45" fmla="*/ 784390 w 2284011"/>
              <a:gd name="connsiteY45" fmla="*/ 515704 h 1712856"/>
              <a:gd name="connsiteX46" fmla="*/ 832061 w 2284011"/>
              <a:gd name="connsiteY46" fmla="*/ 524371 h 1712856"/>
              <a:gd name="connsiteX47" fmla="*/ 879731 w 2284011"/>
              <a:gd name="connsiteY47" fmla="*/ 537372 h 1712856"/>
              <a:gd name="connsiteX48" fmla="*/ 888398 w 2284011"/>
              <a:gd name="connsiteY48" fmla="*/ 546040 h 1712856"/>
              <a:gd name="connsiteX49" fmla="*/ 901399 w 2284011"/>
              <a:gd name="connsiteY49" fmla="*/ 554707 h 1712856"/>
              <a:gd name="connsiteX50" fmla="*/ 983738 w 2284011"/>
              <a:gd name="connsiteY50" fmla="*/ 563374 h 1712856"/>
              <a:gd name="connsiteX51" fmla="*/ 996739 w 2284011"/>
              <a:gd name="connsiteY51" fmla="*/ 572042 h 1712856"/>
              <a:gd name="connsiteX52" fmla="*/ 1005407 w 2284011"/>
              <a:gd name="connsiteY52" fmla="*/ 580709 h 1712856"/>
              <a:gd name="connsiteX53" fmla="*/ 1022741 w 2284011"/>
              <a:gd name="connsiteY53" fmla="*/ 589376 h 1712856"/>
              <a:gd name="connsiteX54" fmla="*/ 1048743 w 2284011"/>
              <a:gd name="connsiteY54" fmla="*/ 598043 h 1712856"/>
              <a:gd name="connsiteX55" fmla="*/ 1079079 w 2284011"/>
              <a:gd name="connsiteY55" fmla="*/ 624045 h 1712856"/>
              <a:gd name="connsiteX56" fmla="*/ 1109414 w 2284011"/>
              <a:gd name="connsiteY56" fmla="*/ 645714 h 1712856"/>
              <a:gd name="connsiteX57" fmla="*/ 1122415 w 2284011"/>
              <a:gd name="connsiteY57" fmla="*/ 650047 h 1712856"/>
              <a:gd name="connsiteX58" fmla="*/ 1204754 w 2284011"/>
              <a:gd name="connsiteY58" fmla="*/ 628379 h 1712856"/>
              <a:gd name="connsiteX59" fmla="*/ 1222089 w 2284011"/>
              <a:gd name="connsiteY59" fmla="*/ 645714 h 1712856"/>
              <a:gd name="connsiteX60" fmla="*/ 1235090 w 2284011"/>
              <a:gd name="connsiteY60" fmla="*/ 658715 h 1712856"/>
              <a:gd name="connsiteX61" fmla="*/ 1248091 w 2284011"/>
              <a:gd name="connsiteY61" fmla="*/ 689050 h 1712856"/>
              <a:gd name="connsiteX62" fmla="*/ 1252425 w 2284011"/>
              <a:gd name="connsiteY62" fmla="*/ 702051 h 1712856"/>
              <a:gd name="connsiteX63" fmla="*/ 1278427 w 2284011"/>
              <a:gd name="connsiteY63" fmla="*/ 710718 h 1712856"/>
              <a:gd name="connsiteX64" fmla="*/ 1300095 w 2284011"/>
              <a:gd name="connsiteY64" fmla="*/ 702051 h 1712856"/>
              <a:gd name="connsiteX65" fmla="*/ 1313096 w 2284011"/>
              <a:gd name="connsiteY65" fmla="*/ 706385 h 1712856"/>
              <a:gd name="connsiteX66" fmla="*/ 1339098 w 2284011"/>
              <a:gd name="connsiteY66" fmla="*/ 728053 h 1712856"/>
              <a:gd name="connsiteX67" fmla="*/ 1343431 w 2284011"/>
              <a:gd name="connsiteY67" fmla="*/ 762722 h 1712856"/>
              <a:gd name="connsiteX68" fmla="*/ 1352099 w 2284011"/>
              <a:gd name="connsiteY68" fmla="*/ 771389 h 1712856"/>
              <a:gd name="connsiteX69" fmla="*/ 1373767 w 2284011"/>
              <a:gd name="connsiteY69" fmla="*/ 788724 h 1712856"/>
              <a:gd name="connsiteX70" fmla="*/ 1365099 w 2284011"/>
              <a:gd name="connsiteY70" fmla="*/ 801725 h 1712856"/>
              <a:gd name="connsiteX71" fmla="*/ 1334764 w 2284011"/>
              <a:gd name="connsiteY71" fmla="*/ 814726 h 1712856"/>
              <a:gd name="connsiteX72" fmla="*/ 1321763 w 2284011"/>
              <a:gd name="connsiteY72" fmla="*/ 823393 h 1712856"/>
              <a:gd name="connsiteX73" fmla="*/ 1326097 w 2284011"/>
              <a:gd name="connsiteY73" fmla="*/ 845061 h 1712856"/>
              <a:gd name="connsiteX74" fmla="*/ 1330430 w 2284011"/>
              <a:gd name="connsiteY74" fmla="*/ 858062 h 1712856"/>
              <a:gd name="connsiteX75" fmla="*/ 1369433 w 2284011"/>
              <a:gd name="connsiteY75" fmla="*/ 871063 h 1712856"/>
              <a:gd name="connsiteX76" fmla="*/ 1382434 w 2284011"/>
              <a:gd name="connsiteY76" fmla="*/ 866730 h 1712856"/>
              <a:gd name="connsiteX77" fmla="*/ 1395435 w 2284011"/>
              <a:gd name="connsiteY77" fmla="*/ 840728 h 1712856"/>
              <a:gd name="connsiteX78" fmla="*/ 1503776 w 2284011"/>
              <a:gd name="connsiteY78" fmla="*/ 862396 h 1712856"/>
              <a:gd name="connsiteX79" fmla="*/ 1525445 w 2284011"/>
              <a:gd name="connsiteY79" fmla="*/ 888398 h 1712856"/>
              <a:gd name="connsiteX80" fmla="*/ 1538445 w 2284011"/>
              <a:gd name="connsiteY80" fmla="*/ 892732 h 1712856"/>
              <a:gd name="connsiteX81" fmla="*/ 1547113 w 2284011"/>
              <a:gd name="connsiteY81" fmla="*/ 918734 h 1712856"/>
              <a:gd name="connsiteX82" fmla="*/ 1560114 w 2284011"/>
              <a:gd name="connsiteY82" fmla="*/ 940402 h 1712856"/>
              <a:gd name="connsiteX83" fmla="*/ 1577448 w 2284011"/>
              <a:gd name="connsiteY83" fmla="*/ 944735 h 1712856"/>
              <a:gd name="connsiteX84" fmla="*/ 1586116 w 2284011"/>
              <a:gd name="connsiteY84" fmla="*/ 936068 h 1712856"/>
              <a:gd name="connsiteX85" fmla="*/ 1646787 w 2284011"/>
              <a:gd name="connsiteY85" fmla="*/ 940402 h 1712856"/>
              <a:gd name="connsiteX86" fmla="*/ 1659788 w 2284011"/>
              <a:gd name="connsiteY86" fmla="*/ 949069 h 1712856"/>
              <a:gd name="connsiteX87" fmla="*/ 1672789 w 2284011"/>
              <a:gd name="connsiteY87" fmla="*/ 953403 h 1712856"/>
              <a:gd name="connsiteX88" fmla="*/ 1664121 w 2284011"/>
              <a:gd name="connsiteY88" fmla="*/ 975071 h 1712856"/>
              <a:gd name="connsiteX89" fmla="*/ 1646787 w 2284011"/>
              <a:gd name="connsiteY89" fmla="*/ 983738 h 1712856"/>
              <a:gd name="connsiteX90" fmla="*/ 1655454 w 2284011"/>
              <a:gd name="connsiteY90" fmla="*/ 1005407 h 1712856"/>
              <a:gd name="connsiteX91" fmla="*/ 1711791 w 2284011"/>
              <a:gd name="connsiteY91" fmla="*/ 1022741 h 1712856"/>
              <a:gd name="connsiteX92" fmla="*/ 1711791 w 2284011"/>
              <a:gd name="connsiteY92" fmla="*/ 1057410 h 1712856"/>
              <a:gd name="connsiteX93" fmla="*/ 1677122 w 2284011"/>
              <a:gd name="connsiteY93" fmla="*/ 1066078 h 1712856"/>
              <a:gd name="connsiteX94" fmla="*/ 1664121 w 2284011"/>
              <a:gd name="connsiteY94" fmla="*/ 1074745 h 1712856"/>
              <a:gd name="connsiteX95" fmla="*/ 1625118 w 2284011"/>
              <a:gd name="connsiteY95" fmla="*/ 1087746 h 1712856"/>
              <a:gd name="connsiteX96" fmla="*/ 1607784 w 2284011"/>
              <a:gd name="connsiteY96" fmla="*/ 1096413 h 1712856"/>
              <a:gd name="connsiteX97" fmla="*/ 1599117 w 2284011"/>
              <a:gd name="connsiteY97" fmla="*/ 1109414 h 1712856"/>
              <a:gd name="connsiteX98" fmla="*/ 1581782 w 2284011"/>
              <a:gd name="connsiteY98" fmla="*/ 1126749 h 1712856"/>
              <a:gd name="connsiteX99" fmla="*/ 1573115 w 2284011"/>
              <a:gd name="connsiteY99" fmla="*/ 1139750 h 1712856"/>
              <a:gd name="connsiteX100" fmla="*/ 1577448 w 2284011"/>
              <a:gd name="connsiteY100" fmla="*/ 1152751 h 1712856"/>
              <a:gd name="connsiteX101" fmla="*/ 1659788 w 2284011"/>
              <a:gd name="connsiteY101" fmla="*/ 1161418 h 1712856"/>
              <a:gd name="connsiteX102" fmla="*/ 1694457 w 2284011"/>
              <a:gd name="connsiteY102" fmla="*/ 1170085 h 1712856"/>
              <a:gd name="connsiteX103" fmla="*/ 1698790 w 2284011"/>
              <a:gd name="connsiteY103" fmla="*/ 1183086 h 1712856"/>
              <a:gd name="connsiteX104" fmla="*/ 1711791 w 2284011"/>
              <a:gd name="connsiteY104" fmla="*/ 1187420 h 1712856"/>
              <a:gd name="connsiteX105" fmla="*/ 1737793 w 2284011"/>
              <a:gd name="connsiteY105" fmla="*/ 1191753 h 1712856"/>
              <a:gd name="connsiteX106" fmla="*/ 1755128 w 2284011"/>
              <a:gd name="connsiteY106" fmla="*/ 1209088 h 1712856"/>
              <a:gd name="connsiteX107" fmla="*/ 1742127 w 2284011"/>
              <a:gd name="connsiteY107" fmla="*/ 1217755 h 1712856"/>
              <a:gd name="connsiteX108" fmla="*/ 1733460 w 2284011"/>
              <a:gd name="connsiteY108" fmla="*/ 1226423 h 1712856"/>
              <a:gd name="connsiteX109" fmla="*/ 1707458 w 2284011"/>
              <a:gd name="connsiteY109" fmla="*/ 1235090 h 1712856"/>
              <a:gd name="connsiteX110" fmla="*/ 1685790 w 2284011"/>
              <a:gd name="connsiteY110" fmla="*/ 1252425 h 1712856"/>
              <a:gd name="connsiteX111" fmla="*/ 1668455 w 2284011"/>
              <a:gd name="connsiteY111" fmla="*/ 1256758 h 1712856"/>
              <a:gd name="connsiteX112" fmla="*/ 1690123 w 2284011"/>
              <a:gd name="connsiteY112" fmla="*/ 1278426 h 1712856"/>
              <a:gd name="connsiteX113" fmla="*/ 1703124 w 2284011"/>
              <a:gd name="connsiteY113" fmla="*/ 1274093 h 1712856"/>
              <a:gd name="connsiteX114" fmla="*/ 1750794 w 2284011"/>
              <a:gd name="connsiteY114" fmla="*/ 1278426 h 1712856"/>
              <a:gd name="connsiteX115" fmla="*/ 1763795 w 2284011"/>
              <a:gd name="connsiteY115" fmla="*/ 1282760 h 1712856"/>
              <a:gd name="connsiteX116" fmla="*/ 1772463 w 2284011"/>
              <a:gd name="connsiteY116" fmla="*/ 1295761 h 1712856"/>
              <a:gd name="connsiteX117" fmla="*/ 1763795 w 2284011"/>
              <a:gd name="connsiteY117" fmla="*/ 1321763 h 1712856"/>
              <a:gd name="connsiteX118" fmla="*/ 1750794 w 2284011"/>
              <a:gd name="connsiteY118" fmla="*/ 1334764 h 1712856"/>
              <a:gd name="connsiteX119" fmla="*/ 1724792 w 2284011"/>
              <a:gd name="connsiteY119" fmla="*/ 1356432 h 1712856"/>
              <a:gd name="connsiteX120" fmla="*/ 1729126 w 2284011"/>
              <a:gd name="connsiteY120" fmla="*/ 1382434 h 1712856"/>
              <a:gd name="connsiteX121" fmla="*/ 1733460 w 2284011"/>
              <a:gd name="connsiteY121" fmla="*/ 1395435 h 1712856"/>
              <a:gd name="connsiteX122" fmla="*/ 1759462 w 2284011"/>
              <a:gd name="connsiteY122" fmla="*/ 1404102 h 1712856"/>
              <a:gd name="connsiteX123" fmla="*/ 1833134 w 2284011"/>
              <a:gd name="connsiteY123" fmla="*/ 1412770 h 1712856"/>
              <a:gd name="connsiteX124" fmla="*/ 1850468 w 2284011"/>
              <a:gd name="connsiteY124" fmla="*/ 1421437 h 1712856"/>
              <a:gd name="connsiteX125" fmla="*/ 1902472 w 2284011"/>
              <a:gd name="connsiteY125" fmla="*/ 1430104 h 1712856"/>
              <a:gd name="connsiteX126" fmla="*/ 1915473 w 2284011"/>
              <a:gd name="connsiteY126" fmla="*/ 1434438 h 1712856"/>
              <a:gd name="connsiteX127" fmla="*/ 1932808 w 2284011"/>
              <a:gd name="connsiteY127" fmla="*/ 1490775 h 1712856"/>
              <a:gd name="connsiteX128" fmla="*/ 2032481 w 2284011"/>
              <a:gd name="connsiteY128" fmla="*/ 1486442 h 1712856"/>
              <a:gd name="connsiteX129" fmla="*/ 2041149 w 2284011"/>
              <a:gd name="connsiteY129" fmla="*/ 1495109 h 1712856"/>
              <a:gd name="connsiteX130" fmla="*/ 2067151 w 2284011"/>
              <a:gd name="connsiteY130" fmla="*/ 1529778 h 1712856"/>
              <a:gd name="connsiteX131" fmla="*/ 2110487 w 2284011"/>
              <a:gd name="connsiteY131" fmla="*/ 1521111 h 1712856"/>
              <a:gd name="connsiteX132" fmla="*/ 2127822 w 2284011"/>
              <a:gd name="connsiteY132" fmla="*/ 1525444 h 1712856"/>
              <a:gd name="connsiteX133" fmla="*/ 2140823 w 2284011"/>
              <a:gd name="connsiteY133" fmla="*/ 1586116 h 1712856"/>
              <a:gd name="connsiteX134" fmla="*/ 2153824 w 2284011"/>
              <a:gd name="connsiteY134" fmla="*/ 1590449 h 1712856"/>
              <a:gd name="connsiteX135" fmla="*/ 2175492 w 2284011"/>
              <a:gd name="connsiteY135" fmla="*/ 1625118 h 1712856"/>
              <a:gd name="connsiteX136" fmla="*/ 2179826 w 2284011"/>
              <a:gd name="connsiteY136" fmla="*/ 1638119 h 1712856"/>
              <a:gd name="connsiteX137" fmla="*/ 2184159 w 2284011"/>
              <a:gd name="connsiteY137" fmla="*/ 1651120 h 1712856"/>
              <a:gd name="connsiteX138" fmla="*/ 2279499 w 2284011"/>
              <a:gd name="connsiteY138" fmla="*/ 1642453 h 1712856"/>
              <a:gd name="connsiteX139" fmla="*/ 2266499 w 2284011"/>
              <a:gd name="connsiteY139" fmla="*/ 1638119 h 1712856"/>
              <a:gd name="connsiteX140" fmla="*/ 2253498 w 2284011"/>
              <a:gd name="connsiteY140" fmla="*/ 1646787 h 1712856"/>
              <a:gd name="connsiteX141" fmla="*/ 2240497 w 2284011"/>
              <a:gd name="connsiteY141" fmla="*/ 1705652 h 1712856"/>
              <a:gd name="connsiteX0" fmla="*/ 0 w 2284011"/>
              <a:gd name="connsiteY0" fmla="*/ 0 h 1705652"/>
              <a:gd name="connsiteX1" fmla="*/ 13001 w 2284011"/>
              <a:gd name="connsiteY1" fmla="*/ 4334 h 1705652"/>
              <a:gd name="connsiteX2" fmla="*/ 43336 w 2284011"/>
              <a:gd name="connsiteY2" fmla="*/ 17334 h 1705652"/>
              <a:gd name="connsiteX3" fmla="*/ 121342 w 2284011"/>
              <a:gd name="connsiteY3" fmla="*/ 26002 h 1705652"/>
              <a:gd name="connsiteX4" fmla="*/ 134343 w 2284011"/>
              <a:gd name="connsiteY4" fmla="*/ 30335 h 1705652"/>
              <a:gd name="connsiteX5" fmla="*/ 160345 w 2284011"/>
              <a:gd name="connsiteY5" fmla="*/ 47670 h 1705652"/>
              <a:gd name="connsiteX6" fmla="*/ 177680 w 2284011"/>
              <a:gd name="connsiteY6" fmla="*/ 73672 h 1705652"/>
              <a:gd name="connsiteX7" fmla="*/ 182013 w 2284011"/>
              <a:gd name="connsiteY7" fmla="*/ 86673 h 1705652"/>
              <a:gd name="connsiteX8" fmla="*/ 195014 w 2284011"/>
              <a:gd name="connsiteY8" fmla="*/ 91007 h 1705652"/>
              <a:gd name="connsiteX9" fmla="*/ 208015 w 2284011"/>
              <a:gd name="connsiteY9" fmla="*/ 104007 h 1705652"/>
              <a:gd name="connsiteX10" fmla="*/ 234017 w 2284011"/>
              <a:gd name="connsiteY10" fmla="*/ 112675 h 1705652"/>
              <a:gd name="connsiteX11" fmla="*/ 242684 w 2284011"/>
              <a:gd name="connsiteY11" fmla="*/ 125676 h 1705652"/>
              <a:gd name="connsiteX12" fmla="*/ 247018 w 2284011"/>
              <a:gd name="connsiteY12" fmla="*/ 143010 h 1705652"/>
              <a:gd name="connsiteX13" fmla="*/ 260019 w 2284011"/>
              <a:gd name="connsiteY13" fmla="*/ 169012 h 1705652"/>
              <a:gd name="connsiteX14" fmla="*/ 290354 w 2284011"/>
              <a:gd name="connsiteY14" fmla="*/ 186347 h 1705652"/>
              <a:gd name="connsiteX15" fmla="*/ 299022 w 2284011"/>
              <a:gd name="connsiteY15" fmla="*/ 195014 h 1705652"/>
              <a:gd name="connsiteX16" fmla="*/ 316356 w 2284011"/>
              <a:gd name="connsiteY16" fmla="*/ 234017 h 1705652"/>
              <a:gd name="connsiteX17" fmla="*/ 329357 w 2284011"/>
              <a:gd name="connsiteY17" fmla="*/ 242684 h 1705652"/>
              <a:gd name="connsiteX18" fmla="*/ 338025 w 2284011"/>
              <a:gd name="connsiteY18" fmla="*/ 251352 h 1705652"/>
              <a:gd name="connsiteX19" fmla="*/ 351026 w 2284011"/>
              <a:gd name="connsiteY19" fmla="*/ 273020 h 1705652"/>
              <a:gd name="connsiteX20" fmla="*/ 368360 w 2284011"/>
              <a:gd name="connsiteY20" fmla="*/ 294688 h 1705652"/>
              <a:gd name="connsiteX21" fmla="*/ 377027 w 2284011"/>
              <a:gd name="connsiteY21" fmla="*/ 307689 h 1705652"/>
              <a:gd name="connsiteX22" fmla="*/ 385695 w 2284011"/>
              <a:gd name="connsiteY22" fmla="*/ 316356 h 1705652"/>
              <a:gd name="connsiteX23" fmla="*/ 394362 w 2284011"/>
              <a:gd name="connsiteY23" fmla="*/ 342358 h 1705652"/>
              <a:gd name="connsiteX24" fmla="*/ 411697 w 2284011"/>
              <a:gd name="connsiteY24" fmla="*/ 364026 h 1705652"/>
              <a:gd name="connsiteX25" fmla="*/ 429031 w 2284011"/>
              <a:gd name="connsiteY25" fmla="*/ 398696 h 1705652"/>
              <a:gd name="connsiteX26" fmla="*/ 459367 w 2284011"/>
              <a:gd name="connsiteY26" fmla="*/ 420364 h 1705652"/>
              <a:gd name="connsiteX27" fmla="*/ 472368 w 2284011"/>
              <a:gd name="connsiteY27" fmla="*/ 424698 h 1705652"/>
              <a:gd name="connsiteX28" fmla="*/ 485369 w 2284011"/>
              <a:gd name="connsiteY28" fmla="*/ 429031 h 1705652"/>
              <a:gd name="connsiteX29" fmla="*/ 489702 w 2284011"/>
              <a:gd name="connsiteY29" fmla="*/ 442032 h 1705652"/>
              <a:gd name="connsiteX30" fmla="*/ 502703 w 2284011"/>
              <a:gd name="connsiteY30" fmla="*/ 446366 h 1705652"/>
              <a:gd name="connsiteX31" fmla="*/ 537372 w 2284011"/>
              <a:gd name="connsiteY31" fmla="*/ 450699 h 1705652"/>
              <a:gd name="connsiteX32" fmla="*/ 550373 w 2284011"/>
              <a:gd name="connsiteY32" fmla="*/ 455033 h 1705652"/>
              <a:gd name="connsiteX33" fmla="*/ 567708 w 2284011"/>
              <a:gd name="connsiteY33" fmla="*/ 472368 h 1705652"/>
              <a:gd name="connsiteX34" fmla="*/ 576375 w 2284011"/>
              <a:gd name="connsiteY34" fmla="*/ 463700 h 1705652"/>
              <a:gd name="connsiteX35" fmla="*/ 650047 w 2284011"/>
              <a:gd name="connsiteY35" fmla="*/ 459367 h 1705652"/>
              <a:gd name="connsiteX36" fmla="*/ 663048 w 2284011"/>
              <a:gd name="connsiteY36" fmla="*/ 463700 h 1705652"/>
              <a:gd name="connsiteX37" fmla="*/ 684717 w 2284011"/>
              <a:gd name="connsiteY37" fmla="*/ 450699 h 1705652"/>
              <a:gd name="connsiteX38" fmla="*/ 697718 w 2284011"/>
              <a:gd name="connsiteY38" fmla="*/ 416030 h 1705652"/>
              <a:gd name="connsiteX39" fmla="*/ 741054 w 2284011"/>
              <a:gd name="connsiteY39" fmla="*/ 433365 h 1705652"/>
              <a:gd name="connsiteX40" fmla="*/ 732387 w 2284011"/>
              <a:gd name="connsiteY40" fmla="*/ 446366 h 1705652"/>
              <a:gd name="connsiteX41" fmla="*/ 745388 w 2284011"/>
              <a:gd name="connsiteY41" fmla="*/ 455033 h 1705652"/>
              <a:gd name="connsiteX42" fmla="*/ 762722 w 2284011"/>
              <a:gd name="connsiteY42" fmla="*/ 459367 h 1705652"/>
              <a:gd name="connsiteX43" fmla="*/ 775723 w 2284011"/>
              <a:gd name="connsiteY43" fmla="*/ 463700 h 1705652"/>
              <a:gd name="connsiteX44" fmla="*/ 758389 w 2284011"/>
              <a:gd name="connsiteY44" fmla="*/ 502703 h 1705652"/>
              <a:gd name="connsiteX45" fmla="*/ 784390 w 2284011"/>
              <a:gd name="connsiteY45" fmla="*/ 515704 h 1705652"/>
              <a:gd name="connsiteX46" fmla="*/ 832061 w 2284011"/>
              <a:gd name="connsiteY46" fmla="*/ 524371 h 1705652"/>
              <a:gd name="connsiteX47" fmla="*/ 879731 w 2284011"/>
              <a:gd name="connsiteY47" fmla="*/ 537372 h 1705652"/>
              <a:gd name="connsiteX48" fmla="*/ 888398 w 2284011"/>
              <a:gd name="connsiteY48" fmla="*/ 546040 h 1705652"/>
              <a:gd name="connsiteX49" fmla="*/ 901399 w 2284011"/>
              <a:gd name="connsiteY49" fmla="*/ 554707 h 1705652"/>
              <a:gd name="connsiteX50" fmla="*/ 983738 w 2284011"/>
              <a:gd name="connsiteY50" fmla="*/ 563374 h 1705652"/>
              <a:gd name="connsiteX51" fmla="*/ 996739 w 2284011"/>
              <a:gd name="connsiteY51" fmla="*/ 572042 h 1705652"/>
              <a:gd name="connsiteX52" fmla="*/ 1005407 w 2284011"/>
              <a:gd name="connsiteY52" fmla="*/ 580709 h 1705652"/>
              <a:gd name="connsiteX53" fmla="*/ 1022741 w 2284011"/>
              <a:gd name="connsiteY53" fmla="*/ 589376 h 1705652"/>
              <a:gd name="connsiteX54" fmla="*/ 1048743 w 2284011"/>
              <a:gd name="connsiteY54" fmla="*/ 598043 h 1705652"/>
              <a:gd name="connsiteX55" fmla="*/ 1079079 w 2284011"/>
              <a:gd name="connsiteY55" fmla="*/ 624045 h 1705652"/>
              <a:gd name="connsiteX56" fmla="*/ 1109414 w 2284011"/>
              <a:gd name="connsiteY56" fmla="*/ 645714 h 1705652"/>
              <a:gd name="connsiteX57" fmla="*/ 1122415 w 2284011"/>
              <a:gd name="connsiteY57" fmla="*/ 650047 h 1705652"/>
              <a:gd name="connsiteX58" fmla="*/ 1204754 w 2284011"/>
              <a:gd name="connsiteY58" fmla="*/ 628379 h 1705652"/>
              <a:gd name="connsiteX59" fmla="*/ 1222089 w 2284011"/>
              <a:gd name="connsiteY59" fmla="*/ 645714 h 1705652"/>
              <a:gd name="connsiteX60" fmla="*/ 1235090 w 2284011"/>
              <a:gd name="connsiteY60" fmla="*/ 658715 h 1705652"/>
              <a:gd name="connsiteX61" fmla="*/ 1248091 w 2284011"/>
              <a:gd name="connsiteY61" fmla="*/ 689050 h 1705652"/>
              <a:gd name="connsiteX62" fmla="*/ 1252425 w 2284011"/>
              <a:gd name="connsiteY62" fmla="*/ 702051 h 1705652"/>
              <a:gd name="connsiteX63" fmla="*/ 1278427 w 2284011"/>
              <a:gd name="connsiteY63" fmla="*/ 710718 h 1705652"/>
              <a:gd name="connsiteX64" fmla="*/ 1300095 w 2284011"/>
              <a:gd name="connsiteY64" fmla="*/ 702051 h 1705652"/>
              <a:gd name="connsiteX65" fmla="*/ 1313096 w 2284011"/>
              <a:gd name="connsiteY65" fmla="*/ 706385 h 1705652"/>
              <a:gd name="connsiteX66" fmla="*/ 1339098 w 2284011"/>
              <a:gd name="connsiteY66" fmla="*/ 728053 h 1705652"/>
              <a:gd name="connsiteX67" fmla="*/ 1343431 w 2284011"/>
              <a:gd name="connsiteY67" fmla="*/ 762722 h 1705652"/>
              <a:gd name="connsiteX68" fmla="*/ 1352099 w 2284011"/>
              <a:gd name="connsiteY68" fmla="*/ 771389 h 1705652"/>
              <a:gd name="connsiteX69" fmla="*/ 1373767 w 2284011"/>
              <a:gd name="connsiteY69" fmla="*/ 788724 h 1705652"/>
              <a:gd name="connsiteX70" fmla="*/ 1365099 w 2284011"/>
              <a:gd name="connsiteY70" fmla="*/ 801725 h 1705652"/>
              <a:gd name="connsiteX71" fmla="*/ 1334764 w 2284011"/>
              <a:gd name="connsiteY71" fmla="*/ 814726 h 1705652"/>
              <a:gd name="connsiteX72" fmla="*/ 1321763 w 2284011"/>
              <a:gd name="connsiteY72" fmla="*/ 823393 h 1705652"/>
              <a:gd name="connsiteX73" fmla="*/ 1326097 w 2284011"/>
              <a:gd name="connsiteY73" fmla="*/ 845061 h 1705652"/>
              <a:gd name="connsiteX74" fmla="*/ 1330430 w 2284011"/>
              <a:gd name="connsiteY74" fmla="*/ 858062 h 1705652"/>
              <a:gd name="connsiteX75" fmla="*/ 1369433 w 2284011"/>
              <a:gd name="connsiteY75" fmla="*/ 871063 h 1705652"/>
              <a:gd name="connsiteX76" fmla="*/ 1382434 w 2284011"/>
              <a:gd name="connsiteY76" fmla="*/ 866730 h 1705652"/>
              <a:gd name="connsiteX77" fmla="*/ 1395435 w 2284011"/>
              <a:gd name="connsiteY77" fmla="*/ 840728 h 1705652"/>
              <a:gd name="connsiteX78" fmla="*/ 1503776 w 2284011"/>
              <a:gd name="connsiteY78" fmla="*/ 862396 h 1705652"/>
              <a:gd name="connsiteX79" fmla="*/ 1525445 w 2284011"/>
              <a:gd name="connsiteY79" fmla="*/ 888398 h 1705652"/>
              <a:gd name="connsiteX80" fmla="*/ 1538445 w 2284011"/>
              <a:gd name="connsiteY80" fmla="*/ 892732 h 1705652"/>
              <a:gd name="connsiteX81" fmla="*/ 1547113 w 2284011"/>
              <a:gd name="connsiteY81" fmla="*/ 918734 h 1705652"/>
              <a:gd name="connsiteX82" fmla="*/ 1560114 w 2284011"/>
              <a:gd name="connsiteY82" fmla="*/ 940402 h 1705652"/>
              <a:gd name="connsiteX83" fmla="*/ 1577448 w 2284011"/>
              <a:gd name="connsiteY83" fmla="*/ 944735 h 1705652"/>
              <a:gd name="connsiteX84" fmla="*/ 1586116 w 2284011"/>
              <a:gd name="connsiteY84" fmla="*/ 936068 h 1705652"/>
              <a:gd name="connsiteX85" fmla="*/ 1646787 w 2284011"/>
              <a:gd name="connsiteY85" fmla="*/ 940402 h 1705652"/>
              <a:gd name="connsiteX86" fmla="*/ 1659788 w 2284011"/>
              <a:gd name="connsiteY86" fmla="*/ 949069 h 1705652"/>
              <a:gd name="connsiteX87" fmla="*/ 1672789 w 2284011"/>
              <a:gd name="connsiteY87" fmla="*/ 953403 h 1705652"/>
              <a:gd name="connsiteX88" fmla="*/ 1664121 w 2284011"/>
              <a:gd name="connsiteY88" fmla="*/ 975071 h 1705652"/>
              <a:gd name="connsiteX89" fmla="*/ 1646787 w 2284011"/>
              <a:gd name="connsiteY89" fmla="*/ 983738 h 1705652"/>
              <a:gd name="connsiteX90" fmla="*/ 1655454 w 2284011"/>
              <a:gd name="connsiteY90" fmla="*/ 1005407 h 1705652"/>
              <a:gd name="connsiteX91" fmla="*/ 1711791 w 2284011"/>
              <a:gd name="connsiteY91" fmla="*/ 1022741 h 1705652"/>
              <a:gd name="connsiteX92" fmla="*/ 1711791 w 2284011"/>
              <a:gd name="connsiteY92" fmla="*/ 1057410 h 1705652"/>
              <a:gd name="connsiteX93" fmla="*/ 1677122 w 2284011"/>
              <a:gd name="connsiteY93" fmla="*/ 1066078 h 1705652"/>
              <a:gd name="connsiteX94" fmla="*/ 1664121 w 2284011"/>
              <a:gd name="connsiteY94" fmla="*/ 1074745 h 1705652"/>
              <a:gd name="connsiteX95" fmla="*/ 1625118 w 2284011"/>
              <a:gd name="connsiteY95" fmla="*/ 1087746 h 1705652"/>
              <a:gd name="connsiteX96" fmla="*/ 1607784 w 2284011"/>
              <a:gd name="connsiteY96" fmla="*/ 1096413 h 1705652"/>
              <a:gd name="connsiteX97" fmla="*/ 1599117 w 2284011"/>
              <a:gd name="connsiteY97" fmla="*/ 1109414 h 1705652"/>
              <a:gd name="connsiteX98" fmla="*/ 1581782 w 2284011"/>
              <a:gd name="connsiteY98" fmla="*/ 1126749 h 1705652"/>
              <a:gd name="connsiteX99" fmla="*/ 1573115 w 2284011"/>
              <a:gd name="connsiteY99" fmla="*/ 1139750 h 1705652"/>
              <a:gd name="connsiteX100" fmla="*/ 1577448 w 2284011"/>
              <a:gd name="connsiteY100" fmla="*/ 1152751 h 1705652"/>
              <a:gd name="connsiteX101" fmla="*/ 1659788 w 2284011"/>
              <a:gd name="connsiteY101" fmla="*/ 1161418 h 1705652"/>
              <a:gd name="connsiteX102" fmla="*/ 1694457 w 2284011"/>
              <a:gd name="connsiteY102" fmla="*/ 1170085 h 1705652"/>
              <a:gd name="connsiteX103" fmla="*/ 1698790 w 2284011"/>
              <a:gd name="connsiteY103" fmla="*/ 1183086 h 1705652"/>
              <a:gd name="connsiteX104" fmla="*/ 1711791 w 2284011"/>
              <a:gd name="connsiteY104" fmla="*/ 1187420 h 1705652"/>
              <a:gd name="connsiteX105" fmla="*/ 1737793 w 2284011"/>
              <a:gd name="connsiteY105" fmla="*/ 1191753 h 1705652"/>
              <a:gd name="connsiteX106" fmla="*/ 1755128 w 2284011"/>
              <a:gd name="connsiteY106" fmla="*/ 1209088 h 1705652"/>
              <a:gd name="connsiteX107" fmla="*/ 1742127 w 2284011"/>
              <a:gd name="connsiteY107" fmla="*/ 1217755 h 1705652"/>
              <a:gd name="connsiteX108" fmla="*/ 1733460 w 2284011"/>
              <a:gd name="connsiteY108" fmla="*/ 1226423 h 1705652"/>
              <a:gd name="connsiteX109" fmla="*/ 1707458 w 2284011"/>
              <a:gd name="connsiteY109" fmla="*/ 1235090 h 1705652"/>
              <a:gd name="connsiteX110" fmla="*/ 1685790 w 2284011"/>
              <a:gd name="connsiteY110" fmla="*/ 1252425 h 1705652"/>
              <a:gd name="connsiteX111" fmla="*/ 1668455 w 2284011"/>
              <a:gd name="connsiteY111" fmla="*/ 1256758 h 1705652"/>
              <a:gd name="connsiteX112" fmla="*/ 1690123 w 2284011"/>
              <a:gd name="connsiteY112" fmla="*/ 1278426 h 1705652"/>
              <a:gd name="connsiteX113" fmla="*/ 1703124 w 2284011"/>
              <a:gd name="connsiteY113" fmla="*/ 1274093 h 1705652"/>
              <a:gd name="connsiteX114" fmla="*/ 1750794 w 2284011"/>
              <a:gd name="connsiteY114" fmla="*/ 1278426 h 1705652"/>
              <a:gd name="connsiteX115" fmla="*/ 1763795 w 2284011"/>
              <a:gd name="connsiteY115" fmla="*/ 1282760 h 1705652"/>
              <a:gd name="connsiteX116" fmla="*/ 1772463 w 2284011"/>
              <a:gd name="connsiteY116" fmla="*/ 1295761 h 1705652"/>
              <a:gd name="connsiteX117" fmla="*/ 1763795 w 2284011"/>
              <a:gd name="connsiteY117" fmla="*/ 1321763 h 1705652"/>
              <a:gd name="connsiteX118" fmla="*/ 1750794 w 2284011"/>
              <a:gd name="connsiteY118" fmla="*/ 1334764 h 1705652"/>
              <a:gd name="connsiteX119" fmla="*/ 1724792 w 2284011"/>
              <a:gd name="connsiteY119" fmla="*/ 1356432 h 1705652"/>
              <a:gd name="connsiteX120" fmla="*/ 1729126 w 2284011"/>
              <a:gd name="connsiteY120" fmla="*/ 1382434 h 1705652"/>
              <a:gd name="connsiteX121" fmla="*/ 1733460 w 2284011"/>
              <a:gd name="connsiteY121" fmla="*/ 1395435 h 1705652"/>
              <a:gd name="connsiteX122" fmla="*/ 1759462 w 2284011"/>
              <a:gd name="connsiteY122" fmla="*/ 1404102 h 1705652"/>
              <a:gd name="connsiteX123" fmla="*/ 1833134 w 2284011"/>
              <a:gd name="connsiteY123" fmla="*/ 1412770 h 1705652"/>
              <a:gd name="connsiteX124" fmla="*/ 1850468 w 2284011"/>
              <a:gd name="connsiteY124" fmla="*/ 1421437 h 1705652"/>
              <a:gd name="connsiteX125" fmla="*/ 1902472 w 2284011"/>
              <a:gd name="connsiteY125" fmla="*/ 1430104 h 1705652"/>
              <a:gd name="connsiteX126" fmla="*/ 1915473 w 2284011"/>
              <a:gd name="connsiteY126" fmla="*/ 1434438 h 1705652"/>
              <a:gd name="connsiteX127" fmla="*/ 1932808 w 2284011"/>
              <a:gd name="connsiteY127" fmla="*/ 1490775 h 1705652"/>
              <a:gd name="connsiteX128" fmla="*/ 2032481 w 2284011"/>
              <a:gd name="connsiteY128" fmla="*/ 1486442 h 1705652"/>
              <a:gd name="connsiteX129" fmla="*/ 2041149 w 2284011"/>
              <a:gd name="connsiteY129" fmla="*/ 1495109 h 1705652"/>
              <a:gd name="connsiteX130" fmla="*/ 2067151 w 2284011"/>
              <a:gd name="connsiteY130" fmla="*/ 1529778 h 1705652"/>
              <a:gd name="connsiteX131" fmla="*/ 2110487 w 2284011"/>
              <a:gd name="connsiteY131" fmla="*/ 1521111 h 1705652"/>
              <a:gd name="connsiteX132" fmla="*/ 2127822 w 2284011"/>
              <a:gd name="connsiteY132" fmla="*/ 1525444 h 1705652"/>
              <a:gd name="connsiteX133" fmla="*/ 2140823 w 2284011"/>
              <a:gd name="connsiteY133" fmla="*/ 1586116 h 1705652"/>
              <a:gd name="connsiteX134" fmla="*/ 2153824 w 2284011"/>
              <a:gd name="connsiteY134" fmla="*/ 1590449 h 1705652"/>
              <a:gd name="connsiteX135" fmla="*/ 2175492 w 2284011"/>
              <a:gd name="connsiteY135" fmla="*/ 1625118 h 1705652"/>
              <a:gd name="connsiteX136" fmla="*/ 2179826 w 2284011"/>
              <a:gd name="connsiteY136" fmla="*/ 1638119 h 1705652"/>
              <a:gd name="connsiteX137" fmla="*/ 2184159 w 2284011"/>
              <a:gd name="connsiteY137" fmla="*/ 1651120 h 1705652"/>
              <a:gd name="connsiteX138" fmla="*/ 2279499 w 2284011"/>
              <a:gd name="connsiteY138" fmla="*/ 1642453 h 1705652"/>
              <a:gd name="connsiteX139" fmla="*/ 2266499 w 2284011"/>
              <a:gd name="connsiteY139" fmla="*/ 1638119 h 1705652"/>
              <a:gd name="connsiteX140" fmla="*/ 2240497 w 2284011"/>
              <a:gd name="connsiteY140" fmla="*/ 1705652 h 17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84011" h="1705652">
                <a:moveTo>
                  <a:pt x="0" y="0"/>
                </a:moveTo>
                <a:cubicBezTo>
                  <a:pt x="4334" y="1445"/>
                  <a:pt x="8760" y="2637"/>
                  <a:pt x="13001" y="4334"/>
                </a:cubicBezTo>
                <a:cubicBezTo>
                  <a:pt x="23215" y="8420"/>
                  <a:pt x="32758" y="14312"/>
                  <a:pt x="43336" y="17334"/>
                </a:cubicBezTo>
                <a:cubicBezTo>
                  <a:pt x="55639" y="20849"/>
                  <a:pt x="116339" y="25547"/>
                  <a:pt x="121342" y="26002"/>
                </a:cubicBezTo>
                <a:cubicBezTo>
                  <a:pt x="125676" y="27446"/>
                  <a:pt x="130350" y="28117"/>
                  <a:pt x="134343" y="30335"/>
                </a:cubicBezTo>
                <a:cubicBezTo>
                  <a:pt x="143449" y="35394"/>
                  <a:pt x="160345" y="47670"/>
                  <a:pt x="160345" y="47670"/>
                </a:cubicBezTo>
                <a:cubicBezTo>
                  <a:pt x="166123" y="56337"/>
                  <a:pt x="174386" y="63790"/>
                  <a:pt x="177680" y="73672"/>
                </a:cubicBezTo>
                <a:cubicBezTo>
                  <a:pt x="179124" y="78006"/>
                  <a:pt x="178783" y="83443"/>
                  <a:pt x="182013" y="86673"/>
                </a:cubicBezTo>
                <a:cubicBezTo>
                  <a:pt x="185243" y="89903"/>
                  <a:pt x="190680" y="89562"/>
                  <a:pt x="195014" y="91007"/>
                </a:cubicBezTo>
                <a:cubicBezTo>
                  <a:pt x="199348" y="95340"/>
                  <a:pt x="202658" y="101031"/>
                  <a:pt x="208015" y="104007"/>
                </a:cubicBezTo>
                <a:cubicBezTo>
                  <a:pt x="216002" y="108444"/>
                  <a:pt x="234017" y="112675"/>
                  <a:pt x="234017" y="112675"/>
                </a:cubicBezTo>
                <a:cubicBezTo>
                  <a:pt x="236906" y="117009"/>
                  <a:pt x="240632" y="120889"/>
                  <a:pt x="242684" y="125676"/>
                </a:cubicBezTo>
                <a:cubicBezTo>
                  <a:pt x="245030" y="131150"/>
                  <a:pt x="245382" y="137283"/>
                  <a:pt x="247018" y="143010"/>
                </a:cubicBezTo>
                <a:cubicBezTo>
                  <a:pt x="249838" y="152878"/>
                  <a:pt x="252423" y="161416"/>
                  <a:pt x="260019" y="169012"/>
                </a:cubicBezTo>
                <a:cubicBezTo>
                  <a:pt x="268880" y="177873"/>
                  <a:pt x="280163" y="179553"/>
                  <a:pt x="290354" y="186347"/>
                </a:cubicBezTo>
                <a:cubicBezTo>
                  <a:pt x="293754" y="188613"/>
                  <a:pt x="296133" y="192125"/>
                  <a:pt x="299022" y="195014"/>
                </a:cubicBezTo>
                <a:cubicBezTo>
                  <a:pt x="303313" y="207886"/>
                  <a:pt x="306055" y="223716"/>
                  <a:pt x="316356" y="234017"/>
                </a:cubicBezTo>
                <a:cubicBezTo>
                  <a:pt x="320039" y="237700"/>
                  <a:pt x="325290" y="239430"/>
                  <a:pt x="329357" y="242684"/>
                </a:cubicBezTo>
                <a:cubicBezTo>
                  <a:pt x="332548" y="245237"/>
                  <a:pt x="335136" y="248463"/>
                  <a:pt x="338025" y="251352"/>
                </a:cubicBezTo>
                <a:cubicBezTo>
                  <a:pt x="350300" y="288179"/>
                  <a:pt x="333180" y="243275"/>
                  <a:pt x="351026" y="273020"/>
                </a:cubicBezTo>
                <a:cubicBezTo>
                  <a:pt x="364981" y="296279"/>
                  <a:pt x="342465" y="277426"/>
                  <a:pt x="368360" y="294688"/>
                </a:cubicBezTo>
                <a:cubicBezTo>
                  <a:pt x="371249" y="299022"/>
                  <a:pt x="373773" y="303622"/>
                  <a:pt x="377027" y="307689"/>
                </a:cubicBezTo>
                <a:cubicBezTo>
                  <a:pt x="379579" y="310880"/>
                  <a:pt x="383868" y="312701"/>
                  <a:pt x="385695" y="316356"/>
                </a:cubicBezTo>
                <a:cubicBezTo>
                  <a:pt x="389781" y="324528"/>
                  <a:pt x="389294" y="334756"/>
                  <a:pt x="394362" y="342358"/>
                </a:cubicBezTo>
                <a:cubicBezTo>
                  <a:pt x="405295" y="358759"/>
                  <a:pt x="399346" y="351676"/>
                  <a:pt x="411697" y="364026"/>
                </a:cubicBezTo>
                <a:cubicBezTo>
                  <a:pt x="421656" y="393904"/>
                  <a:pt x="413904" y="383567"/>
                  <a:pt x="429031" y="398696"/>
                </a:cubicBezTo>
                <a:cubicBezTo>
                  <a:pt x="436254" y="420364"/>
                  <a:pt x="429031" y="410252"/>
                  <a:pt x="459367" y="420364"/>
                </a:cubicBezTo>
                <a:lnTo>
                  <a:pt x="472368" y="424698"/>
                </a:lnTo>
                <a:lnTo>
                  <a:pt x="485369" y="429031"/>
                </a:lnTo>
                <a:cubicBezTo>
                  <a:pt x="486813" y="433365"/>
                  <a:pt x="486472" y="438802"/>
                  <a:pt x="489702" y="442032"/>
                </a:cubicBezTo>
                <a:cubicBezTo>
                  <a:pt x="492932" y="445262"/>
                  <a:pt x="498209" y="445549"/>
                  <a:pt x="502703" y="446366"/>
                </a:cubicBezTo>
                <a:cubicBezTo>
                  <a:pt x="514161" y="448449"/>
                  <a:pt x="525816" y="449255"/>
                  <a:pt x="537372" y="450699"/>
                </a:cubicBezTo>
                <a:cubicBezTo>
                  <a:pt x="541706" y="452144"/>
                  <a:pt x="546656" y="452378"/>
                  <a:pt x="550373" y="455033"/>
                </a:cubicBezTo>
                <a:cubicBezTo>
                  <a:pt x="557023" y="459783"/>
                  <a:pt x="567708" y="472368"/>
                  <a:pt x="567708" y="472368"/>
                </a:cubicBezTo>
                <a:cubicBezTo>
                  <a:pt x="570597" y="469479"/>
                  <a:pt x="572975" y="465966"/>
                  <a:pt x="576375" y="463700"/>
                </a:cubicBezTo>
                <a:cubicBezTo>
                  <a:pt x="602893" y="446021"/>
                  <a:pt x="609610" y="456256"/>
                  <a:pt x="650047" y="459367"/>
                </a:cubicBezTo>
                <a:cubicBezTo>
                  <a:pt x="654381" y="460811"/>
                  <a:pt x="658616" y="464808"/>
                  <a:pt x="663048" y="463700"/>
                </a:cubicBezTo>
                <a:cubicBezTo>
                  <a:pt x="671220" y="461657"/>
                  <a:pt x="678761" y="456655"/>
                  <a:pt x="684717" y="450699"/>
                </a:cubicBezTo>
                <a:cubicBezTo>
                  <a:pt x="692270" y="443146"/>
                  <a:pt x="695300" y="425702"/>
                  <a:pt x="697718" y="416030"/>
                </a:cubicBezTo>
                <a:cubicBezTo>
                  <a:pt x="703730" y="416782"/>
                  <a:pt x="741054" y="412565"/>
                  <a:pt x="741054" y="433365"/>
                </a:cubicBezTo>
                <a:cubicBezTo>
                  <a:pt x="741054" y="438573"/>
                  <a:pt x="735276" y="442032"/>
                  <a:pt x="732387" y="446366"/>
                </a:cubicBezTo>
                <a:cubicBezTo>
                  <a:pt x="736721" y="449255"/>
                  <a:pt x="740601" y="452981"/>
                  <a:pt x="745388" y="455033"/>
                </a:cubicBezTo>
                <a:cubicBezTo>
                  <a:pt x="750862" y="457379"/>
                  <a:pt x="756995" y="457731"/>
                  <a:pt x="762722" y="459367"/>
                </a:cubicBezTo>
                <a:cubicBezTo>
                  <a:pt x="767114" y="460622"/>
                  <a:pt x="771389" y="462256"/>
                  <a:pt x="775723" y="463700"/>
                </a:cubicBezTo>
                <a:cubicBezTo>
                  <a:pt x="773278" y="468590"/>
                  <a:pt x="757774" y="498400"/>
                  <a:pt x="758389" y="502703"/>
                </a:cubicBezTo>
                <a:cubicBezTo>
                  <a:pt x="759173" y="508194"/>
                  <a:pt x="780496" y="514730"/>
                  <a:pt x="784390" y="515704"/>
                </a:cubicBezTo>
                <a:cubicBezTo>
                  <a:pt x="809474" y="521976"/>
                  <a:pt x="804997" y="518572"/>
                  <a:pt x="832061" y="524371"/>
                </a:cubicBezTo>
                <a:cubicBezTo>
                  <a:pt x="859420" y="530234"/>
                  <a:pt x="859932" y="530773"/>
                  <a:pt x="879731" y="537372"/>
                </a:cubicBezTo>
                <a:cubicBezTo>
                  <a:pt x="882620" y="540261"/>
                  <a:pt x="885207" y="543488"/>
                  <a:pt x="888398" y="546040"/>
                </a:cubicBezTo>
                <a:cubicBezTo>
                  <a:pt x="892465" y="549294"/>
                  <a:pt x="896741" y="552378"/>
                  <a:pt x="901399" y="554707"/>
                </a:cubicBezTo>
                <a:cubicBezTo>
                  <a:pt x="923050" y="565532"/>
                  <a:pt x="977364" y="562976"/>
                  <a:pt x="983738" y="563374"/>
                </a:cubicBezTo>
                <a:cubicBezTo>
                  <a:pt x="988072" y="566263"/>
                  <a:pt x="992672" y="568788"/>
                  <a:pt x="996739" y="572042"/>
                </a:cubicBezTo>
                <a:cubicBezTo>
                  <a:pt x="999930" y="574594"/>
                  <a:pt x="1002007" y="578443"/>
                  <a:pt x="1005407" y="580709"/>
                </a:cubicBezTo>
                <a:cubicBezTo>
                  <a:pt x="1010782" y="584292"/>
                  <a:pt x="1016743" y="586977"/>
                  <a:pt x="1022741" y="589376"/>
                </a:cubicBezTo>
                <a:cubicBezTo>
                  <a:pt x="1031224" y="592769"/>
                  <a:pt x="1048743" y="598043"/>
                  <a:pt x="1048743" y="598043"/>
                </a:cubicBezTo>
                <a:cubicBezTo>
                  <a:pt x="1074942" y="624242"/>
                  <a:pt x="1055976" y="607543"/>
                  <a:pt x="1079079" y="624045"/>
                </a:cubicBezTo>
                <a:cubicBezTo>
                  <a:pt x="1083656" y="627315"/>
                  <a:pt x="1102608" y="642311"/>
                  <a:pt x="1109414" y="645714"/>
                </a:cubicBezTo>
                <a:cubicBezTo>
                  <a:pt x="1113500" y="647757"/>
                  <a:pt x="1118081" y="648603"/>
                  <a:pt x="1122415" y="650047"/>
                </a:cubicBezTo>
                <a:cubicBezTo>
                  <a:pt x="1196185" y="631605"/>
                  <a:pt x="1169153" y="640248"/>
                  <a:pt x="1204754" y="628379"/>
                </a:cubicBezTo>
                <a:lnTo>
                  <a:pt x="1222089" y="645714"/>
                </a:lnTo>
                <a:lnTo>
                  <a:pt x="1235090" y="658715"/>
                </a:lnTo>
                <a:cubicBezTo>
                  <a:pt x="1244110" y="694790"/>
                  <a:pt x="1233127" y="659123"/>
                  <a:pt x="1248091" y="689050"/>
                </a:cubicBezTo>
                <a:cubicBezTo>
                  <a:pt x="1250134" y="693136"/>
                  <a:pt x="1248708" y="699396"/>
                  <a:pt x="1252425" y="702051"/>
                </a:cubicBezTo>
                <a:cubicBezTo>
                  <a:pt x="1259859" y="707361"/>
                  <a:pt x="1278427" y="710718"/>
                  <a:pt x="1278427" y="710718"/>
                </a:cubicBezTo>
                <a:cubicBezTo>
                  <a:pt x="1285650" y="707829"/>
                  <a:pt x="1292376" y="703016"/>
                  <a:pt x="1300095" y="702051"/>
                </a:cubicBezTo>
                <a:cubicBezTo>
                  <a:pt x="1304628" y="701484"/>
                  <a:pt x="1309010" y="704342"/>
                  <a:pt x="1313096" y="706385"/>
                </a:cubicBezTo>
                <a:cubicBezTo>
                  <a:pt x="1325164" y="712419"/>
                  <a:pt x="1329513" y="718468"/>
                  <a:pt x="1339098" y="728053"/>
                </a:cubicBezTo>
                <a:cubicBezTo>
                  <a:pt x="1340542" y="739609"/>
                  <a:pt x="1340084" y="751567"/>
                  <a:pt x="1343431" y="762722"/>
                </a:cubicBezTo>
                <a:cubicBezTo>
                  <a:pt x="1344605" y="766636"/>
                  <a:pt x="1348908" y="768837"/>
                  <a:pt x="1352099" y="771389"/>
                </a:cubicBezTo>
                <a:cubicBezTo>
                  <a:pt x="1379433" y="793257"/>
                  <a:pt x="1352838" y="767797"/>
                  <a:pt x="1373767" y="788724"/>
                </a:cubicBezTo>
                <a:cubicBezTo>
                  <a:pt x="1370878" y="793058"/>
                  <a:pt x="1369100" y="798391"/>
                  <a:pt x="1365099" y="801725"/>
                </a:cubicBezTo>
                <a:cubicBezTo>
                  <a:pt x="1351575" y="812995"/>
                  <a:pt x="1348310" y="807953"/>
                  <a:pt x="1334764" y="814726"/>
                </a:cubicBezTo>
                <a:cubicBezTo>
                  <a:pt x="1330106" y="817055"/>
                  <a:pt x="1326097" y="820504"/>
                  <a:pt x="1321763" y="823393"/>
                </a:cubicBezTo>
                <a:cubicBezTo>
                  <a:pt x="1323208" y="830616"/>
                  <a:pt x="1324311" y="837915"/>
                  <a:pt x="1326097" y="845061"/>
                </a:cubicBezTo>
                <a:cubicBezTo>
                  <a:pt x="1327205" y="849493"/>
                  <a:pt x="1326513" y="855712"/>
                  <a:pt x="1330430" y="858062"/>
                </a:cubicBezTo>
                <a:cubicBezTo>
                  <a:pt x="1342181" y="865113"/>
                  <a:pt x="1369433" y="871063"/>
                  <a:pt x="1369433" y="871063"/>
                </a:cubicBezTo>
                <a:cubicBezTo>
                  <a:pt x="1373767" y="869619"/>
                  <a:pt x="1378517" y="869080"/>
                  <a:pt x="1382434" y="866730"/>
                </a:cubicBezTo>
                <a:cubicBezTo>
                  <a:pt x="1393796" y="859912"/>
                  <a:pt x="1392319" y="853189"/>
                  <a:pt x="1395435" y="840728"/>
                </a:cubicBezTo>
                <a:cubicBezTo>
                  <a:pt x="1477463" y="861235"/>
                  <a:pt x="1441095" y="855431"/>
                  <a:pt x="1503776" y="862396"/>
                </a:cubicBezTo>
                <a:cubicBezTo>
                  <a:pt x="1510172" y="871989"/>
                  <a:pt x="1515435" y="881724"/>
                  <a:pt x="1525445" y="888398"/>
                </a:cubicBezTo>
                <a:cubicBezTo>
                  <a:pt x="1529246" y="890932"/>
                  <a:pt x="1534112" y="891287"/>
                  <a:pt x="1538445" y="892732"/>
                </a:cubicBezTo>
                <a:lnTo>
                  <a:pt x="1547113" y="918734"/>
                </a:lnTo>
                <a:cubicBezTo>
                  <a:pt x="1550079" y="927631"/>
                  <a:pt x="1550595" y="935643"/>
                  <a:pt x="1560114" y="940402"/>
                </a:cubicBezTo>
                <a:cubicBezTo>
                  <a:pt x="1565441" y="943066"/>
                  <a:pt x="1571670" y="943291"/>
                  <a:pt x="1577448" y="944735"/>
                </a:cubicBezTo>
                <a:cubicBezTo>
                  <a:pt x="1580337" y="941846"/>
                  <a:pt x="1582038" y="936323"/>
                  <a:pt x="1586116" y="936068"/>
                </a:cubicBezTo>
                <a:cubicBezTo>
                  <a:pt x="1606352" y="934803"/>
                  <a:pt x="1626820" y="936878"/>
                  <a:pt x="1646787" y="940402"/>
                </a:cubicBezTo>
                <a:cubicBezTo>
                  <a:pt x="1651916" y="941307"/>
                  <a:pt x="1655130" y="946740"/>
                  <a:pt x="1659788" y="949069"/>
                </a:cubicBezTo>
                <a:cubicBezTo>
                  <a:pt x="1663874" y="951112"/>
                  <a:pt x="1668455" y="951958"/>
                  <a:pt x="1672789" y="953403"/>
                </a:cubicBezTo>
                <a:cubicBezTo>
                  <a:pt x="1669900" y="960626"/>
                  <a:pt x="1669184" y="969165"/>
                  <a:pt x="1664121" y="975071"/>
                </a:cubicBezTo>
                <a:cubicBezTo>
                  <a:pt x="1659917" y="979976"/>
                  <a:pt x="1648562" y="977527"/>
                  <a:pt x="1646787" y="983738"/>
                </a:cubicBezTo>
                <a:cubicBezTo>
                  <a:pt x="1644650" y="991218"/>
                  <a:pt x="1651975" y="998449"/>
                  <a:pt x="1655454" y="1005407"/>
                </a:cubicBezTo>
                <a:cubicBezTo>
                  <a:pt x="1668383" y="1031265"/>
                  <a:pt x="1672993" y="1019214"/>
                  <a:pt x="1711791" y="1022741"/>
                </a:cubicBezTo>
                <a:cubicBezTo>
                  <a:pt x="1718967" y="1033503"/>
                  <a:pt x="1731068" y="1043916"/>
                  <a:pt x="1711791" y="1057410"/>
                </a:cubicBezTo>
                <a:cubicBezTo>
                  <a:pt x="1702032" y="1064241"/>
                  <a:pt x="1677122" y="1066078"/>
                  <a:pt x="1677122" y="1066078"/>
                </a:cubicBezTo>
                <a:cubicBezTo>
                  <a:pt x="1672788" y="1068967"/>
                  <a:pt x="1668929" y="1072742"/>
                  <a:pt x="1664121" y="1074745"/>
                </a:cubicBezTo>
                <a:cubicBezTo>
                  <a:pt x="1651471" y="1080016"/>
                  <a:pt x="1637375" y="1081617"/>
                  <a:pt x="1625118" y="1087746"/>
                </a:cubicBezTo>
                <a:lnTo>
                  <a:pt x="1607784" y="1096413"/>
                </a:lnTo>
                <a:cubicBezTo>
                  <a:pt x="1604895" y="1100747"/>
                  <a:pt x="1602507" y="1105460"/>
                  <a:pt x="1599117" y="1109414"/>
                </a:cubicBezTo>
                <a:cubicBezTo>
                  <a:pt x="1593799" y="1115619"/>
                  <a:pt x="1586315" y="1119950"/>
                  <a:pt x="1581782" y="1126749"/>
                </a:cubicBezTo>
                <a:lnTo>
                  <a:pt x="1573115" y="1139750"/>
                </a:lnTo>
                <a:cubicBezTo>
                  <a:pt x="1574559" y="1144084"/>
                  <a:pt x="1573016" y="1151643"/>
                  <a:pt x="1577448" y="1152751"/>
                </a:cubicBezTo>
                <a:cubicBezTo>
                  <a:pt x="1604222" y="1159444"/>
                  <a:pt x="1659788" y="1161418"/>
                  <a:pt x="1659788" y="1161418"/>
                </a:cubicBezTo>
                <a:cubicBezTo>
                  <a:pt x="1671344" y="1164307"/>
                  <a:pt x="1690691" y="1158784"/>
                  <a:pt x="1694457" y="1170085"/>
                </a:cubicBezTo>
                <a:cubicBezTo>
                  <a:pt x="1695901" y="1174419"/>
                  <a:pt x="1695560" y="1179856"/>
                  <a:pt x="1698790" y="1183086"/>
                </a:cubicBezTo>
                <a:cubicBezTo>
                  <a:pt x="1702020" y="1186316"/>
                  <a:pt x="1707332" y="1186429"/>
                  <a:pt x="1711791" y="1187420"/>
                </a:cubicBezTo>
                <a:cubicBezTo>
                  <a:pt x="1720369" y="1189326"/>
                  <a:pt x="1729126" y="1190309"/>
                  <a:pt x="1737793" y="1191753"/>
                </a:cubicBezTo>
                <a:cubicBezTo>
                  <a:pt x="1743911" y="1193792"/>
                  <a:pt x="1760566" y="1195493"/>
                  <a:pt x="1755128" y="1209088"/>
                </a:cubicBezTo>
                <a:cubicBezTo>
                  <a:pt x="1753194" y="1213924"/>
                  <a:pt x="1746194" y="1214501"/>
                  <a:pt x="1742127" y="1217755"/>
                </a:cubicBezTo>
                <a:cubicBezTo>
                  <a:pt x="1738936" y="1220307"/>
                  <a:pt x="1737115" y="1224596"/>
                  <a:pt x="1733460" y="1226423"/>
                </a:cubicBezTo>
                <a:cubicBezTo>
                  <a:pt x="1725288" y="1230509"/>
                  <a:pt x="1707458" y="1235090"/>
                  <a:pt x="1707458" y="1235090"/>
                </a:cubicBezTo>
                <a:cubicBezTo>
                  <a:pt x="1700471" y="1242076"/>
                  <a:pt x="1695352" y="1248327"/>
                  <a:pt x="1685790" y="1252425"/>
                </a:cubicBezTo>
                <a:cubicBezTo>
                  <a:pt x="1680315" y="1254771"/>
                  <a:pt x="1674233" y="1255314"/>
                  <a:pt x="1668455" y="1256758"/>
                </a:cubicBezTo>
                <a:cubicBezTo>
                  <a:pt x="1673511" y="1264343"/>
                  <a:pt x="1679288" y="1276620"/>
                  <a:pt x="1690123" y="1278426"/>
                </a:cubicBezTo>
                <a:cubicBezTo>
                  <a:pt x="1694629" y="1279177"/>
                  <a:pt x="1698790" y="1275537"/>
                  <a:pt x="1703124" y="1274093"/>
                </a:cubicBezTo>
                <a:cubicBezTo>
                  <a:pt x="1719014" y="1275537"/>
                  <a:pt x="1734999" y="1276170"/>
                  <a:pt x="1750794" y="1278426"/>
                </a:cubicBezTo>
                <a:cubicBezTo>
                  <a:pt x="1755316" y="1279072"/>
                  <a:pt x="1760228" y="1279906"/>
                  <a:pt x="1763795" y="1282760"/>
                </a:cubicBezTo>
                <a:cubicBezTo>
                  <a:pt x="1767862" y="1286014"/>
                  <a:pt x="1769574" y="1291427"/>
                  <a:pt x="1772463" y="1295761"/>
                </a:cubicBezTo>
                <a:cubicBezTo>
                  <a:pt x="1769574" y="1304428"/>
                  <a:pt x="1768232" y="1313777"/>
                  <a:pt x="1763795" y="1321763"/>
                </a:cubicBezTo>
                <a:cubicBezTo>
                  <a:pt x="1760819" y="1327120"/>
                  <a:pt x="1754717" y="1330056"/>
                  <a:pt x="1750794" y="1334764"/>
                </a:cubicBezTo>
                <a:cubicBezTo>
                  <a:pt x="1733293" y="1355765"/>
                  <a:pt x="1753298" y="1342180"/>
                  <a:pt x="1724792" y="1356432"/>
                </a:cubicBezTo>
                <a:cubicBezTo>
                  <a:pt x="1726237" y="1365099"/>
                  <a:pt x="1727220" y="1373856"/>
                  <a:pt x="1729126" y="1382434"/>
                </a:cubicBezTo>
                <a:cubicBezTo>
                  <a:pt x="1730117" y="1386893"/>
                  <a:pt x="1729743" y="1392780"/>
                  <a:pt x="1733460" y="1395435"/>
                </a:cubicBezTo>
                <a:cubicBezTo>
                  <a:pt x="1740894" y="1400745"/>
                  <a:pt x="1750382" y="1403093"/>
                  <a:pt x="1759462" y="1404102"/>
                </a:cubicBezTo>
                <a:cubicBezTo>
                  <a:pt x="1810039" y="1409722"/>
                  <a:pt x="1785484" y="1406813"/>
                  <a:pt x="1833134" y="1412770"/>
                </a:cubicBezTo>
                <a:cubicBezTo>
                  <a:pt x="1838912" y="1415659"/>
                  <a:pt x="1844339" y="1419394"/>
                  <a:pt x="1850468" y="1421437"/>
                </a:cubicBezTo>
                <a:cubicBezTo>
                  <a:pt x="1859968" y="1424604"/>
                  <a:pt x="1895609" y="1429123"/>
                  <a:pt x="1902472" y="1430104"/>
                </a:cubicBezTo>
                <a:cubicBezTo>
                  <a:pt x="1906806" y="1431549"/>
                  <a:pt x="1914130" y="1430072"/>
                  <a:pt x="1915473" y="1434438"/>
                </a:cubicBezTo>
                <a:cubicBezTo>
                  <a:pt x="1934325" y="1495706"/>
                  <a:pt x="1899592" y="1479705"/>
                  <a:pt x="1932808" y="1490775"/>
                </a:cubicBezTo>
                <a:cubicBezTo>
                  <a:pt x="1973239" y="1484555"/>
                  <a:pt x="1993357" y="1476661"/>
                  <a:pt x="2032481" y="1486442"/>
                </a:cubicBezTo>
                <a:cubicBezTo>
                  <a:pt x="2036445" y="1487433"/>
                  <a:pt x="2038697" y="1491840"/>
                  <a:pt x="2041149" y="1495109"/>
                </a:cubicBezTo>
                <a:cubicBezTo>
                  <a:pt x="2070551" y="1534311"/>
                  <a:pt x="2047272" y="1509902"/>
                  <a:pt x="2067151" y="1529778"/>
                </a:cubicBezTo>
                <a:cubicBezTo>
                  <a:pt x="2081596" y="1526889"/>
                  <a:pt x="2095793" y="1522161"/>
                  <a:pt x="2110487" y="1521111"/>
                </a:cubicBezTo>
                <a:cubicBezTo>
                  <a:pt x="2116428" y="1520687"/>
                  <a:pt x="2125531" y="1519946"/>
                  <a:pt x="2127822" y="1525444"/>
                </a:cubicBezTo>
                <a:cubicBezTo>
                  <a:pt x="2134978" y="1542619"/>
                  <a:pt x="2122536" y="1571488"/>
                  <a:pt x="2140823" y="1586116"/>
                </a:cubicBezTo>
                <a:cubicBezTo>
                  <a:pt x="2144390" y="1588969"/>
                  <a:pt x="2149490" y="1589005"/>
                  <a:pt x="2153824" y="1590449"/>
                </a:cubicBezTo>
                <a:cubicBezTo>
                  <a:pt x="2174427" y="1604184"/>
                  <a:pt x="2165178" y="1594175"/>
                  <a:pt x="2175492" y="1625118"/>
                </a:cubicBezTo>
                <a:lnTo>
                  <a:pt x="2179826" y="1638119"/>
                </a:lnTo>
                <a:lnTo>
                  <a:pt x="2184159" y="1651120"/>
                </a:lnTo>
                <a:cubicBezTo>
                  <a:pt x="2215939" y="1648231"/>
                  <a:pt x="2247978" y="1647430"/>
                  <a:pt x="2279499" y="1642453"/>
                </a:cubicBezTo>
                <a:cubicBezTo>
                  <a:pt x="2284011" y="1641741"/>
                  <a:pt x="2271005" y="1637368"/>
                  <a:pt x="2266499" y="1638119"/>
                </a:cubicBezTo>
                <a:cubicBezTo>
                  <a:pt x="2259999" y="1648652"/>
                  <a:pt x="2245914" y="1691583"/>
                  <a:pt x="2240497" y="1705652"/>
                </a:cubicBez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49" name="Text Box 8"/>
          <p:cNvSpPr txBox="1">
            <a:spLocks noChangeArrowheads="1"/>
          </p:cNvSpPr>
          <p:nvPr/>
        </p:nvSpPr>
        <p:spPr bwMode="auto">
          <a:xfrm>
            <a:off x="1295400" y="36576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80808"/>
                </a:solidFill>
                <a:latin typeface="Goudy Old Style" pitchFamily="18" charset="0"/>
              </a:rPr>
              <a:t>Krishna Basin</a:t>
            </a:r>
          </a:p>
          <a:p>
            <a:pPr algn="ctr"/>
            <a:r>
              <a:rPr lang="en-US" altLang="en-US" sz="2800" b="1">
                <a:solidFill>
                  <a:srgbClr val="080808"/>
                </a:solidFill>
                <a:latin typeface="Goudy Old Style" pitchFamily="18" charset="0"/>
              </a:rPr>
              <a:t>23%</a:t>
            </a:r>
          </a:p>
        </p:txBody>
      </p:sp>
      <p:sp>
        <p:nvSpPr>
          <p:cNvPr id="30" name="Freeform 29"/>
          <p:cNvSpPr/>
          <p:nvPr/>
        </p:nvSpPr>
        <p:spPr>
          <a:xfrm>
            <a:off x="7591425" y="2578100"/>
            <a:ext cx="877888" cy="1030288"/>
          </a:xfrm>
          <a:custGeom>
            <a:avLst/>
            <a:gdLst>
              <a:gd name="connsiteX0" fmla="*/ 673 w 877835"/>
              <a:gd name="connsiteY0" fmla="*/ 95164 h 1030251"/>
              <a:gd name="connsiteX1" fmla="*/ 4811 w 877835"/>
              <a:gd name="connsiteY1" fmla="*/ 70338 h 1030251"/>
              <a:gd name="connsiteX2" fmla="*/ 29636 w 877835"/>
              <a:gd name="connsiteY2" fmla="*/ 53788 h 1030251"/>
              <a:gd name="connsiteX3" fmla="*/ 95837 w 877835"/>
              <a:gd name="connsiteY3" fmla="*/ 57926 h 1030251"/>
              <a:gd name="connsiteX4" fmla="*/ 120662 w 877835"/>
              <a:gd name="connsiteY4" fmla="*/ 66201 h 1030251"/>
              <a:gd name="connsiteX5" fmla="*/ 153763 w 877835"/>
              <a:gd name="connsiteY5" fmla="*/ 57926 h 1030251"/>
              <a:gd name="connsiteX6" fmla="*/ 166176 w 877835"/>
              <a:gd name="connsiteY6" fmla="*/ 37238 h 1030251"/>
              <a:gd name="connsiteX7" fmla="*/ 178588 w 877835"/>
              <a:gd name="connsiteY7" fmla="*/ 20688 h 1030251"/>
              <a:gd name="connsiteX8" fmla="*/ 186863 w 877835"/>
              <a:gd name="connsiteY8" fmla="*/ 8275 h 1030251"/>
              <a:gd name="connsiteX9" fmla="*/ 228239 w 877835"/>
              <a:gd name="connsiteY9" fmla="*/ 0 h 1030251"/>
              <a:gd name="connsiteX10" fmla="*/ 253064 w 877835"/>
              <a:gd name="connsiteY10" fmla="*/ 4137 h 1030251"/>
              <a:gd name="connsiteX11" fmla="*/ 348228 w 877835"/>
              <a:gd name="connsiteY11" fmla="*/ 16550 h 1030251"/>
              <a:gd name="connsiteX12" fmla="*/ 373053 w 877835"/>
              <a:gd name="connsiteY12" fmla="*/ 37238 h 1030251"/>
              <a:gd name="connsiteX13" fmla="*/ 377191 w 877835"/>
              <a:gd name="connsiteY13" fmla="*/ 57926 h 1030251"/>
              <a:gd name="connsiteX14" fmla="*/ 389604 w 877835"/>
              <a:gd name="connsiteY14" fmla="*/ 66201 h 1030251"/>
              <a:gd name="connsiteX15" fmla="*/ 426842 w 877835"/>
              <a:gd name="connsiteY15" fmla="*/ 86888 h 1030251"/>
              <a:gd name="connsiteX16" fmla="*/ 422704 w 877835"/>
              <a:gd name="connsiteY16" fmla="*/ 99301 h 1030251"/>
              <a:gd name="connsiteX17" fmla="*/ 435117 w 877835"/>
              <a:gd name="connsiteY17" fmla="*/ 107576 h 1030251"/>
              <a:gd name="connsiteX18" fmla="*/ 468217 w 877835"/>
              <a:gd name="connsiteY18" fmla="*/ 132402 h 1030251"/>
              <a:gd name="connsiteX19" fmla="*/ 484767 w 877835"/>
              <a:gd name="connsiteY19" fmla="*/ 161364 h 1030251"/>
              <a:gd name="connsiteX20" fmla="*/ 493043 w 877835"/>
              <a:gd name="connsiteY20" fmla="*/ 173777 h 1030251"/>
              <a:gd name="connsiteX21" fmla="*/ 501318 w 877835"/>
              <a:gd name="connsiteY21" fmla="*/ 198602 h 1030251"/>
              <a:gd name="connsiteX22" fmla="*/ 505455 w 877835"/>
              <a:gd name="connsiteY22" fmla="*/ 252391 h 1030251"/>
              <a:gd name="connsiteX23" fmla="*/ 517868 w 877835"/>
              <a:gd name="connsiteY23" fmla="*/ 256528 h 1030251"/>
              <a:gd name="connsiteX24" fmla="*/ 526143 w 877835"/>
              <a:gd name="connsiteY24" fmla="*/ 268941 h 1030251"/>
              <a:gd name="connsiteX25" fmla="*/ 522005 w 877835"/>
              <a:gd name="connsiteY25" fmla="*/ 368242 h 1030251"/>
              <a:gd name="connsiteX26" fmla="*/ 497180 w 877835"/>
              <a:gd name="connsiteY26" fmla="*/ 384792 h 1030251"/>
              <a:gd name="connsiteX27" fmla="*/ 472355 w 877835"/>
              <a:gd name="connsiteY27" fmla="*/ 401343 h 1030251"/>
              <a:gd name="connsiteX28" fmla="*/ 476492 w 877835"/>
              <a:gd name="connsiteY28" fmla="*/ 422031 h 1030251"/>
              <a:gd name="connsiteX29" fmla="*/ 488905 w 877835"/>
              <a:gd name="connsiteY29" fmla="*/ 434443 h 1030251"/>
              <a:gd name="connsiteX30" fmla="*/ 493043 w 877835"/>
              <a:gd name="connsiteY30" fmla="*/ 446856 h 1030251"/>
              <a:gd name="connsiteX31" fmla="*/ 484767 w 877835"/>
              <a:gd name="connsiteY31" fmla="*/ 500644 h 1030251"/>
              <a:gd name="connsiteX32" fmla="*/ 459942 w 877835"/>
              <a:gd name="connsiteY32" fmla="*/ 508919 h 1030251"/>
              <a:gd name="connsiteX33" fmla="*/ 447529 w 877835"/>
              <a:gd name="connsiteY33" fmla="*/ 513057 h 1030251"/>
              <a:gd name="connsiteX34" fmla="*/ 418567 w 877835"/>
              <a:gd name="connsiteY34" fmla="*/ 521332 h 1030251"/>
              <a:gd name="connsiteX35" fmla="*/ 410291 w 877835"/>
              <a:gd name="connsiteY35" fmla="*/ 529607 h 1030251"/>
              <a:gd name="connsiteX36" fmla="*/ 418567 w 877835"/>
              <a:gd name="connsiteY36" fmla="*/ 604083 h 1030251"/>
              <a:gd name="connsiteX37" fmla="*/ 451667 w 877835"/>
              <a:gd name="connsiteY37" fmla="*/ 599945 h 1030251"/>
              <a:gd name="connsiteX38" fmla="*/ 484767 w 877835"/>
              <a:gd name="connsiteY38" fmla="*/ 620633 h 1030251"/>
              <a:gd name="connsiteX39" fmla="*/ 501318 w 877835"/>
              <a:gd name="connsiteY39" fmla="*/ 641321 h 1030251"/>
              <a:gd name="connsiteX40" fmla="*/ 509593 w 877835"/>
              <a:gd name="connsiteY40" fmla="*/ 682697 h 1030251"/>
              <a:gd name="connsiteX41" fmla="*/ 513730 w 877835"/>
              <a:gd name="connsiteY41" fmla="*/ 699247 h 1030251"/>
              <a:gd name="connsiteX42" fmla="*/ 517868 w 877835"/>
              <a:gd name="connsiteY42" fmla="*/ 724072 h 1030251"/>
              <a:gd name="connsiteX43" fmla="*/ 497180 w 877835"/>
              <a:gd name="connsiteY43" fmla="*/ 815098 h 1030251"/>
              <a:gd name="connsiteX44" fmla="*/ 480630 w 877835"/>
              <a:gd name="connsiteY44" fmla="*/ 823373 h 1030251"/>
              <a:gd name="connsiteX45" fmla="*/ 472355 w 877835"/>
              <a:gd name="connsiteY45" fmla="*/ 831649 h 1030251"/>
              <a:gd name="connsiteX46" fmla="*/ 459942 w 877835"/>
              <a:gd name="connsiteY46" fmla="*/ 839924 h 1030251"/>
              <a:gd name="connsiteX47" fmla="*/ 451667 w 877835"/>
              <a:gd name="connsiteY47" fmla="*/ 852336 h 1030251"/>
              <a:gd name="connsiteX48" fmla="*/ 443392 w 877835"/>
              <a:gd name="connsiteY48" fmla="*/ 860612 h 1030251"/>
              <a:gd name="connsiteX49" fmla="*/ 476492 w 877835"/>
              <a:gd name="connsiteY49" fmla="*/ 873024 h 1030251"/>
              <a:gd name="connsiteX50" fmla="*/ 505455 w 877835"/>
              <a:gd name="connsiteY50" fmla="*/ 881299 h 1030251"/>
              <a:gd name="connsiteX51" fmla="*/ 526143 w 877835"/>
              <a:gd name="connsiteY51" fmla="*/ 885437 h 1030251"/>
              <a:gd name="connsiteX52" fmla="*/ 608894 w 877835"/>
              <a:gd name="connsiteY52" fmla="*/ 897850 h 1030251"/>
              <a:gd name="connsiteX53" fmla="*/ 621307 w 877835"/>
              <a:gd name="connsiteY53" fmla="*/ 906125 h 1030251"/>
              <a:gd name="connsiteX54" fmla="*/ 625444 w 877835"/>
              <a:gd name="connsiteY54" fmla="*/ 930950 h 1030251"/>
              <a:gd name="connsiteX55" fmla="*/ 654407 w 877835"/>
              <a:gd name="connsiteY55" fmla="*/ 980601 h 1030251"/>
              <a:gd name="connsiteX56" fmla="*/ 699920 w 877835"/>
              <a:gd name="connsiteY56" fmla="*/ 988876 h 1030251"/>
              <a:gd name="connsiteX57" fmla="*/ 799222 w 877835"/>
              <a:gd name="connsiteY57" fmla="*/ 976463 h 1030251"/>
              <a:gd name="connsiteX58" fmla="*/ 824047 w 877835"/>
              <a:gd name="connsiteY58" fmla="*/ 984738 h 1030251"/>
              <a:gd name="connsiteX59" fmla="*/ 836460 w 877835"/>
              <a:gd name="connsiteY59" fmla="*/ 988876 h 1030251"/>
              <a:gd name="connsiteX60" fmla="*/ 865423 w 877835"/>
              <a:gd name="connsiteY60" fmla="*/ 1021976 h 1030251"/>
              <a:gd name="connsiteX61" fmla="*/ 877835 w 877835"/>
              <a:gd name="connsiteY61" fmla="*/ 1030251 h 1030251"/>
              <a:gd name="connsiteX0" fmla="*/ 673 w 877835"/>
              <a:gd name="connsiteY0" fmla="*/ 95164 h 1030251"/>
              <a:gd name="connsiteX1" fmla="*/ 4811 w 877835"/>
              <a:gd name="connsiteY1" fmla="*/ 70338 h 1030251"/>
              <a:gd name="connsiteX2" fmla="*/ 29636 w 877835"/>
              <a:gd name="connsiteY2" fmla="*/ 53788 h 1030251"/>
              <a:gd name="connsiteX3" fmla="*/ 95837 w 877835"/>
              <a:gd name="connsiteY3" fmla="*/ 57926 h 1030251"/>
              <a:gd name="connsiteX4" fmla="*/ 120662 w 877835"/>
              <a:gd name="connsiteY4" fmla="*/ 66201 h 1030251"/>
              <a:gd name="connsiteX5" fmla="*/ 153763 w 877835"/>
              <a:gd name="connsiteY5" fmla="*/ 57926 h 1030251"/>
              <a:gd name="connsiteX6" fmla="*/ 166176 w 877835"/>
              <a:gd name="connsiteY6" fmla="*/ 37238 h 1030251"/>
              <a:gd name="connsiteX7" fmla="*/ 178588 w 877835"/>
              <a:gd name="connsiteY7" fmla="*/ 20688 h 1030251"/>
              <a:gd name="connsiteX8" fmla="*/ 186863 w 877835"/>
              <a:gd name="connsiteY8" fmla="*/ 8275 h 1030251"/>
              <a:gd name="connsiteX9" fmla="*/ 228239 w 877835"/>
              <a:gd name="connsiteY9" fmla="*/ 0 h 1030251"/>
              <a:gd name="connsiteX10" fmla="*/ 253064 w 877835"/>
              <a:gd name="connsiteY10" fmla="*/ 4137 h 1030251"/>
              <a:gd name="connsiteX11" fmla="*/ 348228 w 877835"/>
              <a:gd name="connsiteY11" fmla="*/ 16550 h 1030251"/>
              <a:gd name="connsiteX12" fmla="*/ 373053 w 877835"/>
              <a:gd name="connsiteY12" fmla="*/ 37238 h 1030251"/>
              <a:gd name="connsiteX13" fmla="*/ 377191 w 877835"/>
              <a:gd name="connsiteY13" fmla="*/ 57926 h 1030251"/>
              <a:gd name="connsiteX14" fmla="*/ 389604 w 877835"/>
              <a:gd name="connsiteY14" fmla="*/ 66201 h 1030251"/>
              <a:gd name="connsiteX15" fmla="*/ 426842 w 877835"/>
              <a:gd name="connsiteY15" fmla="*/ 86888 h 1030251"/>
              <a:gd name="connsiteX16" fmla="*/ 422704 w 877835"/>
              <a:gd name="connsiteY16" fmla="*/ 99301 h 1030251"/>
              <a:gd name="connsiteX17" fmla="*/ 435117 w 877835"/>
              <a:gd name="connsiteY17" fmla="*/ 107576 h 1030251"/>
              <a:gd name="connsiteX18" fmla="*/ 468217 w 877835"/>
              <a:gd name="connsiteY18" fmla="*/ 132402 h 1030251"/>
              <a:gd name="connsiteX19" fmla="*/ 484767 w 877835"/>
              <a:gd name="connsiteY19" fmla="*/ 161364 h 1030251"/>
              <a:gd name="connsiteX20" fmla="*/ 493043 w 877835"/>
              <a:gd name="connsiteY20" fmla="*/ 173777 h 1030251"/>
              <a:gd name="connsiteX21" fmla="*/ 501318 w 877835"/>
              <a:gd name="connsiteY21" fmla="*/ 198602 h 1030251"/>
              <a:gd name="connsiteX22" fmla="*/ 505455 w 877835"/>
              <a:gd name="connsiteY22" fmla="*/ 252391 h 1030251"/>
              <a:gd name="connsiteX23" fmla="*/ 517868 w 877835"/>
              <a:gd name="connsiteY23" fmla="*/ 256528 h 1030251"/>
              <a:gd name="connsiteX24" fmla="*/ 526143 w 877835"/>
              <a:gd name="connsiteY24" fmla="*/ 268941 h 1030251"/>
              <a:gd name="connsiteX25" fmla="*/ 522005 w 877835"/>
              <a:gd name="connsiteY25" fmla="*/ 368242 h 1030251"/>
              <a:gd name="connsiteX26" fmla="*/ 497180 w 877835"/>
              <a:gd name="connsiteY26" fmla="*/ 384792 h 1030251"/>
              <a:gd name="connsiteX27" fmla="*/ 472355 w 877835"/>
              <a:gd name="connsiteY27" fmla="*/ 401343 h 1030251"/>
              <a:gd name="connsiteX28" fmla="*/ 476492 w 877835"/>
              <a:gd name="connsiteY28" fmla="*/ 422031 h 1030251"/>
              <a:gd name="connsiteX29" fmla="*/ 488905 w 877835"/>
              <a:gd name="connsiteY29" fmla="*/ 434443 h 1030251"/>
              <a:gd name="connsiteX30" fmla="*/ 493043 w 877835"/>
              <a:gd name="connsiteY30" fmla="*/ 446856 h 1030251"/>
              <a:gd name="connsiteX31" fmla="*/ 484767 w 877835"/>
              <a:gd name="connsiteY31" fmla="*/ 500644 h 1030251"/>
              <a:gd name="connsiteX32" fmla="*/ 459942 w 877835"/>
              <a:gd name="connsiteY32" fmla="*/ 508919 h 1030251"/>
              <a:gd name="connsiteX33" fmla="*/ 447529 w 877835"/>
              <a:gd name="connsiteY33" fmla="*/ 513057 h 1030251"/>
              <a:gd name="connsiteX34" fmla="*/ 418567 w 877835"/>
              <a:gd name="connsiteY34" fmla="*/ 521332 h 1030251"/>
              <a:gd name="connsiteX35" fmla="*/ 410291 w 877835"/>
              <a:gd name="connsiteY35" fmla="*/ 529607 h 1030251"/>
              <a:gd name="connsiteX36" fmla="*/ 418567 w 877835"/>
              <a:gd name="connsiteY36" fmla="*/ 604083 h 1030251"/>
              <a:gd name="connsiteX37" fmla="*/ 451667 w 877835"/>
              <a:gd name="connsiteY37" fmla="*/ 599945 h 1030251"/>
              <a:gd name="connsiteX38" fmla="*/ 484767 w 877835"/>
              <a:gd name="connsiteY38" fmla="*/ 620633 h 1030251"/>
              <a:gd name="connsiteX39" fmla="*/ 501318 w 877835"/>
              <a:gd name="connsiteY39" fmla="*/ 641321 h 1030251"/>
              <a:gd name="connsiteX40" fmla="*/ 509593 w 877835"/>
              <a:gd name="connsiteY40" fmla="*/ 682697 h 1030251"/>
              <a:gd name="connsiteX41" fmla="*/ 513730 w 877835"/>
              <a:gd name="connsiteY41" fmla="*/ 699247 h 1030251"/>
              <a:gd name="connsiteX42" fmla="*/ 517868 w 877835"/>
              <a:gd name="connsiteY42" fmla="*/ 724072 h 1030251"/>
              <a:gd name="connsiteX43" fmla="*/ 497180 w 877835"/>
              <a:gd name="connsiteY43" fmla="*/ 815098 h 1030251"/>
              <a:gd name="connsiteX44" fmla="*/ 480630 w 877835"/>
              <a:gd name="connsiteY44" fmla="*/ 823373 h 1030251"/>
              <a:gd name="connsiteX45" fmla="*/ 472355 w 877835"/>
              <a:gd name="connsiteY45" fmla="*/ 831649 h 1030251"/>
              <a:gd name="connsiteX46" fmla="*/ 459942 w 877835"/>
              <a:gd name="connsiteY46" fmla="*/ 839924 h 1030251"/>
              <a:gd name="connsiteX47" fmla="*/ 451667 w 877835"/>
              <a:gd name="connsiteY47" fmla="*/ 852336 h 1030251"/>
              <a:gd name="connsiteX48" fmla="*/ 443392 w 877835"/>
              <a:gd name="connsiteY48" fmla="*/ 860612 h 1030251"/>
              <a:gd name="connsiteX49" fmla="*/ 476492 w 877835"/>
              <a:gd name="connsiteY49" fmla="*/ 873024 h 1030251"/>
              <a:gd name="connsiteX50" fmla="*/ 505455 w 877835"/>
              <a:gd name="connsiteY50" fmla="*/ 881299 h 1030251"/>
              <a:gd name="connsiteX51" fmla="*/ 526143 w 877835"/>
              <a:gd name="connsiteY51" fmla="*/ 885437 h 1030251"/>
              <a:gd name="connsiteX52" fmla="*/ 608894 w 877835"/>
              <a:gd name="connsiteY52" fmla="*/ 897850 h 1030251"/>
              <a:gd name="connsiteX53" fmla="*/ 621307 w 877835"/>
              <a:gd name="connsiteY53" fmla="*/ 906125 h 1030251"/>
              <a:gd name="connsiteX54" fmla="*/ 625444 w 877835"/>
              <a:gd name="connsiteY54" fmla="*/ 930950 h 1030251"/>
              <a:gd name="connsiteX55" fmla="*/ 654407 w 877835"/>
              <a:gd name="connsiteY55" fmla="*/ 980601 h 1030251"/>
              <a:gd name="connsiteX56" fmla="*/ 699920 w 877835"/>
              <a:gd name="connsiteY56" fmla="*/ 988876 h 1030251"/>
              <a:gd name="connsiteX57" fmla="*/ 799222 w 877835"/>
              <a:gd name="connsiteY57" fmla="*/ 976463 h 1030251"/>
              <a:gd name="connsiteX58" fmla="*/ 824047 w 877835"/>
              <a:gd name="connsiteY58" fmla="*/ 984738 h 1030251"/>
              <a:gd name="connsiteX59" fmla="*/ 836460 w 877835"/>
              <a:gd name="connsiteY59" fmla="*/ 988876 h 1030251"/>
              <a:gd name="connsiteX60" fmla="*/ 865423 w 877835"/>
              <a:gd name="connsiteY60" fmla="*/ 1021976 h 1030251"/>
              <a:gd name="connsiteX61" fmla="*/ 877835 w 877835"/>
              <a:gd name="connsiteY61" fmla="*/ 1030251 h 1030251"/>
              <a:gd name="connsiteX0" fmla="*/ 673 w 877835"/>
              <a:gd name="connsiteY0" fmla="*/ 95164 h 1030251"/>
              <a:gd name="connsiteX1" fmla="*/ 4811 w 877835"/>
              <a:gd name="connsiteY1" fmla="*/ 70338 h 1030251"/>
              <a:gd name="connsiteX2" fmla="*/ 29636 w 877835"/>
              <a:gd name="connsiteY2" fmla="*/ 53788 h 1030251"/>
              <a:gd name="connsiteX3" fmla="*/ 95837 w 877835"/>
              <a:gd name="connsiteY3" fmla="*/ 57926 h 1030251"/>
              <a:gd name="connsiteX4" fmla="*/ 120662 w 877835"/>
              <a:gd name="connsiteY4" fmla="*/ 66201 h 1030251"/>
              <a:gd name="connsiteX5" fmla="*/ 153763 w 877835"/>
              <a:gd name="connsiteY5" fmla="*/ 57926 h 1030251"/>
              <a:gd name="connsiteX6" fmla="*/ 166176 w 877835"/>
              <a:gd name="connsiteY6" fmla="*/ 37238 h 1030251"/>
              <a:gd name="connsiteX7" fmla="*/ 178588 w 877835"/>
              <a:gd name="connsiteY7" fmla="*/ 20688 h 1030251"/>
              <a:gd name="connsiteX8" fmla="*/ 186863 w 877835"/>
              <a:gd name="connsiteY8" fmla="*/ 8275 h 1030251"/>
              <a:gd name="connsiteX9" fmla="*/ 228239 w 877835"/>
              <a:gd name="connsiteY9" fmla="*/ 0 h 1030251"/>
              <a:gd name="connsiteX10" fmla="*/ 253064 w 877835"/>
              <a:gd name="connsiteY10" fmla="*/ 4137 h 1030251"/>
              <a:gd name="connsiteX11" fmla="*/ 348228 w 877835"/>
              <a:gd name="connsiteY11" fmla="*/ 16550 h 1030251"/>
              <a:gd name="connsiteX12" fmla="*/ 373053 w 877835"/>
              <a:gd name="connsiteY12" fmla="*/ 37238 h 1030251"/>
              <a:gd name="connsiteX13" fmla="*/ 377191 w 877835"/>
              <a:gd name="connsiteY13" fmla="*/ 57926 h 1030251"/>
              <a:gd name="connsiteX14" fmla="*/ 389604 w 877835"/>
              <a:gd name="connsiteY14" fmla="*/ 66201 h 1030251"/>
              <a:gd name="connsiteX15" fmla="*/ 426842 w 877835"/>
              <a:gd name="connsiteY15" fmla="*/ 86888 h 1030251"/>
              <a:gd name="connsiteX16" fmla="*/ 422704 w 877835"/>
              <a:gd name="connsiteY16" fmla="*/ 99301 h 1030251"/>
              <a:gd name="connsiteX17" fmla="*/ 435117 w 877835"/>
              <a:gd name="connsiteY17" fmla="*/ 107576 h 1030251"/>
              <a:gd name="connsiteX18" fmla="*/ 468217 w 877835"/>
              <a:gd name="connsiteY18" fmla="*/ 132402 h 1030251"/>
              <a:gd name="connsiteX19" fmla="*/ 484767 w 877835"/>
              <a:gd name="connsiteY19" fmla="*/ 161364 h 1030251"/>
              <a:gd name="connsiteX20" fmla="*/ 493043 w 877835"/>
              <a:gd name="connsiteY20" fmla="*/ 173777 h 1030251"/>
              <a:gd name="connsiteX21" fmla="*/ 501318 w 877835"/>
              <a:gd name="connsiteY21" fmla="*/ 198602 h 1030251"/>
              <a:gd name="connsiteX22" fmla="*/ 505455 w 877835"/>
              <a:gd name="connsiteY22" fmla="*/ 252391 h 1030251"/>
              <a:gd name="connsiteX23" fmla="*/ 517868 w 877835"/>
              <a:gd name="connsiteY23" fmla="*/ 256528 h 1030251"/>
              <a:gd name="connsiteX24" fmla="*/ 526143 w 877835"/>
              <a:gd name="connsiteY24" fmla="*/ 268941 h 1030251"/>
              <a:gd name="connsiteX25" fmla="*/ 522005 w 877835"/>
              <a:gd name="connsiteY25" fmla="*/ 368242 h 1030251"/>
              <a:gd name="connsiteX26" fmla="*/ 497180 w 877835"/>
              <a:gd name="connsiteY26" fmla="*/ 384792 h 1030251"/>
              <a:gd name="connsiteX27" fmla="*/ 472355 w 877835"/>
              <a:gd name="connsiteY27" fmla="*/ 401343 h 1030251"/>
              <a:gd name="connsiteX28" fmla="*/ 476492 w 877835"/>
              <a:gd name="connsiteY28" fmla="*/ 422031 h 1030251"/>
              <a:gd name="connsiteX29" fmla="*/ 488905 w 877835"/>
              <a:gd name="connsiteY29" fmla="*/ 434443 h 1030251"/>
              <a:gd name="connsiteX30" fmla="*/ 493043 w 877835"/>
              <a:gd name="connsiteY30" fmla="*/ 446856 h 1030251"/>
              <a:gd name="connsiteX31" fmla="*/ 484767 w 877835"/>
              <a:gd name="connsiteY31" fmla="*/ 500644 h 1030251"/>
              <a:gd name="connsiteX32" fmla="*/ 459942 w 877835"/>
              <a:gd name="connsiteY32" fmla="*/ 508919 h 1030251"/>
              <a:gd name="connsiteX33" fmla="*/ 447529 w 877835"/>
              <a:gd name="connsiteY33" fmla="*/ 513057 h 1030251"/>
              <a:gd name="connsiteX34" fmla="*/ 418567 w 877835"/>
              <a:gd name="connsiteY34" fmla="*/ 521332 h 1030251"/>
              <a:gd name="connsiteX35" fmla="*/ 410291 w 877835"/>
              <a:gd name="connsiteY35" fmla="*/ 529607 h 1030251"/>
              <a:gd name="connsiteX36" fmla="*/ 418567 w 877835"/>
              <a:gd name="connsiteY36" fmla="*/ 604083 h 1030251"/>
              <a:gd name="connsiteX37" fmla="*/ 451667 w 877835"/>
              <a:gd name="connsiteY37" fmla="*/ 599945 h 1030251"/>
              <a:gd name="connsiteX38" fmla="*/ 484767 w 877835"/>
              <a:gd name="connsiteY38" fmla="*/ 620633 h 1030251"/>
              <a:gd name="connsiteX39" fmla="*/ 501318 w 877835"/>
              <a:gd name="connsiteY39" fmla="*/ 641321 h 1030251"/>
              <a:gd name="connsiteX40" fmla="*/ 509593 w 877835"/>
              <a:gd name="connsiteY40" fmla="*/ 682697 h 1030251"/>
              <a:gd name="connsiteX41" fmla="*/ 513730 w 877835"/>
              <a:gd name="connsiteY41" fmla="*/ 699247 h 1030251"/>
              <a:gd name="connsiteX42" fmla="*/ 517868 w 877835"/>
              <a:gd name="connsiteY42" fmla="*/ 724072 h 1030251"/>
              <a:gd name="connsiteX43" fmla="*/ 497180 w 877835"/>
              <a:gd name="connsiteY43" fmla="*/ 815098 h 1030251"/>
              <a:gd name="connsiteX44" fmla="*/ 480630 w 877835"/>
              <a:gd name="connsiteY44" fmla="*/ 823373 h 1030251"/>
              <a:gd name="connsiteX45" fmla="*/ 472355 w 877835"/>
              <a:gd name="connsiteY45" fmla="*/ 831649 h 1030251"/>
              <a:gd name="connsiteX46" fmla="*/ 459942 w 877835"/>
              <a:gd name="connsiteY46" fmla="*/ 839924 h 1030251"/>
              <a:gd name="connsiteX47" fmla="*/ 451667 w 877835"/>
              <a:gd name="connsiteY47" fmla="*/ 852336 h 1030251"/>
              <a:gd name="connsiteX48" fmla="*/ 443392 w 877835"/>
              <a:gd name="connsiteY48" fmla="*/ 860612 h 1030251"/>
              <a:gd name="connsiteX49" fmla="*/ 440368 w 877835"/>
              <a:gd name="connsiteY49" fmla="*/ 860771 h 1030251"/>
              <a:gd name="connsiteX50" fmla="*/ 476492 w 877835"/>
              <a:gd name="connsiteY50" fmla="*/ 873024 h 1030251"/>
              <a:gd name="connsiteX51" fmla="*/ 505455 w 877835"/>
              <a:gd name="connsiteY51" fmla="*/ 881299 h 1030251"/>
              <a:gd name="connsiteX52" fmla="*/ 526143 w 877835"/>
              <a:gd name="connsiteY52" fmla="*/ 885437 h 1030251"/>
              <a:gd name="connsiteX53" fmla="*/ 608894 w 877835"/>
              <a:gd name="connsiteY53" fmla="*/ 897850 h 1030251"/>
              <a:gd name="connsiteX54" fmla="*/ 621307 w 877835"/>
              <a:gd name="connsiteY54" fmla="*/ 906125 h 1030251"/>
              <a:gd name="connsiteX55" fmla="*/ 625444 w 877835"/>
              <a:gd name="connsiteY55" fmla="*/ 930950 h 1030251"/>
              <a:gd name="connsiteX56" fmla="*/ 654407 w 877835"/>
              <a:gd name="connsiteY56" fmla="*/ 980601 h 1030251"/>
              <a:gd name="connsiteX57" fmla="*/ 699920 w 877835"/>
              <a:gd name="connsiteY57" fmla="*/ 988876 h 1030251"/>
              <a:gd name="connsiteX58" fmla="*/ 799222 w 877835"/>
              <a:gd name="connsiteY58" fmla="*/ 976463 h 1030251"/>
              <a:gd name="connsiteX59" fmla="*/ 824047 w 877835"/>
              <a:gd name="connsiteY59" fmla="*/ 984738 h 1030251"/>
              <a:gd name="connsiteX60" fmla="*/ 836460 w 877835"/>
              <a:gd name="connsiteY60" fmla="*/ 988876 h 1030251"/>
              <a:gd name="connsiteX61" fmla="*/ 865423 w 877835"/>
              <a:gd name="connsiteY61" fmla="*/ 1021976 h 1030251"/>
              <a:gd name="connsiteX62" fmla="*/ 877835 w 877835"/>
              <a:gd name="connsiteY62" fmla="*/ 1030251 h 10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77835" h="1030251">
                <a:moveTo>
                  <a:pt x="673" y="95164"/>
                </a:moveTo>
                <a:cubicBezTo>
                  <a:pt x="2052" y="86889"/>
                  <a:pt x="0" y="77211"/>
                  <a:pt x="4811" y="70338"/>
                </a:cubicBezTo>
                <a:cubicBezTo>
                  <a:pt x="10514" y="62190"/>
                  <a:pt x="29636" y="53788"/>
                  <a:pt x="29636" y="53788"/>
                </a:cubicBezTo>
                <a:cubicBezTo>
                  <a:pt x="51703" y="55167"/>
                  <a:pt x="73930" y="54939"/>
                  <a:pt x="95837" y="57926"/>
                </a:cubicBezTo>
                <a:cubicBezTo>
                  <a:pt x="104480" y="59105"/>
                  <a:pt x="120662" y="66201"/>
                  <a:pt x="120662" y="66201"/>
                </a:cubicBezTo>
                <a:cubicBezTo>
                  <a:pt x="131696" y="63443"/>
                  <a:pt x="144168" y="64032"/>
                  <a:pt x="153763" y="57926"/>
                </a:cubicBezTo>
                <a:cubicBezTo>
                  <a:pt x="160548" y="53608"/>
                  <a:pt x="161715" y="43929"/>
                  <a:pt x="166176" y="37238"/>
                </a:cubicBezTo>
                <a:cubicBezTo>
                  <a:pt x="170001" y="31500"/>
                  <a:pt x="174580" y="26299"/>
                  <a:pt x="178588" y="20688"/>
                </a:cubicBezTo>
                <a:cubicBezTo>
                  <a:pt x="181478" y="16641"/>
                  <a:pt x="182273" y="10188"/>
                  <a:pt x="186863" y="8275"/>
                </a:cubicBezTo>
                <a:cubicBezTo>
                  <a:pt x="199846" y="2865"/>
                  <a:pt x="214447" y="2758"/>
                  <a:pt x="228239" y="0"/>
                </a:cubicBezTo>
                <a:cubicBezTo>
                  <a:pt x="236514" y="1379"/>
                  <a:pt x="244754" y="2991"/>
                  <a:pt x="253064" y="4137"/>
                </a:cubicBezTo>
                <a:cubicBezTo>
                  <a:pt x="284754" y="8508"/>
                  <a:pt x="316814" y="10509"/>
                  <a:pt x="348228" y="16550"/>
                </a:cubicBezTo>
                <a:cubicBezTo>
                  <a:pt x="355362" y="17922"/>
                  <a:pt x="369066" y="33250"/>
                  <a:pt x="373053" y="37238"/>
                </a:cubicBezTo>
                <a:cubicBezTo>
                  <a:pt x="374432" y="44134"/>
                  <a:pt x="373702" y="51820"/>
                  <a:pt x="377191" y="57926"/>
                </a:cubicBezTo>
                <a:cubicBezTo>
                  <a:pt x="379658" y="62244"/>
                  <a:pt x="385784" y="63018"/>
                  <a:pt x="389604" y="66201"/>
                </a:cubicBezTo>
                <a:cubicBezTo>
                  <a:pt x="414378" y="86846"/>
                  <a:pt x="387231" y="73685"/>
                  <a:pt x="426842" y="86888"/>
                </a:cubicBezTo>
                <a:cubicBezTo>
                  <a:pt x="425463" y="91026"/>
                  <a:pt x="421084" y="95251"/>
                  <a:pt x="422704" y="99301"/>
                </a:cubicBezTo>
                <a:cubicBezTo>
                  <a:pt x="424551" y="103918"/>
                  <a:pt x="431341" y="104340"/>
                  <a:pt x="435117" y="107576"/>
                </a:cubicBezTo>
                <a:cubicBezTo>
                  <a:pt x="464396" y="132672"/>
                  <a:pt x="438074" y="117329"/>
                  <a:pt x="468217" y="132402"/>
                </a:cubicBezTo>
                <a:cubicBezTo>
                  <a:pt x="488381" y="162646"/>
                  <a:pt x="482300" y="157046"/>
                  <a:pt x="484767" y="161364"/>
                </a:cubicBezTo>
                <a:cubicBezTo>
                  <a:pt x="487234" y="165682"/>
                  <a:pt x="490284" y="169639"/>
                  <a:pt x="493043" y="173777"/>
                </a:cubicBezTo>
                <a:cubicBezTo>
                  <a:pt x="495801" y="182052"/>
                  <a:pt x="500649" y="189905"/>
                  <a:pt x="501318" y="198602"/>
                </a:cubicBezTo>
                <a:cubicBezTo>
                  <a:pt x="502697" y="216532"/>
                  <a:pt x="500515" y="235100"/>
                  <a:pt x="505455" y="252391"/>
                </a:cubicBezTo>
                <a:cubicBezTo>
                  <a:pt x="506653" y="256585"/>
                  <a:pt x="513730" y="255149"/>
                  <a:pt x="517868" y="256528"/>
                </a:cubicBezTo>
                <a:cubicBezTo>
                  <a:pt x="520626" y="260666"/>
                  <a:pt x="526143" y="263968"/>
                  <a:pt x="526143" y="268941"/>
                </a:cubicBezTo>
                <a:cubicBezTo>
                  <a:pt x="526143" y="386239"/>
                  <a:pt x="507366" y="324321"/>
                  <a:pt x="522005" y="368242"/>
                </a:cubicBezTo>
                <a:cubicBezTo>
                  <a:pt x="505902" y="392397"/>
                  <a:pt x="523899" y="371432"/>
                  <a:pt x="497180" y="384792"/>
                </a:cubicBezTo>
                <a:cubicBezTo>
                  <a:pt x="488285" y="389240"/>
                  <a:pt x="480630" y="395826"/>
                  <a:pt x="472355" y="401343"/>
                </a:cubicBezTo>
                <a:cubicBezTo>
                  <a:pt x="473734" y="408239"/>
                  <a:pt x="473347" y="415741"/>
                  <a:pt x="476492" y="422031"/>
                </a:cubicBezTo>
                <a:cubicBezTo>
                  <a:pt x="479109" y="427265"/>
                  <a:pt x="485659" y="429575"/>
                  <a:pt x="488905" y="434443"/>
                </a:cubicBezTo>
                <a:cubicBezTo>
                  <a:pt x="491324" y="438072"/>
                  <a:pt x="491664" y="442718"/>
                  <a:pt x="493043" y="446856"/>
                </a:cubicBezTo>
                <a:cubicBezTo>
                  <a:pt x="490284" y="464785"/>
                  <a:pt x="493304" y="484638"/>
                  <a:pt x="484767" y="500644"/>
                </a:cubicBezTo>
                <a:cubicBezTo>
                  <a:pt x="480662" y="508340"/>
                  <a:pt x="468217" y="506161"/>
                  <a:pt x="459942" y="508919"/>
                </a:cubicBezTo>
                <a:cubicBezTo>
                  <a:pt x="455804" y="510298"/>
                  <a:pt x="451760" y="511999"/>
                  <a:pt x="447529" y="513057"/>
                </a:cubicBezTo>
                <a:cubicBezTo>
                  <a:pt x="426748" y="518252"/>
                  <a:pt x="436374" y="515396"/>
                  <a:pt x="418567" y="521332"/>
                </a:cubicBezTo>
                <a:cubicBezTo>
                  <a:pt x="415808" y="524090"/>
                  <a:pt x="410520" y="525713"/>
                  <a:pt x="410291" y="529607"/>
                </a:cubicBezTo>
                <a:cubicBezTo>
                  <a:pt x="407634" y="574769"/>
                  <a:pt x="409362" y="576471"/>
                  <a:pt x="418567" y="604083"/>
                </a:cubicBezTo>
                <a:cubicBezTo>
                  <a:pt x="429600" y="602704"/>
                  <a:pt x="440548" y="599945"/>
                  <a:pt x="451667" y="599945"/>
                </a:cubicBezTo>
                <a:cubicBezTo>
                  <a:pt x="468760" y="599945"/>
                  <a:pt x="473836" y="608336"/>
                  <a:pt x="484767" y="620633"/>
                </a:cubicBezTo>
                <a:cubicBezTo>
                  <a:pt x="490634" y="627234"/>
                  <a:pt x="495801" y="634425"/>
                  <a:pt x="501318" y="641321"/>
                </a:cubicBezTo>
                <a:cubicBezTo>
                  <a:pt x="510927" y="679762"/>
                  <a:pt x="499448" y="631973"/>
                  <a:pt x="509593" y="682697"/>
                </a:cubicBezTo>
                <a:cubicBezTo>
                  <a:pt x="510708" y="688273"/>
                  <a:pt x="512615" y="693671"/>
                  <a:pt x="513730" y="699247"/>
                </a:cubicBezTo>
                <a:cubicBezTo>
                  <a:pt x="515375" y="707473"/>
                  <a:pt x="516489" y="715797"/>
                  <a:pt x="517868" y="724072"/>
                </a:cubicBezTo>
                <a:cubicBezTo>
                  <a:pt x="506655" y="841814"/>
                  <a:pt x="537573" y="797788"/>
                  <a:pt x="497180" y="815098"/>
                </a:cubicBezTo>
                <a:cubicBezTo>
                  <a:pt x="491511" y="817528"/>
                  <a:pt x="486147" y="820615"/>
                  <a:pt x="480630" y="823373"/>
                </a:cubicBezTo>
                <a:cubicBezTo>
                  <a:pt x="477872" y="826132"/>
                  <a:pt x="475401" y="829212"/>
                  <a:pt x="472355" y="831649"/>
                </a:cubicBezTo>
                <a:cubicBezTo>
                  <a:pt x="468472" y="834756"/>
                  <a:pt x="463458" y="836408"/>
                  <a:pt x="459942" y="839924"/>
                </a:cubicBezTo>
                <a:cubicBezTo>
                  <a:pt x="456426" y="843440"/>
                  <a:pt x="454773" y="848453"/>
                  <a:pt x="451667" y="852336"/>
                </a:cubicBezTo>
                <a:cubicBezTo>
                  <a:pt x="449230" y="855382"/>
                  <a:pt x="446150" y="857853"/>
                  <a:pt x="443392" y="860612"/>
                </a:cubicBezTo>
                <a:cubicBezTo>
                  <a:pt x="441509" y="862018"/>
                  <a:pt x="434851" y="858702"/>
                  <a:pt x="440368" y="860771"/>
                </a:cubicBezTo>
                <a:cubicBezTo>
                  <a:pt x="445885" y="862840"/>
                  <a:pt x="465644" y="869603"/>
                  <a:pt x="476492" y="873024"/>
                </a:cubicBezTo>
                <a:cubicBezTo>
                  <a:pt x="486233" y="875459"/>
                  <a:pt x="495714" y="878864"/>
                  <a:pt x="505455" y="881299"/>
                </a:cubicBezTo>
                <a:cubicBezTo>
                  <a:pt x="512278" y="883005"/>
                  <a:pt x="519199" y="884326"/>
                  <a:pt x="526143" y="885437"/>
                </a:cubicBezTo>
                <a:cubicBezTo>
                  <a:pt x="553685" y="889844"/>
                  <a:pt x="581310" y="893712"/>
                  <a:pt x="608894" y="897850"/>
                </a:cubicBezTo>
                <a:cubicBezTo>
                  <a:pt x="613032" y="900608"/>
                  <a:pt x="619083" y="901677"/>
                  <a:pt x="621307" y="906125"/>
                </a:cubicBezTo>
                <a:cubicBezTo>
                  <a:pt x="625059" y="913628"/>
                  <a:pt x="622791" y="922991"/>
                  <a:pt x="625444" y="930950"/>
                </a:cubicBezTo>
                <a:cubicBezTo>
                  <a:pt x="626566" y="934315"/>
                  <a:pt x="640061" y="975477"/>
                  <a:pt x="654407" y="980601"/>
                </a:cubicBezTo>
                <a:cubicBezTo>
                  <a:pt x="668928" y="985787"/>
                  <a:pt x="684749" y="986118"/>
                  <a:pt x="699920" y="988876"/>
                </a:cubicBezTo>
                <a:cubicBezTo>
                  <a:pt x="752592" y="969723"/>
                  <a:pt x="740188" y="967142"/>
                  <a:pt x="799222" y="976463"/>
                </a:cubicBezTo>
                <a:cubicBezTo>
                  <a:pt x="807838" y="977823"/>
                  <a:pt x="815772" y="981980"/>
                  <a:pt x="824047" y="984738"/>
                </a:cubicBezTo>
                <a:lnTo>
                  <a:pt x="836460" y="988876"/>
                </a:lnTo>
                <a:cubicBezTo>
                  <a:pt x="845208" y="1001998"/>
                  <a:pt x="850901" y="1012294"/>
                  <a:pt x="865423" y="1021976"/>
                </a:cubicBezTo>
                <a:lnTo>
                  <a:pt x="877835" y="1030251"/>
                </a:ln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918450" y="3444875"/>
            <a:ext cx="127000" cy="88900"/>
          </a:xfrm>
          <a:custGeom>
            <a:avLst/>
            <a:gdLst>
              <a:gd name="connsiteX0" fmla="*/ 0 w 127150"/>
              <a:gd name="connsiteY0" fmla="*/ 69905 h 90209"/>
              <a:gd name="connsiteX1" fmla="*/ 32463 w 127150"/>
              <a:gd name="connsiteY1" fmla="*/ 88842 h 90209"/>
              <a:gd name="connsiteX2" fmla="*/ 56811 w 127150"/>
              <a:gd name="connsiteY2" fmla="*/ 83431 h 90209"/>
              <a:gd name="connsiteX3" fmla="*/ 67633 w 127150"/>
              <a:gd name="connsiteY3" fmla="*/ 61789 h 90209"/>
              <a:gd name="connsiteX4" fmla="*/ 73043 w 127150"/>
              <a:gd name="connsiteY4" fmla="*/ 53673 h 90209"/>
              <a:gd name="connsiteX5" fmla="*/ 75749 w 127150"/>
              <a:gd name="connsiteY5" fmla="*/ 26620 h 90209"/>
              <a:gd name="connsiteX6" fmla="*/ 97391 w 127150"/>
              <a:gd name="connsiteY6" fmla="*/ 2272 h 90209"/>
              <a:gd name="connsiteX7" fmla="*/ 127150 w 127150"/>
              <a:gd name="connsiteY7" fmla="*/ 2272 h 9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50" h="90209">
                <a:moveTo>
                  <a:pt x="0" y="69905"/>
                </a:moveTo>
                <a:cubicBezTo>
                  <a:pt x="8434" y="75527"/>
                  <a:pt x="26426" y="87836"/>
                  <a:pt x="32463" y="88842"/>
                </a:cubicBezTo>
                <a:cubicBezTo>
                  <a:pt x="40664" y="90209"/>
                  <a:pt x="48695" y="85235"/>
                  <a:pt x="56811" y="83431"/>
                </a:cubicBezTo>
                <a:cubicBezTo>
                  <a:pt x="60418" y="76217"/>
                  <a:pt x="63771" y="68870"/>
                  <a:pt x="67633" y="61789"/>
                </a:cubicBezTo>
                <a:cubicBezTo>
                  <a:pt x="69190" y="58935"/>
                  <a:pt x="72312" y="56841"/>
                  <a:pt x="73043" y="53673"/>
                </a:cubicBezTo>
                <a:cubicBezTo>
                  <a:pt x="75081" y="44842"/>
                  <a:pt x="73972" y="35507"/>
                  <a:pt x="75749" y="26620"/>
                </a:cubicBezTo>
                <a:cubicBezTo>
                  <a:pt x="78098" y="14874"/>
                  <a:pt x="84450" y="5317"/>
                  <a:pt x="97391" y="2272"/>
                </a:cubicBezTo>
                <a:cubicBezTo>
                  <a:pt x="107047" y="0"/>
                  <a:pt x="117230" y="2272"/>
                  <a:pt x="127150" y="2272"/>
                </a:cubicBez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459788" y="3608388"/>
            <a:ext cx="34925" cy="30162"/>
          </a:xfrm>
          <a:custGeom>
            <a:avLst/>
            <a:gdLst>
              <a:gd name="connsiteX0" fmla="*/ 0 w 35807"/>
              <a:gd name="connsiteY0" fmla="*/ 0 h 28966"/>
              <a:gd name="connsiteX1" fmla="*/ 32464 w 35807"/>
              <a:gd name="connsiteY1" fmla="*/ 18937 h 28966"/>
              <a:gd name="connsiteX2" fmla="*/ 0 w 35807"/>
              <a:gd name="connsiteY2" fmla="*/ 0 h 2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07" h="28966">
                <a:moveTo>
                  <a:pt x="0" y="0"/>
                </a:moveTo>
                <a:cubicBezTo>
                  <a:pt x="0" y="0"/>
                  <a:pt x="19215" y="1272"/>
                  <a:pt x="32464" y="18937"/>
                </a:cubicBezTo>
                <a:cubicBezTo>
                  <a:pt x="35807" y="28966"/>
                  <a:pt x="0" y="0"/>
                  <a:pt x="0" y="0"/>
                </a:cubicBezTo>
                <a:close/>
              </a:path>
            </a:pathLst>
          </a:custGeom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53" name="TextBox 35"/>
          <p:cNvSpPr txBox="1">
            <a:spLocks noChangeArrowheads="1"/>
          </p:cNvSpPr>
          <p:nvPr/>
        </p:nvSpPr>
        <p:spPr bwMode="auto">
          <a:xfrm>
            <a:off x="3962400" y="5257800"/>
            <a:ext cx="461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Goudy Old Style" pitchFamily="18" charset="0"/>
              </a:rPr>
              <a:t>Basin Map of Maharashtra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FF00"/>
                </a:solidFill>
                <a:effectLst/>
                <a:latin typeface="Goudy Old Style" pitchFamily="18" charset="0"/>
                <a:cs typeface="Times New Roman" panose="02020603050405020304" pitchFamily="18" charset="0"/>
              </a:rPr>
              <a:t>State Water Policy 2003</a:t>
            </a:r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676400"/>
            <a:ext cx="8305800" cy="442277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00FF00"/>
                </a:solidFill>
                <a:latin typeface="Goudy Old Style" pitchFamily="18" charset="0"/>
              </a:rPr>
              <a:t>Objectives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800" b="1" dirty="0" smtClean="0">
                <a:effectLst/>
                <a:latin typeface="Goudy Old Style" pitchFamily="18" charset="0"/>
              </a:rPr>
              <a:t>To ensure the sustainable development, optimal use and equitable management of Water Resources.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800" b="1" dirty="0" smtClean="0">
                <a:effectLst/>
                <a:latin typeface="Goudy Old Style" pitchFamily="18" charset="0"/>
              </a:rPr>
              <a:t>To provide the greatest economic &amp; social benefits of the water resources to the people.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7F892D-0446-482D-9556-37E5861EFA3C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smtClean="0">
                <a:solidFill>
                  <a:srgbClr val="FFFF00"/>
                </a:solidFill>
                <a:effectLst/>
                <a:latin typeface="Goudy Old Style" pitchFamily="18" charset="0"/>
                <a:cs typeface="Times New Roman" panose="02020603050405020304" pitchFamily="18" charset="0"/>
              </a:rPr>
              <a:t>Maharashtra Water Resources Regulatory Authority (MWRRA) Act, 2005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905000"/>
            <a:ext cx="8483600" cy="4724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FF00"/>
                </a:solidFill>
                <a:effectLst/>
                <a:latin typeface="Goudy Old Style" pitchFamily="18" charset="0"/>
              </a:rPr>
              <a:t>Main Objectives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smtClean="0">
                <a:effectLst/>
                <a:latin typeface="Goudy Old Style" pitchFamily="18" charset="0"/>
              </a:rPr>
              <a:t>To regulate water resources of the state as per State Water Policy and  Integrated State Water Plan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smtClean="0">
                <a:effectLst/>
                <a:latin typeface="Goudy Old Style" pitchFamily="18" charset="0"/>
              </a:rPr>
              <a:t>To facilitate and ensure judicious, </a:t>
            </a:r>
            <a:r>
              <a:rPr lang="en-US" altLang="en-US" sz="2800" b="1" u="sng" smtClean="0">
                <a:solidFill>
                  <a:srgbClr val="66FF33"/>
                </a:solidFill>
                <a:effectLst/>
                <a:latin typeface="Goudy Old Style" pitchFamily="18" charset="0"/>
              </a:rPr>
              <a:t>equitable</a:t>
            </a:r>
            <a:r>
              <a:rPr lang="en-US" altLang="en-US" sz="2800" b="1" smtClean="0">
                <a:effectLst/>
                <a:latin typeface="Goudy Old Style" pitchFamily="18" charset="0"/>
              </a:rPr>
              <a:t> and sustainable management, allocation and utilization of water resources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EF6181-038D-4E3C-8252-44A3191FE949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  <a:t>Background of IWRM in </a:t>
            </a:r>
            <a:b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  <a:t>Upper Godavari Basin </a:t>
            </a:r>
            <a:br>
              <a:rPr lang="en-US" sz="3600" b="1" dirty="0" smtClean="0">
                <a:solidFill>
                  <a:srgbClr val="FFFF00"/>
                </a:solidFill>
                <a:latin typeface="Goudy Old Style" pitchFamily="18" charset="0"/>
              </a:rPr>
            </a:br>
            <a:endParaRPr lang="en-US" sz="3600" b="1" dirty="0" smtClean="0">
              <a:solidFill>
                <a:srgbClr val="FFFF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6F3F2B-7A14-4E9D-B16C-7E833FF16792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FFF00"/>
                </a:solidFill>
                <a:latin typeface="Goudy Old Style" pitchFamily="18" charset="0"/>
              </a:rPr>
              <a:t>Murray - Darling Basin  in Australia </a:t>
            </a:r>
            <a:endParaRPr lang="en-US" sz="3200" b="1" dirty="0" smtClean="0">
              <a:solidFill>
                <a:srgbClr val="FFFF00"/>
              </a:solidFill>
              <a:latin typeface="Goudy Old Style" pitchFamily="18" charset="0"/>
            </a:endParaRP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572000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800" b="1" dirty="0" smtClean="0">
                <a:latin typeface="Goudy Old Style" pitchFamily="18" charset="0"/>
              </a:rPr>
              <a:t>IWRM is successfully implemented on Murray Darling Basin  in Australia</a:t>
            </a:r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800" b="1" dirty="0" smtClean="0">
                <a:latin typeface="Goudy Old Style" pitchFamily="18" charset="0"/>
              </a:rPr>
              <a:t>It is largest River Basin System of Australia covering 14% of land area  of the continent</a:t>
            </a:r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800" b="1" dirty="0" smtClean="0">
                <a:latin typeface="Goudy Old Style" pitchFamily="18" charset="0"/>
              </a:rPr>
              <a:t>Rainfall </a:t>
            </a:r>
            <a:r>
              <a:rPr lang="en-GB" sz="2800" b="1" dirty="0" smtClean="0">
                <a:latin typeface="Goudy Old Style" pitchFamily="18" charset="0"/>
              </a:rPr>
              <a:t>variability </a:t>
            </a:r>
            <a:r>
              <a:rPr lang="en-GB" sz="2800" b="1" dirty="0" smtClean="0">
                <a:latin typeface="Goudy Old Style" pitchFamily="18" charset="0"/>
              </a:rPr>
              <a:t>is very high</a:t>
            </a:r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rgbClr val="66FF33"/>
                </a:solidFill>
                <a:latin typeface="Goudy Old Style" pitchFamily="18" charset="0"/>
              </a:rPr>
              <a:t>It was observed that the situation of the basin is similar to upper Godavari Basin </a:t>
            </a:r>
            <a:endParaRPr lang="en-US" sz="2800" b="1" dirty="0" smtClean="0">
              <a:solidFill>
                <a:srgbClr val="66FF33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Goudy Old Style" pitchFamily="18" charset="0"/>
              </a:rPr>
              <a:t>Why IWRM of UGB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2057400"/>
            <a:ext cx="8686800" cy="4419600"/>
          </a:xfrm>
        </p:spPr>
        <p:txBody>
          <a:bodyPr/>
          <a:lstStyle/>
          <a:p>
            <a:pPr marL="514350" indent="-514350" algn="just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 smtClean="0">
                <a:latin typeface="Goudy Old Style" pitchFamily="18" charset="0"/>
              </a:rPr>
              <a:t>Since 1975, </a:t>
            </a:r>
            <a:r>
              <a:rPr lang="en-US" sz="2800" b="1" dirty="0" err="1" smtClean="0">
                <a:latin typeface="Goudy Old Style" pitchFamily="18" charset="0"/>
              </a:rPr>
              <a:t>Paithan</a:t>
            </a:r>
            <a:r>
              <a:rPr lang="en-US" sz="2800" b="1" dirty="0" smtClean="0">
                <a:latin typeface="Goudy Old Style" pitchFamily="18" charset="0"/>
              </a:rPr>
              <a:t> dam received design yield of 90.57 TMC</a:t>
            </a:r>
            <a:r>
              <a:rPr lang="en-US" sz="2800" b="1" dirty="0" smtClean="0">
                <a:solidFill>
                  <a:srgbClr val="C00000"/>
                </a:solidFill>
                <a:latin typeface="Goudy Old Style" pitchFamily="18" charset="0"/>
              </a:rPr>
              <a:t> </a:t>
            </a:r>
            <a:r>
              <a:rPr lang="en-US" sz="2800" b="1" dirty="0" smtClean="0">
                <a:latin typeface="Goudy Old Style" pitchFamily="18" charset="0"/>
              </a:rPr>
              <a:t>or more in 17 years only out of 38 years.  </a:t>
            </a:r>
            <a:endParaRPr lang="en-US" sz="2800" b="1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 smtClean="0">
                <a:latin typeface="Goudy Old Style" pitchFamily="18" charset="0"/>
              </a:rPr>
              <a:t>In 2012, live storage of </a:t>
            </a:r>
            <a:r>
              <a:rPr lang="en-US" sz="2800" b="1" dirty="0" err="1" smtClean="0">
                <a:latin typeface="Goudy Old Style" pitchFamily="18" charset="0"/>
              </a:rPr>
              <a:t>Paithan</a:t>
            </a:r>
            <a:r>
              <a:rPr lang="en-US" sz="2800" b="1" dirty="0" smtClean="0">
                <a:latin typeface="Goudy Old Style" pitchFamily="18" charset="0"/>
              </a:rPr>
              <a:t> was 3.31 % only, on October 10, 2012.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 smtClean="0">
                <a:latin typeface="Goudy Old Style" pitchFamily="18" charset="0"/>
              </a:rPr>
              <a:t>To meet drinking water demands of </a:t>
            </a:r>
            <a:r>
              <a:rPr lang="en-US" sz="2800" b="1" dirty="0" err="1" smtClean="0">
                <a:latin typeface="Goudy Old Style" pitchFamily="18" charset="0"/>
              </a:rPr>
              <a:t>Paithan</a:t>
            </a:r>
            <a:r>
              <a:rPr lang="en-US" sz="2800" b="1" dirty="0" smtClean="0">
                <a:latin typeface="Goudy Old Style" pitchFamily="18" charset="0"/>
              </a:rPr>
              <a:t> reservoir, 11.50 TMC water was released from upstream dams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 smtClean="0">
                <a:latin typeface="Goudy Old Style" pitchFamily="18" charset="0"/>
                <a:cs typeface="Times New Roman" pitchFamily="18" charset="0"/>
              </a:rPr>
              <a:t>This caused  wild uproar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801</Words>
  <Application>Microsoft Office PowerPoint</Application>
  <PresentationFormat>On-screen Show (4:3)</PresentationFormat>
  <Paragraphs>99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Arial</vt:lpstr>
      <vt:lpstr>Arial Black</vt:lpstr>
      <vt:lpstr>Calibri</vt:lpstr>
      <vt:lpstr>Georgia</vt:lpstr>
      <vt:lpstr>Goudy Old Style</vt:lpstr>
      <vt:lpstr>Monotype Corsiva</vt:lpstr>
      <vt:lpstr>Times</vt:lpstr>
      <vt:lpstr>Times New Roman</vt:lpstr>
      <vt:lpstr>Wingdings</vt:lpstr>
      <vt:lpstr>ヒラギノ明朝 ProN W3</vt:lpstr>
      <vt:lpstr>Beam</vt:lpstr>
      <vt:lpstr>Bitmap Image</vt:lpstr>
      <vt:lpstr>PowerPoint Presentation</vt:lpstr>
      <vt:lpstr>Outline of the Presentation</vt:lpstr>
      <vt:lpstr>PowerPoint Presentation</vt:lpstr>
      <vt:lpstr> </vt:lpstr>
      <vt:lpstr>State Water Policy 2003</vt:lpstr>
      <vt:lpstr>Maharashtra Water Resources Regulatory Authority (MWRRA) Act, 2005</vt:lpstr>
      <vt:lpstr>Background of IWRM in  Upper Godavari Basin  </vt:lpstr>
      <vt:lpstr>Murray - Darling Basin  in Australia </vt:lpstr>
      <vt:lpstr>Why IWRM of UGB</vt:lpstr>
      <vt:lpstr>Godavari Basin  </vt:lpstr>
      <vt:lpstr>Godavari River Basin</vt:lpstr>
      <vt:lpstr>Annual Rainfall gradient in Upper Godavari</vt:lpstr>
      <vt:lpstr>Upper Godavari Reservoirs</vt:lpstr>
      <vt:lpstr>Summary of Hydrology and Water Management Issues in Upper Godavari</vt:lpstr>
      <vt:lpstr>eWater Project – Progress to Date</vt:lpstr>
      <vt:lpstr>eWater Project – Progress to Date</vt:lpstr>
      <vt:lpstr>Upper Godavari River Basin Model</vt:lpstr>
      <vt:lpstr>Upper Godavari model</vt:lpstr>
      <vt:lpstr>Applying the River Basin Model</vt:lpstr>
      <vt:lpstr>Applying the River Basin Model</vt:lpstr>
      <vt:lpstr>Mula Stored Water Volume: Observed (blue) vs Modelled (red) 1985 - 2015</vt:lpstr>
      <vt:lpstr>Upper Godavari Basin : Pilot Project</vt:lpstr>
      <vt:lpstr>PowerPoint Presentation</vt:lpstr>
    </vt:vector>
  </TitlesOfParts>
  <Company>WALMI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</dc:creator>
  <cp:lastModifiedBy>eWaterCarl</cp:lastModifiedBy>
  <cp:revision>578</cp:revision>
  <dcterms:created xsi:type="dcterms:W3CDTF">2011-07-21T08:09:43Z</dcterms:created>
  <dcterms:modified xsi:type="dcterms:W3CDTF">2016-09-02T00:19:05Z</dcterms:modified>
</cp:coreProperties>
</file>