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6" r:id="rId7"/>
    <p:sldId id="265" r:id="rId8"/>
    <p:sldId id="264" r:id="rId9"/>
    <p:sldId id="263" r:id="rId10"/>
    <p:sldId id="269" r:id="rId11"/>
    <p:sldId id="268" r:id="rId12"/>
    <p:sldId id="267" r:id="rId13"/>
    <p:sldId id="270" r:id="rId14"/>
    <p:sldId id="271" r:id="rId15"/>
    <p:sldId id="260" r:id="rId16"/>
    <p:sldId id="272" r:id="rId17"/>
    <p:sldId id="273" r:id="rId18"/>
    <p:sldId id="274" r:id="rId19"/>
    <p:sldId id="275" r:id="rId20"/>
    <p:sldId id="276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0288" autoAdjust="0"/>
  </p:normalViewPr>
  <p:slideViewPr>
    <p:cSldViewPr snapToGrid="0" showGuides="1">
      <p:cViewPr>
        <p:scale>
          <a:sx n="60" d="100"/>
          <a:sy n="60" d="100"/>
        </p:scale>
        <p:origin x="-1506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100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257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11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900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25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138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49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70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99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73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191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AD5A3-6871-4623-BDBC-0A043D365282}" type="datetimeFigureOut">
              <a:rPr lang="en-AU" smtClean="0"/>
              <a:t>2/09/2016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38C77-FDCD-4874-B3FF-6CCFD4A0B0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95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9382" y="2295192"/>
            <a:ext cx="86462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latin typeface="Algerian" panose="04020705040A02060702" pitchFamily="82" charset="0"/>
              </a:rPr>
              <a:t>SRIKANDI SUNGAI INDONESIA</a:t>
            </a:r>
            <a:r>
              <a:rPr lang="en-US" sz="4000" b="1" dirty="0">
                <a:latin typeface="Algerian" panose="04020705040A02060702" pitchFamily="82" charset="0"/>
              </a:rPr>
              <a:t>:</a:t>
            </a:r>
          </a:p>
          <a:p>
            <a:pPr algn="ctr"/>
            <a:r>
              <a:rPr lang="en-US" sz="4000" b="1" dirty="0">
                <a:latin typeface="Algerian" panose="04020705040A02060702" pitchFamily="82" charset="0"/>
              </a:rPr>
              <a:t>WOMEN </a:t>
            </a:r>
            <a:r>
              <a:rPr lang="en-US" sz="4000" b="1" dirty="0" smtClean="0">
                <a:latin typeface="Algerian" panose="04020705040A02060702" pitchFamily="82" charset="0"/>
              </a:rPr>
              <a:t>INVOLVEMENT</a:t>
            </a:r>
            <a:endParaRPr lang="id-ID" sz="4000" b="1" dirty="0" smtClean="0">
              <a:latin typeface="Algerian" panose="04020705040A02060702" pitchFamily="82" charset="0"/>
            </a:endParaRPr>
          </a:p>
          <a:p>
            <a:pPr algn="ctr"/>
            <a:r>
              <a:rPr lang="en-US" sz="4000" b="1" dirty="0" smtClean="0">
                <a:latin typeface="Algerian" panose="04020705040A02060702" pitchFamily="82" charset="0"/>
              </a:rPr>
              <a:t>IN</a:t>
            </a:r>
            <a:r>
              <a:rPr lang="id-ID" sz="4000" b="1" dirty="0" smtClean="0">
                <a:latin typeface="Algerian" panose="04020705040A02060702" pitchFamily="82" charset="0"/>
              </a:rPr>
              <a:t> </a:t>
            </a:r>
            <a:r>
              <a:rPr lang="id-ID" sz="4000" b="1" dirty="0">
                <a:latin typeface="Algerian" panose="04020705040A02060702" pitchFamily="82" charset="0"/>
              </a:rPr>
              <a:t>INDONESIA </a:t>
            </a:r>
            <a:r>
              <a:rPr lang="id-ID" sz="4000" b="1" dirty="0" smtClean="0">
                <a:latin typeface="Algerian" panose="04020705040A02060702" pitchFamily="82" charset="0"/>
              </a:rPr>
              <a:t> </a:t>
            </a:r>
            <a:r>
              <a:rPr lang="en-US" sz="4000" b="1" dirty="0" smtClean="0">
                <a:latin typeface="Algerian" panose="04020705040A02060702" pitchFamily="82" charset="0"/>
              </a:rPr>
              <a:t>RIVER </a:t>
            </a:r>
            <a:r>
              <a:rPr lang="en-US" sz="4000" b="1" dirty="0">
                <a:latin typeface="Algerian" panose="04020705040A02060702" pitchFamily="82" charset="0"/>
              </a:rPr>
              <a:t>RESTORATION MOVEMENT</a:t>
            </a:r>
            <a:endParaRPr 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664" y="4805272"/>
            <a:ext cx="80877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 smtClean="0"/>
              <a:t>By</a:t>
            </a:r>
          </a:p>
          <a:p>
            <a:pPr algn="ctr"/>
            <a:r>
              <a:rPr lang="en-US" sz="2400" b="1" dirty="0" smtClean="0"/>
              <a:t>Surani </a:t>
            </a:r>
            <a:r>
              <a:rPr lang="en-US" sz="2400" b="1" dirty="0"/>
              <a:t>Hasanati, </a:t>
            </a:r>
            <a:r>
              <a:rPr lang="en-US" sz="2400" b="1" dirty="0" err="1"/>
              <a:t>S.Si</a:t>
            </a:r>
            <a:r>
              <a:rPr lang="en-US" sz="2400" b="1" dirty="0"/>
              <a:t>., M.Sc</a:t>
            </a:r>
            <a:r>
              <a:rPr lang="en-US" sz="2400" b="1" dirty="0" smtClean="0"/>
              <a:t>.</a:t>
            </a:r>
            <a:r>
              <a:rPr lang="id-ID" sz="2400" b="1" dirty="0" smtClean="0"/>
              <a:t> (Lecturer and Researcher)</a:t>
            </a:r>
            <a:endParaRPr lang="en-US" sz="2400" b="1" dirty="0"/>
          </a:p>
          <a:p>
            <a:pPr algn="ctr"/>
            <a:r>
              <a:rPr lang="en-US" sz="2400" dirty="0"/>
              <a:t>Prof. Dr. </a:t>
            </a:r>
            <a:r>
              <a:rPr lang="en-US" sz="2400" dirty="0" err="1"/>
              <a:t>Suratman</a:t>
            </a:r>
            <a:r>
              <a:rPr lang="en-US" sz="2400" dirty="0"/>
              <a:t>, M.Sc. (Vice Rector </a:t>
            </a:r>
            <a:r>
              <a:rPr lang="en-US" sz="2400" dirty="0" err="1"/>
              <a:t>Universitas</a:t>
            </a:r>
            <a:r>
              <a:rPr lang="en-US" sz="2400" dirty="0"/>
              <a:t> </a:t>
            </a:r>
            <a:r>
              <a:rPr lang="en-US" sz="2400" dirty="0" err="1"/>
              <a:t>Gadjah</a:t>
            </a:r>
            <a:r>
              <a:rPr lang="en-US" sz="2400" dirty="0"/>
              <a:t> </a:t>
            </a:r>
            <a:r>
              <a:rPr lang="en-US" sz="2400" dirty="0" err="1"/>
              <a:t>Mada</a:t>
            </a:r>
            <a:r>
              <a:rPr lang="en-US" sz="2400" dirty="0"/>
              <a:t>)</a:t>
            </a:r>
          </a:p>
          <a:p>
            <a:pPr algn="ctr"/>
            <a:endParaRPr lang="en-US" sz="900" dirty="0"/>
          </a:p>
          <a:p>
            <a:pPr algn="ctr"/>
            <a:r>
              <a:rPr lang="en-US" sz="2400" dirty="0" err="1"/>
              <a:t>Universitas</a:t>
            </a:r>
            <a:r>
              <a:rPr lang="en-US" sz="2400" dirty="0"/>
              <a:t> </a:t>
            </a:r>
            <a:r>
              <a:rPr lang="en-US" sz="2400" dirty="0" err="1"/>
              <a:t>Gadjah</a:t>
            </a:r>
            <a:r>
              <a:rPr lang="en-US" sz="2400" dirty="0"/>
              <a:t> </a:t>
            </a:r>
            <a:r>
              <a:rPr lang="en-US" sz="2400" dirty="0" err="1"/>
              <a:t>Mada</a:t>
            </a:r>
            <a:r>
              <a:rPr lang="en-US" sz="2400" dirty="0"/>
              <a:t>, Yogyakarta, </a:t>
            </a:r>
            <a:r>
              <a:rPr lang="en-US" sz="2400" dirty="0" smtClean="0"/>
              <a:t>INDONESIA</a:t>
            </a:r>
            <a:endParaRPr lang="id-ID" sz="2400" dirty="0" smtClean="0"/>
          </a:p>
        </p:txBody>
      </p:sp>
      <p:pic>
        <p:nvPicPr>
          <p:cNvPr id="11" name="Picture 2" descr="C:\Users\VAIO\Documents\RANI DOCS\3 PENGABDIAN\RESTORASI SUNGAI INDONESIA\SGR\KOMIK II JULI 2015\LOGO KOMIK\logo ugm 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41" y="982416"/>
            <a:ext cx="1396699" cy="14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785" t="13786" r="29759" b="12692"/>
          <a:stretch/>
        </p:blipFill>
        <p:spPr bwMode="auto">
          <a:xfrm>
            <a:off x="3039731" y="984271"/>
            <a:ext cx="1429407" cy="1426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442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27243" t="15678" r="27083" b="14481"/>
          <a:stretch/>
        </p:blipFill>
        <p:spPr bwMode="auto">
          <a:xfrm>
            <a:off x="1295400" y="1066801"/>
            <a:ext cx="61722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760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31410" t="14253" r="18429" b="26739"/>
          <a:stretch/>
        </p:blipFill>
        <p:spPr bwMode="auto">
          <a:xfrm>
            <a:off x="990600" y="990600"/>
            <a:ext cx="70866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7600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29184" t="14013" r="28742" b="11147"/>
          <a:stretch/>
        </p:blipFill>
        <p:spPr bwMode="auto">
          <a:xfrm>
            <a:off x="1143000" y="990600"/>
            <a:ext cx="6400800" cy="5867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760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30016" t="7221" r="38609" b="38899"/>
          <a:stretch/>
        </p:blipFill>
        <p:spPr bwMode="auto">
          <a:xfrm>
            <a:off x="836693" y="188297"/>
            <a:ext cx="6943260" cy="6126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3203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28417" t="25602" r="22131" b="21226"/>
          <a:stretch/>
        </p:blipFill>
        <p:spPr bwMode="auto">
          <a:xfrm>
            <a:off x="1918648" y="1676400"/>
            <a:ext cx="518160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320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30608" t="14823" r="16507" b="16762"/>
          <a:stretch/>
        </p:blipFill>
        <p:spPr bwMode="auto">
          <a:xfrm>
            <a:off x="685800" y="609600"/>
            <a:ext cx="76200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22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 rotWithShape="1">
          <a:blip r:embed="rId5"/>
          <a:srcRect l="27243" t="15963" r="37981" b="11061"/>
          <a:stretch/>
        </p:blipFill>
        <p:spPr bwMode="auto">
          <a:xfrm>
            <a:off x="1038255" y="76200"/>
            <a:ext cx="6553200" cy="678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309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 rotWithShape="1">
          <a:blip r:embed="rId5"/>
          <a:srcRect l="33494" t="15394" r="18109" b="26168"/>
          <a:stretch/>
        </p:blipFill>
        <p:spPr bwMode="auto">
          <a:xfrm>
            <a:off x="914400" y="1233487"/>
            <a:ext cx="7620000" cy="5624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309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 rotWithShape="1">
          <a:blip r:embed="rId5"/>
          <a:srcRect l="29720" t="15627" r="29223" b="12191"/>
          <a:stretch/>
        </p:blipFill>
        <p:spPr bwMode="auto">
          <a:xfrm>
            <a:off x="1423811" y="381000"/>
            <a:ext cx="6134735" cy="6032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426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 rotWithShape="1">
          <a:blip r:embed="rId5"/>
          <a:srcRect l="65321" t="4595" r="3433" b="20131"/>
          <a:stretch/>
        </p:blipFill>
        <p:spPr bwMode="auto">
          <a:xfrm>
            <a:off x="1828800" y="304800"/>
            <a:ext cx="5562600" cy="655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722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26173" y="1516478"/>
            <a:ext cx="515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CONTENT</a:t>
            </a:r>
            <a:endParaRPr lang="en-GB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12048" y="2679303"/>
            <a:ext cx="85220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3200" dirty="0" smtClean="0"/>
              <a:t>BACKGROUND </a:t>
            </a:r>
            <a:endParaRPr lang="id-ID" sz="3200" dirty="0" smtClean="0"/>
          </a:p>
          <a:p>
            <a:pPr marL="514350" indent="-514350">
              <a:buAutoNum type="alphaUcPeriod"/>
            </a:pPr>
            <a:r>
              <a:rPr lang="id-ID" sz="3200" dirty="0" smtClean="0"/>
              <a:t>SRIKANDI SUNGAI INDONESIA/ INDONESIA WOMEN IN RIVER</a:t>
            </a:r>
            <a:endParaRPr lang="en-GB" sz="3200" dirty="0" smtClean="0"/>
          </a:p>
          <a:p>
            <a:pPr marL="514350" indent="-514350">
              <a:buAutoNum type="alphaUcPeriod"/>
            </a:pP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3885226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17242" r="64857" b="21109"/>
          <a:stretch/>
        </p:blipFill>
        <p:spPr bwMode="auto">
          <a:xfrm>
            <a:off x="1730780" y="921927"/>
            <a:ext cx="5520797" cy="575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0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1969" t="51860" r="4048" b="8971"/>
          <a:stretch/>
        </p:blipFill>
        <p:spPr bwMode="auto">
          <a:xfrm>
            <a:off x="0" y="2209800"/>
            <a:ext cx="91440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785" t="13786" r="29759" b="12692"/>
          <a:stretch/>
        </p:blipFill>
        <p:spPr bwMode="auto">
          <a:xfrm>
            <a:off x="3857815" y="1000871"/>
            <a:ext cx="1429407" cy="1426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22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49382" y="2225155"/>
            <a:ext cx="36758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Indonesia is a water country:</a:t>
            </a:r>
          </a:p>
          <a:p>
            <a:pPr marL="457200" indent="-457200">
              <a:buFontTx/>
              <a:buChar char="-"/>
            </a:pPr>
            <a:r>
              <a:rPr lang="en-GB" sz="3200" dirty="0"/>
              <a:t>Approximately has 5590 rivers</a:t>
            </a:r>
          </a:p>
          <a:p>
            <a:pPr marL="457200" indent="-457200">
              <a:buFontTx/>
              <a:buChar char="-"/>
            </a:pPr>
            <a:r>
              <a:rPr lang="en-GB" sz="3200" dirty="0"/>
              <a:t>Archipelago </a:t>
            </a:r>
            <a:r>
              <a:rPr lang="en-GB" sz="3200" dirty="0">
                <a:sym typeface="Wingdings" panose="05000000000000000000" pitchFamily="2" charset="2"/>
              </a:rPr>
              <a:t>width ocean &gt; continent</a:t>
            </a:r>
          </a:p>
          <a:p>
            <a:pPr marL="457200" lvl="0" indent="-457200">
              <a:buFontTx/>
              <a:buChar char="-"/>
            </a:pPr>
            <a:r>
              <a:rPr lang="id-ID" sz="3200" dirty="0"/>
              <a:t>humid tropical climate</a:t>
            </a:r>
            <a:endParaRPr lang="en-US" sz="3200" dirty="0"/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15844" t="14728" r="16133" b="27357"/>
          <a:stretch/>
        </p:blipFill>
        <p:spPr bwMode="auto">
          <a:xfrm>
            <a:off x="3960023" y="2888046"/>
            <a:ext cx="4935634" cy="2629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2383" y="1251187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A. Background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72322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3848" y="1588550"/>
            <a:ext cx="3594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/>
              <a:t>While Yogyakarta is one of Special Region in Indonesia </a:t>
            </a:r>
            <a:r>
              <a:rPr lang="en-US" sz="3200" dirty="0" smtClean="0">
                <a:sym typeface="Wingdings" panose="05000000000000000000" pitchFamily="2" charset="2"/>
              </a:rPr>
              <a:t> Government:  King and Queen:</a:t>
            </a:r>
          </a:p>
          <a:p>
            <a:pPr lvl="0"/>
            <a:r>
              <a:rPr lang="en-US" sz="3200" dirty="0" smtClean="0">
                <a:sym typeface="Wingdings" panose="05000000000000000000" pitchFamily="2" charset="2"/>
              </a:rPr>
              <a:t>Has a complex river problem from Mountain </a:t>
            </a:r>
            <a:r>
              <a:rPr lang="en-US" sz="3200" dirty="0" err="1" smtClean="0">
                <a:sym typeface="Wingdings" panose="05000000000000000000" pitchFamily="2" charset="2"/>
              </a:rPr>
              <a:t>Merapi</a:t>
            </a:r>
            <a:r>
              <a:rPr lang="en-US" sz="3200" dirty="0" smtClean="0">
                <a:sym typeface="Wingdings" panose="05000000000000000000" pitchFamily="2" charset="2"/>
              </a:rPr>
              <a:t> up to </a:t>
            </a:r>
            <a:r>
              <a:rPr lang="en-US" sz="3200" dirty="0" err="1" smtClean="0">
                <a:sym typeface="Wingdings" panose="05000000000000000000" pitchFamily="2" charset="2"/>
              </a:rPr>
              <a:t>Hindia</a:t>
            </a:r>
            <a:r>
              <a:rPr lang="en-US" sz="3200" dirty="0" smtClean="0">
                <a:sym typeface="Wingdings" panose="05000000000000000000" pitchFamily="2" charset="2"/>
              </a:rPr>
              <a:t> Ocean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15844" t="14728" r="16133" b="27357"/>
          <a:stretch/>
        </p:blipFill>
        <p:spPr bwMode="auto">
          <a:xfrm>
            <a:off x="4208397" y="1492928"/>
            <a:ext cx="3408905" cy="2357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35881" t="37726" r="23735" b="14212"/>
          <a:stretch/>
        </p:blipFill>
        <p:spPr bwMode="auto">
          <a:xfrm>
            <a:off x="5070067" y="3850706"/>
            <a:ext cx="3873606" cy="2637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322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4139" y="1516478"/>
            <a:ext cx="837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 smtClean="0"/>
              <a:t>SRIKANDI SUNGAI INDONESIA (SSI)/</a:t>
            </a:r>
          </a:p>
          <a:p>
            <a:pPr algn="ctr"/>
            <a:r>
              <a:rPr lang="id-ID" sz="3600" dirty="0" smtClean="0"/>
              <a:t>INDONESIA WOMEN IN RIVER</a:t>
            </a:r>
            <a:endParaRPr lang="en-GB" sz="3600" dirty="0"/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28785" t="13786" r="29759" b="12692"/>
          <a:stretch/>
        </p:blipFill>
        <p:spPr bwMode="auto">
          <a:xfrm>
            <a:off x="2527938" y="2716807"/>
            <a:ext cx="4267719" cy="3965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26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28205" t="15393" r="14102" b="15336"/>
          <a:stretch/>
        </p:blipFill>
        <p:spPr bwMode="auto">
          <a:xfrm>
            <a:off x="0" y="152400"/>
            <a:ext cx="9064388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35305" t="54048" r="34679" b="32604"/>
          <a:stretch/>
        </p:blipFill>
        <p:spPr bwMode="auto">
          <a:xfrm>
            <a:off x="689180" y="2209800"/>
            <a:ext cx="7597775" cy="2889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47361" t="7003" r="10937" b="18818"/>
          <a:stretch/>
        </p:blipFill>
        <p:spPr bwMode="auto">
          <a:xfrm>
            <a:off x="1600200" y="914400"/>
            <a:ext cx="64008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7" y="5771029"/>
            <a:ext cx="2348343" cy="1086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9"/>
          <a:stretch/>
        </p:blipFill>
        <p:spPr>
          <a:xfrm>
            <a:off x="109831" y="0"/>
            <a:ext cx="1453724" cy="92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29" y="644058"/>
            <a:ext cx="1526728" cy="340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44458" y="682334"/>
            <a:ext cx="4093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008E83"/>
                </a:solidFill>
              </a:rPr>
              <a:t>TAJ PALACE, NEW DELHI  |  12 – 14 SEPTEMBER 2016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9382" y="1078480"/>
            <a:ext cx="8646275" cy="12469"/>
          </a:xfrm>
          <a:prstGeom prst="line">
            <a:avLst/>
          </a:prstGeom>
          <a:ln>
            <a:solidFill>
              <a:srgbClr val="008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5"/>
          <a:srcRect l="27083" t="13683" r="10417" b="15906"/>
          <a:stretch/>
        </p:blipFill>
        <p:spPr bwMode="auto">
          <a:xfrm>
            <a:off x="457200" y="1066800"/>
            <a:ext cx="8229600" cy="5648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5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</TotalTime>
  <Words>347</Words>
  <Application>Microsoft Office PowerPoint</Application>
  <PresentationFormat>On-screen Show (4:3)</PresentationFormat>
  <Paragraphs>41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Surani Hasanati</dc:creator>
  <cp:lastModifiedBy>Surani Hasanati</cp:lastModifiedBy>
  <cp:revision>11</cp:revision>
  <dcterms:created xsi:type="dcterms:W3CDTF">2016-07-18T05:53:10Z</dcterms:created>
  <dcterms:modified xsi:type="dcterms:W3CDTF">2016-09-01T19:24:58Z</dcterms:modified>
</cp:coreProperties>
</file>