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91" r:id="rId3"/>
    <p:sldId id="299" r:id="rId4"/>
    <p:sldId id="259" r:id="rId5"/>
    <p:sldId id="260" r:id="rId6"/>
    <p:sldId id="262" r:id="rId7"/>
    <p:sldId id="263" r:id="rId8"/>
    <p:sldId id="264" r:id="rId9"/>
    <p:sldId id="300" r:id="rId10"/>
    <p:sldId id="268" r:id="rId11"/>
    <p:sldId id="269" r:id="rId12"/>
    <p:sldId id="301" r:id="rId13"/>
    <p:sldId id="272" r:id="rId14"/>
    <p:sldId id="273" r:id="rId15"/>
    <p:sldId id="274" r:id="rId16"/>
    <p:sldId id="275" r:id="rId17"/>
    <p:sldId id="302" r:id="rId18"/>
    <p:sldId id="277" r:id="rId19"/>
    <p:sldId id="278" r:id="rId20"/>
    <p:sldId id="279" r:id="rId21"/>
    <p:sldId id="280" r:id="rId22"/>
    <p:sldId id="303" r:id="rId23"/>
    <p:sldId id="282" r:id="rId24"/>
    <p:sldId id="283" r:id="rId25"/>
    <p:sldId id="304" r:id="rId26"/>
    <p:sldId id="285" r:id="rId27"/>
    <p:sldId id="286" r:id="rId28"/>
    <p:sldId id="287" r:id="rId29"/>
    <p:sldId id="305" r:id="rId30"/>
    <p:sldId id="289"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5A4"/>
    <a:srgbClr val="008E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2" autoAdjust="0"/>
    <p:restoredTop sz="90288" autoAdjust="0"/>
  </p:normalViewPr>
  <p:slideViewPr>
    <p:cSldViewPr snapToGrid="0" showGuides="1">
      <p:cViewPr varScale="1">
        <p:scale>
          <a:sx n="66" d="100"/>
          <a:sy n="66" d="100"/>
        </p:scale>
        <p:origin x="1795" y="62"/>
      </p:cViewPr>
      <p:guideLst>
        <p:guide pos="288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dqn-dc01\executive\Murray%20Darling%20Basin%20Plan\2014\2014%2002%20%20Basin%20Plan%20numbers%20graph.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qn-dc01\executive\Water%20Policy\Trade\MWX\newsletter\Fortnight%20market%20GRAPH3.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Murray Irrigation General Security Entitlements</c:v>
                </c:pt>
              </c:strCache>
            </c:strRef>
          </c:tx>
          <c:spPr>
            <a:solidFill>
              <a:schemeClr val="accent1"/>
            </a:solidFill>
            <a:ln>
              <a:noFill/>
            </a:ln>
            <a:effectLst/>
            <a:sp3d/>
          </c:spPr>
          <c:invertIfNegative val="0"/>
          <c:cat>
            <c:strRef>
              <c:f>Sheet1!$A$2:$A$6</c:f>
              <c:strCache>
                <c:ptCount val="5"/>
                <c:pt idx="0">
                  <c:v>1995</c:v>
                </c:pt>
                <c:pt idx="1">
                  <c:v>2009 BDLs</c:v>
                </c:pt>
                <c:pt idx="2">
                  <c:v>Instream target</c:v>
                </c:pt>
                <c:pt idx="3">
                  <c:v>31-Oct-14</c:v>
                </c:pt>
                <c:pt idx="4">
                  <c:v>Basin Plan target</c:v>
                </c:pt>
              </c:strCache>
            </c:strRef>
          </c:cat>
          <c:val>
            <c:numRef>
              <c:f>Sheet1!$B$2:$B$6</c:f>
              <c:numCache>
                <c:formatCode>#,##0</c:formatCode>
                <c:ptCount val="5"/>
                <c:pt idx="0">
                  <c:v>1190763</c:v>
                </c:pt>
                <c:pt idx="1">
                  <c:v>1133902</c:v>
                </c:pt>
                <c:pt idx="2">
                  <c:v>904248</c:v>
                </c:pt>
                <c:pt idx="3">
                  <c:v>872728</c:v>
                </c:pt>
                <c:pt idx="4">
                  <c:v>735962</c:v>
                </c:pt>
              </c:numCache>
            </c:numRef>
          </c:val>
        </c:ser>
        <c:dLbls>
          <c:showLegendKey val="0"/>
          <c:showVal val="0"/>
          <c:showCatName val="0"/>
          <c:showSerName val="0"/>
          <c:showPercent val="0"/>
          <c:showBubbleSize val="0"/>
        </c:dLbls>
        <c:gapWidth val="150"/>
        <c:shape val="box"/>
        <c:axId val="224691240"/>
        <c:axId val="224691632"/>
        <c:axId val="0"/>
      </c:bar3DChart>
      <c:catAx>
        <c:axId val="22469124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4691632"/>
        <c:crosses val="autoZero"/>
        <c:auto val="1"/>
        <c:lblAlgn val="ctr"/>
        <c:lblOffset val="100"/>
        <c:noMultiLvlLbl val="0"/>
      </c:catAx>
      <c:valAx>
        <c:axId val="2246916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46912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Deliveries</c:v>
                </c:pt>
              </c:strCache>
            </c:strRef>
          </c:tx>
          <c:spPr>
            <a:solidFill>
              <a:schemeClr val="accent1"/>
            </a:solidFill>
            <a:ln>
              <a:noFill/>
            </a:ln>
            <a:effectLst/>
          </c:spPr>
          <c:invertIfNegative val="0"/>
          <c:cat>
            <c:strRef>
              <c:f>Sheet1!$A$2:$A$23</c:f>
              <c:strCache>
                <c:ptCount val="22"/>
                <c:pt idx="0">
                  <c:v>1992/93</c:v>
                </c:pt>
                <c:pt idx="1">
                  <c:v>1993/94</c:v>
                </c:pt>
                <c:pt idx="2">
                  <c:v>1994/95</c:v>
                </c:pt>
                <c:pt idx="3">
                  <c:v>1995/96</c:v>
                </c:pt>
                <c:pt idx="4">
                  <c:v>1996/97</c:v>
                </c:pt>
                <c:pt idx="5">
                  <c:v>1997/98</c:v>
                </c:pt>
                <c:pt idx="6">
                  <c:v>1998/99</c:v>
                </c:pt>
                <c:pt idx="7">
                  <c:v>1999/2000</c:v>
                </c:pt>
                <c:pt idx="8">
                  <c:v>2000/01</c:v>
                </c:pt>
                <c:pt idx="9">
                  <c:v>2001/02</c:v>
                </c:pt>
                <c:pt idx="10">
                  <c:v>2002/03</c:v>
                </c:pt>
                <c:pt idx="11">
                  <c:v>2003/04</c:v>
                </c:pt>
                <c:pt idx="12">
                  <c:v>2004/05</c:v>
                </c:pt>
                <c:pt idx="13">
                  <c:v>2005/06</c:v>
                </c:pt>
                <c:pt idx="14">
                  <c:v>2006/07</c:v>
                </c:pt>
                <c:pt idx="15">
                  <c:v>2007/08</c:v>
                </c:pt>
                <c:pt idx="16">
                  <c:v>2008/09</c:v>
                </c:pt>
                <c:pt idx="17">
                  <c:v>2009/10</c:v>
                </c:pt>
                <c:pt idx="18">
                  <c:v>2010/11</c:v>
                </c:pt>
                <c:pt idx="19">
                  <c:v>2011/12</c:v>
                </c:pt>
                <c:pt idx="20">
                  <c:v>2012/13</c:v>
                </c:pt>
                <c:pt idx="21">
                  <c:v>2013/14</c:v>
                </c:pt>
              </c:strCache>
            </c:strRef>
          </c:cat>
          <c:val>
            <c:numRef>
              <c:f>Sheet1!$B$2:$B$23</c:f>
              <c:numCache>
                <c:formatCode>General</c:formatCode>
                <c:ptCount val="22"/>
                <c:pt idx="0">
                  <c:v>1019932</c:v>
                </c:pt>
                <c:pt idx="1">
                  <c:v>1257051</c:v>
                </c:pt>
                <c:pt idx="2">
                  <c:v>1298515</c:v>
                </c:pt>
                <c:pt idx="3">
                  <c:v>1291181</c:v>
                </c:pt>
                <c:pt idx="4">
                  <c:v>1471910</c:v>
                </c:pt>
                <c:pt idx="5">
                  <c:v>1045658</c:v>
                </c:pt>
                <c:pt idx="6">
                  <c:v>1167775</c:v>
                </c:pt>
                <c:pt idx="7">
                  <c:v>675155</c:v>
                </c:pt>
                <c:pt idx="8">
                  <c:v>1295437</c:v>
                </c:pt>
                <c:pt idx="9">
                  <c:v>1239536</c:v>
                </c:pt>
                <c:pt idx="10">
                  <c:v>399740</c:v>
                </c:pt>
                <c:pt idx="11">
                  <c:v>658608</c:v>
                </c:pt>
                <c:pt idx="12">
                  <c:v>651212</c:v>
                </c:pt>
                <c:pt idx="13">
                  <c:v>985001</c:v>
                </c:pt>
                <c:pt idx="14">
                  <c:v>222685</c:v>
                </c:pt>
                <c:pt idx="15">
                  <c:v>29401</c:v>
                </c:pt>
                <c:pt idx="16">
                  <c:v>69279</c:v>
                </c:pt>
                <c:pt idx="17">
                  <c:v>161454</c:v>
                </c:pt>
                <c:pt idx="18">
                  <c:v>400060</c:v>
                </c:pt>
                <c:pt idx="19">
                  <c:v>90827</c:v>
                </c:pt>
                <c:pt idx="20">
                  <c:v>1253573</c:v>
                </c:pt>
                <c:pt idx="21">
                  <c:v>924541</c:v>
                </c:pt>
              </c:numCache>
            </c:numRef>
          </c:val>
        </c:ser>
        <c:dLbls>
          <c:showLegendKey val="0"/>
          <c:showVal val="0"/>
          <c:showCatName val="0"/>
          <c:showSerName val="0"/>
          <c:showPercent val="0"/>
          <c:showBubbleSize val="0"/>
        </c:dLbls>
        <c:gapWidth val="219"/>
        <c:overlap val="-27"/>
        <c:axId val="230152448"/>
        <c:axId val="230147352"/>
      </c:barChart>
      <c:lineChart>
        <c:grouping val="standard"/>
        <c:varyColors val="0"/>
        <c:ser>
          <c:idx val="1"/>
          <c:order val="1"/>
          <c:tx>
            <c:strRef>
              <c:f>Sheet1!$C$1</c:f>
              <c:strCache>
                <c:ptCount val="1"/>
                <c:pt idx="0">
                  <c:v>Allocation</c:v>
                </c:pt>
              </c:strCache>
            </c:strRef>
          </c:tx>
          <c:spPr>
            <a:ln w="28575" cap="rnd">
              <a:solidFill>
                <a:schemeClr val="accent2"/>
              </a:solidFill>
              <a:round/>
            </a:ln>
            <a:effectLst/>
          </c:spPr>
          <c:marker>
            <c:symbol val="none"/>
          </c:marker>
          <c:cat>
            <c:strRef>
              <c:f>Sheet1!$A$2:$A$23</c:f>
              <c:strCache>
                <c:ptCount val="22"/>
                <c:pt idx="0">
                  <c:v>1992/93</c:v>
                </c:pt>
                <c:pt idx="1">
                  <c:v>1993/94</c:v>
                </c:pt>
                <c:pt idx="2">
                  <c:v>1994/95</c:v>
                </c:pt>
                <c:pt idx="3">
                  <c:v>1995/96</c:v>
                </c:pt>
                <c:pt idx="4">
                  <c:v>1996/97</c:v>
                </c:pt>
                <c:pt idx="5">
                  <c:v>1997/98</c:v>
                </c:pt>
                <c:pt idx="6">
                  <c:v>1998/99</c:v>
                </c:pt>
                <c:pt idx="7">
                  <c:v>1999/2000</c:v>
                </c:pt>
                <c:pt idx="8">
                  <c:v>2000/01</c:v>
                </c:pt>
                <c:pt idx="9">
                  <c:v>2001/02</c:v>
                </c:pt>
                <c:pt idx="10">
                  <c:v>2002/03</c:v>
                </c:pt>
                <c:pt idx="11">
                  <c:v>2003/04</c:v>
                </c:pt>
                <c:pt idx="12">
                  <c:v>2004/05</c:v>
                </c:pt>
                <c:pt idx="13">
                  <c:v>2005/06</c:v>
                </c:pt>
                <c:pt idx="14">
                  <c:v>2006/07</c:v>
                </c:pt>
                <c:pt idx="15">
                  <c:v>2007/08</c:v>
                </c:pt>
                <c:pt idx="16">
                  <c:v>2008/09</c:v>
                </c:pt>
                <c:pt idx="17">
                  <c:v>2009/10</c:v>
                </c:pt>
                <c:pt idx="18">
                  <c:v>2010/11</c:v>
                </c:pt>
                <c:pt idx="19">
                  <c:v>2011/12</c:v>
                </c:pt>
                <c:pt idx="20">
                  <c:v>2012/13</c:v>
                </c:pt>
                <c:pt idx="21">
                  <c:v>2013/14</c:v>
                </c:pt>
              </c:strCache>
            </c:strRef>
          </c:cat>
          <c:val>
            <c:numRef>
              <c:f>Sheet1!$C$2:$C$23</c:f>
              <c:numCache>
                <c:formatCode>General</c:formatCode>
                <c:ptCount val="22"/>
                <c:pt idx="3">
                  <c:v>87</c:v>
                </c:pt>
                <c:pt idx="4">
                  <c:v>93</c:v>
                </c:pt>
                <c:pt idx="5">
                  <c:v>68</c:v>
                </c:pt>
                <c:pt idx="6">
                  <c:v>77</c:v>
                </c:pt>
                <c:pt idx="7">
                  <c:v>29</c:v>
                </c:pt>
                <c:pt idx="8">
                  <c:v>78</c:v>
                </c:pt>
                <c:pt idx="9">
                  <c:v>86</c:v>
                </c:pt>
                <c:pt idx="10">
                  <c:v>8</c:v>
                </c:pt>
                <c:pt idx="11">
                  <c:v>45</c:v>
                </c:pt>
                <c:pt idx="12">
                  <c:v>42</c:v>
                </c:pt>
                <c:pt idx="13">
                  <c:v>56</c:v>
                </c:pt>
                <c:pt idx="14">
                  <c:v>0</c:v>
                </c:pt>
                <c:pt idx="15">
                  <c:v>0</c:v>
                </c:pt>
                <c:pt idx="16">
                  <c:v>9</c:v>
                </c:pt>
                <c:pt idx="17">
                  <c:v>34</c:v>
                </c:pt>
                <c:pt idx="18">
                  <c:v>100</c:v>
                </c:pt>
                <c:pt idx="19">
                  <c:v>100</c:v>
                </c:pt>
                <c:pt idx="20">
                  <c:v>100</c:v>
                </c:pt>
                <c:pt idx="21">
                  <c:v>100</c:v>
                </c:pt>
              </c:numCache>
            </c:numRef>
          </c:val>
          <c:smooth val="0"/>
        </c:ser>
        <c:dLbls>
          <c:showLegendKey val="0"/>
          <c:showVal val="0"/>
          <c:showCatName val="0"/>
          <c:showSerName val="0"/>
          <c:showPercent val="0"/>
          <c:showBubbleSize val="0"/>
        </c:dLbls>
        <c:marker val="1"/>
        <c:smooth val="0"/>
        <c:axId val="311736552"/>
        <c:axId val="311743608"/>
      </c:lineChart>
      <c:catAx>
        <c:axId val="230152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75000"/>
                    <a:lumOff val="25000"/>
                  </a:schemeClr>
                </a:solidFill>
                <a:effectLst/>
                <a:latin typeface="+mn-lt"/>
                <a:ea typeface="+mn-ea"/>
                <a:cs typeface="+mn-cs"/>
              </a:defRPr>
            </a:pPr>
            <a:endParaRPr lang="en-US"/>
          </a:p>
        </c:txPr>
        <c:crossAx val="230147352"/>
        <c:crosses val="autoZero"/>
        <c:auto val="1"/>
        <c:lblAlgn val="ctr"/>
        <c:lblOffset val="100"/>
        <c:noMultiLvlLbl val="0"/>
      </c:catAx>
      <c:valAx>
        <c:axId val="230147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crossAx val="230152448"/>
        <c:crosses val="autoZero"/>
        <c:crossBetween val="between"/>
      </c:valAx>
      <c:valAx>
        <c:axId val="311743608"/>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crossAx val="311736552"/>
        <c:crosses val="max"/>
        <c:crossBetween val="between"/>
      </c:valAx>
      <c:catAx>
        <c:axId val="311736552"/>
        <c:scaling>
          <c:orientation val="minMax"/>
        </c:scaling>
        <c:delete val="1"/>
        <c:axPos val="b"/>
        <c:numFmt formatCode="General" sourceLinked="1"/>
        <c:majorTickMark val="out"/>
        <c:minorTickMark val="none"/>
        <c:tickLblPos val="nextTo"/>
        <c:crossAx val="311743608"/>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'year comparison'!$B$1</c:f>
              <c:strCache>
                <c:ptCount val="1"/>
                <c:pt idx="0">
                  <c:v>Volume 2013-14</c:v>
                </c:pt>
              </c:strCache>
            </c:strRef>
          </c:tx>
          <c:spPr>
            <a:solidFill>
              <a:schemeClr val="accent1"/>
            </a:solidFill>
            <a:ln>
              <a:noFill/>
            </a:ln>
            <a:effectLst/>
          </c:spPr>
          <c:invertIfNegative val="0"/>
          <c:cat>
            <c:strRef>
              <c:f>'year comparison'!$A$2:$A$13</c:f>
              <c:strCache>
                <c:ptCount val="12"/>
                <c:pt idx="0">
                  <c:v>July </c:v>
                </c:pt>
                <c:pt idx="1">
                  <c:v>Aug </c:v>
                </c:pt>
                <c:pt idx="2">
                  <c:v>Sep </c:v>
                </c:pt>
                <c:pt idx="3">
                  <c:v>Oct </c:v>
                </c:pt>
                <c:pt idx="4">
                  <c:v>Nov </c:v>
                </c:pt>
                <c:pt idx="5">
                  <c:v>Dec </c:v>
                </c:pt>
                <c:pt idx="6">
                  <c:v>Jan </c:v>
                </c:pt>
                <c:pt idx="7">
                  <c:v>Feb </c:v>
                </c:pt>
                <c:pt idx="8">
                  <c:v>Mar </c:v>
                </c:pt>
                <c:pt idx="9">
                  <c:v>Apr </c:v>
                </c:pt>
                <c:pt idx="10">
                  <c:v>May </c:v>
                </c:pt>
                <c:pt idx="11">
                  <c:v>June </c:v>
                </c:pt>
              </c:strCache>
            </c:strRef>
          </c:cat>
          <c:val>
            <c:numRef>
              <c:f>'year comparison'!$B$2:$B$13</c:f>
              <c:numCache>
                <c:formatCode>General</c:formatCode>
                <c:ptCount val="12"/>
                <c:pt idx="0">
                  <c:v>5382</c:v>
                </c:pt>
                <c:pt idx="1">
                  <c:v>18192</c:v>
                </c:pt>
                <c:pt idx="2">
                  <c:v>26348</c:v>
                </c:pt>
                <c:pt idx="3">
                  <c:v>28223</c:v>
                </c:pt>
                <c:pt idx="4">
                  <c:v>16914</c:v>
                </c:pt>
                <c:pt idx="5">
                  <c:v>14525</c:v>
                </c:pt>
                <c:pt idx="6">
                  <c:v>23069</c:v>
                </c:pt>
                <c:pt idx="7">
                  <c:v>19909</c:v>
                </c:pt>
                <c:pt idx="8">
                  <c:v>22260</c:v>
                </c:pt>
                <c:pt idx="9">
                  <c:v>22564</c:v>
                </c:pt>
                <c:pt idx="10">
                  <c:v>17607</c:v>
                </c:pt>
                <c:pt idx="11">
                  <c:v>3713</c:v>
                </c:pt>
              </c:numCache>
            </c:numRef>
          </c:val>
        </c:ser>
        <c:ser>
          <c:idx val="1"/>
          <c:order val="1"/>
          <c:tx>
            <c:strRef>
              <c:f>'year comparison'!$C$1</c:f>
              <c:strCache>
                <c:ptCount val="1"/>
                <c:pt idx="0">
                  <c:v>Volume 2014-15</c:v>
                </c:pt>
              </c:strCache>
            </c:strRef>
          </c:tx>
          <c:spPr>
            <a:solidFill>
              <a:schemeClr val="accent2"/>
            </a:solidFill>
            <a:ln>
              <a:noFill/>
            </a:ln>
            <a:effectLst/>
          </c:spPr>
          <c:invertIfNegative val="0"/>
          <c:cat>
            <c:strRef>
              <c:f>'year comparison'!$A$2:$A$13</c:f>
              <c:strCache>
                <c:ptCount val="12"/>
                <c:pt idx="0">
                  <c:v>July </c:v>
                </c:pt>
                <c:pt idx="1">
                  <c:v>Aug </c:v>
                </c:pt>
                <c:pt idx="2">
                  <c:v>Sep </c:v>
                </c:pt>
                <c:pt idx="3">
                  <c:v>Oct </c:v>
                </c:pt>
                <c:pt idx="4">
                  <c:v>Nov </c:v>
                </c:pt>
                <c:pt idx="5">
                  <c:v>Dec </c:v>
                </c:pt>
                <c:pt idx="6">
                  <c:v>Jan </c:v>
                </c:pt>
                <c:pt idx="7">
                  <c:v>Feb </c:v>
                </c:pt>
                <c:pt idx="8">
                  <c:v>Mar </c:v>
                </c:pt>
                <c:pt idx="9">
                  <c:v>Apr </c:v>
                </c:pt>
                <c:pt idx="10">
                  <c:v>May </c:v>
                </c:pt>
                <c:pt idx="11">
                  <c:v>June </c:v>
                </c:pt>
              </c:strCache>
            </c:strRef>
          </c:cat>
          <c:val>
            <c:numRef>
              <c:f>'year comparison'!$C$2:$C$13</c:f>
              <c:numCache>
                <c:formatCode>0</c:formatCode>
                <c:ptCount val="12"/>
                <c:pt idx="0">
                  <c:v>7693</c:v>
                </c:pt>
                <c:pt idx="1">
                  <c:v>1435</c:v>
                </c:pt>
                <c:pt idx="2">
                  <c:v>2018</c:v>
                </c:pt>
                <c:pt idx="3">
                  <c:v>28694</c:v>
                </c:pt>
                <c:pt idx="4">
                  <c:v>14591</c:v>
                </c:pt>
                <c:pt idx="5">
                  <c:v>11764</c:v>
                </c:pt>
                <c:pt idx="6">
                  <c:v>13151</c:v>
                </c:pt>
                <c:pt idx="7">
                  <c:v>21116</c:v>
                </c:pt>
                <c:pt idx="8">
                  <c:v>18291</c:v>
                </c:pt>
                <c:pt idx="9">
                  <c:v>9258</c:v>
                </c:pt>
                <c:pt idx="10">
                  <c:v>8160</c:v>
                </c:pt>
                <c:pt idx="11">
                  <c:v>1966</c:v>
                </c:pt>
              </c:numCache>
            </c:numRef>
          </c:val>
        </c:ser>
        <c:ser>
          <c:idx val="2"/>
          <c:order val="2"/>
          <c:tx>
            <c:strRef>
              <c:f>'year comparison'!$D$1</c:f>
              <c:strCache>
                <c:ptCount val="1"/>
                <c:pt idx="0">
                  <c:v>Volume 2015-16</c:v>
                </c:pt>
              </c:strCache>
            </c:strRef>
          </c:tx>
          <c:spPr>
            <a:solidFill>
              <a:schemeClr val="accent3"/>
            </a:solidFill>
            <a:ln>
              <a:noFill/>
            </a:ln>
            <a:effectLst/>
          </c:spPr>
          <c:invertIfNegative val="0"/>
          <c:cat>
            <c:strRef>
              <c:f>'year comparison'!$A$2:$A$13</c:f>
              <c:strCache>
                <c:ptCount val="12"/>
                <c:pt idx="0">
                  <c:v>July </c:v>
                </c:pt>
                <c:pt idx="1">
                  <c:v>Aug </c:v>
                </c:pt>
                <c:pt idx="2">
                  <c:v>Sep </c:v>
                </c:pt>
                <c:pt idx="3">
                  <c:v>Oct </c:v>
                </c:pt>
                <c:pt idx="4">
                  <c:v>Nov </c:v>
                </c:pt>
                <c:pt idx="5">
                  <c:v>Dec </c:v>
                </c:pt>
                <c:pt idx="6">
                  <c:v>Jan </c:v>
                </c:pt>
                <c:pt idx="7">
                  <c:v>Feb </c:v>
                </c:pt>
                <c:pt idx="8">
                  <c:v>Mar </c:v>
                </c:pt>
                <c:pt idx="9">
                  <c:v>Apr </c:v>
                </c:pt>
                <c:pt idx="10">
                  <c:v>May </c:v>
                </c:pt>
                <c:pt idx="11">
                  <c:v>June </c:v>
                </c:pt>
              </c:strCache>
            </c:strRef>
          </c:cat>
          <c:val>
            <c:numRef>
              <c:f>'year comparison'!$D$2:$D$13</c:f>
              <c:numCache>
                <c:formatCode>0</c:formatCode>
                <c:ptCount val="12"/>
                <c:pt idx="0">
                  <c:v>2985</c:v>
                </c:pt>
                <c:pt idx="1">
                  <c:v>11610</c:v>
                </c:pt>
                <c:pt idx="2">
                  <c:v>14088</c:v>
                </c:pt>
                <c:pt idx="3">
                  <c:v>17375</c:v>
                </c:pt>
                <c:pt idx="4" formatCode="General">
                  <c:v>4207</c:v>
                </c:pt>
                <c:pt idx="5" formatCode="General">
                  <c:v>5392</c:v>
                </c:pt>
                <c:pt idx="6" formatCode="General">
                  <c:v>6155</c:v>
                </c:pt>
                <c:pt idx="7" formatCode="General">
                  <c:v>9607</c:v>
                </c:pt>
                <c:pt idx="8" formatCode="General">
                  <c:v>14750</c:v>
                </c:pt>
                <c:pt idx="9">
                  <c:v>15623</c:v>
                </c:pt>
                <c:pt idx="10">
                  <c:v>1740</c:v>
                </c:pt>
                <c:pt idx="11" formatCode="General">
                  <c:v>836</c:v>
                </c:pt>
              </c:numCache>
            </c:numRef>
          </c:val>
        </c:ser>
        <c:dLbls>
          <c:showLegendKey val="0"/>
          <c:showVal val="0"/>
          <c:showCatName val="0"/>
          <c:showSerName val="0"/>
          <c:showPercent val="0"/>
          <c:showBubbleSize val="0"/>
        </c:dLbls>
        <c:gapWidth val="219"/>
        <c:overlap val="-27"/>
        <c:axId val="220998504"/>
        <c:axId val="205951952"/>
      </c:barChart>
      <c:lineChart>
        <c:grouping val="standard"/>
        <c:varyColors val="0"/>
        <c:ser>
          <c:idx val="3"/>
          <c:order val="3"/>
          <c:tx>
            <c:strRef>
              <c:f>'year comparison'!$E$1</c:f>
              <c:strCache>
                <c:ptCount val="1"/>
                <c:pt idx="0">
                  <c:v>Average 2013-14</c:v>
                </c:pt>
              </c:strCache>
            </c:strRef>
          </c:tx>
          <c:spPr>
            <a:ln w="28575" cap="rnd">
              <a:solidFill>
                <a:schemeClr val="accent4"/>
              </a:solidFill>
              <a:round/>
            </a:ln>
            <a:effectLst/>
          </c:spPr>
          <c:marker>
            <c:symbol val="none"/>
          </c:marker>
          <c:cat>
            <c:strRef>
              <c:f>'year comparison'!$A$2:$A$13</c:f>
              <c:strCache>
                <c:ptCount val="12"/>
                <c:pt idx="0">
                  <c:v>July </c:v>
                </c:pt>
                <c:pt idx="1">
                  <c:v>Aug </c:v>
                </c:pt>
                <c:pt idx="2">
                  <c:v>Sep </c:v>
                </c:pt>
                <c:pt idx="3">
                  <c:v>Oct </c:v>
                </c:pt>
                <c:pt idx="4">
                  <c:v>Nov </c:v>
                </c:pt>
                <c:pt idx="5">
                  <c:v>Dec </c:v>
                </c:pt>
                <c:pt idx="6">
                  <c:v>Jan </c:v>
                </c:pt>
                <c:pt idx="7">
                  <c:v>Feb </c:v>
                </c:pt>
                <c:pt idx="8">
                  <c:v>Mar </c:v>
                </c:pt>
                <c:pt idx="9">
                  <c:v>Apr </c:v>
                </c:pt>
                <c:pt idx="10">
                  <c:v>May </c:v>
                </c:pt>
                <c:pt idx="11">
                  <c:v>June </c:v>
                </c:pt>
              </c:strCache>
            </c:strRef>
          </c:cat>
          <c:val>
            <c:numRef>
              <c:f>'year comparison'!$E$2:$E$13</c:f>
              <c:numCache>
                <c:formatCode>"$"#,##0.00_);[Red]\("$"#,##0.00\)</c:formatCode>
                <c:ptCount val="12"/>
                <c:pt idx="0">
                  <c:v>52.03</c:v>
                </c:pt>
                <c:pt idx="1">
                  <c:v>53.12</c:v>
                </c:pt>
                <c:pt idx="2">
                  <c:v>61.36</c:v>
                </c:pt>
                <c:pt idx="3">
                  <c:v>66.03</c:v>
                </c:pt>
                <c:pt idx="4">
                  <c:v>79.03</c:v>
                </c:pt>
                <c:pt idx="5">
                  <c:v>82.86</c:v>
                </c:pt>
                <c:pt idx="6">
                  <c:v>84.32</c:v>
                </c:pt>
                <c:pt idx="7">
                  <c:v>72.64</c:v>
                </c:pt>
                <c:pt idx="8">
                  <c:v>71.84</c:v>
                </c:pt>
                <c:pt idx="9">
                  <c:v>56.2</c:v>
                </c:pt>
                <c:pt idx="10">
                  <c:v>46.56</c:v>
                </c:pt>
                <c:pt idx="11">
                  <c:v>44.99</c:v>
                </c:pt>
              </c:numCache>
            </c:numRef>
          </c:val>
          <c:smooth val="0"/>
        </c:ser>
        <c:ser>
          <c:idx val="4"/>
          <c:order val="4"/>
          <c:tx>
            <c:strRef>
              <c:f>'year comparison'!$F$1</c:f>
              <c:strCache>
                <c:ptCount val="1"/>
                <c:pt idx="0">
                  <c:v>Average 2014-15</c:v>
                </c:pt>
              </c:strCache>
            </c:strRef>
          </c:tx>
          <c:spPr>
            <a:ln w="28575" cap="rnd">
              <a:solidFill>
                <a:schemeClr val="accent5"/>
              </a:solidFill>
              <a:round/>
            </a:ln>
            <a:effectLst/>
          </c:spPr>
          <c:marker>
            <c:symbol val="none"/>
          </c:marker>
          <c:cat>
            <c:strRef>
              <c:f>'year comparison'!$A$2:$A$13</c:f>
              <c:strCache>
                <c:ptCount val="12"/>
                <c:pt idx="0">
                  <c:v>July </c:v>
                </c:pt>
                <c:pt idx="1">
                  <c:v>Aug </c:v>
                </c:pt>
                <c:pt idx="2">
                  <c:v>Sep </c:v>
                </c:pt>
                <c:pt idx="3">
                  <c:v>Oct </c:v>
                </c:pt>
                <c:pt idx="4">
                  <c:v>Nov </c:v>
                </c:pt>
                <c:pt idx="5">
                  <c:v>Dec </c:v>
                </c:pt>
                <c:pt idx="6">
                  <c:v>Jan </c:v>
                </c:pt>
                <c:pt idx="7">
                  <c:v>Feb </c:v>
                </c:pt>
                <c:pt idx="8">
                  <c:v>Mar </c:v>
                </c:pt>
                <c:pt idx="9">
                  <c:v>Apr </c:v>
                </c:pt>
                <c:pt idx="10">
                  <c:v>May </c:v>
                </c:pt>
                <c:pt idx="11">
                  <c:v>June </c:v>
                </c:pt>
              </c:strCache>
            </c:strRef>
          </c:cat>
          <c:val>
            <c:numRef>
              <c:f>'year comparison'!$F$2:$F$13</c:f>
              <c:numCache>
                <c:formatCode>"$"#,##0.00_);[Red]\("$"#,##0.00\)</c:formatCode>
                <c:ptCount val="12"/>
                <c:pt idx="0">
                  <c:v>85.95</c:v>
                </c:pt>
                <c:pt idx="1">
                  <c:v>100.59</c:v>
                </c:pt>
                <c:pt idx="2">
                  <c:v>107.62</c:v>
                </c:pt>
                <c:pt idx="3">
                  <c:v>118.43</c:v>
                </c:pt>
                <c:pt idx="4">
                  <c:v>127.86</c:v>
                </c:pt>
                <c:pt idx="5">
                  <c:v>128.28</c:v>
                </c:pt>
                <c:pt idx="6">
                  <c:v>126.59</c:v>
                </c:pt>
                <c:pt idx="7">
                  <c:v>114.61</c:v>
                </c:pt>
                <c:pt idx="8">
                  <c:v>120.07</c:v>
                </c:pt>
                <c:pt idx="9">
                  <c:v>124.42</c:v>
                </c:pt>
                <c:pt idx="10">
                  <c:v>138.30000000000001</c:v>
                </c:pt>
                <c:pt idx="11">
                  <c:v>165.28</c:v>
                </c:pt>
              </c:numCache>
            </c:numRef>
          </c:val>
          <c:smooth val="0"/>
        </c:ser>
        <c:ser>
          <c:idx val="5"/>
          <c:order val="5"/>
          <c:tx>
            <c:strRef>
              <c:f>'year comparison'!$G$1</c:f>
              <c:strCache>
                <c:ptCount val="1"/>
                <c:pt idx="0">
                  <c:v>Average 2015-16</c:v>
                </c:pt>
              </c:strCache>
            </c:strRef>
          </c:tx>
          <c:spPr>
            <a:ln w="28575" cap="rnd">
              <a:solidFill>
                <a:schemeClr val="accent6"/>
              </a:solidFill>
              <a:round/>
            </a:ln>
            <a:effectLst/>
          </c:spPr>
          <c:marker>
            <c:symbol val="none"/>
          </c:marker>
          <c:cat>
            <c:strRef>
              <c:f>'year comparison'!$A$2:$A$13</c:f>
              <c:strCache>
                <c:ptCount val="12"/>
                <c:pt idx="0">
                  <c:v>July </c:v>
                </c:pt>
                <c:pt idx="1">
                  <c:v>Aug </c:v>
                </c:pt>
                <c:pt idx="2">
                  <c:v>Sep </c:v>
                </c:pt>
                <c:pt idx="3">
                  <c:v>Oct </c:v>
                </c:pt>
                <c:pt idx="4">
                  <c:v>Nov </c:v>
                </c:pt>
                <c:pt idx="5">
                  <c:v>Dec </c:v>
                </c:pt>
                <c:pt idx="6">
                  <c:v>Jan </c:v>
                </c:pt>
                <c:pt idx="7">
                  <c:v>Feb </c:v>
                </c:pt>
                <c:pt idx="8">
                  <c:v>Mar </c:v>
                </c:pt>
                <c:pt idx="9">
                  <c:v>Apr </c:v>
                </c:pt>
                <c:pt idx="10">
                  <c:v>May </c:v>
                </c:pt>
                <c:pt idx="11">
                  <c:v>June </c:v>
                </c:pt>
              </c:strCache>
            </c:strRef>
          </c:cat>
          <c:val>
            <c:numRef>
              <c:f>'year comparison'!$G$2:$G$13</c:f>
              <c:numCache>
                <c:formatCode>_("$"* #,##0.00_);_("$"* \(#,##0.00\);_("$"* "-"??_);_(@_)</c:formatCode>
                <c:ptCount val="12"/>
                <c:pt idx="0">
                  <c:v>201.36</c:v>
                </c:pt>
                <c:pt idx="1">
                  <c:v>200.67</c:v>
                </c:pt>
                <c:pt idx="2">
                  <c:v>202.86</c:v>
                </c:pt>
                <c:pt idx="3">
                  <c:v>262.5</c:v>
                </c:pt>
                <c:pt idx="4" formatCode="&quot;$&quot;#,##0.00_);[Red]\(&quot;$&quot;#,##0.00\)">
                  <c:v>262.10058823529414</c:v>
                </c:pt>
                <c:pt idx="5">
                  <c:v>260.32153846153841</c:v>
                </c:pt>
                <c:pt idx="6">
                  <c:v>249.34437499999999</c:v>
                </c:pt>
                <c:pt idx="7">
                  <c:v>210.75458333333336</c:v>
                </c:pt>
                <c:pt idx="8">
                  <c:v>225.04740740740741</c:v>
                </c:pt>
                <c:pt idx="9">
                  <c:v>245.65</c:v>
                </c:pt>
                <c:pt idx="10">
                  <c:v>226.39</c:v>
                </c:pt>
                <c:pt idx="11">
                  <c:v>228.79</c:v>
                </c:pt>
              </c:numCache>
            </c:numRef>
          </c:val>
          <c:smooth val="0"/>
        </c:ser>
        <c:dLbls>
          <c:showLegendKey val="0"/>
          <c:showVal val="0"/>
          <c:showCatName val="0"/>
          <c:showSerName val="0"/>
          <c:showPercent val="0"/>
          <c:showBubbleSize val="0"/>
        </c:dLbls>
        <c:marker val="1"/>
        <c:smooth val="0"/>
        <c:axId val="205952736"/>
        <c:axId val="205951168"/>
      </c:lineChart>
      <c:catAx>
        <c:axId val="220998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5951952"/>
        <c:crosses val="autoZero"/>
        <c:auto val="1"/>
        <c:lblAlgn val="ctr"/>
        <c:lblOffset val="100"/>
        <c:noMultiLvlLbl val="0"/>
      </c:catAx>
      <c:valAx>
        <c:axId val="205951952"/>
        <c:scaling>
          <c:orientation val="minMax"/>
          <c:max val="3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20998504"/>
        <c:crosses val="autoZero"/>
        <c:crossBetween val="between"/>
      </c:valAx>
      <c:valAx>
        <c:axId val="205951168"/>
        <c:scaling>
          <c:orientation val="minMax"/>
        </c:scaling>
        <c:delete val="0"/>
        <c:axPos val="r"/>
        <c:numFmt formatCode="&quot;$&quot;#,##0.00_);[Red]\(&quot;$&quot;#,##0.0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5952736"/>
        <c:crosses val="max"/>
        <c:crossBetween val="between"/>
      </c:valAx>
      <c:catAx>
        <c:axId val="205952736"/>
        <c:scaling>
          <c:orientation val="minMax"/>
        </c:scaling>
        <c:delete val="1"/>
        <c:axPos val="b"/>
        <c:numFmt formatCode="General" sourceLinked="1"/>
        <c:majorTickMark val="out"/>
        <c:minorTickMark val="none"/>
        <c:tickLblPos val="nextTo"/>
        <c:crossAx val="205951168"/>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CB7F8D-C988-4A86-BEEC-5DBA62046EDD}" type="doc">
      <dgm:prSet loTypeId="urn:microsoft.com/office/officeart/2005/8/layout/hProcess11" loCatId="process" qsTypeId="urn:microsoft.com/office/officeart/2005/8/quickstyle/simple5" qsCatId="simple" csTypeId="urn:microsoft.com/office/officeart/2005/8/colors/accent1_2" csCatId="accent1" phldr="1"/>
      <dgm:spPr/>
      <dgm:t>
        <a:bodyPr/>
        <a:lstStyle/>
        <a:p>
          <a:endParaRPr lang="en-AU"/>
        </a:p>
      </dgm:t>
    </dgm:pt>
    <dgm:pt modelId="{2389CD0A-BE76-44A5-A76C-CF7EA761C653}" type="pres">
      <dgm:prSet presAssocID="{74CB7F8D-C988-4A86-BEEC-5DBA62046EDD}" presName="Name0" presStyleCnt="0">
        <dgm:presLayoutVars>
          <dgm:dir/>
          <dgm:resizeHandles val="exact"/>
        </dgm:presLayoutVars>
      </dgm:prSet>
      <dgm:spPr/>
      <dgm:t>
        <a:bodyPr/>
        <a:lstStyle/>
        <a:p>
          <a:endParaRPr lang="en-AU"/>
        </a:p>
      </dgm:t>
    </dgm:pt>
    <dgm:pt modelId="{8E0F3467-D9A9-40D6-8312-CB2F095BDA63}" type="pres">
      <dgm:prSet presAssocID="{74CB7F8D-C988-4A86-BEEC-5DBA62046EDD}" presName="arrow" presStyleLbl="bgShp" presStyleIdx="0" presStyleCnt="1" custScaleY="144141" custLinFactNeighborY="-7617"/>
      <dgm:spPr>
        <a:solidFill>
          <a:srgbClr val="D0E3EA"/>
        </a:solidFill>
      </dgm:spPr>
      <dgm:t>
        <a:bodyPr/>
        <a:lstStyle/>
        <a:p>
          <a:endParaRPr lang="en-AU"/>
        </a:p>
      </dgm:t>
    </dgm:pt>
    <dgm:pt modelId="{298EB7AB-FF0B-4857-BC1A-9FDBB6B49952}" type="pres">
      <dgm:prSet presAssocID="{74CB7F8D-C988-4A86-BEEC-5DBA62046EDD}" presName="points" presStyleCnt="0"/>
      <dgm:spPr/>
    </dgm:pt>
  </dgm:ptLst>
  <dgm:cxnLst>
    <dgm:cxn modelId="{F7AAE786-53B8-47A1-9626-03F7175BB6D3}" type="presOf" srcId="{74CB7F8D-C988-4A86-BEEC-5DBA62046EDD}" destId="{2389CD0A-BE76-44A5-A76C-CF7EA761C653}" srcOrd="0" destOrd="0" presId="urn:microsoft.com/office/officeart/2005/8/layout/hProcess11"/>
    <dgm:cxn modelId="{B39E93E8-2374-496B-AF1E-95FC486D8957}" type="presParOf" srcId="{2389CD0A-BE76-44A5-A76C-CF7EA761C653}" destId="{8E0F3467-D9A9-40D6-8312-CB2F095BDA63}" srcOrd="0" destOrd="0" presId="urn:microsoft.com/office/officeart/2005/8/layout/hProcess11"/>
    <dgm:cxn modelId="{018D979E-43BF-4417-A20F-C9430D5BFA34}" type="presParOf" srcId="{2389CD0A-BE76-44A5-A76C-CF7EA761C653}" destId="{298EB7AB-FF0B-4857-BC1A-9FDBB6B49952}" srcOrd="1"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D4D9A1F-6580-4729-9B11-2D6F2BC556E3}" type="doc">
      <dgm:prSet loTypeId="urn:microsoft.com/office/officeart/2005/8/layout/vList5" loCatId="list" qsTypeId="urn:microsoft.com/office/officeart/2005/8/quickstyle/simple5" qsCatId="simple" csTypeId="urn:microsoft.com/office/officeart/2005/8/colors/accent1_2" csCatId="accent1" phldr="1"/>
      <dgm:spPr/>
      <dgm:t>
        <a:bodyPr/>
        <a:lstStyle/>
        <a:p>
          <a:endParaRPr lang="en-AU"/>
        </a:p>
      </dgm:t>
    </dgm:pt>
    <dgm:pt modelId="{1B0872FC-F2F4-4703-AAA2-F2A66D0345E8}">
      <dgm:prSet custT="1"/>
      <dgm:spPr>
        <a:solidFill>
          <a:srgbClr val="0065A4">
            <a:alpha val="65098"/>
          </a:srgbClr>
        </a:solidFill>
        <a:ln>
          <a:noFill/>
        </a:ln>
      </dgm:spPr>
      <dgm:t>
        <a:bodyPr/>
        <a:lstStyle/>
        <a:p>
          <a:pPr rtl="0"/>
          <a:r>
            <a:rPr lang="en-AU" sz="1800" dirty="0" smtClean="0">
              <a:latin typeface="Arial" pitchFamily="34" charset="0"/>
              <a:cs typeface="Arial" pitchFamily="34" charset="0"/>
            </a:rPr>
            <a:t>Technology driving change</a:t>
          </a:r>
          <a:endParaRPr lang="en-AU" sz="1800" dirty="0" smtClean="0">
            <a:latin typeface="Arial" pitchFamily="34" charset="0"/>
            <a:cs typeface="Arial" pitchFamily="34" charset="0"/>
          </a:endParaRPr>
        </a:p>
      </dgm:t>
    </dgm:pt>
    <dgm:pt modelId="{B4E60DC7-D29F-4AA0-88FE-7AD0192C6DFA}" type="parTrans" cxnId="{A0A2E30E-F354-4329-8552-C388D2582979}">
      <dgm:prSet/>
      <dgm:spPr/>
      <dgm:t>
        <a:bodyPr/>
        <a:lstStyle/>
        <a:p>
          <a:endParaRPr lang="en-AU" sz="1800">
            <a:latin typeface="Arial" pitchFamily="34" charset="0"/>
            <a:cs typeface="Arial" pitchFamily="34" charset="0"/>
          </a:endParaRPr>
        </a:p>
      </dgm:t>
    </dgm:pt>
    <dgm:pt modelId="{FE607DF6-68E4-4D16-BEFF-002253182A4B}" type="sibTrans" cxnId="{A0A2E30E-F354-4329-8552-C388D2582979}">
      <dgm:prSet/>
      <dgm:spPr/>
      <dgm:t>
        <a:bodyPr/>
        <a:lstStyle/>
        <a:p>
          <a:endParaRPr lang="en-AU" sz="1800">
            <a:latin typeface="Arial" pitchFamily="34" charset="0"/>
            <a:cs typeface="Arial" pitchFamily="34" charset="0"/>
          </a:endParaRPr>
        </a:p>
      </dgm:t>
    </dgm:pt>
    <dgm:pt modelId="{92B51D74-97AC-4206-B828-D34845EEC4A4}">
      <dgm:prSet custT="1"/>
      <dgm:spPr>
        <a:solidFill>
          <a:srgbClr val="0065A4">
            <a:alpha val="65098"/>
          </a:srgbClr>
        </a:solidFill>
      </dgm:spPr>
      <dgm:t>
        <a:bodyPr/>
        <a:lstStyle/>
        <a:p>
          <a:pPr rtl="0"/>
          <a:r>
            <a:rPr lang="en-AU" sz="1800" b="0" dirty="0" smtClean="0">
              <a:latin typeface="Arial" pitchFamily="34" charset="0"/>
              <a:cs typeface="Arial" pitchFamily="34" charset="0"/>
            </a:rPr>
            <a:t>Environmental awareness</a:t>
          </a:r>
          <a:endParaRPr lang="en-AU" sz="1800" b="0" dirty="0">
            <a:latin typeface="Arial" pitchFamily="34" charset="0"/>
            <a:cs typeface="Arial" pitchFamily="34" charset="0"/>
          </a:endParaRPr>
        </a:p>
      </dgm:t>
    </dgm:pt>
    <dgm:pt modelId="{CED7EA0A-ED44-4A43-96F8-CDFAA4157AFD}" type="parTrans" cxnId="{EE6951E2-238A-461A-AD27-B812CEA8C2D7}">
      <dgm:prSet/>
      <dgm:spPr/>
      <dgm:t>
        <a:bodyPr/>
        <a:lstStyle/>
        <a:p>
          <a:endParaRPr lang="en-AU" sz="1800">
            <a:latin typeface="Arial" pitchFamily="34" charset="0"/>
            <a:cs typeface="Arial" pitchFamily="34" charset="0"/>
          </a:endParaRPr>
        </a:p>
      </dgm:t>
    </dgm:pt>
    <dgm:pt modelId="{311266E9-25EB-4C96-9E51-8051FF9E5FD0}" type="sibTrans" cxnId="{EE6951E2-238A-461A-AD27-B812CEA8C2D7}">
      <dgm:prSet/>
      <dgm:spPr/>
      <dgm:t>
        <a:bodyPr/>
        <a:lstStyle/>
        <a:p>
          <a:endParaRPr lang="en-AU" sz="1800">
            <a:latin typeface="Arial" pitchFamily="34" charset="0"/>
            <a:cs typeface="Arial" pitchFamily="34" charset="0"/>
          </a:endParaRPr>
        </a:p>
      </dgm:t>
    </dgm:pt>
    <dgm:pt modelId="{3CA49E72-F673-4F0E-86F7-2D28707B2694}">
      <dgm:prSet custT="1"/>
      <dgm:spPr>
        <a:solidFill>
          <a:srgbClr val="0065A4">
            <a:alpha val="65098"/>
          </a:srgbClr>
        </a:solidFill>
      </dgm:spPr>
      <dgm:t>
        <a:bodyPr/>
        <a:lstStyle/>
        <a:p>
          <a:pPr rtl="0"/>
          <a:r>
            <a:rPr lang="en-AU" sz="1800" dirty="0" smtClean="0">
              <a:latin typeface="Arial" pitchFamily="34" charset="0"/>
              <a:cs typeface="Arial" pitchFamily="34" charset="0"/>
            </a:rPr>
            <a:t>Improving water use efficiencies</a:t>
          </a:r>
          <a:endParaRPr lang="en-AU" sz="1800" dirty="0">
            <a:latin typeface="Arial" pitchFamily="34" charset="0"/>
            <a:cs typeface="Arial" pitchFamily="34" charset="0"/>
          </a:endParaRPr>
        </a:p>
      </dgm:t>
    </dgm:pt>
    <dgm:pt modelId="{E8A88617-21A1-4FE2-9E1D-C7B5D359F3E0}" type="parTrans" cxnId="{EC3FFA38-101D-4BD4-9649-61B52217FE27}">
      <dgm:prSet/>
      <dgm:spPr/>
      <dgm:t>
        <a:bodyPr/>
        <a:lstStyle/>
        <a:p>
          <a:endParaRPr lang="en-AU"/>
        </a:p>
      </dgm:t>
    </dgm:pt>
    <dgm:pt modelId="{464511B0-D21F-45CD-B64C-333104F3F0D8}" type="sibTrans" cxnId="{EC3FFA38-101D-4BD4-9649-61B52217FE27}">
      <dgm:prSet/>
      <dgm:spPr/>
      <dgm:t>
        <a:bodyPr/>
        <a:lstStyle/>
        <a:p>
          <a:endParaRPr lang="en-AU"/>
        </a:p>
      </dgm:t>
    </dgm:pt>
    <dgm:pt modelId="{E2C73E74-A07F-4FB7-B498-4B6EB629ED3C}">
      <dgm:prSet custT="1"/>
      <dgm:spPr>
        <a:solidFill>
          <a:srgbClr val="0065A4">
            <a:alpha val="65098"/>
          </a:srgbClr>
        </a:solidFill>
        <a:ln>
          <a:noFill/>
        </a:ln>
      </dgm:spPr>
      <dgm:t>
        <a:bodyPr/>
        <a:lstStyle/>
        <a:p>
          <a:pPr rtl="0"/>
          <a:r>
            <a:rPr lang="en-AU" sz="1800" dirty="0" smtClean="0">
              <a:latin typeface="Arial" pitchFamily="34" charset="0"/>
              <a:cs typeface="Arial" pitchFamily="34" charset="0"/>
            </a:rPr>
            <a:t>Water as a commodity</a:t>
          </a:r>
          <a:endParaRPr lang="en-AU" sz="1800" dirty="0" smtClean="0">
            <a:latin typeface="Arial" pitchFamily="34" charset="0"/>
            <a:cs typeface="Arial" pitchFamily="34" charset="0"/>
          </a:endParaRPr>
        </a:p>
      </dgm:t>
    </dgm:pt>
    <dgm:pt modelId="{22D037F5-0A95-4DCD-B22A-BD4F7281E738}" type="parTrans" cxnId="{FF91B1F2-8E78-4528-BD0A-D8CB80984E53}">
      <dgm:prSet/>
      <dgm:spPr/>
      <dgm:t>
        <a:bodyPr/>
        <a:lstStyle/>
        <a:p>
          <a:endParaRPr lang="en-AU"/>
        </a:p>
      </dgm:t>
    </dgm:pt>
    <dgm:pt modelId="{655FF204-3D50-43D3-A624-C5CE22E2EA09}" type="sibTrans" cxnId="{FF91B1F2-8E78-4528-BD0A-D8CB80984E53}">
      <dgm:prSet/>
      <dgm:spPr/>
      <dgm:t>
        <a:bodyPr/>
        <a:lstStyle/>
        <a:p>
          <a:endParaRPr lang="en-AU"/>
        </a:p>
      </dgm:t>
    </dgm:pt>
    <dgm:pt modelId="{1DC4BD44-06B7-4C12-BCA9-4BF7A58B6345}" type="pres">
      <dgm:prSet presAssocID="{5D4D9A1F-6580-4729-9B11-2D6F2BC556E3}" presName="Name0" presStyleCnt="0">
        <dgm:presLayoutVars>
          <dgm:dir/>
          <dgm:animLvl val="lvl"/>
          <dgm:resizeHandles val="exact"/>
        </dgm:presLayoutVars>
      </dgm:prSet>
      <dgm:spPr/>
      <dgm:t>
        <a:bodyPr/>
        <a:lstStyle/>
        <a:p>
          <a:endParaRPr lang="en-AU"/>
        </a:p>
      </dgm:t>
    </dgm:pt>
    <dgm:pt modelId="{332656CA-27C4-49CE-8BB1-1DB6ACA3072A}" type="pres">
      <dgm:prSet presAssocID="{1B0872FC-F2F4-4703-AAA2-F2A66D0345E8}" presName="linNode" presStyleCnt="0"/>
      <dgm:spPr/>
    </dgm:pt>
    <dgm:pt modelId="{63060817-DEC1-4961-A04D-8B4D0A1F1E62}" type="pres">
      <dgm:prSet presAssocID="{1B0872FC-F2F4-4703-AAA2-F2A66D0345E8}" presName="parentText" presStyleLbl="node1" presStyleIdx="0" presStyleCnt="4">
        <dgm:presLayoutVars>
          <dgm:chMax val="1"/>
          <dgm:bulletEnabled val="1"/>
        </dgm:presLayoutVars>
      </dgm:prSet>
      <dgm:spPr/>
      <dgm:t>
        <a:bodyPr/>
        <a:lstStyle/>
        <a:p>
          <a:endParaRPr lang="en-AU"/>
        </a:p>
      </dgm:t>
    </dgm:pt>
    <dgm:pt modelId="{406777F9-797D-47E5-B1A9-43170B1BE786}" type="pres">
      <dgm:prSet presAssocID="{FE607DF6-68E4-4D16-BEFF-002253182A4B}" presName="sp" presStyleCnt="0"/>
      <dgm:spPr/>
    </dgm:pt>
    <dgm:pt modelId="{7603693E-A223-43CA-982B-6AE912BC20AD}" type="pres">
      <dgm:prSet presAssocID="{E2C73E74-A07F-4FB7-B498-4B6EB629ED3C}" presName="linNode" presStyleCnt="0"/>
      <dgm:spPr/>
    </dgm:pt>
    <dgm:pt modelId="{DC92A8CC-BAE6-4F0F-9D21-057076039B2D}" type="pres">
      <dgm:prSet presAssocID="{E2C73E74-A07F-4FB7-B498-4B6EB629ED3C}" presName="parentText" presStyleLbl="node1" presStyleIdx="1" presStyleCnt="4">
        <dgm:presLayoutVars>
          <dgm:chMax val="1"/>
          <dgm:bulletEnabled val="1"/>
        </dgm:presLayoutVars>
      </dgm:prSet>
      <dgm:spPr/>
      <dgm:t>
        <a:bodyPr/>
        <a:lstStyle/>
        <a:p>
          <a:endParaRPr lang="en-AU"/>
        </a:p>
      </dgm:t>
    </dgm:pt>
    <dgm:pt modelId="{0A3963FE-3DAD-4BCB-81C1-59478D4AB837}" type="pres">
      <dgm:prSet presAssocID="{655FF204-3D50-43D3-A624-C5CE22E2EA09}" presName="sp" presStyleCnt="0"/>
      <dgm:spPr/>
    </dgm:pt>
    <dgm:pt modelId="{D156C6F2-4612-4DEF-B9C5-0282CD7E23DB}" type="pres">
      <dgm:prSet presAssocID="{3CA49E72-F673-4F0E-86F7-2D28707B2694}" presName="linNode" presStyleCnt="0"/>
      <dgm:spPr/>
    </dgm:pt>
    <dgm:pt modelId="{DC3016CB-7860-4081-A97B-FE2D2687406D}" type="pres">
      <dgm:prSet presAssocID="{3CA49E72-F673-4F0E-86F7-2D28707B2694}" presName="parentText" presStyleLbl="node1" presStyleIdx="2" presStyleCnt="4">
        <dgm:presLayoutVars>
          <dgm:chMax val="1"/>
          <dgm:bulletEnabled val="1"/>
        </dgm:presLayoutVars>
      </dgm:prSet>
      <dgm:spPr/>
      <dgm:t>
        <a:bodyPr/>
        <a:lstStyle/>
        <a:p>
          <a:endParaRPr lang="en-AU"/>
        </a:p>
      </dgm:t>
    </dgm:pt>
    <dgm:pt modelId="{F53163A5-A58D-454C-B077-4DFFE26B4A67}" type="pres">
      <dgm:prSet presAssocID="{464511B0-D21F-45CD-B64C-333104F3F0D8}" presName="sp" presStyleCnt="0"/>
      <dgm:spPr/>
    </dgm:pt>
    <dgm:pt modelId="{2251E1AE-CDD1-47D2-851A-1F64E68364FC}" type="pres">
      <dgm:prSet presAssocID="{92B51D74-97AC-4206-B828-D34845EEC4A4}" presName="linNode" presStyleCnt="0"/>
      <dgm:spPr/>
    </dgm:pt>
    <dgm:pt modelId="{B75A561E-3252-4ACE-A54E-5E77DA0EAACE}" type="pres">
      <dgm:prSet presAssocID="{92B51D74-97AC-4206-B828-D34845EEC4A4}" presName="parentText" presStyleLbl="node1" presStyleIdx="3" presStyleCnt="4">
        <dgm:presLayoutVars>
          <dgm:chMax val="1"/>
          <dgm:bulletEnabled val="1"/>
        </dgm:presLayoutVars>
      </dgm:prSet>
      <dgm:spPr/>
      <dgm:t>
        <a:bodyPr/>
        <a:lstStyle/>
        <a:p>
          <a:endParaRPr lang="en-AU"/>
        </a:p>
      </dgm:t>
    </dgm:pt>
  </dgm:ptLst>
  <dgm:cxnLst>
    <dgm:cxn modelId="{9DA35C3C-C989-4B4C-852B-35A7E12C7968}" type="presOf" srcId="{1B0872FC-F2F4-4703-AAA2-F2A66D0345E8}" destId="{63060817-DEC1-4961-A04D-8B4D0A1F1E62}" srcOrd="0" destOrd="0" presId="urn:microsoft.com/office/officeart/2005/8/layout/vList5"/>
    <dgm:cxn modelId="{A0A2E30E-F354-4329-8552-C388D2582979}" srcId="{5D4D9A1F-6580-4729-9B11-2D6F2BC556E3}" destId="{1B0872FC-F2F4-4703-AAA2-F2A66D0345E8}" srcOrd="0" destOrd="0" parTransId="{B4E60DC7-D29F-4AA0-88FE-7AD0192C6DFA}" sibTransId="{FE607DF6-68E4-4D16-BEFF-002253182A4B}"/>
    <dgm:cxn modelId="{1D7FCB31-7266-4985-BD98-759622543119}" type="presOf" srcId="{5D4D9A1F-6580-4729-9B11-2D6F2BC556E3}" destId="{1DC4BD44-06B7-4C12-BCA9-4BF7A58B6345}" srcOrd="0" destOrd="0" presId="urn:microsoft.com/office/officeart/2005/8/layout/vList5"/>
    <dgm:cxn modelId="{500621AF-9EFD-47D3-91B6-0573DE0FA86E}" type="presOf" srcId="{E2C73E74-A07F-4FB7-B498-4B6EB629ED3C}" destId="{DC92A8CC-BAE6-4F0F-9D21-057076039B2D}" srcOrd="0" destOrd="0" presId="urn:microsoft.com/office/officeart/2005/8/layout/vList5"/>
    <dgm:cxn modelId="{AAB661C0-B664-4703-B523-3EBEB7A69F52}" type="presOf" srcId="{3CA49E72-F673-4F0E-86F7-2D28707B2694}" destId="{DC3016CB-7860-4081-A97B-FE2D2687406D}" srcOrd="0" destOrd="0" presId="urn:microsoft.com/office/officeart/2005/8/layout/vList5"/>
    <dgm:cxn modelId="{FF91B1F2-8E78-4528-BD0A-D8CB80984E53}" srcId="{5D4D9A1F-6580-4729-9B11-2D6F2BC556E3}" destId="{E2C73E74-A07F-4FB7-B498-4B6EB629ED3C}" srcOrd="1" destOrd="0" parTransId="{22D037F5-0A95-4DCD-B22A-BD4F7281E738}" sibTransId="{655FF204-3D50-43D3-A624-C5CE22E2EA09}"/>
    <dgm:cxn modelId="{EC3FFA38-101D-4BD4-9649-61B52217FE27}" srcId="{5D4D9A1F-6580-4729-9B11-2D6F2BC556E3}" destId="{3CA49E72-F673-4F0E-86F7-2D28707B2694}" srcOrd="2" destOrd="0" parTransId="{E8A88617-21A1-4FE2-9E1D-C7B5D359F3E0}" sibTransId="{464511B0-D21F-45CD-B64C-333104F3F0D8}"/>
    <dgm:cxn modelId="{2CA1B994-BC3C-4474-8FD3-482871EE6E62}" type="presOf" srcId="{92B51D74-97AC-4206-B828-D34845EEC4A4}" destId="{B75A561E-3252-4ACE-A54E-5E77DA0EAACE}" srcOrd="0" destOrd="0" presId="urn:microsoft.com/office/officeart/2005/8/layout/vList5"/>
    <dgm:cxn modelId="{EE6951E2-238A-461A-AD27-B812CEA8C2D7}" srcId="{5D4D9A1F-6580-4729-9B11-2D6F2BC556E3}" destId="{92B51D74-97AC-4206-B828-D34845EEC4A4}" srcOrd="3" destOrd="0" parTransId="{CED7EA0A-ED44-4A43-96F8-CDFAA4157AFD}" sibTransId="{311266E9-25EB-4C96-9E51-8051FF9E5FD0}"/>
    <dgm:cxn modelId="{65EAA05F-3A12-447E-9125-6BED592200AC}" type="presParOf" srcId="{1DC4BD44-06B7-4C12-BCA9-4BF7A58B6345}" destId="{332656CA-27C4-49CE-8BB1-1DB6ACA3072A}" srcOrd="0" destOrd="0" presId="urn:microsoft.com/office/officeart/2005/8/layout/vList5"/>
    <dgm:cxn modelId="{89CE0F9A-2BA5-49AD-A086-6898637DB8EC}" type="presParOf" srcId="{332656CA-27C4-49CE-8BB1-1DB6ACA3072A}" destId="{63060817-DEC1-4961-A04D-8B4D0A1F1E62}" srcOrd="0" destOrd="0" presId="urn:microsoft.com/office/officeart/2005/8/layout/vList5"/>
    <dgm:cxn modelId="{FE8E63CF-8D77-4487-AA77-FC33C203D118}" type="presParOf" srcId="{1DC4BD44-06B7-4C12-BCA9-4BF7A58B6345}" destId="{406777F9-797D-47E5-B1A9-43170B1BE786}" srcOrd="1" destOrd="0" presId="urn:microsoft.com/office/officeart/2005/8/layout/vList5"/>
    <dgm:cxn modelId="{1FCE14E4-CECE-4B70-987C-9B9C5190A571}" type="presParOf" srcId="{1DC4BD44-06B7-4C12-BCA9-4BF7A58B6345}" destId="{7603693E-A223-43CA-982B-6AE912BC20AD}" srcOrd="2" destOrd="0" presId="urn:microsoft.com/office/officeart/2005/8/layout/vList5"/>
    <dgm:cxn modelId="{78F46FEA-012C-4D49-9D28-FE850E2B4E62}" type="presParOf" srcId="{7603693E-A223-43CA-982B-6AE912BC20AD}" destId="{DC92A8CC-BAE6-4F0F-9D21-057076039B2D}" srcOrd="0" destOrd="0" presId="urn:microsoft.com/office/officeart/2005/8/layout/vList5"/>
    <dgm:cxn modelId="{C27DD6EB-D113-4A42-9974-E4CE48EE7169}" type="presParOf" srcId="{1DC4BD44-06B7-4C12-BCA9-4BF7A58B6345}" destId="{0A3963FE-3DAD-4BCB-81C1-59478D4AB837}" srcOrd="3" destOrd="0" presId="urn:microsoft.com/office/officeart/2005/8/layout/vList5"/>
    <dgm:cxn modelId="{16B3A310-3E7D-4F7A-BB34-346D71557A71}" type="presParOf" srcId="{1DC4BD44-06B7-4C12-BCA9-4BF7A58B6345}" destId="{D156C6F2-4612-4DEF-B9C5-0282CD7E23DB}" srcOrd="4" destOrd="0" presId="urn:microsoft.com/office/officeart/2005/8/layout/vList5"/>
    <dgm:cxn modelId="{53071504-8B33-42D2-9B56-20E07EA58C18}" type="presParOf" srcId="{D156C6F2-4612-4DEF-B9C5-0282CD7E23DB}" destId="{DC3016CB-7860-4081-A97B-FE2D2687406D}" srcOrd="0" destOrd="0" presId="urn:microsoft.com/office/officeart/2005/8/layout/vList5"/>
    <dgm:cxn modelId="{6385F645-0049-4CE9-882A-7A6A162EF9EB}" type="presParOf" srcId="{1DC4BD44-06B7-4C12-BCA9-4BF7A58B6345}" destId="{F53163A5-A58D-454C-B077-4DFFE26B4A67}" srcOrd="5" destOrd="0" presId="urn:microsoft.com/office/officeart/2005/8/layout/vList5"/>
    <dgm:cxn modelId="{8142C6B4-2434-4072-8F89-EACA33065975}" type="presParOf" srcId="{1DC4BD44-06B7-4C12-BCA9-4BF7A58B6345}" destId="{2251E1AE-CDD1-47D2-851A-1F64E68364FC}" srcOrd="6" destOrd="0" presId="urn:microsoft.com/office/officeart/2005/8/layout/vList5"/>
    <dgm:cxn modelId="{FC18D136-AD11-4C13-899C-B5C932A37799}" type="presParOf" srcId="{2251E1AE-CDD1-47D2-851A-1F64E68364FC}" destId="{B75A561E-3252-4ACE-A54E-5E77DA0EAACE}" srcOrd="0" destOrd="0" presId="urn:microsoft.com/office/officeart/2005/8/layout/vList5"/>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730A444-DFA0-4344-8C6D-C2EBE24D497D}" type="doc">
      <dgm:prSet loTypeId="urn:microsoft.com/office/officeart/2005/8/layout/vList5" loCatId="list" qsTypeId="urn:microsoft.com/office/officeart/2005/8/quickstyle/simple5" qsCatId="simple" csTypeId="urn:microsoft.com/office/officeart/2005/8/colors/accent1_2" csCatId="accent1" phldr="1"/>
      <dgm:spPr/>
      <dgm:t>
        <a:bodyPr/>
        <a:lstStyle/>
        <a:p>
          <a:endParaRPr lang="en-AU"/>
        </a:p>
      </dgm:t>
    </dgm:pt>
    <dgm:pt modelId="{79B926E8-3B3F-47A9-B0E1-AEA656FD75D2}">
      <dgm:prSet custT="1"/>
      <dgm:spPr>
        <a:solidFill>
          <a:srgbClr val="0065A4">
            <a:alpha val="65098"/>
          </a:srgbClr>
        </a:solidFill>
      </dgm:spPr>
      <dgm:t>
        <a:bodyPr/>
        <a:lstStyle/>
        <a:p>
          <a:pPr rtl="0"/>
          <a:r>
            <a:rPr lang="en-US" sz="1600" b="0" baseline="0" dirty="0" smtClean="0">
              <a:latin typeface="Arial" pitchFamily="34" charset="0"/>
              <a:cs typeface="Arial" pitchFamily="34" charset="0"/>
            </a:rPr>
            <a:t>Operating since 2001</a:t>
          </a:r>
          <a:endParaRPr lang="en-AU" sz="1600" dirty="0">
            <a:latin typeface="Arial" pitchFamily="34" charset="0"/>
            <a:cs typeface="Arial" pitchFamily="34" charset="0"/>
          </a:endParaRPr>
        </a:p>
      </dgm:t>
    </dgm:pt>
    <dgm:pt modelId="{B9E832EE-A1FD-4518-A92D-E86F2822C34A}" type="parTrans" cxnId="{DE87F9E9-E41A-472E-AA4D-0A4761169E57}">
      <dgm:prSet/>
      <dgm:spPr/>
      <dgm:t>
        <a:bodyPr/>
        <a:lstStyle/>
        <a:p>
          <a:endParaRPr lang="en-AU" sz="1600">
            <a:latin typeface="Arial" pitchFamily="34" charset="0"/>
            <a:cs typeface="Arial" pitchFamily="34" charset="0"/>
          </a:endParaRPr>
        </a:p>
      </dgm:t>
    </dgm:pt>
    <dgm:pt modelId="{5B2C8121-FDFE-41B7-A696-CC37F63DEE03}" type="sibTrans" cxnId="{DE87F9E9-E41A-472E-AA4D-0A4761169E57}">
      <dgm:prSet/>
      <dgm:spPr/>
      <dgm:t>
        <a:bodyPr/>
        <a:lstStyle/>
        <a:p>
          <a:endParaRPr lang="en-AU" sz="1600">
            <a:latin typeface="Arial" pitchFamily="34" charset="0"/>
            <a:cs typeface="Arial" pitchFamily="34" charset="0"/>
          </a:endParaRPr>
        </a:p>
      </dgm:t>
    </dgm:pt>
    <dgm:pt modelId="{F12A82E6-FAFC-42CD-A5B8-2FA482E31AD9}">
      <dgm:prSet custT="1"/>
      <dgm:spPr>
        <a:solidFill>
          <a:srgbClr val="0065A4">
            <a:alpha val="65098"/>
          </a:srgbClr>
        </a:solidFill>
      </dgm:spPr>
      <dgm:t>
        <a:bodyPr/>
        <a:lstStyle/>
        <a:p>
          <a:pPr rtl="0"/>
          <a:r>
            <a:rPr lang="en-AU" sz="1600" dirty="0" smtClean="0">
              <a:latin typeface="Arial" pitchFamily="34" charset="0"/>
              <a:cs typeface="Arial" pitchFamily="34" charset="0"/>
            </a:rPr>
            <a:t>Cooperative management Environmental agencies and landholders</a:t>
          </a:r>
          <a:endParaRPr lang="en-AU" sz="1600" dirty="0">
            <a:latin typeface="Arial" pitchFamily="34" charset="0"/>
            <a:cs typeface="Arial" pitchFamily="34" charset="0"/>
          </a:endParaRPr>
        </a:p>
      </dgm:t>
    </dgm:pt>
    <dgm:pt modelId="{49164286-FD2B-4E2F-9BE2-93314B932E4B}" type="parTrans" cxnId="{5AF1F6EA-C6BD-488D-B1B5-BD1A6C694F70}">
      <dgm:prSet/>
      <dgm:spPr/>
      <dgm:t>
        <a:bodyPr/>
        <a:lstStyle/>
        <a:p>
          <a:endParaRPr lang="en-AU" sz="1600">
            <a:latin typeface="Arial" pitchFamily="34" charset="0"/>
            <a:cs typeface="Arial" pitchFamily="34" charset="0"/>
          </a:endParaRPr>
        </a:p>
      </dgm:t>
    </dgm:pt>
    <dgm:pt modelId="{795ECEC2-AA7E-429B-8667-6E5CC8318B4C}" type="sibTrans" cxnId="{5AF1F6EA-C6BD-488D-B1B5-BD1A6C694F70}">
      <dgm:prSet/>
      <dgm:spPr/>
      <dgm:t>
        <a:bodyPr/>
        <a:lstStyle/>
        <a:p>
          <a:endParaRPr lang="en-AU" sz="1600">
            <a:latin typeface="Arial" pitchFamily="34" charset="0"/>
            <a:cs typeface="Arial" pitchFamily="34" charset="0"/>
          </a:endParaRPr>
        </a:p>
      </dgm:t>
    </dgm:pt>
    <dgm:pt modelId="{CCC9AD85-86B4-4317-9192-97B2052E709E}">
      <dgm:prSet custT="1"/>
      <dgm:spPr>
        <a:solidFill>
          <a:srgbClr val="0065A4">
            <a:alpha val="65098"/>
          </a:srgbClr>
        </a:solidFill>
      </dgm:spPr>
      <dgm:t>
        <a:bodyPr/>
        <a:lstStyle/>
        <a:p>
          <a:pPr rtl="0"/>
          <a:r>
            <a:rPr lang="en-AU" sz="1600" dirty="0" smtClean="0">
              <a:latin typeface="Arial" pitchFamily="34" charset="0"/>
              <a:cs typeface="Arial" pitchFamily="34" charset="0"/>
            </a:rPr>
            <a:t>Evident ecological outcomes</a:t>
          </a:r>
          <a:endParaRPr lang="en-AU" sz="1600" dirty="0">
            <a:latin typeface="Arial" pitchFamily="34" charset="0"/>
            <a:cs typeface="Arial" pitchFamily="34" charset="0"/>
          </a:endParaRPr>
        </a:p>
      </dgm:t>
    </dgm:pt>
    <dgm:pt modelId="{D2499A80-8933-46DE-8F74-2DD85A58E314}" type="parTrans" cxnId="{BF7C7816-71D2-41D2-89CC-76710B1BBB05}">
      <dgm:prSet/>
      <dgm:spPr/>
      <dgm:t>
        <a:bodyPr/>
        <a:lstStyle/>
        <a:p>
          <a:endParaRPr lang="en-AU" sz="1600">
            <a:latin typeface="Arial" pitchFamily="34" charset="0"/>
            <a:cs typeface="Arial" pitchFamily="34" charset="0"/>
          </a:endParaRPr>
        </a:p>
      </dgm:t>
    </dgm:pt>
    <dgm:pt modelId="{1FB3E3D9-63F0-4468-85AF-BB14F25DE4B9}" type="sibTrans" cxnId="{BF7C7816-71D2-41D2-89CC-76710B1BBB05}">
      <dgm:prSet/>
      <dgm:spPr/>
      <dgm:t>
        <a:bodyPr/>
        <a:lstStyle/>
        <a:p>
          <a:endParaRPr lang="en-AU" sz="1600">
            <a:latin typeface="Arial" pitchFamily="34" charset="0"/>
            <a:cs typeface="Arial" pitchFamily="34" charset="0"/>
          </a:endParaRPr>
        </a:p>
      </dgm:t>
    </dgm:pt>
    <dgm:pt modelId="{402E34E0-1979-4484-ACDB-96268654F7DC}">
      <dgm:prSet custT="1"/>
      <dgm:spPr>
        <a:solidFill>
          <a:srgbClr val="0065A4">
            <a:alpha val="65098"/>
          </a:srgbClr>
        </a:solidFill>
      </dgm:spPr>
      <dgm:t>
        <a:bodyPr/>
        <a:lstStyle/>
        <a:p>
          <a:pPr rtl="0"/>
          <a:r>
            <a:rPr lang="en-US" sz="1600" b="0" baseline="0" smtClean="0">
              <a:latin typeface="Arial" pitchFamily="34" charset="0"/>
              <a:cs typeface="Arial" pitchFamily="34" charset="0"/>
            </a:rPr>
            <a:t>Delivered </a:t>
          </a:r>
          <a:r>
            <a:rPr lang="en-US" sz="1600" b="0" baseline="0" dirty="0" smtClean="0">
              <a:latin typeface="Arial" pitchFamily="34" charset="0"/>
              <a:cs typeface="Arial" pitchFamily="34" charset="0"/>
            </a:rPr>
            <a:t>via irrigation infrastructure</a:t>
          </a:r>
          <a:endParaRPr lang="en-AU" sz="1600" dirty="0">
            <a:latin typeface="Arial" pitchFamily="34" charset="0"/>
            <a:cs typeface="Arial" pitchFamily="34" charset="0"/>
          </a:endParaRPr>
        </a:p>
      </dgm:t>
    </dgm:pt>
    <dgm:pt modelId="{502B20C7-58D4-462F-9EEB-72945A69AA5A}" type="parTrans" cxnId="{318D24DC-910F-4DDB-BF26-634BCAE62621}">
      <dgm:prSet/>
      <dgm:spPr/>
      <dgm:t>
        <a:bodyPr/>
        <a:lstStyle/>
        <a:p>
          <a:endParaRPr lang="en-AU"/>
        </a:p>
      </dgm:t>
    </dgm:pt>
    <dgm:pt modelId="{B53A27DD-95FE-4F64-9C09-ABB256742843}" type="sibTrans" cxnId="{318D24DC-910F-4DDB-BF26-634BCAE62621}">
      <dgm:prSet/>
      <dgm:spPr/>
      <dgm:t>
        <a:bodyPr/>
        <a:lstStyle/>
        <a:p>
          <a:endParaRPr lang="en-AU"/>
        </a:p>
      </dgm:t>
    </dgm:pt>
    <dgm:pt modelId="{D9BB5340-736B-44E3-9364-6DC801427BE0}" type="pres">
      <dgm:prSet presAssocID="{A730A444-DFA0-4344-8C6D-C2EBE24D497D}" presName="Name0" presStyleCnt="0">
        <dgm:presLayoutVars>
          <dgm:dir/>
          <dgm:animLvl val="lvl"/>
          <dgm:resizeHandles val="exact"/>
        </dgm:presLayoutVars>
      </dgm:prSet>
      <dgm:spPr/>
      <dgm:t>
        <a:bodyPr/>
        <a:lstStyle/>
        <a:p>
          <a:endParaRPr lang="en-AU"/>
        </a:p>
      </dgm:t>
    </dgm:pt>
    <dgm:pt modelId="{3767D1F7-6CD7-4871-9C44-0C274D481DD2}" type="pres">
      <dgm:prSet presAssocID="{79B926E8-3B3F-47A9-B0E1-AEA656FD75D2}" presName="linNode" presStyleCnt="0"/>
      <dgm:spPr/>
    </dgm:pt>
    <dgm:pt modelId="{49D193CF-E885-44B3-8629-E7C0717186FF}" type="pres">
      <dgm:prSet presAssocID="{79B926E8-3B3F-47A9-B0E1-AEA656FD75D2}" presName="parentText" presStyleLbl="node1" presStyleIdx="0" presStyleCnt="4" custScaleY="82274">
        <dgm:presLayoutVars>
          <dgm:chMax val="1"/>
          <dgm:bulletEnabled val="1"/>
        </dgm:presLayoutVars>
      </dgm:prSet>
      <dgm:spPr/>
      <dgm:t>
        <a:bodyPr/>
        <a:lstStyle/>
        <a:p>
          <a:endParaRPr lang="en-AU"/>
        </a:p>
      </dgm:t>
    </dgm:pt>
    <dgm:pt modelId="{A8ACC78A-322B-48EB-8AFC-2705E7F9C3B5}" type="pres">
      <dgm:prSet presAssocID="{5B2C8121-FDFE-41B7-A696-CC37F63DEE03}" presName="sp" presStyleCnt="0"/>
      <dgm:spPr/>
    </dgm:pt>
    <dgm:pt modelId="{1280951F-DA7B-4B86-91FA-FD583A7B5B95}" type="pres">
      <dgm:prSet presAssocID="{402E34E0-1979-4484-ACDB-96268654F7DC}" presName="linNode" presStyleCnt="0"/>
      <dgm:spPr/>
    </dgm:pt>
    <dgm:pt modelId="{6F256AA3-7332-4666-B405-306549B5D4F1}" type="pres">
      <dgm:prSet presAssocID="{402E34E0-1979-4484-ACDB-96268654F7DC}" presName="parentText" presStyleLbl="node1" presStyleIdx="1" presStyleCnt="4" custLinFactNeighborX="805" custLinFactNeighborY="1373">
        <dgm:presLayoutVars>
          <dgm:chMax val="1"/>
          <dgm:bulletEnabled val="1"/>
        </dgm:presLayoutVars>
      </dgm:prSet>
      <dgm:spPr/>
      <dgm:t>
        <a:bodyPr/>
        <a:lstStyle/>
        <a:p>
          <a:endParaRPr lang="en-AU"/>
        </a:p>
      </dgm:t>
    </dgm:pt>
    <dgm:pt modelId="{C521E9C4-60E9-4327-BBBD-64F71C15CE7E}" type="pres">
      <dgm:prSet presAssocID="{B53A27DD-95FE-4F64-9C09-ABB256742843}" presName="sp" presStyleCnt="0"/>
      <dgm:spPr/>
    </dgm:pt>
    <dgm:pt modelId="{54F3837B-193E-4E2C-BB65-E0334A507A4F}" type="pres">
      <dgm:prSet presAssocID="{F12A82E6-FAFC-42CD-A5B8-2FA482E31AD9}" presName="linNode" presStyleCnt="0"/>
      <dgm:spPr/>
    </dgm:pt>
    <dgm:pt modelId="{B4C644A5-A870-4BE5-A709-286E7A59D34F}" type="pres">
      <dgm:prSet presAssocID="{F12A82E6-FAFC-42CD-A5B8-2FA482E31AD9}" presName="parentText" presStyleLbl="node1" presStyleIdx="2" presStyleCnt="4" custScaleY="71684">
        <dgm:presLayoutVars>
          <dgm:chMax val="1"/>
          <dgm:bulletEnabled val="1"/>
        </dgm:presLayoutVars>
      </dgm:prSet>
      <dgm:spPr/>
      <dgm:t>
        <a:bodyPr/>
        <a:lstStyle/>
        <a:p>
          <a:endParaRPr lang="en-AU"/>
        </a:p>
      </dgm:t>
    </dgm:pt>
    <dgm:pt modelId="{9CF1F290-3351-4826-9D96-7298FF36BB1C}" type="pres">
      <dgm:prSet presAssocID="{795ECEC2-AA7E-429B-8667-6E5CC8318B4C}" presName="sp" presStyleCnt="0"/>
      <dgm:spPr/>
    </dgm:pt>
    <dgm:pt modelId="{1CC37B83-F5E7-493F-A61C-73B967729839}" type="pres">
      <dgm:prSet presAssocID="{CCC9AD85-86B4-4317-9192-97B2052E709E}" presName="linNode" presStyleCnt="0"/>
      <dgm:spPr/>
    </dgm:pt>
    <dgm:pt modelId="{77C8C194-DDE3-45E1-8C6E-F9547734D81A}" type="pres">
      <dgm:prSet presAssocID="{CCC9AD85-86B4-4317-9192-97B2052E709E}" presName="parentText" presStyleLbl="node1" presStyleIdx="3" presStyleCnt="4" custScaleY="70322">
        <dgm:presLayoutVars>
          <dgm:chMax val="1"/>
          <dgm:bulletEnabled val="1"/>
        </dgm:presLayoutVars>
      </dgm:prSet>
      <dgm:spPr/>
      <dgm:t>
        <a:bodyPr/>
        <a:lstStyle/>
        <a:p>
          <a:endParaRPr lang="en-AU"/>
        </a:p>
      </dgm:t>
    </dgm:pt>
  </dgm:ptLst>
  <dgm:cxnLst>
    <dgm:cxn modelId="{451B30C5-5BC3-47BF-8C0E-8059B4B04FD7}" type="presOf" srcId="{CCC9AD85-86B4-4317-9192-97B2052E709E}" destId="{77C8C194-DDE3-45E1-8C6E-F9547734D81A}" srcOrd="0" destOrd="0" presId="urn:microsoft.com/office/officeart/2005/8/layout/vList5"/>
    <dgm:cxn modelId="{DE87F9E9-E41A-472E-AA4D-0A4761169E57}" srcId="{A730A444-DFA0-4344-8C6D-C2EBE24D497D}" destId="{79B926E8-3B3F-47A9-B0E1-AEA656FD75D2}" srcOrd="0" destOrd="0" parTransId="{B9E832EE-A1FD-4518-A92D-E86F2822C34A}" sibTransId="{5B2C8121-FDFE-41B7-A696-CC37F63DEE03}"/>
    <dgm:cxn modelId="{356671D3-CF80-4C4D-B164-2245A4B5DD4F}" type="presOf" srcId="{A730A444-DFA0-4344-8C6D-C2EBE24D497D}" destId="{D9BB5340-736B-44E3-9364-6DC801427BE0}" srcOrd="0" destOrd="0" presId="urn:microsoft.com/office/officeart/2005/8/layout/vList5"/>
    <dgm:cxn modelId="{921F19A1-1178-4DF1-AC81-5B867A072453}" type="presOf" srcId="{F12A82E6-FAFC-42CD-A5B8-2FA482E31AD9}" destId="{B4C644A5-A870-4BE5-A709-286E7A59D34F}" srcOrd="0" destOrd="0" presId="urn:microsoft.com/office/officeart/2005/8/layout/vList5"/>
    <dgm:cxn modelId="{318D24DC-910F-4DDB-BF26-634BCAE62621}" srcId="{A730A444-DFA0-4344-8C6D-C2EBE24D497D}" destId="{402E34E0-1979-4484-ACDB-96268654F7DC}" srcOrd="1" destOrd="0" parTransId="{502B20C7-58D4-462F-9EEB-72945A69AA5A}" sibTransId="{B53A27DD-95FE-4F64-9C09-ABB256742843}"/>
    <dgm:cxn modelId="{5AF1F6EA-C6BD-488D-B1B5-BD1A6C694F70}" srcId="{A730A444-DFA0-4344-8C6D-C2EBE24D497D}" destId="{F12A82E6-FAFC-42CD-A5B8-2FA482E31AD9}" srcOrd="2" destOrd="0" parTransId="{49164286-FD2B-4E2F-9BE2-93314B932E4B}" sibTransId="{795ECEC2-AA7E-429B-8667-6E5CC8318B4C}"/>
    <dgm:cxn modelId="{E1653BAC-5767-452B-A73D-C65243878848}" type="presOf" srcId="{79B926E8-3B3F-47A9-B0E1-AEA656FD75D2}" destId="{49D193CF-E885-44B3-8629-E7C0717186FF}" srcOrd="0" destOrd="0" presId="urn:microsoft.com/office/officeart/2005/8/layout/vList5"/>
    <dgm:cxn modelId="{2258DDB8-C2B5-4769-A643-0FCCECC6F408}" type="presOf" srcId="{402E34E0-1979-4484-ACDB-96268654F7DC}" destId="{6F256AA3-7332-4666-B405-306549B5D4F1}" srcOrd="0" destOrd="0" presId="urn:microsoft.com/office/officeart/2005/8/layout/vList5"/>
    <dgm:cxn modelId="{BF7C7816-71D2-41D2-89CC-76710B1BBB05}" srcId="{A730A444-DFA0-4344-8C6D-C2EBE24D497D}" destId="{CCC9AD85-86B4-4317-9192-97B2052E709E}" srcOrd="3" destOrd="0" parTransId="{D2499A80-8933-46DE-8F74-2DD85A58E314}" sibTransId="{1FB3E3D9-63F0-4468-85AF-BB14F25DE4B9}"/>
    <dgm:cxn modelId="{7D2D7EEB-C616-4101-8C2A-37275C84C9D1}" type="presParOf" srcId="{D9BB5340-736B-44E3-9364-6DC801427BE0}" destId="{3767D1F7-6CD7-4871-9C44-0C274D481DD2}" srcOrd="0" destOrd="0" presId="urn:microsoft.com/office/officeart/2005/8/layout/vList5"/>
    <dgm:cxn modelId="{F1119775-6102-479C-8632-3EFCFFC9C43F}" type="presParOf" srcId="{3767D1F7-6CD7-4871-9C44-0C274D481DD2}" destId="{49D193CF-E885-44B3-8629-E7C0717186FF}" srcOrd="0" destOrd="0" presId="urn:microsoft.com/office/officeart/2005/8/layout/vList5"/>
    <dgm:cxn modelId="{0BC0F289-CBFA-4090-ABEA-1D1E6F712CBA}" type="presParOf" srcId="{D9BB5340-736B-44E3-9364-6DC801427BE0}" destId="{A8ACC78A-322B-48EB-8AFC-2705E7F9C3B5}" srcOrd="1" destOrd="0" presId="urn:microsoft.com/office/officeart/2005/8/layout/vList5"/>
    <dgm:cxn modelId="{5C735CC9-A0DA-43D9-8A1F-2B567C006B46}" type="presParOf" srcId="{D9BB5340-736B-44E3-9364-6DC801427BE0}" destId="{1280951F-DA7B-4B86-91FA-FD583A7B5B95}" srcOrd="2" destOrd="0" presId="urn:microsoft.com/office/officeart/2005/8/layout/vList5"/>
    <dgm:cxn modelId="{5591DDE6-8557-4A19-8F15-75F5B935E905}" type="presParOf" srcId="{1280951F-DA7B-4B86-91FA-FD583A7B5B95}" destId="{6F256AA3-7332-4666-B405-306549B5D4F1}" srcOrd="0" destOrd="0" presId="urn:microsoft.com/office/officeart/2005/8/layout/vList5"/>
    <dgm:cxn modelId="{8AA4067B-3081-4E68-98A9-D1EC6862F51F}" type="presParOf" srcId="{D9BB5340-736B-44E3-9364-6DC801427BE0}" destId="{C521E9C4-60E9-4327-BBBD-64F71C15CE7E}" srcOrd="3" destOrd="0" presId="urn:microsoft.com/office/officeart/2005/8/layout/vList5"/>
    <dgm:cxn modelId="{C2C4EA43-03F9-42AA-8EA3-C7F2F12B17EC}" type="presParOf" srcId="{D9BB5340-736B-44E3-9364-6DC801427BE0}" destId="{54F3837B-193E-4E2C-BB65-E0334A507A4F}" srcOrd="4" destOrd="0" presId="urn:microsoft.com/office/officeart/2005/8/layout/vList5"/>
    <dgm:cxn modelId="{AA2B7100-38A3-4B3E-BC37-8D85D0BA8E6F}" type="presParOf" srcId="{54F3837B-193E-4E2C-BB65-E0334A507A4F}" destId="{B4C644A5-A870-4BE5-A709-286E7A59D34F}" srcOrd="0" destOrd="0" presId="urn:microsoft.com/office/officeart/2005/8/layout/vList5"/>
    <dgm:cxn modelId="{D0B6EE3F-4AB0-42F6-9171-100D8C32784E}" type="presParOf" srcId="{D9BB5340-736B-44E3-9364-6DC801427BE0}" destId="{9CF1F290-3351-4826-9D96-7298FF36BB1C}" srcOrd="5" destOrd="0" presId="urn:microsoft.com/office/officeart/2005/8/layout/vList5"/>
    <dgm:cxn modelId="{EAEFEA19-AEB7-4D60-A3FB-D713F64A9B34}" type="presParOf" srcId="{D9BB5340-736B-44E3-9364-6DC801427BE0}" destId="{1CC37B83-F5E7-493F-A61C-73B967729839}" srcOrd="6" destOrd="0" presId="urn:microsoft.com/office/officeart/2005/8/layout/vList5"/>
    <dgm:cxn modelId="{245EDBB0-FE61-47C0-9C81-1CAE1999E963}" type="presParOf" srcId="{1CC37B83-F5E7-493F-A61C-73B967729839}" destId="{77C8C194-DDE3-45E1-8C6E-F9547734D81A}" srcOrd="0" destOrd="0" presId="urn:microsoft.com/office/officeart/2005/8/layout/vList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730A444-DFA0-4344-8C6D-C2EBE24D497D}" type="doc">
      <dgm:prSet loTypeId="urn:microsoft.com/office/officeart/2005/8/layout/vList5" loCatId="list" qsTypeId="urn:microsoft.com/office/officeart/2005/8/quickstyle/simple5" qsCatId="simple" csTypeId="urn:microsoft.com/office/officeart/2005/8/colors/accent1_2" csCatId="accent1" phldr="1"/>
      <dgm:spPr/>
      <dgm:t>
        <a:bodyPr/>
        <a:lstStyle/>
        <a:p>
          <a:endParaRPr lang="en-AU"/>
        </a:p>
      </dgm:t>
    </dgm:pt>
    <dgm:pt modelId="{79B926E8-3B3F-47A9-B0E1-AEA656FD75D2}">
      <dgm:prSet custT="1"/>
      <dgm:spPr>
        <a:solidFill>
          <a:srgbClr val="0065A4">
            <a:alpha val="65098"/>
          </a:srgbClr>
        </a:solidFill>
      </dgm:spPr>
      <dgm:t>
        <a:bodyPr/>
        <a:lstStyle/>
        <a:p>
          <a:pPr rtl="0"/>
          <a:r>
            <a:rPr lang="en-US" sz="1600" b="0" baseline="0" dirty="0" err="1" smtClean="0">
              <a:latin typeface="Arial" pitchFamily="34" charset="0"/>
              <a:cs typeface="Arial" pitchFamily="34" charset="0"/>
            </a:rPr>
            <a:t>Ricegrowers</a:t>
          </a:r>
          <a:r>
            <a:rPr lang="en-US" sz="1600" b="0" baseline="0" dirty="0" smtClean="0">
              <a:latin typeface="Arial" pitchFamily="34" charset="0"/>
              <a:cs typeface="Arial" pitchFamily="34" charset="0"/>
            </a:rPr>
            <a:t> Environmental Champions accreditation program</a:t>
          </a:r>
          <a:endParaRPr lang="en-AU" sz="1600" dirty="0">
            <a:latin typeface="Arial" pitchFamily="34" charset="0"/>
            <a:cs typeface="Arial" pitchFamily="34" charset="0"/>
          </a:endParaRPr>
        </a:p>
      </dgm:t>
    </dgm:pt>
    <dgm:pt modelId="{B9E832EE-A1FD-4518-A92D-E86F2822C34A}" type="parTrans" cxnId="{DE87F9E9-E41A-472E-AA4D-0A4761169E57}">
      <dgm:prSet/>
      <dgm:spPr/>
      <dgm:t>
        <a:bodyPr/>
        <a:lstStyle/>
        <a:p>
          <a:endParaRPr lang="en-AU" sz="1600">
            <a:latin typeface="Arial" pitchFamily="34" charset="0"/>
            <a:cs typeface="Arial" pitchFamily="34" charset="0"/>
          </a:endParaRPr>
        </a:p>
      </dgm:t>
    </dgm:pt>
    <dgm:pt modelId="{5B2C8121-FDFE-41B7-A696-CC37F63DEE03}" type="sibTrans" cxnId="{DE87F9E9-E41A-472E-AA4D-0A4761169E57}">
      <dgm:prSet/>
      <dgm:spPr/>
      <dgm:t>
        <a:bodyPr/>
        <a:lstStyle/>
        <a:p>
          <a:endParaRPr lang="en-AU" sz="1600">
            <a:latin typeface="Arial" pitchFamily="34" charset="0"/>
            <a:cs typeface="Arial" pitchFamily="34" charset="0"/>
          </a:endParaRPr>
        </a:p>
      </dgm:t>
    </dgm:pt>
    <dgm:pt modelId="{F12A82E6-FAFC-42CD-A5B8-2FA482E31AD9}">
      <dgm:prSet custT="1"/>
      <dgm:spPr>
        <a:solidFill>
          <a:srgbClr val="0065A4">
            <a:alpha val="65098"/>
          </a:srgbClr>
        </a:solidFill>
      </dgm:spPr>
      <dgm:t>
        <a:bodyPr/>
        <a:lstStyle/>
        <a:p>
          <a:pPr rtl="0"/>
          <a:r>
            <a:rPr lang="en-AU" sz="1600" dirty="0" smtClean="0">
              <a:latin typeface="Arial" pitchFamily="34" charset="0"/>
              <a:cs typeface="Arial" pitchFamily="34" charset="0"/>
            </a:rPr>
            <a:t>Bitterns in Rice partnership</a:t>
          </a:r>
          <a:endParaRPr lang="en-AU" sz="1600" dirty="0">
            <a:latin typeface="Arial" pitchFamily="34" charset="0"/>
            <a:cs typeface="Arial" pitchFamily="34" charset="0"/>
          </a:endParaRPr>
        </a:p>
      </dgm:t>
    </dgm:pt>
    <dgm:pt modelId="{49164286-FD2B-4E2F-9BE2-93314B932E4B}" type="parTrans" cxnId="{5AF1F6EA-C6BD-488D-B1B5-BD1A6C694F70}">
      <dgm:prSet/>
      <dgm:spPr/>
      <dgm:t>
        <a:bodyPr/>
        <a:lstStyle/>
        <a:p>
          <a:endParaRPr lang="en-AU" sz="1600">
            <a:latin typeface="Arial" pitchFamily="34" charset="0"/>
            <a:cs typeface="Arial" pitchFamily="34" charset="0"/>
          </a:endParaRPr>
        </a:p>
      </dgm:t>
    </dgm:pt>
    <dgm:pt modelId="{795ECEC2-AA7E-429B-8667-6E5CC8318B4C}" type="sibTrans" cxnId="{5AF1F6EA-C6BD-488D-B1B5-BD1A6C694F70}">
      <dgm:prSet/>
      <dgm:spPr/>
      <dgm:t>
        <a:bodyPr/>
        <a:lstStyle/>
        <a:p>
          <a:endParaRPr lang="en-AU" sz="1600">
            <a:latin typeface="Arial" pitchFamily="34" charset="0"/>
            <a:cs typeface="Arial" pitchFamily="34" charset="0"/>
          </a:endParaRPr>
        </a:p>
      </dgm:t>
    </dgm:pt>
    <dgm:pt modelId="{CCC9AD85-86B4-4317-9192-97B2052E709E}">
      <dgm:prSet custT="1"/>
      <dgm:spPr>
        <a:solidFill>
          <a:srgbClr val="0065A4">
            <a:alpha val="65098"/>
          </a:srgbClr>
        </a:solidFill>
      </dgm:spPr>
      <dgm:t>
        <a:bodyPr/>
        <a:lstStyle/>
        <a:p>
          <a:pPr rtl="0"/>
          <a:r>
            <a:rPr lang="en-US" sz="1600" b="0" baseline="0" dirty="0" smtClean="0">
              <a:latin typeface="Arial" pitchFamily="34" charset="0"/>
              <a:cs typeface="Arial" pitchFamily="34" charset="0"/>
            </a:rPr>
            <a:t>Ongoing varietal research</a:t>
          </a:r>
          <a:endParaRPr lang="en-AU" sz="1600" dirty="0">
            <a:latin typeface="Arial" pitchFamily="34" charset="0"/>
            <a:cs typeface="Arial" pitchFamily="34" charset="0"/>
          </a:endParaRPr>
        </a:p>
      </dgm:t>
    </dgm:pt>
    <dgm:pt modelId="{D2499A80-8933-46DE-8F74-2DD85A58E314}" type="parTrans" cxnId="{BF7C7816-71D2-41D2-89CC-76710B1BBB05}">
      <dgm:prSet/>
      <dgm:spPr/>
      <dgm:t>
        <a:bodyPr/>
        <a:lstStyle/>
        <a:p>
          <a:endParaRPr lang="en-AU" sz="1600">
            <a:latin typeface="Arial" pitchFamily="34" charset="0"/>
            <a:cs typeface="Arial" pitchFamily="34" charset="0"/>
          </a:endParaRPr>
        </a:p>
      </dgm:t>
    </dgm:pt>
    <dgm:pt modelId="{1FB3E3D9-63F0-4468-85AF-BB14F25DE4B9}" type="sibTrans" cxnId="{BF7C7816-71D2-41D2-89CC-76710B1BBB05}">
      <dgm:prSet/>
      <dgm:spPr/>
      <dgm:t>
        <a:bodyPr/>
        <a:lstStyle/>
        <a:p>
          <a:endParaRPr lang="en-AU" sz="1600">
            <a:latin typeface="Arial" pitchFamily="34" charset="0"/>
            <a:cs typeface="Arial" pitchFamily="34" charset="0"/>
          </a:endParaRPr>
        </a:p>
      </dgm:t>
    </dgm:pt>
    <dgm:pt modelId="{D7AE8B03-2A71-415B-BDEF-3AEABDE4779C}">
      <dgm:prSet custT="1"/>
      <dgm:spPr>
        <a:solidFill>
          <a:srgbClr val="0065A4">
            <a:alpha val="65098"/>
          </a:srgbClr>
        </a:solidFill>
      </dgm:spPr>
      <dgm:t>
        <a:bodyPr/>
        <a:lstStyle/>
        <a:p>
          <a:pPr rtl="0"/>
          <a:r>
            <a:rPr lang="en-AU" sz="1600" dirty="0" smtClean="0">
              <a:latin typeface="Arial" pitchFamily="34" charset="0"/>
              <a:cs typeface="Arial" pitchFamily="34" charset="0"/>
            </a:rPr>
            <a:t>Soil mapping and water use efficiency</a:t>
          </a:r>
          <a:endParaRPr lang="en-AU" sz="1600" dirty="0">
            <a:latin typeface="Arial" pitchFamily="34" charset="0"/>
            <a:cs typeface="Arial" pitchFamily="34" charset="0"/>
          </a:endParaRPr>
        </a:p>
      </dgm:t>
    </dgm:pt>
    <dgm:pt modelId="{69848047-FBFD-44B6-8258-5B545833A3DA}" type="parTrans" cxnId="{A1CCB636-FEFE-4102-9247-EFED19EC51C6}">
      <dgm:prSet/>
      <dgm:spPr/>
      <dgm:t>
        <a:bodyPr/>
        <a:lstStyle/>
        <a:p>
          <a:endParaRPr lang="en-AU"/>
        </a:p>
      </dgm:t>
    </dgm:pt>
    <dgm:pt modelId="{D5BE14C7-4920-40B2-B0C6-8CEB230D6BDD}" type="sibTrans" cxnId="{A1CCB636-FEFE-4102-9247-EFED19EC51C6}">
      <dgm:prSet/>
      <dgm:spPr/>
      <dgm:t>
        <a:bodyPr/>
        <a:lstStyle/>
        <a:p>
          <a:endParaRPr lang="en-AU"/>
        </a:p>
      </dgm:t>
    </dgm:pt>
    <dgm:pt modelId="{D9BB5340-736B-44E3-9364-6DC801427BE0}" type="pres">
      <dgm:prSet presAssocID="{A730A444-DFA0-4344-8C6D-C2EBE24D497D}" presName="Name0" presStyleCnt="0">
        <dgm:presLayoutVars>
          <dgm:dir/>
          <dgm:animLvl val="lvl"/>
          <dgm:resizeHandles val="exact"/>
        </dgm:presLayoutVars>
      </dgm:prSet>
      <dgm:spPr/>
      <dgm:t>
        <a:bodyPr/>
        <a:lstStyle/>
        <a:p>
          <a:endParaRPr lang="en-AU"/>
        </a:p>
      </dgm:t>
    </dgm:pt>
    <dgm:pt modelId="{3767D1F7-6CD7-4871-9C44-0C274D481DD2}" type="pres">
      <dgm:prSet presAssocID="{79B926E8-3B3F-47A9-B0E1-AEA656FD75D2}" presName="linNode" presStyleCnt="0"/>
      <dgm:spPr/>
    </dgm:pt>
    <dgm:pt modelId="{49D193CF-E885-44B3-8629-E7C0717186FF}" type="pres">
      <dgm:prSet presAssocID="{79B926E8-3B3F-47A9-B0E1-AEA656FD75D2}" presName="parentText" presStyleLbl="node1" presStyleIdx="0" presStyleCnt="4" custScaleY="82274">
        <dgm:presLayoutVars>
          <dgm:chMax val="1"/>
          <dgm:bulletEnabled val="1"/>
        </dgm:presLayoutVars>
      </dgm:prSet>
      <dgm:spPr/>
      <dgm:t>
        <a:bodyPr/>
        <a:lstStyle/>
        <a:p>
          <a:endParaRPr lang="en-AU"/>
        </a:p>
      </dgm:t>
    </dgm:pt>
    <dgm:pt modelId="{A8ACC78A-322B-48EB-8AFC-2705E7F9C3B5}" type="pres">
      <dgm:prSet presAssocID="{5B2C8121-FDFE-41B7-A696-CC37F63DEE03}" presName="sp" presStyleCnt="0"/>
      <dgm:spPr/>
    </dgm:pt>
    <dgm:pt modelId="{54F3837B-193E-4E2C-BB65-E0334A507A4F}" type="pres">
      <dgm:prSet presAssocID="{F12A82E6-FAFC-42CD-A5B8-2FA482E31AD9}" presName="linNode" presStyleCnt="0"/>
      <dgm:spPr/>
    </dgm:pt>
    <dgm:pt modelId="{B4C644A5-A870-4BE5-A709-286E7A59D34F}" type="pres">
      <dgm:prSet presAssocID="{F12A82E6-FAFC-42CD-A5B8-2FA482E31AD9}" presName="parentText" presStyleLbl="node1" presStyleIdx="1" presStyleCnt="4" custScaleY="71684">
        <dgm:presLayoutVars>
          <dgm:chMax val="1"/>
          <dgm:bulletEnabled val="1"/>
        </dgm:presLayoutVars>
      </dgm:prSet>
      <dgm:spPr/>
      <dgm:t>
        <a:bodyPr/>
        <a:lstStyle/>
        <a:p>
          <a:endParaRPr lang="en-AU"/>
        </a:p>
      </dgm:t>
    </dgm:pt>
    <dgm:pt modelId="{9CF1F290-3351-4826-9D96-7298FF36BB1C}" type="pres">
      <dgm:prSet presAssocID="{795ECEC2-AA7E-429B-8667-6E5CC8318B4C}" presName="sp" presStyleCnt="0"/>
      <dgm:spPr/>
    </dgm:pt>
    <dgm:pt modelId="{1CC37B83-F5E7-493F-A61C-73B967729839}" type="pres">
      <dgm:prSet presAssocID="{CCC9AD85-86B4-4317-9192-97B2052E709E}" presName="linNode" presStyleCnt="0"/>
      <dgm:spPr/>
    </dgm:pt>
    <dgm:pt modelId="{77C8C194-DDE3-45E1-8C6E-F9547734D81A}" type="pres">
      <dgm:prSet presAssocID="{CCC9AD85-86B4-4317-9192-97B2052E709E}" presName="parentText" presStyleLbl="node1" presStyleIdx="2" presStyleCnt="4" custScaleY="70322">
        <dgm:presLayoutVars>
          <dgm:chMax val="1"/>
          <dgm:bulletEnabled val="1"/>
        </dgm:presLayoutVars>
      </dgm:prSet>
      <dgm:spPr/>
      <dgm:t>
        <a:bodyPr/>
        <a:lstStyle/>
        <a:p>
          <a:endParaRPr lang="en-AU"/>
        </a:p>
      </dgm:t>
    </dgm:pt>
    <dgm:pt modelId="{0E99E5E6-EC85-40F4-9018-151258B7E21E}" type="pres">
      <dgm:prSet presAssocID="{1FB3E3D9-63F0-4468-85AF-BB14F25DE4B9}" presName="sp" presStyleCnt="0"/>
      <dgm:spPr/>
    </dgm:pt>
    <dgm:pt modelId="{2E8209C1-AC9D-4C2D-81E1-54B3F81EDE14}" type="pres">
      <dgm:prSet presAssocID="{D7AE8B03-2A71-415B-BDEF-3AEABDE4779C}" presName="linNode" presStyleCnt="0"/>
      <dgm:spPr/>
    </dgm:pt>
    <dgm:pt modelId="{59E11C8B-68E7-406D-B264-8847D87D13F8}" type="pres">
      <dgm:prSet presAssocID="{D7AE8B03-2A71-415B-BDEF-3AEABDE4779C}" presName="parentText" presStyleLbl="node1" presStyleIdx="3" presStyleCnt="4" custScaleY="73917">
        <dgm:presLayoutVars>
          <dgm:chMax val="1"/>
          <dgm:bulletEnabled val="1"/>
        </dgm:presLayoutVars>
      </dgm:prSet>
      <dgm:spPr/>
      <dgm:t>
        <a:bodyPr/>
        <a:lstStyle/>
        <a:p>
          <a:endParaRPr lang="en-AU"/>
        </a:p>
      </dgm:t>
    </dgm:pt>
  </dgm:ptLst>
  <dgm:cxnLst>
    <dgm:cxn modelId="{DE87F9E9-E41A-472E-AA4D-0A4761169E57}" srcId="{A730A444-DFA0-4344-8C6D-C2EBE24D497D}" destId="{79B926E8-3B3F-47A9-B0E1-AEA656FD75D2}" srcOrd="0" destOrd="0" parTransId="{B9E832EE-A1FD-4518-A92D-E86F2822C34A}" sibTransId="{5B2C8121-FDFE-41B7-A696-CC37F63DEE03}"/>
    <dgm:cxn modelId="{8BA8F4CF-96BD-4193-A69A-2BE1F49AF1CF}" type="presOf" srcId="{F12A82E6-FAFC-42CD-A5B8-2FA482E31AD9}" destId="{B4C644A5-A870-4BE5-A709-286E7A59D34F}" srcOrd="0" destOrd="0" presId="urn:microsoft.com/office/officeart/2005/8/layout/vList5"/>
    <dgm:cxn modelId="{178F2B15-2A82-4565-9883-6EA378DEAA06}" type="presOf" srcId="{D7AE8B03-2A71-415B-BDEF-3AEABDE4779C}" destId="{59E11C8B-68E7-406D-B264-8847D87D13F8}" srcOrd="0" destOrd="0" presId="urn:microsoft.com/office/officeart/2005/8/layout/vList5"/>
    <dgm:cxn modelId="{86F26C82-4E67-402A-BC77-80E639753D4D}" type="presOf" srcId="{79B926E8-3B3F-47A9-B0E1-AEA656FD75D2}" destId="{49D193CF-E885-44B3-8629-E7C0717186FF}" srcOrd="0" destOrd="0" presId="urn:microsoft.com/office/officeart/2005/8/layout/vList5"/>
    <dgm:cxn modelId="{1AB20506-EE2B-4932-82BB-2655652D5A02}" type="presOf" srcId="{A730A444-DFA0-4344-8C6D-C2EBE24D497D}" destId="{D9BB5340-736B-44E3-9364-6DC801427BE0}" srcOrd="0" destOrd="0" presId="urn:microsoft.com/office/officeart/2005/8/layout/vList5"/>
    <dgm:cxn modelId="{5AF1F6EA-C6BD-488D-B1B5-BD1A6C694F70}" srcId="{A730A444-DFA0-4344-8C6D-C2EBE24D497D}" destId="{F12A82E6-FAFC-42CD-A5B8-2FA482E31AD9}" srcOrd="1" destOrd="0" parTransId="{49164286-FD2B-4E2F-9BE2-93314B932E4B}" sibTransId="{795ECEC2-AA7E-429B-8667-6E5CC8318B4C}"/>
    <dgm:cxn modelId="{FA647DA3-DB0F-47F5-8DCE-C1E5918C8B32}" type="presOf" srcId="{CCC9AD85-86B4-4317-9192-97B2052E709E}" destId="{77C8C194-DDE3-45E1-8C6E-F9547734D81A}" srcOrd="0" destOrd="0" presId="urn:microsoft.com/office/officeart/2005/8/layout/vList5"/>
    <dgm:cxn modelId="{A1CCB636-FEFE-4102-9247-EFED19EC51C6}" srcId="{A730A444-DFA0-4344-8C6D-C2EBE24D497D}" destId="{D7AE8B03-2A71-415B-BDEF-3AEABDE4779C}" srcOrd="3" destOrd="0" parTransId="{69848047-FBFD-44B6-8258-5B545833A3DA}" sibTransId="{D5BE14C7-4920-40B2-B0C6-8CEB230D6BDD}"/>
    <dgm:cxn modelId="{BF7C7816-71D2-41D2-89CC-76710B1BBB05}" srcId="{A730A444-DFA0-4344-8C6D-C2EBE24D497D}" destId="{CCC9AD85-86B4-4317-9192-97B2052E709E}" srcOrd="2" destOrd="0" parTransId="{D2499A80-8933-46DE-8F74-2DD85A58E314}" sibTransId="{1FB3E3D9-63F0-4468-85AF-BB14F25DE4B9}"/>
    <dgm:cxn modelId="{B78A533A-9443-472A-8330-338CEEFBB17E}" type="presParOf" srcId="{D9BB5340-736B-44E3-9364-6DC801427BE0}" destId="{3767D1F7-6CD7-4871-9C44-0C274D481DD2}" srcOrd="0" destOrd="0" presId="urn:microsoft.com/office/officeart/2005/8/layout/vList5"/>
    <dgm:cxn modelId="{A4C320C2-B40C-4E2B-B862-B4C87502748E}" type="presParOf" srcId="{3767D1F7-6CD7-4871-9C44-0C274D481DD2}" destId="{49D193CF-E885-44B3-8629-E7C0717186FF}" srcOrd="0" destOrd="0" presId="urn:microsoft.com/office/officeart/2005/8/layout/vList5"/>
    <dgm:cxn modelId="{9A35F97D-AA0D-46D3-AE88-DEDCC8F88E13}" type="presParOf" srcId="{D9BB5340-736B-44E3-9364-6DC801427BE0}" destId="{A8ACC78A-322B-48EB-8AFC-2705E7F9C3B5}" srcOrd="1" destOrd="0" presId="urn:microsoft.com/office/officeart/2005/8/layout/vList5"/>
    <dgm:cxn modelId="{FFAB1E76-DA57-4AAB-8A37-2836B7CE05BC}" type="presParOf" srcId="{D9BB5340-736B-44E3-9364-6DC801427BE0}" destId="{54F3837B-193E-4E2C-BB65-E0334A507A4F}" srcOrd="2" destOrd="0" presId="urn:microsoft.com/office/officeart/2005/8/layout/vList5"/>
    <dgm:cxn modelId="{BFB51E85-3D6C-4554-A9F1-C6E18DF17922}" type="presParOf" srcId="{54F3837B-193E-4E2C-BB65-E0334A507A4F}" destId="{B4C644A5-A870-4BE5-A709-286E7A59D34F}" srcOrd="0" destOrd="0" presId="urn:microsoft.com/office/officeart/2005/8/layout/vList5"/>
    <dgm:cxn modelId="{AFDBFE26-A79F-474F-A8EF-2C25CFD0DA76}" type="presParOf" srcId="{D9BB5340-736B-44E3-9364-6DC801427BE0}" destId="{9CF1F290-3351-4826-9D96-7298FF36BB1C}" srcOrd="3" destOrd="0" presId="urn:microsoft.com/office/officeart/2005/8/layout/vList5"/>
    <dgm:cxn modelId="{D4909973-ED00-4E0C-9574-D21BD62C73AD}" type="presParOf" srcId="{D9BB5340-736B-44E3-9364-6DC801427BE0}" destId="{1CC37B83-F5E7-493F-A61C-73B967729839}" srcOrd="4" destOrd="0" presId="urn:microsoft.com/office/officeart/2005/8/layout/vList5"/>
    <dgm:cxn modelId="{23555650-42B2-4FFF-9FFC-48753410C86A}" type="presParOf" srcId="{1CC37B83-F5E7-493F-A61C-73B967729839}" destId="{77C8C194-DDE3-45E1-8C6E-F9547734D81A}" srcOrd="0" destOrd="0" presId="urn:microsoft.com/office/officeart/2005/8/layout/vList5"/>
    <dgm:cxn modelId="{029C2D77-767B-476D-A6DC-81015CBA4FBD}" type="presParOf" srcId="{D9BB5340-736B-44E3-9364-6DC801427BE0}" destId="{0E99E5E6-EC85-40F4-9018-151258B7E21E}" srcOrd="5" destOrd="0" presId="urn:microsoft.com/office/officeart/2005/8/layout/vList5"/>
    <dgm:cxn modelId="{9F54CB75-4F0F-4F67-8117-FF1E98E5AC8F}" type="presParOf" srcId="{D9BB5340-736B-44E3-9364-6DC801427BE0}" destId="{2E8209C1-AC9D-4C2D-81E1-54B3F81EDE14}" srcOrd="6" destOrd="0" presId="urn:microsoft.com/office/officeart/2005/8/layout/vList5"/>
    <dgm:cxn modelId="{1319F672-233E-430B-A097-5CB6F48A251C}" type="presParOf" srcId="{2E8209C1-AC9D-4C2D-81E1-54B3F81EDE14}" destId="{59E11C8B-68E7-406D-B264-8847D87D13F8}" srcOrd="0" destOrd="0" presId="urn:microsoft.com/office/officeart/2005/8/layout/vList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730A444-DFA0-4344-8C6D-C2EBE24D497D}" type="doc">
      <dgm:prSet loTypeId="urn:microsoft.com/office/officeart/2005/8/layout/vList5" loCatId="list" qsTypeId="urn:microsoft.com/office/officeart/2005/8/quickstyle/simple5" qsCatId="simple" csTypeId="urn:microsoft.com/office/officeart/2005/8/colors/accent1_2" csCatId="accent1" phldr="1"/>
      <dgm:spPr/>
      <dgm:t>
        <a:bodyPr/>
        <a:lstStyle/>
        <a:p>
          <a:endParaRPr lang="en-AU"/>
        </a:p>
      </dgm:t>
    </dgm:pt>
    <dgm:pt modelId="{79B926E8-3B3F-47A9-B0E1-AEA656FD75D2}">
      <dgm:prSet custT="1"/>
      <dgm:spPr>
        <a:solidFill>
          <a:srgbClr val="0065A4">
            <a:alpha val="65098"/>
          </a:srgbClr>
        </a:solidFill>
      </dgm:spPr>
      <dgm:t>
        <a:bodyPr/>
        <a:lstStyle/>
        <a:p>
          <a:pPr rtl="0"/>
          <a:r>
            <a:rPr lang="en-US" sz="1600" b="0" baseline="0" dirty="0" smtClean="0">
              <a:latin typeface="Arial" pitchFamily="34" charset="0"/>
              <a:cs typeface="Arial" pitchFamily="34" charset="0"/>
            </a:rPr>
            <a:t>Water reform is hard</a:t>
          </a:r>
          <a:endParaRPr lang="en-AU" sz="1600" dirty="0">
            <a:latin typeface="Arial" pitchFamily="34" charset="0"/>
            <a:cs typeface="Arial" pitchFamily="34" charset="0"/>
          </a:endParaRPr>
        </a:p>
      </dgm:t>
    </dgm:pt>
    <dgm:pt modelId="{B9E832EE-A1FD-4518-A92D-E86F2822C34A}" type="parTrans" cxnId="{DE87F9E9-E41A-472E-AA4D-0A4761169E57}">
      <dgm:prSet/>
      <dgm:spPr/>
      <dgm:t>
        <a:bodyPr/>
        <a:lstStyle/>
        <a:p>
          <a:endParaRPr lang="en-AU" sz="1600">
            <a:latin typeface="Arial" pitchFamily="34" charset="0"/>
            <a:cs typeface="Arial" pitchFamily="34" charset="0"/>
          </a:endParaRPr>
        </a:p>
      </dgm:t>
    </dgm:pt>
    <dgm:pt modelId="{5B2C8121-FDFE-41B7-A696-CC37F63DEE03}" type="sibTrans" cxnId="{DE87F9E9-E41A-472E-AA4D-0A4761169E57}">
      <dgm:prSet/>
      <dgm:spPr/>
      <dgm:t>
        <a:bodyPr/>
        <a:lstStyle/>
        <a:p>
          <a:endParaRPr lang="en-AU" sz="1600">
            <a:latin typeface="Arial" pitchFamily="34" charset="0"/>
            <a:cs typeface="Arial" pitchFamily="34" charset="0"/>
          </a:endParaRPr>
        </a:p>
      </dgm:t>
    </dgm:pt>
    <dgm:pt modelId="{F12A82E6-FAFC-42CD-A5B8-2FA482E31AD9}">
      <dgm:prSet custT="1"/>
      <dgm:spPr>
        <a:solidFill>
          <a:srgbClr val="0065A4">
            <a:alpha val="65098"/>
          </a:srgbClr>
        </a:solidFill>
      </dgm:spPr>
      <dgm:t>
        <a:bodyPr/>
        <a:lstStyle/>
        <a:p>
          <a:pPr rtl="0"/>
          <a:r>
            <a:rPr lang="en-AU" sz="1600" dirty="0" smtClean="0">
              <a:latin typeface="Arial" pitchFamily="34" charset="0"/>
              <a:cs typeface="Arial" pitchFamily="34" charset="0"/>
            </a:rPr>
            <a:t>Agriculture and the Environment must be partners</a:t>
          </a:r>
          <a:endParaRPr lang="en-AU" sz="1600" dirty="0">
            <a:latin typeface="Arial" pitchFamily="34" charset="0"/>
            <a:cs typeface="Arial" pitchFamily="34" charset="0"/>
          </a:endParaRPr>
        </a:p>
      </dgm:t>
    </dgm:pt>
    <dgm:pt modelId="{49164286-FD2B-4E2F-9BE2-93314B932E4B}" type="parTrans" cxnId="{5AF1F6EA-C6BD-488D-B1B5-BD1A6C694F70}">
      <dgm:prSet/>
      <dgm:spPr/>
      <dgm:t>
        <a:bodyPr/>
        <a:lstStyle/>
        <a:p>
          <a:endParaRPr lang="en-AU" sz="1600">
            <a:latin typeface="Arial" pitchFamily="34" charset="0"/>
            <a:cs typeface="Arial" pitchFamily="34" charset="0"/>
          </a:endParaRPr>
        </a:p>
      </dgm:t>
    </dgm:pt>
    <dgm:pt modelId="{795ECEC2-AA7E-429B-8667-6E5CC8318B4C}" type="sibTrans" cxnId="{5AF1F6EA-C6BD-488D-B1B5-BD1A6C694F70}">
      <dgm:prSet/>
      <dgm:spPr/>
      <dgm:t>
        <a:bodyPr/>
        <a:lstStyle/>
        <a:p>
          <a:endParaRPr lang="en-AU" sz="1600">
            <a:latin typeface="Arial" pitchFamily="34" charset="0"/>
            <a:cs typeface="Arial" pitchFamily="34" charset="0"/>
          </a:endParaRPr>
        </a:p>
      </dgm:t>
    </dgm:pt>
    <dgm:pt modelId="{CCC9AD85-86B4-4317-9192-97B2052E709E}">
      <dgm:prSet custT="1"/>
      <dgm:spPr>
        <a:solidFill>
          <a:srgbClr val="0065A4">
            <a:alpha val="65098"/>
          </a:srgbClr>
        </a:solidFill>
      </dgm:spPr>
      <dgm:t>
        <a:bodyPr/>
        <a:lstStyle/>
        <a:p>
          <a:pPr rtl="0"/>
          <a:r>
            <a:rPr lang="en-US" sz="1600" b="0" baseline="0" dirty="0" err="1" smtClean="0">
              <a:latin typeface="Arial" pitchFamily="34" charset="0"/>
              <a:cs typeface="Arial" pitchFamily="34" charset="0"/>
            </a:rPr>
            <a:t>Optimise</a:t>
          </a:r>
          <a:r>
            <a:rPr lang="en-US" sz="1600" b="0" baseline="0" dirty="0" smtClean="0">
              <a:latin typeface="Arial" pitchFamily="34" charset="0"/>
              <a:cs typeface="Arial" pitchFamily="34" charset="0"/>
            </a:rPr>
            <a:t> use of existing infrastructure and programs</a:t>
          </a:r>
          <a:endParaRPr lang="en-AU" sz="1600" dirty="0">
            <a:latin typeface="Arial" pitchFamily="34" charset="0"/>
            <a:cs typeface="Arial" pitchFamily="34" charset="0"/>
          </a:endParaRPr>
        </a:p>
      </dgm:t>
    </dgm:pt>
    <dgm:pt modelId="{D2499A80-8933-46DE-8F74-2DD85A58E314}" type="parTrans" cxnId="{BF7C7816-71D2-41D2-89CC-76710B1BBB05}">
      <dgm:prSet/>
      <dgm:spPr/>
      <dgm:t>
        <a:bodyPr/>
        <a:lstStyle/>
        <a:p>
          <a:endParaRPr lang="en-AU" sz="1600">
            <a:latin typeface="Arial" pitchFamily="34" charset="0"/>
            <a:cs typeface="Arial" pitchFamily="34" charset="0"/>
          </a:endParaRPr>
        </a:p>
      </dgm:t>
    </dgm:pt>
    <dgm:pt modelId="{1FB3E3D9-63F0-4468-85AF-BB14F25DE4B9}" type="sibTrans" cxnId="{BF7C7816-71D2-41D2-89CC-76710B1BBB05}">
      <dgm:prSet/>
      <dgm:spPr/>
      <dgm:t>
        <a:bodyPr/>
        <a:lstStyle/>
        <a:p>
          <a:endParaRPr lang="en-AU" sz="1600">
            <a:latin typeface="Arial" pitchFamily="34" charset="0"/>
            <a:cs typeface="Arial" pitchFamily="34" charset="0"/>
          </a:endParaRPr>
        </a:p>
      </dgm:t>
    </dgm:pt>
    <dgm:pt modelId="{D8E4D50A-EA1B-48DC-8D31-4524E44B4158}">
      <dgm:prSet custT="1"/>
      <dgm:spPr>
        <a:solidFill>
          <a:srgbClr val="0065A4">
            <a:alpha val="65098"/>
          </a:srgbClr>
        </a:solidFill>
      </dgm:spPr>
      <dgm:t>
        <a:bodyPr/>
        <a:lstStyle/>
        <a:p>
          <a:pPr rtl="0"/>
          <a:r>
            <a:rPr lang="en-AU" sz="1600" dirty="0" smtClean="0">
              <a:latin typeface="Arial" pitchFamily="34" charset="0"/>
              <a:cs typeface="Arial" pitchFamily="34" charset="0"/>
            </a:rPr>
            <a:t>Community resilience = </a:t>
          </a:r>
        </a:p>
        <a:p>
          <a:pPr rtl="0"/>
          <a:r>
            <a:rPr lang="en-AU" sz="1600" dirty="0" smtClean="0">
              <a:latin typeface="Arial" pitchFamily="34" charset="0"/>
              <a:cs typeface="Arial" pitchFamily="34" charset="0"/>
            </a:rPr>
            <a:t>Environmental custodians</a:t>
          </a:r>
        </a:p>
      </dgm:t>
    </dgm:pt>
    <dgm:pt modelId="{84959253-86A9-4E1F-9A27-D137D8963EFF}" type="parTrans" cxnId="{85911661-42FC-407A-8396-0BD5321CECE1}">
      <dgm:prSet/>
      <dgm:spPr/>
      <dgm:t>
        <a:bodyPr/>
        <a:lstStyle/>
        <a:p>
          <a:endParaRPr lang="en-AU"/>
        </a:p>
      </dgm:t>
    </dgm:pt>
    <dgm:pt modelId="{E65BCDCA-8F70-4334-875F-DB5178E0FA17}" type="sibTrans" cxnId="{85911661-42FC-407A-8396-0BD5321CECE1}">
      <dgm:prSet/>
      <dgm:spPr/>
      <dgm:t>
        <a:bodyPr/>
        <a:lstStyle/>
        <a:p>
          <a:endParaRPr lang="en-AU"/>
        </a:p>
      </dgm:t>
    </dgm:pt>
    <dgm:pt modelId="{D7AE8B03-2A71-415B-BDEF-3AEABDE4779C}">
      <dgm:prSet custT="1"/>
      <dgm:spPr>
        <a:solidFill>
          <a:srgbClr val="0065A4">
            <a:alpha val="65098"/>
          </a:srgbClr>
        </a:solidFill>
      </dgm:spPr>
      <dgm:t>
        <a:bodyPr/>
        <a:lstStyle/>
        <a:p>
          <a:pPr rtl="0"/>
          <a:r>
            <a:rPr lang="en-AU" sz="1600" dirty="0" smtClean="0">
              <a:latin typeface="Arial" pitchFamily="34" charset="0"/>
              <a:cs typeface="Arial" pitchFamily="34" charset="0"/>
            </a:rPr>
            <a:t>Use local knowledge</a:t>
          </a:r>
          <a:endParaRPr lang="en-AU" sz="1600" dirty="0">
            <a:latin typeface="Arial" pitchFamily="34" charset="0"/>
            <a:cs typeface="Arial" pitchFamily="34" charset="0"/>
          </a:endParaRPr>
        </a:p>
      </dgm:t>
    </dgm:pt>
    <dgm:pt modelId="{69848047-FBFD-44B6-8258-5B545833A3DA}" type="parTrans" cxnId="{A1CCB636-FEFE-4102-9247-EFED19EC51C6}">
      <dgm:prSet/>
      <dgm:spPr/>
      <dgm:t>
        <a:bodyPr/>
        <a:lstStyle/>
        <a:p>
          <a:endParaRPr lang="en-AU"/>
        </a:p>
      </dgm:t>
    </dgm:pt>
    <dgm:pt modelId="{D5BE14C7-4920-40B2-B0C6-8CEB230D6BDD}" type="sibTrans" cxnId="{A1CCB636-FEFE-4102-9247-EFED19EC51C6}">
      <dgm:prSet/>
      <dgm:spPr/>
      <dgm:t>
        <a:bodyPr/>
        <a:lstStyle/>
        <a:p>
          <a:endParaRPr lang="en-AU"/>
        </a:p>
      </dgm:t>
    </dgm:pt>
    <dgm:pt modelId="{D9BB5340-736B-44E3-9364-6DC801427BE0}" type="pres">
      <dgm:prSet presAssocID="{A730A444-DFA0-4344-8C6D-C2EBE24D497D}" presName="Name0" presStyleCnt="0">
        <dgm:presLayoutVars>
          <dgm:dir/>
          <dgm:animLvl val="lvl"/>
          <dgm:resizeHandles val="exact"/>
        </dgm:presLayoutVars>
      </dgm:prSet>
      <dgm:spPr/>
      <dgm:t>
        <a:bodyPr/>
        <a:lstStyle/>
        <a:p>
          <a:endParaRPr lang="en-AU"/>
        </a:p>
      </dgm:t>
    </dgm:pt>
    <dgm:pt modelId="{3767D1F7-6CD7-4871-9C44-0C274D481DD2}" type="pres">
      <dgm:prSet presAssocID="{79B926E8-3B3F-47A9-B0E1-AEA656FD75D2}" presName="linNode" presStyleCnt="0"/>
      <dgm:spPr/>
    </dgm:pt>
    <dgm:pt modelId="{49D193CF-E885-44B3-8629-E7C0717186FF}" type="pres">
      <dgm:prSet presAssocID="{79B926E8-3B3F-47A9-B0E1-AEA656FD75D2}" presName="parentText" presStyleLbl="node1" presStyleIdx="0" presStyleCnt="5" custScaleY="82274">
        <dgm:presLayoutVars>
          <dgm:chMax val="1"/>
          <dgm:bulletEnabled val="1"/>
        </dgm:presLayoutVars>
      </dgm:prSet>
      <dgm:spPr/>
      <dgm:t>
        <a:bodyPr/>
        <a:lstStyle/>
        <a:p>
          <a:endParaRPr lang="en-AU"/>
        </a:p>
      </dgm:t>
    </dgm:pt>
    <dgm:pt modelId="{A8ACC78A-322B-48EB-8AFC-2705E7F9C3B5}" type="pres">
      <dgm:prSet presAssocID="{5B2C8121-FDFE-41B7-A696-CC37F63DEE03}" presName="sp" presStyleCnt="0"/>
      <dgm:spPr/>
    </dgm:pt>
    <dgm:pt modelId="{54F3837B-193E-4E2C-BB65-E0334A507A4F}" type="pres">
      <dgm:prSet presAssocID="{F12A82E6-FAFC-42CD-A5B8-2FA482E31AD9}" presName="linNode" presStyleCnt="0"/>
      <dgm:spPr/>
    </dgm:pt>
    <dgm:pt modelId="{B4C644A5-A870-4BE5-A709-286E7A59D34F}" type="pres">
      <dgm:prSet presAssocID="{F12A82E6-FAFC-42CD-A5B8-2FA482E31AD9}" presName="parentText" presStyleLbl="node1" presStyleIdx="1" presStyleCnt="5" custScaleY="71684">
        <dgm:presLayoutVars>
          <dgm:chMax val="1"/>
          <dgm:bulletEnabled val="1"/>
        </dgm:presLayoutVars>
      </dgm:prSet>
      <dgm:spPr/>
      <dgm:t>
        <a:bodyPr/>
        <a:lstStyle/>
        <a:p>
          <a:endParaRPr lang="en-AU"/>
        </a:p>
      </dgm:t>
    </dgm:pt>
    <dgm:pt modelId="{9CF1F290-3351-4826-9D96-7298FF36BB1C}" type="pres">
      <dgm:prSet presAssocID="{795ECEC2-AA7E-429B-8667-6E5CC8318B4C}" presName="sp" presStyleCnt="0"/>
      <dgm:spPr/>
    </dgm:pt>
    <dgm:pt modelId="{1CC37B83-F5E7-493F-A61C-73B967729839}" type="pres">
      <dgm:prSet presAssocID="{CCC9AD85-86B4-4317-9192-97B2052E709E}" presName="linNode" presStyleCnt="0"/>
      <dgm:spPr/>
    </dgm:pt>
    <dgm:pt modelId="{77C8C194-DDE3-45E1-8C6E-F9547734D81A}" type="pres">
      <dgm:prSet presAssocID="{CCC9AD85-86B4-4317-9192-97B2052E709E}" presName="parentText" presStyleLbl="node1" presStyleIdx="2" presStyleCnt="5" custScaleY="70322">
        <dgm:presLayoutVars>
          <dgm:chMax val="1"/>
          <dgm:bulletEnabled val="1"/>
        </dgm:presLayoutVars>
      </dgm:prSet>
      <dgm:spPr/>
      <dgm:t>
        <a:bodyPr/>
        <a:lstStyle/>
        <a:p>
          <a:endParaRPr lang="en-AU"/>
        </a:p>
      </dgm:t>
    </dgm:pt>
    <dgm:pt modelId="{0E99E5E6-EC85-40F4-9018-151258B7E21E}" type="pres">
      <dgm:prSet presAssocID="{1FB3E3D9-63F0-4468-85AF-BB14F25DE4B9}" presName="sp" presStyleCnt="0"/>
      <dgm:spPr/>
    </dgm:pt>
    <dgm:pt modelId="{2E8209C1-AC9D-4C2D-81E1-54B3F81EDE14}" type="pres">
      <dgm:prSet presAssocID="{D7AE8B03-2A71-415B-BDEF-3AEABDE4779C}" presName="linNode" presStyleCnt="0"/>
      <dgm:spPr/>
    </dgm:pt>
    <dgm:pt modelId="{59E11C8B-68E7-406D-B264-8847D87D13F8}" type="pres">
      <dgm:prSet presAssocID="{D7AE8B03-2A71-415B-BDEF-3AEABDE4779C}" presName="parentText" presStyleLbl="node1" presStyleIdx="3" presStyleCnt="5" custScaleY="73917">
        <dgm:presLayoutVars>
          <dgm:chMax val="1"/>
          <dgm:bulletEnabled val="1"/>
        </dgm:presLayoutVars>
      </dgm:prSet>
      <dgm:spPr/>
      <dgm:t>
        <a:bodyPr/>
        <a:lstStyle/>
        <a:p>
          <a:endParaRPr lang="en-AU"/>
        </a:p>
      </dgm:t>
    </dgm:pt>
    <dgm:pt modelId="{06B8AA55-DDE4-446D-8726-8EB1701E60DE}" type="pres">
      <dgm:prSet presAssocID="{D5BE14C7-4920-40B2-B0C6-8CEB230D6BDD}" presName="sp" presStyleCnt="0"/>
      <dgm:spPr/>
    </dgm:pt>
    <dgm:pt modelId="{1DCA572D-7FDC-4AD7-AB7A-1AE821A45C5D}" type="pres">
      <dgm:prSet presAssocID="{D8E4D50A-EA1B-48DC-8D31-4524E44B4158}" presName="linNode" presStyleCnt="0"/>
      <dgm:spPr/>
    </dgm:pt>
    <dgm:pt modelId="{23C79D58-EF21-4136-A05F-910BE77EA517}" type="pres">
      <dgm:prSet presAssocID="{D8E4D50A-EA1B-48DC-8D31-4524E44B4158}" presName="parentText" presStyleLbl="node1" presStyleIdx="4" presStyleCnt="5" custScaleY="67782">
        <dgm:presLayoutVars>
          <dgm:chMax val="1"/>
          <dgm:bulletEnabled val="1"/>
        </dgm:presLayoutVars>
      </dgm:prSet>
      <dgm:spPr/>
      <dgm:t>
        <a:bodyPr/>
        <a:lstStyle/>
        <a:p>
          <a:endParaRPr lang="en-AU"/>
        </a:p>
      </dgm:t>
    </dgm:pt>
  </dgm:ptLst>
  <dgm:cxnLst>
    <dgm:cxn modelId="{DE87F9E9-E41A-472E-AA4D-0A4761169E57}" srcId="{A730A444-DFA0-4344-8C6D-C2EBE24D497D}" destId="{79B926E8-3B3F-47A9-B0E1-AEA656FD75D2}" srcOrd="0" destOrd="0" parTransId="{B9E832EE-A1FD-4518-A92D-E86F2822C34A}" sibTransId="{5B2C8121-FDFE-41B7-A696-CC37F63DEE03}"/>
    <dgm:cxn modelId="{A7E74378-5189-4FE2-A409-6EBDB196FAB4}" type="presOf" srcId="{F12A82E6-FAFC-42CD-A5B8-2FA482E31AD9}" destId="{B4C644A5-A870-4BE5-A709-286E7A59D34F}" srcOrd="0" destOrd="0" presId="urn:microsoft.com/office/officeart/2005/8/layout/vList5"/>
    <dgm:cxn modelId="{0E12A9D3-CF85-4BE1-8EC4-95533E18DAA9}" type="presOf" srcId="{CCC9AD85-86B4-4317-9192-97B2052E709E}" destId="{77C8C194-DDE3-45E1-8C6E-F9547734D81A}" srcOrd="0" destOrd="0" presId="urn:microsoft.com/office/officeart/2005/8/layout/vList5"/>
    <dgm:cxn modelId="{B419A454-EFB2-49B5-A5BC-A411A854A002}" type="presOf" srcId="{79B926E8-3B3F-47A9-B0E1-AEA656FD75D2}" destId="{49D193CF-E885-44B3-8629-E7C0717186FF}" srcOrd="0" destOrd="0" presId="urn:microsoft.com/office/officeart/2005/8/layout/vList5"/>
    <dgm:cxn modelId="{3754DD61-EDFC-46D6-BAE2-A091126E9BA3}" type="presOf" srcId="{A730A444-DFA0-4344-8C6D-C2EBE24D497D}" destId="{D9BB5340-736B-44E3-9364-6DC801427BE0}" srcOrd="0" destOrd="0" presId="urn:microsoft.com/office/officeart/2005/8/layout/vList5"/>
    <dgm:cxn modelId="{5AF1F6EA-C6BD-488D-B1B5-BD1A6C694F70}" srcId="{A730A444-DFA0-4344-8C6D-C2EBE24D497D}" destId="{F12A82E6-FAFC-42CD-A5B8-2FA482E31AD9}" srcOrd="1" destOrd="0" parTransId="{49164286-FD2B-4E2F-9BE2-93314B932E4B}" sibTransId="{795ECEC2-AA7E-429B-8667-6E5CC8318B4C}"/>
    <dgm:cxn modelId="{A1CCB636-FEFE-4102-9247-EFED19EC51C6}" srcId="{A730A444-DFA0-4344-8C6D-C2EBE24D497D}" destId="{D7AE8B03-2A71-415B-BDEF-3AEABDE4779C}" srcOrd="3" destOrd="0" parTransId="{69848047-FBFD-44B6-8258-5B545833A3DA}" sibTransId="{D5BE14C7-4920-40B2-B0C6-8CEB230D6BDD}"/>
    <dgm:cxn modelId="{D1A0C809-2623-4CEC-9582-BD3380D56B4E}" type="presOf" srcId="{D7AE8B03-2A71-415B-BDEF-3AEABDE4779C}" destId="{59E11C8B-68E7-406D-B264-8847D87D13F8}" srcOrd="0" destOrd="0" presId="urn:microsoft.com/office/officeart/2005/8/layout/vList5"/>
    <dgm:cxn modelId="{BF7C7816-71D2-41D2-89CC-76710B1BBB05}" srcId="{A730A444-DFA0-4344-8C6D-C2EBE24D497D}" destId="{CCC9AD85-86B4-4317-9192-97B2052E709E}" srcOrd="2" destOrd="0" parTransId="{D2499A80-8933-46DE-8F74-2DD85A58E314}" sibTransId="{1FB3E3D9-63F0-4468-85AF-BB14F25DE4B9}"/>
    <dgm:cxn modelId="{B5C1B75E-C21D-43C7-9671-6A82329B4298}" type="presOf" srcId="{D8E4D50A-EA1B-48DC-8D31-4524E44B4158}" destId="{23C79D58-EF21-4136-A05F-910BE77EA517}" srcOrd="0" destOrd="0" presId="urn:microsoft.com/office/officeart/2005/8/layout/vList5"/>
    <dgm:cxn modelId="{85911661-42FC-407A-8396-0BD5321CECE1}" srcId="{A730A444-DFA0-4344-8C6D-C2EBE24D497D}" destId="{D8E4D50A-EA1B-48DC-8D31-4524E44B4158}" srcOrd="4" destOrd="0" parTransId="{84959253-86A9-4E1F-9A27-D137D8963EFF}" sibTransId="{E65BCDCA-8F70-4334-875F-DB5178E0FA17}"/>
    <dgm:cxn modelId="{48287BF4-7CD2-464E-9C07-5EA313C80322}" type="presParOf" srcId="{D9BB5340-736B-44E3-9364-6DC801427BE0}" destId="{3767D1F7-6CD7-4871-9C44-0C274D481DD2}" srcOrd="0" destOrd="0" presId="urn:microsoft.com/office/officeart/2005/8/layout/vList5"/>
    <dgm:cxn modelId="{B412DC2D-96E4-42D0-A621-F6FFE4B2C718}" type="presParOf" srcId="{3767D1F7-6CD7-4871-9C44-0C274D481DD2}" destId="{49D193CF-E885-44B3-8629-E7C0717186FF}" srcOrd="0" destOrd="0" presId="urn:microsoft.com/office/officeart/2005/8/layout/vList5"/>
    <dgm:cxn modelId="{B693F65E-7D5B-4458-AA70-DDC4EBDA77EB}" type="presParOf" srcId="{D9BB5340-736B-44E3-9364-6DC801427BE0}" destId="{A8ACC78A-322B-48EB-8AFC-2705E7F9C3B5}" srcOrd="1" destOrd="0" presId="urn:microsoft.com/office/officeart/2005/8/layout/vList5"/>
    <dgm:cxn modelId="{2447A866-B961-4243-BCFA-AE6442B9BCAF}" type="presParOf" srcId="{D9BB5340-736B-44E3-9364-6DC801427BE0}" destId="{54F3837B-193E-4E2C-BB65-E0334A507A4F}" srcOrd="2" destOrd="0" presId="urn:microsoft.com/office/officeart/2005/8/layout/vList5"/>
    <dgm:cxn modelId="{166F9B5D-F33C-4CC7-928D-B43A69707B67}" type="presParOf" srcId="{54F3837B-193E-4E2C-BB65-E0334A507A4F}" destId="{B4C644A5-A870-4BE5-A709-286E7A59D34F}" srcOrd="0" destOrd="0" presId="urn:microsoft.com/office/officeart/2005/8/layout/vList5"/>
    <dgm:cxn modelId="{A1368C3B-0299-42A9-8426-DEBCF1A3818A}" type="presParOf" srcId="{D9BB5340-736B-44E3-9364-6DC801427BE0}" destId="{9CF1F290-3351-4826-9D96-7298FF36BB1C}" srcOrd="3" destOrd="0" presId="urn:microsoft.com/office/officeart/2005/8/layout/vList5"/>
    <dgm:cxn modelId="{287FF037-D34C-4E86-AE4B-9AD10BBE0A00}" type="presParOf" srcId="{D9BB5340-736B-44E3-9364-6DC801427BE0}" destId="{1CC37B83-F5E7-493F-A61C-73B967729839}" srcOrd="4" destOrd="0" presId="urn:microsoft.com/office/officeart/2005/8/layout/vList5"/>
    <dgm:cxn modelId="{B2622002-D300-40C7-9279-CB2D17946BFF}" type="presParOf" srcId="{1CC37B83-F5E7-493F-A61C-73B967729839}" destId="{77C8C194-DDE3-45E1-8C6E-F9547734D81A}" srcOrd="0" destOrd="0" presId="urn:microsoft.com/office/officeart/2005/8/layout/vList5"/>
    <dgm:cxn modelId="{3B542B60-8CAA-488B-BAE8-A166F4E4D88F}" type="presParOf" srcId="{D9BB5340-736B-44E3-9364-6DC801427BE0}" destId="{0E99E5E6-EC85-40F4-9018-151258B7E21E}" srcOrd="5" destOrd="0" presId="urn:microsoft.com/office/officeart/2005/8/layout/vList5"/>
    <dgm:cxn modelId="{C162CBC4-C393-43DB-BC36-92F0A90B4782}" type="presParOf" srcId="{D9BB5340-736B-44E3-9364-6DC801427BE0}" destId="{2E8209C1-AC9D-4C2D-81E1-54B3F81EDE14}" srcOrd="6" destOrd="0" presId="urn:microsoft.com/office/officeart/2005/8/layout/vList5"/>
    <dgm:cxn modelId="{71BCFC8D-3707-4509-BD3E-871480AB08BD}" type="presParOf" srcId="{2E8209C1-AC9D-4C2D-81E1-54B3F81EDE14}" destId="{59E11C8B-68E7-406D-B264-8847D87D13F8}" srcOrd="0" destOrd="0" presId="urn:microsoft.com/office/officeart/2005/8/layout/vList5"/>
    <dgm:cxn modelId="{69125FD5-7130-449E-8B71-A0BBCD2844C2}" type="presParOf" srcId="{D9BB5340-736B-44E3-9364-6DC801427BE0}" destId="{06B8AA55-DDE4-446D-8726-8EB1701E60DE}" srcOrd="7" destOrd="0" presId="urn:microsoft.com/office/officeart/2005/8/layout/vList5"/>
    <dgm:cxn modelId="{BDF106B5-206E-4350-99A6-4A5012F7ABA1}" type="presParOf" srcId="{D9BB5340-736B-44E3-9364-6DC801427BE0}" destId="{1DCA572D-7FDC-4AD7-AB7A-1AE821A45C5D}" srcOrd="8" destOrd="0" presId="urn:microsoft.com/office/officeart/2005/8/layout/vList5"/>
    <dgm:cxn modelId="{A3EE155F-22D6-4326-AA80-A34E67D103F7}" type="presParOf" srcId="{1DCA572D-7FDC-4AD7-AB7A-1AE821A45C5D}" destId="{23C79D58-EF21-4136-A05F-910BE77EA517}" srcOrd="0" destOrd="0" presId="urn:microsoft.com/office/officeart/2005/8/layout/vList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4D9A1F-6580-4729-9B11-2D6F2BC556E3}" type="doc">
      <dgm:prSet loTypeId="urn:microsoft.com/office/officeart/2005/8/layout/vList5" loCatId="list" qsTypeId="urn:microsoft.com/office/officeart/2005/8/quickstyle/simple5" qsCatId="simple" csTypeId="urn:microsoft.com/office/officeart/2005/8/colors/accent1_2" csCatId="accent1" phldr="1"/>
      <dgm:spPr/>
      <dgm:t>
        <a:bodyPr/>
        <a:lstStyle/>
        <a:p>
          <a:endParaRPr lang="en-AU"/>
        </a:p>
      </dgm:t>
    </dgm:pt>
    <dgm:pt modelId="{1B0872FC-F2F4-4703-AAA2-F2A66D0345E8}">
      <dgm:prSet custT="1"/>
      <dgm:spPr>
        <a:solidFill>
          <a:srgbClr val="0065A4">
            <a:alpha val="65098"/>
          </a:srgbClr>
        </a:solidFill>
        <a:ln>
          <a:noFill/>
        </a:ln>
      </dgm:spPr>
      <dgm:t>
        <a:bodyPr/>
        <a:lstStyle/>
        <a:p>
          <a:pPr rtl="0"/>
          <a:r>
            <a:rPr lang="en-AU" sz="1800" dirty="0" smtClean="0">
              <a:latin typeface="Arial" pitchFamily="34" charset="0"/>
              <a:cs typeface="Arial" pitchFamily="34" charset="0"/>
            </a:rPr>
            <a:t>Available water entitlement down by over 30%</a:t>
          </a:r>
        </a:p>
      </dgm:t>
    </dgm:pt>
    <dgm:pt modelId="{B4E60DC7-D29F-4AA0-88FE-7AD0192C6DFA}" type="parTrans" cxnId="{A0A2E30E-F354-4329-8552-C388D2582979}">
      <dgm:prSet/>
      <dgm:spPr/>
      <dgm:t>
        <a:bodyPr/>
        <a:lstStyle/>
        <a:p>
          <a:endParaRPr lang="en-AU" sz="1800">
            <a:latin typeface="Arial" pitchFamily="34" charset="0"/>
            <a:cs typeface="Arial" pitchFamily="34" charset="0"/>
          </a:endParaRPr>
        </a:p>
      </dgm:t>
    </dgm:pt>
    <dgm:pt modelId="{FE607DF6-68E4-4D16-BEFF-002253182A4B}" type="sibTrans" cxnId="{A0A2E30E-F354-4329-8552-C388D2582979}">
      <dgm:prSet/>
      <dgm:spPr/>
      <dgm:t>
        <a:bodyPr/>
        <a:lstStyle/>
        <a:p>
          <a:endParaRPr lang="en-AU" sz="1800">
            <a:latin typeface="Arial" pitchFamily="34" charset="0"/>
            <a:cs typeface="Arial" pitchFamily="34" charset="0"/>
          </a:endParaRPr>
        </a:p>
      </dgm:t>
    </dgm:pt>
    <dgm:pt modelId="{92B51D74-97AC-4206-B828-D34845EEC4A4}">
      <dgm:prSet custT="1"/>
      <dgm:spPr>
        <a:solidFill>
          <a:srgbClr val="0065A4">
            <a:alpha val="65098"/>
          </a:srgbClr>
        </a:solidFill>
      </dgm:spPr>
      <dgm:t>
        <a:bodyPr/>
        <a:lstStyle/>
        <a:p>
          <a:pPr rtl="0"/>
          <a:r>
            <a:rPr lang="en-AU" sz="1800" b="0" dirty="0" smtClean="0">
              <a:latin typeface="Arial" pitchFamily="34" charset="0"/>
              <a:cs typeface="Arial" pitchFamily="34" charset="0"/>
            </a:rPr>
            <a:t>Increase in water delivery costs estimated up to 30%</a:t>
          </a:r>
          <a:endParaRPr lang="en-AU" sz="1800" b="0" dirty="0">
            <a:latin typeface="Arial" pitchFamily="34" charset="0"/>
            <a:cs typeface="Arial" pitchFamily="34" charset="0"/>
          </a:endParaRPr>
        </a:p>
      </dgm:t>
    </dgm:pt>
    <dgm:pt modelId="{CED7EA0A-ED44-4A43-96F8-CDFAA4157AFD}" type="parTrans" cxnId="{EE6951E2-238A-461A-AD27-B812CEA8C2D7}">
      <dgm:prSet/>
      <dgm:spPr/>
      <dgm:t>
        <a:bodyPr/>
        <a:lstStyle/>
        <a:p>
          <a:endParaRPr lang="en-AU" sz="1800">
            <a:latin typeface="Arial" pitchFamily="34" charset="0"/>
            <a:cs typeface="Arial" pitchFamily="34" charset="0"/>
          </a:endParaRPr>
        </a:p>
      </dgm:t>
    </dgm:pt>
    <dgm:pt modelId="{311266E9-25EB-4C96-9E51-8051FF9E5FD0}" type="sibTrans" cxnId="{EE6951E2-238A-461A-AD27-B812CEA8C2D7}">
      <dgm:prSet/>
      <dgm:spPr/>
      <dgm:t>
        <a:bodyPr/>
        <a:lstStyle/>
        <a:p>
          <a:endParaRPr lang="en-AU" sz="1800">
            <a:latin typeface="Arial" pitchFamily="34" charset="0"/>
            <a:cs typeface="Arial" pitchFamily="34" charset="0"/>
          </a:endParaRPr>
        </a:p>
      </dgm:t>
    </dgm:pt>
    <dgm:pt modelId="{3CA49E72-F673-4F0E-86F7-2D28707B2694}">
      <dgm:prSet custT="1"/>
      <dgm:spPr>
        <a:solidFill>
          <a:srgbClr val="0065A4">
            <a:alpha val="65098"/>
          </a:srgbClr>
        </a:solidFill>
      </dgm:spPr>
      <dgm:t>
        <a:bodyPr/>
        <a:lstStyle/>
        <a:p>
          <a:pPr rtl="0"/>
          <a:r>
            <a:rPr lang="en-AU" sz="1800" dirty="0" smtClean="0">
              <a:latin typeface="Arial" pitchFamily="34" charset="0"/>
              <a:cs typeface="Arial" pitchFamily="34" charset="0"/>
            </a:rPr>
            <a:t>Increase in temporary water trade market of 25%</a:t>
          </a:r>
          <a:endParaRPr lang="en-AU" sz="1800" dirty="0">
            <a:latin typeface="Arial" pitchFamily="34" charset="0"/>
            <a:cs typeface="Arial" pitchFamily="34" charset="0"/>
          </a:endParaRPr>
        </a:p>
      </dgm:t>
    </dgm:pt>
    <dgm:pt modelId="{E8A88617-21A1-4FE2-9E1D-C7B5D359F3E0}" type="parTrans" cxnId="{EC3FFA38-101D-4BD4-9649-61B52217FE27}">
      <dgm:prSet/>
      <dgm:spPr/>
      <dgm:t>
        <a:bodyPr/>
        <a:lstStyle/>
        <a:p>
          <a:endParaRPr lang="en-AU"/>
        </a:p>
      </dgm:t>
    </dgm:pt>
    <dgm:pt modelId="{464511B0-D21F-45CD-B64C-333104F3F0D8}" type="sibTrans" cxnId="{EC3FFA38-101D-4BD4-9649-61B52217FE27}">
      <dgm:prSet/>
      <dgm:spPr/>
      <dgm:t>
        <a:bodyPr/>
        <a:lstStyle/>
        <a:p>
          <a:endParaRPr lang="en-AU"/>
        </a:p>
      </dgm:t>
    </dgm:pt>
    <dgm:pt modelId="{E2C73E74-A07F-4FB7-B498-4B6EB629ED3C}">
      <dgm:prSet custT="1"/>
      <dgm:spPr>
        <a:solidFill>
          <a:srgbClr val="0065A4">
            <a:alpha val="64706"/>
          </a:srgbClr>
        </a:solidFill>
        <a:ln>
          <a:noFill/>
        </a:ln>
      </dgm:spPr>
      <dgm:t>
        <a:bodyPr/>
        <a:lstStyle/>
        <a:p>
          <a:pPr rtl="0"/>
          <a:r>
            <a:rPr lang="en-AU" sz="1800" dirty="0" smtClean="0">
              <a:latin typeface="Arial" pitchFamily="34" charset="0"/>
              <a:cs typeface="Arial" pitchFamily="34" charset="0"/>
            </a:rPr>
            <a:t>Initial estimates 20% decline in regional productivity</a:t>
          </a:r>
        </a:p>
      </dgm:t>
    </dgm:pt>
    <dgm:pt modelId="{22D037F5-0A95-4DCD-B22A-BD4F7281E738}" type="parTrans" cxnId="{FF91B1F2-8E78-4528-BD0A-D8CB80984E53}">
      <dgm:prSet/>
      <dgm:spPr/>
      <dgm:t>
        <a:bodyPr/>
        <a:lstStyle/>
        <a:p>
          <a:endParaRPr lang="en-AU"/>
        </a:p>
      </dgm:t>
    </dgm:pt>
    <dgm:pt modelId="{655FF204-3D50-43D3-A624-C5CE22E2EA09}" type="sibTrans" cxnId="{FF91B1F2-8E78-4528-BD0A-D8CB80984E53}">
      <dgm:prSet/>
      <dgm:spPr/>
      <dgm:t>
        <a:bodyPr/>
        <a:lstStyle/>
        <a:p>
          <a:endParaRPr lang="en-AU"/>
        </a:p>
      </dgm:t>
    </dgm:pt>
    <dgm:pt modelId="{1DC4BD44-06B7-4C12-BCA9-4BF7A58B6345}" type="pres">
      <dgm:prSet presAssocID="{5D4D9A1F-6580-4729-9B11-2D6F2BC556E3}" presName="Name0" presStyleCnt="0">
        <dgm:presLayoutVars>
          <dgm:dir/>
          <dgm:animLvl val="lvl"/>
          <dgm:resizeHandles val="exact"/>
        </dgm:presLayoutVars>
      </dgm:prSet>
      <dgm:spPr/>
      <dgm:t>
        <a:bodyPr/>
        <a:lstStyle/>
        <a:p>
          <a:endParaRPr lang="en-AU"/>
        </a:p>
      </dgm:t>
    </dgm:pt>
    <dgm:pt modelId="{332656CA-27C4-49CE-8BB1-1DB6ACA3072A}" type="pres">
      <dgm:prSet presAssocID="{1B0872FC-F2F4-4703-AAA2-F2A66D0345E8}" presName="linNode" presStyleCnt="0"/>
      <dgm:spPr/>
    </dgm:pt>
    <dgm:pt modelId="{63060817-DEC1-4961-A04D-8B4D0A1F1E62}" type="pres">
      <dgm:prSet presAssocID="{1B0872FC-F2F4-4703-AAA2-F2A66D0345E8}" presName="parentText" presStyleLbl="node1" presStyleIdx="0" presStyleCnt="4">
        <dgm:presLayoutVars>
          <dgm:chMax val="1"/>
          <dgm:bulletEnabled val="1"/>
        </dgm:presLayoutVars>
      </dgm:prSet>
      <dgm:spPr/>
      <dgm:t>
        <a:bodyPr/>
        <a:lstStyle/>
        <a:p>
          <a:endParaRPr lang="en-AU"/>
        </a:p>
      </dgm:t>
    </dgm:pt>
    <dgm:pt modelId="{406777F9-797D-47E5-B1A9-43170B1BE786}" type="pres">
      <dgm:prSet presAssocID="{FE607DF6-68E4-4D16-BEFF-002253182A4B}" presName="sp" presStyleCnt="0"/>
      <dgm:spPr/>
    </dgm:pt>
    <dgm:pt modelId="{7603693E-A223-43CA-982B-6AE912BC20AD}" type="pres">
      <dgm:prSet presAssocID="{E2C73E74-A07F-4FB7-B498-4B6EB629ED3C}" presName="linNode" presStyleCnt="0"/>
      <dgm:spPr/>
    </dgm:pt>
    <dgm:pt modelId="{DC92A8CC-BAE6-4F0F-9D21-057076039B2D}" type="pres">
      <dgm:prSet presAssocID="{E2C73E74-A07F-4FB7-B498-4B6EB629ED3C}" presName="parentText" presStyleLbl="node1" presStyleIdx="1" presStyleCnt="4">
        <dgm:presLayoutVars>
          <dgm:chMax val="1"/>
          <dgm:bulletEnabled val="1"/>
        </dgm:presLayoutVars>
      </dgm:prSet>
      <dgm:spPr/>
      <dgm:t>
        <a:bodyPr/>
        <a:lstStyle/>
        <a:p>
          <a:endParaRPr lang="en-AU"/>
        </a:p>
      </dgm:t>
    </dgm:pt>
    <dgm:pt modelId="{0A3963FE-3DAD-4BCB-81C1-59478D4AB837}" type="pres">
      <dgm:prSet presAssocID="{655FF204-3D50-43D3-A624-C5CE22E2EA09}" presName="sp" presStyleCnt="0"/>
      <dgm:spPr/>
    </dgm:pt>
    <dgm:pt modelId="{D156C6F2-4612-4DEF-B9C5-0282CD7E23DB}" type="pres">
      <dgm:prSet presAssocID="{3CA49E72-F673-4F0E-86F7-2D28707B2694}" presName="linNode" presStyleCnt="0"/>
      <dgm:spPr/>
    </dgm:pt>
    <dgm:pt modelId="{DC3016CB-7860-4081-A97B-FE2D2687406D}" type="pres">
      <dgm:prSet presAssocID="{3CA49E72-F673-4F0E-86F7-2D28707B2694}" presName="parentText" presStyleLbl="node1" presStyleIdx="2" presStyleCnt="4">
        <dgm:presLayoutVars>
          <dgm:chMax val="1"/>
          <dgm:bulletEnabled val="1"/>
        </dgm:presLayoutVars>
      </dgm:prSet>
      <dgm:spPr/>
      <dgm:t>
        <a:bodyPr/>
        <a:lstStyle/>
        <a:p>
          <a:endParaRPr lang="en-AU"/>
        </a:p>
      </dgm:t>
    </dgm:pt>
    <dgm:pt modelId="{F53163A5-A58D-454C-B077-4DFFE26B4A67}" type="pres">
      <dgm:prSet presAssocID="{464511B0-D21F-45CD-B64C-333104F3F0D8}" presName="sp" presStyleCnt="0"/>
      <dgm:spPr/>
    </dgm:pt>
    <dgm:pt modelId="{2251E1AE-CDD1-47D2-851A-1F64E68364FC}" type="pres">
      <dgm:prSet presAssocID="{92B51D74-97AC-4206-B828-D34845EEC4A4}" presName="linNode" presStyleCnt="0"/>
      <dgm:spPr/>
    </dgm:pt>
    <dgm:pt modelId="{B75A561E-3252-4ACE-A54E-5E77DA0EAACE}" type="pres">
      <dgm:prSet presAssocID="{92B51D74-97AC-4206-B828-D34845EEC4A4}" presName="parentText" presStyleLbl="node1" presStyleIdx="3" presStyleCnt="4">
        <dgm:presLayoutVars>
          <dgm:chMax val="1"/>
          <dgm:bulletEnabled val="1"/>
        </dgm:presLayoutVars>
      </dgm:prSet>
      <dgm:spPr/>
      <dgm:t>
        <a:bodyPr/>
        <a:lstStyle/>
        <a:p>
          <a:endParaRPr lang="en-AU"/>
        </a:p>
      </dgm:t>
    </dgm:pt>
  </dgm:ptLst>
  <dgm:cxnLst>
    <dgm:cxn modelId="{A0A2E30E-F354-4329-8552-C388D2582979}" srcId="{5D4D9A1F-6580-4729-9B11-2D6F2BC556E3}" destId="{1B0872FC-F2F4-4703-AAA2-F2A66D0345E8}" srcOrd="0" destOrd="0" parTransId="{B4E60DC7-D29F-4AA0-88FE-7AD0192C6DFA}" sibTransId="{FE607DF6-68E4-4D16-BEFF-002253182A4B}"/>
    <dgm:cxn modelId="{70AE43A7-12B4-441D-8AE5-5349B3FD0F65}" type="presOf" srcId="{92B51D74-97AC-4206-B828-D34845EEC4A4}" destId="{B75A561E-3252-4ACE-A54E-5E77DA0EAACE}" srcOrd="0" destOrd="0" presId="urn:microsoft.com/office/officeart/2005/8/layout/vList5"/>
    <dgm:cxn modelId="{4B2D55A8-A61A-4974-9D32-7B558150F4EA}" type="presOf" srcId="{3CA49E72-F673-4F0E-86F7-2D28707B2694}" destId="{DC3016CB-7860-4081-A97B-FE2D2687406D}" srcOrd="0" destOrd="0" presId="urn:microsoft.com/office/officeart/2005/8/layout/vList5"/>
    <dgm:cxn modelId="{F13B5293-A067-487E-87A8-C493FC375EE5}" type="presOf" srcId="{1B0872FC-F2F4-4703-AAA2-F2A66D0345E8}" destId="{63060817-DEC1-4961-A04D-8B4D0A1F1E62}" srcOrd="0" destOrd="0" presId="urn:microsoft.com/office/officeart/2005/8/layout/vList5"/>
    <dgm:cxn modelId="{9C137F14-6926-4684-81AD-C036EE3E0EEC}" type="presOf" srcId="{5D4D9A1F-6580-4729-9B11-2D6F2BC556E3}" destId="{1DC4BD44-06B7-4C12-BCA9-4BF7A58B6345}" srcOrd="0" destOrd="0" presId="urn:microsoft.com/office/officeart/2005/8/layout/vList5"/>
    <dgm:cxn modelId="{FF91B1F2-8E78-4528-BD0A-D8CB80984E53}" srcId="{5D4D9A1F-6580-4729-9B11-2D6F2BC556E3}" destId="{E2C73E74-A07F-4FB7-B498-4B6EB629ED3C}" srcOrd="1" destOrd="0" parTransId="{22D037F5-0A95-4DCD-B22A-BD4F7281E738}" sibTransId="{655FF204-3D50-43D3-A624-C5CE22E2EA09}"/>
    <dgm:cxn modelId="{BFBD2863-A33E-47C8-9308-897DF3EC0A84}" type="presOf" srcId="{E2C73E74-A07F-4FB7-B498-4B6EB629ED3C}" destId="{DC92A8CC-BAE6-4F0F-9D21-057076039B2D}" srcOrd="0" destOrd="0" presId="urn:microsoft.com/office/officeart/2005/8/layout/vList5"/>
    <dgm:cxn modelId="{EC3FFA38-101D-4BD4-9649-61B52217FE27}" srcId="{5D4D9A1F-6580-4729-9B11-2D6F2BC556E3}" destId="{3CA49E72-F673-4F0E-86F7-2D28707B2694}" srcOrd="2" destOrd="0" parTransId="{E8A88617-21A1-4FE2-9E1D-C7B5D359F3E0}" sibTransId="{464511B0-D21F-45CD-B64C-333104F3F0D8}"/>
    <dgm:cxn modelId="{EE6951E2-238A-461A-AD27-B812CEA8C2D7}" srcId="{5D4D9A1F-6580-4729-9B11-2D6F2BC556E3}" destId="{92B51D74-97AC-4206-B828-D34845EEC4A4}" srcOrd="3" destOrd="0" parTransId="{CED7EA0A-ED44-4A43-96F8-CDFAA4157AFD}" sibTransId="{311266E9-25EB-4C96-9E51-8051FF9E5FD0}"/>
    <dgm:cxn modelId="{B037542D-E92E-488E-BFAD-34ABB920C7F1}" type="presParOf" srcId="{1DC4BD44-06B7-4C12-BCA9-4BF7A58B6345}" destId="{332656CA-27C4-49CE-8BB1-1DB6ACA3072A}" srcOrd="0" destOrd="0" presId="urn:microsoft.com/office/officeart/2005/8/layout/vList5"/>
    <dgm:cxn modelId="{589C9DAA-499C-4A6B-B395-D34507F31E2E}" type="presParOf" srcId="{332656CA-27C4-49CE-8BB1-1DB6ACA3072A}" destId="{63060817-DEC1-4961-A04D-8B4D0A1F1E62}" srcOrd="0" destOrd="0" presId="urn:microsoft.com/office/officeart/2005/8/layout/vList5"/>
    <dgm:cxn modelId="{CB2148D4-941C-4F5F-9ED8-A1EBD49D93AF}" type="presParOf" srcId="{1DC4BD44-06B7-4C12-BCA9-4BF7A58B6345}" destId="{406777F9-797D-47E5-B1A9-43170B1BE786}" srcOrd="1" destOrd="0" presId="urn:microsoft.com/office/officeart/2005/8/layout/vList5"/>
    <dgm:cxn modelId="{2E8F0A59-20BD-4944-A33E-DC366C959866}" type="presParOf" srcId="{1DC4BD44-06B7-4C12-BCA9-4BF7A58B6345}" destId="{7603693E-A223-43CA-982B-6AE912BC20AD}" srcOrd="2" destOrd="0" presId="urn:microsoft.com/office/officeart/2005/8/layout/vList5"/>
    <dgm:cxn modelId="{1F51E141-4F06-422B-9688-917EC5685C67}" type="presParOf" srcId="{7603693E-A223-43CA-982B-6AE912BC20AD}" destId="{DC92A8CC-BAE6-4F0F-9D21-057076039B2D}" srcOrd="0" destOrd="0" presId="urn:microsoft.com/office/officeart/2005/8/layout/vList5"/>
    <dgm:cxn modelId="{53DB9DA5-55FF-4A4A-9CBE-A9FC025FDDE4}" type="presParOf" srcId="{1DC4BD44-06B7-4C12-BCA9-4BF7A58B6345}" destId="{0A3963FE-3DAD-4BCB-81C1-59478D4AB837}" srcOrd="3" destOrd="0" presId="urn:microsoft.com/office/officeart/2005/8/layout/vList5"/>
    <dgm:cxn modelId="{DCFDA893-6CBA-4078-B780-20385FAB2BCB}" type="presParOf" srcId="{1DC4BD44-06B7-4C12-BCA9-4BF7A58B6345}" destId="{D156C6F2-4612-4DEF-B9C5-0282CD7E23DB}" srcOrd="4" destOrd="0" presId="urn:microsoft.com/office/officeart/2005/8/layout/vList5"/>
    <dgm:cxn modelId="{98D90EF2-D562-4F59-974C-C25DE69519ED}" type="presParOf" srcId="{D156C6F2-4612-4DEF-B9C5-0282CD7E23DB}" destId="{DC3016CB-7860-4081-A97B-FE2D2687406D}" srcOrd="0" destOrd="0" presId="urn:microsoft.com/office/officeart/2005/8/layout/vList5"/>
    <dgm:cxn modelId="{078E47CD-F840-4552-B72F-FEEB57444E6F}" type="presParOf" srcId="{1DC4BD44-06B7-4C12-BCA9-4BF7A58B6345}" destId="{F53163A5-A58D-454C-B077-4DFFE26B4A67}" srcOrd="5" destOrd="0" presId="urn:microsoft.com/office/officeart/2005/8/layout/vList5"/>
    <dgm:cxn modelId="{7E764830-019E-4654-B62D-5D729633F102}" type="presParOf" srcId="{1DC4BD44-06B7-4C12-BCA9-4BF7A58B6345}" destId="{2251E1AE-CDD1-47D2-851A-1F64E68364FC}" srcOrd="6" destOrd="0" presId="urn:microsoft.com/office/officeart/2005/8/layout/vList5"/>
    <dgm:cxn modelId="{EBEB11EC-ECD5-4852-9B86-F98090412072}" type="presParOf" srcId="{2251E1AE-CDD1-47D2-851A-1F64E68364FC}" destId="{B75A561E-3252-4ACE-A54E-5E77DA0EAACE}" srcOrd="0" destOrd="0" presId="urn:microsoft.com/office/officeart/2005/8/layout/vList5"/>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4D9A1F-6580-4729-9B11-2D6F2BC556E3}" type="doc">
      <dgm:prSet loTypeId="urn:microsoft.com/office/officeart/2005/8/layout/vList5" loCatId="list" qsTypeId="urn:microsoft.com/office/officeart/2005/8/quickstyle/simple5" qsCatId="simple" csTypeId="urn:microsoft.com/office/officeart/2005/8/colors/accent1_2" csCatId="accent1" phldr="1"/>
      <dgm:spPr/>
      <dgm:t>
        <a:bodyPr/>
        <a:lstStyle/>
        <a:p>
          <a:endParaRPr lang="en-AU"/>
        </a:p>
      </dgm:t>
    </dgm:pt>
    <dgm:pt modelId="{1B0872FC-F2F4-4703-AAA2-F2A66D0345E8}">
      <dgm:prSet custT="1"/>
      <dgm:spPr>
        <a:solidFill>
          <a:srgbClr val="0065A4">
            <a:alpha val="65098"/>
          </a:srgbClr>
        </a:solidFill>
        <a:ln>
          <a:noFill/>
        </a:ln>
      </dgm:spPr>
      <dgm:t>
        <a:bodyPr/>
        <a:lstStyle/>
        <a:p>
          <a:pPr rtl="0"/>
          <a:r>
            <a:rPr lang="en-AU" sz="1800" dirty="0" smtClean="0">
              <a:latin typeface="Arial" pitchFamily="34" charset="0"/>
              <a:cs typeface="Arial" pitchFamily="34" charset="0"/>
            </a:rPr>
            <a:t>Less product in a fixed cost business</a:t>
          </a:r>
        </a:p>
      </dgm:t>
    </dgm:pt>
    <dgm:pt modelId="{B4E60DC7-D29F-4AA0-88FE-7AD0192C6DFA}" type="parTrans" cxnId="{A0A2E30E-F354-4329-8552-C388D2582979}">
      <dgm:prSet/>
      <dgm:spPr/>
      <dgm:t>
        <a:bodyPr/>
        <a:lstStyle/>
        <a:p>
          <a:endParaRPr lang="en-AU" sz="1800">
            <a:latin typeface="Arial" pitchFamily="34" charset="0"/>
            <a:cs typeface="Arial" pitchFamily="34" charset="0"/>
          </a:endParaRPr>
        </a:p>
      </dgm:t>
    </dgm:pt>
    <dgm:pt modelId="{FE607DF6-68E4-4D16-BEFF-002253182A4B}" type="sibTrans" cxnId="{A0A2E30E-F354-4329-8552-C388D2582979}">
      <dgm:prSet/>
      <dgm:spPr/>
      <dgm:t>
        <a:bodyPr/>
        <a:lstStyle/>
        <a:p>
          <a:endParaRPr lang="en-AU" sz="1800">
            <a:latin typeface="Arial" pitchFamily="34" charset="0"/>
            <a:cs typeface="Arial" pitchFamily="34" charset="0"/>
          </a:endParaRPr>
        </a:p>
      </dgm:t>
    </dgm:pt>
    <dgm:pt modelId="{92B51D74-97AC-4206-B828-D34845EEC4A4}">
      <dgm:prSet custT="1"/>
      <dgm:spPr>
        <a:solidFill>
          <a:srgbClr val="0065A4">
            <a:alpha val="65098"/>
          </a:srgbClr>
        </a:solidFill>
      </dgm:spPr>
      <dgm:t>
        <a:bodyPr/>
        <a:lstStyle/>
        <a:p>
          <a:pPr rtl="0"/>
          <a:r>
            <a:rPr lang="en-AU" sz="1800" b="0" dirty="0" smtClean="0">
              <a:latin typeface="Arial" pitchFamily="34" charset="0"/>
              <a:cs typeface="Arial" pitchFamily="34" charset="0"/>
            </a:rPr>
            <a:t>Unsustainable </a:t>
          </a:r>
          <a:r>
            <a:rPr lang="en-AU" sz="1800" b="0" dirty="0" smtClean="0">
              <a:latin typeface="Arial" pitchFamily="34" charset="0"/>
              <a:cs typeface="Arial" pitchFamily="34" charset="0"/>
            </a:rPr>
            <a:t>infrastructure</a:t>
          </a:r>
          <a:endParaRPr lang="en-AU" sz="1800" b="0" dirty="0">
            <a:latin typeface="Arial" pitchFamily="34" charset="0"/>
            <a:cs typeface="Arial" pitchFamily="34" charset="0"/>
          </a:endParaRPr>
        </a:p>
      </dgm:t>
    </dgm:pt>
    <dgm:pt modelId="{CED7EA0A-ED44-4A43-96F8-CDFAA4157AFD}" type="parTrans" cxnId="{EE6951E2-238A-461A-AD27-B812CEA8C2D7}">
      <dgm:prSet/>
      <dgm:spPr/>
      <dgm:t>
        <a:bodyPr/>
        <a:lstStyle/>
        <a:p>
          <a:endParaRPr lang="en-AU" sz="1800">
            <a:latin typeface="Arial" pitchFamily="34" charset="0"/>
            <a:cs typeface="Arial" pitchFamily="34" charset="0"/>
          </a:endParaRPr>
        </a:p>
      </dgm:t>
    </dgm:pt>
    <dgm:pt modelId="{311266E9-25EB-4C96-9E51-8051FF9E5FD0}" type="sibTrans" cxnId="{EE6951E2-238A-461A-AD27-B812CEA8C2D7}">
      <dgm:prSet/>
      <dgm:spPr/>
      <dgm:t>
        <a:bodyPr/>
        <a:lstStyle/>
        <a:p>
          <a:endParaRPr lang="en-AU" sz="1800">
            <a:latin typeface="Arial" pitchFamily="34" charset="0"/>
            <a:cs typeface="Arial" pitchFamily="34" charset="0"/>
          </a:endParaRPr>
        </a:p>
      </dgm:t>
    </dgm:pt>
    <dgm:pt modelId="{3CA49E72-F673-4F0E-86F7-2D28707B2694}">
      <dgm:prSet custT="1"/>
      <dgm:spPr>
        <a:solidFill>
          <a:srgbClr val="0065A4">
            <a:alpha val="65098"/>
          </a:srgbClr>
        </a:solidFill>
      </dgm:spPr>
      <dgm:t>
        <a:bodyPr/>
        <a:lstStyle/>
        <a:p>
          <a:pPr rtl="0"/>
          <a:r>
            <a:rPr lang="en-AU" sz="1800" dirty="0" smtClean="0">
              <a:latin typeface="Arial" pitchFamily="34" charset="0"/>
              <a:cs typeface="Arial" pitchFamily="34" charset="0"/>
            </a:rPr>
            <a:t>New technology = higher maintenance and depreciation</a:t>
          </a:r>
          <a:endParaRPr lang="en-AU" sz="1800" dirty="0">
            <a:latin typeface="Arial" pitchFamily="34" charset="0"/>
            <a:cs typeface="Arial" pitchFamily="34" charset="0"/>
          </a:endParaRPr>
        </a:p>
      </dgm:t>
    </dgm:pt>
    <dgm:pt modelId="{E8A88617-21A1-4FE2-9E1D-C7B5D359F3E0}" type="parTrans" cxnId="{EC3FFA38-101D-4BD4-9649-61B52217FE27}">
      <dgm:prSet/>
      <dgm:spPr/>
      <dgm:t>
        <a:bodyPr/>
        <a:lstStyle/>
        <a:p>
          <a:endParaRPr lang="en-AU"/>
        </a:p>
      </dgm:t>
    </dgm:pt>
    <dgm:pt modelId="{464511B0-D21F-45CD-B64C-333104F3F0D8}" type="sibTrans" cxnId="{EC3FFA38-101D-4BD4-9649-61B52217FE27}">
      <dgm:prSet/>
      <dgm:spPr/>
      <dgm:t>
        <a:bodyPr/>
        <a:lstStyle/>
        <a:p>
          <a:endParaRPr lang="en-AU"/>
        </a:p>
      </dgm:t>
    </dgm:pt>
    <dgm:pt modelId="{E2C73E74-A07F-4FB7-B498-4B6EB629ED3C}">
      <dgm:prSet custT="1"/>
      <dgm:spPr>
        <a:solidFill>
          <a:srgbClr val="0065A4">
            <a:alpha val="65098"/>
          </a:srgbClr>
        </a:solidFill>
        <a:ln>
          <a:noFill/>
        </a:ln>
      </dgm:spPr>
      <dgm:t>
        <a:bodyPr/>
        <a:lstStyle/>
        <a:p>
          <a:pPr rtl="0"/>
          <a:r>
            <a:rPr lang="en-AU" sz="1800" dirty="0" smtClean="0">
              <a:latin typeface="Arial" pitchFamily="34" charset="0"/>
              <a:cs typeface="Arial" pitchFamily="34" charset="0"/>
            </a:rPr>
            <a:t>Lower revenue for infrastructure operators</a:t>
          </a:r>
        </a:p>
      </dgm:t>
    </dgm:pt>
    <dgm:pt modelId="{22D037F5-0A95-4DCD-B22A-BD4F7281E738}" type="parTrans" cxnId="{FF91B1F2-8E78-4528-BD0A-D8CB80984E53}">
      <dgm:prSet/>
      <dgm:spPr/>
      <dgm:t>
        <a:bodyPr/>
        <a:lstStyle/>
        <a:p>
          <a:endParaRPr lang="en-AU"/>
        </a:p>
      </dgm:t>
    </dgm:pt>
    <dgm:pt modelId="{655FF204-3D50-43D3-A624-C5CE22E2EA09}" type="sibTrans" cxnId="{FF91B1F2-8E78-4528-BD0A-D8CB80984E53}">
      <dgm:prSet/>
      <dgm:spPr/>
      <dgm:t>
        <a:bodyPr/>
        <a:lstStyle/>
        <a:p>
          <a:endParaRPr lang="en-AU"/>
        </a:p>
      </dgm:t>
    </dgm:pt>
    <dgm:pt modelId="{1DC4BD44-06B7-4C12-BCA9-4BF7A58B6345}" type="pres">
      <dgm:prSet presAssocID="{5D4D9A1F-6580-4729-9B11-2D6F2BC556E3}" presName="Name0" presStyleCnt="0">
        <dgm:presLayoutVars>
          <dgm:dir/>
          <dgm:animLvl val="lvl"/>
          <dgm:resizeHandles val="exact"/>
        </dgm:presLayoutVars>
      </dgm:prSet>
      <dgm:spPr/>
      <dgm:t>
        <a:bodyPr/>
        <a:lstStyle/>
        <a:p>
          <a:endParaRPr lang="en-AU"/>
        </a:p>
      </dgm:t>
    </dgm:pt>
    <dgm:pt modelId="{332656CA-27C4-49CE-8BB1-1DB6ACA3072A}" type="pres">
      <dgm:prSet presAssocID="{1B0872FC-F2F4-4703-AAA2-F2A66D0345E8}" presName="linNode" presStyleCnt="0"/>
      <dgm:spPr/>
    </dgm:pt>
    <dgm:pt modelId="{63060817-DEC1-4961-A04D-8B4D0A1F1E62}" type="pres">
      <dgm:prSet presAssocID="{1B0872FC-F2F4-4703-AAA2-F2A66D0345E8}" presName="parentText" presStyleLbl="node1" presStyleIdx="0" presStyleCnt="4">
        <dgm:presLayoutVars>
          <dgm:chMax val="1"/>
          <dgm:bulletEnabled val="1"/>
        </dgm:presLayoutVars>
      </dgm:prSet>
      <dgm:spPr/>
      <dgm:t>
        <a:bodyPr/>
        <a:lstStyle/>
        <a:p>
          <a:endParaRPr lang="en-AU"/>
        </a:p>
      </dgm:t>
    </dgm:pt>
    <dgm:pt modelId="{406777F9-797D-47E5-B1A9-43170B1BE786}" type="pres">
      <dgm:prSet presAssocID="{FE607DF6-68E4-4D16-BEFF-002253182A4B}" presName="sp" presStyleCnt="0"/>
      <dgm:spPr/>
    </dgm:pt>
    <dgm:pt modelId="{7603693E-A223-43CA-982B-6AE912BC20AD}" type="pres">
      <dgm:prSet presAssocID="{E2C73E74-A07F-4FB7-B498-4B6EB629ED3C}" presName="linNode" presStyleCnt="0"/>
      <dgm:spPr/>
    </dgm:pt>
    <dgm:pt modelId="{DC92A8CC-BAE6-4F0F-9D21-057076039B2D}" type="pres">
      <dgm:prSet presAssocID="{E2C73E74-A07F-4FB7-B498-4B6EB629ED3C}" presName="parentText" presStyleLbl="node1" presStyleIdx="1" presStyleCnt="4">
        <dgm:presLayoutVars>
          <dgm:chMax val="1"/>
          <dgm:bulletEnabled val="1"/>
        </dgm:presLayoutVars>
      </dgm:prSet>
      <dgm:spPr/>
      <dgm:t>
        <a:bodyPr/>
        <a:lstStyle/>
        <a:p>
          <a:endParaRPr lang="en-AU"/>
        </a:p>
      </dgm:t>
    </dgm:pt>
    <dgm:pt modelId="{0A3963FE-3DAD-4BCB-81C1-59478D4AB837}" type="pres">
      <dgm:prSet presAssocID="{655FF204-3D50-43D3-A624-C5CE22E2EA09}" presName="sp" presStyleCnt="0"/>
      <dgm:spPr/>
    </dgm:pt>
    <dgm:pt modelId="{D156C6F2-4612-4DEF-B9C5-0282CD7E23DB}" type="pres">
      <dgm:prSet presAssocID="{3CA49E72-F673-4F0E-86F7-2D28707B2694}" presName="linNode" presStyleCnt="0"/>
      <dgm:spPr/>
    </dgm:pt>
    <dgm:pt modelId="{DC3016CB-7860-4081-A97B-FE2D2687406D}" type="pres">
      <dgm:prSet presAssocID="{3CA49E72-F673-4F0E-86F7-2D28707B2694}" presName="parentText" presStyleLbl="node1" presStyleIdx="2" presStyleCnt="4">
        <dgm:presLayoutVars>
          <dgm:chMax val="1"/>
          <dgm:bulletEnabled val="1"/>
        </dgm:presLayoutVars>
      </dgm:prSet>
      <dgm:spPr/>
      <dgm:t>
        <a:bodyPr/>
        <a:lstStyle/>
        <a:p>
          <a:endParaRPr lang="en-AU"/>
        </a:p>
      </dgm:t>
    </dgm:pt>
    <dgm:pt modelId="{F53163A5-A58D-454C-B077-4DFFE26B4A67}" type="pres">
      <dgm:prSet presAssocID="{464511B0-D21F-45CD-B64C-333104F3F0D8}" presName="sp" presStyleCnt="0"/>
      <dgm:spPr/>
    </dgm:pt>
    <dgm:pt modelId="{2251E1AE-CDD1-47D2-851A-1F64E68364FC}" type="pres">
      <dgm:prSet presAssocID="{92B51D74-97AC-4206-B828-D34845EEC4A4}" presName="linNode" presStyleCnt="0"/>
      <dgm:spPr/>
    </dgm:pt>
    <dgm:pt modelId="{B75A561E-3252-4ACE-A54E-5E77DA0EAACE}" type="pres">
      <dgm:prSet presAssocID="{92B51D74-97AC-4206-B828-D34845EEC4A4}" presName="parentText" presStyleLbl="node1" presStyleIdx="3" presStyleCnt="4">
        <dgm:presLayoutVars>
          <dgm:chMax val="1"/>
          <dgm:bulletEnabled val="1"/>
        </dgm:presLayoutVars>
      </dgm:prSet>
      <dgm:spPr/>
      <dgm:t>
        <a:bodyPr/>
        <a:lstStyle/>
        <a:p>
          <a:endParaRPr lang="en-AU"/>
        </a:p>
      </dgm:t>
    </dgm:pt>
  </dgm:ptLst>
  <dgm:cxnLst>
    <dgm:cxn modelId="{A0A2E30E-F354-4329-8552-C388D2582979}" srcId="{5D4D9A1F-6580-4729-9B11-2D6F2BC556E3}" destId="{1B0872FC-F2F4-4703-AAA2-F2A66D0345E8}" srcOrd="0" destOrd="0" parTransId="{B4E60DC7-D29F-4AA0-88FE-7AD0192C6DFA}" sibTransId="{FE607DF6-68E4-4D16-BEFF-002253182A4B}"/>
    <dgm:cxn modelId="{0BF7A782-8E95-4937-A99A-A4F2B2B8DB92}" type="presOf" srcId="{1B0872FC-F2F4-4703-AAA2-F2A66D0345E8}" destId="{63060817-DEC1-4961-A04D-8B4D0A1F1E62}" srcOrd="0" destOrd="0" presId="urn:microsoft.com/office/officeart/2005/8/layout/vList5"/>
    <dgm:cxn modelId="{9ACCEC81-61FD-425A-A11C-AB29BBBD4E15}" type="presOf" srcId="{3CA49E72-F673-4F0E-86F7-2D28707B2694}" destId="{DC3016CB-7860-4081-A97B-FE2D2687406D}" srcOrd="0" destOrd="0" presId="urn:microsoft.com/office/officeart/2005/8/layout/vList5"/>
    <dgm:cxn modelId="{E405A786-3A7E-4824-8607-9F13A46BA86B}" type="presOf" srcId="{E2C73E74-A07F-4FB7-B498-4B6EB629ED3C}" destId="{DC92A8CC-BAE6-4F0F-9D21-057076039B2D}" srcOrd="0" destOrd="0" presId="urn:microsoft.com/office/officeart/2005/8/layout/vList5"/>
    <dgm:cxn modelId="{FF91B1F2-8E78-4528-BD0A-D8CB80984E53}" srcId="{5D4D9A1F-6580-4729-9B11-2D6F2BC556E3}" destId="{E2C73E74-A07F-4FB7-B498-4B6EB629ED3C}" srcOrd="1" destOrd="0" parTransId="{22D037F5-0A95-4DCD-B22A-BD4F7281E738}" sibTransId="{655FF204-3D50-43D3-A624-C5CE22E2EA09}"/>
    <dgm:cxn modelId="{EC3FFA38-101D-4BD4-9649-61B52217FE27}" srcId="{5D4D9A1F-6580-4729-9B11-2D6F2BC556E3}" destId="{3CA49E72-F673-4F0E-86F7-2D28707B2694}" srcOrd="2" destOrd="0" parTransId="{E8A88617-21A1-4FE2-9E1D-C7B5D359F3E0}" sibTransId="{464511B0-D21F-45CD-B64C-333104F3F0D8}"/>
    <dgm:cxn modelId="{9AC56878-9E81-4084-8A6C-5D522CA61B39}" type="presOf" srcId="{92B51D74-97AC-4206-B828-D34845EEC4A4}" destId="{B75A561E-3252-4ACE-A54E-5E77DA0EAACE}" srcOrd="0" destOrd="0" presId="urn:microsoft.com/office/officeart/2005/8/layout/vList5"/>
    <dgm:cxn modelId="{174F587E-F423-4419-8ACB-E671D8C99558}" type="presOf" srcId="{5D4D9A1F-6580-4729-9B11-2D6F2BC556E3}" destId="{1DC4BD44-06B7-4C12-BCA9-4BF7A58B6345}" srcOrd="0" destOrd="0" presId="urn:microsoft.com/office/officeart/2005/8/layout/vList5"/>
    <dgm:cxn modelId="{EE6951E2-238A-461A-AD27-B812CEA8C2D7}" srcId="{5D4D9A1F-6580-4729-9B11-2D6F2BC556E3}" destId="{92B51D74-97AC-4206-B828-D34845EEC4A4}" srcOrd="3" destOrd="0" parTransId="{CED7EA0A-ED44-4A43-96F8-CDFAA4157AFD}" sibTransId="{311266E9-25EB-4C96-9E51-8051FF9E5FD0}"/>
    <dgm:cxn modelId="{4B6FA825-BC9D-4E3E-9511-EC7DB081445E}" type="presParOf" srcId="{1DC4BD44-06B7-4C12-BCA9-4BF7A58B6345}" destId="{332656CA-27C4-49CE-8BB1-1DB6ACA3072A}" srcOrd="0" destOrd="0" presId="urn:microsoft.com/office/officeart/2005/8/layout/vList5"/>
    <dgm:cxn modelId="{AFC515C4-C5C0-4720-BF00-04DB46324028}" type="presParOf" srcId="{332656CA-27C4-49CE-8BB1-1DB6ACA3072A}" destId="{63060817-DEC1-4961-A04D-8B4D0A1F1E62}" srcOrd="0" destOrd="0" presId="urn:microsoft.com/office/officeart/2005/8/layout/vList5"/>
    <dgm:cxn modelId="{F1A71EB4-7739-45AD-BF12-F1A29B66D812}" type="presParOf" srcId="{1DC4BD44-06B7-4C12-BCA9-4BF7A58B6345}" destId="{406777F9-797D-47E5-B1A9-43170B1BE786}" srcOrd="1" destOrd="0" presId="urn:microsoft.com/office/officeart/2005/8/layout/vList5"/>
    <dgm:cxn modelId="{BCE3AB7A-1523-4A17-8151-F405922F0ECA}" type="presParOf" srcId="{1DC4BD44-06B7-4C12-BCA9-4BF7A58B6345}" destId="{7603693E-A223-43CA-982B-6AE912BC20AD}" srcOrd="2" destOrd="0" presId="urn:microsoft.com/office/officeart/2005/8/layout/vList5"/>
    <dgm:cxn modelId="{CCEA6EEA-0CC7-4257-AC7B-F58652ED396E}" type="presParOf" srcId="{7603693E-A223-43CA-982B-6AE912BC20AD}" destId="{DC92A8CC-BAE6-4F0F-9D21-057076039B2D}" srcOrd="0" destOrd="0" presId="urn:microsoft.com/office/officeart/2005/8/layout/vList5"/>
    <dgm:cxn modelId="{5EA7F4DD-FF60-4C11-B921-B38B50CE826E}" type="presParOf" srcId="{1DC4BD44-06B7-4C12-BCA9-4BF7A58B6345}" destId="{0A3963FE-3DAD-4BCB-81C1-59478D4AB837}" srcOrd="3" destOrd="0" presId="urn:microsoft.com/office/officeart/2005/8/layout/vList5"/>
    <dgm:cxn modelId="{3B51E47B-FEA4-4E4C-BC00-2089C4BA9D7F}" type="presParOf" srcId="{1DC4BD44-06B7-4C12-BCA9-4BF7A58B6345}" destId="{D156C6F2-4612-4DEF-B9C5-0282CD7E23DB}" srcOrd="4" destOrd="0" presId="urn:microsoft.com/office/officeart/2005/8/layout/vList5"/>
    <dgm:cxn modelId="{AC6CA803-F2E7-4BA8-9CEA-2046F9499301}" type="presParOf" srcId="{D156C6F2-4612-4DEF-B9C5-0282CD7E23DB}" destId="{DC3016CB-7860-4081-A97B-FE2D2687406D}" srcOrd="0" destOrd="0" presId="urn:microsoft.com/office/officeart/2005/8/layout/vList5"/>
    <dgm:cxn modelId="{A78A87F3-0E7D-46A0-9524-B8D0C2C3A2F2}" type="presParOf" srcId="{1DC4BD44-06B7-4C12-BCA9-4BF7A58B6345}" destId="{F53163A5-A58D-454C-B077-4DFFE26B4A67}" srcOrd="5" destOrd="0" presId="urn:microsoft.com/office/officeart/2005/8/layout/vList5"/>
    <dgm:cxn modelId="{01FA960F-A594-4504-B2FB-B77B5A1F1D9F}" type="presParOf" srcId="{1DC4BD44-06B7-4C12-BCA9-4BF7A58B6345}" destId="{2251E1AE-CDD1-47D2-851A-1F64E68364FC}" srcOrd="6" destOrd="0" presId="urn:microsoft.com/office/officeart/2005/8/layout/vList5"/>
    <dgm:cxn modelId="{50BA13EC-EE53-403F-9616-1DBBCE8C2C3F}" type="presParOf" srcId="{2251E1AE-CDD1-47D2-851A-1F64E68364FC}" destId="{B75A561E-3252-4ACE-A54E-5E77DA0EAACE}" srcOrd="0" destOrd="0" presId="urn:microsoft.com/office/officeart/2005/8/layout/vList5"/>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B98BCD-D4E4-4637-A8BD-0D0A1C339A29}" type="doc">
      <dgm:prSet loTypeId="urn:microsoft.com/office/officeart/2005/8/layout/hList1" loCatId="list" qsTypeId="urn:microsoft.com/office/officeart/2005/8/quickstyle/simple5" qsCatId="simple" csTypeId="urn:microsoft.com/office/officeart/2005/8/colors/accent0_3" csCatId="mainScheme" phldr="1"/>
      <dgm:spPr/>
      <dgm:t>
        <a:bodyPr/>
        <a:lstStyle/>
        <a:p>
          <a:endParaRPr lang="en-AU"/>
        </a:p>
      </dgm:t>
    </dgm:pt>
    <dgm:pt modelId="{451BA2DD-A6B0-44F8-81FE-C0810DE67081}">
      <dgm:prSet custT="1"/>
      <dgm:spPr/>
      <dgm:t>
        <a:bodyPr/>
        <a:lstStyle/>
        <a:p>
          <a:pPr rtl="0"/>
          <a:r>
            <a:rPr lang="en-AU" sz="1800" b="1" baseline="0" dirty="0" smtClean="0">
              <a:latin typeface="Arial" pitchFamily="34" charset="0"/>
              <a:cs typeface="Arial" pitchFamily="34" charset="0"/>
            </a:rPr>
            <a:t>Water Entitlements</a:t>
          </a:r>
          <a:endParaRPr lang="en-AU" sz="1800" dirty="0">
            <a:latin typeface="Arial" pitchFamily="34" charset="0"/>
            <a:cs typeface="Arial" pitchFamily="34" charset="0"/>
          </a:endParaRPr>
        </a:p>
      </dgm:t>
    </dgm:pt>
    <dgm:pt modelId="{91E5D947-8D22-43F4-B088-9C37CFA1DA25}" type="parTrans" cxnId="{D7D0FB34-D4DF-4736-906F-73E4A9CD79B0}">
      <dgm:prSet/>
      <dgm:spPr/>
      <dgm:t>
        <a:bodyPr/>
        <a:lstStyle/>
        <a:p>
          <a:endParaRPr lang="en-AU" sz="1800">
            <a:latin typeface="Arial" pitchFamily="34" charset="0"/>
            <a:cs typeface="Arial" pitchFamily="34" charset="0"/>
          </a:endParaRPr>
        </a:p>
      </dgm:t>
    </dgm:pt>
    <dgm:pt modelId="{0A99AA1B-E7EB-4D7E-A4CF-9D22C5CBB299}" type="sibTrans" cxnId="{D7D0FB34-D4DF-4736-906F-73E4A9CD79B0}">
      <dgm:prSet/>
      <dgm:spPr/>
      <dgm:t>
        <a:bodyPr/>
        <a:lstStyle/>
        <a:p>
          <a:endParaRPr lang="en-AU" sz="1800">
            <a:latin typeface="Arial" pitchFamily="34" charset="0"/>
            <a:cs typeface="Arial" pitchFamily="34" charset="0"/>
          </a:endParaRPr>
        </a:p>
      </dgm:t>
    </dgm:pt>
    <dgm:pt modelId="{4A0B8F87-5943-40CC-9352-3CBB9033F7DD}">
      <dgm:prSet custT="1"/>
      <dgm:spPr/>
      <dgm:t>
        <a:bodyPr/>
        <a:lstStyle/>
        <a:p>
          <a:pPr rtl="0"/>
          <a:r>
            <a:rPr lang="en-AU" sz="1800" b="1" baseline="0" dirty="0" smtClean="0">
              <a:latin typeface="Arial" pitchFamily="34" charset="0"/>
              <a:cs typeface="Arial" pitchFamily="34" charset="0"/>
            </a:rPr>
            <a:t>Delivery Entitlements</a:t>
          </a:r>
        </a:p>
      </dgm:t>
    </dgm:pt>
    <dgm:pt modelId="{463787C6-7ECD-440F-B03E-36CAB04AE81E}" type="parTrans" cxnId="{1EBB3D0F-3877-43EC-B42D-0D1F81192EF1}">
      <dgm:prSet/>
      <dgm:spPr/>
      <dgm:t>
        <a:bodyPr/>
        <a:lstStyle/>
        <a:p>
          <a:endParaRPr lang="en-AU" sz="1800">
            <a:latin typeface="Arial" pitchFamily="34" charset="0"/>
            <a:cs typeface="Arial" pitchFamily="34" charset="0"/>
          </a:endParaRPr>
        </a:p>
      </dgm:t>
    </dgm:pt>
    <dgm:pt modelId="{3BCD199D-CCE8-43DE-9FDF-EF50DDE21F0F}" type="sibTrans" cxnId="{1EBB3D0F-3877-43EC-B42D-0D1F81192EF1}">
      <dgm:prSet/>
      <dgm:spPr/>
      <dgm:t>
        <a:bodyPr/>
        <a:lstStyle/>
        <a:p>
          <a:endParaRPr lang="en-AU" sz="1800">
            <a:latin typeface="Arial" pitchFamily="34" charset="0"/>
            <a:cs typeface="Arial" pitchFamily="34" charset="0"/>
          </a:endParaRPr>
        </a:p>
      </dgm:t>
    </dgm:pt>
    <dgm:pt modelId="{62DEF88E-062E-497D-880D-54C24154EE64}">
      <dgm:prSet custT="1"/>
      <dgm:spPr/>
      <dgm:t>
        <a:bodyPr/>
        <a:lstStyle/>
        <a:p>
          <a:pPr rtl="0"/>
          <a:r>
            <a:rPr lang="en-AU" sz="1600" b="0" baseline="0" dirty="0" smtClean="0">
              <a:latin typeface="Arial" pitchFamily="34" charset="0"/>
              <a:cs typeface="Arial" pitchFamily="34" charset="0"/>
            </a:rPr>
            <a:t>Specific to an irrigation infrastructure operator</a:t>
          </a:r>
          <a:endParaRPr lang="en-AU" sz="1600" dirty="0">
            <a:latin typeface="Arial" pitchFamily="34" charset="0"/>
            <a:cs typeface="Arial" pitchFamily="34" charset="0"/>
          </a:endParaRPr>
        </a:p>
      </dgm:t>
    </dgm:pt>
    <dgm:pt modelId="{5B9DF38B-32CE-45E7-9F67-8CDCF8F1C357}" type="parTrans" cxnId="{29B49B42-A949-4026-AFB6-6A26CD7AC516}">
      <dgm:prSet/>
      <dgm:spPr/>
      <dgm:t>
        <a:bodyPr/>
        <a:lstStyle/>
        <a:p>
          <a:endParaRPr lang="en-AU" sz="1800">
            <a:latin typeface="Arial" pitchFamily="34" charset="0"/>
            <a:cs typeface="Arial" pitchFamily="34" charset="0"/>
          </a:endParaRPr>
        </a:p>
      </dgm:t>
    </dgm:pt>
    <dgm:pt modelId="{2225A750-CE4B-44BA-BA70-FAA29E363014}" type="sibTrans" cxnId="{29B49B42-A949-4026-AFB6-6A26CD7AC516}">
      <dgm:prSet/>
      <dgm:spPr/>
      <dgm:t>
        <a:bodyPr/>
        <a:lstStyle/>
        <a:p>
          <a:endParaRPr lang="en-AU" sz="1800">
            <a:latin typeface="Arial" pitchFamily="34" charset="0"/>
            <a:cs typeface="Arial" pitchFamily="34" charset="0"/>
          </a:endParaRPr>
        </a:p>
      </dgm:t>
    </dgm:pt>
    <dgm:pt modelId="{A5F7C038-5D45-4264-9201-515E2558C751}">
      <dgm:prSet custT="1"/>
      <dgm:spPr/>
      <dgm:t>
        <a:bodyPr/>
        <a:lstStyle/>
        <a:p>
          <a:pPr rtl="0"/>
          <a:r>
            <a:rPr lang="en-AU" sz="1800" b="1" baseline="0" dirty="0" smtClean="0">
              <a:latin typeface="Arial" pitchFamily="34" charset="0"/>
              <a:cs typeface="Arial" pitchFamily="34" charset="0"/>
            </a:rPr>
            <a:t>Allocation</a:t>
          </a:r>
          <a:endParaRPr lang="en-AU" sz="1800" dirty="0">
            <a:latin typeface="Arial" pitchFamily="34" charset="0"/>
            <a:cs typeface="Arial" pitchFamily="34" charset="0"/>
          </a:endParaRPr>
        </a:p>
      </dgm:t>
    </dgm:pt>
    <dgm:pt modelId="{80909CD9-DD52-482C-BE77-FCB8D37CB47D}" type="parTrans" cxnId="{6C8E72CC-F80E-4385-8ECA-91CB69BBD78B}">
      <dgm:prSet/>
      <dgm:spPr/>
      <dgm:t>
        <a:bodyPr/>
        <a:lstStyle/>
        <a:p>
          <a:endParaRPr lang="en-AU" sz="1800">
            <a:latin typeface="Arial" pitchFamily="34" charset="0"/>
            <a:cs typeface="Arial" pitchFamily="34" charset="0"/>
          </a:endParaRPr>
        </a:p>
      </dgm:t>
    </dgm:pt>
    <dgm:pt modelId="{6D58FEC9-F92D-4468-8451-DA5C6BF57B8B}" type="sibTrans" cxnId="{6C8E72CC-F80E-4385-8ECA-91CB69BBD78B}">
      <dgm:prSet/>
      <dgm:spPr/>
      <dgm:t>
        <a:bodyPr/>
        <a:lstStyle/>
        <a:p>
          <a:endParaRPr lang="en-AU" sz="1800">
            <a:latin typeface="Arial" pitchFamily="34" charset="0"/>
            <a:cs typeface="Arial" pitchFamily="34" charset="0"/>
          </a:endParaRPr>
        </a:p>
      </dgm:t>
    </dgm:pt>
    <dgm:pt modelId="{016FE513-3669-4324-AE39-89B42B48601D}">
      <dgm:prSet custT="1"/>
      <dgm:spPr/>
      <dgm:t>
        <a:bodyPr/>
        <a:lstStyle/>
        <a:p>
          <a:pPr rtl="0"/>
          <a:r>
            <a:rPr lang="en-AU" sz="1600" b="0" baseline="0" dirty="0" smtClean="0">
              <a:latin typeface="Arial" pitchFamily="34" charset="0"/>
              <a:cs typeface="Arial" pitchFamily="34" charset="0"/>
            </a:rPr>
            <a:t>Announced by State authority</a:t>
          </a:r>
          <a:endParaRPr lang="en-AU" sz="1600" b="0" dirty="0">
            <a:latin typeface="Arial" pitchFamily="34" charset="0"/>
            <a:cs typeface="Arial" pitchFamily="34" charset="0"/>
          </a:endParaRPr>
        </a:p>
      </dgm:t>
    </dgm:pt>
    <dgm:pt modelId="{FF579A45-C0AF-489E-ABFE-716824C564D5}" type="parTrans" cxnId="{BDB73FD3-B34E-4C11-A560-B78D00356E99}">
      <dgm:prSet/>
      <dgm:spPr/>
      <dgm:t>
        <a:bodyPr/>
        <a:lstStyle/>
        <a:p>
          <a:endParaRPr lang="en-AU" sz="1800">
            <a:latin typeface="Arial" pitchFamily="34" charset="0"/>
            <a:cs typeface="Arial" pitchFamily="34" charset="0"/>
          </a:endParaRPr>
        </a:p>
      </dgm:t>
    </dgm:pt>
    <dgm:pt modelId="{97081DCA-C98A-4418-B5A1-657B51490A92}" type="sibTrans" cxnId="{BDB73FD3-B34E-4C11-A560-B78D00356E99}">
      <dgm:prSet/>
      <dgm:spPr/>
      <dgm:t>
        <a:bodyPr/>
        <a:lstStyle/>
        <a:p>
          <a:endParaRPr lang="en-AU" sz="1800">
            <a:latin typeface="Arial" pitchFamily="34" charset="0"/>
            <a:cs typeface="Arial" pitchFamily="34" charset="0"/>
          </a:endParaRPr>
        </a:p>
      </dgm:t>
    </dgm:pt>
    <dgm:pt modelId="{B3AB6E4A-F009-415C-898D-74F0ADAE5BE7}">
      <dgm:prSet custT="1"/>
      <dgm:spPr/>
      <dgm:t>
        <a:bodyPr/>
        <a:lstStyle/>
        <a:p>
          <a:pPr rtl="0"/>
          <a:r>
            <a:rPr lang="en-AU" sz="1600" b="0" dirty="0" smtClean="0">
              <a:latin typeface="Arial" pitchFamily="34" charset="0"/>
              <a:cs typeface="Arial" pitchFamily="34" charset="0"/>
            </a:rPr>
            <a:t>Stock and Domestic</a:t>
          </a:r>
          <a:endParaRPr lang="en-AU" sz="1600" b="0" dirty="0" smtClean="0">
            <a:latin typeface="Arial" pitchFamily="34" charset="0"/>
            <a:cs typeface="Arial" pitchFamily="34" charset="0"/>
          </a:endParaRPr>
        </a:p>
      </dgm:t>
    </dgm:pt>
    <dgm:pt modelId="{A8433AE7-BF5D-44B7-8282-76CA1712EC9A}" type="parTrans" cxnId="{F32D5E64-B2CE-4B30-848C-3D3FE53D461A}">
      <dgm:prSet/>
      <dgm:spPr/>
      <dgm:t>
        <a:bodyPr/>
        <a:lstStyle/>
        <a:p>
          <a:endParaRPr lang="en-AU" sz="1800"/>
        </a:p>
      </dgm:t>
    </dgm:pt>
    <dgm:pt modelId="{FDCC900A-4148-4047-B137-2A54B30B789D}" type="sibTrans" cxnId="{F32D5E64-B2CE-4B30-848C-3D3FE53D461A}">
      <dgm:prSet/>
      <dgm:spPr/>
      <dgm:t>
        <a:bodyPr/>
        <a:lstStyle/>
        <a:p>
          <a:endParaRPr lang="en-AU" sz="1800"/>
        </a:p>
      </dgm:t>
    </dgm:pt>
    <dgm:pt modelId="{79412379-99C5-4B86-97CD-D56E07FC54B1}">
      <dgm:prSet custT="1"/>
      <dgm:spPr/>
      <dgm:t>
        <a:bodyPr/>
        <a:lstStyle/>
        <a:p>
          <a:pPr rtl="0"/>
          <a:r>
            <a:rPr lang="en-AU" sz="1600" b="0" baseline="0" dirty="0" smtClean="0">
              <a:latin typeface="Arial" pitchFamily="34" charset="0"/>
              <a:cs typeface="Arial" pitchFamily="34" charset="0"/>
            </a:rPr>
            <a:t>Reviewed fortnightly</a:t>
          </a:r>
          <a:br>
            <a:rPr lang="en-AU" sz="1600" b="0" baseline="0" dirty="0" smtClean="0">
              <a:latin typeface="Arial" pitchFamily="34" charset="0"/>
              <a:cs typeface="Arial" pitchFamily="34" charset="0"/>
            </a:rPr>
          </a:br>
          <a:r>
            <a:rPr lang="en-AU" sz="1600" b="0" baseline="0" dirty="0" smtClean="0">
              <a:latin typeface="Arial" pitchFamily="34" charset="0"/>
              <a:cs typeface="Arial" pitchFamily="34" charset="0"/>
            </a:rPr>
            <a:t>until 100% is reached</a:t>
          </a:r>
          <a:endParaRPr lang="en-AU" sz="1600" b="0" dirty="0">
            <a:latin typeface="Arial" pitchFamily="34" charset="0"/>
            <a:cs typeface="Arial" pitchFamily="34" charset="0"/>
          </a:endParaRPr>
        </a:p>
      </dgm:t>
    </dgm:pt>
    <dgm:pt modelId="{E6A64EE6-5FC0-4724-AEB4-B6063C8690AD}" type="parTrans" cxnId="{7FD9045C-1879-4477-B3D0-8EA1711FF8CA}">
      <dgm:prSet/>
      <dgm:spPr/>
      <dgm:t>
        <a:bodyPr/>
        <a:lstStyle/>
        <a:p>
          <a:endParaRPr lang="en-AU"/>
        </a:p>
      </dgm:t>
    </dgm:pt>
    <dgm:pt modelId="{8F6F6DAD-A5EC-4C08-9783-8CF94E013072}" type="sibTrans" cxnId="{7FD9045C-1879-4477-B3D0-8EA1711FF8CA}">
      <dgm:prSet/>
      <dgm:spPr/>
      <dgm:t>
        <a:bodyPr/>
        <a:lstStyle/>
        <a:p>
          <a:endParaRPr lang="en-AU"/>
        </a:p>
      </dgm:t>
    </dgm:pt>
    <dgm:pt modelId="{2D2E161F-831F-4EF5-8411-6EEBB002E852}">
      <dgm:prSet custT="1"/>
      <dgm:spPr/>
      <dgm:t>
        <a:bodyPr/>
        <a:lstStyle/>
        <a:p>
          <a:pPr rtl="0"/>
          <a:r>
            <a:rPr lang="en-AU" sz="1600" b="0" baseline="0" dirty="0" smtClean="0">
              <a:latin typeface="Arial" pitchFamily="34" charset="0"/>
              <a:cs typeface="Arial" pitchFamily="34" charset="0"/>
            </a:rPr>
            <a:t>Allocation can be</a:t>
          </a:r>
          <a:br>
            <a:rPr lang="en-AU" sz="1600" b="0" baseline="0" dirty="0" smtClean="0">
              <a:latin typeface="Arial" pitchFamily="34" charset="0"/>
              <a:cs typeface="Arial" pitchFamily="34" charset="0"/>
            </a:rPr>
          </a:br>
          <a:r>
            <a:rPr lang="en-AU" sz="1600" b="0" baseline="0" dirty="0" smtClean="0">
              <a:latin typeface="Arial" pitchFamily="34" charset="0"/>
              <a:cs typeface="Arial" pitchFamily="34" charset="0"/>
            </a:rPr>
            <a:t>traded on the annual </a:t>
          </a:r>
          <a:br>
            <a:rPr lang="en-AU" sz="1600" b="0" baseline="0" dirty="0" smtClean="0">
              <a:latin typeface="Arial" pitchFamily="34" charset="0"/>
              <a:cs typeface="Arial" pitchFamily="34" charset="0"/>
            </a:rPr>
          </a:br>
          <a:r>
            <a:rPr lang="en-AU" sz="1600" b="0" baseline="0" dirty="0" smtClean="0">
              <a:latin typeface="Arial" pitchFamily="34" charset="0"/>
              <a:cs typeface="Arial" pitchFamily="34" charset="0"/>
            </a:rPr>
            <a:t>market</a:t>
          </a:r>
          <a:endParaRPr lang="en-AU" sz="1600" b="0" dirty="0" smtClean="0">
            <a:latin typeface="Arial" pitchFamily="34" charset="0"/>
            <a:cs typeface="Arial" pitchFamily="34" charset="0"/>
          </a:endParaRPr>
        </a:p>
        <a:p>
          <a:pPr rtl="0"/>
          <a:endParaRPr lang="en-AU" sz="1600" b="0" dirty="0">
            <a:latin typeface="Arial" pitchFamily="34" charset="0"/>
            <a:cs typeface="Arial" pitchFamily="34" charset="0"/>
          </a:endParaRPr>
        </a:p>
      </dgm:t>
    </dgm:pt>
    <dgm:pt modelId="{6601D4BB-384D-4B1B-8EE2-1AE62A36710C}" type="parTrans" cxnId="{D64D0D72-30B1-465A-9E3D-DE027039AA58}">
      <dgm:prSet/>
      <dgm:spPr/>
      <dgm:t>
        <a:bodyPr/>
        <a:lstStyle/>
        <a:p>
          <a:endParaRPr lang="en-AU"/>
        </a:p>
      </dgm:t>
    </dgm:pt>
    <dgm:pt modelId="{486ECF66-F7DE-4EFA-A3C4-1FA1D15B1A3D}" type="sibTrans" cxnId="{D64D0D72-30B1-465A-9E3D-DE027039AA58}">
      <dgm:prSet/>
      <dgm:spPr/>
      <dgm:t>
        <a:bodyPr/>
        <a:lstStyle/>
        <a:p>
          <a:endParaRPr lang="en-AU"/>
        </a:p>
      </dgm:t>
    </dgm:pt>
    <dgm:pt modelId="{B96E7228-2150-4743-A00D-A437D8D44787}">
      <dgm:prSet custT="1"/>
      <dgm:spPr/>
      <dgm:t>
        <a:bodyPr/>
        <a:lstStyle/>
        <a:p>
          <a:pPr rtl="0"/>
          <a:r>
            <a:rPr lang="en-AU" sz="1600" b="0" baseline="0" dirty="0" smtClean="0">
              <a:latin typeface="Arial" pitchFamily="34" charset="0"/>
              <a:cs typeface="Arial" pitchFamily="34" charset="0"/>
            </a:rPr>
            <a:t>High Security Town</a:t>
          </a:r>
          <a:endParaRPr lang="en-AU" sz="1600" b="0" dirty="0" smtClean="0">
            <a:latin typeface="Arial" pitchFamily="34" charset="0"/>
            <a:cs typeface="Arial" pitchFamily="34" charset="0"/>
          </a:endParaRPr>
        </a:p>
      </dgm:t>
    </dgm:pt>
    <dgm:pt modelId="{709E903A-E63D-45B1-BDDF-6856D3E47E37}" type="parTrans" cxnId="{8947D6DD-66BC-404F-BBE8-24ADD7E5C8AD}">
      <dgm:prSet/>
      <dgm:spPr/>
      <dgm:t>
        <a:bodyPr/>
        <a:lstStyle/>
        <a:p>
          <a:endParaRPr lang="en-AU"/>
        </a:p>
      </dgm:t>
    </dgm:pt>
    <dgm:pt modelId="{02C2708F-62C3-4E64-97BE-49ED9E3F0B8E}" type="sibTrans" cxnId="{8947D6DD-66BC-404F-BBE8-24ADD7E5C8AD}">
      <dgm:prSet/>
      <dgm:spPr/>
      <dgm:t>
        <a:bodyPr/>
        <a:lstStyle/>
        <a:p>
          <a:endParaRPr lang="en-AU"/>
        </a:p>
      </dgm:t>
    </dgm:pt>
    <dgm:pt modelId="{A0F8F9D0-883E-4191-A8A2-B3AC7034DC1A}">
      <dgm:prSet custT="1"/>
      <dgm:spPr/>
      <dgm:t>
        <a:bodyPr/>
        <a:lstStyle/>
        <a:p>
          <a:pPr rtl="0"/>
          <a:r>
            <a:rPr lang="en-AU" sz="1600" b="0" baseline="0" dirty="0" smtClean="0">
              <a:latin typeface="Arial" pitchFamily="34" charset="0"/>
              <a:cs typeface="Arial" pitchFamily="34" charset="0"/>
            </a:rPr>
            <a:t>High Security Irrigation</a:t>
          </a:r>
          <a:endParaRPr lang="en-AU" sz="1600" b="0" dirty="0" smtClean="0">
            <a:latin typeface="Arial" pitchFamily="34" charset="0"/>
            <a:cs typeface="Arial" pitchFamily="34" charset="0"/>
          </a:endParaRPr>
        </a:p>
      </dgm:t>
    </dgm:pt>
    <dgm:pt modelId="{0BD74883-955F-4E48-B8F8-231EF8BCAB58}" type="parTrans" cxnId="{83E688C3-6157-488D-B789-B14DC88B4983}">
      <dgm:prSet/>
      <dgm:spPr/>
      <dgm:t>
        <a:bodyPr/>
        <a:lstStyle/>
        <a:p>
          <a:endParaRPr lang="en-AU"/>
        </a:p>
      </dgm:t>
    </dgm:pt>
    <dgm:pt modelId="{2C9719DD-9401-484C-9159-E64A2643FDF5}" type="sibTrans" cxnId="{83E688C3-6157-488D-B789-B14DC88B4983}">
      <dgm:prSet/>
      <dgm:spPr/>
      <dgm:t>
        <a:bodyPr/>
        <a:lstStyle/>
        <a:p>
          <a:endParaRPr lang="en-AU"/>
        </a:p>
      </dgm:t>
    </dgm:pt>
    <dgm:pt modelId="{3AA8A2EE-3F01-4584-BD9D-5787A43BA7AD}">
      <dgm:prSet custT="1"/>
      <dgm:spPr/>
      <dgm:t>
        <a:bodyPr/>
        <a:lstStyle/>
        <a:p>
          <a:pPr rtl="0"/>
          <a:r>
            <a:rPr lang="en-AU" sz="1600" b="0" baseline="0" dirty="0" smtClean="0">
              <a:latin typeface="Arial" pitchFamily="34" charset="0"/>
              <a:cs typeface="Arial" pitchFamily="34" charset="0"/>
            </a:rPr>
            <a:t>General Security</a:t>
          </a:r>
          <a:endParaRPr lang="en-AU" sz="1600" b="0" dirty="0" smtClean="0">
            <a:latin typeface="Arial" pitchFamily="34" charset="0"/>
            <a:cs typeface="Arial" pitchFamily="34" charset="0"/>
          </a:endParaRPr>
        </a:p>
      </dgm:t>
    </dgm:pt>
    <dgm:pt modelId="{D53A53BB-48CC-442C-A160-E61276BBE08F}" type="parTrans" cxnId="{A9DBCF13-76DA-4588-8CC1-157066C0C9C8}">
      <dgm:prSet/>
      <dgm:spPr/>
      <dgm:t>
        <a:bodyPr/>
        <a:lstStyle/>
        <a:p>
          <a:endParaRPr lang="en-AU"/>
        </a:p>
      </dgm:t>
    </dgm:pt>
    <dgm:pt modelId="{4320916A-31A0-411A-B881-25C41350812B}" type="sibTrans" cxnId="{A9DBCF13-76DA-4588-8CC1-157066C0C9C8}">
      <dgm:prSet/>
      <dgm:spPr/>
      <dgm:t>
        <a:bodyPr/>
        <a:lstStyle/>
        <a:p>
          <a:endParaRPr lang="en-AU"/>
        </a:p>
      </dgm:t>
    </dgm:pt>
    <dgm:pt modelId="{91B59ED3-EFB1-4A2E-BF89-A3E0128E1100}">
      <dgm:prSet custT="1"/>
      <dgm:spPr/>
      <dgm:t>
        <a:bodyPr/>
        <a:lstStyle/>
        <a:p>
          <a:pPr rtl="0"/>
          <a:r>
            <a:rPr lang="en-AU" sz="1600" b="0" baseline="0" dirty="0" smtClean="0">
              <a:latin typeface="Arial" pitchFamily="34" charset="0"/>
              <a:cs typeface="Arial" pitchFamily="34" charset="0"/>
            </a:rPr>
            <a:t>The right against which water is allocated</a:t>
          </a:r>
          <a:br>
            <a:rPr lang="en-AU" sz="1600" b="0" baseline="0" dirty="0" smtClean="0">
              <a:latin typeface="Arial" pitchFamily="34" charset="0"/>
              <a:cs typeface="Arial" pitchFamily="34" charset="0"/>
            </a:rPr>
          </a:br>
          <a:r>
            <a:rPr lang="en-AU" sz="1600" b="0" baseline="0" dirty="0" smtClean="0">
              <a:latin typeface="Arial" pitchFamily="34" charset="0"/>
              <a:cs typeface="Arial" pitchFamily="34" charset="0"/>
            </a:rPr>
            <a:t/>
          </a:r>
          <a:br>
            <a:rPr lang="en-AU" sz="1600" b="0" baseline="0" dirty="0" smtClean="0">
              <a:latin typeface="Arial" pitchFamily="34" charset="0"/>
              <a:cs typeface="Arial" pitchFamily="34" charset="0"/>
            </a:rPr>
          </a:br>
          <a:r>
            <a:rPr lang="en-AU" sz="1600" b="0" baseline="0" dirty="0" smtClean="0">
              <a:latin typeface="Arial" pitchFamily="34" charset="0"/>
              <a:cs typeface="Arial" pitchFamily="34" charset="0"/>
            </a:rPr>
            <a:t/>
          </a:r>
          <a:br>
            <a:rPr lang="en-AU" sz="1600" b="0" baseline="0" dirty="0" smtClean="0">
              <a:latin typeface="Arial" pitchFamily="34" charset="0"/>
              <a:cs typeface="Arial" pitchFamily="34" charset="0"/>
            </a:rPr>
          </a:br>
          <a:r>
            <a:rPr lang="en-AU" sz="1600" b="0" baseline="0" dirty="0" smtClean="0">
              <a:latin typeface="Arial" pitchFamily="34" charset="0"/>
              <a:cs typeface="Arial" pitchFamily="34" charset="0"/>
            </a:rPr>
            <a:t>1WE = 1ML  </a:t>
          </a:r>
        </a:p>
        <a:p>
          <a:pPr rtl="0"/>
          <a:r>
            <a:rPr lang="en-AU" sz="1600" b="0" baseline="0" dirty="0" smtClean="0">
              <a:latin typeface="Arial" pitchFamily="34" charset="0"/>
              <a:cs typeface="Arial" pitchFamily="34" charset="0"/>
            </a:rPr>
            <a:t>At 100% availability</a:t>
          </a:r>
          <a:endParaRPr lang="en-AU" sz="1600" b="0" dirty="0" smtClean="0">
            <a:latin typeface="Arial" pitchFamily="34" charset="0"/>
            <a:cs typeface="Arial" pitchFamily="34" charset="0"/>
          </a:endParaRPr>
        </a:p>
      </dgm:t>
    </dgm:pt>
    <dgm:pt modelId="{51892419-AAA6-4799-8676-BC64235517E0}" type="parTrans" cxnId="{814CED81-E5FE-436D-8E2D-0F5A11F992AC}">
      <dgm:prSet/>
      <dgm:spPr/>
      <dgm:t>
        <a:bodyPr/>
        <a:lstStyle/>
        <a:p>
          <a:endParaRPr lang="en-AU"/>
        </a:p>
      </dgm:t>
    </dgm:pt>
    <dgm:pt modelId="{E333495C-5C5A-457F-ACCD-9A9DFFDD2A93}" type="sibTrans" cxnId="{814CED81-E5FE-436D-8E2D-0F5A11F992AC}">
      <dgm:prSet/>
      <dgm:spPr/>
      <dgm:t>
        <a:bodyPr/>
        <a:lstStyle/>
        <a:p>
          <a:endParaRPr lang="en-AU"/>
        </a:p>
      </dgm:t>
    </dgm:pt>
    <dgm:pt modelId="{1D7705C3-2F44-43F7-97A2-7BFE08014A6B}">
      <dgm:prSet custT="1"/>
      <dgm:spPr/>
      <dgm:t>
        <a:bodyPr/>
        <a:lstStyle/>
        <a:p>
          <a:pPr rtl="0"/>
          <a:endParaRPr lang="en-AU" sz="1600" b="0" dirty="0" smtClean="0">
            <a:latin typeface="Arial" pitchFamily="34" charset="0"/>
            <a:cs typeface="Arial" pitchFamily="34" charset="0"/>
          </a:endParaRPr>
        </a:p>
      </dgm:t>
    </dgm:pt>
    <dgm:pt modelId="{C04C2390-9BCC-4235-822A-01216A24A0FD}" type="parTrans" cxnId="{FB8D8B9E-C16D-4A1E-A3D6-196BB846CC60}">
      <dgm:prSet/>
      <dgm:spPr/>
      <dgm:t>
        <a:bodyPr/>
        <a:lstStyle/>
        <a:p>
          <a:endParaRPr lang="en-AU"/>
        </a:p>
      </dgm:t>
    </dgm:pt>
    <dgm:pt modelId="{F4E03D8B-56DA-4199-82BB-66D7E184ADEB}" type="sibTrans" cxnId="{FB8D8B9E-C16D-4A1E-A3D6-196BB846CC60}">
      <dgm:prSet/>
      <dgm:spPr/>
      <dgm:t>
        <a:bodyPr/>
        <a:lstStyle/>
        <a:p>
          <a:endParaRPr lang="en-AU"/>
        </a:p>
      </dgm:t>
    </dgm:pt>
    <dgm:pt modelId="{472FC90F-A8DA-4142-8A8A-DAB2DC51F82C}">
      <dgm:prSet custT="1"/>
      <dgm:spPr/>
      <dgm:t>
        <a:bodyPr/>
        <a:lstStyle/>
        <a:p>
          <a:pPr rtl="0"/>
          <a:r>
            <a:rPr lang="en-AU" sz="1600" b="0" baseline="0" dirty="0" smtClean="0">
              <a:latin typeface="Arial" pitchFamily="34" charset="0"/>
              <a:cs typeface="Arial" pitchFamily="34" charset="0"/>
            </a:rPr>
            <a:t>Cannot be traded outside irrigation district</a:t>
          </a:r>
          <a:endParaRPr lang="en-AU" sz="1600" dirty="0">
            <a:latin typeface="Arial" pitchFamily="34" charset="0"/>
            <a:cs typeface="Arial" pitchFamily="34" charset="0"/>
          </a:endParaRPr>
        </a:p>
      </dgm:t>
    </dgm:pt>
    <dgm:pt modelId="{A6BE2C8C-3224-4652-81B7-ED0D5486163D}" type="parTrans" cxnId="{417A5516-EC66-4260-8119-41CB9D06CDBE}">
      <dgm:prSet/>
      <dgm:spPr/>
      <dgm:t>
        <a:bodyPr/>
        <a:lstStyle/>
        <a:p>
          <a:endParaRPr lang="en-AU"/>
        </a:p>
      </dgm:t>
    </dgm:pt>
    <dgm:pt modelId="{B1FC473A-AF1A-485A-90FD-47507A6C618F}" type="sibTrans" cxnId="{417A5516-EC66-4260-8119-41CB9D06CDBE}">
      <dgm:prSet/>
      <dgm:spPr/>
      <dgm:t>
        <a:bodyPr/>
        <a:lstStyle/>
        <a:p>
          <a:endParaRPr lang="en-AU"/>
        </a:p>
      </dgm:t>
    </dgm:pt>
    <dgm:pt modelId="{9F686F74-B916-4750-AE08-C88B40143D21}">
      <dgm:prSet custT="1"/>
      <dgm:spPr/>
      <dgm:t>
        <a:bodyPr/>
        <a:lstStyle/>
        <a:p>
          <a:pPr rtl="0"/>
          <a:r>
            <a:rPr lang="en-AU" sz="1600" b="0" baseline="0" dirty="0" smtClean="0">
              <a:latin typeface="Arial" pitchFamily="34" charset="0"/>
              <a:cs typeface="Arial" pitchFamily="34" charset="0"/>
            </a:rPr>
            <a:t>The right to have water delivered</a:t>
          </a:r>
          <a:br>
            <a:rPr lang="en-AU" sz="1600" b="0" baseline="0" dirty="0" smtClean="0">
              <a:latin typeface="Arial" pitchFamily="34" charset="0"/>
              <a:cs typeface="Arial" pitchFamily="34" charset="0"/>
            </a:rPr>
          </a:br>
          <a:endParaRPr lang="en-AU" sz="1600" dirty="0">
            <a:latin typeface="Arial" pitchFamily="34" charset="0"/>
            <a:cs typeface="Arial" pitchFamily="34" charset="0"/>
          </a:endParaRPr>
        </a:p>
      </dgm:t>
    </dgm:pt>
    <dgm:pt modelId="{1F28651A-5594-48CD-BDB5-E21CCD9874CE}" type="parTrans" cxnId="{0AD63EFB-A052-4DB6-AB25-C84CBB7F8007}">
      <dgm:prSet/>
      <dgm:spPr/>
      <dgm:t>
        <a:bodyPr/>
        <a:lstStyle/>
        <a:p>
          <a:endParaRPr lang="en-AU"/>
        </a:p>
      </dgm:t>
    </dgm:pt>
    <dgm:pt modelId="{DD064821-C908-4F61-826B-FBEF1A3BCC28}" type="sibTrans" cxnId="{0AD63EFB-A052-4DB6-AB25-C84CBB7F8007}">
      <dgm:prSet/>
      <dgm:spPr/>
      <dgm:t>
        <a:bodyPr/>
        <a:lstStyle/>
        <a:p>
          <a:endParaRPr lang="en-AU"/>
        </a:p>
      </dgm:t>
    </dgm:pt>
    <dgm:pt modelId="{8B7EA185-5380-4B83-BB86-DBF037C7056C}">
      <dgm:prSet custT="1"/>
      <dgm:spPr/>
      <dgm:t>
        <a:bodyPr/>
        <a:lstStyle/>
        <a:p>
          <a:pPr rtl="0"/>
          <a:endParaRPr lang="en-AU" sz="1600" dirty="0">
            <a:latin typeface="Arial" pitchFamily="34" charset="0"/>
            <a:cs typeface="Arial" pitchFamily="34" charset="0"/>
          </a:endParaRPr>
        </a:p>
      </dgm:t>
    </dgm:pt>
    <dgm:pt modelId="{022121AC-26D1-4E98-9D83-51B2AB9C19B1}" type="parTrans" cxnId="{4384292E-9688-4653-BBF6-FBB99B1C5520}">
      <dgm:prSet/>
      <dgm:spPr/>
      <dgm:t>
        <a:bodyPr/>
        <a:lstStyle/>
        <a:p>
          <a:endParaRPr lang="en-AU"/>
        </a:p>
      </dgm:t>
    </dgm:pt>
    <dgm:pt modelId="{0A1AF79F-E476-44D9-AE1A-A9870088F457}" type="sibTrans" cxnId="{4384292E-9688-4653-BBF6-FBB99B1C5520}">
      <dgm:prSet/>
      <dgm:spPr/>
      <dgm:t>
        <a:bodyPr/>
        <a:lstStyle/>
        <a:p>
          <a:endParaRPr lang="en-AU"/>
        </a:p>
      </dgm:t>
    </dgm:pt>
    <dgm:pt modelId="{E718D1F6-6295-4995-8E56-BE8EB680A881}">
      <dgm:prSet custT="1"/>
      <dgm:spPr/>
      <dgm:t>
        <a:bodyPr/>
        <a:lstStyle/>
        <a:p>
          <a:pPr rtl="0"/>
          <a:r>
            <a:rPr lang="en-AU" sz="1600" b="0" baseline="0" dirty="0" smtClean="0">
              <a:latin typeface="Arial" pitchFamily="34" charset="0"/>
              <a:cs typeface="Arial" pitchFamily="34" charset="0"/>
            </a:rPr>
            <a:t>1DE = 1.2ML delivered at standard fee</a:t>
          </a:r>
          <a:endParaRPr lang="en-AU" sz="1600" dirty="0">
            <a:latin typeface="Arial" pitchFamily="34" charset="0"/>
            <a:cs typeface="Arial" pitchFamily="34" charset="0"/>
          </a:endParaRPr>
        </a:p>
      </dgm:t>
    </dgm:pt>
    <dgm:pt modelId="{D229020A-C3AC-4D3E-B41C-2E3794E16EAE}" type="parTrans" cxnId="{AAF9313C-E9EA-4644-B76D-E1C014F8C4BE}">
      <dgm:prSet/>
      <dgm:spPr/>
      <dgm:t>
        <a:bodyPr/>
        <a:lstStyle/>
        <a:p>
          <a:endParaRPr lang="en-AU"/>
        </a:p>
      </dgm:t>
    </dgm:pt>
    <dgm:pt modelId="{B18F75BC-B3DE-42CB-BCD4-8891A9D132AE}" type="sibTrans" cxnId="{AAF9313C-E9EA-4644-B76D-E1C014F8C4BE}">
      <dgm:prSet/>
      <dgm:spPr/>
      <dgm:t>
        <a:bodyPr/>
        <a:lstStyle/>
        <a:p>
          <a:endParaRPr lang="en-AU"/>
        </a:p>
      </dgm:t>
    </dgm:pt>
    <dgm:pt modelId="{400DC9AB-E9C3-401F-9391-AA74CA00F52C}">
      <dgm:prSet custT="1"/>
      <dgm:spPr/>
      <dgm:t>
        <a:bodyPr/>
        <a:lstStyle/>
        <a:p>
          <a:pPr rtl="0"/>
          <a:endParaRPr lang="en-AU" sz="1600" dirty="0">
            <a:latin typeface="Arial" pitchFamily="34" charset="0"/>
            <a:cs typeface="Arial" pitchFamily="34" charset="0"/>
          </a:endParaRPr>
        </a:p>
      </dgm:t>
    </dgm:pt>
    <dgm:pt modelId="{E2B66FA0-4E5A-4CBA-82CC-A4A627B30EE9}" type="parTrans" cxnId="{8B9BCF7E-0608-4C59-A84F-3227524B35D3}">
      <dgm:prSet/>
      <dgm:spPr/>
      <dgm:t>
        <a:bodyPr/>
        <a:lstStyle/>
        <a:p>
          <a:endParaRPr lang="en-AU"/>
        </a:p>
      </dgm:t>
    </dgm:pt>
    <dgm:pt modelId="{071297D2-D301-4F8A-861E-26B924D5E8DB}" type="sibTrans" cxnId="{8B9BCF7E-0608-4C59-A84F-3227524B35D3}">
      <dgm:prSet/>
      <dgm:spPr/>
      <dgm:t>
        <a:bodyPr/>
        <a:lstStyle/>
        <a:p>
          <a:endParaRPr lang="en-AU"/>
        </a:p>
      </dgm:t>
    </dgm:pt>
    <dgm:pt modelId="{7B305365-E3BF-4858-A460-E57866C38FFB}">
      <dgm:prSet custT="1"/>
      <dgm:spPr/>
      <dgm:t>
        <a:bodyPr/>
        <a:lstStyle/>
        <a:p>
          <a:pPr rtl="0"/>
          <a:endParaRPr lang="en-AU" sz="1600" dirty="0">
            <a:latin typeface="Arial" pitchFamily="34" charset="0"/>
            <a:cs typeface="Arial" pitchFamily="34" charset="0"/>
          </a:endParaRPr>
        </a:p>
      </dgm:t>
    </dgm:pt>
    <dgm:pt modelId="{7B9A2A2F-14B4-497A-9115-A4699D9CD772}" type="parTrans" cxnId="{27758617-763C-4194-BDD5-168B522D8C38}">
      <dgm:prSet/>
      <dgm:spPr/>
      <dgm:t>
        <a:bodyPr/>
        <a:lstStyle/>
        <a:p>
          <a:endParaRPr lang="en-AU"/>
        </a:p>
      </dgm:t>
    </dgm:pt>
    <dgm:pt modelId="{4E221DEB-4991-40A8-83E9-E9028E2F15BF}" type="sibTrans" cxnId="{27758617-763C-4194-BDD5-168B522D8C38}">
      <dgm:prSet/>
      <dgm:spPr/>
      <dgm:t>
        <a:bodyPr/>
        <a:lstStyle/>
        <a:p>
          <a:endParaRPr lang="en-AU"/>
        </a:p>
      </dgm:t>
    </dgm:pt>
    <dgm:pt modelId="{6F10DA4A-E5CD-4946-92B3-EB950BC6950F}">
      <dgm:prSet custT="1"/>
      <dgm:spPr/>
      <dgm:t>
        <a:bodyPr/>
        <a:lstStyle/>
        <a:p>
          <a:pPr rtl="0"/>
          <a:r>
            <a:rPr lang="en-AU" sz="1600" b="0" dirty="0" smtClean="0">
              <a:latin typeface="Arial" pitchFamily="34" charset="0"/>
              <a:cs typeface="Arial" pitchFamily="34" charset="0"/>
            </a:rPr>
            <a:t>Irrigation and General security can be traded</a:t>
          </a:r>
          <a:endParaRPr lang="en-AU" sz="1600" b="0" dirty="0" smtClean="0">
            <a:latin typeface="Arial" pitchFamily="34" charset="0"/>
            <a:cs typeface="Arial" pitchFamily="34" charset="0"/>
          </a:endParaRPr>
        </a:p>
      </dgm:t>
    </dgm:pt>
    <dgm:pt modelId="{498F86AA-F733-419F-B581-B1F8BD726763}" type="parTrans" cxnId="{F6A7E38E-A0F0-45B9-B805-79C4BEAED6DD}">
      <dgm:prSet/>
      <dgm:spPr/>
      <dgm:t>
        <a:bodyPr/>
        <a:lstStyle/>
        <a:p>
          <a:endParaRPr lang="en-AU"/>
        </a:p>
      </dgm:t>
    </dgm:pt>
    <dgm:pt modelId="{7495AA10-97E8-4B8E-B7E6-35309A6CFF8D}" type="sibTrans" cxnId="{F6A7E38E-A0F0-45B9-B805-79C4BEAED6DD}">
      <dgm:prSet/>
      <dgm:spPr/>
      <dgm:t>
        <a:bodyPr/>
        <a:lstStyle/>
        <a:p>
          <a:endParaRPr lang="en-AU"/>
        </a:p>
      </dgm:t>
    </dgm:pt>
    <dgm:pt modelId="{8C278AC5-4F52-40B5-BCDE-C7248781B294}">
      <dgm:prSet custT="1"/>
      <dgm:spPr/>
      <dgm:t>
        <a:bodyPr/>
        <a:lstStyle/>
        <a:p>
          <a:pPr rtl="0"/>
          <a:r>
            <a:rPr lang="en-AU" sz="1600" b="0" baseline="0" dirty="0" smtClean="0">
              <a:latin typeface="Arial" pitchFamily="34" charset="0"/>
              <a:cs typeface="Arial" pitchFamily="34" charset="0"/>
            </a:rPr>
            <a:t>First announcement   </a:t>
          </a:r>
          <a:br>
            <a:rPr lang="en-AU" sz="1600" b="0" baseline="0" dirty="0" smtClean="0">
              <a:latin typeface="Arial" pitchFamily="34" charset="0"/>
              <a:cs typeface="Arial" pitchFamily="34" charset="0"/>
            </a:rPr>
          </a:br>
          <a:r>
            <a:rPr lang="en-AU" sz="1600" b="0" baseline="0" dirty="0" smtClean="0">
              <a:latin typeface="Arial" pitchFamily="34" charset="0"/>
              <a:cs typeface="Arial" pitchFamily="34" charset="0"/>
            </a:rPr>
            <a:t>1 July</a:t>
          </a:r>
          <a:endParaRPr lang="en-AU" sz="1600" b="0" dirty="0">
            <a:latin typeface="Arial" pitchFamily="34" charset="0"/>
            <a:cs typeface="Arial" pitchFamily="34" charset="0"/>
          </a:endParaRPr>
        </a:p>
      </dgm:t>
    </dgm:pt>
    <dgm:pt modelId="{384A556A-F2C2-4F25-975C-91B384DBD99A}" type="parTrans" cxnId="{AB139A87-FF18-400C-B556-016DD9695EFD}">
      <dgm:prSet/>
      <dgm:spPr/>
      <dgm:t>
        <a:bodyPr/>
        <a:lstStyle/>
        <a:p>
          <a:endParaRPr lang="en-AU"/>
        </a:p>
      </dgm:t>
    </dgm:pt>
    <dgm:pt modelId="{675A141D-E383-4B5E-B968-9D9F62AE9BA3}" type="sibTrans" cxnId="{AB139A87-FF18-400C-B556-016DD9695EFD}">
      <dgm:prSet/>
      <dgm:spPr/>
      <dgm:t>
        <a:bodyPr/>
        <a:lstStyle/>
        <a:p>
          <a:endParaRPr lang="en-AU"/>
        </a:p>
      </dgm:t>
    </dgm:pt>
    <dgm:pt modelId="{DDD2BEEB-51CF-47A0-86A4-1D8A61E6D9BF}">
      <dgm:prSet custT="1"/>
      <dgm:spPr/>
      <dgm:t>
        <a:bodyPr/>
        <a:lstStyle/>
        <a:p>
          <a:pPr rtl="0"/>
          <a:endParaRPr lang="en-AU" sz="1600" dirty="0">
            <a:latin typeface="Arial" pitchFamily="34" charset="0"/>
            <a:cs typeface="Arial" pitchFamily="34" charset="0"/>
          </a:endParaRPr>
        </a:p>
      </dgm:t>
    </dgm:pt>
    <dgm:pt modelId="{0770332D-44AE-430B-A35D-B64ABA983C43}" type="parTrans" cxnId="{8A7BF56C-C36F-43CE-9388-9B0C7AF27438}">
      <dgm:prSet/>
      <dgm:spPr/>
      <dgm:t>
        <a:bodyPr/>
        <a:lstStyle/>
        <a:p>
          <a:endParaRPr lang="en-AU"/>
        </a:p>
      </dgm:t>
    </dgm:pt>
    <dgm:pt modelId="{80ACDC21-1A60-4DE6-A44A-C54CBA68A374}" type="sibTrans" cxnId="{8A7BF56C-C36F-43CE-9388-9B0C7AF27438}">
      <dgm:prSet/>
      <dgm:spPr/>
      <dgm:t>
        <a:bodyPr/>
        <a:lstStyle/>
        <a:p>
          <a:endParaRPr lang="en-AU"/>
        </a:p>
      </dgm:t>
    </dgm:pt>
    <dgm:pt modelId="{52A7C8F6-FE1A-4407-AB65-B5A8BA0C49D8}" type="pres">
      <dgm:prSet presAssocID="{EAB98BCD-D4E4-4637-A8BD-0D0A1C339A29}" presName="Name0" presStyleCnt="0">
        <dgm:presLayoutVars>
          <dgm:dir/>
          <dgm:animLvl val="lvl"/>
          <dgm:resizeHandles val="exact"/>
        </dgm:presLayoutVars>
      </dgm:prSet>
      <dgm:spPr/>
      <dgm:t>
        <a:bodyPr/>
        <a:lstStyle/>
        <a:p>
          <a:endParaRPr lang="en-AU"/>
        </a:p>
      </dgm:t>
    </dgm:pt>
    <dgm:pt modelId="{FDC3D1B1-DABB-474F-B6BC-D8CCF3FDA451}" type="pres">
      <dgm:prSet presAssocID="{451BA2DD-A6B0-44F8-81FE-C0810DE67081}" presName="composite" presStyleCnt="0"/>
      <dgm:spPr/>
      <dgm:t>
        <a:bodyPr/>
        <a:lstStyle/>
        <a:p>
          <a:endParaRPr lang="en-AU"/>
        </a:p>
      </dgm:t>
    </dgm:pt>
    <dgm:pt modelId="{1DA875FF-B17E-48ED-B8E3-9B7665908764}" type="pres">
      <dgm:prSet presAssocID="{451BA2DD-A6B0-44F8-81FE-C0810DE67081}" presName="parTx" presStyleLbl="alignNode1" presStyleIdx="0" presStyleCnt="3">
        <dgm:presLayoutVars>
          <dgm:chMax val="0"/>
          <dgm:chPref val="0"/>
          <dgm:bulletEnabled val="1"/>
        </dgm:presLayoutVars>
      </dgm:prSet>
      <dgm:spPr/>
      <dgm:t>
        <a:bodyPr/>
        <a:lstStyle/>
        <a:p>
          <a:endParaRPr lang="en-AU"/>
        </a:p>
      </dgm:t>
    </dgm:pt>
    <dgm:pt modelId="{E1D935CD-85A6-43F4-B91B-A4B9BFCC24F2}" type="pres">
      <dgm:prSet presAssocID="{451BA2DD-A6B0-44F8-81FE-C0810DE67081}" presName="desTx" presStyleLbl="alignAccFollowNode1" presStyleIdx="0" presStyleCnt="3">
        <dgm:presLayoutVars>
          <dgm:bulletEnabled val="1"/>
        </dgm:presLayoutVars>
      </dgm:prSet>
      <dgm:spPr/>
      <dgm:t>
        <a:bodyPr/>
        <a:lstStyle/>
        <a:p>
          <a:endParaRPr lang="en-AU"/>
        </a:p>
      </dgm:t>
    </dgm:pt>
    <dgm:pt modelId="{FEA2A181-EB20-4C01-9ABB-EAC01A7D42B9}" type="pres">
      <dgm:prSet presAssocID="{0A99AA1B-E7EB-4D7E-A4CF-9D22C5CBB299}" presName="space" presStyleCnt="0"/>
      <dgm:spPr/>
      <dgm:t>
        <a:bodyPr/>
        <a:lstStyle/>
        <a:p>
          <a:endParaRPr lang="en-AU"/>
        </a:p>
      </dgm:t>
    </dgm:pt>
    <dgm:pt modelId="{99CEEF9D-3615-4897-8987-4011ADFC1B8F}" type="pres">
      <dgm:prSet presAssocID="{4A0B8F87-5943-40CC-9352-3CBB9033F7DD}" presName="composite" presStyleCnt="0"/>
      <dgm:spPr/>
      <dgm:t>
        <a:bodyPr/>
        <a:lstStyle/>
        <a:p>
          <a:endParaRPr lang="en-AU"/>
        </a:p>
      </dgm:t>
    </dgm:pt>
    <dgm:pt modelId="{9E37C262-C37C-474B-8A34-97F45B1EB3DC}" type="pres">
      <dgm:prSet presAssocID="{4A0B8F87-5943-40CC-9352-3CBB9033F7DD}" presName="parTx" presStyleLbl="alignNode1" presStyleIdx="1" presStyleCnt="3">
        <dgm:presLayoutVars>
          <dgm:chMax val="0"/>
          <dgm:chPref val="0"/>
          <dgm:bulletEnabled val="1"/>
        </dgm:presLayoutVars>
      </dgm:prSet>
      <dgm:spPr/>
      <dgm:t>
        <a:bodyPr/>
        <a:lstStyle/>
        <a:p>
          <a:endParaRPr lang="en-AU"/>
        </a:p>
      </dgm:t>
    </dgm:pt>
    <dgm:pt modelId="{D32BB917-458D-4EB0-BCD7-43238D8081F2}" type="pres">
      <dgm:prSet presAssocID="{4A0B8F87-5943-40CC-9352-3CBB9033F7DD}" presName="desTx" presStyleLbl="alignAccFollowNode1" presStyleIdx="1" presStyleCnt="3">
        <dgm:presLayoutVars>
          <dgm:bulletEnabled val="1"/>
        </dgm:presLayoutVars>
      </dgm:prSet>
      <dgm:spPr/>
      <dgm:t>
        <a:bodyPr/>
        <a:lstStyle/>
        <a:p>
          <a:endParaRPr lang="en-AU"/>
        </a:p>
      </dgm:t>
    </dgm:pt>
    <dgm:pt modelId="{C279E1BD-0FB5-4209-B4C0-F56594753E0F}" type="pres">
      <dgm:prSet presAssocID="{3BCD199D-CCE8-43DE-9FDF-EF50DDE21F0F}" presName="space" presStyleCnt="0"/>
      <dgm:spPr/>
      <dgm:t>
        <a:bodyPr/>
        <a:lstStyle/>
        <a:p>
          <a:endParaRPr lang="en-AU"/>
        </a:p>
      </dgm:t>
    </dgm:pt>
    <dgm:pt modelId="{CEA6D8A5-CDED-4E5D-9C24-985F44A5AB89}" type="pres">
      <dgm:prSet presAssocID="{A5F7C038-5D45-4264-9201-515E2558C751}" presName="composite" presStyleCnt="0"/>
      <dgm:spPr/>
      <dgm:t>
        <a:bodyPr/>
        <a:lstStyle/>
        <a:p>
          <a:endParaRPr lang="en-AU"/>
        </a:p>
      </dgm:t>
    </dgm:pt>
    <dgm:pt modelId="{909B511D-3320-4BE3-812A-B08275AAAC6D}" type="pres">
      <dgm:prSet presAssocID="{A5F7C038-5D45-4264-9201-515E2558C751}" presName="parTx" presStyleLbl="alignNode1" presStyleIdx="2" presStyleCnt="3">
        <dgm:presLayoutVars>
          <dgm:chMax val="0"/>
          <dgm:chPref val="0"/>
          <dgm:bulletEnabled val="1"/>
        </dgm:presLayoutVars>
      </dgm:prSet>
      <dgm:spPr/>
      <dgm:t>
        <a:bodyPr/>
        <a:lstStyle/>
        <a:p>
          <a:endParaRPr lang="en-AU"/>
        </a:p>
      </dgm:t>
    </dgm:pt>
    <dgm:pt modelId="{5B90A94F-E89B-4CE7-A74C-4D3165941C07}" type="pres">
      <dgm:prSet presAssocID="{A5F7C038-5D45-4264-9201-515E2558C751}" presName="desTx" presStyleLbl="alignAccFollowNode1" presStyleIdx="2" presStyleCnt="3">
        <dgm:presLayoutVars>
          <dgm:bulletEnabled val="1"/>
        </dgm:presLayoutVars>
      </dgm:prSet>
      <dgm:spPr/>
      <dgm:t>
        <a:bodyPr/>
        <a:lstStyle/>
        <a:p>
          <a:endParaRPr lang="en-AU"/>
        </a:p>
      </dgm:t>
    </dgm:pt>
  </dgm:ptLst>
  <dgm:cxnLst>
    <dgm:cxn modelId="{11218819-EF26-4BD3-8D76-C82140220B9A}" type="presOf" srcId="{2D2E161F-831F-4EF5-8411-6EEBB002E852}" destId="{5B90A94F-E89B-4CE7-A74C-4D3165941C07}" srcOrd="0" destOrd="3" presId="urn:microsoft.com/office/officeart/2005/8/layout/hList1"/>
    <dgm:cxn modelId="{5FF4E1C8-18A6-4F75-892A-210092D3293D}" type="presOf" srcId="{DDD2BEEB-51CF-47A0-86A4-1D8A61E6D9BF}" destId="{D32BB917-458D-4EB0-BCD7-43238D8081F2}" srcOrd="0" destOrd="6" presId="urn:microsoft.com/office/officeart/2005/8/layout/hList1"/>
    <dgm:cxn modelId="{E9E54F0B-3FE7-4482-8CAB-7F2053C58A70}" type="presOf" srcId="{A0F8F9D0-883E-4191-A8A2-B3AC7034DC1A}" destId="{E1D935CD-85A6-43F4-B91B-A4B9BFCC24F2}" srcOrd="0" destOrd="2" presId="urn:microsoft.com/office/officeart/2005/8/layout/hList1"/>
    <dgm:cxn modelId="{612B409C-C596-4E72-B35C-B94F48406B2A}" type="presOf" srcId="{8C278AC5-4F52-40B5-BCDE-C7248781B294}" destId="{5B90A94F-E89B-4CE7-A74C-4D3165941C07}" srcOrd="0" destOrd="1" presId="urn:microsoft.com/office/officeart/2005/8/layout/hList1"/>
    <dgm:cxn modelId="{417A5516-EC66-4260-8119-41CB9D06CDBE}" srcId="{4A0B8F87-5943-40CC-9352-3CBB9033F7DD}" destId="{472FC90F-A8DA-4142-8A8A-DAB2DC51F82C}" srcOrd="1" destOrd="0" parTransId="{A6BE2C8C-3224-4652-81B7-ED0D5486163D}" sibTransId="{B1FC473A-AF1A-485A-90FD-47507A6C618F}"/>
    <dgm:cxn modelId="{86A0645A-9F69-417E-9F8F-1B4F7AE33234}" type="presOf" srcId="{451BA2DD-A6B0-44F8-81FE-C0810DE67081}" destId="{1DA875FF-B17E-48ED-B8E3-9B7665908764}" srcOrd="0" destOrd="0" presId="urn:microsoft.com/office/officeart/2005/8/layout/hList1"/>
    <dgm:cxn modelId="{AD8001C4-572C-4557-A38F-9F9DC7241FF5}" type="presOf" srcId="{3AA8A2EE-3F01-4584-BD9D-5787A43BA7AD}" destId="{E1D935CD-85A6-43F4-B91B-A4B9BFCC24F2}" srcOrd="0" destOrd="3" presId="urn:microsoft.com/office/officeart/2005/8/layout/hList1"/>
    <dgm:cxn modelId="{E14CE29E-64D2-42C8-BCF5-820F9856D981}" type="presOf" srcId="{EAB98BCD-D4E4-4637-A8BD-0D0A1C339A29}" destId="{52A7C8F6-FE1A-4407-AB65-B5A8BA0C49D8}" srcOrd="0" destOrd="0" presId="urn:microsoft.com/office/officeart/2005/8/layout/hList1"/>
    <dgm:cxn modelId="{2FE19D51-92F9-48CA-B45F-36A016B8042E}" type="presOf" srcId="{E718D1F6-6295-4995-8E56-BE8EB680A881}" destId="{D32BB917-458D-4EB0-BCD7-43238D8081F2}" srcOrd="0" destOrd="7" presId="urn:microsoft.com/office/officeart/2005/8/layout/hList1"/>
    <dgm:cxn modelId="{6C8E72CC-F80E-4385-8ECA-91CB69BBD78B}" srcId="{EAB98BCD-D4E4-4637-A8BD-0D0A1C339A29}" destId="{A5F7C038-5D45-4264-9201-515E2558C751}" srcOrd="2" destOrd="0" parTransId="{80909CD9-DD52-482C-BE77-FCB8D37CB47D}" sibTransId="{6D58FEC9-F92D-4468-8451-DA5C6BF57B8B}"/>
    <dgm:cxn modelId="{A84FCBBB-8739-4022-962C-4F880B15A642}" type="presOf" srcId="{400DC9AB-E9C3-401F-9391-AA74CA00F52C}" destId="{D32BB917-458D-4EB0-BCD7-43238D8081F2}" srcOrd="0" destOrd="4" presId="urn:microsoft.com/office/officeart/2005/8/layout/hList1"/>
    <dgm:cxn modelId="{D7D0FB34-D4DF-4736-906F-73E4A9CD79B0}" srcId="{EAB98BCD-D4E4-4637-A8BD-0D0A1C339A29}" destId="{451BA2DD-A6B0-44F8-81FE-C0810DE67081}" srcOrd="0" destOrd="0" parTransId="{91E5D947-8D22-43F4-B088-9C37CFA1DA25}" sibTransId="{0A99AA1B-E7EB-4D7E-A4CF-9D22C5CBB299}"/>
    <dgm:cxn modelId="{78DCD305-6514-4609-A5A6-DDE669277ADA}" type="presOf" srcId="{7B305365-E3BF-4858-A460-E57866C38FFB}" destId="{D32BB917-458D-4EB0-BCD7-43238D8081F2}" srcOrd="0" destOrd="5" presId="urn:microsoft.com/office/officeart/2005/8/layout/hList1"/>
    <dgm:cxn modelId="{8B9BCF7E-0608-4C59-A84F-3227524B35D3}" srcId="{4A0B8F87-5943-40CC-9352-3CBB9033F7DD}" destId="{400DC9AB-E9C3-401F-9391-AA74CA00F52C}" srcOrd="4" destOrd="0" parTransId="{E2B66FA0-4E5A-4CBA-82CC-A4A627B30EE9}" sibTransId="{071297D2-D301-4F8A-861E-26B924D5E8DB}"/>
    <dgm:cxn modelId="{BDB73FD3-B34E-4C11-A560-B78D00356E99}" srcId="{A5F7C038-5D45-4264-9201-515E2558C751}" destId="{016FE513-3669-4324-AE39-89B42B48601D}" srcOrd="0" destOrd="0" parTransId="{FF579A45-C0AF-489E-ABFE-716824C564D5}" sibTransId="{97081DCA-C98A-4418-B5A1-657B51490A92}"/>
    <dgm:cxn modelId="{4105773F-BA98-4713-9BCA-DC499ED3A1B9}" type="presOf" srcId="{4A0B8F87-5943-40CC-9352-3CBB9033F7DD}" destId="{9E37C262-C37C-474B-8A34-97F45B1EB3DC}" srcOrd="0" destOrd="0" presId="urn:microsoft.com/office/officeart/2005/8/layout/hList1"/>
    <dgm:cxn modelId="{27758617-763C-4194-BDD5-168B522D8C38}" srcId="{4A0B8F87-5943-40CC-9352-3CBB9033F7DD}" destId="{7B305365-E3BF-4858-A460-E57866C38FFB}" srcOrd="5" destOrd="0" parTransId="{7B9A2A2F-14B4-497A-9115-A4699D9CD772}" sibTransId="{4E221DEB-4991-40A8-83E9-E9028E2F15BF}"/>
    <dgm:cxn modelId="{0AD63EFB-A052-4DB6-AB25-C84CBB7F8007}" srcId="{4A0B8F87-5943-40CC-9352-3CBB9033F7DD}" destId="{9F686F74-B916-4750-AE08-C88B40143D21}" srcOrd="3" destOrd="0" parTransId="{1F28651A-5594-48CD-BDB5-E21CCD9874CE}" sibTransId="{DD064821-C908-4F61-826B-FBEF1A3BCC28}"/>
    <dgm:cxn modelId="{E7F3BC26-FEE1-4089-B8D7-5FF479A343B4}" type="presOf" srcId="{62DEF88E-062E-497D-880D-54C24154EE64}" destId="{D32BB917-458D-4EB0-BCD7-43238D8081F2}" srcOrd="0" destOrd="0" presId="urn:microsoft.com/office/officeart/2005/8/layout/hList1"/>
    <dgm:cxn modelId="{95C775F0-483A-48D4-BE27-CBF42FE297BA}" type="presOf" srcId="{91B59ED3-EFB1-4A2E-BF89-A3E0128E1100}" destId="{E1D935CD-85A6-43F4-B91B-A4B9BFCC24F2}" srcOrd="0" destOrd="6" presId="urn:microsoft.com/office/officeart/2005/8/layout/hList1"/>
    <dgm:cxn modelId="{236BFB12-197E-47E4-9280-50A568FC3957}" type="presOf" srcId="{B96E7228-2150-4743-A00D-A437D8D44787}" destId="{E1D935CD-85A6-43F4-B91B-A4B9BFCC24F2}" srcOrd="0" destOrd="1" presId="urn:microsoft.com/office/officeart/2005/8/layout/hList1"/>
    <dgm:cxn modelId="{2C298D5E-8F5C-4CF7-821F-24318F72C89F}" type="presOf" srcId="{016FE513-3669-4324-AE39-89B42B48601D}" destId="{5B90A94F-E89B-4CE7-A74C-4D3165941C07}" srcOrd="0" destOrd="0" presId="urn:microsoft.com/office/officeart/2005/8/layout/hList1"/>
    <dgm:cxn modelId="{FB8D8B9E-C16D-4A1E-A3D6-196BB846CC60}" srcId="{451BA2DD-A6B0-44F8-81FE-C0810DE67081}" destId="{1D7705C3-2F44-43F7-97A2-7BFE08014A6B}" srcOrd="5" destOrd="0" parTransId="{C04C2390-9BCC-4235-822A-01216A24A0FD}" sibTransId="{F4E03D8B-56DA-4199-82BB-66D7E184ADEB}"/>
    <dgm:cxn modelId="{FB5DC0E5-ECFA-4629-9B33-F2155AEEF754}" type="presOf" srcId="{A5F7C038-5D45-4264-9201-515E2558C751}" destId="{909B511D-3320-4BE3-812A-B08275AAAC6D}" srcOrd="0" destOrd="0" presId="urn:microsoft.com/office/officeart/2005/8/layout/hList1"/>
    <dgm:cxn modelId="{82CBEF45-ED06-4844-966B-6EE974BD1C19}" type="presOf" srcId="{8B7EA185-5380-4B83-BB86-DBF037C7056C}" destId="{D32BB917-458D-4EB0-BCD7-43238D8081F2}" srcOrd="0" destOrd="2" presId="urn:microsoft.com/office/officeart/2005/8/layout/hList1"/>
    <dgm:cxn modelId="{F6A7E38E-A0F0-45B9-B805-79C4BEAED6DD}" srcId="{451BA2DD-A6B0-44F8-81FE-C0810DE67081}" destId="{6F10DA4A-E5CD-4946-92B3-EB950BC6950F}" srcOrd="4" destOrd="0" parTransId="{498F86AA-F733-419F-B581-B1F8BD726763}" sibTransId="{7495AA10-97E8-4B8E-B7E6-35309A6CFF8D}"/>
    <dgm:cxn modelId="{D64D0D72-30B1-465A-9E3D-DE027039AA58}" srcId="{A5F7C038-5D45-4264-9201-515E2558C751}" destId="{2D2E161F-831F-4EF5-8411-6EEBB002E852}" srcOrd="3" destOrd="0" parTransId="{6601D4BB-384D-4B1B-8EE2-1AE62A36710C}" sibTransId="{486ECF66-F7DE-4EFA-A3C4-1FA1D15B1A3D}"/>
    <dgm:cxn modelId="{CD6E0490-05F9-4C4D-AC91-AF37FDE710AC}" type="presOf" srcId="{6F10DA4A-E5CD-4946-92B3-EB950BC6950F}" destId="{E1D935CD-85A6-43F4-B91B-A4B9BFCC24F2}" srcOrd="0" destOrd="4" presId="urn:microsoft.com/office/officeart/2005/8/layout/hList1"/>
    <dgm:cxn modelId="{1EBB3D0F-3877-43EC-B42D-0D1F81192EF1}" srcId="{EAB98BCD-D4E4-4637-A8BD-0D0A1C339A29}" destId="{4A0B8F87-5943-40CC-9352-3CBB9033F7DD}" srcOrd="1" destOrd="0" parTransId="{463787C6-7ECD-440F-B03E-36CAB04AE81E}" sibTransId="{3BCD199D-CCE8-43DE-9FDF-EF50DDE21F0F}"/>
    <dgm:cxn modelId="{8947D6DD-66BC-404F-BBE8-24ADD7E5C8AD}" srcId="{451BA2DD-A6B0-44F8-81FE-C0810DE67081}" destId="{B96E7228-2150-4743-A00D-A437D8D44787}" srcOrd="1" destOrd="0" parTransId="{709E903A-E63D-45B1-BDDF-6856D3E47E37}" sibTransId="{02C2708F-62C3-4E64-97BE-49ED9E3F0B8E}"/>
    <dgm:cxn modelId="{7FD9045C-1879-4477-B3D0-8EA1711FF8CA}" srcId="{A5F7C038-5D45-4264-9201-515E2558C751}" destId="{79412379-99C5-4B86-97CD-D56E07FC54B1}" srcOrd="2" destOrd="0" parTransId="{E6A64EE6-5FC0-4724-AEB4-B6063C8690AD}" sibTransId="{8F6F6DAD-A5EC-4C08-9783-8CF94E013072}"/>
    <dgm:cxn modelId="{AB139A87-FF18-400C-B556-016DD9695EFD}" srcId="{A5F7C038-5D45-4264-9201-515E2558C751}" destId="{8C278AC5-4F52-40B5-BCDE-C7248781B294}" srcOrd="1" destOrd="0" parTransId="{384A556A-F2C2-4F25-975C-91B384DBD99A}" sibTransId="{675A141D-E383-4B5E-B968-9D9F62AE9BA3}"/>
    <dgm:cxn modelId="{F32D5E64-B2CE-4B30-848C-3D3FE53D461A}" srcId="{451BA2DD-A6B0-44F8-81FE-C0810DE67081}" destId="{B3AB6E4A-F009-415C-898D-74F0ADAE5BE7}" srcOrd="0" destOrd="0" parTransId="{A8433AE7-BF5D-44B7-8282-76CA1712EC9A}" sibTransId="{FDCC900A-4148-4047-B137-2A54B30B789D}"/>
    <dgm:cxn modelId="{19B00615-1569-4063-B66C-10810EB17D4B}" type="presOf" srcId="{B3AB6E4A-F009-415C-898D-74F0ADAE5BE7}" destId="{E1D935CD-85A6-43F4-B91B-A4B9BFCC24F2}" srcOrd="0" destOrd="0" presId="urn:microsoft.com/office/officeart/2005/8/layout/hList1"/>
    <dgm:cxn modelId="{4384292E-9688-4653-BBF6-FBB99B1C5520}" srcId="{4A0B8F87-5943-40CC-9352-3CBB9033F7DD}" destId="{8B7EA185-5380-4B83-BB86-DBF037C7056C}" srcOrd="2" destOrd="0" parTransId="{022121AC-26D1-4E98-9D83-51B2AB9C19B1}" sibTransId="{0A1AF79F-E476-44D9-AE1A-A9870088F457}"/>
    <dgm:cxn modelId="{26AC3E8B-FD35-4A9C-8F6F-1758681CD43F}" type="presOf" srcId="{9F686F74-B916-4750-AE08-C88B40143D21}" destId="{D32BB917-458D-4EB0-BCD7-43238D8081F2}" srcOrd="0" destOrd="3" presId="urn:microsoft.com/office/officeart/2005/8/layout/hList1"/>
    <dgm:cxn modelId="{8A7BF56C-C36F-43CE-9388-9B0C7AF27438}" srcId="{4A0B8F87-5943-40CC-9352-3CBB9033F7DD}" destId="{DDD2BEEB-51CF-47A0-86A4-1D8A61E6D9BF}" srcOrd="6" destOrd="0" parTransId="{0770332D-44AE-430B-A35D-B64ABA983C43}" sibTransId="{80ACDC21-1A60-4DE6-A44A-C54CBA68A374}"/>
    <dgm:cxn modelId="{83E688C3-6157-488D-B789-B14DC88B4983}" srcId="{451BA2DD-A6B0-44F8-81FE-C0810DE67081}" destId="{A0F8F9D0-883E-4191-A8A2-B3AC7034DC1A}" srcOrd="2" destOrd="0" parTransId="{0BD74883-955F-4E48-B8F8-231EF8BCAB58}" sibTransId="{2C9719DD-9401-484C-9159-E64A2643FDF5}"/>
    <dgm:cxn modelId="{912B403B-43D3-4132-9EED-E64BC01B64A2}" type="presOf" srcId="{79412379-99C5-4B86-97CD-D56E07FC54B1}" destId="{5B90A94F-E89B-4CE7-A74C-4D3165941C07}" srcOrd="0" destOrd="2" presId="urn:microsoft.com/office/officeart/2005/8/layout/hList1"/>
    <dgm:cxn modelId="{C3536806-0D96-40BC-AF19-5932614B49EA}" type="presOf" srcId="{1D7705C3-2F44-43F7-97A2-7BFE08014A6B}" destId="{E1D935CD-85A6-43F4-B91B-A4B9BFCC24F2}" srcOrd="0" destOrd="5" presId="urn:microsoft.com/office/officeart/2005/8/layout/hList1"/>
    <dgm:cxn modelId="{3B36F004-9C88-489F-BF22-158BC46892F8}" type="presOf" srcId="{472FC90F-A8DA-4142-8A8A-DAB2DC51F82C}" destId="{D32BB917-458D-4EB0-BCD7-43238D8081F2}" srcOrd="0" destOrd="1" presId="urn:microsoft.com/office/officeart/2005/8/layout/hList1"/>
    <dgm:cxn modelId="{29B49B42-A949-4026-AFB6-6A26CD7AC516}" srcId="{4A0B8F87-5943-40CC-9352-3CBB9033F7DD}" destId="{62DEF88E-062E-497D-880D-54C24154EE64}" srcOrd="0" destOrd="0" parTransId="{5B9DF38B-32CE-45E7-9F67-8CDCF8F1C357}" sibTransId="{2225A750-CE4B-44BA-BA70-FAA29E363014}"/>
    <dgm:cxn modelId="{AAF9313C-E9EA-4644-B76D-E1C014F8C4BE}" srcId="{4A0B8F87-5943-40CC-9352-3CBB9033F7DD}" destId="{E718D1F6-6295-4995-8E56-BE8EB680A881}" srcOrd="7" destOrd="0" parTransId="{D229020A-C3AC-4D3E-B41C-2E3794E16EAE}" sibTransId="{B18F75BC-B3DE-42CB-BCD4-8891A9D132AE}"/>
    <dgm:cxn modelId="{814CED81-E5FE-436D-8E2D-0F5A11F992AC}" srcId="{451BA2DD-A6B0-44F8-81FE-C0810DE67081}" destId="{91B59ED3-EFB1-4A2E-BF89-A3E0128E1100}" srcOrd="6" destOrd="0" parTransId="{51892419-AAA6-4799-8676-BC64235517E0}" sibTransId="{E333495C-5C5A-457F-ACCD-9A9DFFDD2A93}"/>
    <dgm:cxn modelId="{A9DBCF13-76DA-4588-8CC1-157066C0C9C8}" srcId="{451BA2DD-A6B0-44F8-81FE-C0810DE67081}" destId="{3AA8A2EE-3F01-4584-BD9D-5787A43BA7AD}" srcOrd="3" destOrd="0" parTransId="{D53A53BB-48CC-442C-A160-E61276BBE08F}" sibTransId="{4320916A-31A0-411A-B881-25C41350812B}"/>
    <dgm:cxn modelId="{FE86CF32-9F48-41D9-9B72-9B0523E53CFB}" type="presParOf" srcId="{52A7C8F6-FE1A-4407-AB65-B5A8BA0C49D8}" destId="{FDC3D1B1-DABB-474F-B6BC-D8CCF3FDA451}" srcOrd="0" destOrd="0" presId="urn:microsoft.com/office/officeart/2005/8/layout/hList1"/>
    <dgm:cxn modelId="{81878E41-DBA7-445F-99A6-1881562B4821}" type="presParOf" srcId="{FDC3D1B1-DABB-474F-B6BC-D8CCF3FDA451}" destId="{1DA875FF-B17E-48ED-B8E3-9B7665908764}" srcOrd="0" destOrd="0" presId="urn:microsoft.com/office/officeart/2005/8/layout/hList1"/>
    <dgm:cxn modelId="{3E377110-32CF-4EA6-93CD-E2856C58D85A}" type="presParOf" srcId="{FDC3D1B1-DABB-474F-B6BC-D8CCF3FDA451}" destId="{E1D935CD-85A6-43F4-B91B-A4B9BFCC24F2}" srcOrd="1" destOrd="0" presId="urn:microsoft.com/office/officeart/2005/8/layout/hList1"/>
    <dgm:cxn modelId="{5D1E08A7-E5A0-404E-8ED3-5DFBBAB827B9}" type="presParOf" srcId="{52A7C8F6-FE1A-4407-AB65-B5A8BA0C49D8}" destId="{FEA2A181-EB20-4C01-9ABB-EAC01A7D42B9}" srcOrd="1" destOrd="0" presId="urn:microsoft.com/office/officeart/2005/8/layout/hList1"/>
    <dgm:cxn modelId="{B658A0DA-1BE4-4C6A-A286-38AF7144EBFF}" type="presParOf" srcId="{52A7C8F6-FE1A-4407-AB65-B5A8BA0C49D8}" destId="{99CEEF9D-3615-4897-8987-4011ADFC1B8F}" srcOrd="2" destOrd="0" presId="urn:microsoft.com/office/officeart/2005/8/layout/hList1"/>
    <dgm:cxn modelId="{1D9454F5-63F5-4BFD-BA8E-FF4082F4D885}" type="presParOf" srcId="{99CEEF9D-3615-4897-8987-4011ADFC1B8F}" destId="{9E37C262-C37C-474B-8A34-97F45B1EB3DC}" srcOrd="0" destOrd="0" presId="urn:microsoft.com/office/officeart/2005/8/layout/hList1"/>
    <dgm:cxn modelId="{1CE5C67C-A133-483C-B9C2-AA79507F2093}" type="presParOf" srcId="{99CEEF9D-3615-4897-8987-4011ADFC1B8F}" destId="{D32BB917-458D-4EB0-BCD7-43238D8081F2}" srcOrd="1" destOrd="0" presId="urn:microsoft.com/office/officeart/2005/8/layout/hList1"/>
    <dgm:cxn modelId="{317DA166-961B-4761-A2EB-3837CE1493B9}" type="presParOf" srcId="{52A7C8F6-FE1A-4407-AB65-B5A8BA0C49D8}" destId="{C279E1BD-0FB5-4209-B4C0-F56594753E0F}" srcOrd="3" destOrd="0" presId="urn:microsoft.com/office/officeart/2005/8/layout/hList1"/>
    <dgm:cxn modelId="{6647CA00-6C09-4796-BAA3-4F87D98D16DD}" type="presParOf" srcId="{52A7C8F6-FE1A-4407-AB65-B5A8BA0C49D8}" destId="{CEA6D8A5-CDED-4E5D-9C24-985F44A5AB89}" srcOrd="4" destOrd="0" presId="urn:microsoft.com/office/officeart/2005/8/layout/hList1"/>
    <dgm:cxn modelId="{8A8149BB-3671-4FB0-BA3D-EA4AC8E80D46}" type="presParOf" srcId="{CEA6D8A5-CDED-4E5D-9C24-985F44A5AB89}" destId="{909B511D-3320-4BE3-812A-B08275AAAC6D}" srcOrd="0" destOrd="0" presId="urn:microsoft.com/office/officeart/2005/8/layout/hList1"/>
    <dgm:cxn modelId="{7F3CD6BF-005D-4BEF-AF31-01ACE4BFF99F}" type="presParOf" srcId="{CEA6D8A5-CDED-4E5D-9C24-985F44A5AB89}" destId="{5B90A94F-E89B-4CE7-A74C-4D3165941C0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F9D5F68-311E-48AA-8A8F-1AD452600554}" type="doc">
      <dgm:prSet loTypeId="urn:microsoft.com/office/officeart/2005/8/layout/StepDownProcess" loCatId="process" qsTypeId="urn:microsoft.com/office/officeart/2005/8/quickstyle/3d2" qsCatId="3D" csTypeId="urn:microsoft.com/office/officeart/2005/8/colors/accent0_3" csCatId="mainScheme" phldr="1"/>
      <dgm:spPr/>
      <dgm:t>
        <a:bodyPr/>
        <a:lstStyle/>
        <a:p>
          <a:endParaRPr lang="en-US"/>
        </a:p>
      </dgm:t>
    </dgm:pt>
    <dgm:pt modelId="{50259187-1AAE-4F4D-AF66-6C88FFCBF329}">
      <dgm:prSet phldrT="[Text]"/>
      <dgm:spPr/>
      <dgm:t>
        <a:bodyPr/>
        <a:lstStyle/>
        <a:p>
          <a:r>
            <a:rPr lang="en-US" dirty="0" smtClean="0"/>
            <a:t>Environment</a:t>
          </a:r>
          <a:endParaRPr lang="en-US" dirty="0"/>
        </a:p>
      </dgm:t>
    </dgm:pt>
    <dgm:pt modelId="{412E5B78-D652-4068-8393-E830EE3B4B86}" type="parTrans" cxnId="{C7F51C8B-92EE-4DFA-9713-5298944C0988}">
      <dgm:prSet/>
      <dgm:spPr/>
      <dgm:t>
        <a:bodyPr/>
        <a:lstStyle/>
        <a:p>
          <a:endParaRPr lang="en-US"/>
        </a:p>
      </dgm:t>
    </dgm:pt>
    <dgm:pt modelId="{333DF914-7D53-4010-AF2D-6F8FA60F8030}" type="sibTrans" cxnId="{C7F51C8B-92EE-4DFA-9713-5298944C0988}">
      <dgm:prSet/>
      <dgm:spPr/>
      <dgm:t>
        <a:bodyPr/>
        <a:lstStyle/>
        <a:p>
          <a:endParaRPr lang="en-US"/>
        </a:p>
      </dgm:t>
    </dgm:pt>
    <dgm:pt modelId="{0BACCF43-5C36-4406-A72D-F20517271E38}">
      <dgm:prSet phldrT="[Text]"/>
      <dgm:spPr/>
      <dgm:t>
        <a:bodyPr/>
        <a:lstStyle/>
        <a:p>
          <a:r>
            <a:rPr lang="en-US" dirty="0" smtClean="0"/>
            <a:t>Basic landholder rights</a:t>
          </a:r>
          <a:endParaRPr lang="en-US" dirty="0"/>
        </a:p>
      </dgm:t>
    </dgm:pt>
    <dgm:pt modelId="{2A7E5676-25D5-46F8-8944-F01AF7D7E749}" type="parTrans" cxnId="{55A18C5C-B9D5-436E-B928-EDAF97709AD5}">
      <dgm:prSet/>
      <dgm:spPr/>
      <dgm:t>
        <a:bodyPr/>
        <a:lstStyle/>
        <a:p>
          <a:endParaRPr lang="en-US"/>
        </a:p>
      </dgm:t>
    </dgm:pt>
    <dgm:pt modelId="{E5DB017C-A58B-404F-90A0-0B2C1436964D}" type="sibTrans" cxnId="{55A18C5C-B9D5-436E-B928-EDAF97709AD5}">
      <dgm:prSet/>
      <dgm:spPr/>
      <dgm:t>
        <a:bodyPr/>
        <a:lstStyle/>
        <a:p>
          <a:endParaRPr lang="en-US"/>
        </a:p>
      </dgm:t>
    </dgm:pt>
    <dgm:pt modelId="{1904694F-1324-4338-8A29-7C51DB2BA155}">
      <dgm:prSet phldrT="[Text]"/>
      <dgm:spPr/>
      <dgm:t>
        <a:bodyPr/>
        <a:lstStyle/>
        <a:p>
          <a:r>
            <a:rPr lang="en-US" dirty="0" smtClean="0"/>
            <a:t>Stock and domestic</a:t>
          </a:r>
          <a:endParaRPr lang="en-US" dirty="0"/>
        </a:p>
      </dgm:t>
    </dgm:pt>
    <dgm:pt modelId="{58F04694-D109-46ED-82C9-F7409AA0C85D}" type="parTrans" cxnId="{899DDBFE-75D6-4AD4-B29D-5D55209EBF89}">
      <dgm:prSet/>
      <dgm:spPr/>
      <dgm:t>
        <a:bodyPr/>
        <a:lstStyle/>
        <a:p>
          <a:endParaRPr lang="en-US"/>
        </a:p>
      </dgm:t>
    </dgm:pt>
    <dgm:pt modelId="{1AE96EC0-BFD1-4A75-9EDD-CD89F0D6B648}" type="sibTrans" cxnId="{899DDBFE-75D6-4AD4-B29D-5D55209EBF89}">
      <dgm:prSet/>
      <dgm:spPr/>
      <dgm:t>
        <a:bodyPr/>
        <a:lstStyle/>
        <a:p>
          <a:endParaRPr lang="en-US"/>
        </a:p>
      </dgm:t>
    </dgm:pt>
    <dgm:pt modelId="{3DC0656C-CD4F-4608-94FF-B6CCCC6FD8A5}">
      <dgm:prSet phldrT="[Text]"/>
      <dgm:spPr/>
      <dgm:t>
        <a:bodyPr/>
        <a:lstStyle/>
        <a:p>
          <a:r>
            <a:rPr lang="en-US" dirty="0" smtClean="0"/>
            <a:t>Carryover</a:t>
          </a:r>
          <a:endParaRPr lang="en-US" dirty="0"/>
        </a:p>
      </dgm:t>
    </dgm:pt>
    <dgm:pt modelId="{2B1E4F3F-9BCA-4E2D-A1D3-EFCDF4DFE72F}" type="parTrans" cxnId="{FBCEA5F8-896F-4069-B1B7-7FFC10795D2F}">
      <dgm:prSet/>
      <dgm:spPr/>
      <dgm:t>
        <a:bodyPr/>
        <a:lstStyle/>
        <a:p>
          <a:endParaRPr lang="en-US"/>
        </a:p>
      </dgm:t>
    </dgm:pt>
    <dgm:pt modelId="{73B4066B-D692-4750-B7B8-3E600B627F60}" type="sibTrans" cxnId="{FBCEA5F8-896F-4069-B1B7-7FFC10795D2F}">
      <dgm:prSet/>
      <dgm:spPr/>
      <dgm:t>
        <a:bodyPr/>
        <a:lstStyle/>
        <a:p>
          <a:endParaRPr lang="en-US"/>
        </a:p>
      </dgm:t>
    </dgm:pt>
    <dgm:pt modelId="{25A60B3A-F106-4315-93E7-A87BF2DC5E60}">
      <dgm:prSet phldrT="[Text]"/>
      <dgm:spPr/>
      <dgm:t>
        <a:bodyPr/>
        <a:lstStyle/>
        <a:p>
          <a:r>
            <a:rPr lang="en-US" dirty="0" smtClean="0"/>
            <a:t>As per formula</a:t>
          </a:r>
          <a:endParaRPr lang="en-US" dirty="0"/>
        </a:p>
      </dgm:t>
    </dgm:pt>
    <dgm:pt modelId="{4035A805-A438-4567-A672-B069E4CE809E}" type="parTrans" cxnId="{8EAB1ACE-F526-4C04-9DEF-D12590F195E8}">
      <dgm:prSet/>
      <dgm:spPr/>
      <dgm:t>
        <a:bodyPr/>
        <a:lstStyle/>
        <a:p>
          <a:endParaRPr lang="en-US"/>
        </a:p>
      </dgm:t>
    </dgm:pt>
    <dgm:pt modelId="{9B542026-EC63-40E1-B80A-20BD5FEB683B}" type="sibTrans" cxnId="{8EAB1ACE-F526-4C04-9DEF-D12590F195E8}">
      <dgm:prSet/>
      <dgm:spPr/>
      <dgm:t>
        <a:bodyPr/>
        <a:lstStyle/>
        <a:p>
          <a:endParaRPr lang="en-US"/>
        </a:p>
      </dgm:t>
    </dgm:pt>
    <dgm:pt modelId="{6FA4A2A6-EFC9-47D0-8938-8248802012FE}">
      <dgm:prSet phldrT="[Text]"/>
      <dgm:spPr/>
      <dgm:t>
        <a:bodyPr/>
        <a:lstStyle/>
        <a:p>
          <a:r>
            <a:rPr lang="en-US" dirty="0" smtClean="0"/>
            <a:t>Native title rights</a:t>
          </a:r>
          <a:endParaRPr lang="en-US" dirty="0"/>
        </a:p>
      </dgm:t>
    </dgm:pt>
    <dgm:pt modelId="{3F36C92F-82F2-40E1-9317-37D27EF0F238}" type="parTrans" cxnId="{FF17E060-C7C6-46D2-B990-B84951CD04A8}">
      <dgm:prSet/>
      <dgm:spPr/>
      <dgm:t>
        <a:bodyPr/>
        <a:lstStyle/>
        <a:p>
          <a:endParaRPr lang="en-US"/>
        </a:p>
      </dgm:t>
    </dgm:pt>
    <dgm:pt modelId="{E09A1220-9866-4611-8DB2-1142B9953B3A}" type="sibTrans" cxnId="{FF17E060-C7C6-46D2-B990-B84951CD04A8}">
      <dgm:prSet/>
      <dgm:spPr/>
      <dgm:t>
        <a:bodyPr/>
        <a:lstStyle/>
        <a:p>
          <a:endParaRPr lang="en-US"/>
        </a:p>
      </dgm:t>
    </dgm:pt>
    <dgm:pt modelId="{B47149FF-F3FB-4CA7-9237-1E7C0F01451E}">
      <dgm:prSet phldrT="[Text]"/>
      <dgm:spPr/>
      <dgm:t>
        <a:bodyPr/>
        <a:lstStyle/>
        <a:p>
          <a:r>
            <a:rPr lang="en-US" dirty="0" smtClean="0"/>
            <a:t>High Security</a:t>
          </a:r>
          <a:endParaRPr lang="en-US" dirty="0"/>
        </a:p>
      </dgm:t>
    </dgm:pt>
    <dgm:pt modelId="{62A56D6A-C42B-41A0-B767-18A488AE8F97}" type="parTrans" cxnId="{38DE8772-C3EC-4580-94FF-03C72858AE02}">
      <dgm:prSet/>
      <dgm:spPr/>
      <dgm:t>
        <a:bodyPr/>
        <a:lstStyle/>
        <a:p>
          <a:endParaRPr lang="en-US"/>
        </a:p>
      </dgm:t>
    </dgm:pt>
    <dgm:pt modelId="{2A72A505-C244-4A2B-B49F-88584EEB67B0}" type="sibTrans" cxnId="{38DE8772-C3EC-4580-94FF-03C72858AE02}">
      <dgm:prSet/>
      <dgm:spPr/>
      <dgm:t>
        <a:bodyPr/>
        <a:lstStyle/>
        <a:p>
          <a:endParaRPr lang="en-US"/>
        </a:p>
      </dgm:t>
    </dgm:pt>
    <dgm:pt modelId="{333424F0-817B-48B3-B8E3-849D779A774A}">
      <dgm:prSet phldrT="[Text]"/>
      <dgm:spPr/>
      <dgm:t>
        <a:bodyPr/>
        <a:lstStyle/>
        <a:p>
          <a:r>
            <a:rPr lang="en-US" dirty="0" smtClean="0"/>
            <a:t>Conveyance</a:t>
          </a:r>
          <a:endParaRPr lang="en-US" dirty="0"/>
        </a:p>
      </dgm:t>
    </dgm:pt>
    <dgm:pt modelId="{906CD934-42D3-45DB-B99E-8D2EC2CD4F2B}" type="parTrans" cxnId="{44F9398A-7032-49EE-8A5E-50A4EEB69AC7}">
      <dgm:prSet/>
      <dgm:spPr/>
      <dgm:t>
        <a:bodyPr/>
        <a:lstStyle/>
        <a:p>
          <a:endParaRPr lang="en-US"/>
        </a:p>
      </dgm:t>
    </dgm:pt>
    <dgm:pt modelId="{E4EDA6B8-B43D-4D1A-A7A7-52294F854D4F}" type="sibTrans" cxnId="{44F9398A-7032-49EE-8A5E-50A4EEB69AC7}">
      <dgm:prSet/>
      <dgm:spPr/>
      <dgm:t>
        <a:bodyPr/>
        <a:lstStyle/>
        <a:p>
          <a:endParaRPr lang="en-US"/>
        </a:p>
      </dgm:t>
    </dgm:pt>
    <dgm:pt modelId="{78449355-ECD1-4B86-94F7-87FCFDAD7A04}">
      <dgm:prSet phldrT="[Text]"/>
      <dgm:spPr/>
      <dgm:t>
        <a:bodyPr/>
        <a:lstStyle/>
        <a:p>
          <a:r>
            <a:rPr lang="en-US" dirty="0" smtClean="0"/>
            <a:t>General Security</a:t>
          </a:r>
          <a:endParaRPr lang="en-US" dirty="0"/>
        </a:p>
      </dgm:t>
    </dgm:pt>
    <dgm:pt modelId="{A78FDB9C-E991-4601-BEE6-3433B53AA00F}" type="parTrans" cxnId="{3A0FF84E-07B8-403E-ABD2-FD01C1925DBC}">
      <dgm:prSet/>
      <dgm:spPr/>
      <dgm:t>
        <a:bodyPr/>
        <a:lstStyle/>
        <a:p>
          <a:endParaRPr lang="en-US"/>
        </a:p>
      </dgm:t>
    </dgm:pt>
    <dgm:pt modelId="{5AE5EFC5-0F14-4EC5-9162-2A27BB9A80C8}" type="sibTrans" cxnId="{3A0FF84E-07B8-403E-ABD2-FD01C1925DBC}">
      <dgm:prSet/>
      <dgm:spPr/>
      <dgm:t>
        <a:bodyPr/>
        <a:lstStyle/>
        <a:p>
          <a:endParaRPr lang="en-US"/>
        </a:p>
      </dgm:t>
    </dgm:pt>
    <dgm:pt modelId="{70F52BF9-F366-4683-9B78-6E14C99EE445}" type="pres">
      <dgm:prSet presAssocID="{2F9D5F68-311E-48AA-8A8F-1AD452600554}" presName="rootnode" presStyleCnt="0">
        <dgm:presLayoutVars>
          <dgm:chMax/>
          <dgm:chPref/>
          <dgm:dir/>
          <dgm:animLvl val="lvl"/>
        </dgm:presLayoutVars>
      </dgm:prSet>
      <dgm:spPr/>
      <dgm:t>
        <a:bodyPr/>
        <a:lstStyle/>
        <a:p>
          <a:endParaRPr lang="en-US"/>
        </a:p>
      </dgm:t>
    </dgm:pt>
    <dgm:pt modelId="{B35CBCBE-101D-4CC8-9EF0-BE243BF9150F}" type="pres">
      <dgm:prSet presAssocID="{50259187-1AAE-4F4D-AF66-6C88FFCBF329}" presName="composite" presStyleCnt="0"/>
      <dgm:spPr/>
      <dgm:t>
        <a:bodyPr/>
        <a:lstStyle/>
        <a:p>
          <a:endParaRPr lang="en-AU"/>
        </a:p>
      </dgm:t>
    </dgm:pt>
    <dgm:pt modelId="{F78B2316-D2D1-46F7-ACF9-629C8F4B7B48}" type="pres">
      <dgm:prSet presAssocID="{50259187-1AAE-4F4D-AF66-6C88FFCBF329}" presName="bentUpArrow1" presStyleLbl="alignImgPlace1" presStyleIdx="0" presStyleCnt="5"/>
      <dgm:spPr/>
      <dgm:t>
        <a:bodyPr/>
        <a:lstStyle/>
        <a:p>
          <a:endParaRPr lang="en-AU"/>
        </a:p>
      </dgm:t>
    </dgm:pt>
    <dgm:pt modelId="{2F264B64-09EF-4D57-8E5D-DA419D3B6351}" type="pres">
      <dgm:prSet presAssocID="{50259187-1AAE-4F4D-AF66-6C88FFCBF329}" presName="ParentText" presStyleLbl="node1" presStyleIdx="0" presStyleCnt="6">
        <dgm:presLayoutVars>
          <dgm:chMax val="1"/>
          <dgm:chPref val="1"/>
          <dgm:bulletEnabled val="1"/>
        </dgm:presLayoutVars>
      </dgm:prSet>
      <dgm:spPr/>
      <dgm:t>
        <a:bodyPr/>
        <a:lstStyle/>
        <a:p>
          <a:endParaRPr lang="en-US"/>
        </a:p>
      </dgm:t>
    </dgm:pt>
    <dgm:pt modelId="{4BE88440-71C1-45EA-B0E5-E99BE004B34A}" type="pres">
      <dgm:prSet presAssocID="{50259187-1AAE-4F4D-AF66-6C88FFCBF329}" presName="ChildText" presStyleLbl="revTx" presStyleIdx="0" presStyleCnt="5">
        <dgm:presLayoutVars>
          <dgm:chMax val="0"/>
          <dgm:chPref val="0"/>
          <dgm:bulletEnabled val="1"/>
        </dgm:presLayoutVars>
      </dgm:prSet>
      <dgm:spPr/>
      <dgm:t>
        <a:bodyPr/>
        <a:lstStyle/>
        <a:p>
          <a:endParaRPr lang="en-US"/>
        </a:p>
      </dgm:t>
    </dgm:pt>
    <dgm:pt modelId="{DE4390CE-5B33-4374-B8F6-D0FCFC06BD1A}" type="pres">
      <dgm:prSet presAssocID="{333DF914-7D53-4010-AF2D-6F8FA60F8030}" presName="sibTrans" presStyleCnt="0"/>
      <dgm:spPr/>
      <dgm:t>
        <a:bodyPr/>
        <a:lstStyle/>
        <a:p>
          <a:endParaRPr lang="en-AU"/>
        </a:p>
      </dgm:t>
    </dgm:pt>
    <dgm:pt modelId="{1FB39A35-4ADE-4DEC-881B-B8E48415EA88}" type="pres">
      <dgm:prSet presAssocID="{0BACCF43-5C36-4406-A72D-F20517271E38}" presName="composite" presStyleCnt="0"/>
      <dgm:spPr/>
      <dgm:t>
        <a:bodyPr/>
        <a:lstStyle/>
        <a:p>
          <a:endParaRPr lang="en-AU"/>
        </a:p>
      </dgm:t>
    </dgm:pt>
    <dgm:pt modelId="{2C567447-1BA7-4B75-9251-BF5C22B01ADB}" type="pres">
      <dgm:prSet presAssocID="{0BACCF43-5C36-4406-A72D-F20517271E38}" presName="bentUpArrow1" presStyleLbl="alignImgPlace1" presStyleIdx="1" presStyleCnt="5"/>
      <dgm:spPr/>
      <dgm:t>
        <a:bodyPr/>
        <a:lstStyle/>
        <a:p>
          <a:endParaRPr lang="en-AU"/>
        </a:p>
      </dgm:t>
    </dgm:pt>
    <dgm:pt modelId="{1C638A92-6E8C-4866-AA97-B638D9EE9DA7}" type="pres">
      <dgm:prSet presAssocID="{0BACCF43-5C36-4406-A72D-F20517271E38}" presName="ParentText" presStyleLbl="node1" presStyleIdx="1" presStyleCnt="6">
        <dgm:presLayoutVars>
          <dgm:chMax val="1"/>
          <dgm:chPref val="1"/>
          <dgm:bulletEnabled val="1"/>
        </dgm:presLayoutVars>
      </dgm:prSet>
      <dgm:spPr/>
      <dgm:t>
        <a:bodyPr/>
        <a:lstStyle/>
        <a:p>
          <a:endParaRPr lang="en-US"/>
        </a:p>
      </dgm:t>
    </dgm:pt>
    <dgm:pt modelId="{67AEFC63-3E1E-4277-843C-03DF909BF986}" type="pres">
      <dgm:prSet presAssocID="{0BACCF43-5C36-4406-A72D-F20517271E38}" presName="ChildText" presStyleLbl="revTx" presStyleIdx="1" presStyleCnt="5" custScaleX="248230" custLinFactNeighborX="78399" custLinFactNeighborY="-1680">
        <dgm:presLayoutVars>
          <dgm:chMax val="0"/>
          <dgm:chPref val="0"/>
          <dgm:bulletEnabled val="1"/>
        </dgm:presLayoutVars>
      </dgm:prSet>
      <dgm:spPr/>
      <dgm:t>
        <a:bodyPr/>
        <a:lstStyle/>
        <a:p>
          <a:endParaRPr lang="en-US"/>
        </a:p>
      </dgm:t>
    </dgm:pt>
    <dgm:pt modelId="{27267604-3A9F-47ED-9F1E-98EFAE164D77}" type="pres">
      <dgm:prSet presAssocID="{E5DB017C-A58B-404F-90A0-0B2C1436964D}" presName="sibTrans" presStyleCnt="0"/>
      <dgm:spPr/>
      <dgm:t>
        <a:bodyPr/>
        <a:lstStyle/>
        <a:p>
          <a:endParaRPr lang="en-AU"/>
        </a:p>
      </dgm:t>
    </dgm:pt>
    <dgm:pt modelId="{3FFDC959-24D7-4AA4-B039-1CEE45CBC641}" type="pres">
      <dgm:prSet presAssocID="{3DC0656C-CD4F-4608-94FF-B6CCCC6FD8A5}" presName="composite" presStyleCnt="0"/>
      <dgm:spPr/>
      <dgm:t>
        <a:bodyPr/>
        <a:lstStyle/>
        <a:p>
          <a:endParaRPr lang="en-AU"/>
        </a:p>
      </dgm:t>
    </dgm:pt>
    <dgm:pt modelId="{8F3DD625-F331-4171-8EA9-6CB4376A04DD}" type="pres">
      <dgm:prSet presAssocID="{3DC0656C-CD4F-4608-94FF-B6CCCC6FD8A5}" presName="bentUpArrow1" presStyleLbl="alignImgPlace1" presStyleIdx="2" presStyleCnt="5"/>
      <dgm:spPr/>
      <dgm:t>
        <a:bodyPr/>
        <a:lstStyle/>
        <a:p>
          <a:endParaRPr lang="en-AU"/>
        </a:p>
      </dgm:t>
    </dgm:pt>
    <dgm:pt modelId="{E1399A47-2507-4E21-9C8D-F50152C7A7D3}" type="pres">
      <dgm:prSet presAssocID="{3DC0656C-CD4F-4608-94FF-B6CCCC6FD8A5}" presName="ParentText" presStyleLbl="node1" presStyleIdx="2" presStyleCnt="6">
        <dgm:presLayoutVars>
          <dgm:chMax val="1"/>
          <dgm:chPref val="1"/>
          <dgm:bulletEnabled val="1"/>
        </dgm:presLayoutVars>
      </dgm:prSet>
      <dgm:spPr/>
      <dgm:t>
        <a:bodyPr/>
        <a:lstStyle/>
        <a:p>
          <a:endParaRPr lang="en-US"/>
        </a:p>
      </dgm:t>
    </dgm:pt>
    <dgm:pt modelId="{45173FDE-6090-4409-B420-F70ED12856A4}" type="pres">
      <dgm:prSet presAssocID="{3DC0656C-CD4F-4608-94FF-B6CCCC6FD8A5}" presName="ChildText" presStyleLbl="revTx" presStyleIdx="2" presStyleCnt="5">
        <dgm:presLayoutVars>
          <dgm:chMax val="0"/>
          <dgm:chPref val="0"/>
          <dgm:bulletEnabled val="1"/>
        </dgm:presLayoutVars>
      </dgm:prSet>
      <dgm:spPr/>
      <dgm:t>
        <a:bodyPr/>
        <a:lstStyle/>
        <a:p>
          <a:endParaRPr lang="en-AU"/>
        </a:p>
      </dgm:t>
    </dgm:pt>
    <dgm:pt modelId="{81743603-CC83-4D1B-862D-F9FA8DBF0104}" type="pres">
      <dgm:prSet presAssocID="{73B4066B-D692-4750-B7B8-3E600B627F60}" presName="sibTrans" presStyleCnt="0"/>
      <dgm:spPr/>
      <dgm:t>
        <a:bodyPr/>
        <a:lstStyle/>
        <a:p>
          <a:endParaRPr lang="en-AU"/>
        </a:p>
      </dgm:t>
    </dgm:pt>
    <dgm:pt modelId="{2D467064-84E6-414E-85D0-3799374BCF91}" type="pres">
      <dgm:prSet presAssocID="{B47149FF-F3FB-4CA7-9237-1E7C0F01451E}" presName="composite" presStyleCnt="0"/>
      <dgm:spPr/>
      <dgm:t>
        <a:bodyPr/>
        <a:lstStyle/>
        <a:p>
          <a:endParaRPr lang="en-AU"/>
        </a:p>
      </dgm:t>
    </dgm:pt>
    <dgm:pt modelId="{EDDCD51A-408D-4A29-8D1A-3A7CC1131E52}" type="pres">
      <dgm:prSet presAssocID="{B47149FF-F3FB-4CA7-9237-1E7C0F01451E}" presName="bentUpArrow1" presStyleLbl="alignImgPlace1" presStyleIdx="3" presStyleCnt="5"/>
      <dgm:spPr/>
      <dgm:t>
        <a:bodyPr/>
        <a:lstStyle/>
        <a:p>
          <a:endParaRPr lang="en-AU"/>
        </a:p>
      </dgm:t>
    </dgm:pt>
    <dgm:pt modelId="{270650D1-259F-4068-BD5C-1B8449005F5D}" type="pres">
      <dgm:prSet presAssocID="{B47149FF-F3FB-4CA7-9237-1E7C0F01451E}" presName="ParentText" presStyleLbl="node1" presStyleIdx="3" presStyleCnt="6">
        <dgm:presLayoutVars>
          <dgm:chMax val="1"/>
          <dgm:chPref val="1"/>
          <dgm:bulletEnabled val="1"/>
        </dgm:presLayoutVars>
      </dgm:prSet>
      <dgm:spPr/>
      <dgm:t>
        <a:bodyPr/>
        <a:lstStyle/>
        <a:p>
          <a:endParaRPr lang="en-US"/>
        </a:p>
      </dgm:t>
    </dgm:pt>
    <dgm:pt modelId="{6EDDB676-12EC-4501-B683-052B6D16C092}" type="pres">
      <dgm:prSet presAssocID="{B47149FF-F3FB-4CA7-9237-1E7C0F01451E}" presName="ChildText" presStyleLbl="revTx" presStyleIdx="3" presStyleCnt="5">
        <dgm:presLayoutVars>
          <dgm:chMax val="0"/>
          <dgm:chPref val="0"/>
          <dgm:bulletEnabled val="1"/>
        </dgm:presLayoutVars>
      </dgm:prSet>
      <dgm:spPr/>
      <dgm:t>
        <a:bodyPr/>
        <a:lstStyle/>
        <a:p>
          <a:endParaRPr lang="en-AU"/>
        </a:p>
      </dgm:t>
    </dgm:pt>
    <dgm:pt modelId="{39E52314-F365-4B40-AB76-AB59F8ED3750}" type="pres">
      <dgm:prSet presAssocID="{2A72A505-C244-4A2B-B49F-88584EEB67B0}" presName="sibTrans" presStyleCnt="0"/>
      <dgm:spPr/>
      <dgm:t>
        <a:bodyPr/>
        <a:lstStyle/>
        <a:p>
          <a:endParaRPr lang="en-AU"/>
        </a:p>
      </dgm:t>
    </dgm:pt>
    <dgm:pt modelId="{B7367A14-49FA-4C67-93FA-42F6F807F112}" type="pres">
      <dgm:prSet presAssocID="{333424F0-817B-48B3-B8E3-849D779A774A}" presName="composite" presStyleCnt="0"/>
      <dgm:spPr/>
      <dgm:t>
        <a:bodyPr/>
        <a:lstStyle/>
        <a:p>
          <a:endParaRPr lang="en-AU"/>
        </a:p>
      </dgm:t>
    </dgm:pt>
    <dgm:pt modelId="{7DED2007-19EC-4F9C-8351-3818DF43E924}" type="pres">
      <dgm:prSet presAssocID="{333424F0-817B-48B3-B8E3-849D779A774A}" presName="bentUpArrow1" presStyleLbl="alignImgPlace1" presStyleIdx="4" presStyleCnt="5"/>
      <dgm:spPr/>
      <dgm:t>
        <a:bodyPr/>
        <a:lstStyle/>
        <a:p>
          <a:endParaRPr lang="en-AU"/>
        </a:p>
      </dgm:t>
    </dgm:pt>
    <dgm:pt modelId="{780CB740-C4FC-4AC5-B800-8B81CD0DE27E}" type="pres">
      <dgm:prSet presAssocID="{333424F0-817B-48B3-B8E3-849D779A774A}" presName="ParentText" presStyleLbl="node1" presStyleIdx="4" presStyleCnt="6">
        <dgm:presLayoutVars>
          <dgm:chMax val="1"/>
          <dgm:chPref val="1"/>
          <dgm:bulletEnabled val="1"/>
        </dgm:presLayoutVars>
      </dgm:prSet>
      <dgm:spPr/>
      <dgm:t>
        <a:bodyPr/>
        <a:lstStyle/>
        <a:p>
          <a:endParaRPr lang="en-US"/>
        </a:p>
      </dgm:t>
    </dgm:pt>
    <dgm:pt modelId="{08DF1B87-860C-4FBC-A25F-9A633C33F6E4}" type="pres">
      <dgm:prSet presAssocID="{333424F0-817B-48B3-B8E3-849D779A774A}" presName="ChildText" presStyleLbl="revTx" presStyleIdx="4" presStyleCnt="5" custScaleX="243710" custLinFactNeighborX="73856" custLinFactNeighborY="3360">
        <dgm:presLayoutVars>
          <dgm:chMax val="0"/>
          <dgm:chPref val="0"/>
          <dgm:bulletEnabled val="1"/>
        </dgm:presLayoutVars>
      </dgm:prSet>
      <dgm:spPr/>
      <dgm:t>
        <a:bodyPr/>
        <a:lstStyle/>
        <a:p>
          <a:endParaRPr lang="en-US"/>
        </a:p>
      </dgm:t>
    </dgm:pt>
    <dgm:pt modelId="{9F825880-4E7B-4370-8006-FB4FDE690DAB}" type="pres">
      <dgm:prSet presAssocID="{E4EDA6B8-B43D-4D1A-A7A7-52294F854D4F}" presName="sibTrans" presStyleCnt="0"/>
      <dgm:spPr/>
      <dgm:t>
        <a:bodyPr/>
        <a:lstStyle/>
        <a:p>
          <a:endParaRPr lang="en-AU"/>
        </a:p>
      </dgm:t>
    </dgm:pt>
    <dgm:pt modelId="{9B8E4235-4AC6-47E9-B6C7-F73A3A1B7354}" type="pres">
      <dgm:prSet presAssocID="{78449355-ECD1-4B86-94F7-87FCFDAD7A04}" presName="composite" presStyleCnt="0"/>
      <dgm:spPr/>
      <dgm:t>
        <a:bodyPr/>
        <a:lstStyle/>
        <a:p>
          <a:endParaRPr lang="en-AU"/>
        </a:p>
      </dgm:t>
    </dgm:pt>
    <dgm:pt modelId="{CE65F09F-944E-4462-9BB4-F4F9E95A718F}" type="pres">
      <dgm:prSet presAssocID="{78449355-ECD1-4B86-94F7-87FCFDAD7A04}" presName="ParentText" presStyleLbl="node1" presStyleIdx="5" presStyleCnt="6">
        <dgm:presLayoutVars>
          <dgm:chMax val="1"/>
          <dgm:chPref val="1"/>
          <dgm:bulletEnabled val="1"/>
        </dgm:presLayoutVars>
      </dgm:prSet>
      <dgm:spPr/>
      <dgm:t>
        <a:bodyPr/>
        <a:lstStyle/>
        <a:p>
          <a:endParaRPr lang="en-US"/>
        </a:p>
      </dgm:t>
    </dgm:pt>
  </dgm:ptLst>
  <dgm:cxnLst>
    <dgm:cxn modelId="{DDEC0E0B-176D-409D-BADD-E9E4E32801A9}" type="presOf" srcId="{3DC0656C-CD4F-4608-94FF-B6CCCC6FD8A5}" destId="{E1399A47-2507-4E21-9C8D-F50152C7A7D3}" srcOrd="0" destOrd="0" presId="urn:microsoft.com/office/officeart/2005/8/layout/StepDownProcess"/>
    <dgm:cxn modelId="{FBCEA5F8-896F-4069-B1B7-7FFC10795D2F}" srcId="{2F9D5F68-311E-48AA-8A8F-1AD452600554}" destId="{3DC0656C-CD4F-4608-94FF-B6CCCC6FD8A5}" srcOrd="2" destOrd="0" parTransId="{2B1E4F3F-9BCA-4E2D-A1D3-EFCDF4DFE72F}" sibTransId="{73B4066B-D692-4750-B7B8-3E600B627F60}"/>
    <dgm:cxn modelId="{1D67533D-51C8-49E8-9C3F-6BB9CF048C6D}" type="presOf" srcId="{2F9D5F68-311E-48AA-8A8F-1AD452600554}" destId="{70F52BF9-F366-4683-9B78-6E14C99EE445}" srcOrd="0" destOrd="0" presId="urn:microsoft.com/office/officeart/2005/8/layout/StepDownProcess"/>
    <dgm:cxn modelId="{FB5A1077-78FD-4BC5-8B7C-92B38F468C78}" type="presOf" srcId="{25A60B3A-F106-4315-93E7-A87BF2DC5E60}" destId="{08DF1B87-860C-4FBC-A25F-9A633C33F6E4}" srcOrd="0" destOrd="0" presId="urn:microsoft.com/office/officeart/2005/8/layout/StepDownProcess"/>
    <dgm:cxn modelId="{B7454A48-48FA-4963-A9DE-F98C689584AA}" type="presOf" srcId="{78449355-ECD1-4B86-94F7-87FCFDAD7A04}" destId="{CE65F09F-944E-4462-9BB4-F4F9E95A718F}" srcOrd="0" destOrd="0" presId="urn:microsoft.com/office/officeart/2005/8/layout/StepDownProcess"/>
    <dgm:cxn modelId="{FF17E060-C7C6-46D2-B990-B84951CD04A8}" srcId="{0BACCF43-5C36-4406-A72D-F20517271E38}" destId="{6FA4A2A6-EFC9-47D0-8938-8248802012FE}" srcOrd="1" destOrd="0" parTransId="{3F36C92F-82F2-40E1-9317-37D27EF0F238}" sibTransId="{E09A1220-9866-4611-8DB2-1142B9953B3A}"/>
    <dgm:cxn modelId="{3A0FF84E-07B8-403E-ABD2-FD01C1925DBC}" srcId="{2F9D5F68-311E-48AA-8A8F-1AD452600554}" destId="{78449355-ECD1-4B86-94F7-87FCFDAD7A04}" srcOrd="5" destOrd="0" parTransId="{A78FDB9C-E991-4601-BEE6-3433B53AA00F}" sibTransId="{5AE5EFC5-0F14-4EC5-9162-2A27BB9A80C8}"/>
    <dgm:cxn modelId="{55A18C5C-B9D5-436E-B928-EDAF97709AD5}" srcId="{2F9D5F68-311E-48AA-8A8F-1AD452600554}" destId="{0BACCF43-5C36-4406-A72D-F20517271E38}" srcOrd="1" destOrd="0" parTransId="{2A7E5676-25D5-46F8-8944-F01AF7D7E749}" sibTransId="{E5DB017C-A58B-404F-90A0-0B2C1436964D}"/>
    <dgm:cxn modelId="{262E69CB-7939-475B-A29F-F8A0A3711458}" type="presOf" srcId="{B47149FF-F3FB-4CA7-9237-1E7C0F01451E}" destId="{270650D1-259F-4068-BD5C-1B8449005F5D}" srcOrd="0" destOrd="0" presId="urn:microsoft.com/office/officeart/2005/8/layout/StepDownProcess"/>
    <dgm:cxn modelId="{986E3907-F170-45F8-8AE6-B75682115075}" type="presOf" srcId="{0BACCF43-5C36-4406-A72D-F20517271E38}" destId="{1C638A92-6E8C-4866-AA97-B638D9EE9DA7}" srcOrd="0" destOrd="0" presId="urn:microsoft.com/office/officeart/2005/8/layout/StepDownProcess"/>
    <dgm:cxn modelId="{38DE8772-C3EC-4580-94FF-03C72858AE02}" srcId="{2F9D5F68-311E-48AA-8A8F-1AD452600554}" destId="{B47149FF-F3FB-4CA7-9237-1E7C0F01451E}" srcOrd="3" destOrd="0" parTransId="{62A56D6A-C42B-41A0-B767-18A488AE8F97}" sibTransId="{2A72A505-C244-4A2B-B49F-88584EEB67B0}"/>
    <dgm:cxn modelId="{44F9398A-7032-49EE-8A5E-50A4EEB69AC7}" srcId="{2F9D5F68-311E-48AA-8A8F-1AD452600554}" destId="{333424F0-817B-48B3-B8E3-849D779A774A}" srcOrd="4" destOrd="0" parTransId="{906CD934-42D3-45DB-B99E-8D2EC2CD4F2B}" sibTransId="{E4EDA6B8-B43D-4D1A-A7A7-52294F854D4F}"/>
    <dgm:cxn modelId="{5FFA363C-774E-449B-934D-6EEBA1371461}" type="presOf" srcId="{50259187-1AAE-4F4D-AF66-6C88FFCBF329}" destId="{2F264B64-09EF-4D57-8E5D-DA419D3B6351}" srcOrd="0" destOrd="0" presId="urn:microsoft.com/office/officeart/2005/8/layout/StepDownProcess"/>
    <dgm:cxn modelId="{899DDBFE-75D6-4AD4-B29D-5D55209EBF89}" srcId="{0BACCF43-5C36-4406-A72D-F20517271E38}" destId="{1904694F-1324-4338-8A29-7C51DB2BA155}" srcOrd="0" destOrd="0" parTransId="{58F04694-D109-46ED-82C9-F7409AA0C85D}" sibTransId="{1AE96EC0-BFD1-4A75-9EDD-CD89F0D6B648}"/>
    <dgm:cxn modelId="{7D5CDF7B-04C8-44D3-964D-BF08003CF96A}" type="presOf" srcId="{1904694F-1324-4338-8A29-7C51DB2BA155}" destId="{67AEFC63-3E1E-4277-843C-03DF909BF986}" srcOrd="0" destOrd="0" presId="urn:microsoft.com/office/officeart/2005/8/layout/StepDownProcess"/>
    <dgm:cxn modelId="{C7F51C8B-92EE-4DFA-9713-5298944C0988}" srcId="{2F9D5F68-311E-48AA-8A8F-1AD452600554}" destId="{50259187-1AAE-4F4D-AF66-6C88FFCBF329}" srcOrd="0" destOrd="0" parTransId="{412E5B78-D652-4068-8393-E830EE3B4B86}" sibTransId="{333DF914-7D53-4010-AF2D-6F8FA60F8030}"/>
    <dgm:cxn modelId="{F7B6D5A9-9F22-4A95-B981-DE2B20372892}" type="presOf" srcId="{333424F0-817B-48B3-B8E3-849D779A774A}" destId="{780CB740-C4FC-4AC5-B800-8B81CD0DE27E}" srcOrd="0" destOrd="0" presId="urn:microsoft.com/office/officeart/2005/8/layout/StepDownProcess"/>
    <dgm:cxn modelId="{8EAB1ACE-F526-4C04-9DEF-D12590F195E8}" srcId="{333424F0-817B-48B3-B8E3-849D779A774A}" destId="{25A60B3A-F106-4315-93E7-A87BF2DC5E60}" srcOrd="0" destOrd="0" parTransId="{4035A805-A438-4567-A672-B069E4CE809E}" sibTransId="{9B542026-EC63-40E1-B80A-20BD5FEB683B}"/>
    <dgm:cxn modelId="{87D82FD8-E9BF-42BA-A16D-D7762CEAD40D}" type="presOf" srcId="{6FA4A2A6-EFC9-47D0-8938-8248802012FE}" destId="{67AEFC63-3E1E-4277-843C-03DF909BF986}" srcOrd="0" destOrd="1" presId="urn:microsoft.com/office/officeart/2005/8/layout/StepDownProcess"/>
    <dgm:cxn modelId="{7855A703-0780-43A2-86C4-4F30AD47AC92}" type="presParOf" srcId="{70F52BF9-F366-4683-9B78-6E14C99EE445}" destId="{B35CBCBE-101D-4CC8-9EF0-BE243BF9150F}" srcOrd="0" destOrd="0" presId="urn:microsoft.com/office/officeart/2005/8/layout/StepDownProcess"/>
    <dgm:cxn modelId="{95AE18F3-EAE4-4FDB-B961-8EDCB60623F0}" type="presParOf" srcId="{B35CBCBE-101D-4CC8-9EF0-BE243BF9150F}" destId="{F78B2316-D2D1-46F7-ACF9-629C8F4B7B48}" srcOrd="0" destOrd="0" presId="urn:microsoft.com/office/officeart/2005/8/layout/StepDownProcess"/>
    <dgm:cxn modelId="{1C7EF37E-BCF8-42F2-8793-EB1F0FC0AB6D}" type="presParOf" srcId="{B35CBCBE-101D-4CC8-9EF0-BE243BF9150F}" destId="{2F264B64-09EF-4D57-8E5D-DA419D3B6351}" srcOrd="1" destOrd="0" presId="urn:microsoft.com/office/officeart/2005/8/layout/StepDownProcess"/>
    <dgm:cxn modelId="{1D1C6D15-A4E3-45DD-87D6-D0623FAE0D0E}" type="presParOf" srcId="{B35CBCBE-101D-4CC8-9EF0-BE243BF9150F}" destId="{4BE88440-71C1-45EA-B0E5-E99BE004B34A}" srcOrd="2" destOrd="0" presId="urn:microsoft.com/office/officeart/2005/8/layout/StepDownProcess"/>
    <dgm:cxn modelId="{18FAF6E5-C8C1-42FE-A799-3A3A5B813197}" type="presParOf" srcId="{70F52BF9-F366-4683-9B78-6E14C99EE445}" destId="{DE4390CE-5B33-4374-B8F6-D0FCFC06BD1A}" srcOrd="1" destOrd="0" presId="urn:microsoft.com/office/officeart/2005/8/layout/StepDownProcess"/>
    <dgm:cxn modelId="{5D4347D9-F96F-49EF-A358-F2C4658178AC}" type="presParOf" srcId="{70F52BF9-F366-4683-9B78-6E14C99EE445}" destId="{1FB39A35-4ADE-4DEC-881B-B8E48415EA88}" srcOrd="2" destOrd="0" presId="urn:microsoft.com/office/officeart/2005/8/layout/StepDownProcess"/>
    <dgm:cxn modelId="{3E3B61E2-E7D8-4361-B9AD-2FC1B8F4421B}" type="presParOf" srcId="{1FB39A35-4ADE-4DEC-881B-B8E48415EA88}" destId="{2C567447-1BA7-4B75-9251-BF5C22B01ADB}" srcOrd="0" destOrd="0" presId="urn:microsoft.com/office/officeart/2005/8/layout/StepDownProcess"/>
    <dgm:cxn modelId="{2D7419CC-20DD-46DA-A02D-D0A92E0E8DDE}" type="presParOf" srcId="{1FB39A35-4ADE-4DEC-881B-B8E48415EA88}" destId="{1C638A92-6E8C-4866-AA97-B638D9EE9DA7}" srcOrd="1" destOrd="0" presId="urn:microsoft.com/office/officeart/2005/8/layout/StepDownProcess"/>
    <dgm:cxn modelId="{DA9CD763-618E-40AE-9D91-1FD0C16D20F3}" type="presParOf" srcId="{1FB39A35-4ADE-4DEC-881B-B8E48415EA88}" destId="{67AEFC63-3E1E-4277-843C-03DF909BF986}" srcOrd="2" destOrd="0" presId="urn:microsoft.com/office/officeart/2005/8/layout/StepDownProcess"/>
    <dgm:cxn modelId="{173CD3B9-993A-4DFB-89DD-CD10D3401271}" type="presParOf" srcId="{70F52BF9-F366-4683-9B78-6E14C99EE445}" destId="{27267604-3A9F-47ED-9F1E-98EFAE164D77}" srcOrd="3" destOrd="0" presId="urn:microsoft.com/office/officeart/2005/8/layout/StepDownProcess"/>
    <dgm:cxn modelId="{6817184C-C9D7-4A8F-99AD-68D4DDF7EC5A}" type="presParOf" srcId="{70F52BF9-F366-4683-9B78-6E14C99EE445}" destId="{3FFDC959-24D7-4AA4-B039-1CEE45CBC641}" srcOrd="4" destOrd="0" presId="urn:microsoft.com/office/officeart/2005/8/layout/StepDownProcess"/>
    <dgm:cxn modelId="{69012091-AE98-4EA7-8A19-D77352816DB9}" type="presParOf" srcId="{3FFDC959-24D7-4AA4-B039-1CEE45CBC641}" destId="{8F3DD625-F331-4171-8EA9-6CB4376A04DD}" srcOrd="0" destOrd="0" presId="urn:microsoft.com/office/officeart/2005/8/layout/StepDownProcess"/>
    <dgm:cxn modelId="{BB80358B-3695-4E46-BF2B-DB03268AF6A6}" type="presParOf" srcId="{3FFDC959-24D7-4AA4-B039-1CEE45CBC641}" destId="{E1399A47-2507-4E21-9C8D-F50152C7A7D3}" srcOrd="1" destOrd="0" presId="urn:microsoft.com/office/officeart/2005/8/layout/StepDownProcess"/>
    <dgm:cxn modelId="{5C33D7A7-C55D-4C91-B39D-80FE05151CD3}" type="presParOf" srcId="{3FFDC959-24D7-4AA4-B039-1CEE45CBC641}" destId="{45173FDE-6090-4409-B420-F70ED12856A4}" srcOrd="2" destOrd="0" presId="urn:microsoft.com/office/officeart/2005/8/layout/StepDownProcess"/>
    <dgm:cxn modelId="{90BB74E2-B13F-4E80-AA9E-992FB44513C5}" type="presParOf" srcId="{70F52BF9-F366-4683-9B78-6E14C99EE445}" destId="{81743603-CC83-4D1B-862D-F9FA8DBF0104}" srcOrd="5" destOrd="0" presId="urn:microsoft.com/office/officeart/2005/8/layout/StepDownProcess"/>
    <dgm:cxn modelId="{D5D5FF95-B5D7-4EDC-8706-8BF58AC9D14B}" type="presParOf" srcId="{70F52BF9-F366-4683-9B78-6E14C99EE445}" destId="{2D467064-84E6-414E-85D0-3799374BCF91}" srcOrd="6" destOrd="0" presId="urn:microsoft.com/office/officeart/2005/8/layout/StepDownProcess"/>
    <dgm:cxn modelId="{0AF90AC5-228A-4D8E-9205-AEAB3E75A513}" type="presParOf" srcId="{2D467064-84E6-414E-85D0-3799374BCF91}" destId="{EDDCD51A-408D-4A29-8D1A-3A7CC1131E52}" srcOrd="0" destOrd="0" presId="urn:microsoft.com/office/officeart/2005/8/layout/StepDownProcess"/>
    <dgm:cxn modelId="{6866C475-5C71-4859-99F8-72BD01F36BC6}" type="presParOf" srcId="{2D467064-84E6-414E-85D0-3799374BCF91}" destId="{270650D1-259F-4068-BD5C-1B8449005F5D}" srcOrd="1" destOrd="0" presId="urn:microsoft.com/office/officeart/2005/8/layout/StepDownProcess"/>
    <dgm:cxn modelId="{2B634AA1-EC61-43B8-9034-FDBA6FD2291D}" type="presParOf" srcId="{2D467064-84E6-414E-85D0-3799374BCF91}" destId="{6EDDB676-12EC-4501-B683-052B6D16C092}" srcOrd="2" destOrd="0" presId="urn:microsoft.com/office/officeart/2005/8/layout/StepDownProcess"/>
    <dgm:cxn modelId="{595B4EEB-FDAC-4E8C-886D-3EA8029E8C75}" type="presParOf" srcId="{70F52BF9-F366-4683-9B78-6E14C99EE445}" destId="{39E52314-F365-4B40-AB76-AB59F8ED3750}" srcOrd="7" destOrd="0" presId="urn:microsoft.com/office/officeart/2005/8/layout/StepDownProcess"/>
    <dgm:cxn modelId="{C5E6FC09-A7EA-4BD6-B7F5-F165DA4C9385}" type="presParOf" srcId="{70F52BF9-F366-4683-9B78-6E14C99EE445}" destId="{B7367A14-49FA-4C67-93FA-42F6F807F112}" srcOrd="8" destOrd="0" presId="urn:microsoft.com/office/officeart/2005/8/layout/StepDownProcess"/>
    <dgm:cxn modelId="{8221D19E-581F-4FC2-8AD7-7BA739F3EE8E}" type="presParOf" srcId="{B7367A14-49FA-4C67-93FA-42F6F807F112}" destId="{7DED2007-19EC-4F9C-8351-3818DF43E924}" srcOrd="0" destOrd="0" presId="urn:microsoft.com/office/officeart/2005/8/layout/StepDownProcess"/>
    <dgm:cxn modelId="{AD41079B-C0D5-4A38-A19A-6C10E85BC5A1}" type="presParOf" srcId="{B7367A14-49FA-4C67-93FA-42F6F807F112}" destId="{780CB740-C4FC-4AC5-B800-8B81CD0DE27E}" srcOrd="1" destOrd="0" presId="urn:microsoft.com/office/officeart/2005/8/layout/StepDownProcess"/>
    <dgm:cxn modelId="{8F29613F-A4EF-4849-A049-4DCCC2AAC24E}" type="presParOf" srcId="{B7367A14-49FA-4C67-93FA-42F6F807F112}" destId="{08DF1B87-860C-4FBC-A25F-9A633C33F6E4}" srcOrd="2" destOrd="0" presId="urn:microsoft.com/office/officeart/2005/8/layout/StepDownProcess"/>
    <dgm:cxn modelId="{A9635878-8208-4D9B-B739-185DF68D0920}" type="presParOf" srcId="{70F52BF9-F366-4683-9B78-6E14C99EE445}" destId="{9F825880-4E7B-4370-8006-FB4FDE690DAB}" srcOrd="9" destOrd="0" presId="urn:microsoft.com/office/officeart/2005/8/layout/StepDownProcess"/>
    <dgm:cxn modelId="{819DA73C-29BF-4D4B-B596-C933239D89C8}" type="presParOf" srcId="{70F52BF9-F366-4683-9B78-6E14C99EE445}" destId="{9B8E4235-4AC6-47E9-B6C7-F73A3A1B7354}" srcOrd="10" destOrd="0" presId="urn:microsoft.com/office/officeart/2005/8/layout/StepDownProcess"/>
    <dgm:cxn modelId="{9842BB9A-6C54-4860-9308-23DA462EC961}" type="presParOf" srcId="{9B8E4235-4AC6-47E9-B6C7-F73A3A1B7354}" destId="{CE65F09F-944E-4462-9BB4-F4F9E95A718F}"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436A148-6C74-46A1-8EDD-43312608763C}" type="doc">
      <dgm:prSet loTypeId="urn:microsoft.com/office/officeart/2005/8/layout/vList5" loCatId="list" qsTypeId="urn:microsoft.com/office/officeart/2005/8/quickstyle/simple5" qsCatId="simple" csTypeId="urn:microsoft.com/office/officeart/2005/8/colors/accent1_2" csCatId="accent1" phldr="1"/>
      <dgm:spPr/>
      <dgm:t>
        <a:bodyPr/>
        <a:lstStyle/>
        <a:p>
          <a:endParaRPr lang="en-AU"/>
        </a:p>
      </dgm:t>
    </dgm:pt>
    <dgm:pt modelId="{0FA56397-226B-4AD9-9265-9BB96A42942A}">
      <dgm:prSet custT="1"/>
      <dgm:spPr>
        <a:solidFill>
          <a:srgbClr val="0065A4">
            <a:alpha val="65098"/>
          </a:srgbClr>
        </a:solidFill>
      </dgm:spPr>
      <dgm:t>
        <a:bodyPr/>
        <a:lstStyle/>
        <a:p>
          <a:pPr rtl="0"/>
          <a:r>
            <a:rPr lang="en-AU" sz="1600" dirty="0" smtClean="0">
              <a:latin typeface="Arial" panose="020B0604020202020204" pitchFamily="34" charset="0"/>
              <a:cs typeface="Arial" panose="020B0604020202020204" pitchFamily="34" charset="0"/>
            </a:rPr>
            <a:t>Irrigators’ business environment has changed </a:t>
          </a:r>
          <a:endParaRPr lang="en-AU" sz="1600" dirty="0">
            <a:latin typeface="Arial" pitchFamily="34" charset="0"/>
            <a:cs typeface="Arial" pitchFamily="34" charset="0"/>
          </a:endParaRPr>
        </a:p>
      </dgm:t>
    </dgm:pt>
    <dgm:pt modelId="{4CCC39AF-318D-4338-AC87-36063376132C}" type="parTrans" cxnId="{6152741D-8C9C-4BA7-8D00-222BD368E395}">
      <dgm:prSet/>
      <dgm:spPr/>
      <dgm:t>
        <a:bodyPr/>
        <a:lstStyle/>
        <a:p>
          <a:endParaRPr lang="en-AU" sz="1600">
            <a:latin typeface="Arial" pitchFamily="34" charset="0"/>
            <a:cs typeface="Arial" pitchFamily="34" charset="0"/>
          </a:endParaRPr>
        </a:p>
      </dgm:t>
    </dgm:pt>
    <dgm:pt modelId="{8C93236B-7235-4436-BA98-2C625551CD79}" type="sibTrans" cxnId="{6152741D-8C9C-4BA7-8D00-222BD368E395}">
      <dgm:prSet/>
      <dgm:spPr/>
      <dgm:t>
        <a:bodyPr/>
        <a:lstStyle/>
        <a:p>
          <a:endParaRPr lang="en-AU" sz="1600">
            <a:latin typeface="Arial" pitchFamily="34" charset="0"/>
            <a:cs typeface="Arial" pitchFamily="34" charset="0"/>
          </a:endParaRPr>
        </a:p>
      </dgm:t>
    </dgm:pt>
    <dgm:pt modelId="{3DFBC37F-DAFF-4CE0-BCDA-FA0A6FDF7981}">
      <dgm:prSet custT="1"/>
      <dgm:spPr>
        <a:solidFill>
          <a:srgbClr val="0065A4">
            <a:alpha val="65098"/>
          </a:srgbClr>
        </a:solidFill>
      </dgm:spPr>
      <dgm:t>
        <a:bodyPr/>
        <a:lstStyle/>
        <a:p>
          <a:r>
            <a:rPr lang="en-AU" sz="1600" dirty="0" smtClean="0">
              <a:latin typeface="Arial" panose="020B0604020202020204" pitchFamily="34" charset="0"/>
              <a:cs typeface="Arial" panose="020B0604020202020204" pitchFamily="34" charset="0"/>
            </a:rPr>
            <a:t>Government allocation policy is risk adverse </a:t>
          </a:r>
        </a:p>
      </dgm:t>
    </dgm:pt>
    <dgm:pt modelId="{A5EAE776-0FD6-43D1-9A91-D1EDE06063BD}" type="parTrans" cxnId="{DE151AC7-F302-4D58-BE57-A1DC2834BFD2}">
      <dgm:prSet/>
      <dgm:spPr/>
      <dgm:t>
        <a:bodyPr/>
        <a:lstStyle/>
        <a:p>
          <a:endParaRPr lang="en-AU" sz="1600">
            <a:latin typeface="Arial" panose="020B0604020202020204" pitchFamily="34" charset="0"/>
            <a:cs typeface="Arial" panose="020B0604020202020204" pitchFamily="34" charset="0"/>
          </a:endParaRPr>
        </a:p>
      </dgm:t>
    </dgm:pt>
    <dgm:pt modelId="{419C9994-5229-4AF7-A338-A248C6A17B1D}" type="sibTrans" cxnId="{DE151AC7-F302-4D58-BE57-A1DC2834BFD2}">
      <dgm:prSet/>
      <dgm:spPr/>
      <dgm:t>
        <a:bodyPr/>
        <a:lstStyle/>
        <a:p>
          <a:endParaRPr lang="en-AU" sz="1600">
            <a:latin typeface="Arial" panose="020B0604020202020204" pitchFamily="34" charset="0"/>
            <a:cs typeface="Arial" panose="020B0604020202020204" pitchFamily="34" charset="0"/>
          </a:endParaRPr>
        </a:p>
      </dgm:t>
    </dgm:pt>
    <dgm:pt modelId="{4C1A8D5A-26A6-4EE4-AD24-573E7723A375}">
      <dgm:prSet custT="1"/>
      <dgm:spPr>
        <a:solidFill>
          <a:srgbClr val="0065A4">
            <a:alpha val="65098"/>
          </a:srgbClr>
        </a:solidFill>
      </dgm:spPr>
      <dgm:t>
        <a:bodyPr/>
        <a:lstStyle/>
        <a:p>
          <a:r>
            <a:rPr lang="en-AU" sz="1600" dirty="0" smtClean="0">
              <a:latin typeface="Arial" panose="020B0604020202020204" pitchFamily="34" charset="0"/>
              <a:cs typeface="Arial" panose="020B0604020202020204" pitchFamily="34" charset="0"/>
            </a:rPr>
            <a:t>Irrigators need to manage their own risks </a:t>
          </a:r>
        </a:p>
      </dgm:t>
    </dgm:pt>
    <dgm:pt modelId="{400218FB-38CC-439B-9B19-D473DFDA46EE}" type="parTrans" cxnId="{CF1B96EC-C55A-4D10-AFAB-1263AA67CC90}">
      <dgm:prSet/>
      <dgm:spPr/>
      <dgm:t>
        <a:bodyPr/>
        <a:lstStyle/>
        <a:p>
          <a:endParaRPr lang="en-AU" sz="1600">
            <a:latin typeface="Arial" panose="020B0604020202020204" pitchFamily="34" charset="0"/>
            <a:cs typeface="Arial" panose="020B0604020202020204" pitchFamily="34" charset="0"/>
          </a:endParaRPr>
        </a:p>
      </dgm:t>
    </dgm:pt>
    <dgm:pt modelId="{89DE2B94-6B67-4558-BEE9-4F85345F9BD7}" type="sibTrans" cxnId="{CF1B96EC-C55A-4D10-AFAB-1263AA67CC90}">
      <dgm:prSet/>
      <dgm:spPr/>
      <dgm:t>
        <a:bodyPr/>
        <a:lstStyle/>
        <a:p>
          <a:endParaRPr lang="en-AU" sz="1600">
            <a:latin typeface="Arial" panose="020B0604020202020204" pitchFamily="34" charset="0"/>
            <a:cs typeface="Arial" panose="020B0604020202020204" pitchFamily="34" charset="0"/>
          </a:endParaRPr>
        </a:p>
      </dgm:t>
    </dgm:pt>
    <dgm:pt modelId="{BA466D5F-5886-4A2B-9D8B-57FD35C9F476}">
      <dgm:prSet custT="1"/>
      <dgm:spPr>
        <a:solidFill>
          <a:srgbClr val="0065A4">
            <a:alpha val="65098"/>
          </a:srgbClr>
        </a:solidFill>
      </dgm:spPr>
      <dgm:t>
        <a:bodyPr/>
        <a:lstStyle/>
        <a:p>
          <a:r>
            <a:rPr lang="en-AU" sz="1600" dirty="0" smtClean="0">
              <a:latin typeface="Arial" panose="020B0604020202020204" pitchFamily="34" charset="0"/>
              <a:cs typeface="Arial" panose="020B0604020202020204" pitchFamily="34" charset="0"/>
            </a:rPr>
            <a:t>Irrigators operating in dynamic environment</a:t>
          </a:r>
        </a:p>
      </dgm:t>
    </dgm:pt>
    <dgm:pt modelId="{2660CDA8-7DF2-40FC-AC28-E025E46CAE9E}" type="parTrans" cxnId="{EAD3B0EB-6EB1-4081-975C-AB1BD271EEEF}">
      <dgm:prSet/>
      <dgm:spPr/>
      <dgm:t>
        <a:bodyPr/>
        <a:lstStyle/>
        <a:p>
          <a:endParaRPr lang="en-AU" sz="1600">
            <a:latin typeface="Arial" panose="020B0604020202020204" pitchFamily="34" charset="0"/>
            <a:cs typeface="Arial" panose="020B0604020202020204" pitchFamily="34" charset="0"/>
          </a:endParaRPr>
        </a:p>
      </dgm:t>
    </dgm:pt>
    <dgm:pt modelId="{71B3DC50-C56D-4CEC-8BC1-2BC920FE1181}" type="sibTrans" cxnId="{EAD3B0EB-6EB1-4081-975C-AB1BD271EEEF}">
      <dgm:prSet/>
      <dgm:spPr/>
      <dgm:t>
        <a:bodyPr/>
        <a:lstStyle/>
        <a:p>
          <a:endParaRPr lang="en-AU" sz="1600">
            <a:latin typeface="Arial" panose="020B0604020202020204" pitchFamily="34" charset="0"/>
            <a:cs typeface="Arial" panose="020B0604020202020204" pitchFamily="34" charset="0"/>
          </a:endParaRPr>
        </a:p>
      </dgm:t>
    </dgm:pt>
    <dgm:pt modelId="{4C029A90-2603-4306-B208-7DA7EE25EEED}">
      <dgm:prSet custT="1"/>
      <dgm:spPr>
        <a:solidFill>
          <a:srgbClr val="0065A4">
            <a:alpha val="65098"/>
          </a:srgbClr>
        </a:solidFill>
      </dgm:spPr>
      <dgm:t>
        <a:bodyPr/>
        <a:lstStyle/>
        <a:p>
          <a:r>
            <a:rPr lang="en-AU" sz="1600" smtClean="0">
              <a:latin typeface="Arial" panose="020B0604020202020204" pitchFamily="34" charset="0"/>
              <a:cs typeface="Arial" panose="020B0604020202020204" pitchFamily="34" charset="0"/>
            </a:rPr>
            <a:t>Information </a:t>
          </a:r>
          <a:r>
            <a:rPr lang="en-AU" sz="1600" dirty="0" smtClean="0">
              <a:latin typeface="Arial" panose="020B0604020202020204" pitchFamily="34" charset="0"/>
              <a:cs typeface="Arial" panose="020B0604020202020204" pitchFamily="34" charset="0"/>
            </a:rPr>
            <a:t>helps inform decisions </a:t>
          </a:r>
        </a:p>
      </dgm:t>
    </dgm:pt>
    <dgm:pt modelId="{8FE7DB8F-554D-47DB-8360-2719FE256E28}" type="parTrans" cxnId="{EC686ECD-6CCF-4CF5-9BD5-2C745F3FE208}">
      <dgm:prSet/>
      <dgm:spPr/>
      <dgm:t>
        <a:bodyPr/>
        <a:lstStyle/>
        <a:p>
          <a:endParaRPr lang="en-AU" sz="1600">
            <a:latin typeface="Arial" panose="020B0604020202020204" pitchFamily="34" charset="0"/>
            <a:cs typeface="Arial" panose="020B0604020202020204" pitchFamily="34" charset="0"/>
          </a:endParaRPr>
        </a:p>
      </dgm:t>
    </dgm:pt>
    <dgm:pt modelId="{7295E48F-F211-441D-8130-89C176073B4B}" type="sibTrans" cxnId="{EC686ECD-6CCF-4CF5-9BD5-2C745F3FE208}">
      <dgm:prSet/>
      <dgm:spPr/>
      <dgm:t>
        <a:bodyPr/>
        <a:lstStyle/>
        <a:p>
          <a:endParaRPr lang="en-AU" sz="1600">
            <a:latin typeface="Arial" panose="020B0604020202020204" pitchFamily="34" charset="0"/>
            <a:cs typeface="Arial" panose="020B0604020202020204" pitchFamily="34" charset="0"/>
          </a:endParaRPr>
        </a:p>
      </dgm:t>
    </dgm:pt>
    <dgm:pt modelId="{CDACED84-DB7C-4BEE-A98E-CB2727ADE6D0}" type="pres">
      <dgm:prSet presAssocID="{B436A148-6C74-46A1-8EDD-43312608763C}" presName="Name0" presStyleCnt="0">
        <dgm:presLayoutVars>
          <dgm:dir/>
          <dgm:animLvl val="lvl"/>
          <dgm:resizeHandles val="exact"/>
        </dgm:presLayoutVars>
      </dgm:prSet>
      <dgm:spPr/>
      <dgm:t>
        <a:bodyPr/>
        <a:lstStyle/>
        <a:p>
          <a:endParaRPr lang="en-AU"/>
        </a:p>
      </dgm:t>
    </dgm:pt>
    <dgm:pt modelId="{67B82799-FE51-4EE1-82FE-44EA24649B1D}" type="pres">
      <dgm:prSet presAssocID="{0FA56397-226B-4AD9-9265-9BB96A42942A}" presName="linNode" presStyleCnt="0"/>
      <dgm:spPr/>
    </dgm:pt>
    <dgm:pt modelId="{7A1FC67E-9814-438C-8685-8C8102FBE742}" type="pres">
      <dgm:prSet presAssocID="{0FA56397-226B-4AD9-9265-9BB96A42942A}" presName="parentText" presStyleLbl="node1" presStyleIdx="0" presStyleCnt="5">
        <dgm:presLayoutVars>
          <dgm:chMax val="1"/>
          <dgm:bulletEnabled val="1"/>
        </dgm:presLayoutVars>
      </dgm:prSet>
      <dgm:spPr/>
      <dgm:t>
        <a:bodyPr/>
        <a:lstStyle/>
        <a:p>
          <a:endParaRPr lang="en-AU"/>
        </a:p>
      </dgm:t>
    </dgm:pt>
    <dgm:pt modelId="{54E732CF-3981-4123-B9FC-4EFA7349564A}" type="pres">
      <dgm:prSet presAssocID="{8C93236B-7235-4436-BA98-2C625551CD79}" presName="sp" presStyleCnt="0"/>
      <dgm:spPr/>
    </dgm:pt>
    <dgm:pt modelId="{DC165BF1-49D9-42F6-A598-1D865F667AF9}" type="pres">
      <dgm:prSet presAssocID="{3DFBC37F-DAFF-4CE0-BCDA-FA0A6FDF7981}" presName="linNode" presStyleCnt="0"/>
      <dgm:spPr/>
    </dgm:pt>
    <dgm:pt modelId="{714D5670-4D0A-467B-BF4E-731B9E68AE4A}" type="pres">
      <dgm:prSet presAssocID="{3DFBC37F-DAFF-4CE0-BCDA-FA0A6FDF7981}" presName="parentText" presStyleLbl="node1" presStyleIdx="1" presStyleCnt="5">
        <dgm:presLayoutVars>
          <dgm:chMax val="1"/>
          <dgm:bulletEnabled val="1"/>
        </dgm:presLayoutVars>
      </dgm:prSet>
      <dgm:spPr/>
      <dgm:t>
        <a:bodyPr/>
        <a:lstStyle/>
        <a:p>
          <a:endParaRPr lang="en-AU"/>
        </a:p>
      </dgm:t>
    </dgm:pt>
    <dgm:pt modelId="{03B4DCED-2A54-4858-A555-A756BC3DA0F7}" type="pres">
      <dgm:prSet presAssocID="{419C9994-5229-4AF7-A338-A248C6A17B1D}" presName="sp" presStyleCnt="0"/>
      <dgm:spPr/>
    </dgm:pt>
    <dgm:pt modelId="{052B18A3-E68A-467F-8C66-A519E3616738}" type="pres">
      <dgm:prSet presAssocID="{4C1A8D5A-26A6-4EE4-AD24-573E7723A375}" presName="linNode" presStyleCnt="0"/>
      <dgm:spPr/>
    </dgm:pt>
    <dgm:pt modelId="{26EECEF0-EA48-4C43-B8A6-9542DB82423E}" type="pres">
      <dgm:prSet presAssocID="{4C1A8D5A-26A6-4EE4-AD24-573E7723A375}" presName="parentText" presStyleLbl="node1" presStyleIdx="2" presStyleCnt="5">
        <dgm:presLayoutVars>
          <dgm:chMax val="1"/>
          <dgm:bulletEnabled val="1"/>
        </dgm:presLayoutVars>
      </dgm:prSet>
      <dgm:spPr/>
      <dgm:t>
        <a:bodyPr/>
        <a:lstStyle/>
        <a:p>
          <a:endParaRPr lang="en-AU"/>
        </a:p>
      </dgm:t>
    </dgm:pt>
    <dgm:pt modelId="{574AADC0-577E-4A75-A309-4D228C1605B4}" type="pres">
      <dgm:prSet presAssocID="{89DE2B94-6B67-4558-BEE9-4F85345F9BD7}" presName="sp" presStyleCnt="0"/>
      <dgm:spPr/>
    </dgm:pt>
    <dgm:pt modelId="{A8577386-4F19-40B1-A8ED-F0AC20AD6B29}" type="pres">
      <dgm:prSet presAssocID="{BA466D5F-5886-4A2B-9D8B-57FD35C9F476}" presName="linNode" presStyleCnt="0"/>
      <dgm:spPr/>
    </dgm:pt>
    <dgm:pt modelId="{779F61D2-B680-4B06-A083-DA3FF147882F}" type="pres">
      <dgm:prSet presAssocID="{BA466D5F-5886-4A2B-9D8B-57FD35C9F476}" presName="parentText" presStyleLbl="node1" presStyleIdx="3" presStyleCnt="5">
        <dgm:presLayoutVars>
          <dgm:chMax val="1"/>
          <dgm:bulletEnabled val="1"/>
        </dgm:presLayoutVars>
      </dgm:prSet>
      <dgm:spPr/>
      <dgm:t>
        <a:bodyPr/>
        <a:lstStyle/>
        <a:p>
          <a:endParaRPr lang="en-AU"/>
        </a:p>
      </dgm:t>
    </dgm:pt>
    <dgm:pt modelId="{2D5DA349-5C8B-4145-B2BD-DD08BCD20657}" type="pres">
      <dgm:prSet presAssocID="{71B3DC50-C56D-4CEC-8BC1-2BC920FE1181}" presName="sp" presStyleCnt="0"/>
      <dgm:spPr/>
    </dgm:pt>
    <dgm:pt modelId="{C4033BDB-697D-40B7-864B-5D4252040758}" type="pres">
      <dgm:prSet presAssocID="{4C029A90-2603-4306-B208-7DA7EE25EEED}" presName="linNode" presStyleCnt="0"/>
      <dgm:spPr/>
    </dgm:pt>
    <dgm:pt modelId="{CCF97FCE-B748-435D-9ECB-B15DA2346BAB}" type="pres">
      <dgm:prSet presAssocID="{4C029A90-2603-4306-B208-7DA7EE25EEED}" presName="parentText" presStyleLbl="node1" presStyleIdx="4" presStyleCnt="5">
        <dgm:presLayoutVars>
          <dgm:chMax val="1"/>
          <dgm:bulletEnabled val="1"/>
        </dgm:presLayoutVars>
      </dgm:prSet>
      <dgm:spPr/>
      <dgm:t>
        <a:bodyPr/>
        <a:lstStyle/>
        <a:p>
          <a:endParaRPr lang="en-AU"/>
        </a:p>
      </dgm:t>
    </dgm:pt>
  </dgm:ptLst>
  <dgm:cxnLst>
    <dgm:cxn modelId="{DE151AC7-F302-4D58-BE57-A1DC2834BFD2}" srcId="{B436A148-6C74-46A1-8EDD-43312608763C}" destId="{3DFBC37F-DAFF-4CE0-BCDA-FA0A6FDF7981}" srcOrd="1" destOrd="0" parTransId="{A5EAE776-0FD6-43D1-9A91-D1EDE06063BD}" sibTransId="{419C9994-5229-4AF7-A338-A248C6A17B1D}"/>
    <dgm:cxn modelId="{EF44B06A-A01B-4B92-BB14-345219BDC46E}" type="presOf" srcId="{4C1A8D5A-26A6-4EE4-AD24-573E7723A375}" destId="{26EECEF0-EA48-4C43-B8A6-9542DB82423E}" srcOrd="0" destOrd="0" presId="urn:microsoft.com/office/officeart/2005/8/layout/vList5"/>
    <dgm:cxn modelId="{4393394A-49BF-4FB7-B92A-7F94E9038133}" type="presOf" srcId="{0FA56397-226B-4AD9-9265-9BB96A42942A}" destId="{7A1FC67E-9814-438C-8685-8C8102FBE742}" srcOrd="0" destOrd="0" presId="urn:microsoft.com/office/officeart/2005/8/layout/vList5"/>
    <dgm:cxn modelId="{EAD3B0EB-6EB1-4081-975C-AB1BD271EEEF}" srcId="{B436A148-6C74-46A1-8EDD-43312608763C}" destId="{BA466D5F-5886-4A2B-9D8B-57FD35C9F476}" srcOrd="3" destOrd="0" parTransId="{2660CDA8-7DF2-40FC-AC28-E025E46CAE9E}" sibTransId="{71B3DC50-C56D-4CEC-8BC1-2BC920FE1181}"/>
    <dgm:cxn modelId="{EC686ECD-6CCF-4CF5-9BD5-2C745F3FE208}" srcId="{B436A148-6C74-46A1-8EDD-43312608763C}" destId="{4C029A90-2603-4306-B208-7DA7EE25EEED}" srcOrd="4" destOrd="0" parTransId="{8FE7DB8F-554D-47DB-8360-2719FE256E28}" sibTransId="{7295E48F-F211-441D-8130-89C176073B4B}"/>
    <dgm:cxn modelId="{3F3082F7-0358-4542-9BCA-588E58A16AEE}" type="presOf" srcId="{4C029A90-2603-4306-B208-7DA7EE25EEED}" destId="{CCF97FCE-B748-435D-9ECB-B15DA2346BAB}" srcOrd="0" destOrd="0" presId="urn:microsoft.com/office/officeart/2005/8/layout/vList5"/>
    <dgm:cxn modelId="{CF1B96EC-C55A-4D10-AFAB-1263AA67CC90}" srcId="{B436A148-6C74-46A1-8EDD-43312608763C}" destId="{4C1A8D5A-26A6-4EE4-AD24-573E7723A375}" srcOrd="2" destOrd="0" parTransId="{400218FB-38CC-439B-9B19-D473DFDA46EE}" sibTransId="{89DE2B94-6B67-4558-BEE9-4F85345F9BD7}"/>
    <dgm:cxn modelId="{A793239B-82A1-42F4-9D37-DBF4784A604E}" type="presOf" srcId="{BA466D5F-5886-4A2B-9D8B-57FD35C9F476}" destId="{779F61D2-B680-4B06-A083-DA3FF147882F}" srcOrd="0" destOrd="0" presId="urn:microsoft.com/office/officeart/2005/8/layout/vList5"/>
    <dgm:cxn modelId="{055602F2-F1CC-468F-A9DA-369EAFA0B7E0}" type="presOf" srcId="{3DFBC37F-DAFF-4CE0-BCDA-FA0A6FDF7981}" destId="{714D5670-4D0A-467B-BF4E-731B9E68AE4A}" srcOrd="0" destOrd="0" presId="urn:microsoft.com/office/officeart/2005/8/layout/vList5"/>
    <dgm:cxn modelId="{6152741D-8C9C-4BA7-8D00-222BD368E395}" srcId="{B436A148-6C74-46A1-8EDD-43312608763C}" destId="{0FA56397-226B-4AD9-9265-9BB96A42942A}" srcOrd="0" destOrd="0" parTransId="{4CCC39AF-318D-4338-AC87-36063376132C}" sibTransId="{8C93236B-7235-4436-BA98-2C625551CD79}"/>
    <dgm:cxn modelId="{1EDC060E-522C-41AD-8722-D47E094C5879}" type="presOf" srcId="{B436A148-6C74-46A1-8EDD-43312608763C}" destId="{CDACED84-DB7C-4BEE-A98E-CB2727ADE6D0}" srcOrd="0" destOrd="0" presId="urn:microsoft.com/office/officeart/2005/8/layout/vList5"/>
    <dgm:cxn modelId="{0D566BC8-813F-4739-8135-9B852CC7E792}" type="presParOf" srcId="{CDACED84-DB7C-4BEE-A98E-CB2727ADE6D0}" destId="{67B82799-FE51-4EE1-82FE-44EA24649B1D}" srcOrd="0" destOrd="0" presId="urn:microsoft.com/office/officeart/2005/8/layout/vList5"/>
    <dgm:cxn modelId="{B9BEC958-3FFE-4D16-B4CE-E13E66650B8C}" type="presParOf" srcId="{67B82799-FE51-4EE1-82FE-44EA24649B1D}" destId="{7A1FC67E-9814-438C-8685-8C8102FBE742}" srcOrd="0" destOrd="0" presId="urn:microsoft.com/office/officeart/2005/8/layout/vList5"/>
    <dgm:cxn modelId="{63E2B3D9-6374-4122-9930-95562627318A}" type="presParOf" srcId="{CDACED84-DB7C-4BEE-A98E-CB2727ADE6D0}" destId="{54E732CF-3981-4123-B9FC-4EFA7349564A}" srcOrd="1" destOrd="0" presId="urn:microsoft.com/office/officeart/2005/8/layout/vList5"/>
    <dgm:cxn modelId="{A3A6B473-7398-4469-915F-555930C77227}" type="presParOf" srcId="{CDACED84-DB7C-4BEE-A98E-CB2727ADE6D0}" destId="{DC165BF1-49D9-42F6-A598-1D865F667AF9}" srcOrd="2" destOrd="0" presId="urn:microsoft.com/office/officeart/2005/8/layout/vList5"/>
    <dgm:cxn modelId="{1807304F-D1D4-411D-9459-E5541F78D0DA}" type="presParOf" srcId="{DC165BF1-49D9-42F6-A598-1D865F667AF9}" destId="{714D5670-4D0A-467B-BF4E-731B9E68AE4A}" srcOrd="0" destOrd="0" presId="urn:microsoft.com/office/officeart/2005/8/layout/vList5"/>
    <dgm:cxn modelId="{B1AAD723-D187-4CBD-BA41-5C9B449124D8}" type="presParOf" srcId="{CDACED84-DB7C-4BEE-A98E-CB2727ADE6D0}" destId="{03B4DCED-2A54-4858-A555-A756BC3DA0F7}" srcOrd="3" destOrd="0" presId="urn:microsoft.com/office/officeart/2005/8/layout/vList5"/>
    <dgm:cxn modelId="{9F965C1A-CB77-42A0-AD74-F136FC97B9FA}" type="presParOf" srcId="{CDACED84-DB7C-4BEE-A98E-CB2727ADE6D0}" destId="{052B18A3-E68A-467F-8C66-A519E3616738}" srcOrd="4" destOrd="0" presId="urn:microsoft.com/office/officeart/2005/8/layout/vList5"/>
    <dgm:cxn modelId="{7FF0F727-93F0-4CA4-BF3B-A2EAE3E3B10C}" type="presParOf" srcId="{052B18A3-E68A-467F-8C66-A519E3616738}" destId="{26EECEF0-EA48-4C43-B8A6-9542DB82423E}" srcOrd="0" destOrd="0" presId="urn:microsoft.com/office/officeart/2005/8/layout/vList5"/>
    <dgm:cxn modelId="{BCB30F6B-C7C4-4D17-AD46-F0A072A96BD0}" type="presParOf" srcId="{CDACED84-DB7C-4BEE-A98E-CB2727ADE6D0}" destId="{574AADC0-577E-4A75-A309-4D228C1605B4}" srcOrd="5" destOrd="0" presId="urn:microsoft.com/office/officeart/2005/8/layout/vList5"/>
    <dgm:cxn modelId="{2B835B39-7906-4E45-8DDE-BC776E475C3B}" type="presParOf" srcId="{CDACED84-DB7C-4BEE-A98E-CB2727ADE6D0}" destId="{A8577386-4F19-40B1-A8ED-F0AC20AD6B29}" srcOrd="6" destOrd="0" presId="urn:microsoft.com/office/officeart/2005/8/layout/vList5"/>
    <dgm:cxn modelId="{516131E6-1847-4489-9338-6A195DE8CAB8}" type="presParOf" srcId="{A8577386-4F19-40B1-A8ED-F0AC20AD6B29}" destId="{779F61D2-B680-4B06-A083-DA3FF147882F}" srcOrd="0" destOrd="0" presId="urn:microsoft.com/office/officeart/2005/8/layout/vList5"/>
    <dgm:cxn modelId="{B77B29F7-9835-4B94-91E4-4E7C2BAF754F}" type="presParOf" srcId="{CDACED84-DB7C-4BEE-A98E-CB2727ADE6D0}" destId="{2D5DA349-5C8B-4145-B2BD-DD08BCD20657}" srcOrd="7" destOrd="0" presId="urn:microsoft.com/office/officeart/2005/8/layout/vList5"/>
    <dgm:cxn modelId="{0C0A54BD-8B0D-47D6-BB42-7F58026687B0}" type="presParOf" srcId="{CDACED84-DB7C-4BEE-A98E-CB2727ADE6D0}" destId="{C4033BDB-697D-40B7-864B-5D4252040758}" srcOrd="8" destOrd="0" presId="urn:microsoft.com/office/officeart/2005/8/layout/vList5"/>
    <dgm:cxn modelId="{3D63AC65-2985-4254-A71C-59556F2F7431}" type="presParOf" srcId="{C4033BDB-697D-40B7-864B-5D4252040758}" destId="{CCF97FCE-B748-435D-9ECB-B15DA2346BAB}" srcOrd="0" destOrd="0" presId="urn:microsoft.com/office/officeart/2005/8/layout/vList5"/>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B436A148-6C74-46A1-8EDD-43312608763C}" type="doc">
      <dgm:prSet loTypeId="urn:microsoft.com/office/officeart/2005/8/layout/vList5" loCatId="list" qsTypeId="urn:microsoft.com/office/officeart/2005/8/quickstyle/simple5" qsCatId="simple" csTypeId="urn:microsoft.com/office/officeart/2005/8/colors/accent1_2" csCatId="accent1" phldr="1"/>
      <dgm:spPr/>
      <dgm:t>
        <a:bodyPr/>
        <a:lstStyle/>
        <a:p>
          <a:endParaRPr lang="en-AU"/>
        </a:p>
      </dgm:t>
    </dgm:pt>
    <dgm:pt modelId="{0FA56397-226B-4AD9-9265-9BB96A42942A}">
      <dgm:prSet custT="1"/>
      <dgm:spPr>
        <a:solidFill>
          <a:srgbClr val="0065A4">
            <a:alpha val="65098"/>
          </a:srgbClr>
        </a:solidFill>
      </dgm:spPr>
      <dgm:t>
        <a:bodyPr/>
        <a:lstStyle/>
        <a:p>
          <a:pPr rtl="0"/>
          <a:r>
            <a:rPr lang="en-AU" sz="1600" dirty="0" smtClean="0">
              <a:latin typeface="Arial" panose="020B0604020202020204" pitchFamily="34" charset="0"/>
              <a:cs typeface="Arial" panose="020B0604020202020204" pitchFamily="34" charset="0"/>
            </a:rPr>
            <a:t>Permanent entitlement trade</a:t>
          </a:r>
          <a:endParaRPr lang="en-AU" sz="1600" dirty="0">
            <a:latin typeface="Arial" pitchFamily="34" charset="0"/>
            <a:cs typeface="Arial" pitchFamily="34" charset="0"/>
          </a:endParaRPr>
        </a:p>
      </dgm:t>
    </dgm:pt>
    <dgm:pt modelId="{4CCC39AF-318D-4338-AC87-36063376132C}" type="parTrans" cxnId="{6152741D-8C9C-4BA7-8D00-222BD368E395}">
      <dgm:prSet/>
      <dgm:spPr/>
      <dgm:t>
        <a:bodyPr/>
        <a:lstStyle/>
        <a:p>
          <a:endParaRPr lang="en-AU" sz="1600">
            <a:latin typeface="Arial" pitchFamily="34" charset="0"/>
            <a:cs typeface="Arial" pitchFamily="34" charset="0"/>
          </a:endParaRPr>
        </a:p>
      </dgm:t>
    </dgm:pt>
    <dgm:pt modelId="{8C93236B-7235-4436-BA98-2C625551CD79}" type="sibTrans" cxnId="{6152741D-8C9C-4BA7-8D00-222BD368E395}">
      <dgm:prSet/>
      <dgm:spPr/>
      <dgm:t>
        <a:bodyPr/>
        <a:lstStyle/>
        <a:p>
          <a:endParaRPr lang="en-AU" sz="1600">
            <a:latin typeface="Arial" pitchFamily="34" charset="0"/>
            <a:cs typeface="Arial" pitchFamily="34" charset="0"/>
          </a:endParaRPr>
        </a:p>
      </dgm:t>
    </dgm:pt>
    <dgm:pt modelId="{3DFBC37F-DAFF-4CE0-BCDA-FA0A6FDF7981}">
      <dgm:prSet custT="1"/>
      <dgm:spPr>
        <a:solidFill>
          <a:srgbClr val="0065A4">
            <a:alpha val="65098"/>
          </a:srgbClr>
        </a:solidFill>
      </dgm:spPr>
      <dgm:t>
        <a:bodyPr/>
        <a:lstStyle/>
        <a:p>
          <a:r>
            <a:rPr lang="en-AU" sz="1600" dirty="0" smtClean="0">
              <a:latin typeface="Arial" panose="020B0604020202020204" pitchFamily="34" charset="0"/>
              <a:cs typeface="Arial" panose="020B0604020202020204" pitchFamily="34" charset="0"/>
            </a:rPr>
            <a:t>Temporary allocation trade</a:t>
          </a:r>
          <a:endParaRPr lang="en-AU" sz="1600" dirty="0" smtClean="0">
            <a:latin typeface="Arial" panose="020B0604020202020204" pitchFamily="34" charset="0"/>
            <a:cs typeface="Arial" panose="020B0604020202020204" pitchFamily="34" charset="0"/>
          </a:endParaRPr>
        </a:p>
      </dgm:t>
    </dgm:pt>
    <dgm:pt modelId="{A5EAE776-0FD6-43D1-9A91-D1EDE06063BD}" type="parTrans" cxnId="{DE151AC7-F302-4D58-BE57-A1DC2834BFD2}">
      <dgm:prSet/>
      <dgm:spPr/>
      <dgm:t>
        <a:bodyPr/>
        <a:lstStyle/>
        <a:p>
          <a:endParaRPr lang="en-AU" sz="1600">
            <a:latin typeface="Arial" panose="020B0604020202020204" pitchFamily="34" charset="0"/>
            <a:cs typeface="Arial" panose="020B0604020202020204" pitchFamily="34" charset="0"/>
          </a:endParaRPr>
        </a:p>
      </dgm:t>
    </dgm:pt>
    <dgm:pt modelId="{419C9994-5229-4AF7-A338-A248C6A17B1D}" type="sibTrans" cxnId="{DE151AC7-F302-4D58-BE57-A1DC2834BFD2}">
      <dgm:prSet/>
      <dgm:spPr/>
      <dgm:t>
        <a:bodyPr/>
        <a:lstStyle/>
        <a:p>
          <a:endParaRPr lang="en-AU" sz="1600">
            <a:latin typeface="Arial" panose="020B0604020202020204" pitchFamily="34" charset="0"/>
            <a:cs typeface="Arial" panose="020B0604020202020204" pitchFamily="34" charset="0"/>
          </a:endParaRPr>
        </a:p>
      </dgm:t>
    </dgm:pt>
    <dgm:pt modelId="{4C1A8D5A-26A6-4EE4-AD24-573E7723A375}">
      <dgm:prSet custT="1"/>
      <dgm:spPr>
        <a:solidFill>
          <a:srgbClr val="0065A4">
            <a:alpha val="65098"/>
          </a:srgbClr>
        </a:solidFill>
      </dgm:spPr>
      <dgm:t>
        <a:bodyPr/>
        <a:lstStyle/>
        <a:p>
          <a:r>
            <a:rPr lang="en-AU" sz="1600" dirty="0" smtClean="0">
              <a:latin typeface="Arial" panose="020B0604020202020204" pitchFamily="34" charset="0"/>
              <a:cs typeface="Arial" panose="020B0604020202020204" pitchFamily="34" charset="0"/>
            </a:rPr>
            <a:t>Leases </a:t>
          </a:r>
          <a:endParaRPr lang="en-AU" sz="1600" dirty="0" smtClean="0">
            <a:latin typeface="Arial" panose="020B0604020202020204" pitchFamily="34" charset="0"/>
            <a:cs typeface="Arial" panose="020B0604020202020204" pitchFamily="34" charset="0"/>
          </a:endParaRPr>
        </a:p>
      </dgm:t>
    </dgm:pt>
    <dgm:pt modelId="{400218FB-38CC-439B-9B19-D473DFDA46EE}" type="parTrans" cxnId="{CF1B96EC-C55A-4D10-AFAB-1263AA67CC90}">
      <dgm:prSet/>
      <dgm:spPr/>
      <dgm:t>
        <a:bodyPr/>
        <a:lstStyle/>
        <a:p>
          <a:endParaRPr lang="en-AU" sz="1600">
            <a:latin typeface="Arial" panose="020B0604020202020204" pitchFamily="34" charset="0"/>
            <a:cs typeface="Arial" panose="020B0604020202020204" pitchFamily="34" charset="0"/>
          </a:endParaRPr>
        </a:p>
      </dgm:t>
    </dgm:pt>
    <dgm:pt modelId="{89DE2B94-6B67-4558-BEE9-4F85345F9BD7}" type="sibTrans" cxnId="{CF1B96EC-C55A-4D10-AFAB-1263AA67CC90}">
      <dgm:prSet/>
      <dgm:spPr/>
      <dgm:t>
        <a:bodyPr/>
        <a:lstStyle/>
        <a:p>
          <a:endParaRPr lang="en-AU" sz="1600">
            <a:latin typeface="Arial" panose="020B0604020202020204" pitchFamily="34" charset="0"/>
            <a:cs typeface="Arial" panose="020B0604020202020204" pitchFamily="34" charset="0"/>
          </a:endParaRPr>
        </a:p>
      </dgm:t>
    </dgm:pt>
    <dgm:pt modelId="{BA466D5F-5886-4A2B-9D8B-57FD35C9F476}">
      <dgm:prSet custT="1"/>
      <dgm:spPr>
        <a:solidFill>
          <a:srgbClr val="0065A4">
            <a:alpha val="65098"/>
          </a:srgbClr>
        </a:solidFill>
      </dgm:spPr>
      <dgm:t>
        <a:bodyPr/>
        <a:lstStyle/>
        <a:p>
          <a:r>
            <a:rPr lang="en-AU" sz="1600" dirty="0" smtClean="0">
              <a:latin typeface="Arial" panose="020B0604020202020204" pitchFamily="34" charset="0"/>
              <a:cs typeface="Arial" panose="020B0604020202020204" pitchFamily="34" charset="0"/>
            </a:rPr>
            <a:t>Short-term Futures</a:t>
          </a:r>
          <a:endParaRPr lang="en-AU" sz="1600" dirty="0" smtClean="0">
            <a:latin typeface="Arial" panose="020B0604020202020204" pitchFamily="34" charset="0"/>
            <a:cs typeface="Arial" panose="020B0604020202020204" pitchFamily="34" charset="0"/>
          </a:endParaRPr>
        </a:p>
      </dgm:t>
    </dgm:pt>
    <dgm:pt modelId="{2660CDA8-7DF2-40FC-AC28-E025E46CAE9E}" type="parTrans" cxnId="{EAD3B0EB-6EB1-4081-975C-AB1BD271EEEF}">
      <dgm:prSet/>
      <dgm:spPr/>
      <dgm:t>
        <a:bodyPr/>
        <a:lstStyle/>
        <a:p>
          <a:endParaRPr lang="en-AU" sz="1600">
            <a:latin typeface="Arial" panose="020B0604020202020204" pitchFamily="34" charset="0"/>
            <a:cs typeface="Arial" panose="020B0604020202020204" pitchFamily="34" charset="0"/>
          </a:endParaRPr>
        </a:p>
      </dgm:t>
    </dgm:pt>
    <dgm:pt modelId="{71B3DC50-C56D-4CEC-8BC1-2BC920FE1181}" type="sibTrans" cxnId="{EAD3B0EB-6EB1-4081-975C-AB1BD271EEEF}">
      <dgm:prSet/>
      <dgm:spPr/>
      <dgm:t>
        <a:bodyPr/>
        <a:lstStyle/>
        <a:p>
          <a:endParaRPr lang="en-AU" sz="1600">
            <a:latin typeface="Arial" panose="020B0604020202020204" pitchFamily="34" charset="0"/>
            <a:cs typeface="Arial" panose="020B0604020202020204" pitchFamily="34" charset="0"/>
          </a:endParaRPr>
        </a:p>
      </dgm:t>
    </dgm:pt>
    <dgm:pt modelId="{4C029A90-2603-4306-B208-7DA7EE25EEED}">
      <dgm:prSet custT="1"/>
      <dgm:spPr>
        <a:solidFill>
          <a:srgbClr val="0065A4">
            <a:alpha val="65098"/>
          </a:srgbClr>
        </a:solidFill>
      </dgm:spPr>
      <dgm:t>
        <a:bodyPr/>
        <a:lstStyle/>
        <a:p>
          <a:r>
            <a:rPr lang="en-AU" sz="1600" dirty="0" smtClean="0">
              <a:latin typeface="Arial" panose="020B0604020202020204" pitchFamily="34" charset="0"/>
              <a:cs typeface="Arial" panose="020B0604020202020204" pitchFamily="34" charset="0"/>
            </a:rPr>
            <a:t>Carryover products</a:t>
          </a:r>
          <a:endParaRPr lang="en-AU" sz="1600" dirty="0" smtClean="0">
            <a:latin typeface="Arial" panose="020B0604020202020204" pitchFamily="34" charset="0"/>
            <a:cs typeface="Arial" panose="020B0604020202020204" pitchFamily="34" charset="0"/>
          </a:endParaRPr>
        </a:p>
      </dgm:t>
    </dgm:pt>
    <dgm:pt modelId="{8FE7DB8F-554D-47DB-8360-2719FE256E28}" type="parTrans" cxnId="{EC686ECD-6CCF-4CF5-9BD5-2C745F3FE208}">
      <dgm:prSet/>
      <dgm:spPr/>
      <dgm:t>
        <a:bodyPr/>
        <a:lstStyle/>
        <a:p>
          <a:endParaRPr lang="en-AU" sz="1600">
            <a:latin typeface="Arial" panose="020B0604020202020204" pitchFamily="34" charset="0"/>
            <a:cs typeface="Arial" panose="020B0604020202020204" pitchFamily="34" charset="0"/>
          </a:endParaRPr>
        </a:p>
      </dgm:t>
    </dgm:pt>
    <dgm:pt modelId="{7295E48F-F211-441D-8130-89C176073B4B}" type="sibTrans" cxnId="{EC686ECD-6CCF-4CF5-9BD5-2C745F3FE208}">
      <dgm:prSet/>
      <dgm:spPr/>
      <dgm:t>
        <a:bodyPr/>
        <a:lstStyle/>
        <a:p>
          <a:endParaRPr lang="en-AU" sz="1600">
            <a:latin typeface="Arial" panose="020B0604020202020204" pitchFamily="34" charset="0"/>
            <a:cs typeface="Arial" panose="020B0604020202020204" pitchFamily="34" charset="0"/>
          </a:endParaRPr>
        </a:p>
      </dgm:t>
    </dgm:pt>
    <dgm:pt modelId="{CDACED84-DB7C-4BEE-A98E-CB2727ADE6D0}" type="pres">
      <dgm:prSet presAssocID="{B436A148-6C74-46A1-8EDD-43312608763C}" presName="Name0" presStyleCnt="0">
        <dgm:presLayoutVars>
          <dgm:dir/>
          <dgm:animLvl val="lvl"/>
          <dgm:resizeHandles val="exact"/>
        </dgm:presLayoutVars>
      </dgm:prSet>
      <dgm:spPr/>
      <dgm:t>
        <a:bodyPr/>
        <a:lstStyle/>
        <a:p>
          <a:endParaRPr lang="en-AU"/>
        </a:p>
      </dgm:t>
    </dgm:pt>
    <dgm:pt modelId="{67B82799-FE51-4EE1-82FE-44EA24649B1D}" type="pres">
      <dgm:prSet presAssocID="{0FA56397-226B-4AD9-9265-9BB96A42942A}" presName="linNode" presStyleCnt="0"/>
      <dgm:spPr/>
    </dgm:pt>
    <dgm:pt modelId="{7A1FC67E-9814-438C-8685-8C8102FBE742}" type="pres">
      <dgm:prSet presAssocID="{0FA56397-226B-4AD9-9265-9BB96A42942A}" presName="parentText" presStyleLbl="node1" presStyleIdx="0" presStyleCnt="5">
        <dgm:presLayoutVars>
          <dgm:chMax val="1"/>
          <dgm:bulletEnabled val="1"/>
        </dgm:presLayoutVars>
      </dgm:prSet>
      <dgm:spPr/>
      <dgm:t>
        <a:bodyPr/>
        <a:lstStyle/>
        <a:p>
          <a:endParaRPr lang="en-AU"/>
        </a:p>
      </dgm:t>
    </dgm:pt>
    <dgm:pt modelId="{54E732CF-3981-4123-B9FC-4EFA7349564A}" type="pres">
      <dgm:prSet presAssocID="{8C93236B-7235-4436-BA98-2C625551CD79}" presName="sp" presStyleCnt="0"/>
      <dgm:spPr/>
    </dgm:pt>
    <dgm:pt modelId="{DC165BF1-49D9-42F6-A598-1D865F667AF9}" type="pres">
      <dgm:prSet presAssocID="{3DFBC37F-DAFF-4CE0-BCDA-FA0A6FDF7981}" presName="linNode" presStyleCnt="0"/>
      <dgm:spPr/>
    </dgm:pt>
    <dgm:pt modelId="{714D5670-4D0A-467B-BF4E-731B9E68AE4A}" type="pres">
      <dgm:prSet presAssocID="{3DFBC37F-DAFF-4CE0-BCDA-FA0A6FDF7981}" presName="parentText" presStyleLbl="node1" presStyleIdx="1" presStyleCnt="5">
        <dgm:presLayoutVars>
          <dgm:chMax val="1"/>
          <dgm:bulletEnabled val="1"/>
        </dgm:presLayoutVars>
      </dgm:prSet>
      <dgm:spPr/>
      <dgm:t>
        <a:bodyPr/>
        <a:lstStyle/>
        <a:p>
          <a:endParaRPr lang="en-AU"/>
        </a:p>
      </dgm:t>
    </dgm:pt>
    <dgm:pt modelId="{03B4DCED-2A54-4858-A555-A756BC3DA0F7}" type="pres">
      <dgm:prSet presAssocID="{419C9994-5229-4AF7-A338-A248C6A17B1D}" presName="sp" presStyleCnt="0"/>
      <dgm:spPr/>
    </dgm:pt>
    <dgm:pt modelId="{052B18A3-E68A-467F-8C66-A519E3616738}" type="pres">
      <dgm:prSet presAssocID="{4C1A8D5A-26A6-4EE4-AD24-573E7723A375}" presName="linNode" presStyleCnt="0"/>
      <dgm:spPr/>
    </dgm:pt>
    <dgm:pt modelId="{26EECEF0-EA48-4C43-B8A6-9542DB82423E}" type="pres">
      <dgm:prSet presAssocID="{4C1A8D5A-26A6-4EE4-AD24-573E7723A375}" presName="parentText" presStyleLbl="node1" presStyleIdx="2" presStyleCnt="5">
        <dgm:presLayoutVars>
          <dgm:chMax val="1"/>
          <dgm:bulletEnabled val="1"/>
        </dgm:presLayoutVars>
      </dgm:prSet>
      <dgm:spPr/>
      <dgm:t>
        <a:bodyPr/>
        <a:lstStyle/>
        <a:p>
          <a:endParaRPr lang="en-AU"/>
        </a:p>
      </dgm:t>
    </dgm:pt>
    <dgm:pt modelId="{574AADC0-577E-4A75-A309-4D228C1605B4}" type="pres">
      <dgm:prSet presAssocID="{89DE2B94-6B67-4558-BEE9-4F85345F9BD7}" presName="sp" presStyleCnt="0"/>
      <dgm:spPr/>
    </dgm:pt>
    <dgm:pt modelId="{A8577386-4F19-40B1-A8ED-F0AC20AD6B29}" type="pres">
      <dgm:prSet presAssocID="{BA466D5F-5886-4A2B-9D8B-57FD35C9F476}" presName="linNode" presStyleCnt="0"/>
      <dgm:spPr/>
    </dgm:pt>
    <dgm:pt modelId="{779F61D2-B680-4B06-A083-DA3FF147882F}" type="pres">
      <dgm:prSet presAssocID="{BA466D5F-5886-4A2B-9D8B-57FD35C9F476}" presName="parentText" presStyleLbl="node1" presStyleIdx="3" presStyleCnt="5">
        <dgm:presLayoutVars>
          <dgm:chMax val="1"/>
          <dgm:bulletEnabled val="1"/>
        </dgm:presLayoutVars>
      </dgm:prSet>
      <dgm:spPr/>
      <dgm:t>
        <a:bodyPr/>
        <a:lstStyle/>
        <a:p>
          <a:endParaRPr lang="en-AU"/>
        </a:p>
      </dgm:t>
    </dgm:pt>
    <dgm:pt modelId="{2D5DA349-5C8B-4145-B2BD-DD08BCD20657}" type="pres">
      <dgm:prSet presAssocID="{71B3DC50-C56D-4CEC-8BC1-2BC920FE1181}" presName="sp" presStyleCnt="0"/>
      <dgm:spPr/>
    </dgm:pt>
    <dgm:pt modelId="{C4033BDB-697D-40B7-864B-5D4252040758}" type="pres">
      <dgm:prSet presAssocID="{4C029A90-2603-4306-B208-7DA7EE25EEED}" presName="linNode" presStyleCnt="0"/>
      <dgm:spPr/>
    </dgm:pt>
    <dgm:pt modelId="{CCF97FCE-B748-435D-9ECB-B15DA2346BAB}" type="pres">
      <dgm:prSet presAssocID="{4C029A90-2603-4306-B208-7DA7EE25EEED}" presName="parentText" presStyleLbl="node1" presStyleIdx="4" presStyleCnt="5">
        <dgm:presLayoutVars>
          <dgm:chMax val="1"/>
          <dgm:bulletEnabled val="1"/>
        </dgm:presLayoutVars>
      </dgm:prSet>
      <dgm:spPr/>
      <dgm:t>
        <a:bodyPr/>
        <a:lstStyle/>
        <a:p>
          <a:endParaRPr lang="en-AU"/>
        </a:p>
      </dgm:t>
    </dgm:pt>
  </dgm:ptLst>
  <dgm:cxnLst>
    <dgm:cxn modelId="{7A4CADC9-7B26-4C2C-9AE0-8A87337FCB89}" type="presOf" srcId="{4C029A90-2603-4306-B208-7DA7EE25EEED}" destId="{CCF97FCE-B748-435D-9ECB-B15DA2346BAB}" srcOrd="0" destOrd="0" presId="urn:microsoft.com/office/officeart/2005/8/layout/vList5"/>
    <dgm:cxn modelId="{DE151AC7-F302-4D58-BE57-A1DC2834BFD2}" srcId="{B436A148-6C74-46A1-8EDD-43312608763C}" destId="{3DFBC37F-DAFF-4CE0-BCDA-FA0A6FDF7981}" srcOrd="1" destOrd="0" parTransId="{A5EAE776-0FD6-43D1-9A91-D1EDE06063BD}" sibTransId="{419C9994-5229-4AF7-A338-A248C6A17B1D}"/>
    <dgm:cxn modelId="{CD420EA6-48DC-42CC-9A8B-0BB5155BCEE8}" type="presOf" srcId="{B436A148-6C74-46A1-8EDD-43312608763C}" destId="{CDACED84-DB7C-4BEE-A98E-CB2727ADE6D0}" srcOrd="0" destOrd="0" presId="urn:microsoft.com/office/officeart/2005/8/layout/vList5"/>
    <dgm:cxn modelId="{9291045E-85B0-4E87-B00A-5F9267C55F72}" type="presOf" srcId="{4C1A8D5A-26A6-4EE4-AD24-573E7723A375}" destId="{26EECEF0-EA48-4C43-B8A6-9542DB82423E}" srcOrd="0" destOrd="0" presId="urn:microsoft.com/office/officeart/2005/8/layout/vList5"/>
    <dgm:cxn modelId="{EAD3B0EB-6EB1-4081-975C-AB1BD271EEEF}" srcId="{B436A148-6C74-46A1-8EDD-43312608763C}" destId="{BA466D5F-5886-4A2B-9D8B-57FD35C9F476}" srcOrd="3" destOrd="0" parTransId="{2660CDA8-7DF2-40FC-AC28-E025E46CAE9E}" sibTransId="{71B3DC50-C56D-4CEC-8BC1-2BC920FE1181}"/>
    <dgm:cxn modelId="{EC686ECD-6CCF-4CF5-9BD5-2C745F3FE208}" srcId="{B436A148-6C74-46A1-8EDD-43312608763C}" destId="{4C029A90-2603-4306-B208-7DA7EE25EEED}" srcOrd="4" destOrd="0" parTransId="{8FE7DB8F-554D-47DB-8360-2719FE256E28}" sibTransId="{7295E48F-F211-441D-8130-89C176073B4B}"/>
    <dgm:cxn modelId="{803C1BD6-84C4-4273-A218-0B1A9792893A}" type="presOf" srcId="{0FA56397-226B-4AD9-9265-9BB96A42942A}" destId="{7A1FC67E-9814-438C-8685-8C8102FBE742}" srcOrd="0" destOrd="0" presId="urn:microsoft.com/office/officeart/2005/8/layout/vList5"/>
    <dgm:cxn modelId="{CF1B96EC-C55A-4D10-AFAB-1263AA67CC90}" srcId="{B436A148-6C74-46A1-8EDD-43312608763C}" destId="{4C1A8D5A-26A6-4EE4-AD24-573E7723A375}" srcOrd="2" destOrd="0" parTransId="{400218FB-38CC-439B-9B19-D473DFDA46EE}" sibTransId="{89DE2B94-6B67-4558-BEE9-4F85345F9BD7}"/>
    <dgm:cxn modelId="{FAB16339-0772-43DD-A97A-1646C758043A}" type="presOf" srcId="{BA466D5F-5886-4A2B-9D8B-57FD35C9F476}" destId="{779F61D2-B680-4B06-A083-DA3FF147882F}" srcOrd="0" destOrd="0" presId="urn:microsoft.com/office/officeart/2005/8/layout/vList5"/>
    <dgm:cxn modelId="{6152741D-8C9C-4BA7-8D00-222BD368E395}" srcId="{B436A148-6C74-46A1-8EDD-43312608763C}" destId="{0FA56397-226B-4AD9-9265-9BB96A42942A}" srcOrd="0" destOrd="0" parTransId="{4CCC39AF-318D-4338-AC87-36063376132C}" sibTransId="{8C93236B-7235-4436-BA98-2C625551CD79}"/>
    <dgm:cxn modelId="{8197F1DA-3897-4286-BF72-E3E93C1B4DC4}" type="presOf" srcId="{3DFBC37F-DAFF-4CE0-BCDA-FA0A6FDF7981}" destId="{714D5670-4D0A-467B-BF4E-731B9E68AE4A}" srcOrd="0" destOrd="0" presId="urn:microsoft.com/office/officeart/2005/8/layout/vList5"/>
    <dgm:cxn modelId="{AC094588-DBE8-431E-82E6-3C227DAC0334}" type="presParOf" srcId="{CDACED84-DB7C-4BEE-A98E-CB2727ADE6D0}" destId="{67B82799-FE51-4EE1-82FE-44EA24649B1D}" srcOrd="0" destOrd="0" presId="urn:microsoft.com/office/officeart/2005/8/layout/vList5"/>
    <dgm:cxn modelId="{9FD81430-8723-4A8C-AB4B-A0E6D11C2480}" type="presParOf" srcId="{67B82799-FE51-4EE1-82FE-44EA24649B1D}" destId="{7A1FC67E-9814-438C-8685-8C8102FBE742}" srcOrd="0" destOrd="0" presId="urn:microsoft.com/office/officeart/2005/8/layout/vList5"/>
    <dgm:cxn modelId="{3DA444FA-38CD-4214-A36D-6DCA749780AA}" type="presParOf" srcId="{CDACED84-DB7C-4BEE-A98E-CB2727ADE6D0}" destId="{54E732CF-3981-4123-B9FC-4EFA7349564A}" srcOrd="1" destOrd="0" presId="urn:microsoft.com/office/officeart/2005/8/layout/vList5"/>
    <dgm:cxn modelId="{87ED0BCF-93D0-491D-81F1-108CDC484972}" type="presParOf" srcId="{CDACED84-DB7C-4BEE-A98E-CB2727ADE6D0}" destId="{DC165BF1-49D9-42F6-A598-1D865F667AF9}" srcOrd="2" destOrd="0" presId="urn:microsoft.com/office/officeart/2005/8/layout/vList5"/>
    <dgm:cxn modelId="{57E926AB-3078-49A1-B7AE-9C61BBC20646}" type="presParOf" srcId="{DC165BF1-49D9-42F6-A598-1D865F667AF9}" destId="{714D5670-4D0A-467B-BF4E-731B9E68AE4A}" srcOrd="0" destOrd="0" presId="urn:microsoft.com/office/officeart/2005/8/layout/vList5"/>
    <dgm:cxn modelId="{A065C4B9-217B-4B04-BF39-13FF02C1E54F}" type="presParOf" srcId="{CDACED84-DB7C-4BEE-A98E-CB2727ADE6D0}" destId="{03B4DCED-2A54-4858-A555-A756BC3DA0F7}" srcOrd="3" destOrd="0" presId="urn:microsoft.com/office/officeart/2005/8/layout/vList5"/>
    <dgm:cxn modelId="{150E8DFC-84C5-4696-A4A3-E17AFE107528}" type="presParOf" srcId="{CDACED84-DB7C-4BEE-A98E-CB2727ADE6D0}" destId="{052B18A3-E68A-467F-8C66-A519E3616738}" srcOrd="4" destOrd="0" presId="urn:microsoft.com/office/officeart/2005/8/layout/vList5"/>
    <dgm:cxn modelId="{2B5C185A-BC6F-46F3-8E2F-419B0230B880}" type="presParOf" srcId="{052B18A3-E68A-467F-8C66-A519E3616738}" destId="{26EECEF0-EA48-4C43-B8A6-9542DB82423E}" srcOrd="0" destOrd="0" presId="urn:microsoft.com/office/officeart/2005/8/layout/vList5"/>
    <dgm:cxn modelId="{B4862372-815B-4923-A46D-6F84AB4DAC61}" type="presParOf" srcId="{CDACED84-DB7C-4BEE-A98E-CB2727ADE6D0}" destId="{574AADC0-577E-4A75-A309-4D228C1605B4}" srcOrd="5" destOrd="0" presId="urn:microsoft.com/office/officeart/2005/8/layout/vList5"/>
    <dgm:cxn modelId="{9693587E-F3EA-40DB-B3AE-350AF336470A}" type="presParOf" srcId="{CDACED84-DB7C-4BEE-A98E-CB2727ADE6D0}" destId="{A8577386-4F19-40B1-A8ED-F0AC20AD6B29}" srcOrd="6" destOrd="0" presId="urn:microsoft.com/office/officeart/2005/8/layout/vList5"/>
    <dgm:cxn modelId="{DE069613-2148-4E2E-BE0D-C203B715E736}" type="presParOf" srcId="{A8577386-4F19-40B1-A8ED-F0AC20AD6B29}" destId="{779F61D2-B680-4B06-A083-DA3FF147882F}" srcOrd="0" destOrd="0" presId="urn:microsoft.com/office/officeart/2005/8/layout/vList5"/>
    <dgm:cxn modelId="{C81B4E77-10D5-4B62-A7BF-2FFB39FD31C0}" type="presParOf" srcId="{CDACED84-DB7C-4BEE-A98E-CB2727ADE6D0}" destId="{2D5DA349-5C8B-4145-B2BD-DD08BCD20657}" srcOrd="7" destOrd="0" presId="urn:microsoft.com/office/officeart/2005/8/layout/vList5"/>
    <dgm:cxn modelId="{BA500142-5B8F-4DEF-95BF-6507322141CA}" type="presParOf" srcId="{CDACED84-DB7C-4BEE-A98E-CB2727ADE6D0}" destId="{C4033BDB-697D-40B7-864B-5D4252040758}" srcOrd="8" destOrd="0" presId="urn:microsoft.com/office/officeart/2005/8/layout/vList5"/>
    <dgm:cxn modelId="{4F626FF8-5CC6-4666-BF18-EF445E618C2B}" type="presParOf" srcId="{C4033BDB-697D-40B7-864B-5D4252040758}" destId="{CCF97FCE-B748-435D-9ECB-B15DA2346BAB}" srcOrd="0" destOrd="0" presId="urn:microsoft.com/office/officeart/2005/8/layout/vList5"/>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817DA3FB-ACFF-485A-9C20-48178DB9E166}" type="doc">
      <dgm:prSet loTypeId="urn:microsoft.com/office/officeart/2005/8/layout/vList5" loCatId="list" qsTypeId="urn:microsoft.com/office/officeart/2005/8/quickstyle/simple5" qsCatId="simple" csTypeId="urn:microsoft.com/office/officeart/2005/8/colors/accent0_3" csCatId="mainScheme" phldr="1"/>
      <dgm:spPr/>
      <dgm:t>
        <a:bodyPr/>
        <a:lstStyle/>
        <a:p>
          <a:endParaRPr lang="en-AU"/>
        </a:p>
      </dgm:t>
    </dgm:pt>
    <dgm:pt modelId="{7704A61F-36C7-490A-8019-EA816ED98D38}">
      <dgm:prSet custT="1"/>
      <dgm:spPr>
        <a:solidFill>
          <a:srgbClr val="0065A4">
            <a:alpha val="65098"/>
          </a:srgbClr>
        </a:solidFill>
      </dgm:spPr>
      <dgm:t>
        <a:bodyPr/>
        <a:lstStyle/>
        <a:p>
          <a:pPr rtl="0"/>
          <a:r>
            <a:rPr lang="en-AU" sz="1800" b="0" baseline="0" dirty="0" smtClean="0">
              <a:latin typeface="Arial" pitchFamily="34" charset="0"/>
              <a:cs typeface="Arial" pitchFamily="34" charset="0"/>
            </a:rPr>
            <a:t>Water availability</a:t>
          </a:r>
          <a:endParaRPr lang="en-AU" sz="1800" b="0" dirty="0">
            <a:latin typeface="Arial" pitchFamily="34" charset="0"/>
            <a:cs typeface="Arial" pitchFamily="34" charset="0"/>
          </a:endParaRPr>
        </a:p>
      </dgm:t>
    </dgm:pt>
    <dgm:pt modelId="{C7A6B71F-E8B1-410C-9190-34F789601568}" type="parTrans" cxnId="{9CEA0431-2408-4F72-A058-F7C91A55211F}">
      <dgm:prSet/>
      <dgm:spPr/>
      <dgm:t>
        <a:bodyPr/>
        <a:lstStyle/>
        <a:p>
          <a:endParaRPr lang="en-AU" sz="1800" b="0">
            <a:latin typeface="Arial" pitchFamily="34" charset="0"/>
            <a:cs typeface="Arial" pitchFamily="34" charset="0"/>
          </a:endParaRPr>
        </a:p>
      </dgm:t>
    </dgm:pt>
    <dgm:pt modelId="{160F07D3-F6D2-419B-9F47-CBF84292D7E3}" type="sibTrans" cxnId="{9CEA0431-2408-4F72-A058-F7C91A55211F}">
      <dgm:prSet/>
      <dgm:spPr/>
      <dgm:t>
        <a:bodyPr/>
        <a:lstStyle/>
        <a:p>
          <a:endParaRPr lang="en-AU" sz="1800" b="0">
            <a:latin typeface="Arial" pitchFamily="34" charset="0"/>
            <a:cs typeface="Arial" pitchFamily="34" charset="0"/>
          </a:endParaRPr>
        </a:p>
      </dgm:t>
    </dgm:pt>
    <dgm:pt modelId="{0A177AFB-01AE-4CEF-A124-1C0D5BA74406}">
      <dgm:prSet custT="1"/>
      <dgm:spPr>
        <a:solidFill>
          <a:srgbClr val="CBD3E0">
            <a:alpha val="65098"/>
          </a:srgbClr>
        </a:solidFill>
      </dgm:spPr>
      <dgm:t>
        <a:bodyPr/>
        <a:lstStyle/>
        <a:p>
          <a:pPr rtl="0"/>
          <a:r>
            <a:rPr lang="en-AU" sz="1600" b="0" baseline="0" dirty="0" smtClean="0">
              <a:latin typeface="Arial" pitchFamily="34" charset="0"/>
              <a:cs typeface="Arial" pitchFamily="34" charset="0"/>
            </a:rPr>
            <a:t>Announced allocation</a:t>
          </a:r>
          <a:endParaRPr lang="en-AU" sz="1600" b="0" dirty="0">
            <a:latin typeface="Arial" pitchFamily="34" charset="0"/>
            <a:cs typeface="Arial" pitchFamily="34" charset="0"/>
          </a:endParaRPr>
        </a:p>
      </dgm:t>
    </dgm:pt>
    <dgm:pt modelId="{33F8124C-BA1A-4ADB-B4F6-0F61E57A30D3}" type="parTrans" cxnId="{084F38FB-05BA-4B5D-848F-1164D8B601C4}">
      <dgm:prSet/>
      <dgm:spPr/>
      <dgm:t>
        <a:bodyPr/>
        <a:lstStyle/>
        <a:p>
          <a:endParaRPr lang="en-AU" sz="1800" b="0">
            <a:latin typeface="Arial" pitchFamily="34" charset="0"/>
            <a:cs typeface="Arial" pitchFamily="34" charset="0"/>
          </a:endParaRPr>
        </a:p>
      </dgm:t>
    </dgm:pt>
    <dgm:pt modelId="{BC706A8D-5F8C-46EB-8D3F-079E69EB3DA6}" type="sibTrans" cxnId="{084F38FB-05BA-4B5D-848F-1164D8B601C4}">
      <dgm:prSet/>
      <dgm:spPr/>
      <dgm:t>
        <a:bodyPr/>
        <a:lstStyle/>
        <a:p>
          <a:endParaRPr lang="en-AU" sz="1800" b="0">
            <a:latin typeface="Arial" pitchFamily="34" charset="0"/>
            <a:cs typeface="Arial" pitchFamily="34" charset="0"/>
          </a:endParaRPr>
        </a:p>
      </dgm:t>
    </dgm:pt>
    <dgm:pt modelId="{9BAD7521-6311-4492-84AE-753D35DC80C4}">
      <dgm:prSet custT="1"/>
      <dgm:spPr>
        <a:solidFill>
          <a:srgbClr val="0065A4">
            <a:alpha val="65098"/>
          </a:srgbClr>
        </a:solidFill>
      </dgm:spPr>
      <dgm:t>
        <a:bodyPr/>
        <a:lstStyle/>
        <a:p>
          <a:pPr rtl="0"/>
          <a:r>
            <a:rPr lang="en-AU" sz="1800" b="0" baseline="0" dirty="0" smtClean="0">
              <a:latin typeface="Arial" pitchFamily="34" charset="0"/>
              <a:cs typeface="Arial" pitchFamily="34" charset="0"/>
            </a:rPr>
            <a:t>Farm management decisions </a:t>
          </a:r>
          <a:endParaRPr lang="en-AU" sz="1800" b="0" dirty="0">
            <a:latin typeface="Arial" pitchFamily="34" charset="0"/>
            <a:cs typeface="Arial" pitchFamily="34" charset="0"/>
          </a:endParaRPr>
        </a:p>
      </dgm:t>
    </dgm:pt>
    <dgm:pt modelId="{57279985-44AA-4F26-983B-61E427570DB3}" type="parTrans" cxnId="{E979AA58-C18A-47D5-A57A-6912258C223F}">
      <dgm:prSet/>
      <dgm:spPr/>
      <dgm:t>
        <a:bodyPr/>
        <a:lstStyle/>
        <a:p>
          <a:endParaRPr lang="en-AU" sz="1800" b="0">
            <a:latin typeface="Arial" pitchFamily="34" charset="0"/>
            <a:cs typeface="Arial" pitchFamily="34" charset="0"/>
          </a:endParaRPr>
        </a:p>
      </dgm:t>
    </dgm:pt>
    <dgm:pt modelId="{1DFA777B-99C1-407B-90B3-CD179840358A}" type="sibTrans" cxnId="{E979AA58-C18A-47D5-A57A-6912258C223F}">
      <dgm:prSet/>
      <dgm:spPr/>
      <dgm:t>
        <a:bodyPr/>
        <a:lstStyle/>
        <a:p>
          <a:endParaRPr lang="en-AU" sz="1800" b="0">
            <a:latin typeface="Arial" pitchFamily="34" charset="0"/>
            <a:cs typeface="Arial" pitchFamily="34" charset="0"/>
          </a:endParaRPr>
        </a:p>
      </dgm:t>
    </dgm:pt>
    <dgm:pt modelId="{CF438352-69B9-4F25-8CC3-C6DEC7823868}">
      <dgm:prSet custT="1"/>
      <dgm:spPr>
        <a:solidFill>
          <a:srgbClr val="CBD3E0">
            <a:alpha val="65098"/>
          </a:srgbClr>
        </a:solidFill>
      </dgm:spPr>
      <dgm:t>
        <a:bodyPr/>
        <a:lstStyle/>
        <a:p>
          <a:pPr rtl="0"/>
          <a:r>
            <a:rPr lang="en-AU" sz="1600" b="0" dirty="0" smtClean="0">
              <a:latin typeface="Arial" pitchFamily="34" charset="0"/>
              <a:cs typeface="Arial" pitchFamily="34" charset="0"/>
            </a:rPr>
            <a:t>Irrigators attitude to risk </a:t>
          </a:r>
          <a:endParaRPr lang="en-AU" sz="1600" b="0" dirty="0">
            <a:latin typeface="Arial" pitchFamily="34" charset="0"/>
            <a:cs typeface="Arial" pitchFamily="34" charset="0"/>
          </a:endParaRPr>
        </a:p>
      </dgm:t>
    </dgm:pt>
    <dgm:pt modelId="{2EBE4998-617F-4964-B805-1379457B66DE}" type="parTrans" cxnId="{4564A3A9-8BB2-4DB0-86B9-07BE7988B047}">
      <dgm:prSet/>
      <dgm:spPr/>
      <dgm:t>
        <a:bodyPr/>
        <a:lstStyle/>
        <a:p>
          <a:endParaRPr lang="en-AU" sz="1800" b="0">
            <a:latin typeface="Arial" pitchFamily="34" charset="0"/>
            <a:cs typeface="Arial" pitchFamily="34" charset="0"/>
          </a:endParaRPr>
        </a:p>
      </dgm:t>
    </dgm:pt>
    <dgm:pt modelId="{8A53C166-6743-4D66-B424-B37A3D431820}" type="sibTrans" cxnId="{4564A3A9-8BB2-4DB0-86B9-07BE7988B047}">
      <dgm:prSet/>
      <dgm:spPr/>
      <dgm:t>
        <a:bodyPr/>
        <a:lstStyle/>
        <a:p>
          <a:endParaRPr lang="en-AU" sz="1800" b="0">
            <a:latin typeface="Arial" pitchFamily="34" charset="0"/>
            <a:cs typeface="Arial" pitchFamily="34" charset="0"/>
          </a:endParaRPr>
        </a:p>
      </dgm:t>
    </dgm:pt>
    <dgm:pt modelId="{D06D9CC7-F4F6-41CA-9070-2E978E05D65C}">
      <dgm:prSet custT="1"/>
      <dgm:spPr>
        <a:solidFill>
          <a:srgbClr val="CBD3E0">
            <a:alpha val="65098"/>
          </a:srgbClr>
        </a:solidFill>
      </dgm:spPr>
      <dgm:t>
        <a:bodyPr/>
        <a:lstStyle/>
        <a:p>
          <a:pPr rtl="0"/>
          <a:r>
            <a:rPr lang="en-AU" sz="1600" b="0" dirty="0" smtClean="0">
              <a:latin typeface="Arial" pitchFamily="34" charset="0"/>
              <a:cs typeface="Arial" pitchFamily="34" charset="0"/>
            </a:rPr>
            <a:t>Carryover</a:t>
          </a:r>
          <a:endParaRPr lang="en-AU" sz="1600" b="0" dirty="0">
            <a:latin typeface="Arial" pitchFamily="34" charset="0"/>
            <a:cs typeface="Arial" pitchFamily="34" charset="0"/>
          </a:endParaRPr>
        </a:p>
      </dgm:t>
    </dgm:pt>
    <dgm:pt modelId="{7B461AD6-7B2F-4FB0-8B6C-BB37EC56F897}" type="parTrans" cxnId="{C46D72B0-99A9-4F9D-BCD4-C97761A2F87B}">
      <dgm:prSet/>
      <dgm:spPr/>
      <dgm:t>
        <a:bodyPr/>
        <a:lstStyle/>
        <a:p>
          <a:endParaRPr lang="en-AU" b="0"/>
        </a:p>
      </dgm:t>
    </dgm:pt>
    <dgm:pt modelId="{57C97BCB-848F-4C15-8CFD-084679E681A3}" type="sibTrans" cxnId="{C46D72B0-99A9-4F9D-BCD4-C97761A2F87B}">
      <dgm:prSet/>
      <dgm:spPr/>
      <dgm:t>
        <a:bodyPr/>
        <a:lstStyle/>
        <a:p>
          <a:endParaRPr lang="en-AU" b="0"/>
        </a:p>
      </dgm:t>
    </dgm:pt>
    <dgm:pt modelId="{B74C0CB1-6AE5-479F-94D4-4A0A723AFF84}">
      <dgm:prSet custT="1"/>
      <dgm:spPr>
        <a:solidFill>
          <a:srgbClr val="CBD3E0">
            <a:alpha val="65098"/>
          </a:srgbClr>
        </a:solidFill>
      </dgm:spPr>
      <dgm:t>
        <a:bodyPr/>
        <a:lstStyle/>
        <a:p>
          <a:pPr rtl="0"/>
          <a:r>
            <a:rPr lang="en-AU" sz="1600" b="0" dirty="0" smtClean="0">
              <a:latin typeface="Arial" pitchFamily="34" charset="0"/>
              <a:cs typeface="Arial" pitchFamily="34" charset="0"/>
            </a:rPr>
            <a:t>Crop types</a:t>
          </a:r>
          <a:endParaRPr lang="en-AU" sz="1600" b="0" dirty="0">
            <a:latin typeface="Arial" pitchFamily="34" charset="0"/>
            <a:cs typeface="Arial" pitchFamily="34" charset="0"/>
          </a:endParaRPr>
        </a:p>
      </dgm:t>
    </dgm:pt>
    <dgm:pt modelId="{690DDFF2-9392-42B9-87CE-1CCACAC3DA09}" type="parTrans" cxnId="{38D297CC-FD81-495B-8D99-8F25684D36B2}">
      <dgm:prSet/>
      <dgm:spPr/>
      <dgm:t>
        <a:bodyPr/>
        <a:lstStyle/>
        <a:p>
          <a:endParaRPr lang="en-AU" b="0"/>
        </a:p>
      </dgm:t>
    </dgm:pt>
    <dgm:pt modelId="{4ED3EA5A-4583-42DC-9989-56B0B2DD05B4}" type="sibTrans" cxnId="{38D297CC-FD81-495B-8D99-8F25684D36B2}">
      <dgm:prSet/>
      <dgm:spPr/>
      <dgm:t>
        <a:bodyPr/>
        <a:lstStyle/>
        <a:p>
          <a:endParaRPr lang="en-AU" b="0"/>
        </a:p>
      </dgm:t>
    </dgm:pt>
    <dgm:pt modelId="{EC964BDA-3291-48B7-A58C-7C2172CDB966}">
      <dgm:prSet custT="1"/>
      <dgm:spPr>
        <a:solidFill>
          <a:srgbClr val="CBD3E0">
            <a:alpha val="65098"/>
          </a:srgbClr>
        </a:solidFill>
      </dgm:spPr>
      <dgm:t>
        <a:bodyPr/>
        <a:lstStyle/>
        <a:p>
          <a:pPr rtl="0"/>
          <a:r>
            <a:rPr lang="en-AU" sz="1600" b="0" dirty="0" smtClean="0">
              <a:latin typeface="Arial" pitchFamily="34" charset="0"/>
              <a:cs typeface="Arial" pitchFamily="34" charset="0"/>
            </a:rPr>
            <a:t>Customer behaviour </a:t>
          </a:r>
          <a:endParaRPr lang="en-AU" sz="1600" b="0" dirty="0">
            <a:latin typeface="Arial" pitchFamily="34" charset="0"/>
            <a:cs typeface="Arial" pitchFamily="34" charset="0"/>
          </a:endParaRPr>
        </a:p>
      </dgm:t>
    </dgm:pt>
    <dgm:pt modelId="{57E61A68-59A1-4BB1-934A-03AC745A31EA}" type="parTrans" cxnId="{41DE7B11-16E6-41E1-99AB-C4ACB2138AF2}">
      <dgm:prSet/>
      <dgm:spPr/>
      <dgm:t>
        <a:bodyPr/>
        <a:lstStyle/>
        <a:p>
          <a:endParaRPr lang="en-AU" b="0"/>
        </a:p>
      </dgm:t>
    </dgm:pt>
    <dgm:pt modelId="{97088AFF-630B-4A3A-89AD-0E1A0FA585BE}" type="sibTrans" cxnId="{41DE7B11-16E6-41E1-99AB-C4ACB2138AF2}">
      <dgm:prSet/>
      <dgm:spPr/>
      <dgm:t>
        <a:bodyPr/>
        <a:lstStyle/>
        <a:p>
          <a:endParaRPr lang="en-AU" b="0"/>
        </a:p>
      </dgm:t>
    </dgm:pt>
    <dgm:pt modelId="{E044D692-0509-4EB2-8EA9-4EB88BDA4CFA}">
      <dgm:prSet custT="1"/>
      <dgm:spPr>
        <a:solidFill>
          <a:srgbClr val="CBD3E0">
            <a:alpha val="65098"/>
          </a:srgbClr>
        </a:solidFill>
      </dgm:spPr>
      <dgm:t>
        <a:bodyPr/>
        <a:lstStyle/>
        <a:p>
          <a:pPr rtl="0"/>
          <a:r>
            <a:rPr lang="en-AU" sz="1600" b="0" dirty="0" smtClean="0">
              <a:latin typeface="Arial" pitchFamily="34" charset="0"/>
              <a:cs typeface="Arial" pitchFamily="34" charset="0"/>
            </a:rPr>
            <a:t>Returns per ML </a:t>
          </a:r>
          <a:endParaRPr lang="en-AU" sz="1600" b="0" dirty="0">
            <a:latin typeface="Arial" pitchFamily="34" charset="0"/>
            <a:cs typeface="Arial" pitchFamily="34" charset="0"/>
          </a:endParaRPr>
        </a:p>
      </dgm:t>
    </dgm:pt>
    <dgm:pt modelId="{726D969D-A51F-42C7-B72D-D92E42C9963D}" type="parTrans" cxnId="{A9371AFA-AACD-4CA6-8476-AD6D87B22730}">
      <dgm:prSet/>
      <dgm:spPr/>
      <dgm:t>
        <a:bodyPr/>
        <a:lstStyle/>
        <a:p>
          <a:endParaRPr lang="en-AU" b="0"/>
        </a:p>
      </dgm:t>
    </dgm:pt>
    <dgm:pt modelId="{FA81CFF2-2E74-4552-AE63-A6F6C2F7B3FF}" type="sibTrans" cxnId="{A9371AFA-AACD-4CA6-8476-AD6D87B22730}">
      <dgm:prSet/>
      <dgm:spPr/>
      <dgm:t>
        <a:bodyPr/>
        <a:lstStyle/>
        <a:p>
          <a:endParaRPr lang="en-AU" b="0"/>
        </a:p>
      </dgm:t>
    </dgm:pt>
    <dgm:pt modelId="{53881E83-E78B-4800-9959-8E9F9A443B2D}">
      <dgm:prSet custT="1"/>
      <dgm:spPr>
        <a:solidFill>
          <a:srgbClr val="0065A4">
            <a:alpha val="65098"/>
          </a:srgbClr>
        </a:solidFill>
      </dgm:spPr>
      <dgm:t>
        <a:bodyPr/>
        <a:lstStyle/>
        <a:p>
          <a:pPr rtl="0"/>
          <a:r>
            <a:rPr lang="en-AU" sz="1800" b="0" dirty="0" smtClean="0">
              <a:latin typeface="Arial" pitchFamily="34" charset="0"/>
              <a:cs typeface="Arial" pitchFamily="34" charset="0"/>
            </a:rPr>
            <a:t>Market variability</a:t>
          </a:r>
          <a:endParaRPr lang="en-AU" sz="1800" b="0" dirty="0">
            <a:latin typeface="Arial" pitchFamily="34" charset="0"/>
            <a:cs typeface="Arial" pitchFamily="34" charset="0"/>
          </a:endParaRPr>
        </a:p>
      </dgm:t>
    </dgm:pt>
    <dgm:pt modelId="{A201AD0B-8D7D-4769-8A7F-F55D7193D87B}" type="parTrans" cxnId="{3C13D7C1-675B-458A-920D-1EED17D3F6DA}">
      <dgm:prSet/>
      <dgm:spPr/>
      <dgm:t>
        <a:bodyPr/>
        <a:lstStyle/>
        <a:p>
          <a:endParaRPr lang="en-AU" b="0"/>
        </a:p>
      </dgm:t>
    </dgm:pt>
    <dgm:pt modelId="{91BF6C65-1B0F-4FC7-B133-FCA8EF448D1C}" type="sibTrans" cxnId="{3C13D7C1-675B-458A-920D-1EED17D3F6DA}">
      <dgm:prSet/>
      <dgm:spPr/>
      <dgm:t>
        <a:bodyPr/>
        <a:lstStyle/>
        <a:p>
          <a:endParaRPr lang="en-AU" b="0"/>
        </a:p>
      </dgm:t>
    </dgm:pt>
    <dgm:pt modelId="{BBF3C7D4-1B90-403C-9C30-A10CCD4E2287}">
      <dgm:prSet custT="1"/>
      <dgm:spPr>
        <a:solidFill>
          <a:srgbClr val="CBD3E0">
            <a:alpha val="65098"/>
          </a:srgbClr>
        </a:solidFill>
      </dgm:spPr>
      <dgm:t>
        <a:bodyPr/>
        <a:lstStyle/>
        <a:p>
          <a:pPr rtl="0"/>
          <a:r>
            <a:rPr lang="en-AU" sz="1600" b="0" dirty="0" smtClean="0">
              <a:latin typeface="Arial" pitchFamily="34" charset="0"/>
              <a:cs typeface="Arial" pitchFamily="34" charset="0"/>
            </a:rPr>
            <a:t>Price according to demand and availability</a:t>
          </a:r>
          <a:endParaRPr lang="en-AU" sz="1600" b="0" dirty="0">
            <a:latin typeface="Arial" pitchFamily="34" charset="0"/>
            <a:cs typeface="Arial" pitchFamily="34" charset="0"/>
          </a:endParaRPr>
        </a:p>
      </dgm:t>
    </dgm:pt>
    <dgm:pt modelId="{C308A617-B5C8-45F9-B05F-C97B17628974}" type="parTrans" cxnId="{60DB78B4-B9BA-4213-9F5F-E600497C2D90}">
      <dgm:prSet/>
      <dgm:spPr/>
      <dgm:t>
        <a:bodyPr/>
        <a:lstStyle/>
        <a:p>
          <a:endParaRPr lang="en-AU" b="0"/>
        </a:p>
      </dgm:t>
    </dgm:pt>
    <dgm:pt modelId="{EB706330-5C91-49D5-A2DE-360C04C5025A}" type="sibTrans" cxnId="{60DB78B4-B9BA-4213-9F5F-E600497C2D90}">
      <dgm:prSet/>
      <dgm:spPr/>
      <dgm:t>
        <a:bodyPr/>
        <a:lstStyle/>
        <a:p>
          <a:endParaRPr lang="en-AU" b="0"/>
        </a:p>
      </dgm:t>
    </dgm:pt>
    <dgm:pt modelId="{E869AB26-5920-44D9-B12B-F1016F16FDF0}">
      <dgm:prSet custT="1"/>
      <dgm:spPr>
        <a:solidFill>
          <a:srgbClr val="CBD3E0">
            <a:alpha val="65098"/>
          </a:srgbClr>
        </a:solidFill>
      </dgm:spPr>
      <dgm:t>
        <a:bodyPr/>
        <a:lstStyle/>
        <a:p>
          <a:pPr rtl="0"/>
          <a:r>
            <a:rPr lang="en-AU" sz="1600" b="0" dirty="0" smtClean="0">
              <a:latin typeface="Arial" pitchFamily="34" charset="0"/>
              <a:cs typeface="Arial" pitchFamily="34" charset="0"/>
            </a:rPr>
            <a:t>Demand influence by season and allocation</a:t>
          </a:r>
          <a:endParaRPr lang="en-AU" sz="1600" b="0" dirty="0">
            <a:latin typeface="Arial" pitchFamily="34" charset="0"/>
            <a:cs typeface="Arial" pitchFamily="34" charset="0"/>
          </a:endParaRPr>
        </a:p>
      </dgm:t>
    </dgm:pt>
    <dgm:pt modelId="{270CA7E8-89BA-476C-BCCD-5787416CAEF2}" type="parTrans" cxnId="{AD10317E-F91F-4DC5-9DA5-1A380C9EAD7C}">
      <dgm:prSet/>
      <dgm:spPr/>
      <dgm:t>
        <a:bodyPr/>
        <a:lstStyle/>
        <a:p>
          <a:endParaRPr lang="en-AU" b="0"/>
        </a:p>
      </dgm:t>
    </dgm:pt>
    <dgm:pt modelId="{8B26F826-0428-4C52-810F-570DD1D4B8FF}" type="sibTrans" cxnId="{AD10317E-F91F-4DC5-9DA5-1A380C9EAD7C}">
      <dgm:prSet/>
      <dgm:spPr/>
      <dgm:t>
        <a:bodyPr/>
        <a:lstStyle/>
        <a:p>
          <a:endParaRPr lang="en-AU" b="0"/>
        </a:p>
      </dgm:t>
    </dgm:pt>
    <dgm:pt modelId="{3C82C1DB-9629-4BEF-A707-8D446473EB92}" type="pres">
      <dgm:prSet presAssocID="{817DA3FB-ACFF-485A-9C20-48178DB9E166}" presName="Name0" presStyleCnt="0">
        <dgm:presLayoutVars>
          <dgm:dir/>
          <dgm:animLvl val="lvl"/>
          <dgm:resizeHandles val="exact"/>
        </dgm:presLayoutVars>
      </dgm:prSet>
      <dgm:spPr/>
      <dgm:t>
        <a:bodyPr/>
        <a:lstStyle/>
        <a:p>
          <a:endParaRPr lang="en-AU"/>
        </a:p>
      </dgm:t>
    </dgm:pt>
    <dgm:pt modelId="{FE386717-6E6D-4C7E-9B36-E2D48DC945E2}" type="pres">
      <dgm:prSet presAssocID="{7704A61F-36C7-490A-8019-EA816ED98D38}" presName="linNode" presStyleCnt="0"/>
      <dgm:spPr/>
    </dgm:pt>
    <dgm:pt modelId="{067F97E3-5771-40B1-A06A-7EA173ECAF2C}" type="pres">
      <dgm:prSet presAssocID="{7704A61F-36C7-490A-8019-EA816ED98D38}" presName="parentText" presStyleLbl="node1" presStyleIdx="0" presStyleCnt="3" custScaleX="92123" custLinFactNeighborY="5835">
        <dgm:presLayoutVars>
          <dgm:chMax val="1"/>
          <dgm:bulletEnabled val="1"/>
        </dgm:presLayoutVars>
      </dgm:prSet>
      <dgm:spPr/>
      <dgm:t>
        <a:bodyPr/>
        <a:lstStyle/>
        <a:p>
          <a:endParaRPr lang="en-AU"/>
        </a:p>
      </dgm:t>
    </dgm:pt>
    <dgm:pt modelId="{442B3D89-B94D-4F65-9F80-B13D47C39C70}" type="pres">
      <dgm:prSet presAssocID="{7704A61F-36C7-490A-8019-EA816ED98D38}" presName="descendantText" presStyleLbl="alignAccFollowNode1" presStyleIdx="0" presStyleCnt="3">
        <dgm:presLayoutVars>
          <dgm:bulletEnabled val="1"/>
        </dgm:presLayoutVars>
      </dgm:prSet>
      <dgm:spPr/>
      <dgm:t>
        <a:bodyPr/>
        <a:lstStyle/>
        <a:p>
          <a:endParaRPr lang="en-AU"/>
        </a:p>
      </dgm:t>
    </dgm:pt>
    <dgm:pt modelId="{EC5A1F7F-55DA-4686-882A-0F8E4A955E53}" type="pres">
      <dgm:prSet presAssocID="{160F07D3-F6D2-419B-9F47-CBF84292D7E3}" presName="sp" presStyleCnt="0"/>
      <dgm:spPr/>
    </dgm:pt>
    <dgm:pt modelId="{F1AB1242-DE2B-4F42-AD29-DD3D270455B6}" type="pres">
      <dgm:prSet presAssocID="{9BAD7521-6311-4492-84AE-753D35DC80C4}" presName="linNode" presStyleCnt="0"/>
      <dgm:spPr/>
    </dgm:pt>
    <dgm:pt modelId="{C78EEBFD-487B-43F9-9791-37B7CE9042E3}" type="pres">
      <dgm:prSet presAssocID="{9BAD7521-6311-4492-84AE-753D35DC80C4}" presName="parentText" presStyleLbl="node1" presStyleIdx="1" presStyleCnt="3" custScaleX="92123" custLinFactNeighborX="-435" custLinFactNeighborY="2806">
        <dgm:presLayoutVars>
          <dgm:chMax val="1"/>
          <dgm:bulletEnabled val="1"/>
        </dgm:presLayoutVars>
      </dgm:prSet>
      <dgm:spPr/>
      <dgm:t>
        <a:bodyPr/>
        <a:lstStyle/>
        <a:p>
          <a:endParaRPr lang="en-AU"/>
        </a:p>
      </dgm:t>
    </dgm:pt>
    <dgm:pt modelId="{B127F6E7-B4C2-4546-B36A-49AE91119A00}" type="pres">
      <dgm:prSet presAssocID="{9BAD7521-6311-4492-84AE-753D35DC80C4}" presName="descendantText" presStyleLbl="alignAccFollowNode1" presStyleIdx="1" presStyleCnt="3">
        <dgm:presLayoutVars>
          <dgm:bulletEnabled val="1"/>
        </dgm:presLayoutVars>
      </dgm:prSet>
      <dgm:spPr/>
      <dgm:t>
        <a:bodyPr/>
        <a:lstStyle/>
        <a:p>
          <a:endParaRPr lang="en-AU"/>
        </a:p>
      </dgm:t>
    </dgm:pt>
    <dgm:pt modelId="{A3AEAF16-3E02-4589-BFB1-6CE885481EA2}" type="pres">
      <dgm:prSet presAssocID="{1DFA777B-99C1-407B-90B3-CD179840358A}" presName="sp" presStyleCnt="0"/>
      <dgm:spPr/>
    </dgm:pt>
    <dgm:pt modelId="{12D44628-19E0-4C00-97E3-76ED53507952}" type="pres">
      <dgm:prSet presAssocID="{53881E83-E78B-4800-9959-8E9F9A443B2D}" presName="linNode" presStyleCnt="0"/>
      <dgm:spPr/>
    </dgm:pt>
    <dgm:pt modelId="{20E29883-BB71-4FDA-A308-FA324985140E}" type="pres">
      <dgm:prSet presAssocID="{53881E83-E78B-4800-9959-8E9F9A443B2D}" presName="parentText" presStyleLbl="node1" presStyleIdx="2" presStyleCnt="3" custScaleX="92123" custScaleY="82294" custLinFactNeighborX="-577" custLinFactNeighborY="9791">
        <dgm:presLayoutVars>
          <dgm:chMax val="1"/>
          <dgm:bulletEnabled val="1"/>
        </dgm:presLayoutVars>
      </dgm:prSet>
      <dgm:spPr/>
      <dgm:t>
        <a:bodyPr/>
        <a:lstStyle/>
        <a:p>
          <a:endParaRPr lang="en-AU"/>
        </a:p>
      </dgm:t>
    </dgm:pt>
    <dgm:pt modelId="{D19FCC2C-42F1-4AAF-9F47-2788215CCA42}" type="pres">
      <dgm:prSet presAssocID="{53881E83-E78B-4800-9959-8E9F9A443B2D}" presName="descendantText" presStyleLbl="alignAccFollowNode1" presStyleIdx="2" presStyleCnt="3">
        <dgm:presLayoutVars>
          <dgm:bulletEnabled val="1"/>
        </dgm:presLayoutVars>
      </dgm:prSet>
      <dgm:spPr/>
      <dgm:t>
        <a:bodyPr/>
        <a:lstStyle/>
        <a:p>
          <a:endParaRPr lang="en-AU"/>
        </a:p>
      </dgm:t>
    </dgm:pt>
  </dgm:ptLst>
  <dgm:cxnLst>
    <dgm:cxn modelId="{E979AA58-C18A-47D5-A57A-6912258C223F}" srcId="{817DA3FB-ACFF-485A-9C20-48178DB9E166}" destId="{9BAD7521-6311-4492-84AE-753D35DC80C4}" srcOrd="1" destOrd="0" parTransId="{57279985-44AA-4F26-983B-61E427570DB3}" sibTransId="{1DFA777B-99C1-407B-90B3-CD179840358A}"/>
    <dgm:cxn modelId="{31191DB4-C38B-40A6-A963-5072D128202D}" type="presOf" srcId="{9BAD7521-6311-4492-84AE-753D35DC80C4}" destId="{C78EEBFD-487B-43F9-9791-37B7CE9042E3}" srcOrd="0" destOrd="0" presId="urn:microsoft.com/office/officeart/2005/8/layout/vList5"/>
    <dgm:cxn modelId="{5E8B169D-C239-48B4-BED2-2A27141573F4}" type="presOf" srcId="{7704A61F-36C7-490A-8019-EA816ED98D38}" destId="{067F97E3-5771-40B1-A06A-7EA173ECAF2C}" srcOrd="0" destOrd="0" presId="urn:microsoft.com/office/officeart/2005/8/layout/vList5"/>
    <dgm:cxn modelId="{3C13D7C1-675B-458A-920D-1EED17D3F6DA}" srcId="{817DA3FB-ACFF-485A-9C20-48178DB9E166}" destId="{53881E83-E78B-4800-9959-8E9F9A443B2D}" srcOrd="2" destOrd="0" parTransId="{A201AD0B-8D7D-4769-8A7F-F55D7193D87B}" sibTransId="{91BF6C65-1B0F-4FC7-B133-FCA8EF448D1C}"/>
    <dgm:cxn modelId="{084F38FB-05BA-4B5D-848F-1164D8B601C4}" srcId="{7704A61F-36C7-490A-8019-EA816ED98D38}" destId="{0A177AFB-01AE-4CEF-A124-1C0D5BA74406}" srcOrd="0" destOrd="0" parTransId="{33F8124C-BA1A-4ADB-B4F6-0F61E57A30D3}" sibTransId="{BC706A8D-5F8C-46EB-8D3F-079E69EB3DA6}"/>
    <dgm:cxn modelId="{60DB78B4-B9BA-4213-9F5F-E600497C2D90}" srcId="{53881E83-E78B-4800-9959-8E9F9A443B2D}" destId="{BBF3C7D4-1B90-403C-9C30-A10CCD4E2287}" srcOrd="0" destOrd="0" parTransId="{C308A617-B5C8-45F9-B05F-C97B17628974}" sibTransId="{EB706330-5C91-49D5-A2DE-360C04C5025A}"/>
    <dgm:cxn modelId="{54ED7EC8-88D5-44A8-B8A7-FEADF875EE86}" type="presOf" srcId="{E044D692-0509-4EB2-8EA9-4EB88BDA4CFA}" destId="{B127F6E7-B4C2-4546-B36A-49AE91119A00}" srcOrd="0" destOrd="2" presId="urn:microsoft.com/office/officeart/2005/8/layout/vList5"/>
    <dgm:cxn modelId="{41DE7B11-16E6-41E1-99AB-C4ACB2138AF2}" srcId="{7704A61F-36C7-490A-8019-EA816ED98D38}" destId="{EC964BDA-3291-48B7-A58C-7C2172CDB966}" srcOrd="2" destOrd="0" parTransId="{57E61A68-59A1-4BB1-934A-03AC745A31EA}" sibTransId="{97088AFF-630B-4A3A-89AD-0E1A0FA585BE}"/>
    <dgm:cxn modelId="{4011717A-867D-40B2-B624-6A7C8C1388EC}" type="presOf" srcId="{CF438352-69B9-4F25-8CC3-C6DEC7823868}" destId="{B127F6E7-B4C2-4546-B36A-49AE91119A00}" srcOrd="0" destOrd="0" presId="urn:microsoft.com/office/officeart/2005/8/layout/vList5"/>
    <dgm:cxn modelId="{A9371AFA-AACD-4CA6-8476-AD6D87B22730}" srcId="{9BAD7521-6311-4492-84AE-753D35DC80C4}" destId="{E044D692-0509-4EB2-8EA9-4EB88BDA4CFA}" srcOrd="2" destOrd="0" parTransId="{726D969D-A51F-42C7-B72D-D92E42C9963D}" sibTransId="{FA81CFF2-2E74-4552-AE63-A6F6C2F7B3FF}"/>
    <dgm:cxn modelId="{D0F0E0B4-67F0-466D-AEBF-025A717B6058}" type="presOf" srcId="{B74C0CB1-6AE5-479F-94D4-4A0A723AFF84}" destId="{B127F6E7-B4C2-4546-B36A-49AE91119A00}" srcOrd="0" destOrd="1" presId="urn:microsoft.com/office/officeart/2005/8/layout/vList5"/>
    <dgm:cxn modelId="{1C548932-2759-4054-8736-EC767F957CEC}" type="presOf" srcId="{E869AB26-5920-44D9-B12B-F1016F16FDF0}" destId="{D19FCC2C-42F1-4AAF-9F47-2788215CCA42}" srcOrd="0" destOrd="1" presId="urn:microsoft.com/office/officeart/2005/8/layout/vList5"/>
    <dgm:cxn modelId="{C46D72B0-99A9-4F9D-BCD4-C97761A2F87B}" srcId="{7704A61F-36C7-490A-8019-EA816ED98D38}" destId="{D06D9CC7-F4F6-41CA-9070-2E978E05D65C}" srcOrd="1" destOrd="0" parTransId="{7B461AD6-7B2F-4FB0-8B6C-BB37EC56F897}" sibTransId="{57C97BCB-848F-4C15-8CFD-084679E681A3}"/>
    <dgm:cxn modelId="{53353845-BD3A-42CB-B9A8-ECFD5B8DB722}" type="presOf" srcId="{0A177AFB-01AE-4CEF-A124-1C0D5BA74406}" destId="{442B3D89-B94D-4F65-9F80-B13D47C39C70}" srcOrd="0" destOrd="0" presId="urn:microsoft.com/office/officeart/2005/8/layout/vList5"/>
    <dgm:cxn modelId="{D9A63EB9-28DC-4F34-B175-F8A7B4F3B2D6}" type="presOf" srcId="{D06D9CC7-F4F6-41CA-9070-2E978E05D65C}" destId="{442B3D89-B94D-4F65-9F80-B13D47C39C70}" srcOrd="0" destOrd="1" presId="urn:microsoft.com/office/officeart/2005/8/layout/vList5"/>
    <dgm:cxn modelId="{9CEA0431-2408-4F72-A058-F7C91A55211F}" srcId="{817DA3FB-ACFF-485A-9C20-48178DB9E166}" destId="{7704A61F-36C7-490A-8019-EA816ED98D38}" srcOrd="0" destOrd="0" parTransId="{C7A6B71F-E8B1-410C-9190-34F789601568}" sibTransId="{160F07D3-F6D2-419B-9F47-CBF84292D7E3}"/>
    <dgm:cxn modelId="{9CF57492-D436-4211-B3FC-CFC7C3AA3767}" type="presOf" srcId="{BBF3C7D4-1B90-403C-9C30-A10CCD4E2287}" destId="{D19FCC2C-42F1-4AAF-9F47-2788215CCA42}" srcOrd="0" destOrd="0" presId="urn:microsoft.com/office/officeart/2005/8/layout/vList5"/>
    <dgm:cxn modelId="{4564A3A9-8BB2-4DB0-86B9-07BE7988B047}" srcId="{9BAD7521-6311-4492-84AE-753D35DC80C4}" destId="{CF438352-69B9-4F25-8CC3-C6DEC7823868}" srcOrd="0" destOrd="0" parTransId="{2EBE4998-617F-4964-B805-1379457B66DE}" sibTransId="{8A53C166-6743-4D66-B424-B37A3D431820}"/>
    <dgm:cxn modelId="{F25CF7CD-740F-4760-93DB-103E5082CEB2}" type="presOf" srcId="{817DA3FB-ACFF-485A-9C20-48178DB9E166}" destId="{3C82C1DB-9629-4BEF-A707-8D446473EB92}" srcOrd="0" destOrd="0" presId="urn:microsoft.com/office/officeart/2005/8/layout/vList5"/>
    <dgm:cxn modelId="{38D297CC-FD81-495B-8D99-8F25684D36B2}" srcId="{9BAD7521-6311-4492-84AE-753D35DC80C4}" destId="{B74C0CB1-6AE5-479F-94D4-4A0A723AFF84}" srcOrd="1" destOrd="0" parTransId="{690DDFF2-9392-42B9-87CE-1CCACAC3DA09}" sibTransId="{4ED3EA5A-4583-42DC-9989-56B0B2DD05B4}"/>
    <dgm:cxn modelId="{EEB972B5-D230-4159-B6CF-CA72E9D45CBB}" type="presOf" srcId="{EC964BDA-3291-48B7-A58C-7C2172CDB966}" destId="{442B3D89-B94D-4F65-9F80-B13D47C39C70}" srcOrd="0" destOrd="2" presId="urn:microsoft.com/office/officeart/2005/8/layout/vList5"/>
    <dgm:cxn modelId="{1404A4D0-1CBD-4594-8064-65FCFBD846BD}" type="presOf" srcId="{53881E83-E78B-4800-9959-8E9F9A443B2D}" destId="{20E29883-BB71-4FDA-A308-FA324985140E}" srcOrd="0" destOrd="0" presId="urn:microsoft.com/office/officeart/2005/8/layout/vList5"/>
    <dgm:cxn modelId="{AD10317E-F91F-4DC5-9DA5-1A380C9EAD7C}" srcId="{53881E83-E78B-4800-9959-8E9F9A443B2D}" destId="{E869AB26-5920-44D9-B12B-F1016F16FDF0}" srcOrd="1" destOrd="0" parTransId="{270CA7E8-89BA-476C-BCCD-5787416CAEF2}" sibTransId="{8B26F826-0428-4C52-810F-570DD1D4B8FF}"/>
    <dgm:cxn modelId="{2E252439-8CE2-4626-B87A-81C23991FC13}" type="presParOf" srcId="{3C82C1DB-9629-4BEF-A707-8D446473EB92}" destId="{FE386717-6E6D-4C7E-9B36-E2D48DC945E2}" srcOrd="0" destOrd="0" presId="urn:microsoft.com/office/officeart/2005/8/layout/vList5"/>
    <dgm:cxn modelId="{C89FECC2-013A-460E-9621-3992E9C043D5}" type="presParOf" srcId="{FE386717-6E6D-4C7E-9B36-E2D48DC945E2}" destId="{067F97E3-5771-40B1-A06A-7EA173ECAF2C}" srcOrd="0" destOrd="0" presId="urn:microsoft.com/office/officeart/2005/8/layout/vList5"/>
    <dgm:cxn modelId="{34F0C78C-06F0-4691-8056-834CDD8B5F8D}" type="presParOf" srcId="{FE386717-6E6D-4C7E-9B36-E2D48DC945E2}" destId="{442B3D89-B94D-4F65-9F80-B13D47C39C70}" srcOrd="1" destOrd="0" presId="urn:microsoft.com/office/officeart/2005/8/layout/vList5"/>
    <dgm:cxn modelId="{2D7BE5BE-D3B5-4BC2-80BC-941C53C8E6D7}" type="presParOf" srcId="{3C82C1DB-9629-4BEF-A707-8D446473EB92}" destId="{EC5A1F7F-55DA-4686-882A-0F8E4A955E53}" srcOrd="1" destOrd="0" presId="urn:microsoft.com/office/officeart/2005/8/layout/vList5"/>
    <dgm:cxn modelId="{FDD6F80B-2FF0-4A6F-BA39-FDD2BF9C8F14}" type="presParOf" srcId="{3C82C1DB-9629-4BEF-A707-8D446473EB92}" destId="{F1AB1242-DE2B-4F42-AD29-DD3D270455B6}" srcOrd="2" destOrd="0" presId="urn:microsoft.com/office/officeart/2005/8/layout/vList5"/>
    <dgm:cxn modelId="{AE4E431D-1B46-4AF1-8535-CB201EA9F32E}" type="presParOf" srcId="{F1AB1242-DE2B-4F42-AD29-DD3D270455B6}" destId="{C78EEBFD-487B-43F9-9791-37B7CE9042E3}" srcOrd="0" destOrd="0" presId="urn:microsoft.com/office/officeart/2005/8/layout/vList5"/>
    <dgm:cxn modelId="{595C8A8A-59AB-4527-B99B-BBF54D284674}" type="presParOf" srcId="{F1AB1242-DE2B-4F42-AD29-DD3D270455B6}" destId="{B127F6E7-B4C2-4546-B36A-49AE91119A00}" srcOrd="1" destOrd="0" presId="urn:microsoft.com/office/officeart/2005/8/layout/vList5"/>
    <dgm:cxn modelId="{A426FE29-6D9A-4AEF-A78C-054704A088D5}" type="presParOf" srcId="{3C82C1DB-9629-4BEF-A707-8D446473EB92}" destId="{A3AEAF16-3E02-4589-BFB1-6CE885481EA2}" srcOrd="3" destOrd="0" presId="urn:microsoft.com/office/officeart/2005/8/layout/vList5"/>
    <dgm:cxn modelId="{CF229A56-96A3-4A17-9389-F8938D4B92F3}" type="presParOf" srcId="{3C82C1DB-9629-4BEF-A707-8D446473EB92}" destId="{12D44628-19E0-4C00-97E3-76ED53507952}" srcOrd="4" destOrd="0" presId="urn:microsoft.com/office/officeart/2005/8/layout/vList5"/>
    <dgm:cxn modelId="{29CB0CE1-9864-4DA7-A691-646F03AD3CEA}" type="presParOf" srcId="{12D44628-19E0-4C00-97E3-76ED53507952}" destId="{20E29883-BB71-4FDA-A308-FA324985140E}" srcOrd="0" destOrd="0" presId="urn:microsoft.com/office/officeart/2005/8/layout/vList5"/>
    <dgm:cxn modelId="{CFEB3CDE-E708-4777-8860-DB4848C9D12A}" type="presParOf" srcId="{12D44628-19E0-4C00-97E3-76ED53507952}" destId="{D19FCC2C-42F1-4AAF-9F47-2788215CCA4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D4D9A1F-6580-4729-9B11-2D6F2BC556E3}" type="doc">
      <dgm:prSet loTypeId="urn:microsoft.com/office/officeart/2005/8/layout/vList5" loCatId="list" qsTypeId="urn:microsoft.com/office/officeart/2005/8/quickstyle/simple5" qsCatId="simple" csTypeId="urn:microsoft.com/office/officeart/2005/8/colors/accent1_2" csCatId="accent1" phldr="1"/>
      <dgm:spPr/>
      <dgm:t>
        <a:bodyPr/>
        <a:lstStyle/>
        <a:p>
          <a:endParaRPr lang="en-AU"/>
        </a:p>
      </dgm:t>
    </dgm:pt>
    <dgm:pt modelId="{1B0872FC-F2F4-4703-AAA2-F2A66D0345E8}">
      <dgm:prSet custT="1"/>
      <dgm:spPr>
        <a:solidFill>
          <a:srgbClr val="0065A4">
            <a:alpha val="65098"/>
          </a:srgbClr>
        </a:solidFill>
        <a:ln>
          <a:noFill/>
        </a:ln>
      </dgm:spPr>
      <dgm:t>
        <a:bodyPr/>
        <a:lstStyle/>
        <a:p>
          <a:pPr rtl="0"/>
          <a:r>
            <a:rPr lang="en-AU" sz="1800" dirty="0" smtClean="0">
              <a:latin typeface="Arial" pitchFamily="34" charset="0"/>
              <a:cs typeface="Arial" pitchFamily="34" charset="0"/>
            </a:rPr>
            <a:t>Technology driven change</a:t>
          </a:r>
          <a:endParaRPr lang="en-AU" sz="1800" dirty="0" smtClean="0">
            <a:latin typeface="Arial" pitchFamily="34" charset="0"/>
            <a:cs typeface="Arial" pitchFamily="34" charset="0"/>
          </a:endParaRPr>
        </a:p>
      </dgm:t>
    </dgm:pt>
    <dgm:pt modelId="{B4E60DC7-D29F-4AA0-88FE-7AD0192C6DFA}" type="parTrans" cxnId="{A0A2E30E-F354-4329-8552-C388D2582979}">
      <dgm:prSet/>
      <dgm:spPr/>
      <dgm:t>
        <a:bodyPr/>
        <a:lstStyle/>
        <a:p>
          <a:endParaRPr lang="en-AU" sz="1800">
            <a:latin typeface="Arial" pitchFamily="34" charset="0"/>
            <a:cs typeface="Arial" pitchFamily="34" charset="0"/>
          </a:endParaRPr>
        </a:p>
      </dgm:t>
    </dgm:pt>
    <dgm:pt modelId="{FE607DF6-68E4-4D16-BEFF-002253182A4B}" type="sibTrans" cxnId="{A0A2E30E-F354-4329-8552-C388D2582979}">
      <dgm:prSet/>
      <dgm:spPr/>
      <dgm:t>
        <a:bodyPr/>
        <a:lstStyle/>
        <a:p>
          <a:endParaRPr lang="en-AU" sz="1800">
            <a:latin typeface="Arial" pitchFamily="34" charset="0"/>
            <a:cs typeface="Arial" pitchFamily="34" charset="0"/>
          </a:endParaRPr>
        </a:p>
      </dgm:t>
    </dgm:pt>
    <dgm:pt modelId="{92B51D74-97AC-4206-B828-D34845EEC4A4}">
      <dgm:prSet custT="1"/>
      <dgm:spPr>
        <a:solidFill>
          <a:srgbClr val="0065A4">
            <a:alpha val="65098"/>
          </a:srgbClr>
        </a:solidFill>
      </dgm:spPr>
      <dgm:t>
        <a:bodyPr/>
        <a:lstStyle/>
        <a:p>
          <a:pPr rtl="0"/>
          <a:r>
            <a:rPr lang="en-AU" sz="1800" b="0" dirty="0" smtClean="0">
              <a:latin typeface="Arial" pitchFamily="34" charset="0"/>
              <a:cs typeface="Arial" pitchFamily="34" charset="0"/>
            </a:rPr>
            <a:t>Increase efficiency</a:t>
          </a:r>
          <a:endParaRPr lang="en-AU" sz="1800" b="0" dirty="0">
            <a:latin typeface="Arial" pitchFamily="34" charset="0"/>
            <a:cs typeface="Arial" pitchFamily="34" charset="0"/>
          </a:endParaRPr>
        </a:p>
      </dgm:t>
    </dgm:pt>
    <dgm:pt modelId="{CED7EA0A-ED44-4A43-96F8-CDFAA4157AFD}" type="parTrans" cxnId="{EE6951E2-238A-461A-AD27-B812CEA8C2D7}">
      <dgm:prSet/>
      <dgm:spPr/>
      <dgm:t>
        <a:bodyPr/>
        <a:lstStyle/>
        <a:p>
          <a:endParaRPr lang="en-AU" sz="1800">
            <a:latin typeface="Arial" pitchFamily="34" charset="0"/>
            <a:cs typeface="Arial" pitchFamily="34" charset="0"/>
          </a:endParaRPr>
        </a:p>
      </dgm:t>
    </dgm:pt>
    <dgm:pt modelId="{311266E9-25EB-4C96-9E51-8051FF9E5FD0}" type="sibTrans" cxnId="{EE6951E2-238A-461A-AD27-B812CEA8C2D7}">
      <dgm:prSet/>
      <dgm:spPr/>
      <dgm:t>
        <a:bodyPr/>
        <a:lstStyle/>
        <a:p>
          <a:endParaRPr lang="en-AU" sz="1800">
            <a:latin typeface="Arial" pitchFamily="34" charset="0"/>
            <a:cs typeface="Arial" pitchFamily="34" charset="0"/>
          </a:endParaRPr>
        </a:p>
      </dgm:t>
    </dgm:pt>
    <dgm:pt modelId="{3CA49E72-F673-4F0E-86F7-2D28707B2694}">
      <dgm:prSet custT="1"/>
      <dgm:spPr>
        <a:solidFill>
          <a:srgbClr val="0065A4">
            <a:alpha val="65098"/>
          </a:srgbClr>
        </a:solidFill>
      </dgm:spPr>
      <dgm:t>
        <a:bodyPr/>
        <a:lstStyle/>
        <a:p>
          <a:pPr rtl="0"/>
          <a:r>
            <a:rPr lang="en-AU" sz="1800" dirty="0" smtClean="0">
              <a:latin typeface="Arial" pitchFamily="34" charset="0"/>
              <a:cs typeface="Arial" pitchFamily="34" charset="0"/>
            </a:rPr>
            <a:t>Increase utilisation – business and environment</a:t>
          </a:r>
          <a:endParaRPr lang="en-AU" sz="1800" dirty="0">
            <a:latin typeface="Arial" pitchFamily="34" charset="0"/>
            <a:cs typeface="Arial" pitchFamily="34" charset="0"/>
          </a:endParaRPr>
        </a:p>
      </dgm:t>
    </dgm:pt>
    <dgm:pt modelId="{E8A88617-21A1-4FE2-9E1D-C7B5D359F3E0}" type="parTrans" cxnId="{EC3FFA38-101D-4BD4-9649-61B52217FE27}">
      <dgm:prSet/>
      <dgm:spPr/>
      <dgm:t>
        <a:bodyPr/>
        <a:lstStyle/>
        <a:p>
          <a:endParaRPr lang="en-AU"/>
        </a:p>
      </dgm:t>
    </dgm:pt>
    <dgm:pt modelId="{464511B0-D21F-45CD-B64C-333104F3F0D8}" type="sibTrans" cxnId="{EC3FFA38-101D-4BD4-9649-61B52217FE27}">
      <dgm:prSet/>
      <dgm:spPr/>
      <dgm:t>
        <a:bodyPr/>
        <a:lstStyle/>
        <a:p>
          <a:endParaRPr lang="en-AU"/>
        </a:p>
      </dgm:t>
    </dgm:pt>
    <dgm:pt modelId="{E2C73E74-A07F-4FB7-B498-4B6EB629ED3C}">
      <dgm:prSet custT="1"/>
      <dgm:spPr>
        <a:solidFill>
          <a:srgbClr val="0065A4">
            <a:alpha val="65098"/>
          </a:srgbClr>
        </a:solidFill>
        <a:ln>
          <a:noFill/>
        </a:ln>
      </dgm:spPr>
      <dgm:t>
        <a:bodyPr/>
        <a:lstStyle/>
        <a:p>
          <a:pPr rtl="0"/>
          <a:r>
            <a:rPr lang="en-AU" sz="1800" dirty="0" smtClean="0">
              <a:latin typeface="Arial" pitchFamily="34" charset="0"/>
              <a:cs typeface="Arial" pitchFamily="34" charset="0"/>
            </a:rPr>
            <a:t>Lower operating cost model</a:t>
          </a:r>
          <a:endParaRPr lang="en-AU" sz="1800" dirty="0" smtClean="0">
            <a:latin typeface="Arial" pitchFamily="34" charset="0"/>
            <a:cs typeface="Arial" pitchFamily="34" charset="0"/>
          </a:endParaRPr>
        </a:p>
      </dgm:t>
    </dgm:pt>
    <dgm:pt modelId="{22D037F5-0A95-4DCD-B22A-BD4F7281E738}" type="parTrans" cxnId="{FF91B1F2-8E78-4528-BD0A-D8CB80984E53}">
      <dgm:prSet/>
      <dgm:spPr/>
      <dgm:t>
        <a:bodyPr/>
        <a:lstStyle/>
        <a:p>
          <a:endParaRPr lang="en-AU"/>
        </a:p>
      </dgm:t>
    </dgm:pt>
    <dgm:pt modelId="{655FF204-3D50-43D3-A624-C5CE22E2EA09}" type="sibTrans" cxnId="{FF91B1F2-8E78-4528-BD0A-D8CB80984E53}">
      <dgm:prSet/>
      <dgm:spPr/>
      <dgm:t>
        <a:bodyPr/>
        <a:lstStyle/>
        <a:p>
          <a:endParaRPr lang="en-AU"/>
        </a:p>
      </dgm:t>
    </dgm:pt>
    <dgm:pt modelId="{1DC4BD44-06B7-4C12-BCA9-4BF7A58B6345}" type="pres">
      <dgm:prSet presAssocID="{5D4D9A1F-6580-4729-9B11-2D6F2BC556E3}" presName="Name0" presStyleCnt="0">
        <dgm:presLayoutVars>
          <dgm:dir/>
          <dgm:animLvl val="lvl"/>
          <dgm:resizeHandles val="exact"/>
        </dgm:presLayoutVars>
      </dgm:prSet>
      <dgm:spPr/>
      <dgm:t>
        <a:bodyPr/>
        <a:lstStyle/>
        <a:p>
          <a:endParaRPr lang="en-AU"/>
        </a:p>
      </dgm:t>
    </dgm:pt>
    <dgm:pt modelId="{332656CA-27C4-49CE-8BB1-1DB6ACA3072A}" type="pres">
      <dgm:prSet presAssocID="{1B0872FC-F2F4-4703-AAA2-F2A66D0345E8}" presName="linNode" presStyleCnt="0"/>
      <dgm:spPr/>
    </dgm:pt>
    <dgm:pt modelId="{63060817-DEC1-4961-A04D-8B4D0A1F1E62}" type="pres">
      <dgm:prSet presAssocID="{1B0872FC-F2F4-4703-AAA2-F2A66D0345E8}" presName="parentText" presStyleLbl="node1" presStyleIdx="0" presStyleCnt="4">
        <dgm:presLayoutVars>
          <dgm:chMax val="1"/>
          <dgm:bulletEnabled val="1"/>
        </dgm:presLayoutVars>
      </dgm:prSet>
      <dgm:spPr/>
      <dgm:t>
        <a:bodyPr/>
        <a:lstStyle/>
        <a:p>
          <a:endParaRPr lang="en-AU"/>
        </a:p>
      </dgm:t>
    </dgm:pt>
    <dgm:pt modelId="{406777F9-797D-47E5-B1A9-43170B1BE786}" type="pres">
      <dgm:prSet presAssocID="{FE607DF6-68E4-4D16-BEFF-002253182A4B}" presName="sp" presStyleCnt="0"/>
      <dgm:spPr/>
    </dgm:pt>
    <dgm:pt modelId="{7603693E-A223-43CA-982B-6AE912BC20AD}" type="pres">
      <dgm:prSet presAssocID="{E2C73E74-A07F-4FB7-B498-4B6EB629ED3C}" presName="linNode" presStyleCnt="0"/>
      <dgm:spPr/>
    </dgm:pt>
    <dgm:pt modelId="{DC92A8CC-BAE6-4F0F-9D21-057076039B2D}" type="pres">
      <dgm:prSet presAssocID="{E2C73E74-A07F-4FB7-B498-4B6EB629ED3C}" presName="parentText" presStyleLbl="node1" presStyleIdx="1" presStyleCnt="4">
        <dgm:presLayoutVars>
          <dgm:chMax val="1"/>
          <dgm:bulletEnabled val="1"/>
        </dgm:presLayoutVars>
      </dgm:prSet>
      <dgm:spPr/>
      <dgm:t>
        <a:bodyPr/>
        <a:lstStyle/>
        <a:p>
          <a:endParaRPr lang="en-AU"/>
        </a:p>
      </dgm:t>
    </dgm:pt>
    <dgm:pt modelId="{0A3963FE-3DAD-4BCB-81C1-59478D4AB837}" type="pres">
      <dgm:prSet presAssocID="{655FF204-3D50-43D3-A624-C5CE22E2EA09}" presName="sp" presStyleCnt="0"/>
      <dgm:spPr/>
    </dgm:pt>
    <dgm:pt modelId="{D156C6F2-4612-4DEF-B9C5-0282CD7E23DB}" type="pres">
      <dgm:prSet presAssocID="{3CA49E72-F673-4F0E-86F7-2D28707B2694}" presName="linNode" presStyleCnt="0"/>
      <dgm:spPr/>
    </dgm:pt>
    <dgm:pt modelId="{DC3016CB-7860-4081-A97B-FE2D2687406D}" type="pres">
      <dgm:prSet presAssocID="{3CA49E72-F673-4F0E-86F7-2D28707B2694}" presName="parentText" presStyleLbl="node1" presStyleIdx="2" presStyleCnt="4">
        <dgm:presLayoutVars>
          <dgm:chMax val="1"/>
          <dgm:bulletEnabled val="1"/>
        </dgm:presLayoutVars>
      </dgm:prSet>
      <dgm:spPr/>
      <dgm:t>
        <a:bodyPr/>
        <a:lstStyle/>
        <a:p>
          <a:endParaRPr lang="en-AU"/>
        </a:p>
      </dgm:t>
    </dgm:pt>
    <dgm:pt modelId="{F53163A5-A58D-454C-B077-4DFFE26B4A67}" type="pres">
      <dgm:prSet presAssocID="{464511B0-D21F-45CD-B64C-333104F3F0D8}" presName="sp" presStyleCnt="0"/>
      <dgm:spPr/>
    </dgm:pt>
    <dgm:pt modelId="{2251E1AE-CDD1-47D2-851A-1F64E68364FC}" type="pres">
      <dgm:prSet presAssocID="{92B51D74-97AC-4206-B828-D34845EEC4A4}" presName="linNode" presStyleCnt="0"/>
      <dgm:spPr/>
    </dgm:pt>
    <dgm:pt modelId="{B75A561E-3252-4ACE-A54E-5E77DA0EAACE}" type="pres">
      <dgm:prSet presAssocID="{92B51D74-97AC-4206-B828-D34845EEC4A4}" presName="parentText" presStyleLbl="node1" presStyleIdx="3" presStyleCnt="4">
        <dgm:presLayoutVars>
          <dgm:chMax val="1"/>
          <dgm:bulletEnabled val="1"/>
        </dgm:presLayoutVars>
      </dgm:prSet>
      <dgm:spPr/>
      <dgm:t>
        <a:bodyPr/>
        <a:lstStyle/>
        <a:p>
          <a:endParaRPr lang="en-AU"/>
        </a:p>
      </dgm:t>
    </dgm:pt>
  </dgm:ptLst>
  <dgm:cxnLst>
    <dgm:cxn modelId="{581C99D3-37A5-4CBB-8205-B7B609B1F51C}" type="presOf" srcId="{E2C73E74-A07F-4FB7-B498-4B6EB629ED3C}" destId="{DC92A8CC-BAE6-4F0F-9D21-057076039B2D}" srcOrd="0" destOrd="0" presId="urn:microsoft.com/office/officeart/2005/8/layout/vList5"/>
    <dgm:cxn modelId="{A0A2E30E-F354-4329-8552-C388D2582979}" srcId="{5D4D9A1F-6580-4729-9B11-2D6F2BC556E3}" destId="{1B0872FC-F2F4-4703-AAA2-F2A66D0345E8}" srcOrd="0" destOrd="0" parTransId="{B4E60DC7-D29F-4AA0-88FE-7AD0192C6DFA}" sibTransId="{FE607DF6-68E4-4D16-BEFF-002253182A4B}"/>
    <dgm:cxn modelId="{FF91B1F2-8E78-4528-BD0A-D8CB80984E53}" srcId="{5D4D9A1F-6580-4729-9B11-2D6F2BC556E3}" destId="{E2C73E74-A07F-4FB7-B498-4B6EB629ED3C}" srcOrd="1" destOrd="0" parTransId="{22D037F5-0A95-4DCD-B22A-BD4F7281E738}" sibTransId="{655FF204-3D50-43D3-A624-C5CE22E2EA09}"/>
    <dgm:cxn modelId="{EC3FFA38-101D-4BD4-9649-61B52217FE27}" srcId="{5D4D9A1F-6580-4729-9B11-2D6F2BC556E3}" destId="{3CA49E72-F673-4F0E-86F7-2D28707B2694}" srcOrd="2" destOrd="0" parTransId="{E8A88617-21A1-4FE2-9E1D-C7B5D359F3E0}" sibTransId="{464511B0-D21F-45CD-B64C-333104F3F0D8}"/>
    <dgm:cxn modelId="{517CFC7D-C2DA-46F1-B928-D682CAF98F82}" type="presOf" srcId="{92B51D74-97AC-4206-B828-D34845EEC4A4}" destId="{B75A561E-3252-4ACE-A54E-5E77DA0EAACE}" srcOrd="0" destOrd="0" presId="urn:microsoft.com/office/officeart/2005/8/layout/vList5"/>
    <dgm:cxn modelId="{A1842559-C7B8-4A81-AF38-18E30F03E077}" type="presOf" srcId="{1B0872FC-F2F4-4703-AAA2-F2A66D0345E8}" destId="{63060817-DEC1-4961-A04D-8B4D0A1F1E62}" srcOrd="0" destOrd="0" presId="urn:microsoft.com/office/officeart/2005/8/layout/vList5"/>
    <dgm:cxn modelId="{E10A380B-687F-470C-8420-60FD7D7F57B9}" type="presOf" srcId="{3CA49E72-F673-4F0E-86F7-2D28707B2694}" destId="{DC3016CB-7860-4081-A97B-FE2D2687406D}" srcOrd="0" destOrd="0" presId="urn:microsoft.com/office/officeart/2005/8/layout/vList5"/>
    <dgm:cxn modelId="{93924C59-A6AD-4213-B51C-DDB68EB47DBE}" type="presOf" srcId="{5D4D9A1F-6580-4729-9B11-2D6F2BC556E3}" destId="{1DC4BD44-06B7-4C12-BCA9-4BF7A58B6345}" srcOrd="0" destOrd="0" presId="urn:microsoft.com/office/officeart/2005/8/layout/vList5"/>
    <dgm:cxn modelId="{EE6951E2-238A-461A-AD27-B812CEA8C2D7}" srcId="{5D4D9A1F-6580-4729-9B11-2D6F2BC556E3}" destId="{92B51D74-97AC-4206-B828-D34845EEC4A4}" srcOrd="3" destOrd="0" parTransId="{CED7EA0A-ED44-4A43-96F8-CDFAA4157AFD}" sibTransId="{311266E9-25EB-4C96-9E51-8051FF9E5FD0}"/>
    <dgm:cxn modelId="{923D65BD-EE73-4110-8C08-547EFA0C0E86}" type="presParOf" srcId="{1DC4BD44-06B7-4C12-BCA9-4BF7A58B6345}" destId="{332656CA-27C4-49CE-8BB1-1DB6ACA3072A}" srcOrd="0" destOrd="0" presId="urn:microsoft.com/office/officeart/2005/8/layout/vList5"/>
    <dgm:cxn modelId="{826E0575-838A-4999-A49E-83D039ED7358}" type="presParOf" srcId="{332656CA-27C4-49CE-8BB1-1DB6ACA3072A}" destId="{63060817-DEC1-4961-A04D-8B4D0A1F1E62}" srcOrd="0" destOrd="0" presId="urn:microsoft.com/office/officeart/2005/8/layout/vList5"/>
    <dgm:cxn modelId="{214563CC-F645-43C6-8FC4-39F0D71478D4}" type="presParOf" srcId="{1DC4BD44-06B7-4C12-BCA9-4BF7A58B6345}" destId="{406777F9-797D-47E5-B1A9-43170B1BE786}" srcOrd="1" destOrd="0" presId="urn:microsoft.com/office/officeart/2005/8/layout/vList5"/>
    <dgm:cxn modelId="{29359DAB-4AFE-4FD6-9C5B-AF13E38F10CB}" type="presParOf" srcId="{1DC4BD44-06B7-4C12-BCA9-4BF7A58B6345}" destId="{7603693E-A223-43CA-982B-6AE912BC20AD}" srcOrd="2" destOrd="0" presId="urn:microsoft.com/office/officeart/2005/8/layout/vList5"/>
    <dgm:cxn modelId="{BA9045DD-4F5E-460E-9308-54A7F59C24DC}" type="presParOf" srcId="{7603693E-A223-43CA-982B-6AE912BC20AD}" destId="{DC92A8CC-BAE6-4F0F-9D21-057076039B2D}" srcOrd="0" destOrd="0" presId="urn:microsoft.com/office/officeart/2005/8/layout/vList5"/>
    <dgm:cxn modelId="{7303EEDB-C338-4F11-AEAF-3F64773988B3}" type="presParOf" srcId="{1DC4BD44-06B7-4C12-BCA9-4BF7A58B6345}" destId="{0A3963FE-3DAD-4BCB-81C1-59478D4AB837}" srcOrd="3" destOrd="0" presId="urn:microsoft.com/office/officeart/2005/8/layout/vList5"/>
    <dgm:cxn modelId="{E1CA646C-6799-4F06-8A8B-B54CA3DB8793}" type="presParOf" srcId="{1DC4BD44-06B7-4C12-BCA9-4BF7A58B6345}" destId="{D156C6F2-4612-4DEF-B9C5-0282CD7E23DB}" srcOrd="4" destOrd="0" presId="urn:microsoft.com/office/officeart/2005/8/layout/vList5"/>
    <dgm:cxn modelId="{C7376206-3AE0-4D71-A691-2EF70BD54AF0}" type="presParOf" srcId="{D156C6F2-4612-4DEF-B9C5-0282CD7E23DB}" destId="{DC3016CB-7860-4081-A97B-FE2D2687406D}" srcOrd="0" destOrd="0" presId="urn:microsoft.com/office/officeart/2005/8/layout/vList5"/>
    <dgm:cxn modelId="{64509A18-2C68-4D77-AABC-3E87E60E7C47}" type="presParOf" srcId="{1DC4BD44-06B7-4C12-BCA9-4BF7A58B6345}" destId="{F53163A5-A58D-454C-B077-4DFFE26B4A67}" srcOrd="5" destOrd="0" presId="urn:microsoft.com/office/officeart/2005/8/layout/vList5"/>
    <dgm:cxn modelId="{8DE8C924-EC71-42BC-A5E9-DFA5D13631E2}" type="presParOf" srcId="{1DC4BD44-06B7-4C12-BCA9-4BF7A58B6345}" destId="{2251E1AE-CDD1-47D2-851A-1F64E68364FC}" srcOrd="6" destOrd="0" presId="urn:microsoft.com/office/officeart/2005/8/layout/vList5"/>
    <dgm:cxn modelId="{CC6C7F38-7C6E-4434-A5EE-EBA72F068A67}" type="presParOf" srcId="{2251E1AE-CDD1-47D2-851A-1F64E68364FC}" destId="{B75A561E-3252-4ACE-A54E-5E77DA0EAACE}" srcOrd="0" destOrd="0" presId="urn:microsoft.com/office/officeart/2005/8/layout/vList5"/>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0F3467-D9A9-40D6-8312-CB2F095BDA63}">
      <dsp:nvSpPr>
        <dsp:cNvPr id="0" name=""/>
        <dsp:cNvSpPr/>
      </dsp:nvSpPr>
      <dsp:spPr>
        <a:xfrm>
          <a:off x="0" y="407618"/>
          <a:ext cx="8365070" cy="1296651"/>
        </a:xfrm>
        <a:prstGeom prst="notchedRightArrow">
          <a:avLst/>
        </a:prstGeom>
        <a:solidFill>
          <a:srgbClr val="D0E3EA"/>
        </a:solidFill>
        <a:ln>
          <a:noFill/>
        </a:ln>
        <a:effectLst/>
      </dsp:spPr>
      <dsp:style>
        <a:lnRef idx="0">
          <a:scrgbClr r="0" g="0" b="0"/>
        </a:lnRef>
        <a:fillRef idx="1">
          <a:scrgbClr r="0" g="0" b="0"/>
        </a:fillRef>
        <a:effectRef idx="2">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60817-DEC1-4961-A04D-8B4D0A1F1E62}">
      <dsp:nvSpPr>
        <dsp:cNvPr id="0" name=""/>
        <dsp:cNvSpPr/>
      </dsp:nvSpPr>
      <dsp:spPr>
        <a:xfrm>
          <a:off x="2418807" y="1703"/>
          <a:ext cx="2721157" cy="819292"/>
        </a:xfrm>
        <a:prstGeom prst="roundRect">
          <a:avLst/>
        </a:prstGeom>
        <a:solidFill>
          <a:srgbClr val="0065A4">
            <a:alpha val="65098"/>
          </a:srgb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AU" sz="1800" kern="1200" dirty="0" smtClean="0">
              <a:latin typeface="Arial" pitchFamily="34" charset="0"/>
              <a:cs typeface="Arial" pitchFamily="34" charset="0"/>
            </a:rPr>
            <a:t>Technology driving change</a:t>
          </a:r>
          <a:endParaRPr lang="en-AU" sz="1800" kern="1200" dirty="0" smtClean="0">
            <a:latin typeface="Arial" pitchFamily="34" charset="0"/>
            <a:cs typeface="Arial" pitchFamily="34" charset="0"/>
          </a:endParaRPr>
        </a:p>
      </dsp:txBody>
      <dsp:txXfrm>
        <a:off x="2458802" y="41698"/>
        <a:ext cx="2641167" cy="739302"/>
      </dsp:txXfrm>
    </dsp:sp>
    <dsp:sp modelId="{DC92A8CC-BAE6-4F0F-9D21-057076039B2D}">
      <dsp:nvSpPr>
        <dsp:cNvPr id="0" name=""/>
        <dsp:cNvSpPr/>
      </dsp:nvSpPr>
      <dsp:spPr>
        <a:xfrm>
          <a:off x="2418807" y="861960"/>
          <a:ext cx="2721157" cy="819292"/>
        </a:xfrm>
        <a:prstGeom prst="roundRect">
          <a:avLst/>
        </a:prstGeom>
        <a:solidFill>
          <a:srgbClr val="0065A4">
            <a:alpha val="65098"/>
          </a:srgb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AU" sz="1800" kern="1200" dirty="0" smtClean="0">
              <a:latin typeface="Arial" pitchFamily="34" charset="0"/>
              <a:cs typeface="Arial" pitchFamily="34" charset="0"/>
            </a:rPr>
            <a:t>Water as a commodity</a:t>
          </a:r>
          <a:endParaRPr lang="en-AU" sz="1800" kern="1200" dirty="0" smtClean="0">
            <a:latin typeface="Arial" pitchFamily="34" charset="0"/>
            <a:cs typeface="Arial" pitchFamily="34" charset="0"/>
          </a:endParaRPr>
        </a:p>
      </dsp:txBody>
      <dsp:txXfrm>
        <a:off x="2458802" y="901955"/>
        <a:ext cx="2641167" cy="739302"/>
      </dsp:txXfrm>
    </dsp:sp>
    <dsp:sp modelId="{DC3016CB-7860-4081-A97B-FE2D2687406D}">
      <dsp:nvSpPr>
        <dsp:cNvPr id="0" name=""/>
        <dsp:cNvSpPr/>
      </dsp:nvSpPr>
      <dsp:spPr>
        <a:xfrm>
          <a:off x="2418807" y="1722217"/>
          <a:ext cx="2721157" cy="819292"/>
        </a:xfrm>
        <a:prstGeom prst="roundRect">
          <a:avLst/>
        </a:prstGeom>
        <a:solidFill>
          <a:srgbClr val="0065A4">
            <a:alpha val="65098"/>
          </a:srgb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AU" sz="1800" kern="1200" dirty="0" smtClean="0">
              <a:latin typeface="Arial" pitchFamily="34" charset="0"/>
              <a:cs typeface="Arial" pitchFamily="34" charset="0"/>
            </a:rPr>
            <a:t>Improving water use efficiencies</a:t>
          </a:r>
          <a:endParaRPr lang="en-AU" sz="1800" kern="1200" dirty="0">
            <a:latin typeface="Arial" pitchFamily="34" charset="0"/>
            <a:cs typeface="Arial" pitchFamily="34" charset="0"/>
          </a:endParaRPr>
        </a:p>
      </dsp:txBody>
      <dsp:txXfrm>
        <a:off x="2458802" y="1762212"/>
        <a:ext cx="2641167" cy="739302"/>
      </dsp:txXfrm>
    </dsp:sp>
    <dsp:sp modelId="{B75A561E-3252-4ACE-A54E-5E77DA0EAACE}">
      <dsp:nvSpPr>
        <dsp:cNvPr id="0" name=""/>
        <dsp:cNvSpPr/>
      </dsp:nvSpPr>
      <dsp:spPr>
        <a:xfrm>
          <a:off x="2418807" y="2582474"/>
          <a:ext cx="2721157" cy="819292"/>
        </a:xfrm>
        <a:prstGeom prst="roundRect">
          <a:avLst/>
        </a:prstGeom>
        <a:solidFill>
          <a:srgbClr val="0065A4">
            <a:alpha val="65098"/>
          </a:srgb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AU" sz="1800" b="0" kern="1200" dirty="0" smtClean="0">
              <a:latin typeface="Arial" pitchFamily="34" charset="0"/>
              <a:cs typeface="Arial" pitchFamily="34" charset="0"/>
            </a:rPr>
            <a:t>Environmental awareness</a:t>
          </a:r>
          <a:endParaRPr lang="en-AU" sz="1800" b="0" kern="1200" dirty="0">
            <a:latin typeface="Arial" pitchFamily="34" charset="0"/>
            <a:cs typeface="Arial" pitchFamily="34" charset="0"/>
          </a:endParaRPr>
        </a:p>
      </dsp:txBody>
      <dsp:txXfrm>
        <a:off x="2458802" y="2622469"/>
        <a:ext cx="2641167" cy="73930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D193CF-E885-44B3-8629-E7C0717186FF}">
      <dsp:nvSpPr>
        <dsp:cNvPr id="0" name=""/>
        <dsp:cNvSpPr/>
      </dsp:nvSpPr>
      <dsp:spPr>
        <a:xfrm>
          <a:off x="2950464" y="2130"/>
          <a:ext cx="3319272" cy="986976"/>
        </a:xfrm>
        <a:prstGeom prst="roundRect">
          <a:avLst/>
        </a:prstGeom>
        <a:solidFill>
          <a:srgbClr val="0065A4">
            <a:alpha val="65098"/>
          </a:srgb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US" sz="1600" b="0" kern="1200" baseline="0" dirty="0" smtClean="0">
              <a:latin typeface="Arial" pitchFamily="34" charset="0"/>
              <a:cs typeface="Arial" pitchFamily="34" charset="0"/>
            </a:rPr>
            <a:t>Operating since 2001</a:t>
          </a:r>
          <a:endParaRPr lang="en-AU" sz="1600" kern="1200" dirty="0">
            <a:latin typeface="Arial" pitchFamily="34" charset="0"/>
            <a:cs typeface="Arial" pitchFamily="34" charset="0"/>
          </a:endParaRPr>
        </a:p>
      </dsp:txBody>
      <dsp:txXfrm>
        <a:off x="2998644" y="50310"/>
        <a:ext cx="3222912" cy="890616"/>
      </dsp:txXfrm>
    </dsp:sp>
    <dsp:sp modelId="{6F256AA3-7332-4666-B405-306549B5D4F1}">
      <dsp:nvSpPr>
        <dsp:cNvPr id="0" name=""/>
        <dsp:cNvSpPr/>
      </dsp:nvSpPr>
      <dsp:spPr>
        <a:xfrm>
          <a:off x="2977184" y="1065558"/>
          <a:ext cx="3319272" cy="1199621"/>
        </a:xfrm>
        <a:prstGeom prst="roundRect">
          <a:avLst/>
        </a:prstGeom>
        <a:solidFill>
          <a:srgbClr val="0065A4">
            <a:alpha val="65098"/>
          </a:srgb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US" sz="1600" b="0" kern="1200" baseline="0" smtClean="0">
              <a:latin typeface="Arial" pitchFamily="34" charset="0"/>
              <a:cs typeface="Arial" pitchFamily="34" charset="0"/>
            </a:rPr>
            <a:t>Delivered </a:t>
          </a:r>
          <a:r>
            <a:rPr lang="en-US" sz="1600" b="0" kern="1200" baseline="0" dirty="0" smtClean="0">
              <a:latin typeface="Arial" pitchFamily="34" charset="0"/>
              <a:cs typeface="Arial" pitchFamily="34" charset="0"/>
            </a:rPr>
            <a:t>via irrigation infrastructure</a:t>
          </a:r>
          <a:endParaRPr lang="en-AU" sz="1600" kern="1200" dirty="0">
            <a:latin typeface="Arial" pitchFamily="34" charset="0"/>
            <a:cs typeface="Arial" pitchFamily="34" charset="0"/>
          </a:endParaRPr>
        </a:p>
      </dsp:txBody>
      <dsp:txXfrm>
        <a:off x="3035745" y="1124119"/>
        <a:ext cx="3202150" cy="1082499"/>
      </dsp:txXfrm>
    </dsp:sp>
    <dsp:sp modelId="{B4C644A5-A870-4BE5-A709-286E7A59D34F}">
      <dsp:nvSpPr>
        <dsp:cNvPr id="0" name=""/>
        <dsp:cNvSpPr/>
      </dsp:nvSpPr>
      <dsp:spPr>
        <a:xfrm>
          <a:off x="2950464" y="2308689"/>
          <a:ext cx="3319272" cy="859936"/>
        </a:xfrm>
        <a:prstGeom prst="roundRect">
          <a:avLst/>
        </a:prstGeom>
        <a:solidFill>
          <a:srgbClr val="0065A4">
            <a:alpha val="65098"/>
          </a:srgb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AU" sz="1600" kern="1200" dirty="0" smtClean="0">
              <a:latin typeface="Arial" pitchFamily="34" charset="0"/>
              <a:cs typeface="Arial" pitchFamily="34" charset="0"/>
            </a:rPr>
            <a:t>Cooperative management Environmental agencies and landholders</a:t>
          </a:r>
          <a:endParaRPr lang="en-AU" sz="1600" kern="1200" dirty="0">
            <a:latin typeface="Arial" pitchFamily="34" charset="0"/>
            <a:cs typeface="Arial" pitchFamily="34" charset="0"/>
          </a:endParaRPr>
        </a:p>
      </dsp:txBody>
      <dsp:txXfrm>
        <a:off x="2992443" y="2350668"/>
        <a:ext cx="3235314" cy="775978"/>
      </dsp:txXfrm>
    </dsp:sp>
    <dsp:sp modelId="{77C8C194-DDE3-45E1-8C6E-F9547734D81A}">
      <dsp:nvSpPr>
        <dsp:cNvPr id="0" name=""/>
        <dsp:cNvSpPr/>
      </dsp:nvSpPr>
      <dsp:spPr>
        <a:xfrm>
          <a:off x="2950464" y="3228607"/>
          <a:ext cx="3319272" cy="843597"/>
        </a:xfrm>
        <a:prstGeom prst="roundRect">
          <a:avLst/>
        </a:prstGeom>
        <a:solidFill>
          <a:srgbClr val="0065A4">
            <a:alpha val="65098"/>
          </a:srgb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AU" sz="1600" kern="1200" dirty="0" smtClean="0">
              <a:latin typeface="Arial" pitchFamily="34" charset="0"/>
              <a:cs typeface="Arial" pitchFamily="34" charset="0"/>
            </a:rPr>
            <a:t>Evident ecological outcomes</a:t>
          </a:r>
          <a:endParaRPr lang="en-AU" sz="1600" kern="1200" dirty="0">
            <a:latin typeface="Arial" pitchFamily="34" charset="0"/>
            <a:cs typeface="Arial" pitchFamily="34" charset="0"/>
          </a:endParaRPr>
        </a:p>
      </dsp:txBody>
      <dsp:txXfrm>
        <a:off x="2991645" y="3269788"/>
        <a:ext cx="3236910" cy="76123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D193CF-E885-44B3-8629-E7C0717186FF}">
      <dsp:nvSpPr>
        <dsp:cNvPr id="0" name=""/>
        <dsp:cNvSpPr/>
      </dsp:nvSpPr>
      <dsp:spPr>
        <a:xfrm>
          <a:off x="2950464" y="3109"/>
          <a:ext cx="3319272" cy="1183375"/>
        </a:xfrm>
        <a:prstGeom prst="roundRect">
          <a:avLst/>
        </a:prstGeom>
        <a:solidFill>
          <a:srgbClr val="0065A4">
            <a:alpha val="65098"/>
          </a:srgb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US" sz="1600" b="0" kern="1200" baseline="0" dirty="0" err="1" smtClean="0">
              <a:latin typeface="Arial" pitchFamily="34" charset="0"/>
              <a:cs typeface="Arial" pitchFamily="34" charset="0"/>
            </a:rPr>
            <a:t>Ricegrowers</a:t>
          </a:r>
          <a:r>
            <a:rPr lang="en-US" sz="1600" b="0" kern="1200" baseline="0" dirty="0" smtClean="0">
              <a:latin typeface="Arial" pitchFamily="34" charset="0"/>
              <a:cs typeface="Arial" pitchFamily="34" charset="0"/>
            </a:rPr>
            <a:t> Environmental Champions accreditation program</a:t>
          </a:r>
          <a:endParaRPr lang="en-AU" sz="1600" kern="1200" dirty="0">
            <a:latin typeface="Arial" pitchFamily="34" charset="0"/>
            <a:cs typeface="Arial" pitchFamily="34" charset="0"/>
          </a:endParaRPr>
        </a:p>
      </dsp:txBody>
      <dsp:txXfrm>
        <a:off x="3008232" y="60877"/>
        <a:ext cx="3203736" cy="1067839"/>
      </dsp:txXfrm>
    </dsp:sp>
    <dsp:sp modelId="{B4C644A5-A870-4BE5-A709-286E7A59D34F}">
      <dsp:nvSpPr>
        <dsp:cNvPr id="0" name=""/>
        <dsp:cNvSpPr/>
      </dsp:nvSpPr>
      <dsp:spPr>
        <a:xfrm>
          <a:off x="2950464" y="1258401"/>
          <a:ext cx="3319272" cy="1031055"/>
        </a:xfrm>
        <a:prstGeom prst="roundRect">
          <a:avLst/>
        </a:prstGeom>
        <a:solidFill>
          <a:srgbClr val="0065A4">
            <a:alpha val="65098"/>
          </a:srgb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AU" sz="1600" kern="1200" dirty="0" smtClean="0">
              <a:latin typeface="Arial" pitchFamily="34" charset="0"/>
              <a:cs typeface="Arial" pitchFamily="34" charset="0"/>
            </a:rPr>
            <a:t>Bitterns in Rice partnership</a:t>
          </a:r>
          <a:endParaRPr lang="en-AU" sz="1600" kern="1200" dirty="0">
            <a:latin typeface="Arial" pitchFamily="34" charset="0"/>
            <a:cs typeface="Arial" pitchFamily="34" charset="0"/>
          </a:endParaRPr>
        </a:p>
      </dsp:txBody>
      <dsp:txXfrm>
        <a:off x="3000796" y="1308733"/>
        <a:ext cx="3218608" cy="930391"/>
      </dsp:txXfrm>
    </dsp:sp>
    <dsp:sp modelId="{77C8C194-DDE3-45E1-8C6E-F9547734D81A}">
      <dsp:nvSpPr>
        <dsp:cNvPr id="0" name=""/>
        <dsp:cNvSpPr/>
      </dsp:nvSpPr>
      <dsp:spPr>
        <a:xfrm>
          <a:off x="2950464" y="2361374"/>
          <a:ext cx="3319272" cy="1011465"/>
        </a:xfrm>
        <a:prstGeom prst="roundRect">
          <a:avLst/>
        </a:prstGeom>
        <a:solidFill>
          <a:srgbClr val="0065A4">
            <a:alpha val="65098"/>
          </a:srgb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US" sz="1600" b="0" kern="1200" baseline="0" dirty="0" smtClean="0">
              <a:latin typeface="Arial" pitchFamily="34" charset="0"/>
              <a:cs typeface="Arial" pitchFamily="34" charset="0"/>
            </a:rPr>
            <a:t>Ongoing varietal research</a:t>
          </a:r>
          <a:endParaRPr lang="en-AU" sz="1600" kern="1200" dirty="0">
            <a:latin typeface="Arial" pitchFamily="34" charset="0"/>
            <a:cs typeface="Arial" pitchFamily="34" charset="0"/>
          </a:endParaRPr>
        </a:p>
      </dsp:txBody>
      <dsp:txXfrm>
        <a:off x="2999840" y="2410750"/>
        <a:ext cx="3220520" cy="912713"/>
      </dsp:txXfrm>
    </dsp:sp>
    <dsp:sp modelId="{59E11C8B-68E7-406D-B264-8847D87D13F8}">
      <dsp:nvSpPr>
        <dsp:cNvPr id="0" name=""/>
        <dsp:cNvSpPr/>
      </dsp:nvSpPr>
      <dsp:spPr>
        <a:xfrm>
          <a:off x="2950464" y="3444756"/>
          <a:ext cx="3319272" cy="1063173"/>
        </a:xfrm>
        <a:prstGeom prst="roundRect">
          <a:avLst/>
        </a:prstGeom>
        <a:solidFill>
          <a:srgbClr val="0065A4">
            <a:alpha val="65098"/>
          </a:srgb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AU" sz="1600" kern="1200" dirty="0" smtClean="0">
              <a:latin typeface="Arial" pitchFamily="34" charset="0"/>
              <a:cs typeface="Arial" pitchFamily="34" charset="0"/>
            </a:rPr>
            <a:t>Soil mapping and water use efficiency</a:t>
          </a:r>
          <a:endParaRPr lang="en-AU" sz="1600" kern="1200" dirty="0">
            <a:latin typeface="Arial" pitchFamily="34" charset="0"/>
            <a:cs typeface="Arial" pitchFamily="34" charset="0"/>
          </a:endParaRPr>
        </a:p>
      </dsp:txBody>
      <dsp:txXfrm>
        <a:off x="3002364" y="3496656"/>
        <a:ext cx="3215472" cy="95937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D193CF-E885-44B3-8629-E7C0717186FF}">
      <dsp:nvSpPr>
        <dsp:cNvPr id="0" name=""/>
        <dsp:cNvSpPr/>
      </dsp:nvSpPr>
      <dsp:spPr>
        <a:xfrm>
          <a:off x="2950464" y="2545"/>
          <a:ext cx="3319272" cy="960473"/>
        </a:xfrm>
        <a:prstGeom prst="roundRect">
          <a:avLst/>
        </a:prstGeom>
        <a:solidFill>
          <a:srgbClr val="0065A4">
            <a:alpha val="65098"/>
          </a:srgb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US" sz="1600" b="0" kern="1200" baseline="0" dirty="0" smtClean="0">
              <a:latin typeface="Arial" pitchFamily="34" charset="0"/>
              <a:cs typeface="Arial" pitchFamily="34" charset="0"/>
            </a:rPr>
            <a:t>Water reform is hard</a:t>
          </a:r>
          <a:endParaRPr lang="en-AU" sz="1600" kern="1200" dirty="0">
            <a:latin typeface="Arial" pitchFamily="34" charset="0"/>
            <a:cs typeface="Arial" pitchFamily="34" charset="0"/>
          </a:endParaRPr>
        </a:p>
      </dsp:txBody>
      <dsp:txXfrm>
        <a:off x="2997350" y="49431"/>
        <a:ext cx="3225500" cy="866701"/>
      </dsp:txXfrm>
    </dsp:sp>
    <dsp:sp modelId="{B4C644A5-A870-4BE5-A709-286E7A59D34F}">
      <dsp:nvSpPr>
        <dsp:cNvPr id="0" name=""/>
        <dsp:cNvSpPr/>
      </dsp:nvSpPr>
      <dsp:spPr>
        <a:xfrm>
          <a:off x="2950464" y="1021388"/>
          <a:ext cx="3319272" cy="836844"/>
        </a:xfrm>
        <a:prstGeom prst="roundRect">
          <a:avLst/>
        </a:prstGeom>
        <a:solidFill>
          <a:srgbClr val="0065A4">
            <a:alpha val="65098"/>
          </a:srgb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AU" sz="1600" kern="1200" dirty="0" smtClean="0">
              <a:latin typeface="Arial" pitchFamily="34" charset="0"/>
              <a:cs typeface="Arial" pitchFamily="34" charset="0"/>
            </a:rPr>
            <a:t>Agriculture and the Environment must be partners</a:t>
          </a:r>
          <a:endParaRPr lang="en-AU" sz="1600" kern="1200" dirty="0">
            <a:latin typeface="Arial" pitchFamily="34" charset="0"/>
            <a:cs typeface="Arial" pitchFamily="34" charset="0"/>
          </a:endParaRPr>
        </a:p>
      </dsp:txBody>
      <dsp:txXfrm>
        <a:off x="2991315" y="1062239"/>
        <a:ext cx="3237570" cy="755142"/>
      </dsp:txXfrm>
    </dsp:sp>
    <dsp:sp modelId="{77C8C194-DDE3-45E1-8C6E-F9547734D81A}">
      <dsp:nvSpPr>
        <dsp:cNvPr id="0" name=""/>
        <dsp:cNvSpPr/>
      </dsp:nvSpPr>
      <dsp:spPr>
        <a:xfrm>
          <a:off x="2950464" y="1916604"/>
          <a:ext cx="3319272" cy="820944"/>
        </a:xfrm>
        <a:prstGeom prst="roundRect">
          <a:avLst/>
        </a:prstGeom>
        <a:solidFill>
          <a:srgbClr val="0065A4">
            <a:alpha val="65098"/>
          </a:srgb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US" sz="1600" b="0" kern="1200" baseline="0" dirty="0" err="1" smtClean="0">
              <a:latin typeface="Arial" pitchFamily="34" charset="0"/>
              <a:cs typeface="Arial" pitchFamily="34" charset="0"/>
            </a:rPr>
            <a:t>Optimise</a:t>
          </a:r>
          <a:r>
            <a:rPr lang="en-US" sz="1600" b="0" kern="1200" baseline="0" dirty="0" smtClean="0">
              <a:latin typeface="Arial" pitchFamily="34" charset="0"/>
              <a:cs typeface="Arial" pitchFamily="34" charset="0"/>
            </a:rPr>
            <a:t> use of existing infrastructure and programs</a:t>
          </a:r>
          <a:endParaRPr lang="en-AU" sz="1600" kern="1200" dirty="0">
            <a:latin typeface="Arial" pitchFamily="34" charset="0"/>
            <a:cs typeface="Arial" pitchFamily="34" charset="0"/>
          </a:endParaRPr>
        </a:p>
      </dsp:txBody>
      <dsp:txXfrm>
        <a:off x="2990539" y="1956679"/>
        <a:ext cx="3239122" cy="740794"/>
      </dsp:txXfrm>
    </dsp:sp>
    <dsp:sp modelId="{59E11C8B-68E7-406D-B264-8847D87D13F8}">
      <dsp:nvSpPr>
        <dsp:cNvPr id="0" name=""/>
        <dsp:cNvSpPr/>
      </dsp:nvSpPr>
      <dsp:spPr>
        <a:xfrm>
          <a:off x="2950464" y="2795918"/>
          <a:ext cx="3319272" cy="862912"/>
        </a:xfrm>
        <a:prstGeom prst="roundRect">
          <a:avLst/>
        </a:prstGeom>
        <a:solidFill>
          <a:srgbClr val="0065A4">
            <a:alpha val="65098"/>
          </a:srgb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AU" sz="1600" kern="1200" dirty="0" smtClean="0">
              <a:latin typeface="Arial" pitchFamily="34" charset="0"/>
              <a:cs typeface="Arial" pitchFamily="34" charset="0"/>
            </a:rPr>
            <a:t>Use local knowledge</a:t>
          </a:r>
          <a:endParaRPr lang="en-AU" sz="1600" kern="1200" dirty="0">
            <a:latin typeface="Arial" pitchFamily="34" charset="0"/>
            <a:cs typeface="Arial" pitchFamily="34" charset="0"/>
          </a:endParaRPr>
        </a:p>
      </dsp:txBody>
      <dsp:txXfrm>
        <a:off x="2992588" y="2838042"/>
        <a:ext cx="3235024" cy="778664"/>
      </dsp:txXfrm>
    </dsp:sp>
    <dsp:sp modelId="{23C79D58-EF21-4136-A05F-910BE77EA517}">
      <dsp:nvSpPr>
        <dsp:cNvPr id="0" name=""/>
        <dsp:cNvSpPr/>
      </dsp:nvSpPr>
      <dsp:spPr>
        <a:xfrm>
          <a:off x="2950464" y="3717202"/>
          <a:ext cx="3319272" cy="791292"/>
        </a:xfrm>
        <a:prstGeom prst="roundRect">
          <a:avLst/>
        </a:prstGeom>
        <a:solidFill>
          <a:srgbClr val="0065A4">
            <a:alpha val="65098"/>
          </a:srgb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AU" sz="1600" kern="1200" dirty="0" smtClean="0">
              <a:latin typeface="Arial" pitchFamily="34" charset="0"/>
              <a:cs typeface="Arial" pitchFamily="34" charset="0"/>
            </a:rPr>
            <a:t>Community resilience = </a:t>
          </a:r>
        </a:p>
        <a:p>
          <a:pPr lvl="0" algn="ctr" defTabSz="711200" rtl="0">
            <a:lnSpc>
              <a:spcPct val="90000"/>
            </a:lnSpc>
            <a:spcBef>
              <a:spcPct val="0"/>
            </a:spcBef>
            <a:spcAft>
              <a:spcPct val="35000"/>
            </a:spcAft>
          </a:pPr>
          <a:r>
            <a:rPr lang="en-AU" sz="1600" kern="1200" dirty="0" smtClean="0">
              <a:latin typeface="Arial" pitchFamily="34" charset="0"/>
              <a:cs typeface="Arial" pitchFamily="34" charset="0"/>
            </a:rPr>
            <a:t>Environmental custodians</a:t>
          </a:r>
        </a:p>
      </dsp:txBody>
      <dsp:txXfrm>
        <a:off x="2989092" y="3755830"/>
        <a:ext cx="3242016" cy="7140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60817-DEC1-4961-A04D-8B4D0A1F1E62}">
      <dsp:nvSpPr>
        <dsp:cNvPr id="0" name=""/>
        <dsp:cNvSpPr/>
      </dsp:nvSpPr>
      <dsp:spPr>
        <a:xfrm>
          <a:off x="2418807" y="1703"/>
          <a:ext cx="2721157" cy="819292"/>
        </a:xfrm>
        <a:prstGeom prst="roundRect">
          <a:avLst/>
        </a:prstGeom>
        <a:solidFill>
          <a:srgbClr val="0065A4">
            <a:alpha val="65098"/>
          </a:srgb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AU" sz="1800" kern="1200" dirty="0" smtClean="0">
              <a:latin typeface="Arial" pitchFamily="34" charset="0"/>
              <a:cs typeface="Arial" pitchFamily="34" charset="0"/>
            </a:rPr>
            <a:t>Available water entitlement down by over 30%</a:t>
          </a:r>
        </a:p>
      </dsp:txBody>
      <dsp:txXfrm>
        <a:off x="2458802" y="41698"/>
        <a:ext cx="2641167" cy="739302"/>
      </dsp:txXfrm>
    </dsp:sp>
    <dsp:sp modelId="{DC92A8CC-BAE6-4F0F-9D21-057076039B2D}">
      <dsp:nvSpPr>
        <dsp:cNvPr id="0" name=""/>
        <dsp:cNvSpPr/>
      </dsp:nvSpPr>
      <dsp:spPr>
        <a:xfrm>
          <a:off x="2418807" y="861960"/>
          <a:ext cx="2721157" cy="819292"/>
        </a:xfrm>
        <a:prstGeom prst="roundRect">
          <a:avLst/>
        </a:prstGeom>
        <a:solidFill>
          <a:srgbClr val="0065A4">
            <a:alpha val="64706"/>
          </a:srgb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AU" sz="1800" kern="1200" dirty="0" smtClean="0">
              <a:latin typeface="Arial" pitchFamily="34" charset="0"/>
              <a:cs typeface="Arial" pitchFamily="34" charset="0"/>
            </a:rPr>
            <a:t>Initial estimates 20% decline in regional productivity</a:t>
          </a:r>
        </a:p>
      </dsp:txBody>
      <dsp:txXfrm>
        <a:off x="2458802" y="901955"/>
        <a:ext cx="2641167" cy="739302"/>
      </dsp:txXfrm>
    </dsp:sp>
    <dsp:sp modelId="{DC3016CB-7860-4081-A97B-FE2D2687406D}">
      <dsp:nvSpPr>
        <dsp:cNvPr id="0" name=""/>
        <dsp:cNvSpPr/>
      </dsp:nvSpPr>
      <dsp:spPr>
        <a:xfrm>
          <a:off x="2418807" y="1722217"/>
          <a:ext cx="2721157" cy="819292"/>
        </a:xfrm>
        <a:prstGeom prst="roundRect">
          <a:avLst/>
        </a:prstGeom>
        <a:solidFill>
          <a:srgbClr val="0065A4">
            <a:alpha val="65098"/>
          </a:srgb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AU" sz="1800" kern="1200" dirty="0" smtClean="0">
              <a:latin typeface="Arial" pitchFamily="34" charset="0"/>
              <a:cs typeface="Arial" pitchFamily="34" charset="0"/>
            </a:rPr>
            <a:t>Increase in temporary water trade market of 25%</a:t>
          </a:r>
          <a:endParaRPr lang="en-AU" sz="1800" kern="1200" dirty="0">
            <a:latin typeface="Arial" pitchFamily="34" charset="0"/>
            <a:cs typeface="Arial" pitchFamily="34" charset="0"/>
          </a:endParaRPr>
        </a:p>
      </dsp:txBody>
      <dsp:txXfrm>
        <a:off x="2458802" y="1762212"/>
        <a:ext cx="2641167" cy="739302"/>
      </dsp:txXfrm>
    </dsp:sp>
    <dsp:sp modelId="{B75A561E-3252-4ACE-A54E-5E77DA0EAACE}">
      <dsp:nvSpPr>
        <dsp:cNvPr id="0" name=""/>
        <dsp:cNvSpPr/>
      </dsp:nvSpPr>
      <dsp:spPr>
        <a:xfrm>
          <a:off x="2418807" y="2582474"/>
          <a:ext cx="2721157" cy="819292"/>
        </a:xfrm>
        <a:prstGeom prst="roundRect">
          <a:avLst/>
        </a:prstGeom>
        <a:solidFill>
          <a:srgbClr val="0065A4">
            <a:alpha val="65098"/>
          </a:srgb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AU" sz="1800" b="0" kern="1200" dirty="0" smtClean="0">
              <a:latin typeface="Arial" pitchFamily="34" charset="0"/>
              <a:cs typeface="Arial" pitchFamily="34" charset="0"/>
            </a:rPr>
            <a:t>Increase in water delivery costs estimated up to 30%</a:t>
          </a:r>
          <a:endParaRPr lang="en-AU" sz="1800" b="0" kern="1200" dirty="0">
            <a:latin typeface="Arial" pitchFamily="34" charset="0"/>
            <a:cs typeface="Arial" pitchFamily="34" charset="0"/>
          </a:endParaRPr>
        </a:p>
      </dsp:txBody>
      <dsp:txXfrm>
        <a:off x="2458802" y="2622469"/>
        <a:ext cx="2641167" cy="7393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60817-DEC1-4961-A04D-8B4D0A1F1E62}">
      <dsp:nvSpPr>
        <dsp:cNvPr id="0" name=""/>
        <dsp:cNvSpPr/>
      </dsp:nvSpPr>
      <dsp:spPr>
        <a:xfrm>
          <a:off x="2418807" y="1703"/>
          <a:ext cx="2721157" cy="819292"/>
        </a:xfrm>
        <a:prstGeom prst="roundRect">
          <a:avLst/>
        </a:prstGeom>
        <a:solidFill>
          <a:srgbClr val="0065A4">
            <a:alpha val="65098"/>
          </a:srgb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AU" sz="1800" kern="1200" dirty="0" smtClean="0">
              <a:latin typeface="Arial" pitchFamily="34" charset="0"/>
              <a:cs typeface="Arial" pitchFamily="34" charset="0"/>
            </a:rPr>
            <a:t>Less product in a fixed cost business</a:t>
          </a:r>
        </a:p>
      </dsp:txBody>
      <dsp:txXfrm>
        <a:off x="2458802" y="41698"/>
        <a:ext cx="2641167" cy="739302"/>
      </dsp:txXfrm>
    </dsp:sp>
    <dsp:sp modelId="{DC92A8CC-BAE6-4F0F-9D21-057076039B2D}">
      <dsp:nvSpPr>
        <dsp:cNvPr id="0" name=""/>
        <dsp:cNvSpPr/>
      </dsp:nvSpPr>
      <dsp:spPr>
        <a:xfrm>
          <a:off x="2418807" y="861960"/>
          <a:ext cx="2721157" cy="819292"/>
        </a:xfrm>
        <a:prstGeom prst="roundRect">
          <a:avLst/>
        </a:prstGeom>
        <a:solidFill>
          <a:srgbClr val="0065A4">
            <a:alpha val="65098"/>
          </a:srgb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AU" sz="1800" kern="1200" dirty="0" smtClean="0">
              <a:latin typeface="Arial" pitchFamily="34" charset="0"/>
              <a:cs typeface="Arial" pitchFamily="34" charset="0"/>
            </a:rPr>
            <a:t>Lower revenue for infrastructure operators</a:t>
          </a:r>
        </a:p>
      </dsp:txBody>
      <dsp:txXfrm>
        <a:off x="2458802" y="901955"/>
        <a:ext cx="2641167" cy="739302"/>
      </dsp:txXfrm>
    </dsp:sp>
    <dsp:sp modelId="{DC3016CB-7860-4081-A97B-FE2D2687406D}">
      <dsp:nvSpPr>
        <dsp:cNvPr id="0" name=""/>
        <dsp:cNvSpPr/>
      </dsp:nvSpPr>
      <dsp:spPr>
        <a:xfrm>
          <a:off x="2418807" y="1722217"/>
          <a:ext cx="2721157" cy="819292"/>
        </a:xfrm>
        <a:prstGeom prst="roundRect">
          <a:avLst/>
        </a:prstGeom>
        <a:solidFill>
          <a:srgbClr val="0065A4">
            <a:alpha val="65098"/>
          </a:srgb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AU" sz="1800" kern="1200" dirty="0" smtClean="0">
              <a:latin typeface="Arial" pitchFamily="34" charset="0"/>
              <a:cs typeface="Arial" pitchFamily="34" charset="0"/>
            </a:rPr>
            <a:t>New technology = higher maintenance and depreciation</a:t>
          </a:r>
          <a:endParaRPr lang="en-AU" sz="1800" kern="1200" dirty="0">
            <a:latin typeface="Arial" pitchFamily="34" charset="0"/>
            <a:cs typeface="Arial" pitchFamily="34" charset="0"/>
          </a:endParaRPr>
        </a:p>
      </dsp:txBody>
      <dsp:txXfrm>
        <a:off x="2458802" y="1762212"/>
        <a:ext cx="2641167" cy="739302"/>
      </dsp:txXfrm>
    </dsp:sp>
    <dsp:sp modelId="{B75A561E-3252-4ACE-A54E-5E77DA0EAACE}">
      <dsp:nvSpPr>
        <dsp:cNvPr id="0" name=""/>
        <dsp:cNvSpPr/>
      </dsp:nvSpPr>
      <dsp:spPr>
        <a:xfrm>
          <a:off x="2418807" y="2582474"/>
          <a:ext cx="2721157" cy="819292"/>
        </a:xfrm>
        <a:prstGeom prst="roundRect">
          <a:avLst/>
        </a:prstGeom>
        <a:solidFill>
          <a:srgbClr val="0065A4">
            <a:alpha val="65098"/>
          </a:srgb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AU" sz="1800" b="0" kern="1200" dirty="0" smtClean="0">
              <a:latin typeface="Arial" pitchFamily="34" charset="0"/>
              <a:cs typeface="Arial" pitchFamily="34" charset="0"/>
            </a:rPr>
            <a:t>Unsustainable </a:t>
          </a:r>
          <a:r>
            <a:rPr lang="en-AU" sz="1800" b="0" kern="1200" dirty="0" smtClean="0">
              <a:latin typeface="Arial" pitchFamily="34" charset="0"/>
              <a:cs typeface="Arial" pitchFamily="34" charset="0"/>
            </a:rPr>
            <a:t>infrastructure</a:t>
          </a:r>
          <a:endParaRPr lang="en-AU" sz="1800" b="0" kern="1200" dirty="0">
            <a:latin typeface="Arial" pitchFamily="34" charset="0"/>
            <a:cs typeface="Arial" pitchFamily="34" charset="0"/>
          </a:endParaRPr>
        </a:p>
      </dsp:txBody>
      <dsp:txXfrm>
        <a:off x="2458802" y="2622469"/>
        <a:ext cx="2641167" cy="7393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A875FF-B17E-48ED-B8E3-9B7665908764}">
      <dsp:nvSpPr>
        <dsp:cNvPr id="0" name=""/>
        <dsp:cNvSpPr/>
      </dsp:nvSpPr>
      <dsp:spPr>
        <a:xfrm>
          <a:off x="2504" y="261119"/>
          <a:ext cx="2442181" cy="976872"/>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rtl="0">
            <a:lnSpc>
              <a:spcPct val="90000"/>
            </a:lnSpc>
            <a:spcBef>
              <a:spcPct val="0"/>
            </a:spcBef>
            <a:spcAft>
              <a:spcPct val="35000"/>
            </a:spcAft>
          </a:pPr>
          <a:r>
            <a:rPr lang="en-AU" sz="1800" b="1" kern="1200" baseline="0" dirty="0" smtClean="0">
              <a:latin typeface="Arial" pitchFamily="34" charset="0"/>
              <a:cs typeface="Arial" pitchFamily="34" charset="0"/>
            </a:rPr>
            <a:t>Water Entitlements</a:t>
          </a:r>
          <a:endParaRPr lang="en-AU" sz="1800" kern="1200" dirty="0">
            <a:latin typeface="Arial" pitchFamily="34" charset="0"/>
            <a:cs typeface="Arial" pitchFamily="34" charset="0"/>
          </a:endParaRPr>
        </a:p>
      </dsp:txBody>
      <dsp:txXfrm>
        <a:off x="2504" y="261119"/>
        <a:ext cx="2442181" cy="976872"/>
      </dsp:txXfrm>
    </dsp:sp>
    <dsp:sp modelId="{E1D935CD-85A6-43F4-B91B-A4B9BFCC24F2}">
      <dsp:nvSpPr>
        <dsp:cNvPr id="0" name=""/>
        <dsp:cNvSpPr/>
      </dsp:nvSpPr>
      <dsp:spPr>
        <a:xfrm>
          <a:off x="2504" y="1237992"/>
          <a:ext cx="2442181" cy="3479287"/>
        </a:xfrm>
        <a:prstGeom prst="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AU" sz="1600" b="0" kern="1200" dirty="0" smtClean="0">
              <a:latin typeface="Arial" pitchFamily="34" charset="0"/>
              <a:cs typeface="Arial" pitchFamily="34" charset="0"/>
            </a:rPr>
            <a:t>Stock and Domestic</a:t>
          </a:r>
          <a:endParaRPr lang="en-AU" sz="1600" b="0" kern="1200" dirty="0" smtClean="0">
            <a:latin typeface="Arial" pitchFamily="34" charset="0"/>
            <a:cs typeface="Arial" pitchFamily="34" charset="0"/>
          </a:endParaRPr>
        </a:p>
        <a:p>
          <a:pPr marL="171450" lvl="1" indent="-171450" algn="l" defTabSz="711200" rtl="0">
            <a:lnSpc>
              <a:spcPct val="90000"/>
            </a:lnSpc>
            <a:spcBef>
              <a:spcPct val="0"/>
            </a:spcBef>
            <a:spcAft>
              <a:spcPct val="15000"/>
            </a:spcAft>
            <a:buChar char="••"/>
          </a:pPr>
          <a:r>
            <a:rPr lang="en-AU" sz="1600" b="0" kern="1200" baseline="0" dirty="0" smtClean="0">
              <a:latin typeface="Arial" pitchFamily="34" charset="0"/>
              <a:cs typeface="Arial" pitchFamily="34" charset="0"/>
            </a:rPr>
            <a:t>High Security Town</a:t>
          </a:r>
          <a:endParaRPr lang="en-AU" sz="1600" b="0" kern="1200" dirty="0" smtClean="0">
            <a:latin typeface="Arial" pitchFamily="34" charset="0"/>
            <a:cs typeface="Arial" pitchFamily="34" charset="0"/>
          </a:endParaRPr>
        </a:p>
        <a:p>
          <a:pPr marL="171450" lvl="1" indent="-171450" algn="l" defTabSz="711200" rtl="0">
            <a:lnSpc>
              <a:spcPct val="90000"/>
            </a:lnSpc>
            <a:spcBef>
              <a:spcPct val="0"/>
            </a:spcBef>
            <a:spcAft>
              <a:spcPct val="15000"/>
            </a:spcAft>
            <a:buChar char="••"/>
          </a:pPr>
          <a:r>
            <a:rPr lang="en-AU" sz="1600" b="0" kern="1200" baseline="0" dirty="0" smtClean="0">
              <a:latin typeface="Arial" pitchFamily="34" charset="0"/>
              <a:cs typeface="Arial" pitchFamily="34" charset="0"/>
            </a:rPr>
            <a:t>High Security Irrigation</a:t>
          </a:r>
          <a:endParaRPr lang="en-AU" sz="1600" b="0" kern="1200" dirty="0" smtClean="0">
            <a:latin typeface="Arial" pitchFamily="34" charset="0"/>
            <a:cs typeface="Arial" pitchFamily="34" charset="0"/>
          </a:endParaRPr>
        </a:p>
        <a:p>
          <a:pPr marL="171450" lvl="1" indent="-171450" algn="l" defTabSz="711200" rtl="0">
            <a:lnSpc>
              <a:spcPct val="90000"/>
            </a:lnSpc>
            <a:spcBef>
              <a:spcPct val="0"/>
            </a:spcBef>
            <a:spcAft>
              <a:spcPct val="15000"/>
            </a:spcAft>
            <a:buChar char="••"/>
          </a:pPr>
          <a:r>
            <a:rPr lang="en-AU" sz="1600" b="0" kern="1200" baseline="0" dirty="0" smtClean="0">
              <a:latin typeface="Arial" pitchFamily="34" charset="0"/>
              <a:cs typeface="Arial" pitchFamily="34" charset="0"/>
            </a:rPr>
            <a:t>General Security</a:t>
          </a:r>
          <a:endParaRPr lang="en-AU" sz="1600" b="0" kern="1200" dirty="0" smtClean="0">
            <a:latin typeface="Arial" pitchFamily="34" charset="0"/>
            <a:cs typeface="Arial" pitchFamily="34" charset="0"/>
          </a:endParaRPr>
        </a:p>
        <a:p>
          <a:pPr marL="171450" lvl="1" indent="-171450" algn="l" defTabSz="711200" rtl="0">
            <a:lnSpc>
              <a:spcPct val="90000"/>
            </a:lnSpc>
            <a:spcBef>
              <a:spcPct val="0"/>
            </a:spcBef>
            <a:spcAft>
              <a:spcPct val="15000"/>
            </a:spcAft>
            <a:buChar char="••"/>
          </a:pPr>
          <a:r>
            <a:rPr lang="en-AU" sz="1600" b="0" kern="1200" dirty="0" smtClean="0">
              <a:latin typeface="Arial" pitchFamily="34" charset="0"/>
              <a:cs typeface="Arial" pitchFamily="34" charset="0"/>
            </a:rPr>
            <a:t>Irrigation and General security can be traded</a:t>
          </a:r>
          <a:endParaRPr lang="en-AU" sz="1600" b="0" kern="1200" dirty="0" smtClean="0">
            <a:latin typeface="Arial" pitchFamily="34" charset="0"/>
            <a:cs typeface="Arial" pitchFamily="34" charset="0"/>
          </a:endParaRPr>
        </a:p>
        <a:p>
          <a:pPr marL="171450" lvl="1" indent="-171450" algn="l" defTabSz="711200" rtl="0">
            <a:lnSpc>
              <a:spcPct val="90000"/>
            </a:lnSpc>
            <a:spcBef>
              <a:spcPct val="0"/>
            </a:spcBef>
            <a:spcAft>
              <a:spcPct val="15000"/>
            </a:spcAft>
            <a:buChar char="••"/>
          </a:pPr>
          <a:endParaRPr lang="en-AU" sz="1600" b="0" kern="1200" dirty="0" smtClean="0">
            <a:latin typeface="Arial" pitchFamily="34" charset="0"/>
            <a:cs typeface="Arial" pitchFamily="34" charset="0"/>
          </a:endParaRPr>
        </a:p>
        <a:p>
          <a:pPr marL="171450" lvl="1" indent="-171450" algn="l" defTabSz="711200" rtl="0">
            <a:lnSpc>
              <a:spcPct val="90000"/>
            </a:lnSpc>
            <a:spcBef>
              <a:spcPct val="0"/>
            </a:spcBef>
            <a:spcAft>
              <a:spcPct val="15000"/>
            </a:spcAft>
            <a:buChar char="••"/>
          </a:pPr>
          <a:r>
            <a:rPr lang="en-AU" sz="1600" b="0" kern="1200" baseline="0" dirty="0" smtClean="0">
              <a:latin typeface="Arial" pitchFamily="34" charset="0"/>
              <a:cs typeface="Arial" pitchFamily="34" charset="0"/>
            </a:rPr>
            <a:t>The right against which water is allocated</a:t>
          </a:r>
          <a:br>
            <a:rPr lang="en-AU" sz="1600" b="0" kern="1200" baseline="0" dirty="0" smtClean="0">
              <a:latin typeface="Arial" pitchFamily="34" charset="0"/>
              <a:cs typeface="Arial" pitchFamily="34" charset="0"/>
            </a:rPr>
          </a:br>
          <a:r>
            <a:rPr lang="en-AU" sz="1600" b="0" kern="1200" baseline="0" dirty="0" smtClean="0">
              <a:latin typeface="Arial" pitchFamily="34" charset="0"/>
              <a:cs typeface="Arial" pitchFamily="34" charset="0"/>
            </a:rPr>
            <a:t/>
          </a:r>
          <a:br>
            <a:rPr lang="en-AU" sz="1600" b="0" kern="1200" baseline="0" dirty="0" smtClean="0">
              <a:latin typeface="Arial" pitchFamily="34" charset="0"/>
              <a:cs typeface="Arial" pitchFamily="34" charset="0"/>
            </a:rPr>
          </a:br>
          <a:r>
            <a:rPr lang="en-AU" sz="1600" b="0" kern="1200" baseline="0" dirty="0" smtClean="0">
              <a:latin typeface="Arial" pitchFamily="34" charset="0"/>
              <a:cs typeface="Arial" pitchFamily="34" charset="0"/>
            </a:rPr>
            <a:t/>
          </a:r>
          <a:br>
            <a:rPr lang="en-AU" sz="1600" b="0" kern="1200" baseline="0" dirty="0" smtClean="0">
              <a:latin typeface="Arial" pitchFamily="34" charset="0"/>
              <a:cs typeface="Arial" pitchFamily="34" charset="0"/>
            </a:rPr>
          </a:br>
          <a:r>
            <a:rPr lang="en-AU" sz="1600" b="0" kern="1200" baseline="0" dirty="0" smtClean="0">
              <a:latin typeface="Arial" pitchFamily="34" charset="0"/>
              <a:cs typeface="Arial" pitchFamily="34" charset="0"/>
            </a:rPr>
            <a:t>1WE = 1ML  </a:t>
          </a:r>
        </a:p>
        <a:p>
          <a:pPr marL="171450" lvl="1" indent="-171450" algn="l" defTabSz="711200" rtl="0">
            <a:lnSpc>
              <a:spcPct val="90000"/>
            </a:lnSpc>
            <a:spcBef>
              <a:spcPct val="0"/>
            </a:spcBef>
            <a:spcAft>
              <a:spcPct val="15000"/>
            </a:spcAft>
            <a:buChar char="••"/>
          </a:pPr>
          <a:r>
            <a:rPr lang="en-AU" sz="1600" b="0" kern="1200" baseline="0" dirty="0" smtClean="0">
              <a:latin typeface="Arial" pitchFamily="34" charset="0"/>
              <a:cs typeface="Arial" pitchFamily="34" charset="0"/>
            </a:rPr>
            <a:t>At 100% availability</a:t>
          </a:r>
          <a:endParaRPr lang="en-AU" sz="1600" b="0" kern="1200" dirty="0" smtClean="0">
            <a:latin typeface="Arial" pitchFamily="34" charset="0"/>
            <a:cs typeface="Arial" pitchFamily="34" charset="0"/>
          </a:endParaRPr>
        </a:p>
      </dsp:txBody>
      <dsp:txXfrm>
        <a:off x="2504" y="1237992"/>
        <a:ext cx="2442181" cy="3479287"/>
      </dsp:txXfrm>
    </dsp:sp>
    <dsp:sp modelId="{9E37C262-C37C-474B-8A34-97F45B1EB3DC}">
      <dsp:nvSpPr>
        <dsp:cNvPr id="0" name=""/>
        <dsp:cNvSpPr/>
      </dsp:nvSpPr>
      <dsp:spPr>
        <a:xfrm>
          <a:off x="2786591" y="261119"/>
          <a:ext cx="2442181" cy="976872"/>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rtl="0">
            <a:lnSpc>
              <a:spcPct val="90000"/>
            </a:lnSpc>
            <a:spcBef>
              <a:spcPct val="0"/>
            </a:spcBef>
            <a:spcAft>
              <a:spcPct val="35000"/>
            </a:spcAft>
          </a:pPr>
          <a:r>
            <a:rPr lang="en-AU" sz="1800" b="1" kern="1200" baseline="0" dirty="0" smtClean="0">
              <a:latin typeface="Arial" pitchFamily="34" charset="0"/>
              <a:cs typeface="Arial" pitchFamily="34" charset="0"/>
            </a:rPr>
            <a:t>Delivery Entitlements</a:t>
          </a:r>
        </a:p>
      </dsp:txBody>
      <dsp:txXfrm>
        <a:off x="2786591" y="261119"/>
        <a:ext cx="2442181" cy="976872"/>
      </dsp:txXfrm>
    </dsp:sp>
    <dsp:sp modelId="{D32BB917-458D-4EB0-BCD7-43238D8081F2}">
      <dsp:nvSpPr>
        <dsp:cNvPr id="0" name=""/>
        <dsp:cNvSpPr/>
      </dsp:nvSpPr>
      <dsp:spPr>
        <a:xfrm>
          <a:off x="2786591" y="1237992"/>
          <a:ext cx="2442181" cy="3479287"/>
        </a:xfrm>
        <a:prstGeom prst="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AU" sz="1600" b="0" kern="1200" baseline="0" dirty="0" smtClean="0">
              <a:latin typeface="Arial" pitchFamily="34" charset="0"/>
              <a:cs typeface="Arial" pitchFamily="34" charset="0"/>
            </a:rPr>
            <a:t>Specific to an irrigation infrastructure operator</a:t>
          </a:r>
          <a:endParaRPr lang="en-AU" sz="1600" kern="1200" dirty="0">
            <a:latin typeface="Arial" pitchFamily="34" charset="0"/>
            <a:cs typeface="Arial" pitchFamily="34" charset="0"/>
          </a:endParaRPr>
        </a:p>
        <a:p>
          <a:pPr marL="171450" lvl="1" indent="-171450" algn="l" defTabSz="711200" rtl="0">
            <a:lnSpc>
              <a:spcPct val="90000"/>
            </a:lnSpc>
            <a:spcBef>
              <a:spcPct val="0"/>
            </a:spcBef>
            <a:spcAft>
              <a:spcPct val="15000"/>
            </a:spcAft>
            <a:buChar char="••"/>
          </a:pPr>
          <a:r>
            <a:rPr lang="en-AU" sz="1600" b="0" kern="1200" baseline="0" dirty="0" smtClean="0">
              <a:latin typeface="Arial" pitchFamily="34" charset="0"/>
              <a:cs typeface="Arial" pitchFamily="34" charset="0"/>
            </a:rPr>
            <a:t>Cannot be traded outside irrigation district</a:t>
          </a:r>
          <a:endParaRPr lang="en-AU" sz="1600" kern="1200" dirty="0">
            <a:latin typeface="Arial" pitchFamily="34" charset="0"/>
            <a:cs typeface="Arial" pitchFamily="34" charset="0"/>
          </a:endParaRPr>
        </a:p>
        <a:p>
          <a:pPr marL="171450" lvl="1" indent="-171450" algn="l" defTabSz="711200" rtl="0">
            <a:lnSpc>
              <a:spcPct val="90000"/>
            </a:lnSpc>
            <a:spcBef>
              <a:spcPct val="0"/>
            </a:spcBef>
            <a:spcAft>
              <a:spcPct val="15000"/>
            </a:spcAft>
            <a:buChar char="••"/>
          </a:pPr>
          <a:endParaRPr lang="en-AU" sz="1600" kern="1200" dirty="0">
            <a:latin typeface="Arial" pitchFamily="34" charset="0"/>
            <a:cs typeface="Arial" pitchFamily="34" charset="0"/>
          </a:endParaRPr>
        </a:p>
        <a:p>
          <a:pPr marL="171450" lvl="1" indent="-171450" algn="l" defTabSz="711200" rtl="0">
            <a:lnSpc>
              <a:spcPct val="90000"/>
            </a:lnSpc>
            <a:spcBef>
              <a:spcPct val="0"/>
            </a:spcBef>
            <a:spcAft>
              <a:spcPct val="15000"/>
            </a:spcAft>
            <a:buChar char="••"/>
          </a:pPr>
          <a:r>
            <a:rPr lang="en-AU" sz="1600" b="0" kern="1200" baseline="0" dirty="0" smtClean="0">
              <a:latin typeface="Arial" pitchFamily="34" charset="0"/>
              <a:cs typeface="Arial" pitchFamily="34" charset="0"/>
            </a:rPr>
            <a:t>The right to have water delivered</a:t>
          </a:r>
          <a:br>
            <a:rPr lang="en-AU" sz="1600" b="0" kern="1200" baseline="0" dirty="0" smtClean="0">
              <a:latin typeface="Arial" pitchFamily="34" charset="0"/>
              <a:cs typeface="Arial" pitchFamily="34" charset="0"/>
            </a:rPr>
          </a:br>
          <a:endParaRPr lang="en-AU" sz="1600" kern="1200" dirty="0">
            <a:latin typeface="Arial" pitchFamily="34" charset="0"/>
            <a:cs typeface="Arial" pitchFamily="34" charset="0"/>
          </a:endParaRPr>
        </a:p>
        <a:p>
          <a:pPr marL="171450" lvl="1" indent="-171450" algn="l" defTabSz="711200" rtl="0">
            <a:lnSpc>
              <a:spcPct val="90000"/>
            </a:lnSpc>
            <a:spcBef>
              <a:spcPct val="0"/>
            </a:spcBef>
            <a:spcAft>
              <a:spcPct val="15000"/>
            </a:spcAft>
            <a:buChar char="••"/>
          </a:pPr>
          <a:endParaRPr lang="en-AU" sz="1600" kern="1200" dirty="0">
            <a:latin typeface="Arial" pitchFamily="34" charset="0"/>
            <a:cs typeface="Arial" pitchFamily="34" charset="0"/>
          </a:endParaRPr>
        </a:p>
        <a:p>
          <a:pPr marL="171450" lvl="1" indent="-171450" algn="l" defTabSz="711200" rtl="0">
            <a:lnSpc>
              <a:spcPct val="90000"/>
            </a:lnSpc>
            <a:spcBef>
              <a:spcPct val="0"/>
            </a:spcBef>
            <a:spcAft>
              <a:spcPct val="15000"/>
            </a:spcAft>
            <a:buChar char="••"/>
          </a:pPr>
          <a:endParaRPr lang="en-AU" sz="1600" kern="1200" dirty="0">
            <a:latin typeface="Arial" pitchFamily="34" charset="0"/>
            <a:cs typeface="Arial" pitchFamily="34" charset="0"/>
          </a:endParaRPr>
        </a:p>
        <a:p>
          <a:pPr marL="171450" lvl="1" indent="-171450" algn="l" defTabSz="711200" rtl="0">
            <a:lnSpc>
              <a:spcPct val="90000"/>
            </a:lnSpc>
            <a:spcBef>
              <a:spcPct val="0"/>
            </a:spcBef>
            <a:spcAft>
              <a:spcPct val="15000"/>
            </a:spcAft>
            <a:buChar char="••"/>
          </a:pPr>
          <a:endParaRPr lang="en-AU" sz="1600" kern="1200" dirty="0">
            <a:latin typeface="Arial" pitchFamily="34" charset="0"/>
            <a:cs typeface="Arial" pitchFamily="34" charset="0"/>
          </a:endParaRPr>
        </a:p>
        <a:p>
          <a:pPr marL="171450" lvl="1" indent="-171450" algn="l" defTabSz="711200" rtl="0">
            <a:lnSpc>
              <a:spcPct val="90000"/>
            </a:lnSpc>
            <a:spcBef>
              <a:spcPct val="0"/>
            </a:spcBef>
            <a:spcAft>
              <a:spcPct val="15000"/>
            </a:spcAft>
            <a:buChar char="••"/>
          </a:pPr>
          <a:r>
            <a:rPr lang="en-AU" sz="1600" b="0" kern="1200" baseline="0" dirty="0" smtClean="0">
              <a:latin typeface="Arial" pitchFamily="34" charset="0"/>
              <a:cs typeface="Arial" pitchFamily="34" charset="0"/>
            </a:rPr>
            <a:t>1DE = 1.2ML delivered at standard fee</a:t>
          </a:r>
          <a:endParaRPr lang="en-AU" sz="1600" kern="1200" dirty="0">
            <a:latin typeface="Arial" pitchFamily="34" charset="0"/>
            <a:cs typeface="Arial" pitchFamily="34" charset="0"/>
          </a:endParaRPr>
        </a:p>
      </dsp:txBody>
      <dsp:txXfrm>
        <a:off x="2786591" y="1237992"/>
        <a:ext cx="2442181" cy="3479287"/>
      </dsp:txXfrm>
    </dsp:sp>
    <dsp:sp modelId="{909B511D-3320-4BE3-812A-B08275AAAC6D}">
      <dsp:nvSpPr>
        <dsp:cNvPr id="0" name=""/>
        <dsp:cNvSpPr/>
      </dsp:nvSpPr>
      <dsp:spPr>
        <a:xfrm>
          <a:off x="5570678" y="261119"/>
          <a:ext cx="2442181" cy="976872"/>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rtl="0">
            <a:lnSpc>
              <a:spcPct val="90000"/>
            </a:lnSpc>
            <a:spcBef>
              <a:spcPct val="0"/>
            </a:spcBef>
            <a:spcAft>
              <a:spcPct val="35000"/>
            </a:spcAft>
          </a:pPr>
          <a:r>
            <a:rPr lang="en-AU" sz="1800" b="1" kern="1200" baseline="0" dirty="0" smtClean="0">
              <a:latin typeface="Arial" pitchFamily="34" charset="0"/>
              <a:cs typeface="Arial" pitchFamily="34" charset="0"/>
            </a:rPr>
            <a:t>Allocation</a:t>
          </a:r>
          <a:endParaRPr lang="en-AU" sz="1800" kern="1200" dirty="0">
            <a:latin typeface="Arial" pitchFamily="34" charset="0"/>
            <a:cs typeface="Arial" pitchFamily="34" charset="0"/>
          </a:endParaRPr>
        </a:p>
      </dsp:txBody>
      <dsp:txXfrm>
        <a:off x="5570678" y="261119"/>
        <a:ext cx="2442181" cy="976872"/>
      </dsp:txXfrm>
    </dsp:sp>
    <dsp:sp modelId="{5B90A94F-E89B-4CE7-A74C-4D3165941C07}">
      <dsp:nvSpPr>
        <dsp:cNvPr id="0" name=""/>
        <dsp:cNvSpPr/>
      </dsp:nvSpPr>
      <dsp:spPr>
        <a:xfrm>
          <a:off x="5570678" y="1237992"/>
          <a:ext cx="2442181" cy="3479287"/>
        </a:xfrm>
        <a:prstGeom prst="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AU" sz="1600" b="0" kern="1200" baseline="0" dirty="0" smtClean="0">
              <a:latin typeface="Arial" pitchFamily="34" charset="0"/>
              <a:cs typeface="Arial" pitchFamily="34" charset="0"/>
            </a:rPr>
            <a:t>Announced by State authority</a:t>
          </a:r>
          <a:endParaRPr lang="en-AU" sz="1600" b="0" kern="1200" dirty="0">
            <a:latin typeface="Arial" pitchFamily="34" charset="0"/>
            <a:cs typeface="Arial" pitchFamily="34" charset="0"/>
          </a:endParaRPr>
        </a:p>
        <a:p>
          <a:pPr marL="171450" lvl="1" indent="-171450" algn="l" defTabSz="711200" rtl="0">
            <a:lnSpc>
              <a:spcPct val="90000"/>
            </a:lnSpc>
            <a:spcBef>
              <a:spcPct val="0"/>
            </a:spcBef>
            <a:spcAft>
              <a:spcPct val="15000"/>
            </a:spcAft>
            <a:buChar char="••"/>
          </a:pPr>
          <a:r>
            <a:rPr lang="en-AU" sz="1600" b="0" kern="1200" baseline="0" dirty="0" smtClean="0">
              <a:latin typeface="Arial" pitchFamily="34" charset="0"/>
              <a:cs typeface="Arial" pitchFamily="34" charset="0"/>
            </a:rPr>
            <a:t>First announcement   </a:t>
          </a:r>
          <a:br>
            <a:rPr lang="en-AU" sz="1600" b="0" kern="1200" baseline="0" dirty="0" smtClean="0">
              <a:latin typeface="Arial" pitchFamily="34" charset="0"/>
              <a:cs typeface="Arial" pitchFamily="34" charset="0"/>
            </a:rPr>
          </a:br>
          <a:r>
            <a:rPr lang="en-AU" sz="1600" b="0" kern="1200" baseline="0" dirty="0" smtClean="0">
              <a:latin typeface="Arial" pitchFamily="34" charset="0"/>
              <a:cs typeface="Arial" pitchFamily="34" charset="0"/>
            </a:rPr>
            <a:t>1 July</a:t>
          </a:r>
          <a:endParaRPr lang="en-AU" sz="1600" b="0" kern="1200" dirty="0">
            <a:latin typeface="Arial" pitchFamily="34" charset="0"/>
            <a:cs typeface="Arial" pitchFamily="34" charset="0"/>
          </a:endParaRPr>
        </a:p>
        <a:p>
          <a:pPr marL="171450" lvl="1" indent="-171450" algn="l" defTabSz="711200" rtl="0">
            <a:lnSpc>
              <a:spcPct val="90000"/>
            </a:lnSpc>
            <a:spcBef>
              <a:spcPct val="0"/>
            </a:spcBef>
            <a:spcAft>
              <a:spcPct val="15000"/>
            </a:spcAft>
            <a:buChar char="••"/>
          </a:pPr>
          <a:r>
            <a:rPr lang="en-AU" sz="1600" b="0" kern="1200" baseline="0" dirty="0" smtClean="0">
              <a:latin typeface="Arial" pitchFamily="34" charset="0"/>
              <a:cs typeface="Arial" pitchFamily="34" charset="0"/>
            </a:rPr>
            <a:t>Reviewed fortnightly</a:t>
          </a:r>
          <a:br>
            <a:rPr lang="en-AU" sz="1600" b="0" kern="1200" baseline="0" dirty="0" smtClean="0">
              <a:latin typeface="Arial" pitchFamily="34" charset="0"/>
              <a:cs typeface="Arial" pitchFamily="34" charset="0"/>
            </a:rPr>
          </a:br>
          <a:r>
            <a:rPr lang="en-AU" sz="1600" b="0" kern="1200" baseline="0" dirty="0" smtClean="0">
              <a:latin typeface="Arial" pitchFamily="34" charset="0"/>
              <a:cs typeface="Arial" pitchFamily="34" charset="0"/>
            </a:rPr>
            <a:t>until 100% is reached</a:t>
          </a:r>
          <a:endParaRPr lang="en-AU" sz="1600" b="0" kern="1200" dirty="0">
            <a:latin typeface="Arial" pitchFamily="34" charset="0"/>
            <a:cs typeface="Arial" pitchFamily="34" charset="0"/>
          </a:endParaRPr>
        </a:p>
        <a:p>
          <a:pPr marL="171450" lvl="1" indent="-171450" algn="l" defTabSz="711200" rtl="0">
            <a:lnSpc>
              <a:spcPct val="90000"/>
            </a:lnSpc>
            <a:spcBef>
              <a:spcPct val="0"/>
            </a:spcBef>
            <a:spcAft>
              <a:spcPct val="15000"/>
            </a:spcAft>
            <a:buChar char="••"/>
          </a:pPr>
          <a:r>
            <a:rPr lang="en-AU" sz="1600" b="0" kern="1200" baseline="0" dirty="0" smtClean="0">
              <a:latin typeface="Arial" pitchFamily="34" charset="0"/>
              <a:cs typeface="Arial" pitchFamily="34" charset="0"/>
            </a:rPr>
            <a:t>Allocation can be</a:t>
          </a:r>
          <a:br>
            <a:rPr lang="en-AU" sz="1600" b="0" kern="1200" baseline="0" dirty="0" smtClean="0">
              <a:latin typeface="Arial" pitchFamily="34" charset="0"/>
              <a:cs typeface="Arial" pitchFamily="34" charset="0"/>
            </a:rPr>
          </a:br>
          <a:r>
            <a:rPr lang="en-AU" sz="1600" b="0" kern="1200" baseline="0" dirty="0" smtClean="0">
              <a:latin typeface="Arial" pitchFamily="34" charset="0"/>
              <a:cs typeface="Arial" pitchFamily="34" charset="0"/>
            </a:rPr>
            <a:t>traded on the annual </a:t>
          </a:r>
          <a:br>
            <a:rPr lang="en-AU" sz="1600" b="0" kern="1200" baseline="0" dirty="0" smtClean="0">
              <a:latin typeface="Arial" pitchFamily="34" charset="0"/>
              <a:cs typeface="Arial" pitchFamily="34" charset="0"/>
            </a:rPr>
          </a:br>
          <a:r>
            <a:rPr lang="en-AU" sz="1600" b="0" kern="1200" baseline="0" dirty="0" smtClean="0">
              <a:latin typeface="Arial" pitchFamily="34" charset="0"/>
              <a:cs typeface="Arial" pitchFamily="34" charset="0"/>
            </a:rPr>
            <a:t>market</a:t>
          </a:r>
          <a:endParaRPr lang="en-AU" sz="1600" b="0" kern="1200" dirty="0" smtClean="0">
            <a:latin typeface="Arial" pitchFamily="34" charset="0"/>
            <a:cs typeface="Arial" pitchFamily="34" charset="0"/>
          </a:endParaRPr>
        </a:p>
        <a:p>
          <a:pPr marL="171450" lvl="1" indent="-171450" algn="l" defTabSz="711200" rtl="0">
            <a:lnSpc>
              <a:spcPct val="90000"/>
            </a:lnSpc>
            <a:spcBef>
              <a:spcPct val="0"/>
            </a:spcBef>
            <a:spcAft>
              <a:spcPct val="15000"/>
            </a:spcAft>
            <a:buChar char="••"/>
          </a:pPr>
          <a:endParaRPr lang="en-AU" sz="1600" b="0" kern="1200" dirty="0">
            <a:latin typeface="Arial" pitchFamily="34" charset="0"/>
            <a:cs typeface="Arial" pitchFamily="34" charset="0"/>
          </a:endParaRPr>
        </a:p>
      </dsp:txBody>
      <dsp:txXfrm>
        <a:off x="5570678" y="1237992"/>
        <a:ext cx="2442181" cy="34792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8B2316-D2D1-46F7-ACF9-629C8F4B7B48}">
      <dsp:nvSpPr>
        <dsp:cNvPr id="0" name=""/>
        <dsp:cNvSpPr/>
      </dsp:nvSpPr>
      <dsp:spPr>
        <a:xfrm rot="5400000">
          <a:off x="2142418" y="831354"/>
          <a:ext cx="715609" cy="814696"/>
        </a:xfrm>
        <a:prstGeom prst="bentUpArrow">
          <a:avLst>
            <a:gd name="adj1" fmla="val 32840"/>
            <a:gd name="adj2" fmla="val 25000"/>
            <a:gd name="adj3" fmla="val 35780"/>
          </a:avLst>
        </a:prstGeom>
        <a:solidFill>
          <a:schemeClr val="dk2">
            <a:tint val="50000"/>
            <a:hueOff val="0"/>
            <a:satOff val="0"/>
            <a:lumOff val="0"/>
            <a:alphaOff val="0"/>
          </a:schemeClr>
        </a:solidFill>
        <a:ln>
          <a:noFill/>
        </a:ln>
        <a:effectLst/>
        <a:scene3d>
          <a:camera prst="orthographicFront"/>
          <a:lightRig rig="threePt" dir="t">
            <a:rot lat="0" lon="0" rev="7500000"/>
          </a:lightRig>
        </a:scene3d>
        <a:sp3d z="2540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2F264B64-09EF-4D57-8E5D-DA419D3B6351}">
      <dsp:nvSpPr>
        <dsp:cNvPr id="0" name=""/>
        <dsp:cNvSpPr/>
      </dsp:nvSpPr>
      <dsp:spPr>
        <a:xfrm>
          <a:off x="1952825" y="38086"/>
          <a:ext cx="1204665" cy="843226"/>
        </a:xfrm>
        <a:prstGeom prst="roundRect">
          <a:avLst>
            <a:gd name="adj" fmla="val 1667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Environment</a:t>
          </a:r>
          <a:endParaRPr lang="en-US" sz="1500" kern="1200" dirty="0"/>
        </a:p>
      </dsp:txBody>
      <dsp:txXfrm>
        <a:off x="1993995" y="79256"/>
        <a:ext cx="1122325" cy="760886"/>
      </dsp:txXfrm>
    </dsp:sp>
    <dsp:sp modelId="{4BE88440-71C1-45EA-B0E5-E99BE004B34A}">
      <dsp:nvSpPr>
        <dsp:cNvPr id="0" name=""/>
        <dsp:cNvSpPr/>
      </dsp:nvSpPr>
      <dsp:spPr>
        <a:xfrm>
          <a:off x="3157490" y="118507"/>
          <a:ext cx="876158" cy="681532"/>
        </a:xfrm>
        <a:prstGeom prst="rect">
          <a:avLst/>
        </a:prstGeom>
        <a:noFill/>
        <a:ln>
          <a:noFill/>
        </a:ln>
        <a:effectLst/>
      </dsp:spPr>
      <dsp:style>
        <a:lnRef idx="0">
          <a:scrgbClr r="0" g="0" b="0"/>
        </a:lnRef>
        <a:fillRef idx="0">
          <a:scrgbClr r="0" g="0" b="0"/>
        </a:fillRef>
        <a:effectRef idx="0">
          <a:scrgbClr r="0" g="0" b="0"/>
        </a:effectRef>
        <a:fontRef idx="minor"/>
      </dsp:style>
    </dsp:sp>
    <dsp:sp modelId="{2C567447-1BA7-4B75-9251-BF5C22B01ADB}">
      <dsp:nvSpPr>
        <dsp:cNvPr id="0" name=""/>
        <dsp:cNvSpPr/>
      </dsp:nvSpPr>
      <dsp:spPr>
        <a:xfrm rot="5400000">
          <a:off x="3141214" y="1778575"/>
          <a:ext cx="715609" cy="814696"/>
        </a:xfrm>
        <a:prstGeom prst="bentUpArrow">
          <a:avLst>
            <a:gd name="adj1" fmla="val 32840"/>
            <a:gd name="adj2" fmla="val 25000"/>
            <a:gd name="adj3" fmla="val 35780"/>
          </a:avLst>
        </a:prstGeom>
        <a:solidFill>
          <a:schemeClr val="dk2">
            <a:tint val="50000"/>
            <a:hueOff val="0"/>
            <a:satOff val="0"/>
            <a:lumOff val="0"/>
            <a:alphaOff val="0"/>
          </a:schemeClr>
        </a:solidFill>
        <a:ln>
          <a:noFill/>
        </a:ln>
        <a:effectLst/>
        <a:scene3d>
          <a:camera prst="orthographicFront"/>
          <a:lightRig rig="threePt" dir="t">
            <a:rot lat="0" lon="0" rev="7500000"/>
          </a:lightRig>
        </a:scene3d>
        <a:sp3d z="2540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1C638A92-6E8C-4866-AA97-B638D9EE9DA7}">
      <dsp:nvSpPr>
        <dsp:cNvPr id="0" name=""/>
        <dsp:cNvSpPr/>
      </dsp:nvSpPr>
      <dsp:spPr>
        <a:xfrm>
          <a:off x="2951621" y="985308"/>
          <a:ext cx="1204665" cy="843226"/>
        </a:xfrm>
        <a:prstGeom prst="roundRect">
          <a:avLst>
            <a:gd name="adj" fmla="val 1667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Basic landholder rights</a:t>
          </a:r>
          <a:endParaRPr lang="en-US" sz="1500" kern="1200" dirty="0"/>
        </a:p>
      </dsp:txBody>
      <dsp:txXfrm>
        <a:off x="2992791" y="1026478"/>
        <a:ext cx="1122325" cy="760886"/>
      </dsp:txXfrm>
    </dsp:sp>
    <dsp:sp modelId="{67AEFC63-3E1E-4277-843C-03DF909BF986}">
      <dsp:nvSpPr>
        <dsp:cNvPr id="0" name=""/>
        <dsp:cNvSpPr/>
      </dsp:nvSpPr>
      <dsp:spPr>
        <a:xfrm>
          <a:off x="4193821" y="1054279"/>
          <a:ext cx="2174888" cy="681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Stock and domestic</a:t>
          </a:r>
          <a:endParaRPr lang="en-US" sz="1200" kern="1200" dirty="0"/>
        </a:p>
        <a:p>
          <a:pPr marL="114300" lvl="1" indent="-114300" algn="l" defTabSz="533400">
            <a:lnSpc>
              <a:spcPct val="90000"/>
            </a:lnSpc>
            <a:spcBef>
              <a:spcPct val="0"/>
            </a:spcBef>
            <a:spcAft>
              <a:spcPct val="15000"/>
            </a:spcAft>
            <a:buChar char="••"/>
          </a:pPr>
          <a:r>
            <a:rPr lang="en-US" sz="1200" kern="1200" dirty="0" smtClean="0"/>
            <a:t>Native title rights</a:t>
          </a:r>
          <a:endParaRPr lang="en-US" sz="1200" kern="1200" dirty="0"/>
        </a:p>
      </dsp:txBody>
      <dsp:txXfrm>
        <a:off x="4193821" y="1054279"/>
        <a:ext cx="2174888" cy="681532"/>
      </dsp:txXfrm>
    </dsp:sp>
    <dsp:sp modelId="{8F3DD625-F331-4171-8EA9-6CB4376A04DD}">
      <dsp:nvSpPr>
        <dsp:cNvPr id="0" name=""/>
        <dsp:cNvSpPr/>
      </dsp:nvSpPr>
      <dsp:spPr>
        <a:xfrm rot="5400000">
          <a:off x="4140009" y="2725797"/>
          <a:ext cx="715609" cy="814696"/>
        </a:xfrm>
        <a:prstGeom prst="bentUpArrow">
          <a:avLst>
            <a:gd name="adj1" fmla="val 32840"/>
            <a:gd name="adj2" fmla="val 25000"/>
            <a:gd name="adj3" fmla="val 35780"/>
          </a:avLst>
        </a:prstGeom>
        <a:solidFill>
          <a:schemeClr val="dk2">
            <a:tint val="50000"/>
            <a:hueOff val="0"/>
            <a:satOff val="0"/>
            <a:lumOff val="0"/>
            <a:alphaOff val="0"/>
          </a:schemeClr>
        </a:solidFill>
        <a:ln>
          <a:noFill/>
        </a:ln>
        <a:effectLst/>
        <a:scene3d>
          <a:camera prst="orthographicFront"/>
          <a:lightRig rig="threePt" dir="t">
            <a:rot lat="0" lon="0" rev="7500000"/>
          </a:lightRig>
        </a:scene3d>
        <a:sp3d z="2540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E1399A47-2507-4E21-9C8D-F50152C7A7D3}">
      <dsp:nvSpPr>
        <dsp:cNvPr id="0" name=""/>
        <dsp:cNvSpPr/>
      </dsp:nvSpPr>
      <dsp:spPr>
        <a:xfrm>
          <a:off x="3950416" y="1932529"/>
          <a:ext cx="1204665" cy="843226"/>
        </a:xfrm>
        <a:prstGeom prst="roundRect">
          <a:avLst>
            <a:gd name="adj" fmla="val 1667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Carryover</a:t>
          </a:r>
          <a:endParaRPr lang="en-US" sz="1500" kern="1200" dirty="0"/>
        </a:p>
      </dsp:txBody>
      <dsp:txXfrm>
        <a:off x="3991586" y="1973699"/>
        <a:ext cx="1122325" cy="760886"/>
      </dsp:txXfrm>
    </dsp:sp>
    <dsp:sp modelId="{45173FDE-6090-4409-B420-F70ED12856A4}">
      <dsp:nvSpPr>
        <dsp:cNvPr id="0" name=""/>
        <dsp:cNvSpPr/>
      </dsp:nvSpPr>
      <dsp:spPr>
        <a:xfrm>
          <a:off x="5155081" y="2012950"/>
          <a:ext cx="876158" cy="681532"/>
        </a:xfrm>
        <a:prstGeom prst="rect">
          <a:avLst/>
        </a:prstGeom>
        <a:noFill/>
        <a:ln>
          <a:noFill/>
        </a:ln>
        <a:effectLst/>
      </dsp:spPr>
      <dsp:style>
        <a:lnRef idx="0">
          <a:scrgbClr r="0" g="0" b="0"/>
        </a:lnRef>
        <a:fillRef idx="0">
          <a:scrgbClr r="0" g="0" b="0"/>
        </a:fillRef>
        <a:effectRef idx="0">
          <a:scrgbClr r="0" g="0" b="0"/>
        </a:effectRef>
        <a:fontRef idx="minor"/>
      </dsp:style>
    </dsp:sp>
    <dsp:sp modelId="{EDDCD51A-408D-4A29-8D1A-3A7CC1131E52}">
      <dsp:nvSpPr>
        <dsp:cNvPr id="0" name=""/>
        <dsp:cNvSpPr/>
      </dsp:nvSpPr>
      <dsp:spPr>
        <a:xfrm rot="5400000">
          <a:off x="5138805" y="3673019"/>
          <a:ext cx="715609" cy="814696"/>
        </a:xfrm>
        <a:prstGeom prst="bentUpArrow">
          <a:avLst>
            <a:gd name="adj1" fmla="val 32840"/>
            <a:gd name="adj2" fmla="val 25000"/>
            <a:gd name="adj3" fmla="val 35780"/>
          </a:avLst>
        </a:prstGeom>
        <a:solidFill>
          <a:schemeClr val="dk2">
            <a:tint val="50000"/>
            <a:hueOff val="0"/>
            <a:satOff val="0"/>
            <a:lumOff val="0"/>
            <a:alphaOff val="0"/>
          </a:schemeClr>
        </a:solidFill>
        <a:ln>
          <a:noFill/>
        </a:ln>
        <a:effectLst/>
        <a:scene3d>
          <a:camera prst="orthographicFront"/>
          <a:lightRig rig="threePt" dir="t">
            <a:rot lat="0" lon="0" rev="7500000"/>
          </a:lightRig>
        </a:scene3d>
        <a:sp3d z="2540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270650D1-259F-4068-BD5C-1B8449005F5D}">
      <dsp:nvSpPr>
        <dsp:cNvPr id="0" name=""/>
        <dsp:cNvSpPr/>
      </dsp:nvSpPr>
      <dsp:spPr>
        <a:xfrm>
          <a:off x="4949212" y="2879751"/>
          <a:ext cx="1204665" cy="843226"/>
        </a:xfrm>
        <a:prstGeom prst="roundRect">
          <a:avLst>
            <a:gd name="adj" fmla="val 1667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High Security</a:t>
          </a:r>
          <a:endParaRPr lang="en-US" sz="1500" kern="1200" dirty="0"/>
        </a:p>
      </dsp:txBody>
      <dsp:txXfrm>
        <a:off x="4990382" y="2920921"/>
        <a:ext cx="1122325" cy="760886"/>
      </dsp:txXfrm>
    </dsp:sp>
    <dsp:sp modelId="{6EDDB676-12EC-4501-B683-052B6D16C092}">
      <dsp:nvSpPr>
        <dsp:cNvPr id="0" name=""/>
        <dsp:cNvSpPr/>
      </dsp:nvSpPr>
      <dsp:spPr>
        <a:xfrm>
          <a:off x="6153877" y="2960172"/>
          <a:ext cx="876158" cy="681532"/>
        </a:xfrm>
        <a:prstGeom prst="rect">
          <a:avLst/>
        </a:prstGeom>
        <a:noFill/>
        <a:ln>
          <a:noFill/>
        </a:ln>
        <a:effectLst/>
      </dsp:spPr>
      <dsp:style>
        <a:lnRef idx="0">
          <a:scrgbClr r="0" g="0" b="0"/>
        </a:lnRef>
        <a:fillRef idx="0">
          <a:scrgbClr r="0" g="0" b="0"/>
        </a:fillRef>
        <a:effectRef idx="0">
          <a:scrgbClr r="0" g="0" b="0"/>
        </a:effectRef>
        <a:fontRef idx="minor"/>
      </dsp:style>
    </dsp:sp>
    <dsp:sp modelId="{7DED2007-19EC-4F9C-8351-3818DF43E924}">
      <dsp:nvSpPr>
        <dsp:cNvPr id="0" name=""/>
        <dsp:cNvSpPr/>
      </dsp:nvSpPr>
      <dsp:spPr>
        <a:xfrm rot="5400000">
          <a:off x="6137600" y="4620240"/>
          <a:ext cx="715609" cy="814696"/>
        </a:xfrm>
        <a:prstGeom prst="bentUpArrow">
          <a:avLst>
            <a:gd name="adj1" fmla="val 32840"/>
            <a:gd name="adj2" fmla="val 25000"/>
            <a:gd name="adj3" fmla="val 35780"/>
          </a:avLst>
        </a:prstGeom>
        <a:solidFill>
          <a:schemeClr val="dk2">
            <a:tint val="50000"/>
            <a:hueOff val="0"/>
            <a:satOff val="0"/>
            <a:lumOff val="0"/>
            <a:alphaOff val="0"/>
          </a:schemeClr>
        </a:solidFill>
        <a:ln>
          <a:noFill/>
        </a:ln>
        <a:effectLst/>
        <a:scene3d>
          <a:camera prst="orthographicFront"/>
          <a:lightRig rig="threePt" dir="t">
            <a:rot lat="0" lon="0" rev="7500000"/>
          </a:lightRig>
        </a:scene3d>
        <a:sp3d z="2540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780CB740-C4FC-4AC5-B800-8B81CD0DE27E}">
      <dsp:nvSpPr>
        <dsp:cNvPr id="0" name=""/>
        <dsp:cNvSpPr/>
      </dsp:nvSpPr>
      <dsp:spPr>
        <a:xfrm>
          <a:off x="5948007" y="3826973"/>
          <a:ext cx="1204665" cy="843226"/>
        </a:xfrm>
        <a:prstGeom prst="roundRect">
          <a:avLst>
            <a:gd name="adj" fmla="val 1667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Conveyance</a:t>
          </a:r>
          <a:endParaRPr lang="en-US" sz="1500" kern="1200" dirty="0"/>
        </a:p>
      </dsp:txBody>
      <dsp:txXfrm>
        <a:off x="5989177" y="3868143"/>
        <a:ext cx="1122325" cy="760886"/>
      </dsp:txXfrm>
    </dsp:sp>
    <dsp:sp modelId="{08DF1B87-860C-4FBC-A25F-9A633C33F6E4}">
      <dsp:nvSpPr>
        <dsp:cNvPr id="0" name=""/>
        <dsp:cNvSpPr/>
      </dsp:nvSpPr>
      <dsp:spPr>
        <a:xfrm>
          <a:off x="7170204" y="3930293"/>
          <a:ext cx="2135286" cy="681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As per formula</a:t>
          </a:r>
          <a:endParaRPr lang="en-US" sz="1200" kern="1200" dirty="0"/>
        </a:p>
      </dsp:txBody>
      <dsp:txXfrm>
        <a:off x="7170204" y="3930293"/>
        <a:ext cx="2135286" cy="681532"/>
      </dsp:txXfrm>
    </dsp:sp>
    <dsp:sp modelId="{CE65F09F-944E-4462-9BB4-F4F9E95A718F}">
      <dsp:nvSpPr>
        <dsp:cNvPr id="0" name=""/>
        <dsp:cNvSpPr/>
      </dsp:nvSpPr>
      <dsp:spPr>
        <a:xfrm>
          <a:off x="6946803" y="4774194"/>
          <a:ext cx="1204665" cy="843226"/>
        </a:xfrm>
        <a:prstGeom prst="roundRect">
          <a:avLst>
            <a:gd name="adj" fmla="val 1667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General Security</a:t>
          </a:r>
          <a:endParaRPr lang="en-US" sz="1500" kern="1200" dirty="0"/>
        </a:p>
      </dsp:txBody>
      <dsp:txXfrm>
        <a:off x="6987973" y="4815364"/>
        <a:ext cx="1122325" cy="7608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1FC67E-9814-438C-8685-8C8102FBE742}">
      <dsp:nvSpPr>
        <dsp:cNvPr id="0" name=""/>
        <dsp:cNvSpPr/>
      </dsp:nvSpPr>
      <dsp:spPr>
        <a:xfrm>
          <a:off x="2316620" y="1728"/>
          <a:ext cx="2606198" cy="755637"/>
        </a:xfrm>
        <a:prstGeom prst="roundRect">
          <a:avLst/>
        </a:prstGeom>
        <a:solidFill>
          <a:srgbClr val="0065A4">
            <a:alpha val="65098"/>
          </a:srgb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AU" sz="1600" kern="1200" dirty="0" smtClean="0">
              <a:latin typeface="Arial" panose="020B0604020202020204" pitchFamily="34" charset="0"/>
              <a:cs typeface="Arial" panose="020B0604020202020204" pitchFamily="34" charset="0"/>
            </a:rPr>
            <a:t>Irrigators’ business environment has changed </a:t>
          </a:r>
          <a:endParaRPr lang="en-AU" sz="1600" kern="1200" dirty="0">
            <a:latin typeface="Arial" pitchFamily="34" charset="0"/>
            <a:cs typeface="Arial" pitchFamily="34" charset="0"/>
          </a:endParaRPr>
        </a:p>
      </dsp:txBody>
      <dsp:txXfrm>
        <a:off x="2353507" y="38615"/>
        <a:ext cx="2532424" cy="681863"/>
      </dsp:txXfrm>
    </dsp:sp>
    <dsp:sp modelId="{714D5670-4D0A-467B-BF4E-731B9E68AE4A}">
      <dsp:nvSpPr>
        <dsp:cNvPr id="0" name=""/>
        <dsp:cNvSpPr/>
      </dsp:nvSpPr>
      <dsp:spPr>
        <a:xfrm>
          <a:off x="2316620" y="795148"/>
          <a:ext cx="2606198" cy="755637"/>
        </a:xfrm>
        <a:prstGeom prst="roundRect">
          <a:avLst/>
        </a:prstGeom>
        <a:solidFill>
          <a:srgbClr val="0065A4">
            <a:alpha val="65098"/>
          </a:srgb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AU" sz="1600" kern="1200" dirty="0" smtClean="0">
              <a:latin typeface="Arial" panose="020B0604020202020204" pitchFamily="34" charset="0"/>
              <a:cs typeface="Arial" panose="020B0604020202020204" pitchFamily="34" charset="0"/>
            </a:rPr>
            <a:t>Government allocation policy is risk adverse </a:t>
          </a:r>
        </a:p>
      </dsp:txBody>
      <dsp:txXfrm>
        <a:off x="2353507" y="832035"/>
        <a:ext cx="2532424" cy="681863"/>
      </dsp:txXfrm>
    </dsp:sp>
    <dsp:sp modelId="{26EECEF0-EA48-4C43-B8A6-9542DB82423E}">
      <dsp:nvSpPr>
        <dsp:cNvPr id="0" name=""/>
        <dsp:cNvSpPr/>
      </dsp:nvSpPr>
      <dsp:spPr>
        <a:xfrm>
          <a:off x="2316620" y="1588568"/>
          <a:ext cx="2606198" cy="755637"/>
        </a:xfrm>
        <a:prstGeom prst="roundRect">
          <a:avLst/>
        </a:prstGeom>
        <a:solidFill>
          <a:srgbClr val="0065A4">
            <a:alpha val="65098"/>
          </a:srgb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AU" sz="1600" kern="1200" dirty="0" smtClean="0">
              <a:latin typeface="Arial" panose="020B0604020202020204" pitchFamily="34" charset="0"/>
              <a:cs typeface="Arial" panose="020B0604020202020204" pitchFamily="34" charset="0"/>
            </a:rPr>
            <a:t>Irrigators need to manage their own risks </a:t>
          </a:r>
        </a:p>
      </dsp:txBody>
      <dsp:txXfrm>
        <a:off x="2353507" y="1625455"/>
        <a:ext cx="2532424" cy="681863"/>
      </dsp:txXfrm>
    </dsp:sp>
    <dsp:sp modelId="{779F61D2-B680-4B06-A083-DA3FF147882F}">
      <dsp:nvSpPr>
        <dsp:cNvPr id="0" name=""/>
        <dsp:cNvSpPr/>
      </dsp:nvSpPr>
      <dsp:spPr>
        <a:xfrm>
          <a:off x="2316620" y="2381987"/>
          <a:ext cx="2606198" cy="755637"/>
        </a:xfrm>
        <a:prstGeom prst="roundRect">
          <a:avLst/>
        </a:prstGeom>
        <a:solidFill>
          <a:srgbClr val="0065A4">
            <a:alpha val="65098"/>
          </a:srgb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AU" sz="1600" kern="1200" dirty="0" smtClean="0">
              <a:latin typeface="Arial" panose="020B0604020202020204" pitchFamily="34" charset="0"/>
              <a:cs typeface="Arial" panose="020B0604020202020204" pitchFamily="34" charset="0"/>
            </a:rPr>
            <a:t>Irrigators operating in dynamic environment</a:t>
          </a:r>
        </a:p>
      </dsp:txBody>
      <dsp:txXfrm>
        <a:off x="2353507" y="2418874"/>
        <a:ext cx="2532424" cy="681863"/>
      </dsp:txXfrm>
    </dsp:sp>
    <dsp:sp modelId="{CCF97FCE-B748-435D-9ECB-B15DA2346BAB}">
      <dsp:nvSpPr>
        <dsp:cNvPr id="0" name=""/>
        <dsp:cNvSpPr/>
      </dsp:nvSpPr>
      <dsp:spPr>
        <a:xfrm>
          <a:off x="2316620" y="3175407"/>
          <a:ext cx="2606198" cy="755637"/>
        </a:xfrm>
        <a:prstGeom prst="roundRect">
          <a:avLst/>
        </a:prstGeom>
        <a:solidFill>
          <a:srgbClr val="0065A4">
            <a:alpha val="65098"/>
          </a:srgb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AU" sz="1600" kern="1200" smtClean="0">
              <a:latin typeface="Arial" panose="020B0604020202020204" pitchFamily="34" charset="0"/>
              <a:cs typeface="Arial" panose="020B0604020202020204" pitchFamily="34" charset="0"/>
            </a:rPr>
            <a:t>Information </a:t>
          </a:r>
          <a:r>
            <a:rPr lang="en-AU" sz="1600" kern="1200" dirty="0" smtClean="0">
              <a:latin typeface="Arial" panose="020B0604020202020204" pitchFamily="34" charset="0"/>
              <a:cs typeface="Arial" panose="020B0604020202020204" pitchFamily="34" charset="0"/>
            </a:rPr>
            <a:t>helps inform decisions </a:t>
          </a:r>
        </a:p>
      </dsp:txBody>
      <dsp:txXfrm>
        <a:off x="2353507" y="3212294"/>
        <a:ext cx="2532424" cy="68186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1FC67E-9814-438C-8685-8C8102FBE742}">
      <dsp:nvSpPr>
        <dsp:cNvPr id="0" name=""/>
        <dsp:cNvSpPr/>
      </dsp:nvSpPr>
      <dsp:spPr>
        <a:xfrm>
          <a:off x="2316620" y="1728"/>
          <a:ext cx="2606198" cy="755637"/>
        </a:xfrm>
        <a:prstGeom prst="roundRect">
          <a:avLst/>
        </a:prstGeom>
        <a:solidFill>
          <a:srgbClr val="0065A4">
            <a:alpha val="65098"/>
          </a:srgb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AU" sz="1600" kern="1200" dirty="0" smtClean="0">
              <a:latin typeface="Arial" panose="020B0604020202020204" pitchFamily="34" charset="0"/>
              <a:cs typeface="Arial" panose="020B0604020202020204" pitchFamily="34" charset="0"/>
            </a:rPr>
            <a:t>Permanent entitlement trade</a:t>
          </a:r>
          <a:endParaRPr lang="en-AU" sz="1600" kern="1200" dirty="0">
            <a:latin typeface="Arial" pitchFamily="34" charset="0"/>
            <a:cs typeface="Arial" pitchFamily="34" charset="0"/>
          </a:endParaRPr>
        </a:p>
      </dsp:txBody>
      <dsp:txXfrm>
        <a:off x="2353507" y="38615"/>
        <a:ext cx="2532424" cy="681863"/>
      </dsp:txXfrm>
    </dsp:sp>
    <dsp:sp modelId="{714D5670-4D0A-467B-BF4E-731B9E68AE4A}">
      <dsp:nvSpPr>
        <dsp:cNvPr id="0" name=""/>
        <dsp:cNvSpPr/>
      </dsp:nvSpPr>
      <dsp:spPr>
        <a:xfrm>
          <a:off x="2316620" y="795148"/>
          <a:ext cx="2606198" cy="755637"/>
        </a:xfrm>
        <a:prstGeom prst="roundRect">
          <a:avLst/>
        </a:prstGeom>
        <a:solidFill>
          <a:srgbClr val="0065A4">
            <a:alpha val="65098"/>
          </a:srgb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AU" sz="1600" kern="1200" dirty="0" smtClean="0">
              <a:latin typeface="Arial" panose="020B0604020202020204" pitchFamily="34" charset="0"/>
              <a:cs typeface="Arial" panose="020B0604020202020204" pitchFamily="34" charset="0"/>
            </a:rPr>
            <a:t>Temporary allocation trade</a:t>
          </a:r>
          <a:endParaRPr lang="en-AU" sz="1600" kern="1200" dirty="0" smtClean="0">
            <a:latin typeface="Arial" panose="020B0604020202020204" pitchFamily="34" charset="0"/>
            <a:cs typeface="Arial" panose="020B0604020202020204" pitchFamily="34" charset="0"/>
          </a:endParaRPr>
        </a:p>
      </dsp:txBody>
      <dsp:txXfrm>
        <a:off x="2353507" y="832035"/>
        <a:ext cx="2532424" cy="681863"/>
      </dsp:txXfrm>
    </dsp:sp>
    <dsp:sp modelId="{26EECEF0-EA48-4C43-B8A6-9542DB82423E}">
      <dsp:nvSpPr>
        <dsp:cNvPr id="0" name=""/>
        <dsp:cNvSpPr/>
      </dsp:nvSpPr>
      <dsp:spPr>
        <a:xfrm>
          <a:off x="2316620" y="1588568"/>
          <a:ext cx="2606198" cy="755637"/>
        </a:xfrm>
        <a:prstGeom prst="roundRect">
          <a:avLst/>
        </a:prstGeom>
        <a:solidFill>
          <a:srgbClr val="0065A4">
            <a:alpha val="65098"/>
          </a:srgb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AU" sz="1600" kern="1200" dirty="0" smtClean="0">
              <a:latin typeface="Arial" panose="020B0604020202020204" pitchFamily="34" charset="0"/>
              <a:cs typeface="Arial" panose="020B0604020202020204" pitchFamily="34" charset="0"/>
            </a:rPr>
            <a:t>Leases </a:t>
          </a:r>
          <a:endParaRPr lang="en-AU" sz="1600" kern="1200" dirty="0" smtClean="0">
            <a:latin typeface="Arial" panose="020B0604020202020204" pitchFamily="34" charset="0"/>
            <a:cs typeface="Arial" panose="020B0604020202020204" pitchFamily="34" charset="0"/>
          </a:endParaRPr>
        </a:p>
      </dsp:txBody>
      <dsp:txXfrm>
        <a:off x="2353507" y="1625455"/>
        <a:ext cx="2532424" cy="681863"/>
      </dsp:txXfrm>
    </dsp:sp>
    <dsp:sp modelId="{779F61D2-B680-4B06-A083-DA3FF147882F}">
      <dsp:nvSpPr>
        <dsp:cNvPr id="0" name=""/>
        <dsp:cNvSpPr/>
      </dsp:nvSpPr>
      <dsp:spPr>
        <a:xfrm>
          <a:off x="2316620" y="2381987"/>
          <a:ext cx="2606198" cy="755637"/>
        </a:xfrm>
        <a:prstGeom prst="roundRect">
          <a:avLst/>
        </a:prstGeom>
        <a:solidFill>
          <a:srgbClr val="0065A4">
            <a:alpha val="65098"/>
          </a:srgb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AU" sz="1600" kern="1200" dirty="0" smtClean="0">
              <a:latin typeface="Arial" panose="020B0604020202020204" pitchFamily="34" charset="0"/>
              <a:cs typeface="Arial" panose="020B0604020202020204" pitchFamily="34" charset="0"/>
            </a:rPr>
            <a:t>Short-term Futures</a:t>
          </a:r>
          <a:endParaRPr lang="en-AU" sz="1600" kern="1200" dirty="0" smtClean="0">
            <a:latin typeface="Arial" panose="020B0604020202020204" pitchFamily="34" charset="0"/>
            <a:cs typeface="Arial" panose="020B0604020202020204" pitchFamily="34" charset="0"/>
          </a:endParaRPr>
        </a:p>
      </dsp:txBody>
      <dsp:txXfrm>
        <a:off x="2353507" y="2418874"/>
        <a:ext cx="2532424" cy="681863"/>
      </dsp:txXfrm>
    </dsp:sp>
    <dsp:sp modelId="{CCF97FCE-B748-435D-9ECB-B15DA2346BAB}">
      <dsp:nvSpPr>
        <dsp:cNvPr id="0" name=""/>
        <dsp:cNvSpPr/>
      </dsp:nvSpPr>
      <dsp:spPr>
        <a:xfrm>
          <a:off x="2316620" y="3175407"/>
          <a:ext cx="2606198" cy="755637"/>
        </a:xfrm>
        <a:prstGeom prst="roundRect">
          <a:avLst/>
        </a:prstGeom>
        <a:solidFill>
          <a:srgbClr val="0065A4">
            <a:alpha val="65098"/>
          </a:srgb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AU" sz="1600" kern="1200" dirty="0" smtClean="0">
              <a:latin typeface="Arial" panose="020B0604020202020204" pitchFamily="34" charset="0"/>
              <a:cs typeface="Arial" panose="020B0604020202020204" pitchFamily="34" charset="0"/>
            </a:rPr>
            <a:t>Carryover products</a:t>
          </a:r>
          <a:endParaRPr lang="en-AU" sz="1600" kern="1200" dirty="0" smtClean="0">
            <a:latin typeface="Arial" panose="020B0604020202020204" pitchFamily="34" charset="0"/>
            <a:cs typeface="Arial" panose="020B0604020202020204" pitchFamily="34" charset="0"/>
          </a:endParaRPr>
        </a:p>
      </dsp:txBody>
      <dsp:txXfrm>
        <a:off x="2353507" y="3212294"/>
        <a:ext cx="2532424" cy="68186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2B3D89-B94D-4F65-9F80-B13D47C39C70}">
      <dsp:nvSpPr>
        <dsp:cNvPr id="0" name=""/>
        <dsp:cNvSpPr/>
      </dsp:nvSpPr>
      <dsp:spPr>
        <a:xfrm rot="5400000">
          <a:off x="3716006" y="-1431606"/>
          <a:ext cx="916960" cy="4012594"/>
        </a:xfrm>
        <a:prstGeom prst="round2SameRect">
          <a:avLst/>
        </a:prstGeom>
        <a:solidFill>
          <a:srgbClr val="CBD3E0">
            <a:alpha val="65098"/>
          </a:srgb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AU" sz="1600" b="0" kern="1200" baseline="0" dirty="0" smtClean="0">
              <a:latin typeface="Arial" pitchFamily="34" charset="0"/>
              <a:cs typeface="Arial" pitchFamily="34" charset="0"/>
            </a:rPr>
            <a:t>Announced allocation</a:t>
          </a:r>
          <a:endParaRPr lang="en-AU" sz="1600" b="0" kern="1200" dirty="0">
            <a:latin typeface="Arial" pitchFamily="34" charset="0"/>
            <a:cs typeface="Arial" pitchFamily="34" charset="0"/>
          </a:endParaRPr>
        </a:p>
        <a:p>
          <a:pPr marL="171450" lvl="1" indent="-171450" algn="l" defTabSz="711200" rtl="0">
            <a:lnSpc>
              <a:spcPct val="90000"/>
            </a:lnSpc>
            <a:spcBef>
              <a:spcPct val="0"/>
            </a:spcBef>
            <a:spcAft>
              <a:spcPct val="15000"/>
            </a:spcAft>
            <a:buChar char="••"/>
          </a:pPr>
          <a:r>
            <a:rPr lang="en-AU" sz="1600" b="0" kern="1200" dirty="0" smtClean="0">
              <a:latin typeface="Arial" pitchFamily="34" charset="0"/>
              <a:cs typeface="Arial" pitchFamily="34" charset="0"/>
            </a:rPr>
            <a:t>Carryover</a:t>
          </a:r>
          <a:endParaRPr lang="en-AU" sz="1600" b="0" kern="1200" dirty="0">
            <a:latin typeface="Arial" pitchFamily="34" charset="0"/>
            <a:cs typeface="Arial" pitchFamily="34" charset="0"/>
          </a:endParaRPr>
        </a:p>
        <a:p>
          <a:pPr marL="171450" lvl="1" indent="-171450" algn="l" defTabSz="711200" rtl="0">
            <a:lnSpc>
              <a:spcPct val="90000"/>
            </a:lnSpc>
            <a:spcBef>
              <a:spcPct val="0"/>
            </a:spcBef>
            <a:spcAft>
              <a:spcPct val="15000"/>
            </a:spcAft>
            <a:buChar char="••"/>
          </a:pPr>
          <a:r>
            <a:rPr lang="en-AU" sz="1600" b="0" kern="1200" dirty="0" smtClean="0">
              <a:latin typeface="Arial" pitchFamily="34" charset="0"/>
              <a:cs typeface="Arial" pitchFamily="34" charset="0"/>
            </a:rPr>
            <a:t>Customer behaviour </a:t>
          </a:r>
          <a:endParaRPr lang="en-AU" sz="1600" b="0" kern="1200" dirty="0">
            <a:latin typeface="Arial" pitchFamily="34" charset="0"/>
            <a:cs typeface="Arial" pitchFamily="34" charset="0"/>
          </a:endParaRPr>
        </a:p>
      </dsp:txBody>
      <dsp:txXfrm rot="-5400000">
        <a:off x="2168189" y="160973"/>
        <a:ext cx="3967832" cy="827436"/>
      </dsp:txXfrm>
    </dsp:sp>
    <dsp:sp modelId="{067F97E3-5771-40B1-A06A-7EA173ECAF2C}">
      <dsp:nvSpPr>
        <dsp:cNvPr id="0" name=""/>
        <dsp:cNvSpPr/>
      </dsp:nvSpPr>
      <dsp:spPr>
        <a:xfrm>
          <a:off x="88895" y="68470"/>
          <a:ext cx="2079293" cy="1146201"/>
        </a:xfrm>
        <a:prstGeom prst="roundRect">
          <a:avLst/>
        </a:prstGeom>
        <a:solidFill>
          <a:srgbClr val="0065A4">
            <a:alpha val="65098"/>
          </a:srgb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AU" sz="1800" b="0" kern="1200" baseline="0" dirty="0" smtClean="0">
              <a:latin typeface="Arial" pitchFamily="34" charset="0"/>
              <a:cs typeface="Arial" pitchFamily="34" charset="0"/>
            </a:rPr>
            <a:t>Water availability</a:t>
          </a:r>
          <a:endParaRPr lang="en-AU" sz="1800" b="0" kern="1200" dirty="0">
            <a:latin typeface="Arial" pitchFamily="34" charset="0"/>
            <a:cs typeface="Arial" pitchFamily="34" charset="0"/>
          </a:endParaRPr>
        </a:p>
      </dsp:txBody>
      <dsp:txXfrm>
        <a:off x="144848" y="124423"/>
        <a:ext cx="1967387" cy="1034295"/>
      </dsp:txXfrm>
    </dsp:sp>
    <dsp:sp modelId="{B127F6E7-B4C2-4546-B36A-49AE91119A00}">
      <dsp:nvSpPr>
        <dsp:cNvPr id="0" name=""/>
        <dsp:cNvSpPr/>
      </dsp:nvSpPr>
      <dsp:spPr>
        <a:xfrm rot="5400000">
          <a:off x="3716006" y="-228095"/>
          <a:ext cx="916960" cy="4012594"/>
        </a:xfrm>
        <a:prstGeom prst="round2SameRect">
          <a:avLst/>
        </a:prstGeom>
        <a:solidFill>
          <a:srgbClr val="CBD3E0">
            <a:alpha val="65098"/>
          </a:srgb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AU" sz="1600" b="0" kern="1200" dirty="0" smtClean="0">
              <a:latin typeface="Arial" pitchFamily="34" charset="0"/>
              <a:cs typeface="Arial" pitchFamily="34" charset="0"/>
            </a:rPr>
            <a:t>Irrigators attitude to risk </a:t>
          </a:r>
          <a:endParaRPr lang="en-AU" sz="1600" b="0" kern="1200" dirty="0">
            <a:latin typeface="Arial" pitchFamily="34" charset="0"/>
            <a:cs typeface="Arial" pitchFamily="34" charset="0"/>
          </a:endParaRPr>
        </a:p>
        <a:p>
          <a:pPr marL="171450" lvl="1" indent="-171450" algn="l" defTabSz="711200" rtl="0">
            <a:lnSpc>
              <a:spcPct val="90000"/>
            </a:lnSpc>
            <a:spcBef>
              <a:spcPct val="0"/>
            </a:spcBef>
            <a:spcAft>
              <a:spcPct val="15000"/>
            </a:spcAft>
            <a:buChar char="••"/>
          </a:pPr>
          <a:r>
            <a:rPr lang="en-AU" sz="1600" b="0" kern="1200" dirty="0" smtClean="0">
              <a:latin typeface="Arial" pitchFamily="34" charset="0"/>
              <a:cs typeface="Arial" pitchFamily="34" charset="0"/>
            </a:rPr>
            <a:t>Crop types</a:t>
          </a:r>
          <a:endParaRPr lang="en-AU" sz="1600" b="0" kern="1200" dirty="0">
            <a:latin typeface="Arial" pitchFamily="34" charset="0"/>
            <a:cs typeface="Arial" pitchFamily="34" charset="0"/>
          </a:endParaRPr>
        </a:p>
        <a:p>
          <a:pPr marL="171450" lvl="1" indent="-171450" algn="l" defTabSz="711200" rtl="0">
            <a:lnSpc>
              <a:spcPct val="90000"/>
            </a:lnSpc>
            <a:spcBef>
              <a:spcPct val="0"/>
            </a:spcBef>
            <a:spcAft>
              <a:spcPct val="15000"/>
            </a:spcAft>
            <a:buChar char="••"/>
          </a:pPr>
          <a:r>
            <a:rPr lang="en-AU" sz="1600" b="0" kern="1200" dirty="0" smtClean="0">
              <a:latin typeface="Arial" pitchFamily="34" charset="0"/>
              <a:cs typeface="Arial" pitchFamily="34" charset="0"/>
            </a:rPr>
            <a:t>Returns per ML </a:t>
          </a:r>
          <a:endParaRPr lang="en-AU" sz="1600" b="0" kern="1200" dirty="0">
            <a:latin typeface="Arial" pitchFamily="34" charset="0"/>
            <a:cs typeface="Arial" pitchFamily="34" charset="0"/>
          </a:endParaRPr>
        </a:p>
      </dsp:txBody>
      <dsp:txXfrm rot="-5400000">
        <a:off x="2168189" y="1364484"/>
        <a:ext cx="3967832" cy="827436"/>
      </dsp:txXfrm>
    </dsp:sp>
    <dsp:sp modelId="{C78EEBFD-487B-43F9-9791-37B7CE9042E3}">
      <dsp:nvSpPr>
        <dsp:cNvPr id="0" name=""/>
        <dsp:cNvSpPr/>
      </dsp:nvSpPr>
      <dsp:spPr>
        <a:xfrm>
          <a:off x="71440" y="1237263"/>
          <a:ext cx="2079293" cy="1146201"/>
        </a:xfrm>
        <a:prstGeom prst="roundRect">
          <a:avLst/>
        </a:prstGeom>
        <a:solidFill>
          <a:srgbClr val="0065A4">
            <a:alpha val="65098"/>
          </a:srgb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AU" sz="1800" b="0" kern="1200" baseline="0" dirty="0" smtClean="0">
              <a:latin typeface="Arial" pitchFamily="34" charset="0"/>
              <a:cs typeface="Arial" pitchFamily="34" charset="0"/>
            </a:rPr>
            <a:t>Farm management decisions </a:t>
          </a:r>
          <a:endParaRPr lang="en-AU" sz="1800" b="0" kern="1200" dirty="0">
            <a:latin typeface="Arial" pitchFamily="34" charset="0"/>
            <a:cs typeface="Arial" pitchFamily="34" charset="0"/>
          </a:endParaRPr>
        </a:p>
      </dsp:txBody>
      <dsp:txXfrm>
        <a:off x="127393" y="1293216"/>
        <a:ext cx="1967387" cy="1034295"/>
      </dsp:txXfrm>
    </dsp:sp>
    <dsp:sp modelId="{D19FCC2C-42F1-4AAF-9F47-2788215CCA42}">
      <dsp:nvSpPr>
        <dsp:cNvPr id="0" name=""/>
        <dsp:cNvSpPr/>
      </dsp:nvSpPr>
      <dsp:spPr>
        <a:xfrm rot="5400000">
          <a:off x="3716006" y="873942"/>
          <a:ext cx="916960" cy="4012594"/>
        </a:xfrm>
        <a:prstGeom prst="round2SameRect">
          <a:avLst/>
        </a:prstGeom>
        <a:solidFill>
          <a:srgbClr val="CBD3E0">
            <a:alpha val="65098"/>
          </a:srgb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AU" sz="1600" b="0" kern="1200" dirty="0" smtClean="0">
              <a:latin typeface="Arial" pitchFamily="34" charset="0"/>
              <a:cs typeface="Arial" pitchFamily="34" charset="0"/>
            </a:rPr>
            <a:t>Price according to demand and availability</a:t>
          </a:r>
          <a:endParaRPr lang="en-AU" sz="1600" b="0" kern="1200" dirty="0">
            <a:latin typeface="Arial" pitchFamily="34" charset="0"/>
            <a:cs typeface="Arial" pitchFamily="34" charset="0"/>
          </a:endParaRPr>
        </a:p>
        <a:p>
          <a:pPr marL="171450" lvl="1" indent="-171450" algn="l" defTabSz="711200" rtl="0">
            <a:lnSpc>
              <a:spcPct val="90000"/>
            </a:lnSpc>
            <a:spcBef>
              <a:spcPct val="0"/>
            </a:spcBef>
            <a:spcAft>
              <a:spcPct val="15000"/>
            </a:spcAft>
            <a:buChar char="••"/>
          </a:pPr>
          <a:r>
            <a:rPr lang="en-AU" sz="1600" b="0" kern="1200" dirty="0" smtClean="0">
              <a:latin typeface="Arial" pitchFamily="34" charset="0"/>
              <a:cs typeface="Arial" pitchFamily="34" charset="0"/>
            </a:rPr>
            <a:t>Demand influence by season and allocation</a:t>
          </a:r>
          <a:endParaRPr lang="en-AU" sz="1600" b="0" kern="1200" dirty="0">
            <a:latin typeface="Arial" pitchFamily="34" charset="0"/>
            <a:cs typeface="Arial" pitchFamily="34" charset="0"/>
          </a:endParaRPr>
        </a:p>
      </dsp:txBody>
      <dsp:txXfrm rot="-5400000">
        <a:off x="2168189" y="2466521"/>
        <a:ext cx="3967832" cy="827436"/>
      </dsp:txXfrm>
    </dsp:sp>
    <dsp:sp modelId="{20E29883-BB71-4FDA-A308-FA324985140E}">
      <dsp:nvSpPr>
        <dsp:cNvPr id="0" name=""/>
        <dsp:cNvSpPr/>
      </dsp:nvSpPr>
      <dsp:spPr>
        <a:xfrm>
          <a:off x="65742" y="2410202"/>
          <a:ext cx="2079293" cy="943254"/>
        </a:xfrm>
        <a:prstGeom prst="roundRect">
          <a:avLst/>
        </a:prstGeom>
        <a:solidFill>
          <a:srgbClr val="0065A4">
            <a:alpha val="65098"/>
          </a:srgb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AU" sz="1800" b="0" kern="1200" dirty="0" smtClean="0">
              <a:latin typeface="Arial" pitchFamily="34" charset="0"/>
              <a:cs typeface="Arial" pitchFamily="34" charset="0"/>
            </a:rPr>
            <a:t>Market variability</a:t>
          </a:r>
          <a:endParaRPr lang="en-AU" sz="1800" b="0" kern="1200" dirty="0">
            <a:latin typeface="Arial" pitchFamily="34" charset="0"/>
            <a:cs typeface="Arial" pitchFamily="34" charset="0"/>
          </a:endParaRPr>
        </a:p>
      </dsp:txBody>
      <dsp:txXfrm>
        <a:off x="111788" y="2456248"/>
        <a:ext cx="1987201" cy="85116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60817-DEC1-4961-A04D-8B4D0A1F1E62}">
      <dsp:nvSpPr>
        <dsp:cNvPr id="0" name=""/>
        <dsp:cNvSpPr/>
      </dsp:nvSpPr>
      <dsp:spPr>
        <a:xfrm>
          <a:off x="2418807" y="1703"/>
          <a:ext cx="2721157" cy="819292"/>
        </a:xfrm>
        <a:prstGeom prst="roundRect">
          <a:avLst/>
        </a:prstGeom>
        <a:solidFill>
          <a:srgbClr val="0065A4">
            <a:alpha val="65098"/>
          </a:srgb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AU" sz="1800" kern="1200" dirty="0" smtClean="0">
              <a:latin typeface="Arial" pitchFamily="34" charset="0"/>
              <a:cs typeface="Arial" pitchFamily="34" charset="0"/>
            </a:rPr>
            <a:t>Technology driven change</a:t>
          </a:r>
          <a:endParaRPr lang="en-AU" sz="1800" kern="1200" dirty="0" smtClean="0">
            <a:latin typeface="Arial" pitchFamily="34" charset="0"/>
            <a:cs typeface="Arial" pitchFamily="34" charset="0"/>
          </a:endParaRPr>
        </a:p>
      </dsp:txBody>
      <dsp:txXfrm>
        <a:off x="2458802" y="41698"/>
        <a:ext cx="2641167" cy="739302"/>
      </dsp:txXfrm>
    </dsp:sp>
    <dsp:sp modelId="{DC92A8CC-BAE6-4F0F-9D21-057076039B2D}">
      <dsp:nvSpPr>
        <dsp:cNvPr id="0" name=""/>
        <dsp:cNvSpPr/>
      </dsp:nvSpPr>
      <dsp:spPr>
        <a:xfrm>
          <a:off x="2418807" y="861960"/>
          <a:ext cx="2721157" cy="819292"/>
        </a:xfrm>
        <a:prstGeom prst="roundRect">
          <a:avLst/>
        </a:prstGeom>
        <a:solidFill>
          <a:srgbClr val="0065A4">
            <a:alpha val="65098"/>
          </a:srgb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AU" sz="1800" kern="1200" dirty="0" smtClean="0">
              <a:latin typeface="Arial" pitchFamily="34" charset="0"/>
              <a:cs typeface="Arial" pitchFamily="34" charset="0"/>
            </a:rPr>
            <a:t>Lower operating cost model</a:t>
          </a:r>
          <a:endParaRPr lang="en-AU" sz="1800" kern="1200" dirty="0" smtClean="0">
            <a:latin typeface="Arial" pitchFamily="34" charset="0"/>
            <a:cs typeface="Arial" pitchFamily="34" charset="0"/>
          </a:endParaRPr>
        </a:p>
      </dsp:txBody>
      <dsp:txXfrm>
        <a:off x="2458802" y="901955"/>
        <a:ext cx="2641167" cy="739302"/>
      </dsp:txXfrm>
    </dsp:sp>
    <dsp:sp modelId="{DC3016CB-7860-4081-A97B-FE2D2687406D}">
      <dsp:nvSpPr>
        <dsp:cNvPr id="0" name=""/>
        <dsp:cNvSpPr/>
      </dsp:nvSpPr>
      <dsp:spPr>
        <a:xfrm>
          <a:off x="2418807" y="1722217"/>
          <a:ext cx="2721157" cy="819292"/>
        </a:xfrm>
        <a:prstGeom prst="roundRect">
          <a:avLst/>
        </a:prstGeom>
        <a:solidFill>
          <a:srgbClr val="0065A4">
            <a:alpha val="65098"/>
          </a:srgb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AU" sz="1800" kern="1200" dirty="0" smtClean="0">
              <a:latin typeface="Arial" pitchFamily="34" charset="0"/>
              <a:cs typeface="Arial" pitchFamily="34" charset="0"/>
            </a:rPr>
            <a:t>Increase utilisation – business and environment</a:t>
          </a:r>
          <a:endParaRPr lang="en-AU" sz="1800" kern="1200" dirty="0">
            <a:latin typeface="Arial" pitchFamily="34" charset="0"/>
            <a:cs typeface="Arial" pitchFamily="34" charset="0"/>
          </a:endParaRPr>
        </a:p>
      </dsp:txBody>
      <dsp:txXfrm>
        <a:off x="2458802" y="1762212"/>
        <a:ext cx="2641167" cy="739302"/>
      </dsp:txXfrm>
    </dsp:sp>
    <dsp:sp modelId="{B75A561E-3252-4ACE-A54E-5E77DA0EAACE}">
      <dsp:nvSpPr>
        <dsp:cNvPr id="0" name=""/>
        <dsp:cNvSpPr/>
      </dsp:nvSpPr>
      <dsp:spPr>
        <a:xfrm>
          <a:off x="2418807" y="2582474"/>
          <a:ext cx="2721157" cy="819292"/>
        </a:xfrm>
        <a:prstGeom prst="roundRect">
          <a:avLst/>
        </a:prstGeom>
        <a:solidFill>
          <a:srgbClr val="0065A4">
            <a:alpha val="65098"/>
          </a:srgb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AU" sz="1800" b="0" kern="1200" dirty="0" smtClean="0">
              <a:latin typeface="Arial" pitchFamily="34" charset="0"/>
              <a:cs typeface="Arial" pitchFamily="34" charset="0"/>
            </a:rPr>
            <a:t>Increase efficiency</a:t>
          </a:r>
          <a:endParaRPr lang="en-AU" sz="1800" b="0" kern="1200" dirty="0">
            <a:latin typeface="Arial" pitchFamily="34" charset="0"/>
            <a:cs typeface="Arial" pitchFamily="34" charset="0"/>
          </a:endParaRPr>
        </a:p>
      </dsp:txBody>
      <dsp:txXfrm>
        <a:off x="2458802" y="2622469"/>
        <a:ext cx="2641167" cy="7393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0.15373</cdr:x>
      <cdr:y>0.15764</cdr:y>
    </cdr:from>
    <cdr:to>
      <cdr:x>0.24374</cdr:x>
      <cdr:y>0.20544</cdr:y>
    </cdr:to>
    <cdr:sp macro="" textlink="">
      <cdr:nvSpPr>
        <cdr:cNvPr id="2" name="TextBox 1"/>
        <cdr:cNvSpPr txBox="1"/>
      </cdr:nvSpPr>
      <cdr:spPr>
        <a:xfrm xmlns:a="http://schemas.openxmlformats.org/drawingml/2006/main">
          <a:off x="1662799" y="980172"/>
          <a:ext cx="973552" cy="29721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1400" dirty="0"/>
            <a:t>100%</a:t>
          </a:r>
        </a:p>
      </cdr:txBody>
    </cdr:sp>
  </cdr:relSizeAnchor>
  <cdr:relSizeAnchor xmlns:cdr="http://schemas.openxmlformats.org/drawingml/2006/chartDrawing">
    <cdr:from>
      <cdr:x>0.32358</cdr:x>
      <cdr:y>0.19496</cdr:y>
    </cdr:from>
    <cdr:to>
      <cdr:x>0.40999</cdr:x>
      <cdr:y>0.25534</cdr:y>
    </cdr:to>
    <cdr:sp macro="" textlink="">
      <cdr:nvSpPr>
        <cdr:cNvPr id="3" name="TextBox 2"/>
        <cdr:cNvSpPr txBox="1"/>
      </cdr:nvSpPr>
      <cdr:spPr>
        <a:xfrm xmlns:a="http://schemas.openxmlformats.org/drawingml/2006/main">
          <a:off x="3499889" y="1212230"/>
          <a:ext cx="934615" cy="3754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1400" dirty="0"/>
            <a:t>95%</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862141-9F30-4575-97B0-8EF2338CA385}" type="datetimeFigureOut">
              <a:rPr lang="en-AU" smtClean="0"/>
              <a:t>19/08/2016</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04CE66-282B-4F46-A89F-E6618574044F}" type="slidenum">
              <a:rPr lang="en-AU" smtClean="0"/>
              <a:t>‹#›</a:t>
            </a:fld>
            <a:endParaRPr lang="en-AU"/>
          </a:p>
        </p:txBody>
      </p:sp>
    </p:spTree>
    <p:extLst>
      <p:ext uri="{BB962C8B-B14F-4D97-AF65-F5344CB8AC3E}">
        <p14:creationId xmlns:p14="http://schemas.microsoft.com/office/powerpoint/2010/main" val="2863642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17" indent="-171417" defTabSz="875029">
              <a:buFont typeface="Arial" pitchFamily="34" charset="0"/>
              <a:buChar char="•"/>
              <a:defRPr/>
            </a:pPr>
            <a:endParaRPr lang="en-AU" dirty="0"/>
          </a:p>
        </p:txBody>
      </p:sp>
      <p:sp>
        <p:nvSpPr>
          <p:cNvPr id="4" name="Slide Number Placeholder 3"/>
          <p:cNvSpPr>
            <a:spLocks noGrp="1"/>
          </p:cNvSpPr>
          <p:nvPr>
            <p:ph type="sldNum" sz="quarter" idx="10"/>
          </p:nvPr>
        </p:nvSpPr>
        <p:spPr/>
        <p:txBody>
          <a:bodyPr/>
          <a:lstStyle/>
          <a:p>
            <a:fld id="{635934B9-4D94-442E-84D3-F675B855F722}" type="slidenum">
              <a:rPr lang="en-AU" smtClean="0"/>
              <a:t>5</a:t>
            </a:fld>
            <a:endParaRPr lang="en-AU"/>
          </a:p>
        </p:txBody>
      </p:sp>
    </p:spTree>
    <p:extLst>
      <p:ext uri="{BB962C8B-B14F-4D97-AF65-F5344CB8AC3E}">
        <p14:creationId xmlns:p14="http://schemas.microsoft.com/office/powerpoint/2010/main" val="2320335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35934B9-4D94-442E-84D3-F675B855F722}" type="slidenum">
              <a:rPr lang="en-AU" smtClean="0"/>
              <a:t>16</a:t>
            </a:fld>
            <a:endParaRPr lang="en-AU"/>
          </a:p>
        </p:txBody>
      </p:sp>
    </p:spTree>
    <p:extLst>
      <p:ext uri="{BB962C8B-B14F-4D97-AF65-F5344CB8AC3E}">
        <p14:creationId xmlns:p14="http://schemas.microsoft.com/office/powerpoint/2010/main" val="860845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35934B9-4D94-442E-84D3-F675B855F722}" type="slidenum">
              <a:rPr lang="en-AU" smtClean="0"/>
              <a:t>23</a:t>
            </a:fld>
            <a:endParaRPr lang="en-AU"/>
          </a:p>
        </p:txBody>
      </p:sp>
    </p:spTree>
    <p:extLst>
      <p:ext uri="{BB962C8B-B14F-4D97-AF65-F5344CB8AC3E}">
        <p14:creationId xmlns:p14="http://schemas.microsoft.com/office/powerpoint/2010/main" val="1045951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35934B9-4D94-442E-84D3-F675B855F722}" type="slidenum">
              <a:rPr lang="en-AU" smtClean="0"/>
              <a:t>24</a:t>
            </a:fld>
            <a:endParaRPr lang="en-AU"/>
          </a:p>
        </p:txBody>
      </p:sp>
    </p:spTree>
    <p:extLst>
      <p:ext uri="{BB962C8B-B14F-4D97-AF65-F5344CB8AC3E}">
        <p14:creationId xmlns:p14="http://schemas.microsoft.com/office/powerpoint/2010/main" val="967063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35934B9-4D94-442E-84D3-F675B855F722}" type="slidenum">
              <a:rPr lang="en-AU" smtClean="0"/>
              <a:t>26</a:t>
            </a:fld>
            <a:endParaRPr lang="en-AU" dirty="0"/>
          </a:p>
        </p:txBody>
      </p:sp>
      <p:sp>
        <p:nvSpPr>
          <p:cNvPr id="5" name="Notes Placeholder 4"/>
          <p:cNvSpPr>
            <a:spLocks noGrp="1"/>
          </p:cNvSpPr>
          <p:nvPr>
            <p:ph type="body" sz="quarter" idx="11"/>
          </p:nvPr>
        </p:nvSpPr>
        <p:spPr>
          <a:xfrm>
            <a:off x="992982" y="6819741"/>
            <a:ext cx="7943850" cy="6973893"/>
          </a:xfrm>
        </p:spPr>
        <p:txBody>
          <a:bodyPr/>
          <a:lstStyle/>
          <a:p>
            <a:pPr marL="285750" indent="-285750">
              <a:buFont typeface="Arial" panose="020B0604020202020204" pitchFamily="34" charset="0"/>
              <a:buChar char="•"/>
            </a:pPr>
            <a:endParaRPr lang="en-AU" sz="1600" dirty="0"/>
          </a:p>
        </p:txBody>
      </p:sp>
    </p:spTree>
    <p:extLst>
      <p:ext uri="{BB962C8B-B14F-4D97-AF65-F5344CB8AC3E}">
        <p14:creationId xmlns:p14="http://schemas.microsoft.com/office/powerpoint/2010/main" val="3148171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35934B9-4D94-442E-84D3-F675B855F722}" type="slidenum">
              <a:rPr lang="en-AU" smtClean="0"/>
              <a:t>27</a:t>
            </a:fld>
            <a:endParaRPr lang="en-AU" dirty="0"/>
          </a:p>
        </p:txBody>
      </p:sp>
      <p:sp>
        <p:nvSpPr>
          <p:cNvPr id="5" name="Notes Placeholder 4"/>
          <p:cNvSpPr>
            <a:spLocks noGrp="1"/>
          </p:cNvSpPr>
          <p:nvPr>
            <p:ph type="body" sz="quarter" idx="11"/>
          </p:nvPr>
        </p:nvSpPr>
        <p:spPr>
          <a:xfrm>
            <a:off x="992982" y="6819741"/>
            <a:ext cx="7943850" cy="6973893"/>
          </a:xfrm>
        </p:spPr>
        <p:txBody>
          <a:bodyPr/>
          <a:lstStyle/>
          <a:p>
            <a:endParaRPr lang="en-AU" sz="1600" dirty="0"/>
          </a:p>
        </p:txBody>
      </p:sp>
    </p:spTree>
    <p:extLst>
      <p:ext uri="{BB962C8B-B14F-4D97-AF65-F5344CB8AC3E}">
        <p14:creationId xmlns:p14="http://schemas.microsoft.com/office/powerpoint/2010/main" val="3000759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35934B9-4D94-442E-84D3-F675B855F722}" type="slidenum">
              <a:rPr lang="en-AU" smtClean="0"/>
              <a:t>28</a:t>
            </a:fld>
            <a:endParaRPr lang="en-AU" dirty="0"/>
          </a:p>
        </p:txBody>
      </p:sp>
      <p:sp>
        <p:nvSpPr>
          <p:cNvPr id="5" name="Notes Placeholder 4"/>
          <p:cNvSpPr>
            <a:spLocks noGrp="1"/>
          </p:cNvSpPr>
          <p:nvPr>
            <p:ph type="body" sz="quarter" idx="11"/>
          </p:nvPr>
        </p:nvSpPr>
        <p:spPr>
          <a:xfrm>
            <a:off x="992982" y="6819741"/>
            <a:ext cx="7943850" cy="6973893"/>
          </a:xfrm>
        </p:spPr>
        <p:txBody>
          <a:bodyPr/>
          <a:lstStyle/>
          <a:p>
            <a:pPr marL="171425" indent="-171425">
              <a:buFont typeface="Arial" pitchFamily="34" charset="0"/>
              <a:buChar char="•"/>
            </a:pPr>
            <a:endParaRPr lang="en-AU" sz="1500" dirty="0">
              <a:latin typeface="Arial" pitchFamily="34" charset="0"/>
              <a:cs typeface="Arial" pitchFamily="34" charset="0"/>
            </a:endParaRPr>
          </a:p>
        </p:txBody>
      </p:sp>
    </p:spTree>
    <p:extLst>
      <p:ext uri="{BB962C8B-B14F-4D97-AF65-F5344CB8AC3E}">
        <p14:creationId xmlns:p14="http://schemas.microsoft.com/office/powerpoint/2010/main" val="2042197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35934B9-4D94-442E-84D3-F675B855F722}" type="slidenum">
              <a:rPr lang="en-AU" smtClean="0"/>
              <a:t>30</a:t>
            </a:fld>
            <a:endParaRPr lang="en-AU" dirty="0"/>
          </a:p>
        </p:txBody>
      </p:sp>
      <p:sp>
        <p:nvSpPr>
          <p:cNvPr id="5" name="Notes Placeholder 4"/>
          <p:cNvSpPr>
            <a:spLocks noGrp="1"/>
          </p:cNvSpPr>
          <p:nvPr>
            <p:ph type="body" sz="quarter" idx="11"/>
          </p:nvPr>
        </p:nvSpPr>
        <p:spPr>
          <a:xfrm>
            <a:off x="992982" y="6819741"/>
            <a:ext cx="7943850" cy="6973893"/>
          </a:xfrm>
        </p:spPr>
        <p:txBody>
          <a:bodyPr/>
          <a:lstStyle/>
          <a:p>
            <a:pPr marL="171425" indent="-171425">
              <a:buFont typeface="Arial" pitchFamily="34" charset="0"/>
              <a:buChar char="•"/>
            </a:pPr>
            <a:endParaRPr lang="en-AU" sz="1500" dirty="0">
              <a:latin typeface="Arial" pitchFamily="34" charset="0"/>
              <a:cs typeface="Arial" pitchFamily="34" charset="0"/>
            </a:endParaRPr>
          </a:p>
        </p:txBody>
      </p:sp>
    </p:spTree>
    <p:extLst>
      <p:ext uri="{BB962C8B-B14F-4D97-AF65-F5344CB8AC3E}">
        <p14:creationId xmlns:p14="http://schemas.microsoft.com/office/powerpoint/2010/main" val="4250941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35934B9-4D94-442E-84D3-F675B855F722}" type="slidenum">
              <a:rPr lang="en-AU" smtClean="0"/>
              <a:t>6</a:t>
            </a:fld>
            <a:endParaRPr lang="en-AU" dirty="0"/>
          </a:p>
        </p:txBody>
      </p:sp>
    </p:spTree>
    <p:extLst>
      <p:ext uri="{BB962C8B-B14F-4D97-AF65-F5344CB8AC3E}">
        <p14:creationId xmlns:p14="http://schemas.microsoft.com/office/powerpoint/2010/main" val="2665590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35934B9-4D94-442E-84D3-F675B855F722}" type="slidenum">
              <a:rPr lang="en-AU" smtClean="0"/>
              <a:t>7</a:t>
            </a:fld>
            <a:endParaRPr lang="en-AU"/>
          </a:p>
        </p:txBody>
      </p:sp>
    </p:spTree>
    <p:extLst>
      <p:ext uri="{BB962C8B-B14F-4D97-AF65-F5344CB8AC3E}">
        <p14:creationId xmlns:p14="http://schemas.microsoft.com/office/powerpoint/2010/main" val="1325219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35934B9-4D94-442E-84D3-F675B855F722}" type="slidenum">
              <a:rPr lang="en-AU" smtClean="0"/>
              <a:t>8</a:t>
            </a:fld>
            <a:endParaRPr lang="en-AU"/>
          </a:p>
        </p:txBody>
      </p:sp>
    </p:spTree>
    <p:extLst>
      <p:ext uri="{BB962C8B-B14F-4D97-AF65-F5344CB8AC3E}">
        <p14:creationId xmlns:p14="http://schemas.microsoft.com/office/powerpoint/2010/main" val="1694571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35934B9-4D94-442E-84D3-F675B855F722}" type="slidenum">
              <a:rPr lang="en-AU" smtClean="0"/>
              <a:t>10</a:t>
            </a:fld>
            <a:endParaRPr lang="en-AU" dirty="0"/>
          </a:p>
        </p:txBody>
      </p:sp>
    </p:spTree>
    <p:extLst>
      <p:ext uri="{BB962C8B-B14F-4D97-AF65-F5344CB8AC3E}">
        <p14:creationId xmlns:p14="http://schemas.microsoft.com/office/powerpoint/2010/main" val="2128022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35934B9-4D94-442E-84D3-F675B855F722}" type="slidenum">
              <a:rPr lang="en-AU" smtClean="0"/>
              <a:t>11</a:t>
            </a:fld>
            <a:endParaRPr lang="en-AU" dirty="0"/>
          </a:p>
        </p:txBody>
      </p:sp>
    </p:spTree>
    <p:extLst>
      <p:ext uri="{BB962C8B-B14F-4D97-AF65-F5344CB8AC3E}">
        <p14:creationId xmlns:p14="http://schemas.microsoft.com/office/powerpoint/2010/main" val="2216348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2FEDF8F-3463-45D8-A536-4B29CA472809}" type="slidenum">
              <a:rPr lang="en-AU" smtClean="0"/>
              <a:t>13</a:t>
            </a:fld>
            <a:endParaRPr lang="en-AU"/>
          </a:p>
        </p:txBody>
      </p:sp>
    </p:spTree>
    <p:extLst>
      <p:ext uri="{BB962C8B-B14F-4D97-AF65-F5344CB8AC3E}">
        <p14:creationId xmlns:p14="http://schemas.microsoft.com/office/powerpoint/2010/main" val="3054612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AF1B175A-D7B6-475C-8D46-65943C2BAA4A}" type="slidenum">
              <a:rPr lang="en-AU" smtClean="0"/>
              <a:pPr/>
              <a:t>14</a:t>
            </a:fld>
            <a:endParaRPr lang="en-AU" dirty="0"/>
          </a:p>
        </p:txBody>
      </p:sp>
    </p:spTree>
    <p:extLst>
      <p:ext uri="{BB962C8B-B14F-4D97-AF65-F5344CB8AC3E}">
        <p14:creationId xmlns:p14="http://schemas.microsoft.com/office/powerpoint/2010/main" val="1825375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2FEDF8F-3463-45D8-A536-4B29CA472809}" type="slidenum">
              <a:rPr lang="en-AU" smtClean="0"/>
              <a:t>15</a:t>
            </a:fld>
            <a:endParaRPr lang="en-AU"/>
          </a:p>
        </p:txBody>
      </p:sp>
    </p:spTree>
    <p:extLst>
      <p:ext uri="{BB962C8B-B14F-4D97-AF65-F5344CB8AC3E}">
        <p14:creationId xmlns:p14="http://schemas.microsoft.com/office/powerpoint/2010/main" val="2447953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t>19/08/2016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t>‹#›</a:t>
            </a:fld>
            <a:endParaRPr lang="en-AU"/>
          </a:p>
        </p:txBody>
      </p:sp>
    </p:spTree>
    <p:extLst>
      <p:ext uri="{BB962C8B-B14F-4D97-AF65-F5344CB8AC3E}">
        <p14:creationId xmlns:p14="http://schemas.microsoft.com/office/powerpoint/2010/main" val="2671000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t>19/08/2016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t>‹#›</a:t>
            </a:fld>
            <a:endParaRPr lang="en-AU"/>
          </a:p>
        </p:txBody>
      </p:sp>
    </p:spTree>
    <p:extLst>
      <p:ext uri="{BB962C8B-B14F-4D97-AF65-F5344CB8AC3E}">
        <p14:creationId xmlns:p14="http://schemas.microsoft.com/office/powerpoint/2010/main" val="1072579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t>19/08/2016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t>‹#›</a:t>
            </a:fld>
            <a:endParaRPr lang="en-AU"/>
          </a:p>
        </p:txBody>
      </p:sp>
    </p:spTree>
    <p:extLst>
      <p:ext uri="{BB962C8B-B14F-4D97-AF65-F5344CB8AC3E}">
        <p14:creationId xmlns:p14="http://schemas.microsoft.com/office/powerpoint/2010/main" val="1424115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Divider">
    <p:spTree>
      <p:nvGrpSpPr>
        <p:cNvPr id="1" name=""/>
        <p:cNvGrpSpPr/>
        <p:nvPr/>
      </p:nvGrpSpPr>
      <p:grpSpPr>
        <a:xfrm>
          <a:off x="0" y="0"/>
          <a:ext cx="0" cy="0"/>
          <a:chOff x="0" y="0"/>
          <a:chExt cx="0" cy="0"/>
        </a:xfrm>
      </p:grpSpPr>
      <p:pic>
        <p:nvPicPr>
          <p:cNvPr id="11" name="Picture 10"/>
          <p:cNvPicPr>
            <a:picLocks/>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9147600" cy="6858000"/>
          </a:xfrm>
          <a:prstGeom prst="rect">
            <a:avLst/>
          </a:prstGeom>
        </p:spPr>
      </p:pic>
      <p:sp>
        <p:nvSpPr>
          <p:cNvPr id="2" name="Title 1"/>
          <p:cNvSpPr>
            <a:spLocks noGrp="1"/>
          </p:cNvSpPr>
          <p:nvPr>
            <p:ph type="title" hasCustomPrompt="1"/>
          </p:nvPr>
        </p:nvSpPr>
        <p:spPr>
          <a:xfrm>
            <a:off x="882448" y="7620"/>
            <a:ext cx="6802403" cy="2472933"/>
          </a:xfrm>
        </p:spPr>
        <p:txBody>
          <a:bodyPr/>
          <a:lstStyle>
            <a:lvl1pPr>
              <a:lnSpc>
                <a:spcPct val="90000"/>
              </a:lnSpc>
              <a:defRPr>
                <a:solidFill>
                  <a:schemeClr val="tx2"/>
                </a:solidFill>
              </a:defRPr>
            </a:lvl1pPr>
          </a:lstStyle>
          <a:p>
            <a:r>
              <a:rPr lang="en-AU" smtClean="0"/>
              <a:t>Section header approx length</a:t>
            </a:r>
            <a:br>
              <a:rPr lang="en-AU" smtClean="0"/>
            </a:br>
            <a:r>
              <a:rPr lang="en-AU" smtClean="0"/>
              <a:t>or longer if required to be</a:t>
            </a:r>
            <a:br>
              <a:rPr lang="en-AU" smtClean="0"/>
            </a:br>
            <a:r>
              <a:rPr lang="en-AU" smtClean="0"/>
              <a:t>inserted into this position here.</a:t>
            </a:r>
            <a:endParaRPr lang="en-AU"/>
          </a:p>
        </p:txBody>
      </p:sp>
      <p:grpSp>
        <p:nvGrpSpPr>
          <p:cNvPr id="4" name="logo_main"/>
          <p:cNvGrpSpPr>
            <a:grpSpLocks noChangeAspect="1"/>
          </p:cNvGrpSpPr>
          <p:nvPr userDrawn="1"/>
        </p:nvGrpSpPr>
        <p:grpSpPr bwMode="gray">
          <a:xfrm>
            <a:off x="7816398" y="5935432"/>
            <a:ext cx="968672" cy="548712"/>
            <a:chOff x="-17207" y="-9411"/>
            <a:chExt cx="40176" cy="23142"/>
          </a:xfrm>
        </p:grpSpPr>
        <p:sp>
          <p:nvSpPr>
            <p:cNvPr id="5" name="Freeform 4"/>
            <p:cNvSpPr>
              <a:spLocks noChangeAspect="1" noEditPoints="1"/>
            </p:cNvSpPr>
            <p:nvPr userDrawn="1"/>
          </p:nvSpPr>
          <p:spPr bwMode="gray">
            <a:xfrm>
              <a:off x="-16772" y="8683"/>
              <a:ext cx="39741" cy="5048"/>
            </a:xfrm>
            <a:custGeom>
              <a:avLst/>
              <a:gdLst>
                <a:gd name="T0" fmla="*/ 655 w 16824"/>
                <a:gd name="T1" fmla="*/ 1719 h 2137"/>
                <a:gd name="T2" fmla="*/ 0 w 16824"/>
                <a:gd name="T3" fmla="*/ 0 h 2137"/>
                <a:gd name="T4" fmla="*/ 1600 w 16824"/>
                <a:gd name="T5" fmla="*/ 0 h 2137"/>
                <a:gd name="T6" fmla="*/ 2920 w 16824"/>
                <a:gd name="T7" fmla="*/ 501 h 2137"/>
                <a:gd name="T8" fmla="*/ 2345 w 16824"/>
                <a:gd name="T9" fmla="*/ 1473 h 2137"/>
                <a:gd name="T10" fmla="*/ 1812 w 16824"/>
                <a:gd name="T11" fmla="*/ 1266 h 2137"/>
                <a:gd name="T12" fmla="*/ 2627 w 16824"/>
                <a:gd name="T13" fmla="*/ 1719 h 2137"/>
                <a:gd name="T14" fmla="*/ 3431 w 16824"/>
                <a:gd name="T15" fmla="*/ 1719 h 2137"/>
                <a:gd name="T16" fmla="*/ 3818 w 16824"/>
                <a:gd name="T17" fmla="*/ 474 h 2137"/>
                <a:gd name="T18" fmla="*/ 3148 w 16824"/>
                <a:gd name="T19" fmla="*/ 501 h 2137"/>
                <a:gd name="T20" fmla="*/ 4256 w 16824"/>
                <a:gd name="T21" fmla="*/ 1198 h 2137"/>
                <a:gd name="T22" fmla="*/ 4619 w 16824"/>
                <a:gd name="T23" fmla="*/ 474 h 2137"/>
                <a:gd name="T24" fmla="*/ 5883 w 16824"/>
                <a:gd name="T25" fmla="*/ 1719 h 2137"/>
                <a:gd name="T26" fmla="*/ 4784 w 16824"/>
                <a:gd name="T27" fmla="*/ 857 h 2137"/>
                <a:gd name="T28" fmla="*/ 5162 w 16824"/>
                <a:gd name="T29" fmla="*/ 964 h 2137"/>
                <a:gd name="T30" fmla="*/ 5537 w 16824"/>
                <a:gd name="T31" fmla="*/ 1719 h 2137"/>
                <a:gd name="T32" fmla="*/ 5038 w 16824"/>
                <a:gd name="T33" fmla="*/ 1348 h 2137"/>
                <a:gd name="T34" fmla="*/ 6757 w 16824"/>
                <a:gd name="T35" fmla="*/ 501 h 2137"/>
                <a:gd name="T36" fmla="*/ 6382 w 16824"/>
                <a:gd name="T37" fmla="*/ 1743 h 2137"/>
                <a:gd name="T38" fmla="*/ 6277 w 16824"/>
                <a:gd name="T39" fmla="*/ 2137 h 2137"/>
                <a:gd name="T40" fmla="*/ 6757 w 16824"/>
                <a:gd name="T41" fmla="*/ 501 h 2137"/>
                <a:gd name="T42" fmla="*/ 7716 w 16824"/>
                <a:gd name="T43" fmla="*/ 0 h 2137"/>
                <a:gd name="T44" fmla="*/ 8558 w 16824"/>
                <a:gd name="T45" fmla="*/ 1719 h 2137"/>
                <a:gd name="T46" fmla="*/ 8945 w 16824"/>
                <a:gd name="T47" fmla="*/ 474 h 2137"/>
                <a:gd name="T48" fmla="*/ 8276 w 16824"/>
                <a:gd name="T49" fmla="*/ 501 h 2137"/>
                <a:gd name="T50" fmla="*/ 9383 w 16824"/>
                <a:gd name="T51" fmla="*/ 1198 h 2137"/>
                <a:gd name="T52" fmla="*/ 9746 w 16824"/>
                <a:gd name="T53" fmla="*/ 474 h 2137"/>
                <a:gd name="T54" fmla="*/ 9953 w 16824"/>
                <a:gd name="T55" fmla="*/ 311 h 2137"/>
                <a:gd name="T56" fmla="*/ 9953 w 16824"/>
                <a:gd name="T57" fmla="*/ 311 h 2137"/>
                <a:gd name="T58" fmla="*/ 9953 w 16824"/>
                <a:gd name="T59" fmla="*/ 501 h 2137"/>
                <a:gd name="T60" fmla="*/ 11319 w 16824"/>
                <a:gd name="T61" fmla="*/ 630 h 2137"/>
                <a:gd name="T62" fmla="*/ 11319 w 16824"/>
                <a:gd name="T63" fmla="*/ 1519 h 2137"/>
                <a:gd name="T64" fmla="*/ 10464 w 16824"/>
                <a:gd name="T65" fmla="*/ 1745 h 2137"/>
                <a:gd name="T66" fmla="*/ 11024 w 16824"/>
                <a:gd name="T67" fmla="*/ 725 h 2137"/>
                <a:gd name="T68" fmla="*/ 11024 w 16824"/>
                <a:gd name="T69" fmla="*/ 725 h 2137"/>
                <a:gd name="T70" fmla="*/ 12341 w 16824"/>
                <a:gd name="T71" fmla="*/ 465 h 2137"/>
                <a:gd name="T72" fmla="*/ 12561 w 16824"/>
                <a:gd name="T73" fmla="*/ 874 h 2137"/>
                <a:gd name="T74" fmla="*/ 12553 w 16824"/>
                <a:gd name="T75" fmla="*/ 1624 h 2137"/>
                <a:gd name="T76" fmla="*/ 12261 w 16824"/>
                <a:gd name="T77" fmla="*/ 1497 h 2137"/>
                <a:gd name="T78" fmla="*/ 12561 w 16824"/>
                <a:gd name="T79" fmla="*/ 1276 h 2137"/>
                <a:gd name="T80" fmla="*/ 13508 w 16824"/>
                <a:gd name="T81" fmla="*/ 1728 h 2137"/>
                <a:gd name="T82" fmla="*/ 13486 w 16824"/>
                <a:gd name="T83" fmla="*/ 1441 h 2137"/>
                <a:gd name="T84" fmla="*/ 13717 w 16824"/>
                <a:gd name="T85" fmla="*/ 501 h 2137"/>
                <a:gd name="T86" fmla="*/ 13164 w 16824"/>
                <a:gd name="T87" fmla="*/ 501 h 2137"/>
                <a:gd name="T88" fmla="*/ 14211 w 16824"/>
                <a:gd name="T89" fmla="*/ 311 h 2137"/>
                <a:gd name="T90" fmla="*/ 13922 w 16824"/>
                <a:gd name="T91" fmla="*/ 1719 h 2137"/>
                <a:gd name="T92" fmla="*/ 13922 w 16824"/>
                <a:gd name="T93" fmla="*/ 1719 h 2137"/>
                <a:gd name="T94" fmla="*/ 14367 w 16824"/>
                <a:gd name="T95" fmla="*/ 1105 h 2137"/>
                <a:gd name="T96" fmla="*/ 14985 w 16824"/>
                <a:gd name="T97" fmla="*/ 728 h 2137"/>
                <a:gd name="T98" fmla="*/ 15760 w 16824"/>
                <a:gd name="T99" fmla="*/ 1719 h 2137"/>
                <a:gd name="T100" fmla="*/ 16322 w 16824"/>
                <a:gd name="T101" fmla="*/ 750 h 2137"/>
                <a:gd name="T102" fmla="*/ 16824 w 16824"/>
                <a:gd name="T103" fmla="*/ 871 h 2137"/>
                <a:gd name="T104" fmla="*/ 15760 w 16824"/>
                <a:gd name="T105" fmla="*/ 501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824" h="2137">
                  <a:moveTo>
                    <a:pt x="1286" y="1719"/>
                  </a:moveTo>
                  <a:cubicBezTo>
                    <a:pt x="1286" y="1677"/>
                    <a:pt x="1318" y="307"/>
                    <a:pt x="1318" y="307"/>
                  </a:cubicBezTo>
                  <a:cubicBezTo>
                    <a:pt x="945" y="1719"/>
                    <a:pt x="945" y="1719"/>
                    <a:pt x="945" y="1719"/>
                  </a:cubicBezTo>
                  <a:cubicBezTo>
                    <a:pt x="655" y="1719"/>
                    <a:pt x="655" y="1719"/>
                    <a:pt x="655" y="1719"/>
                  </a:cubicBezTo>
                  <a:cubicBezTo>
                    <a:pt x="283" y="307"/>
                    <a:pt x="283" y="307"/>
                    <a:pt x="283" y="307"/>
                  </a:cubicBezTo>
                  <a:cubicBezTo>
                    <a:pt x="283" y="307"/>
                    <a:pt x="315" y="1663"/>
                    <a:pt x="315" y="1719"/>
                  </a:cubicBezTo>
                  <a:cubicBezTo>
                    <a:pt x="0" y="1719"/>
                    <a:pt x="0" y="1719"/>
                    <a:pt x="0" y="1719"/>
                  </a:cubicBezTo>
                  <a:cubicBezTo>
                    <a:pt x="0" y="0"/>
                    <a:pt x="0" y="0"/>
                    <a:pt x="0" y="0"/>
                  </a:cubicBezTo>
                  <a:cubicBezTo>
                    <a:pt x="468" y="0"/>
                    <a:pt x="468" y="0"/>
                    <a:pt x="468" y="0"/>
                  </a:cubicBezTo>
                  <a:cubicBezTo>
                    <a:pt x="804" y="1275"/>
                    <a:pt x="804" y="1275"/>
                    <a:pt x="804" y="1275"/>
                  </a:cubicBezTo>
                  <a:cubicBezTo>
                    <a:pt x="1135" y="0"/>
                    <a:pt x="1135" y="0"/>
                    <a:pt x="1135" y="0"/>
                  </a:cubicBezTo>
                  <a:cubicBezTo>
                    <a:pt x="1600" y="0"/>
                    <a:pt x="1600" y="0"/>
                    <a:pt x="1600" y="0"/>
                  </a:cubicBezTo>
                  <a:cubicBezTo>
                    <a:pt x="1600" y="1719"/>
                    <a:pt x="1600" y="1719"/>
                    <a:pt x="1600" y="1719"/>
                  </a:cubicBezTo>
                  <a:lnTo>
                    <a:pt x="1286" y="1719"/>
                  </a:lnTo>
                  <a:close/>
                  <a:moveTo>
                    <a:pt x="2920" y="1719"/>
                  </a:moveTo>
                  <a:cubicBezTo>
                    <a:pt x="2920" y="501"/>
                    <a:pt x="2920" y="501"/>
                    <a:pt x="2920" y="501"/>
                  </a:cubicBezTo>
                  <a:cubicBezTo>
                    <a:pt x="2627" y="501"/>
                    <a:pt x="2627" y="501"/>
                    <a:pt x="2627" y="501"/>
                  </a:cubicBezTo>
                  <a:cubicBezTo>
                    <a:pt x="2627" y="1044"/>
                    <a:pt x="2627" y="1044"/>
                    <a:pt x="2627" y="1044"/>
                  </a:cubicBezTo>
                  <a:cubicBezTo>
                    <a:pt x="2627" y="1137"/>
                    <a:pt x="2625" y="1251"/>
                    <a:pt x="2581" y="1336"/>
                  </a:cubicBezTo>
                  <a:cubicBezTo>
                    <a:pt x="2559" y="1380"/>
                    <a:pt x="2486" y="1473"/>
                    <a:pt x="2345" y="1473"/>
                  </a:cubicBezTo>
                  <a:cubicBezTo>
                    <a:pt x="2136" y="1473"/>
                    <a:pt x="2106" y="1319"/>
                    <a:pt x="2106" y="1202"/>
                  </a:cubicBezTo>
                  <a:cubicBezTo>
                    <a:pt x="2106" y="501"/>
                    <a:pt x="2106" y="501"/>
                    <a:pt x="2106" y="501"/>
                  </a:cubicBezTo>
                  <a:cubicBezTo>
                    <a:pt x="1812" y="501"/>
                    <a:pt x="1812" y="501"/>
                    <a:pt x="1812" y="501"/>
                  </a:cubicBezTo>
                  <a:cubicBezTo>
                    <a:pt x="1812" y="1266"/>
                    <a:pt x="1812" y="1266"/>
                    <a:pt x="1812" y="1266"/>
                  </a:cubicBezTo>
                  <a:cubicBezTo>
                    <a:pt x="1812" y="1378"/>
                    <a:pt x="1817" y="1490"/>
                    <a:pt x="1882" y="1587"/>
                  </a:cubicBezTo>
                  <a:cubicBezTo>
                    <a:pt x="1931" y="1660"/>
                    <a:pt x="2031" y="1748"/>
                    <a:pt x="2233" y="1748"/>
                  </a:cubicBezTo>
                  <a:cubicBezTo>
                    <a:pt x="2445" y="1748"/>
                    <a:pt x="2567" y="1650"/>
                    <a:pt x="2627" y="1594"/>
                  </a:cubicBezTo>
                  <a:cubicBezTo>
                    <a:pt x="2627" y="1719"/>
                    <a:pt x="2627" y="1719"/>
                    <a:pt x="2627" y="1719"/>
                  </a:cubicBezTo>
                  <a:lnTo>
                    <a:pt x="2920" y="1719"/>
                  </a:lnTo>
                  <a:close/>
                  <a:moveTo>
                    <a:pt x="3148" y="501"/>
                  </a:moveTo>
                  <a:cubicBezTo>
                    <a:pt x="3148" y="1719"/>
                    <a:pt x="3148" y="1719"/>
                    <a:pt x="3148" y="1719"/>
                  </a:cubicBezTo>
                  <a:cubicBezTo>
                    <a:pt x="3431" y="1719"/>
                    <a:pt x="3431" y="1719"/>
                    <a:pt x="3431" y="1719"/>
                  </a:cubicBezTo>
                  <a:cubicBezTo>
                    <a:pt x="3431" y="1198"/>
                    <a:pt x="3431" y="1198"/>
                    <a:pt x="3431" y="1198"/>
                  </a:cubicBezTo>
                  <a:cubicBezTo>
                    <a:pt x="3431" y="1127"/>
                    <a:pt x="3431" y="1066"/>
                    <a:pt x="3453" y="998"/>
                  </a:cubicBezTo>
                  <a:cubicBezTo>
                    <a:pt x="3523" y="774"/>
                    <a:pt x="3757" y="774"/>
                    <a:pt x="3818" y="774"/>
                  </a:cubicBezTo>
                  <a:cubicBezTo>
                    <a:pt x="3818" y="474"/>
                    <a:pt x="3818" y="474"/>
                    <a:pt x="3818" y="474"/>
                  </a:cubicBezTo>
                  <a:cubicBezTo>
                    <a:pt x="3794" y="474"/>
                    <a:pt x="3794" y="474"/>
                    <a:pt x="3794" y="474"/>
                  </a:cubicBezTo>
                  <a:cubicBezTo>
                    <a:pt x="3735" y="474"/>
                    <a:pt x="3523" y="482"/>
                    <a:pt x="3431" y="674"/>
                  </a:cubicBezTo>
                  <a:cubicBezTo>
                    <a:pt x="3431" y="501"/>
                    <a:pt x="3431" y="501"/>
                    <a:pt x="3431" y="501"/>
                  </a:cubicBezTo>
                  <a:lnTo>
                    <a:pt x="3148" y="501"/>
                  </a:lnTo>
                  <a:close/>
                  <a:moveTo>
                    <a:pt x="3974" y="501"/>
                  </a:moveTo>
                  <a:cubicBezTo>
                    <a:pt x="3974" y="1719"/>
                    <a:pt x="3974" y="1719"/>
                    <a:pt x="3974" y="1719"/>
                  </a:cubicBezTo>
                  <a:cubicBezTo>
                    <a:pt x="4256" y="1719"/>
                    <a:pt x="4256" y="1719"/>
                    <a:pt x="4256" y="1719"/>
                  </a:cubicBezTo>
                  <a:cubicBezTo>
                    <a:pt x="4256" y="1198"/>
                    <a:pt x="4256" y="1198"/>
                    <a:pt x="4256" y="1198"/>
                  </a:cubicBezTo>
                  <a:cubicBezTo>
                    <a:pt x="4256" y="1127"/>
                    <a:pt x="4256" y="1066"/>
                    <a:pt x="4278" y="998"/>
                  </a:cubicBezTo>
                  <a:cubicBezTo>
                    <a:pt x="4349" y="774"/>
                    <a:pt x="4582" y="774"/>
                    <a:pt x="4643" y="774"/>
                  </a:cubicBezTo>
                  <a:cubicBezTo>
                    <a:pt x="4643" y="474"/>
                    <a:pt x="4643" y="474"/>
                    <a:pt x="4643" y="474"/>
                  </a:cubicBezTo>
                  <a:cubicBezTo>
                    <a:pt x="4619" y="474"/>
                    <a:pt x="4619" y="474"/>
                    <a:pt x="4619" y="474"/>
                  </a:cubicBezTo>
                  <a:cubicBezTo>
                    <a:pt x="4560" y="474"/>
                    <a:pt x="4349" y="482"/>
                    <a:pt x="4256" y="674"/>
                  </a:cubicBezTo>
                  <a:cubicBezTo>
                    <a:pt x="4256" y="501"/>
                    <a:pt x="4256" y="501"/>
                    <a:pt x="4256" y="501"/>
                  </a:cubicBezTo>
                  <a:lnTo>
                    <a:pt x="3974" y="501"/>
                  </a:lnTo>
                  <a:close/>
                  <a:moveTo>
                    <a:pt x="5883" y="1719"/>
                  </a:moveTo>
                  <a:cubicBezTo>
                    <a:pt x="5834" y="1641"/>
                    <a:pt x="5829" y="1614"/>
                    <a:pt x="5829" y="1521"/>
                  </a:cubicBezTo>
                  <a:cubicBezTo>
                    <a:pt x="5829" y="811"/>
                    <a:pt x="5829" y="811"/>
                    <a:pt x="5829" y="811"/>
                  </a:cubicBezTo>
                  <a:cubicBezTo>
                    <a:pt x="5829" y="596"/>
                    <a:pt x="5676" y="465"/>
                    <a:pt x="5318" y="465"/>
                  </a:cubicBezTo>
                  <a:cubicBezTo>
                    <a:pt x="4806" y="465"/>
                    <a:pt x="4789" y="776"/>
                    <a:pt x="4784" y="857"/>
                  </a:cubicBezTo>
                  <a:cubicBezTo>
                    <a:pt x="5081" y="874"/>
                    <a:pt x="5081" y="874"/>
                    <a:pt x="5081" y="874"/>
                  </a:cubicBezTo>
                  <a:cubicBezTo>
                    <a:pt x="5081" y="811"/>
                    <a:pt x="5106" y="691"/>
                    <a:pt x="5327" y="691"/>
                  </a:cubicBezTo>
                  <a:cubicBezTo>
                    <a:pt x="5510" y="691"/>
                    <a:pt x="5537" y="781"/>
                    <a:pt x="5537" y="874"/>
                  </a:cubicBezTo>
                  <a:cubicBezTo>
                    <a:pt x="5459" y="901"/>
                    <a:pt x="5345" y="930"/>
                    <a:pt x="5162" y="964"/>
                  </a:cubicBezTo>
                  <a:cubicBezTo>
                    <a:pt x="4931" y="1005"/>
                    <a:pt x="4728" y="1110"/>
                    <a:pt x="4728" y="1375"/>
                  </a:cubicBezTo>
                  <a:cubicBezTo>
                    <a:pt x="4728" y="1580"/>
                    <a:pt x="4894" y="1748"/>
                    <a:pt x="5172" y="1748"/>
                  </a:cubicBezTo>
                  <a:cubicBezTo>
                    <a:pt x="5320" y="1748"/>
                    <a:pt x="5449" y="1687"/>
                    <a:pt x="5529" y="1624"/>
                  </a:cubicBezTo>
                  <a:cubicBezTo>
                    <a:pt x="5537" y="1719"/>
                    <a:pt x="5537" y="1719"/>
                    <a:pt x="5537" y="1719"/>
                  </a:cubicBezTo>
                  <a:lnTo>
                    <a:pt x="5883" y="1719"/>
                  </a:lnTo>
                  <a:close/>
                  <a:moveTo>
                    <a:pt x="5537" y="1276"/>
                  </a:moveTo>
                  <a:cubicBezTo>
                    <a:pt x="5537" y="1429"/>
                    <a:pt x="5371" y="1497"/>
                    <a:pt x="5237" y="1497"/>
                  </a:cubicBezTo>
                  <a:cubicBezTo>
                    <a:pt x="5091" y="1497"/>
                    <a:pt x="5038" y="1429"/>
                    <a:pt x="5038" y="1348"/>
                  </a:cubicBezTo>
                  <a:cubicBezTo>
                    <a:pt x="5038" y="1227"/>
                    <a:pt x="5172" y="1200"/>
                    <a:pt x="5305" y="1180"/>
                  </a:cubicBezTo>
                  <a:cubicBezTo>
                    <a:pt x="5418" y="1164"/>
                    <a:pt x="5488" y="1137"/>
                    <a:pt x="5537" y="1112"/>
                  </a:cubicBezTo>
                  <a:lnTo>
                    <a:pt x="5537" y="1276"/>
                  </a:lnTo>
                  <a:close/>
                  <a:moveTo>
                    <a:pt x="6757" y="501"/>
                  </a:moveTo>
                  <a:cubicBezTo>
                    <a:pt x="6528" y="1410"/>
                    <a:pt x="6528" y="1410"/>
                    <a:pt x="6528" y="1410"/>
                  </a:cubicBezTo>
                  <a:cubicBezTo>
                    <a:pt x="6255" y="501"/>
                    <a:pt x="6255" y="501"/>
                    <a:pt x="6255" y="501"/>
                  </a:cubicBezTo>
                  <a:cubicBezTo>
                    <a:pt x="5941" y="501"/>
                    <a:pt x="5941" y="501"/>
                    <a:pt x="5941" y="501"/>
                  </a:cubicBezTo>
                  <a:cubicBezTo>
                    <a:pt x="6382" y="1743"/>
                    <a:pt x="6382" y="1743"/>
                    <a:pt x="6382" y="1743"/>
                  </a:cubicBezTo>
                  <a:cubicBezTo>
                    <a:pt x="6372" y="1775"/>
                    <a:pt x="6345" y="1872"/>
                    <a:pt x="6184" y="1872"/>
                  </a:cubicBezTo>
                  <a:cubicBezTo>
                    <a:pt x="6160" y="1872"/>
                    <a:pt x="6133" y="1872"/>
                    <a:pt x="6104" y="1867"/>
                  </a:cubicBezTo>
                  <a:cubicBezTo>
                    <a:pt x="6104" y="2120"/>
                    <a:pt x="6104" y="2120"/>
                    <a:pt x="6104" y="2120"/>
                  </a:cubicBezTo>
                  <a:cubicBezTo>
                    <a:pt x="6150" y="2130"/>
                    <a:pt x="6184" y="2137"/>
                    <a:pt x="6277" y="2137"/>
                  </a:cubicBezTo>
                  <a:cubicBezTo>
                    <a:pt x="6372" y="2137"/>
                    <a:pt x="6450" y="2125"/>
                    <a:pt x="6525" y="2064"/>
                  </a:cubicBezTo>
                  <a:cubicBezTo>
                    <a:pt x="6627" y="1982"/>
                    <a:pt x="6688" y="1765"/>
                    <a:pt x="6732" y="1612"/>
                  </a:cubicBezTo>
                  <a:cubicBezTo>
                    <a:pt x="7056" y="501"/>
                    <a:pt x="7056" y="501"/>
                    <a:pt x="7056" y="501"/>
                  </a:cubicBezTo>
                  <a:lnTo>
                    <a:pt x="6757" y="501"/>
                  </a:lnTo>
                  <a:close/>
                  <a:moveTo>
                    <a:pt x="7716" y="1719"/>
                  </a:moveTo>
                  <a:cubicBezTo>
                    <a:pt x="8032" y="1719"/>
                    <a:pt x="8032" y="1719"/>
                    <a:pt x="8032" y="1719"/>
                  </a:cubicBezTo>
                  <a:cubicBezTo>
                    <a:pt x="8032" y="0"/>
                    <a:pt x="8032" y="0"/>
                    <a:pt x="8032" y="0"/>
                  </a:cubicBezTo>
                  <a:cubicBezTo>
                    <a:pt x="7716" y="0"/>
                    <a:pt x="7716" y="0"/>
                    <a:pt x="7716" y="0"/>
                  </a:cubicBezTo>
                  <a:lnTo>
                    <a:pt x="7716" y="1719"/>
                  </a:lnTo>
                  <a:close/>
                  <a:moveTo>
                    <a:pt x="8276" y="501"/>
                  </a:moveTo>
                  <a:cubicBezTo>
                    <a:pt x="8276" y="1719"/>
                    <a:pt x="8276" y="1719"/>
                    <a:pt x="8276" y="1719"/>
                  </a:cubicBezTo>
                  <a:cubicBezTo>
                    <a:pt x="8558" y="1719"/>
                    <a:pt x="8558" y="1719"/>
                    <a:pt x="8558" y="1719"/>
                  </a:cubicBezTo>
                  <a:cubicBezTo>
                    <a:pt x="8558" y="1198"/>
                    <a:pt x="8558" y="1198"/>
                    <a:pt x="8558" y="1198"/>
                  </a:cubicBezTo>
                  <a:cubicBezTo>
                    <a:pt x="8558" y="1127"/>
                    <a:pt x="8558" y="1066"/>
                    <a:pt x="8580" y="998"/>
                  </a:cubicBezTo>
                  <a:cubicBezTo>
                    <a:pt x="8651" y="774"/>
                    <a:pt x="8884" y="774"/>
                    <a:pt x="8945" y="774"/>
                  </a:cubicBezTo>
                  <a:cubicBezTo>
                    <a:pt x="8945" y="474"/>
                    <a:pt x="8945" y="474"/>
                    <a:pt x="8945" y="474"/>
                  </a:cubicBezTo>
                  <a:cubicBezTo>
                    <a:pt x="8921" y="474"/>
                    <a:pt x="8921" y="474"/>
                    <a:pt x="8921" y="474"/>
                  </a:cubicBezTo>
                  <a:cubicBezTo>
                    <a:pt x="8862" y="474"/>
                    <a:pt x="8651" y="482"/>
                    <a:pt x="8558" y="674"/>
                  </a:cubicBezTo>
                  <a:cubicBezTo>
                    <a:pt x="8558" y="501"/>
                    <a:pt x="8558" y="501"/>
                    <a:pt x="8558" y="501"/>
                  </a:cubicBezTo>
                  <a:lnTo>
                    <a:pt x="8276" y="501"/>
                  </a:lnTo>
                  <a:close/>
                  <a:moveTo>
                    <a:pt x="9101" y="501"/>
                  </a:moveTo>
                  <a:cubicBezTo>
                    <a:pt x="9101" y="1719"/>
                    <a:pt x="9101" y="1719"/>
                    <a:pt x="9101" y="1719"/>
                  </a:cubicBezTo>
                  <a:cubicBezTo>
                    <a:pt x="9383" y="1719"/>
                    <a:pt x="9383" y="1719"/>
                    <a:pt x="9383" y="1719"/>
                  </a:cubicBezTo>
                  <a:cubicBezTo>
                    <a:pt x="9383" y="1198"/>
                    <a:pt x="9383" y="1198"/>
                    <a:pt x="9383" y="1198"/>
                  </a:cubicBezTo>
                  <a:cubicBezTo>
                    <a:pt x="9383" y="1127"/>
                    <a:pt x="9383" y="1066"/>
                    <a:pt x="9405" y="998"/>
                  </a:cubicBezTo>
                  <a:cubicBezTo>
                    <a:pt x="9476" y="774"/>
                    <a:pt x="9710" y="774"/>
                    <a:pt x="9770" y="774"/>
                  </a:cubicBezTo>
                  <a:cubicBezTo>
                    <a:pt x="9770" y="474"/>
                    <a:pt x="9770" y="474"/>
                    <a:pt x="9770" y="474"/>
                  </a:cubicBezTo>
                  <a:cubicBezTo>
                    <a:pt x="9746" y="474"/>
                    <a:pt x="9746" y="474"/>
                    <a:pt x="9746" y="474"/>
                  </a:cubicBezTo>
                  <a:cubicBezTo>
                    <a:pt x="9688" y="474"/>
                    <a:pt x="9476" y="482"/>
                    <a:pt x="9383" y="674"/>
                  </a:cubicBezTo>
                  <a:cubicBezTo>
                    <a:pt x="9383" y="501"/>
                    <a:pt x="9383" y="501"/>
                    <a:pt x="9383" y="501"/>
                  </a:cubicBezTo>
                  <a:lnTo>
                    <a:pt x="9101" y="501"/>
                  </a:lnTo>
                  <a:close/>
                  <a:moveTo>
                    <a:pt x="9953" y="311"/>
                  </a:moveTo>
                  <a:cubicBezTo>
                    <a:pt x="10243" y="311"/>
                    <a:pt x="10243" y="311"/>
                    <a:pt x="10243" y="311"/>
                  </a:cubicBezTo>
                  <a:cubicBezTo>
                    <a:pt x="10243" y="17"/>
                    <a:pt x="10243" y="17"/>
                    <a:pt x="10243" y="17"/>
                  </a:cubicBezTo>
                  <a:cubicBezTo>
                    <a:pt x="9953" y="17"/>
                    <a:pt x="9953" y="17"/>
                    <a:pt x="9953" y="17"/>
                  </a:cubicBezTo>
                  <a:lnTo>
                    <a:pt x="9953" y="311"/>
                  </a:lnTo>
                  <a:close/>
                  <a:moveTo>
                    <a:pt x="9953" y="1719"/>
                  </a:moveTo>
                  <a:cubicBezTo>
                    <a:pt x="10243" y="1719"/>
                    <a:pt x="10243" y="1719"/>
                    <a:pt x="10243" y="1719"/>
                  </a:cubicBezTo>
                  <a:cubicBezTo>
                    <a:pt x="10243" y="501"/>
                    <a:pt x="10243" y="501"/>
                    <a:pt x="10243" y="501"/>
                  </a:cubicBezTo>
                  <a:cubicBezTo>
                    <a:pt x="9953" y="501"/>
                    <a:pt x="9953" y="501"/>
                    <a:pt x="9953" y="501"/>
                  </a:cubicBezTo>
                  <a:lnTo>
                    <a:pt x="9953" y="1719"/>
                  </a:lnTo>
                  <a:close/>
                  <a:moveTo>
                    <a:pt x="11609" y="501"/>
                  </a:moveTo>
                  <a:cubicBezTo>
                    <a:pt x="11319" y="501"/>
                    <a:pt x="11319" y="501"/>
                    <a:pt x="11319" y="501"/>
                  </a:cubicBezTo>
                  <a:cubicBezTo>
                    <a:pt x="11319" y="630"/>
                    <a:pt x="11319" y="630"/>
                    <a:pt x="11319" y="630"/>
                  </a:cubicBezTo>
                  <a:cubicBezTo>
                    <a:pt x="11251" y="531"/>
                    <a:pt x="11131" y="465"/>
                    <a:pt x="10976" y="465"/>
                  </a:cubicBezTo>
                  <a:cubicBezTo>
                    <a:pt x="10715" y="465"/>
                    <a:pt x="10425" y="643"/>
                    <a:pt x="10425" y="1069"/>
                  </a:cubicBezTo>
                  <a:cubicBezTo>
                    <a:pt x="10425" y="1485"/>
                    <a:pt x="10696" y="1648"/>
                    <a:pt x="10951" y="1648"/>
                  </a:cubicBezTo>
                  <a:cubicBezTo>
                    <a:pt x="11012" y="1648"/>
                    <a:pt x="11183" y="1641"/>
                    <a:pt x="11319" y="1519"/>
                  </a:cubicBezTo>
                  <a:cubicBezTo>
                    <a:pt x="11319" y="1626"/>
                    <a:pt x="11319" y="1626"/>
                    <a:pt x="11319" y="1626"/>
                  </a:cubicBezTo>
                  <a:cubicBezTo>
                    <a:pt x="11319" y="1836"/>
                    <a:pt x="11202" y="1896"/>
                    <a:pt x="11029" y="1896"/>
                  </a:cubicBezTo>
                  <a:cubicBezTo>
                    <a:pt x="10961" y="1896"/>
                    <a:pt x="10812" y="1872"/>
                    <a:pt x="10786" y="1745"/>
                  </a:cubicBezTo>
                  <a:cubicBezTo>
                    <a:pt x="10464" y="1745"/>
                    <a:pt x="10464" y="1745"/>
                    <a:pt x="10464" y="1745"/>
                  </a:cubicBezTo>
                  <a:cubicBezTo>
                    <a:pt x="10498" y="1909"/>
                    <a:pt x="10569" y="2125"/>
                    <a:pt x="11022" y="2125"/>
                  </a:cubicBezTo>
                  <a:cubicBezTo>
                    <a:pt x="11368" y="2125"/>
                    <a:pt x="11609" y="2011"/>
                    <a:pt x="11609" y="1658"/>
                  </a:cubicBezTo>
                  <a:lnTo>
                    <a:pt x="11609" y="501"/>
                  </a:lnTo>
                  <a:close/>
                  <a:moveTo>
                    <a:pt x="11024" y="725"/>
                  </a:moveTo>
                  <a:cubicBezTo>
                    <a:pt x="11226" y="725"/>
                    <a:pt x="11326" y="881"/>
                    <a:pt x="11326" y="1071"/>
                  </a:cubicBezTo>
                  <a:cubicBezTo>
                    <a:pt x="11326" y="1258"/>
                    <a:pt x="11217" y="1383"/>
                    <a:pt x="11027" y="1383"/>
                  </a:cubicBezTo>
                  <a:cubicBezTo>
                    <a:pt x="10832" y="1383"/>
                    <a:pt x="10725" y="1251"/>
                    <a:pt x="10725" y="1061"/>
                  </a:cubicBezTo>
                  <a:cubicBezTo>
                    <a:pt x="10725" y="825"/>
                    <a:pt x="10876" y="725"/>
                    <a:pt x="11024" y="725"/>
                  </a:cubicBezTo>
                  <a:moveTo>
                    <a:pt x="12906" y="1719"/>
                  </a:moveTo>
                  <a:cubicBezTo>
                    <a:pt x="12858" y="1641"/>
                    <a:pt x="12853" y="1614"/>
                    <a:pt x="12853" y="1521"/>
                  </a:cubicBezTo>
                  <a:cubicBezTo>
                    <a:pt x="12853" y="811"/>
                    <a:pt x="12853" y="811"/>
                    <a:pt x="12853" y="811"/>
                  </a:cubicBezTo>
                  <a:cubicBezTo>
                    <a:pt x="12853" y="596"/>
                    <a:pt x="12699" y="465"/>
                    <a:pt x="12341" y="465"/>
                  </a:cubicBezTo>
                  <a:cubicBezTo>
                    <a:pt x="11830" y="465"/>
                    <a:pt x="11813" y="776"/>
                    <a:pt x="11808" y="857"/>
                  </a:cubicBezTo>
                  <a:cubicBezTo>
                    <a:pt x="12105" y="874"/>
                    <a:pt x="12105" y="874"/>
                    <a:pt x="12105" y="874"/>
                  </a:cubicBezTo>
                  <a:cubicBezTo>
                    <a:pt x="12105" y="811"/>
                    <a:pt x="12130" y="691"/>
                    <a:pt x="12351" y="691"/>
                  </a:cubicBezTo>
                  <a:cubicBezTo>
                    <a:pt x="12534" y="691"/>
                    <a:pt x="12561" y="781"/>
                    <a:pt x="12561" y="874"/>
                  </a:cubicBezTo>
                  <a:cubicBezTo>
                    <a:pt x="12483" y="901"/>
                    <a:pt x="12368" y="930"/>
                    <a:pt x="12186" y="964"/>
                  </a:cubicBezTo>
                  <a:cubicBezTo>
                    <a:pt x="11954" y="1005"/>
                    <a:pt x="11752" y="1110"/>
                    <a:pt x="11752" y="1375"/>
                  </a:cubicBezTo>
                  <a:cubicBezTo>
                    <a:pt x="11752" y="1580"/>
                    <a:pt x="11918" y="1748"/>
                    <a:pt x="12195" y="1748"/>
                  </a:cubicBezTo>
                  <a:cubicBezTo>
                    <a:pt x="12344" y="1748"/>
                    <a:pt x="12473" y="1687"/>
                    <a:pt x="12553" y="1624"/>
                  </a:cubicBezTo>
                  <a:cubicBezTo>
                    <a:pt x="12561" y="1719"/>
                    <a:pt x="12561" y="1719"/>
                    <a:pt x="12561" y="1719"/>
                  </a:cubicBezTo>
                  <a:lnTo>
                    <a:pt x="12906" y="1719"/>
                  </a:lnTo>
                  <a:close/>
                  <a:moveTo>
                    <a:pt x="12561" y="1276"/>
                  </a:moveTo>
                  <a:cubicBezTo>
                    <a:pt x="12561" y="1429"/>
                    <a:pt x="12395" y="1497"/>
                    <a:pt x="12261" y="1497"/>
                  </a:cubicBezTo>
                  <a:cubicBezTo>
                    <a:pt x="12115" y="1497"/>
                    <a:pt x="12062" y="1429"/>
                    <a:pt x="12062" y="1348"/>
                  </a:cubicBezTo>
                  <a:cubicBezTo>
                    <a:pt x="12062" y="1227"/>
                    <a:pt x="12195" y="1200"/>
                    <a:pt x="12329" y="1180"/>
                  </a:cubicBezTo>
                  <a:cubicBezTo>
                    <a:pt x="12441" y="1164"/>
                    <a:pt x="12512" y="1137"/>
                    <a:pt x="12561" y="1112"/>
                  </a:cubicBezTo>
                  <a:lnTo>
                    <a:pt x="12561" y="1276"/>
                  </a:lnTo>
                  <a:close/>
                  <a:moveTo>
                    <a:pt x="12987" y="708"/>
                  </a:moveTo>
                  <a:cubicBezTo>
                    <a:pt x="13164" y="708"/>
                    <a:pt x="13164" y="708"/>
                    <a:pt x="13164" y="708"/>
                  </a:cubicBezTo>
                  <a:cubicBezTo>
                    <a:pt x="13164" y="1434"/>
                    <a:pt x="13164" y="1434"/>
                    <a:pt x="13164" y="1434"/>
                  </a:cubicBezTo>
                  <a:cubicBezTo>
                    <a:pt x="13164" y="1633"/>
                    <a:pt x="13247" y="1728"/>
                    <a:pt x="13508" y="1728"/>
                  </a:cubicBezTo>
                  <a:cubicBezTo>
                    <a:pt x="13607" y="1728"/>
                    <a:pt x="13678" y="1714"/>
                    <a:pt x="13717" y="1709"/>
                  </a:cubicBezTo>
                  <a:cubicBezTo>
                    <a:pt x="13717" y="1463"/>
                    <a:pt x="13717" y="1463"/>
                    <a:pt x="13717" y="1463"/>
                  </a:cubicBezTo>
                  <a:cubicBezTo>
                    <a:pt x="13680" y="1473"/>
                    <a:pt x="13637" y="1478"/>
                    <a:pt x="13595" y="1478"/>
                  </a:cubicBezTo>
                  <a:cubicBezTo>
                    <a:pt x="13583" y="1478"/>
                    <a:pt x="13520" y="1478"/>
                    <a:pt x="13486" y="1441"/>
                  </a:cubicBezTo>
                  <a:cubicBezTo>
                    <a:pt x="13459" y="1412"/>
                    <a:pt x="13457" y="1358"/>
                    <a:pt x="13457" y="1312"/>
                  </a:cubicBezTo>
                  <a:cubicBezTo>
                    <a:pt x="13457" y="708"/>
                    <a:pt x="13457" y="708"/>
                    <a:pt x="13457" y="708"/>
                  </a:cubicBezTo>
                  <a:cubicBezTo>
                    <a:pt x="13717" y="708"/>
                    <a:pt x="13717" y="708"/>
                    <a:pt x="13717" y="708"/>
                  </a:cubicBezTo>
                  <a:cubicBezTo>
                    <a:pt x="13717" y="501"/>
                    <a:pt x="13717" y="501"/>
                    <a:pt x="13717" y="501"/>
                  </a:cubicBezTo>
                  <a:cubicBezTo>
                    <a:pt x="13457" y="501"/>
                    <a:pt x="13457" y="501"/>
                    <a:pt x="13457" y="501"/>
                  </a:cubicBezTo>
                  <a:cubicBezTo>
                    <a:pt x="13457" y="68"/>
                    <a:pt x="13457" y="68"/>
                    <a:pt x="13457" y="68"/>
                  </a:cubicBezTo>
                  <a:cubicBezTo>
                    <a:pt x="13164" y="68"/>
                    <a:pt x="13164" y="68"/>
                    <a:pt x="13164" y="68"/>
                  </a:cubicBezTo>
                  <a:cubicBezTo>
                    <a:pt x="13164" y="501"/>
                    <a:pt x="13164" y="501"/>
                    <a:pt x="13164" y="501"/>
                  </a:cubicBezTo>
                  <a:cubicBezTo>
                    <a:pt x="12987" y="501"/>
                    <a:pt x="12987" y="501"/>
                    <a:pt x="12987" y="501"/>
                  </a:cubicBezTo>
                  <a:lnTo>
                    <a:pt x="12987" y="708"/>
                  </a:lnTo>
                  <a:close/>
                  <a:moveTo>
                    <a:pt x="13922" y="311"/>
                  </a:moveTo>
                  <a:cubicBezTo>
                    <a:pt x="14211" y="311"/>
                    <a:pt x="14211" y="311"/>
                    <a:pt x="14211" y="311"/>
                  </a:cubicBezTo>
                  <a:cubicBezTo>
                    <a:pt x="14211" y="17"/>
                    <a:pt x="14211" y="17"/>
                    <a:pt x="14211" y="17"/>
                  </a:cubicBezTo>
                  <a:cubicBezTo>
                    <a:pt x="13922" y="17"/>
                    <a:pt x="13922" y="17"/>
                    <a:pt x="13922" y="17"/>
                  </a:cubicBezTo>
                  <a:lnTo>
                    <a:pt x="13922" y="311"/>
                  </a:lnTo>
                  <a:close/>
                  <a:moveTo>
                    <a:pt x="13922" y="1719"/>
                  </a:moveTo>
                  <a:cubicBezTo>
                    <a:pt x="14211" y="1719"/>
                    <a:pt x="14211" y="1719"/>
                    <a:pt x="14211" y="1719"/>
                  </a:cubicBezTo>
                  <a:cubicBezTo>
                    <a:pt x="14211" y="501"/>
                    <a:pt x="14211" y="501"/>
                    <a:pt x="14211" y="501"/>
                  </a:cubicBezTo>
                  <a:cubicBezTo>
                    <a:pt x="13922" y="501"/>
                    <a:pt x="13922" y="501"/>
                    <a:pt x="13922" y="501"/>
                  </a:cubicBezTo>
                  <a:lnTo>
                    <a:pt x="13922" y="1719"/>
                  </a:lnTo>
                  <a:close/>
                  <a:moveTo>
                    <a:pt x="15000" y="1755"/>
                  </a:moveTo>
                  <a:cubicBezTo>
                    <a:pt x="15414" y="1755"/>
                    <a:pt x="15619" y="1431"/>
                    <a:pt x="15619" y="1105"/>
                  </a:cubicBezTo>
                  <a:cubicBezTo>
                    <a:pt x="15616" y="642"/>
                    <a:pt x="15256" y="465"/>
                    <a:pt x="14990" y="465"/>
                  </a:cubicBezTo>
                  <a:cubicBezTo>
                    <a:pt x="14559" y="465"/>
                    <a:pt x="14367" y="813"/>
                    <a:pt x="14367" y="1105"/>
                  </a:cubicBezTo>
                  <a:cubicBezTo>
                    <a:pt x="14367" y="1402"/>
                    <a:pt x="14557" y="1755"/>
                    <a:pt x="15000" y="1755"/>
                  </a:cubicBezTo>
                  <a:moveTo>
                    <a:pt x="15000" y="1487"/>
                  </a:moveTo>
                  <a:cubicBezTo>
                    <a:pt x="14791" y="1487"/>
                    <a:pt x="14671" y="1312"/>
                    <a:pt x="14671" y="1098"/>
                  </a:cubicBezTo>
                  <a:cubicBezTo>
                    <a:pt x="14671" y="852"/>
                    <a:pt x="14815" y="728"/>
                    <a:pt x="14985" y="728"/>
                  </a:cubicBezTo>
                  <a:cubicBezTo>
                    <a:pt x="15210" y="728"/>
                    <a:pt x="15314" y="925"/>
                    <a:pt x="15314" y="1120"/>
                  </a:cubicBezTo>
                  <a:cubicBezTo>
                    <a:pt x="15314" y="1305"/>
                    <a:pt x="15214" y="1487"/>
                    <a:pt x="15000" y="1487"/>
                  </a:cubicBezTo>
                  <a:moveTo>
                    <a:pt x="15760" y="501"/>
                  </a:moveTo>
                  <a:cubicBezTo>
                    <a:pt x="15760" y="1719"/>
                    <a:pt x="15760" y="1719"/>
                    <a:pt x="15760" y="1719"/>
                  </a:cubicBezTo>
                  <a:cubicBezTo>
                    <a:pt x="16054" y="1719"/>
                    <a:pt x="16054" y="1719"/>
                    <a:pt x="16054" y="1719"/>
                  </a:cubicBezTo>
                  <a:cubicBezTo>
                    <a:pt x="16054" y="1190"/>
                    <a:pt x="16054" y="1190"/>
                    <a:pt x="16054" y="1190"/>
                  </a:cubicBezTo>
                  <a:cubicBezTo>
                    <a:pt x="16054" y="981"/>
                    <a:pt x="16081" y="879"/>
                    <a:pt x="16169" y="806"/>
                  </a:cubicBezTo>
                  <a:cubicBezTo>
                    <a:pt x="16229" y="754"/>
                    <a:pt x="16290" y="750"/>
                    <a:pt x="16322" y="750"/>
                  </a:cubicBezTo>
                  <a:cubicBezTo>
                    <a:pt x="16502" y="750"/>
                    <a:pt x="16536" y="901"/>
                    <a:pt x="16536" y="1034"/>
                  </a:cubicBezTo>
                  <a:cubicBezTo>
                    <a:pt x="16536" y="1719"/>
                    <a:pt x="16536" y="1719"/>
                    <a:pt x="16536" y="1719"/>
                  </a:cubicBezTo>
                  <a:cubicBezTo>
                    <a:pt x="16824" y="1719"/>
                    <a:pt x="16824" y="1719"/>
                    <a:pt x="16824" y="1719"/>
                  </a:cubicBezTo>
                  <a:cubicBezTo>
                    <a:pt x="16824" y="871"/>
                    <a:pt x="16824" y="871"/>
                    <a:pt x="16824" y="871"/>
                  </a:cubicBezTo>
                  <a:cubicBezTo>
                    <a:pt x="16824" y="633"/>
                    <a:pt x="16687" y="465"/>
                    <a:pt x="16429" y="465"/>
                  </a:cubicBezTo>
                  <a:cubicBezTo>
                    <a:pt x="16381" y="465"/>
                    <a:pt x="16164" y="479"/>
                    <a:pt x="16054" y="645"/>
                  </a:cubicBezTo>
                  <a:cubicBezTo>
                    <a:pt x="16054" y="501"/>
                    <a:pt x="16054" y="501"/>
                    <a:pt x="16054" y="501"/>
                  </a:cubicBezTo>
                  <a:lnTo>
                    <a:pt x="15760" y="501"/>
                  </a:lnTo>
                  <a:close/>
                </a:path>
              </a:pathLst>
            </a:custGeom>
            <a:solidFill>
              <a:srgbClr val="0065A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a:p>
          </p:txBody>
        </p:sp>
        <p:sp>
          <p:nvSpPr>
            <p:cNvPr id="6" name="Freeform 5"/>
            <p:cNvSpPr>
              <a:spLocks noChangeAspect="1" noEditPoints="1"/>
            </p:cNvSpPr>
            <p:nvPr userDrawn="1"/>
          </p:nvSpPr>
          <p:spPr bwMode="gray">
            <a:xfrm>
              <a:off x="-6679" y="-3081"/>
              <a:ext cx="17684" cy="10550"/>
            </a:xfrm>
            <a:custGeom>
              <a:avLst/>
              <a:gdLst>
                <a:gd name="T0" fmla="*/ 7486 w 7486"/>
                <a:gd name="T1" fmla="*/ 1114 h 4466"/>
                <a:gd name="T2" fmla="*/ 4915 w 7486"/>
                <a:gd name="T3" fmla="*/ 1039 h 4466"/>
                <a:gd name="T4" fmla="*/ 2550 w 7486"/>
                <a:gd name="T5" fmla="*/ 725 h 4466"/>
                <a:gd name="T6" fmla="*/ 5373 w 7486"/>
                <a:gd name="T7" fmla="*/ 810 h 4466"/>
                <a:gd name="T8" fmla="*/ 7486 w 7486"/>
                <a:gd name="T9" fmla="*/ 1114 h 4466"/>
                <a:gd name="T10" fmla="*/ 6637 w 7486"/>
                <a:gd name="T11" fmla="*/ 1960 h 4466"/>
                <a:gd name="T12" fmla="*/ 4524 w 7486"/>
                <a:gd name="T13" fmla="*/ 1656 h 4466"/>
                <a:gd name="T14" fmla="*/ 1699 w 7486"/>
                <a:gd name="T15" fmla="*/ 1572 h 4466"/>
                <a:gd name="T16" fmla="*/ 4065 w 7486"/>
                <a:gd name="T17" fmla="*/ 1886 h 4466"/>
                <a:gd name="T18" fmla="*/ 6637 w 7486"/>
                <a:gd name="T19" fmla="*/ 1960 h 4466"/>
                <a:gd name="T20" fmla="*/ 5786 w 7486"/>
                <a:gd name="T21" fmla="*/ 2806 h 4466"/>
                <a:gd name="T22" fmla="*/ 3674 w 7486"/>
                <a:gd name="T23" fmla="*/ 2503 h 4466"/>
                <a:gd name="T24" fmla="*/ 850 w 7486"/>
                <a:gd name="T25" fmla="*/ 2418 h 4466"/>
                <a:gd name="T26" fmla="*/ 3216 w 7486"/>
                <a:gd name="T27" fmla="*/ 2732 h 4466"/>
                <a:gd name="T28" fmla="*/ 5786 w 7486"/>
                <a:gd name="T29" fmla="*/ 2806 h 4466"/>
                <a:gd name="T30" fmla="*/ 4937 w 7486"/>
                <a:gd name="T31" fmla="*/ 3653 h 4466"/>
                <a:gd name="T32" fmla="*/ 2824 w 7486"/>
                <a:gd name="T33" fmla="*/ 3349 h 4466"/>
                <a:gd name="T34" fmla="*/ 0 w 7486"/>
                <a:gd name="T35" fmla="*/ 3264 h 4466"/>
                <a:gd name="T36" fmla="*/ 2366 w 7486"/>
                <a:gd name="T37" fmla="*/ 3578 h 4466"/>
                <a:gd name="T38" fmla="*/ 4937 w 7486"/>
                <a:gd name="T39" fmla="*/ 3653 h 4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86" h="4466">
                  <a:moveTo>
                    <a:pt x="7486" y="1114"/>
                  </a:moveTo>
                  <a:cubicBezTo>
                    <a:pt x="7486" y="1114"/>
                    <a:pt x="6554" y="1926"/>
                    <a:pt x="4915" y="1039"/>
                  </a:cubicBezTo>
                  <a:cubicBezTo>
                    <a:pt x="3309" y="170"/>
                    <a:pt x="2550" y="725"/>
                    <a:pt x="2550" y="725"/>
                  </a:cubicBezTo>
                  <a:cubicBezTo>
                    <a:pt x="2882" y="400"/>
                    <a:pt x="3913" y="0"/>
                    <a:pt x="5373" y="810"/>
                  </a:cubicBezTo>
                  <a:cubicBezTo>
                    <a:pt x="6697" y="1544"/>
                    <a:pt x="7486" y="1114"/>
                    <a:pt x="7486" y="1114"/>
                  </a:cubicBezTo>
                  <a:moveTo>
                    <a:pt x="6637" y="1960"/>
                  </a:moveTo>
                  <a:cubicBezTo>
                    <a:pt x="6637" y="1960"/>
                    <a:pt x="5847" y="2390"/>
                    <a:pt x="4524" y="1656"/>
                  </a:cubicBezTo>
                  <a:cubicBezTo>
                    <a:pt x="3063" y="846"/>
                    <a:pt x="2032" y="1247"/>
                    <a:pt x="1699" y="1572"/>
                  </a:cubicBezTo>
                  <a:cubicBezTo>
                    <a:pt x="1699" y="1572"/>
                    <a:pt x="2460" y="1016"/>
                    <a:pt x="4065" y="1886"/>
                  </a:cubicBezTo>
                  <a:cubicBezTo>
                    <a:pt x="5704" y="2773"/>
                    <a:pt x="6637" y="1960"/>
                    <a:pt x="6637" y="1960"/>
                  </a:cubicBezTo>
                  <a:moveTo>
                    <a:pt x="5786" y="2806"/>
                  </a:moveTo>
                  <a:cubicBezTo>
                    <a:pt x="5786" y="2806"/>
                    <a:pt x="4997" y="3237"/>
                    <a:pt x="3674" y="2503"/>
                  </a:cubicBezTo>
                  <a:cubicBezTo>
                    <a:pt x="2213" y="1693"/>
                    <a:pt x="1182" y="2093"/>
                    <a:pt x="850" y="2418"/>
                  </a:cubicBezTo>
                  <a:cubicBezTo>
                    <a:pt x="850" y="2418"/>
                    <a:pt x="1610" y="1863"/>
                    <a:pt x="3216" y="2732"/>
                  </a:cubicBezTo>
                  <a:cubicBezTo>
                    <a:pt x="4854" y="3620"/>
                    <a:pt x="5786" y="2806"/>
                    <a:pt x="5786" y="2806"/>
                  </a:cubicBezTo>
                  <a:moveTo>
                    <a:pt x="4937" y="3653"/>
                  </a:moveTo>
                  <a:cubicBezTo>
                    <a:pt x="4937" y="3653"/>
                    <a:pt x="4148" y="4083"/>
                    <a:pt x="2824" y="3349"/>
                  </a:cubicBezTo>
                  <a:cubicBezTo>
                    <a:pt x="1364" y="2540"/>
                    <a:pt x="332" y="2939"/>
                    <a:pt x="0" y="3264"/>
                  </a:cubicBezTo>
                  <a:cubicBezTo>
                    <a:pt x="0" y="3264"/>
                    <a:pt x="760" y="2710"/>
                    <a:pt x="2366" y="3578"/>
                  </a:cubicBezTo>
                  <a:cubicBezTo>
                    <a:pt x="4004" y="4466"/>
                    <a:pt x="4937" y="3653"/>
                    <a:pt x="4937" y="3653"/>
                  </a:cubicBezTo>
                </a:path>
              </a:pathLst>
            </a:custGeom>
            <a:solidFill>
              <a:srgbClr val="0065A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a:p>
          </p:txBody>
        </p:sp>
        <p:sp>
          <p:nvSpPr>
            <p:cNvPr id="7" name="Freeform 6"/>
            <p:cNvSpPr>
              <a:spLocks noChangeAspect="1" noEditPoints="1"/>
            </p:cNvSpPr>
            <p:nvPr userDrawn="1"/>
          </p:nvSpPr>
          <p:spPr bwMode="gray">
            <a:xfrm>
              <a:off x="-17207" y="-9411"/>
              <a:ext cx="16070" cy="16070"/>
            </a:xfrm>
            <a:custGeom>
              <a:avLst/>
              <a:gdLst>
                <a:gd name="T0" fmla="*/ 3397 w 6803"/>
                <a:gd name="T1" fmla="*/ 0 h 6803"/>
                <a:gd name="T2" fmla="*/ 6803 w 6803"/>
                <a:gd name="T3" fmla="*/ 3405 h 6803"/>
                <a:gd name="T4" fmla="*/ 3405 w 6803"/>
                <a:gd name="T5" fmla="*/ 6803 h 6803"/>
                <a:gd name="T6" fmla="*/ 0 w 6803"/>
                <a:gd name="T7" fmla="*/ 3397 h 6803"/>
                <a:gd name="T8" fmla="*/ 3397 w 6803"/>
                <a:gd name="T9" fmla="*/ 0 h 6803"/>
                <a:gd name="T10" fmla="*/ 6803 w 6803"/>
                <a:gd name="T11" fmla="*/ 3405 h 6803"/>
                <a:gd name="T12" fmla="*/ 5049 w 6803"/>
                <a:gd name="T13" fmla="*/ 2188 h 6803"/>
                <a:gd name="T14" fmla="*/ 2561 w 6803"/>
                <a:gd name="T15" fmla="*/ 849 h 6803"/>
                <a:gd name="T16" fmla="*/ 4537 w 6803"/>
                <a:gd name="T17" fmla="*/ 2188 h 6803"/>
                <a:gd name="T18" fmla="*/ 6803 w 6803"/>
                <a:gd name="T19" fmla="*/ 3405 h 6803"/>
                <a:gd name="T20" fmla="*/ 5953 w 6803"/>
                <a:gd name="T21" fmla="*/ 4252 h 6803"/>
                <a:gd name="T22" fmla="*/ 4199 w 6803"/>
                <a:gd name="T23" fmla="*/ 3035 h 6803"/>
                <a:gd name="T24" fmla="*/ 1712 w 6803"/>
                <a:gd name="T25" fmla="*/ 1696 h 6803"/>
                <a:gd name="T26" fmla="*/ 3687 w 6803"/>
                <a:gd name="T27" fmla="*/ 3035 h 6803"/>
                <a:gd name="T28" fmla="*/ 5953 w 6803"/>
                <a:gd name="T29" fmla="*/ 4252 h 6803"/>
                <a:gd name="T30" fmla="*/ 5098 w 6803"/>
                <a:gd name="T31" fmla="*/ 5098 h 6803"/>
                <a:gd name="T32" fmla="*/ 3344 w 6803"/>
                <a:gd name="T33" fmla="*/ 3881 h 6803"/>
                <a:gd name="T34" fmla="*/ 857 w 6803"/>
                <a:gd name="T35" fmla="*/ 2542 h 6803"/>
                <a:gd name="T36" fmla="*/ 2832 w 6803"/>
                <a:gd name="T37" fmla="*/ 3881 h 6803"/>
                <a:gd name="T38" fmla="*/ 5098 w 6803"/>
                <a:gd name="T39" fmla="*/ 5098 h 6803"/>
                <a:gd name="T40" fmla="*/ 4260 w 6803"/>
                <a:gd name="T41" fmla="*/ 5945 h 6803"/>
                <a:gd name="T42" fmla="*/ 2507 w 6803"/>
                <a:gd name="T43" fmla="*/ 4728 h 6803"/>
                <a:gd name="T44" fmla="*/ 19 w 6803"/>
                <a:gd name="T45" fmla="*/ 3388 h 6803"/>
                <a:gd name="T46" fmla="*/ 1994 w 6803"/>
                <a:gd name="T47" fmla="*/ 4728 h 6803"/>
                <a:gd name="T48" fmla="*/ 4260 w 6803"/>
                <a:gd name="T49" fmla="*/ 5945 h 6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03" h="6803">
                  <a:moveTo>
                    <a:pt x="3397" y="0"/>
                  </a:moveTo>
                  <a:cubicBezTo>
                    <a:pt x="6803" y="3405"/>
                    <a:pt x="6803" y="3405"/>
                    <a:pt x="6803" y="3405"/>
                  </a:cubicBezTo>
                  <a:cubicBezTo>
                    <a:pt x="3405" y="6803"/>
                    <a:pt x="3405" y="6803"/>
                    <a:pt x="3405" y="6803"/>
                  </a:cubicBezTo>
                  <a:cubicBezTo>
                    <a:pt x="0" y="3397"/>
                    <a:pt x="0" y="3397"/>
                    <a:pt x="0" y="3397"/>
                  </a:cubicBezTo>
                  <a:cubicBezTo>
                    <a:pt x="3397" y="0"/>
                    <a:pt x="3397" y="0"/>
                    <a:pt x="3397" y="0"/>
                  </a:cubicBezTo>
                  <a:moveTo>
                    <a:pt x="6803" y="3405"/>
                  </a:moveTo>
                  <a:cubicBezTo>
                    <a:pt x="6803" y="3405"/>
                    <a:pt x="5905" y="3437"/>
                    <a:pt x="5049" y="2188"/>
                  </a:cubicBezTo>
                  <a:cubicBezTo>
                    <a:pt x="4105" y="811"/>
                    <a:pt x="3004" y="707"/>
                    <a:pt x="2561" y="849"/>
                  </a:cubicBezTo>
                  <a:cubicBezTo>
                    <a:pt x="2561" y="849"/>
                    <a:pt x="3490" y="693"/>
                    <a:pt x="4537" y="2188"/>
                  </a:cubicBezTo>
                  <a:cubicBezTo>
                    <a:pt x="5606" y="3715"/>
                    <a:pt x="6803" y="3405"/>
                    <a:pt x="6803" y="3405"/>
                  </a:cubicBezTo>
                  <a:moveTo>
                    <a:pt x="5953" y="4252"/>
                  </a:moveTo>
                  <a:cubicBezTo>
                    <a:pt x="5953" y="4252"/>
                    <a:pt x="5055" y="4283"/>
                    <a:pt x="4199" y="3035"/>
                  </a:cubicBezTo>
                  <a:cubicBezTo>
                    <a:pt x="3255" y="1657"/>
                    <a:pt x="2154" y="1553"/>
                    <a:pt x="1712" y="1696"/>
                  </a:cubicBezTo>
                  <a:cubicBezTo>
                    <a:pt x="1712" y="1696"/>
                    <a:pt x="2640" y="1539"/>
                    <a:pt x="3687" y="3035"/>
                  </a:cubicBezTo>
                  <a:cubicBezTo>
                    <a:pt x="4756" y="4561"/>
                    <a:pt x="5953" y="4252"/>
                    <a:pt x="5953" y="4252"/>
                  </a:cubicBezTo>
                  <a:moveTo>
                    <a:pt x="5098" y="5098"/>
                  </a:moveTo>
                  <a:cubicBezTo>
                    <a:pt x="5098" y="5098"/>
                    <a:pt x="4200" y="5130"/>
                    <a:pt x="3344" y="3881"/>
                  </a:cubicBezTo>
                  <a:cubicBezTo>
                    <a:pt x="2401" y="2504"/>
                    <a:pt x="1299" y="2400"/>
                    <a:pt x="857" y="2542"/>
                  </a:cubicBezTo>
                  <a:cubicBezTo>
                    <a:pt x="857" y="2542"/>
                    <a:pt x="1785" y="2386"/>
                    <a:pt x="2832" y="3881"/>
                  </a:cubicBezTo>
                  <a:cubicBezTo>
                    <a:pt x="3901" y="5408"/>
                    <a:pt x="5098" y="5098"/>
                    <a:pt x="5098" y="5098"/>
                  </a:cubicBezTo>
                  <a:moveTo>
                    <a:pt x="4260" y="5945"/>
                  </a:moveTo>
                  <a:cubicBezTo>
                    <a:pt x="4260" y="5945"/>
                    <a:pt x="3362" y="5976"/>
                    <a:pt x="2507" y="4728"/>
                  </a:cubicBezTo>
                  <a:cubicBezTo>
                    <a:pt x="1563" y="3350"/>
                    <a:pt x="461" y="3247"/>
                    <a:pt x="19" y="3388"/>
                  </a:cubicBezTo>
                  <a:cubicBezTo>
                    <a:pt x="19" y="3388"/>
                    <a:pt x="947" y="3232"/>
                    <a:pt x="1994" y="4728"/>
                  </a:cubicBezTo>
                  <a:cubicBezTo>
                    <a:pt x="3063" y="6254"/>
                    <a:pt x="4260" y="5945"/>
                    <a:pt x="4260" y="5945"/>
                  </a:cubicBezTo>
                </a:path>
              </a:pathLst>
            </a:custGeom>
            <a:solidFill>
              <a:srgbClr val="00A94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a:p>
          </p:txBody>
        </p:sp>
      </p:grpSp>
      <p:sp>
        <p:nvSpPr>
          <p:cNvPr id="10" name="Text Placeholder 9"/>
          <p:cNvSpPr>
            <a:spLocks noGrp="1"/>
          </p:cNvSpPr>
          <p:nvPr>
            <p:ph type="body" sz="quarter" idx="11" hasCustomPrompt="1"/>
          </p:nvPr>
        </p:nvSpPr>
        <p:spPr>
          <a:xfrm>
            <a:off x="895553" y="2764855"/>
            <a:ext cx="6779570" cy="2714402"/>
          </a:xfrm>
        </p:spPr>
        <p:txBody>
          <a:bodyPr/>
          <a:lstStyle>
            <a:lvl1pPr marL="1588" indent="0">
              <a:spcBef>
                <a:spcPts val="0"/>
              </a:spcBef>
              <a:spcAft>
                <a:spcPts val="0"/>
              </a:spcAft>
              <a:buFontTx/>
              <a:buNone/>
              <a:defRPr b="0"/>
            </a:lvl1pPr>
            <a:lvl2pPr marL="1588" indent="0">
              <a:spcBef>
                <a:spcPts val="0"/>
              </a:spcBef>
              <a:spcAft>
                <a:spcPts val="0"/>
              </a:spcAft>
              <a:buFontTx/>
              <a:buNone/>
              <a:defRPr b="0"/>
            </a:lvl2pPr>
            <a:lvl3pPr marL="1588" indent="0">
              <a:spcBef>
                <a:spcPts val="0"/>
              </a:spcBef>
              <a:spcAft>
                <a:spcPts val="0"/>
              </a:spcAft>
              <a:buFontTx/>
              <a:buNone/>
              <a:defRPr b="0"/>
            </a:lvl3pPr>
            <a:lvl4pPr marL="1588" indent="0">
              <a:spcBef>
                <a:spcPts val="0"/>
              </a:spcBef>
              <a:spcAft>
                <a:spcPts val="0"/>
              </a:spcAft>
              <a:buFontTx/>
              <a:buNone/>
              <a:defRPr b="0"/>
            </a:lvl4pPr>
            <a:lvl5pPr marL="1588" indent="0">
              <a:spcBef>
                <a:spcPts val="0"/>
              </a:spcBef>
              <a:spcAft>
                <a:spcPts val="0"/>
              </a:spcAft>
              <a:buFontTx/>
              <a:buNone/>
              <a:defRPr b="0"/>
            </a:lvl5pPr>
          </a:lstStyle>
          <a:p>
            <a:pPr lvl="0"/>
            <a:r>
              <a:rPr lang="en-US" smtClean="0"/>
              <a:t>Click to enter presentation sub-title</a:t>
            </a:r>
          </a:p>
        </p:txBody>
      </p:sp>
      <p:sp>
        <p:nvSpPr>
          <p:cNvPr id="21" name="Footer Placeholder 13"/>
          <p:cNvSpPr>
            <a:spLocks noGrp="1"/>
          </p:cNvSpPr>
          <p:nvPr>
            <p:ph type="ftr" sz="quarter" idx="3"/>
          </p:nvPr>
        </p:nvSpPr>
        <p:spPr>
          <a:xfrm>
            <a:off x="2133755" y="6347114"/>
            <a:ext cx="4978399" cy="365125"/>
          </a:xfrm>
          <a:prstGeom prst="rect">
            <a:avLst/>
          </a:prstGeom>
        </p:spPr>
        <p:txBody>
          <a:bodyPr vert="horz" lIns="0" tIns="0" rIns="0" bIns="0" rtlCol="0" anchor="t" anchorCtr="0">
            <a:noAutofit/>
          </a:bodyPr>
          <a:lstStyle>
            <a:lvl1pPr algn="l">
              <a:defRPr lang="en-AU" sz="1200" dirty="0">
                <a:latin typeface="Arial" pitchFamily="34" charset="0"/>
                <a:cs typeface="Arial" pitchFamily="34" charset="0"/>
              </a:defRPr>
            </a:lvl1pPr>
          </a:lstStyle>
          <a:p>
            <a:r>
              <a:rPr lang="en-AU" dirty="0" smtClean="0"/>
              <a:t>Beyond the Basin Plan</a:t>
            </a:r>
            <a:endParaRPr lang="en-AU" dirty="0"/>
          </a:p>
        </p:txBody>
      </p:sp>
      <p:sp>
        <p:nvSpPr>
          <p:cNvPr id="22" name="Slide Number Placeholder 14"/>
          <p:cNvSpPr>
            <a:spLocks noGrp="1"/>
          </p:cNvSpPr>
          <p:nvPr>
            <p:ph type="sldNum" sz="quarter" idx="4"/>
          </p:nvPr>
        </p:nvSpPr>
        <p:spPr>
          <a:xfrm>
            <a:off x="910719" y="6347114"/>
            <a:ext cx="272762" cy="365125"/>
          </a:xfrm>
          <a:prstGeom prst="rect">
            <a:avLst/>
          </a:prstGeom>
        </p:spPr>
        <p:txBody>
          <a:bodyPr vert="horz" lIns="0" tIns="0" rIns="0" bIns="0" rtlCol="0" anchor="t" anchorCtr="0">
            <a:noAutofit/>
          </a:bodyPr>
          <a:lstStyle>
            <a:lvl1pPr>
              <a:defRPr lang="en-AU" sz="1200" smtClean="0">
                <a:latin typeface="Arial" pitchFamily="34" charset="0"/>
                <a:cs typeface="Arial" pitchFamily="34" charset="0"/>
              </a:defRPr>
            </a:lvl1pPr>
          </a:lstStyle>
          <a:p>
            <a:fld id="{0753071F-1B00-4DB2-84A7-71FB7E14EA15}" type="slidenum">
              <a:rPr lang="en-AU" smtClean="0"/>
              <a:pPr/>
              <a:t>‹#›</a:t>
            </a:fld>
            <a:endParaRPr lang="en-AU" dirty="0"/>
          </a:p>
        </p:txBody>
      </p:sp>
      <p:cxnSp>
        <p:nvCxnSpPr>
          <p:cNvPr id="23" name="Straight Connector 22"/>
          <p:cNvCxnSpPr/>
          <p:nvPr userDrawn="1"/>
        </p:nvCxnSpPr>
        <p:spPr>
          <a:xfrm>
            <a:off x="1147774" y="6381750"/>
            <a:ext cx="0" cy="1357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2062174" y="6381750"/>
            <a:ext cx="0" cy="1357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Date Placeholder 7"/>
          <p:cNvSpPr>
            <a:spLocks noGrp="1"/>
          </p:cNvSpPr>
          <p:nvPr>
            <p:ph type="dt" sz="half" idx="2"/>
          </p:nvPr>
        </p:nvSpPr>
        <p:spPr>
          <a:xfrm>
            <a:off x="1241582" y="6347114"/>
            <a:ext cx="791440" cy="365125"/>
          </a:xfrm>
          <a:prstGeom prst="rect">
            <a:avLst/>
          </a:prstGeom>
        </p:spPr>
        <p:txBody>
          <a:bodyPr vert="horz" lIns="0" tIns="0" rIns="0" bIns="0" rtlCol="0" anchor="t" anchorCtr="0">
            <a:noAutofit/>
          </a:bodyPr>
          <a:lstStyle>
            <a:lvl1pPr>
              <a:defRPr lang="en-AU" sz="1200" smtClean="0">
                <a:latin typeface="Arial" pitchFamily="34" charset="0"/>
                <a:cs typeface="Arial" pitchFamily="34" charset="0"/>
              </a:defRPr>
            </a:lvl1pPr>
          </a:lstStyle>
          <a:p>
            <a:r>
              <a:rPr lang="en-US" dirty="0" smtClean="0"/>
              <a:t>Sept 2016</a:t>
            </a:r>
            <a:endParaRPr lang="en-US" dirty="0"/>
          </a:p>
        </p:txBody>
      </p:sp>
    </p:spTree>
    <p:extLst>
      <p:ext uri="{BB962C8B-B14F-4D97-AF65-F5344CB8AC3E}">
        <p14:creationId xmlns:p14="http://schemas.microsoft.com/office/powerpoint/2010/main" val="1008898721"/>
      </p:ext>
    </p:extLst>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AU" dirty="0"/>
          </a:p>
        </p:txBody>
      </p:sp>
      <p:sp>
        <p:nvSpPr>
          <p:cNvPr id="8" name="Content Placeholder 7"/>
          <p:cNvSpPr>
            <a:spLocks noGrp="1"/>
          </p:cNvSpPr>
          <p:nvPr>
            <p:ph sz="quarter" idx="11"/>
          </p:nvPr>
        </p:nvSpPr>
        <p:spPr>
          <a:xfrm>
            <a:off x="680399" y="1753199"/>
            <a:ext cx="7898400" cy="4006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Footer Placeholder 13"/>
          <p:cNvSpPr>
            <a:spLocks noGrp="1"/>
          </p:cNvSpPr>
          <p:nvPr>
            <p:ph type="ftr" sz="quarter" idx="3"/>
          </p:nvPr>
        </p:nvSpPr>
        <p:spPr>
          <a:xfrm>
            <a:off x="2133755" y="6347114"/>
            <a:ext cx="4978399" cy="365125"/>
          </a:xfrm>
          <a:prstGeom prst="rect">
            <a:avLst/>
          </a:prstGeom>
        </p:spPr>
        <p:txBody>
          <a:bodyPr vert="horz" lIns="0" tIns="0" rIns="0" bIns="0" rtlCol="0" anchor="t" anchorCtr="0">
            <a:noAutofit/>
          </a:bodyPr>
          <a:lstStyle>
            <a:lvl1pPr algn="l">
              <a:defRPr lang="en-AU" sz="1200" dirty="0">
                <a:latin typeface="Arial" pitchFamily="34" charset="0"/>
                <a:cs typeface="Arial" pitchFamily="34" charset="0"/>
              </a:defRPr>
            </a:lvl1pPr>
          </a:lstStyle>
          <a:p>
            <a:r>
              <a:rPr lang="en-AU" dirty="0" smtClean="0"/>
              <a:t>Presentation Title</a:t>
            </a:r>
            <a:endParaRPr lang="en-AU" dirty="0"/>
          </a:p>
        </p:txBody>
      </p:sp>
      <p:sp>
        <p:nvSpPr>
          <p:cNvPr id="11" name="Slide Number Placeholder 14"/>
          <p:cNvSpPr>
            <a:spLocks noGrp="1"/>
          </p:cNvSpPr>
          <p:nvPr>
            <p:ph type="sldNum" sz="quarter" idx="4"/>
          </p:nvPr>
        </p:nvSpPr>
        <p:spPr>
          <a:xfrm>
            <a:off x="910719" y="6347114"/>
            <a:ext cx="272762" cy="365125"/>
          </a:xfrm>
          <a:prstGeom prst="rect">
            <a:avLst/>
          </a:prstGeom>
        </p:spPr>
        <p:txBody>
          <a:bodyPr vert="horz" lIns="0" tIns="0" rIns="0" bIns="0" rtlCol="0" anchor="t" anchorCtr="0">
            <a:noAutofit/>
          </a:bodyPr>
          <a:lstStyle>
            <a:lvl1pPr>
              <a:defRPr lang="en-AU" sz="1200" smtClean="0">
                <a:latin typeface="Arial" pitchFamily="34" charset="0"/>
                <a:cs typeface="Arial" pitchFamily="34" charset="0"/>
              </a:defRPr>
            </a:lvl1pPr>
          </a:lstStyle>
          <a:p>
            <a:fld id="{0753071F-1B00-4DB2-84A7-71FB7E14EA15}" type="slidenum">
              <a:rPr lang="en-AU" smtClean="0"/>
              <a:pPr/>
              <a:t>‹#›</a:t>
            </a:fld>
            <a:endParaRPr lang="en-AU" dirty="0"/>
          </a:p>
        </p:txBody>
      </p:sp>
      <p:cxnSp>
        <p:nvCxnSpPr>
          <p:cNvPr id="12" name="Straight Connector 11"/>
          <p:cNvCxnSpPr/>
          <p:nvPr userDrawn="1"/>
        </p:nvCxnSpPr>
        <p:spPr>
          <a:xfrm>
            <a:off x="1147774" y="6381750"/>
            <a:ext cx="0" cy="1357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2062174" y="6381750"/>
            <a:ext cx="0" cy="1357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Date Placeholder 7"/>
          <p:cNvSpPr>
            <a:spLocks noGrp="1"/>
          </p:cNvSpPr>
          <p:nvPr>
            <p:ph type="dt" sz="half" idx="2"/>
          </p:nvPr>
        </p:nvSpPr>
        <p:spPr>
          <a:xfrm>
            <a:off x="1241582" y="6347114"/>
            <a:ext cx="791440" cy="365125"/>
          </a:xfrm>
          <a:prstGeom prst="rect">
            <a:avLst/>
          </a:prstGeom>
        </p:spPr>
        <p:txBody>
          <a:bodyPr vert="horz" lIns="0" tIns="0" rIns="0" bIns="0" rtlCol="0" anchor="t" anchorCtr="0">
            <a:noAutofit/>
          </a:bodyPr>
          <a:lstStyle>
            <a:lvl1pPr>
              <a:defRPr lang="en-AU" sz="1200" smtClean="0">
                <a:latin typeface="Arial" pitchFamily="34" charset="0"/>
                <a:cs typeface="Arial" pitchFamily="34" charset="0"/>
              </a:defRPr>
            </a:lvl1pPr>
          </a:lstStyle>
          <a:p>
            <a:r>
              <a:rPr lang="en-US" dirty="0" smtClean="0"/>
              <a:t>00/01/2012</a:t>
            </a:r>
            <a:endParaRPr lang="en-AU" dirty="0"/>
          </a:p>
        </p:txBody>
      </p:sp>
    </p:spTree>
    <p:extLst>
      <p:ext uri="{BB962C8B-B14F-4D97-AF65-F5344CB8AC3E}">
        <p14:creationId xmlns:p14="http://schemas.microsoft.com/office/powerpoint/2010/main" val="948288898"/>
      </p:ext>
    </p:extLst>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t>19/08/2016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t>‹#›</a:t>
            </a:fld>
            <a:endParaRPr lang="en-AU"/>
          </a:p>
        </p:txBody>
      </p:sp>
    </p:spTree>
    <p:extLst>
      <p:ext uri="{BB962C8B-B14F-4D97-AF65-F5344CB8AC3E}">
        <p14:creationId xmlns:p14="http://schemas.microsoft.com/office/powerpoint/2010/main" val="2649002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5AD5A3-6871-4623-BDBC-0A043D365282}" type="datetimeFigureOut">
              <a:rPr lang="en-AU" smtClean="0"/>
              <a:t>19/08/2016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t>‹#›</a:t>
            </a:fld>
            <a:endParaRPr lang="en-AU"/>
          </a:p>
        </p:txBody>
      </p:sp>
    </p:spTree>
    <p:extLst>
      <p:ext uri="{BB962C8B-B14F-4D97-AF65-F5344CB8AC3E}">
        <p14:creationId xmlns:p14="http://schemas.microsoft.com/office/powerpoint/2010/main" val="134525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5AD5A3-6871-4623-BDBC-0A043D365282}" type="datetimeFigureOut">
              <a:rPr lang="en-AU" smtClean="0"/>
              <a:t>19/08/2016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t>‹#›</a:t>
            </a:fld>
            <a:endParaRPr lang="en-AU"/>
          </a:p>
        </p:txBody>
      </p:sp>
    </p:spTree>
    <p:extLst>
      <p:ext uri="{BB962C8B-B14F-4D97-AF65-F5344CB8AC3E}">
        <p14:creationId xmlns:p14="http://schemas.microsoft.com/office/powerpoint/2010/main" val="3541380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5AD5A3-6871-4623-BDBC-0A043D365282}" type="datetimeFigureOut">
              <a:rPr lang="en-AU" smtClean="0"/>
              <a:t>19/08/2016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C238C77-FDCD-4874-B3FF-6CCFD4A0B09A}" type="slidenum">
              <a:rPr lang="en-AU" smtClean="0"/>
              <a:t>‹#›</a:t>
            </a:fld>
            <a:endParaRPr lang="en-AU"/>
          </a:p>
        </p:txBody>
      </p:sp>
    </p:spTree>
    <p:extLst>
      <p:ext uri="{BB962C8B-B14F-4D97-AF65-F5344CB8AC3E}">
        <p14:creationId xmlns:p14="http://schemas.microsoft.com/office/powerpoint/2010/main" val="4126498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5AD5A3-6871-4623-BDBC-0A043D365282}" type="datetimeFigureOut">
              <a:rPr lang="en-AU" smtClean="0"/>
              <a:t>19/08/2016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C238C77-FDCD-4874-B3FF-6CCFD4A0B09A}" type="slidenum">
              <a:rPr lang="en-AU" smtClean="0"/>
              <a:t>‹#›</a:t>
            </a:fld>
            <a:endParaRPr lang="en-AU"/>
          </a:p>
        </p:txBody>
      </p:sp>
    </p:spTree>
    <p:extLst>
      <p:ext uri="{BB962C8B-B14F-4D97-AF65-F5344CB8AC3E}">
        <p14:creationId xmlns:p14="http://schemas.microsoft.com/office/powerpoint/2010/main" val="373706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AD5A3-6871-4623-BDBC-0A043D365282}" type="datetimeFigureOut">
              <a:rPr lang="en-AU" smtClean="0"/>
              <a:t>19/08/2016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C238C77-FDCD-4874-B3FF-6CCFD4A0B09A}" type="slidenum">
              <a:rPr lang="en-AU" smtClean="0"/>
              <a:t>‹#›</a:t>
            </a:fld>
            <a:endParaRPr lang="en-AU"/>
          </a:p>
        </p:txBody>
      </p:sp>
    </p:spTree>
    <p:extLst>
      <p:ext uri="{BB962C8B-B14F-4D97-AF65-F5344CB8AC3E}">
        <p14:creationId xmlns:p14="http://schemas.microsoft.com/office/powerpoint/2010/main" val="2222994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AD5A3-6871-4623-BDBC-0A043D365282}" type="datetimeFigureOut">
              <a:rPr lang="en-AU" smtClean="0"/>
              <a:t>19/08/2016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t>‹#›</a:t>
            </a:fld>
            <a:endParaRPr lang="en-AU"/>
          </a:p>
        </p:txBody>
      </p:sp>
    </p:spTree>
    <p:extLst>
      <p:ext uri="{BB962C8B-B14F-4D97-AF65-F5344CB8AC3E}">
        <p14:creationId xmlns:p14="http://schemas.microsoft.com/office/powerpoint/2010/main" val="3056736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AD5A3-6871-4623-BDBC-0A043D365282}" type="datetimeFigureOut">
              <a:rPr lang="en-AU" smtClean="0"/>
              <a:t>19/08/2016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t>‹#›</a:t>
            </a:fld>
            <a:endParaRPr lang="en-AU"/>
          </a:p>
        </p:txBody>
      </p:sp>
    </p:spTree>
    <p:extLst>
      <p:ext uri="{BB962C8B-B14F-4D97-AF65-F5344CB8AC3E}">
        <p14:creationId xmlns:p14="http://schemas.microsoft.com/office/powerpoint/2010/main" val="1171914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AD5A3-6871-4623-BDBC-0A043D365282}" type="datetimeFigureOut">
              <a:rPr lang="en-AU" smtClean="0"/>
              <a:t>19/08/2016</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38C77-FDCD-4874-B3FF-6CCFD4A0B09A}" type="slidenum">
              <a:rPr lang="en-AU" smtClean="0"/>
              <a:t>‹#›</a:t>
            </a:fld>
            <a:endParaRPr lang="en-AU"/>
          </a:p>
        </p:txBody>
      </p:sp>
    </p:spTree>
    <p:extLst>
      <p:ext uri="{BB962C8B-B14F-4D97-AF65-F5344CB8AC3E}">
        <p14:creationId xmlns:p14="http://schemas.microsoft.com/office/powerpoint/2010/main" val="27489560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png"/><Relationship Id="rId7"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png"/><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png"/><Relationship Id="rId7"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png"/><Relationship Id="rId9"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2.png"/><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2.png"/><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2.png"/><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13.png"/><Relationship Id="rId4" Type="http://schemas.openxmlformats.org/officeDocument/2006/relationships/image" Target="../media/image4.png"/><Relationship Id="rId9" Type="http://schemas.openxmlformats.org/officeDocument/2006/relationships/image" Target="../media/image19.png"/></Relationships>
</file>

<file path=ppt/slides/_rels/slide2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png"/><Relationship Id="rId9" Type="http://schemas.openxmlformats.org/officeDocument/2006/relationships/image" Target="../media/image9.png"/></Relationships>
</file>

<file path=ppt/slides/_rels/slide2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png"/><Relationship Id="rId7"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png"/><Relationship Id="rId7" Type="http://schemas.openxmlformats.org/officeDocument/2006/relationships/image" Target="../media/image6.jp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5.jpeg"/><Relationship Id="rId4" Type="http://schemas.openxmlformats.org/officeDocument/2006/relationships/image" Target="../media/image4.png"/><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b="22489"/>
          <a:stretch/>
        </p:blipFill>
        <p:spPr>
          <a:xfrm>
            <a:off x="109831" y="0"/>
            <a:ext cx="1453724" cy="92192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ctrTitle"/>
          </p:nvPr>
        </p:nvSpPr>
        <p:spPr>
          <a:xfrm>
            <a:off x="720798" y="2900595"/>
            <a:ext cx="7835628" cy="2485597"/>
          </a:xfrm>
        </p:spPr>
        <p:txBody>
          <a:bodyPr>
            <a:normAutofit fontScale="90000"/>
          </a:bodyPr>
          <a:lstStyle/>
          <a:p>
            <a:r>
              <a:rPr lang="en-AU" i="1" dirty="0"/>
              <a:t>Impacts and outcomes of water policy reform for irrigation intensive </a:t>
            </a:r>
            <a:r>
              <a:rPr lang="en-AU" i="1" dirty="0" smtClean="0"/>
              <a:t>regions </a:t>
            </a:r>
            <a:br>
              <a:rPr lang="en-AU" i="1" dirty="0" smtClean="0"/>
            </a:br>
            <a:r>
              <a:rPr lang="en-AU" sz="2800" i="1" dirty="0" smtClean="0"/>
              <a:t>A </a:t>
            </a:r>
            <a:r>
              <a:rPr lang="en-AU" sz="2800" i="1" dirty="0"/>
              <a:t>grass-roots look at the implementation of the Murray-Darling Basin Plan</a:t>
            </a:r>
            <a:br>
              <a:rPr lang="en-AU" sz="2800" i="1" dirty="0"/>
            </a:br>
            <a:endParaRPr lang="en-AU" sz="2800" dirty="0"/>
          </a:p>
        </p:txBody>
      </p:sp>
      <p:sp>
        <p:nvSpPr>
          <p:cNvPr id="8" name="Subtitle 2"/>
          <p:cNvSpPr>
            <a:spLocks noGrp="1"/>
          </p:cNvSpPr>
          <p:nvPr>
            <p:ph type="subTitle" idx="1"/>
          </p:nvPr>
        </p:nvSpPr>
        <p:spPr>
          <a:xfrm>
            <a:off x="810739" y="5023104"/>
            <a:ext cx="7850221" cy="1240275"/>
          </a:xfrm>
        </p:spPr>
        <p:txBody>
          <a:bodyPr/>
          <a:lstStyle/>
          <a:p>
            <a:endParaRPr lang="en-AU" dirty="0"/>
          </a:p>
          <a:p>
            <a:r>
              <a:rPr lang="en-AU" i="1" dirty="0" smtClean="0"/>
              <a:t>Perin Davey, Corporate </a:t>
            </a:r>
            <a:r>
              <a:rPr lang="en-AU" i="1" dirty="0" smtClean="0"/>
              <a:t>Affairs, Murray Irrigation Limited</a:t>
            </a:r>
            <a:endParaRPr lang="en-AU" i="1" dirty="0"/>
          </a:p>
        </p:txBody>
      </p:sp>
      <p:sp>
        <p:nvSpPr>
          <p:cNvPr id="9" name="Text Placeholder 3"/>
          <p:cNvSpPr txBox="1">
            <a:spLocks/>
          </p:cNvSpPr>
          <p:nvPr/>
        </p:nvSpPr>
        <p:spPr>
          <a:xfrm>
            <a:off x="885690" y="6303626"/>
            <a:ext cx="7849748" cy="546754"/>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mtClean="0"/>
              <a:t>September 2016</a:t>
            </a:r>
            <a:endParaRPr lang="en-AU" dirty="0"/>
          </a:p>
        </p:txBody>
      </p:sp>
    </p:spTree>
    <p:extLst>
      <p:ext uri="{BB962C8B-B14F-4D97-AF65-F5344CB8AC3E}">
        <p14:creationId xmlns:p14="http://schemas.microsoft.com/office/powerpoint/2010/main" val="3734424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endParaRPr lang="en-AU" dirty="0"/>
          </a:p>
        </p:txBody>
      </p:sp>
      <p:pic>
        <p:nvPicPr>
          <p:cNvPr id="7" name="Picture 4" descr="MDBC10668v31"/>
          <p:cNvPicPr>
            <a:picLocks noChangeAspect="1" noChangeArrowheads="1"/>
          </p:cNvPicPr>
          <p:nvPr/>
        </p:nvPicPr>
        <p:blipFill>
          <a:blip r:embed="rId3"/>
          <a:srcRect l="3542" t="1630" r="5504"/>
          <a:stretch>
            <a:fillRect/>
          </a:stretch>
        </p:blipFill>
        <p:spPr>
          <a:xfrm>
            <a:off x="0" y="-36513"/>
            <a:ext cx="9144000" cy="6994526"/>
          </a:xfrm>
          <a:prstGeom prst="rect">
            <a:avLst/>
          </a:prstGeom>
          <a:noFill/>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3237" y="0"/>
            <a:ext cx="1485144" cy="855750"/>
          </a:xfrm>
          <a:prstGeom prst="rect">
            <a:avLst/>
          </a:prstGeom>
        </p:spPr>
      </p:pic>
    </p:spTree>
    <p:extLst>
      <p:ext uri="{BB962C8B-B14F-4D97-AF65-F5344CB8AC3E}">
        <p14:creationId xmlns:p14="http://schemas.microsoft.com/office/powerpoint/2010/main" val="3005124769"/>
      </p:ext>
    </p:extLst>
  </p:cSld>
  <p:clrMapOvr>
    <a:masterClrMapping/>
  </p:clrMapOvr>
  <p:transition spd="slow">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7196"/>
            <a:ext cx="6196754" cy="6865196"/>
          </a:xfrm>
          <a:prstGeom prst="rect">
            <a:avLst/>
          </a:prstGeom>
          <a:solidFill>
            <a:srgbClr val="F0F7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295904"/>
            <a:ext cx="7067371" cy="1391730"/>
          </a:xfrm>
        </p:spPr>
        <p:txBody>
          <a:bodyPr/>
          <a:lstStyle/>
          <a:p>
            <a:r>
              <a:rPr lang="en-AU" dirty="0" smtClean="0">
                <a:solidFill>
                  <a:srgbClr val="009CDA"/>
                </a:solidFill>
              </a:rPr>
              <a:t>At a glance</a:t>
            </a:r>
            <a:br>
              <a:rPr lang="en-AU" dirty="0" smtClean="0">
                <a:solidFill>
                  <a:srgbClr val="009CDA"/>
                </a:solidFill>
              </a:rPr>
            </a:br>
            <a:r>
              <a:rPr lang="en-AU" sz="1400" dirty="0" smtClean="0">
                <a:solidFill>
                  <a:srgbClr val="009CDA"/>
                </a:solidFill>
              </a:rPr>
              <a:t>2015 Murray Irrigation Annual Report</a:t>
            </a:r>
            <a:endParaRPr lang="en-AU" dirty="0">
              <a:solidFill>
                <a:srgbClr val="009CDA"/>
              </a:solidFill>
            </a:endParaRPr>
          </a:p>
        </p:txBody>
      </p:sp>
      <p:cxnSp>
        <p:nvCxnSpPr>
          <p:cNvPr id="7" name="Straight Connector 6"/>
          <p:cNvCxnSpPr/>
          <p:nvPr/>
        </p:nvCxnSpPr>
        <p:spPr>
          <a:xfrm>
            <a:off x="3262534" y="1650570"/>
            <a:ext cx="27532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262534" y="2200764"/>
            <a:ext cx="27532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307082" y="1647990"/>
            <a:ext cx="2716602" cy="25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315102" y="2200764"/>
            <a:ext cx="27085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262534" y="2802343"/>
            <a:ext cx="27532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307081" y="3018912"/>
            <a:ext cx="271660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307080" y="3628512"/>
            <a:ext cx="271660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262534" y="3440017"/>
            <a:ext cx="27532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262534" y="4033575"/>
            <a:ext cx="27532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262534" y="4635154"/>
            <a:ext cx="27532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307079" y="4430617"/>
            <a:ext cx="271660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6307078" y="5433249"/>
            <a:ext cx="271660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rotWithShape="1">
          <a:blip r:embed="rId3"/>
          <a:srcRect l="49856"/>
          <a:stretch/>
        </p:blipFill>
        <p:spPr>
          <a:xfrm>
            <a:off x="6117447" y="-7196"/>
            <a:ext cx="3016558" cy="6865196"/>
          </a:xfrm>
          <a:prstGeom prst="rect">
            <a:avLst/>
          </a:prstGeom>
        </p:spPr>
      </p:pic>
      <p:sp>
        <p:nvSpPr>
          <p:cNvPr id="8" name="TextBox 7"/>
          <p:cNvSpPr txBox="1"/>
          <p:nvPr/>
        </p:nvSpPr>
        <p:spPr>
          <a:xfrm>
            <a:off x="228600" y="1347084"/>
            <a:ext cx="3033934" cy="4562856"/>
          </a:xfrm>
          <a:prstGeom prst="rect">
            <a:avLst/>
          </a:prstGeom>
          <a:noFill/>
        </p:spPr>
        <p:txBody>
          <a:bodyPr wrap="square" lIns="0" tIns="0" rIns="0" bIns="0" rtlCol="0">
            <a:noAutofit/>
          </a:bodyPr>
          <a:lstStyle/>
          <a:p>
            <a:pPr>
              <a:lnSpc>
                <a:spcPct val="93000"/>
              </a:lnSpc>
            </a:pPr>
            <a:r>
              <a:rPr lang="en-US" sz="1600" b="1" dirty="0" smtClean="0">
                <a:latin typeface="Arial" panose="020B0604020202020204" pitchFamily="34" charset="0"/>
                <a:ea typeface="Batang" panose="02030600000101010101" pitchFamily="18" charset="-127"/>
                <a:cs typeface="Arial" panose="020B0604020202020204" pitchFamily="34" charset="0"/>
              </a:rPr>
              <a:t>Corporate structure</a:t>
            </a:r>
          </a:p>
          <a:p>
            <a:pPr>
              <a:lnSpc>
                <a:spcPct val="93000"/>
              </a:lnSpc>
            </a:pPr>
            <a:r>
              <a:rPr lang="en-US" sz="1400" dirty="0" smtClean="0">
                <a:latin typeface="Arial" panose="020B0604020202020204" pitchFamily="34" charset="0"/>
                <a:ea typeface="Batang" panose="02030600000101010101" pitchFamily="18" charset="-127"/>
                <a:cs typeface="Arial" panose="020B0604020202020204" pitchFamily="34" charset="0"/>
              </a:rPr>
              <a:t>Established 1995 </a:t>
            </a:r>
          </a:p>
          <a:p>
            <a:pPr>
              <a:lnSpc>
                <a:spcPct val="93000"/>
              </a:lnSpc>
            </a:pPr>
            <a:r>
              <a:rPr lang="en-US" sz="1400" dirty="0" smtClean="0">
                <a:latin typeface="Arial" panose="020B0604020202020204" pitchFamily="34" charset="0"/>
                <a:ea typeface="Batang" panose="02030600000101010101" pitchFamily="18" charset="-127"/>
                <a:cs typeface="Arial" panose="020B0604020202020204" pitchFamily="34" charset="0"/>
              </a:rPr>
              <a:t>Unlisted public company</a:t>
            </a:r>
          </a:p>
          <a:p>
            <a:pPr>
              <a:lnSpc>
                <a:spcPct val="93000"/>
              </a:lnSpc>
            </a:pPr>
            <a:endParaRPr lang="en-US" sz="1600" dirty="0">
              <a:latin typeface="Arial" panose="020B0604020202020204" pitchFamily="34" charset="0"/>
              <a:ea typeface="Batang" panose="02030600000101010101" pitchFamily="18" charset="-127"/>
              <a:cs typeface="Arial" panose="020B0604020202020204" pitchFamily="34" charset="0"/>
            </a:endParaRPr>
          </a:p>
          <a:p>
            <a:pPr>
              <a:lnSpc>
                <a:spcPct val="93000"/>
              </a:lnSpc>
            </a:pPr>
            <a:r>
              <a:rPr lang="en-US" sz="1600" b="1" dirty="0" smtClean="0">
                <a:latin typeface="Arial" panose="020B0604020202020204" pitchFamily="34" charset="0"/>
                <a:ea typeface="Batang" panose="02030600000101010101" pitchFamily="18" charset="-127"/>
                <a:cs typeface="Arial" panose="020B0604020202020204" pitchFamily="34" charset="0"/>
              </a:rPr>
              <a:t>Offices</a:t>
            </a:r>
          </a:p>
          <a:p>
            <a:pPr>
              <a:lnSpc>
                <a:spcPct val="93000"/>
              </a:lnSpc>
            </a:pPr>
            <a:r>
              <a:rPr lang="en-US" sz="1400" dirty="0" smtClean="0">
                <a:latin typeface="Arial" panose="020B0604020202020204" pitchFamily="34" charset="0"/>
                <a:ea typeface="Batang" panose="02030600000101010101" pitchFamily="18" charset="-127"/>
                <a:cs typeface="Arial" panose="020B0604020202020204" pitchFamily="34" charset="0"/>
              </a:rPr>
              <a:t>Deniliquin, Finley, </a:t>
            </a:r>
            <a:r>
              <a:rPr lang="en-US" sz="1400" dirty="0" err="1" smtClean="0">
                <a:latin typeface="Arial" panose="020B0604020202020204" pitchFamily="34" charset="0"/>
                <a:ea typeface="Batang" panose="02030600000101010101" pitchFamily="18" charset="-127"/>
                <a:cs typeface="Arial" panose="020B0604020202020204" pitchFamily="34" charset="0"/>
              </a:rPr>
              <a:t>Wakool</a:t>
            </a:r>
            <a:endParaRPr lang="en-US" sz="1400" dirty="0" smtClean="0">
              <a:latin typeface="Arial" panose="020B0604020202020204" pitchFamily="34" charset="0"/>
              <a:ea typeface="Batang" panose="02030600000101010101" pitchFamily="18" charset="-127"/>
              <a:cs typeface="Arial" panose="020B0604020202020204" pitchFamily="34" charset="0"/>
            </a:endParaRPr>
          </a:p>
          <a:p>
            <a:pPr>
              <a:lnSpc>
                <a:spcPct val="93000"/>
              </a:lnSpc>
            </a:pPr>
            <a:endParaRPr lang="en-US" sz="1600" dirty="0">
              <a:latin typeface="Arial" panose="020B0604020202020204" pitchFamily="34" charset="0"/>
              <a:ea typeface="Batang" panose="02030600000101010101" pitchFamily="18" charset="-127"/>
              <a:cs typeface="Arial" panose="020B0604020202020204" pitchFamily="34" charset="0"/>
            </a:endParaRPr>
          </a:p>
          <a:p>
            <a:pPr>
              <a:lnSpc>
                <a:spcPct val="93000"/>
              </a:lnSpc>
            </a:pPr>
            <a:r>
              <a:rPr lang="en-US" sz="1600" b="1" dirty="0">
                <a:latin typeface="Arial" panose="020B0604020202020204" pitchFamily="34" charset="0"/>
                <a:ea typeface="Batang" panose="02030600000101010101" pitchFamily="18" charset="-127"/>
                <a:cs typeface="Arial" panose="020B0604020202020204" pitchFamily="34" charset="0"/>
              </a:rPr>
              <a:t>Staff</a:t>
            </a:r>
          </a:p>
          <a:p>
            <a:pPr>
              <a:lnSpc>
                <a:spcPct val="93000"/>
              </a:lnSpc>
            </a:pPr>
            <a:r>
              <a:rPr lang="en-US" sz="1400" dirty="0" smtClean="0">
                <a:latin typeface="Arial" panose="020B0604020202020204" pitchFamily="34" charset="0"/>
                <a:ea typeface="Batang" panose="02030600000101010101" pitchFamily="18" charset="-127"/>
                <a:cs typeface="Arial" panose="020B0604020202020204" pitchFamily="34" charset="0"/>
              </a:rPr>
              <a:t>154</a:t>
            </a:r>
          </a:p>
          <a:p>
            <a:pPr>
              <a:lnSpc>
                <a:spcPct val="93000"/>
              </a:lnSpc>
            </a:pPr>
            <a:endParaRPr lang="en-US" sz="1600" dirty="0">
              <a:latin typeface="Arial" panose="020B0604020202020204" pitchFamily="34" charset="0"/>
              <a:ea typeface="Batang" panose="02030600000101010101" pitchFamily="18" charset="-127"/>
              <a:cs typeface="Arial" panose="020B0604020202020204" pitchFamily="34" charset="0"/>
            </a:endParaRPr>
          </a:p>
          <a:p>
            <a:pPr>
              <a:lnSpc>
                <a:spcPct val="93000"/>
              </a:lnSpc>
            </a:pPr>
            <a:r>
              <a:rPr lang="en-US" sz="1600" b="1" dirty="0" smtClean="0">
                <a:latin typeface="Arial" panose="020B0604020202020204" pitchFamily="34" charset="0"/>
                <a:ea typeface="Batang" panose="02030600000101010101" pitchFamily="18" charset="-127"/>
                <a:cs typeface="Arial" panose="020B0604020202020204" pitchFamily="34" charset="0"/>
              </a:rPr>
              <a:t>Regional population</a:t>
            </a:r>
          </a:p>
          <a:p>
            <a:pPr>
              <a:lnSpc>
                <a:spcPct val="93000"/>
              </a:lnSpc>
            </a:pPr>
            <a:r>
              <a:rPr lang="en-US" sz="1400" dirty="0" smtClean="0">
                <a:latin typeface="Arial" panose="020B0604020202020204" pitchFamily="34" charset="0"/>
                <a:ea typeface="Batang" panose="02030600000101010101" pitchFamily="18" charset="-127"/>
                <a:cs typeface="Arial" panose="020B0604020202020204" pitchFamily="34" charset="0"/>
              </a:rPr>
              <a:t>33,000</a:t>
            </a:r>
          </a:p>
          <a:p>
            <a:pPr>
              <a:lnSpc>
                <a:spcPct val="93000"/>
              </a:lnSpc>
            </a:pPr>
            <a:endParaRPr lang="en-US" sz="1600" dirty="0" smtClean="0">
              <a:latin typeface="Arial" panose="020B0604020202020204" pitchFamily="34" charset="0"/>
              <a:ea typeface="Batang" panose="02030600000101010101" pitchFamily="18" charset="-127"/>
              <a:cs typeface="Arial" panose="020B0604020202020204" pitchFamily="34" charset="0"/>
            </a:endParaRPr>
          </a:p>
          <a:p>
            <a:pPr>
              <a:lnSpc>
                <a:spcPct val="93000"/>
              </a:lnSpc>
            </a:pPr>
            <a:r>
              <a:rPr lang="en-US" sz="1600" b="1" dirty="0" smtClean="0">
                <a:latin typeface="Arial" panose="020B0604020202020204" pitchFamily="34" charset="0"/>
                <a:ea typeface="Batang" panose="02030600000101010101" pitchFamily="18" charset="-127"/>
                <a:cs typeface="Arial" panose="020B0604020202020204" pitchFamily="34" charset="0"/>
              </a:rPr>
              <a:t>Area of operations </a:t>
            </a:r>
          </a:p>
          <a:p>
            <a:pPr>
              <a:lnSpc>
                <a:spcPct val="93000"/>
              </a:lnSpc>
            </a:pPr>
            <a:r>
              <a:rPr lang="en-US" sz="1400" dirty="0" smtClean="0">
                <a:latin typeface="Arial" panose="020B0604020202020204" pitchFamily="34" charset="0"/>
                <a:ea typeface="Batang" panose="02030600000101010101" pitchFamily="18" charset="-127"/>
                <a:cs typeface="Arial" panose="020B0604020202020204" pitchFamily="34" charset="0"/>
              </a:rPr>
              <a:t>748,000 ha</a:t>
            </a:r>
          </a:p>
          <a:p>
            <a:pPr>
              <a:lnSpc>
                <a:spcPct val="93000"/>
              </a:lnSpc>
            </a:pPr>
            <a:endParaRPr lang="en-US" sz="1600" dirty="0">
              <a:latin typeface="Arial" panose="020B0604020202020204" pitchFamily="34" charset="0"/>
              <a:ea typeface="Batang" panose="02030600000101010101" pitchFamily="18" charset="-127"/>
              <a:cs typeface="Arial" panose="020B0604020202020204" pitchFamily="34" charset="0"/>
            </a:endParaRPr>
          </a:p>
          <a:p>
            <a:pPr>
              <a:lnSpc>
                <a:spcPct val="93000"/>
              </a:lnSpc>
            </a:pPr>
            <a:r>
              <a:rPr lang="en-US" sz="1600" b="1" dirty="0" smtClean="0">
                <a:latin typeface="Arial" panose="020B0604020202020204" pitchFamily="34" charset="0"/>
                <a:ea typeface="Batang" panose="02030600000101010101" pitchFamily="18" charset="-127"/>
                <a:cs typeface="Arial" panose="020B0604020202020204" pitchFamily="34" charset="0"/>
              </a:rPr>
              <a:t>Five-year average </a:t>
            </a:r>
          </a:p>
          <a:p>
            <a:pPr>
              <a:lnSpc>
                <a:spcPct val="93000"/>
              </a:lnSpc>
            </a:pPr>
            <a:r>
              <a:rPr lang="en-US" sz="1600" b="1" dirty="0" smtClean="0">
                <a:latin typeface="Arial" panose="020B0604020202020204" pitchFamily="34" charset="0"/>
                <a:ea typeface="Batang" panose="02030600000101010101" pitchFamily="18" charset="-127"/>
                <a:cs typeface="Arial" panose="020B0604020202020204" pitchFamily="34" charset="0"/>
              </a:rPr>
              <a:t>water use</a:t>
            </a:r>
          </a:p>
          <a:p>
            <a:pPr>
              <a:lnSpc>
                <a:spcPct val="93000"/>
              </a:lnSpc>
            </a:pPr>
            <a:r>
              <a:rPr lang="en-US" sz="1400" dirty="0" smtClean="0">
                <a:latin typeface="Arial" panose="020B0604020202020204" pitchFamily="34" charset="0"/>
                <a:ea typeface="Batang" panose="02030600000101010101" pitchFamily="18" charset="-127"/>
                <a:cs typeface="Arial" panose="020B0604020202020204" pitchFamily="34" charset="0"/>
              </a:rPr>
              <a:t>738GL</a:t>
            </a:r>
          </a:p>
          <a:p>
            <a:pPr>
              <a:lnSpc>
                <a:spcPct val="93000"/>
              </a:lnSpc>
            </a:pPr>
            <a:endParaRPr lang="en-US" sz="1600" dirty="0">
              <a:latin typeface="Arial" panose="020B0604020202020204" pitchFamily="34" charset="0"/>
              <a:ea typeface="Batang" panose="02030600000101010101" pitchFamily="18" charset="-127"/>
              <a:cs typeface="Arial" panose="020B0604020202020204" pitchFamily="34" charset="0"/>
            </a:endParaRPr>
          </a:p>
          <a:p>
            <a:pPr>
              <a:lnSpc>
                <a:spcPct val="93000"/>
              </a:lnSpc>
            </a:pPr>
            <a:r>
              <a:rPr lang="en-US" sz="1600" b="1" dirty="0" smtClean="0">
                <a:latin typeface="Arial" panose="020B0604020202020204" pitchFamily="34" charset="0"/>
                <a:ea typeface="Batang" panose="02030600000101010101" pitchFamily="18" charset="-127"/>
                <a:cs typeface="Arial" panose="020B0604020202020204" pitchFamily="34" charset="0"/>
              </a:rPr>
              <a:t>GVAP </a:t>
            </a:r>
          </a:p>
          <a:p>
            <a:pPr>
              <a:lnSpc>
                <a:spcPct val="93000"/>
              </a:lnSpc>
            </a:pPr>
            <a:r>
              <a:rPr lang="en-US" sz="1400" dirty="0" smtClean="0">
                <a:latin typeface="Arial" panose="020B0604020202020204" pitchFamily="34" charset="0"/>
                <a:ea typeface="Batang" panose="02030600000101010101" pitchFamily="18" charset="-127"/>
                <a:cs typeface="Arial" panose="020B0604020202020204" pitchFamily="34" charset="0"/>
              </a:rPr>
              <a:t>Over $500m (farm gate)</a:t>
            </a:r>
            <a:endParaRPr lang="en-US" sz="1400" dirty="0">
              <a:latin typeface="Arial" panose="020B0604020202020204" pitchFamily="34" charset="0"/>
              <a:ea typeface="Batang" panose="02030600000101010101" pitchFamily="18" charset="-127"/>
              <a:cs typeface="Arial" panose="020B0604020202020204" pitchFamily="34" charset="0"/>
            </a:endParaRPr>
          </a:p>
        </p:txBody>
      </p:sp>
      <p:sp>
        <p:nvSpPr>
          <p:cNvPr id="24" name="TextBox 23"/>
          <p:cNvSpPr txBox="1"/>
          <p:nvPr/>
        </p:nvSpPr>
        <p:spPr>
          <a:xfrm>
            <a:off x="3063240" y="1352991"/>
            <a:ext cx="3054207" cy="4562856"/>
          </a:xfrm>
          <a:prstGeom prst="rect">
            <a:avLst/>
          </a:prstGeom>
          <a:noFill/>
        </p:spPr>
        <p:txBody>
          <a:bodyPr wrap="square" lIns="0" tIns="0" rIns="0" bIns="0" rtlCol="0">
            <a:noAutofit/>
          </a:bodyPr>
          <a:lstStyle/>
          <a:p>
            <a:pPr>
              <a:lnSpc>
                <a:spcPct val="93000"/>
              </a:lnSpc>
            </a:pPr>
            <a:r>
              <a:rPr lang="en-US" sz="1600" b="1" dirty="0" smtClean="0">
                <a:latin typeface="Arial" panose="020B0604020202020204" pitchFamily="34" charset="0"/>
                <a:ea typeface="Batang" panose="02030600000101010101" pitchFamily="18" charset="-127"/>
                <a:cs typeface="Arial" panose="020B0604020202020204" pitchFamily="34" charset="0"/>
              </a:rPr>
              <a:t>Infrastructure replacement</a:t>
            </a:r>
          </a:p>
          <a:p>
            <a:pPr>
              <a:lnSpc>
                <a:spcPct val="93000"/>
              </a:lnSpc>
            </a:pPr>
            <a:r>
              <a:rPr lang="en-US" sz="1400" dirty="0" smtClean="0">
                <a:latin typeface="Arial" panose="020B0604020202020204" pitchFamily="34" charset="0"/>
                <a:ea typeface="Batang" panose="02030600000101010101" pitchFamily="18" charset="-127"/>
                <a:cs typeface="Arial" panose="020B0604020202020204" pitchFamily="34" charset="0"/>
              </a:rPr>
              <a:t>Valued over $800m</a:t>
            </a:r>
          </a:p>
          <a:p>
            <a:pPr>
              <a:lnSpc>
                <a:spcPct val="93000"/>
              </a:lnSpc>
            </a:pPr>
            <a:endParaRPr lang="en-US" sz="1600" dirty="0">
              <a:latin typeface="Arial" panose="020B0604020202020204" pitchFamily="34" charset="0"/>
              <a:ea typeface="Batang" panose="02030600000101010101" pitchFamily="18" charset="-127"/>
              <a:cs typeface="Arial" panose="020B0604020202020204" pitchFamily="34" charset="0"/>
            </a:endParaRPr>
          </a:p>
          <a:p>
            <a:pPr>
              <a:lnSpc>
                <a:spcPct val="93000"/>
              </a:lnSpc>
            </a:pPr>
            <a:r>
              <a:rPr lang="en-US" sz="1600" b="1" dirty="0" smtClean="0">
                <a:latin typeface="Arial" panose="020B0604020202020204" pitchFamily="34" charset="0"/>
                <a:ea typeface="Batang" panose="02030600000101010101" pitchFamily="18" charset="-127"/>
                <a:cs typeface="Arial" panose="020B0604020202020204" pitchFamily="34" charset="0"/>
              </a:rPr>
              <a:t>Network</a:t>
            </a:r>
          </a:p>
          <a:p>
            <a:pPr>
              <a:lnSpc>
                <a:spcPct val="93000"/>
              </a:lnSpc>
            </a:pPr>
            <a:r>
              <a:rPr lang="en-US" sz="1400" dirty="0" smtClean="0">
                <a:latin typeface="Arial" panose="020B0604020202020204" pitchFamily="34" charset="0"/>
                <a:ea typeface="Batang" panose="02030600000101010101" pitchFamily="18" charset="-127"/>
                <a:cs typeface="Arial" panose="020B0604020202020204" pitchFamily="34" charset="0"/>
              </a:rPr>
              <a:t>Gravity fed earthen channels</a:t>
            </a:r>
          </a:p>
          <a:p>
            <a:pPr>
              <a:lnSpc>
                <a:spcPct val="93000"/>
              </a:lnSpc>
            </a:pPr>
            <a:r>
              <a:rPr lang="en-US" sz="1400" dirty="0" smtClean="0">
                <a:latin typeface="Arial" panose="020B0604020202020204" pitchFamily="34" charset="0"/>
                <a:ea typeface="Batang" panose="02030600000101010101" pitchFamily="18" charset="-127"/>
                <a:cs typeface="Arial" panose="020B0604020202020204" pitchFamily="34" charset="0"/>
              </a:rPr>
              <a:t>2,944km supply channel</a:t>
            </a:r>
          </a:p>
          <a:p>
            <a:pPr>
              <a:lnSpc>
                <a:spcPct val="93000"/>
              </a:lnSpc>
            </a:pPr>
            <a:r>
              <a:rPr lang="en-US" sz="1400" dirty="0" smtClean="0">
                <a:latin typeface="Arial" panose="020B0604020202020204" pitchFamily="34" charset="0"/>
                <a:ea typeface="Batang" panose="02030600000101010101" pitchFamily="18" charset="-127"/>
                <a:cs typeface="Arial" panose="020B0604020202020204" pitchFamily="34" charset="0"/>
              </a:rPr>
              <a:t>1,421km drainage channel</a:t>
            </a:r>
          </a:p>
          <a:p>
            <a:pPr>
              <a:lnSpc>
                <a:spcPct val="93000"/>
              </a:lnSpc>
            </a:pPr>
            <a:r>
              <a:rPr lang="en-US" sz="1400" dirty="0" smtClean="0">
                <a:latin typeface="Arial" panose="020B0604020202020204" pitchFamily="34" charset="0"/>
                <a:ea typeface="Batang" panose="02030600000101010101" pitchFamily="18" charset="-127"/>
                <a:cs typeface="Arial" panose="020B0604020202020204" pitchFamily="34" charset="0"/>
              </a:rPr>
              <a:t>25,000ha sub-surface drainage</a:t>
            </a:r>
          </a:p>
          <a:p>
            <a:pPr>
              <a:lnSpc>
                <a:spcPct val="93000"/>
              </a:lnSpc>
            </a:pPr>
            <a:endParaRPr lang="en-US" sz="1600" dirty="0">
              <a:latin typeface="Arial" panose="020B0604020202020204" pitchFamily="34" charset="0"/>
              <a:ea typeface="Batang" panose="02030600000101010101" pitchFamily="18" charset="-127"/>
              <a:cs typeface="Arial" panose="020B0604020202020204" pitchFamily="34" charset="0"/>
            </a:endParaRPr>
          </a:p>
          <a:p>
            <a:pPr>
              <a:lnSpc>
                <a:spcPct val="93000"/>
              </a:lnSpc>
            </a:pPr>
            <a:r>
              <a:rPr lang="en-US" sz="1600" b="1" dirty="0" smtClean="0">
                <a:latin typeface="Arial" panose="020B0604020202020204" pitchFamily="34" charset="0"/>
                <a:ea typeface="Batang" panose="02030600000101010101" pitchFamily="18" charset="-127"/>
                <a:cs typeface="Arial" panose="020B0604020202020204" pitchFamily="34" charset="0"/>
              </a:rPr>
              <a:t>Supply points</a:t>
            </a:r>
          </a:p>
          <a:p>
            <a:pPr>
              <a:lnSpc>
                <a:spcPct val="93000"/>
              </a:lnSpc>
            </a:pPr>
            <a:r>
              <a:rPr lang="en-US" sz="1400" dirty="0" smtClean="0">
                <a:latin typeface="Arial" panose="020B0604020202020204" pitchFamily="34" charset="0"/>
                <a:ea typeface="Batang" panose="02030600000101010101" pitchFamily="18" charset="-127"/>
                <a:cs typeface="Arial" panose="020B0604020202020204" pitchFamily="34" charset="0"/>
              </a:rPr>
              <a:t>2 Offtakes (</a:t>
            </a:r>
            <a:r>
              <a:rPr lang="en-US" sz="1400" dirty="0" err="1" smtClean="0">
                <a:latin typeface="Arial" panose="020B0604020202020204" pitchFamily="34" charset="0"/>
                <a:ea typeface="Batang" panose="02030600000101010101" pitchFamily="18" charset="-127"/>
                <a:cs typeface="Arial" panose="020B0604020202020204" pitchFamily="34" charset="0"/>
              </a:rPr>
              <a:t>Mulwala</a:t>
            </a:r>
            <a:r>
              <a:rPr lang="en-US" sz="1400" dirty="0" smtClean="0">
                <a:latin typeface="Arial" panose="020B0604020202020204" pitchFamily="34" charset="0"/>
                <a:ea typeface="Batang" panose="02030600000101010101" pitchFamily="18" charset="-127"/>
                <a:cs typeface="Arial" panose="020B0604020202020204" pitchFamily="34" charset="0"/>
              </a:rPr>
              <a:t> and </a:t>
            </a:r>
            <a:r>
              <a:rPr lang="en-US" sz="1400" dirty="0" err="1" smtClean="0">
                <a:latin typeface="Arial" panose="020B0604020202020204" pitchFamily="34" charset="0"/>
                <a:ea typeface="Batang" panose="02030600000101010101" pitchFamily="18" charset="-127"/>
                <a:cs typeface="Arial" panose="020B0604020202020204" pitchFamily="34" charset="0"/>
              </a:rPr>
              <a:t>Wakool</a:t>
            </a:r>
            <a:r>
              <a:rPr lang="en-US" sz="1400" dirty="0" smtClean="0">
                <a:latin typeface="Arial" panose="020B0604020202020204" pitchFamily="34" charset="0"/>
                <a:ea typeface="Batang" panose="02030600000101010101" pitchFamily="18" charset="-127"/>
                <a:cs typeface="Arial" panose="020B0604020202020204" pitchFamily="34" charset="0"/>
              </a:rPr>
              <a:t>)</a:t>
            </a:r>
            <a:endParaRPr lang="en-US" sz="1400" dirty="0">
              <a:latin typeface="Arial" panose="020B0604020202020204" pitchFamily="34" charset="0"/>
              <a:ea typeface="Batang" panose="02030600000101010101" pitchFamily="18" charset="-127"/>
              <a:cs typeface="Arial" panose="020B0604020202020204" pitchFamily="34" charset="0"/>
            </a:endParaRPr>
          </a:p>
          <a:p>
            <a:pPr>
              <a:lnSpc>
                <a:spcPct val="93000"/>
              </a:lnSpc>
            </a:pPr>
            <a:r>
              <a:rPr lang="en-US" sz="1400" dirty="0" smtClean="0">
                <a:latin typeface="Arial" panose="020B0604020202020204" pitchFamily="34" charset="0"/>
                <a:ea typeface="Batang" panose="02030600000101010101" pitchFamily="18" charset="-127"/>
                <a:cs typeface="Arial" panose="020B0604020202020204" pitchFamily="34" charset="0"/>
              </a:rPr>
              <a:t>3,303 irrigation outlets</a:t>
            </a:r>
          </a:p>
          <a:p>
            <a:pPr>
              <a:lnSpc>
                <a:spcPct val="93000"/>
              </a:lnSpc>
            </a:pPr>
            <a:r>
              <a:rPr lang="en-US" sz="1400" dirty="0" smtClean="0">
                <a:latin typeface="Arial" panose="020B0604020202020204" pitchFamily="34" charset="0"/>
                <a:ea typeface="Batang" panose="02030600000101010101" pitchFamily="18" charset="-127"/>
                <a:cs typeface="Arial" panose="020B0604020202020204" pitchFamily="34" charset="0"/>
              </a:rPr>
              <a:t>1,489 small or S&amp;D outlets</a:t>
            </a:r>
          </a:p>
          <a:p>
            <a:pPr>
              <a:lnSpc>
                <a:spcPct val="93000"/>
              </a:lnSpc>
            </a:pPr>
            <a:r>
              <a:rPr lang="en-US" sz="1400" dirty="0" smtClean="0">
                <a:latin typeface="Arial" panose="020B0604020202020204" pitchFamily="34" charset="0"/>
                <a:ea typeface="Batang" panose="02030600000101010101" pitchFamily="18" charset="-127"/>
                <a:cs typeface="Arial" panose="020B0604020202020204" pitchFamily="34" charset="0"/>
              </a:rPr>
              <a:t>4 accredited escapes</a:t>
            </a:r>
          </a:p>
          <a:p>
            <a:pPr>
              <a:lnSpc>
                <a:spcPct val="93000"/>
              </a:lnSpc>
            </a:pPr>
            <a:endParaRPr lang="en-US" sz="1600" dirty="0">
              <a:latin typeface="Arial" panose="020B0604020202020204" pitchFamily="34" charset="0"/>
              <a:ea typeface="Batang" panose="02030600000101010101" pitchFamily="18" charset="-127"/>
              <a:cs typeface="Arial" panose="020B0604020202020204" pitchFamily="34" charset="0"/>
            </a:endParaRPr>
          </a:p>
          <a:p>
            <a:pPr>
              <a:lnSpc>
                <a:spcPct val="93000"/>
              </a:lnSpc>
            </a:pPr>
            <a:r>
              <a:rPr lang="en-US" sz="1600" b="1" dirty="0" smtClean="0">
                <a:latin typeface="Arial" panose="020B0604020202020204" pitchFamily="34" charset="0"/>
                <a:ea typeface="Batang" panose="02030600000101010101" pitchFamily="18" charset="-127"/>
                <a:cs typeface="Arial" panose="020B0604020202020204" pitchFamily="34" charset="0"/>
              </a:rPr>
              <a:t>Water Access </a:t>
            </a:r>
            <a:r>
              <a:rPr lang="en-US" sz="1600" b="1" dirty="0" err="1" smtClean="0">
                <a:latin typeface="Arial" panose="020B0604020202020204" pitchFamily="34" charset="0"/>
                <a:ea typeface="Batang" panose="02030600000101010101" pitchFamily="18" charset="-127"/>
                <a:cs typeface="Arial" panose="020B0604020202020204" pitchFamily="34" charset="0"/>
              </a:rPr>
              <a:t>Licences</a:t>
            </a:r>
            <a:r>
              <a:rPr lang="en-US" sz="1600" b="1" dirty="0" smtClean="0">
                <a:latin typeface="Arial" panose="020B0604020202020204" pitchFamily="34" charset="0"/>
                <a:ea typeface="Batang" panose="02030600000101010101" pitchFamily="18" charset="-127"/>
                <a:cs typeface="Arial" panose="020B0604020202020204" pitchFamily="34" charset="0"/>
              </a:rPr>
              <a:t>  </a:t>
            </a:r>
          </a:p>
          <a:p>
            <a:pPr>
              <a:lnSpc>
                <a:spcPct val="93000"/>
              </a:lnSpc>
            </a:pPr>
            <a:r>
              <a:rPr lang="en-US" sz="1600" b="1" dirty="0" smtClean="0">
                <a:latin typeface="Arial" panose="020B0604020202020204" pitchFamily="34" charset="0"/>
                <a:ea typeface="Batang" panose="02030600000101010101" pitchFamily="18" charset="-127"/>
                <a:cs typeface="Arial" panose="020B0604020202020204" pitchFamily="34" charset="0"/>
              </a:rPr>
              <a:t>NSW Murray</a:t>
            </a:r>
          </a:p>
          <a:p>
            <a:pPr>
              <a:lnSpc>
                <a:spcPct val="93000"/>
              </a:lnSpc>
            </a:pPr>
            <a:r>
              <a:rPr lang="en-US" sz="1400" dirty="0" smtClean="0">
                <a:latin typeface="Arial" panose="020B0604020202020204" pitchFamily="34" charset="0"/>
                <a:ea typeface="Batang" panose="02030600000101010101" pitchFamily="18" charset="-127"/>
                <a:cs typeface="Arial" panose="020B0604020202020204" pitchFamily="34" charset="0"/>
              </a:rPr>
              <a:t>1,029,417 units general security</a:t>
            </a:r>
          </a:p>
          <a:p>
            <a:pPr>
              <a:lnSpc>
                <a:spcPct val="93000"/>
              </a:lnSpc>
            </a:pPr>
            <a:r>
              <a:rPr lang="en-US" sz="1400" dirty="0" smtClean="0">
                <a:latin typeface="Arial" panose="020B0604020202020204" pitchFamily="34" charset="0"/>
                <a:ea typeface="Batang" panose="02030600000101010101" pitchFamily="18" charset="-127"/>
                <a:cs typeface="Arial" panose="020B0604020202020204" pitchFamily="34" charset="0"/>
              </a:rPr>
              <a:t>297,060 units conveyance</a:t>
            </a:r>
          </a:p>
          <a:p>
            <a:pPr>
              <a:lnSpc>
                <a:spcPct val="93000"/>
              </a:lnSpc>
            </a:pPr>
            <a:r>
              <a:rPr lang="en-US" sz="1400" dirty="0" smtClean="0">
                <a:latin typeface="Arial" panose="020B0604020202020204" pitchFamily="34" charset="0"/>
                <a:ea typeface="Batang" panose="02030600000101010101" pitchFamily="18" charset="-127"/>
                <a:cs typeface="Arial" panose="020B0604020202020204" pitchFamily="34" charset="0"/>
              </a:rPr>
              <a:t>121,704 units supplementary</a:t>
            </a:r>
          </a:p>
          <a:p>
            <a:pPr>
              <a:lnSpc>
                <a:spcPct val="93000"/>
              </a:lnSpc>
            </a:pPr>
            <a:r>
              <a:rPr lang="en-US" sz="1400" dirty="0" smtClean="0">
                <a:latin typeface="Arial" panose="020B0604020202020204" pitchFamily="34" charset="0"/>
                <a:ea typeface="Batang" panose="02030600000101010101" pitchFamily="18" charset="-127"/>
                <a:cs typeface="Arial" panose="020B0604020202020204" pitchFamily="34" charset="0"/>
              </a:rPr>
              <a:t>3,287 units high security</a:t>
            </a:r>
          </a:p>
          <a:p>
            <a:pPr>
              <a:lnSpc>
                <a:spcPct val="93000"/>
              </a:lnSpc>
            </a:pPr>
            <a:endParaRPr lang="en-US" sz="1600" dirty="0">
              <a:latin typeface="Arial" panose="020B0604020202020204" pitchFamily="34" charset="0"/>
              <a:ea typeface="Batang" panose="02030600000101010101" pitchFamily="18" charset="-127"/>
              <a:cs typeface="Arial" panose="020B0604020202020204" pitchFamily="34" charset="0"/>
            </a:endParaRPr>
          </a:p>
        </p:txBody>
      </p:sp>
    </p:spTree>
    <p:extLst>
      <p:ext uri="{BB962C8B-B14F-4D97-AF65-F5344CB8AC3E}">
        <p14:creationId xmlns:p14="http://schemas.microsoft.com/office/powerpoint/2010/main" val="4130144903"/>
      </p:ext>
    </p:extLst>
  </p:cSld>
  <p:clrMapOvr>
    <a:masterClrMapping/>
  </p:clrMapOvr>
  <p:transition spd="slow">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5611" y="5758832"/>
            <a:ext cx="2348343" cy="1086971"/>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b="22489"/>
          <a:stretch/>
        </p:blipFill>
        <p:spPr>
          <a:xfrm>
            <a:off x="109831" y="0"/>
            <a:ext cx="1453724" cy="92192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9" name="Text Placeholder 3"/>
          <p:cNvSpPr txBox="1">
            <a:spLocks/>
          </p:cNvSpPr>
          <p:nvPr/>
        </p:nvSpPr>
        <p:spPr>
          <a:xfrm>
            <a:off x="885690" y="6303626"/>
            <a:ext cx="7849748" cy="546754"/>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mtClean="0"/>
              <a:t>September 2016</a:t>
            </a:r>
            <a:endParaRPr lang="en-AU" dirty="0"/>
          </a:p>
        </p:txBody>
      </p:sp>
      <p:sp>
        <p:nvSpPr>
          <p:cNvPr id="10" name="Title 1"/>
          <p:cNvSpPr txBox="1">
            <a:spLocks/>
          </p:cNvSpPr>
          <p:nvPr/>
        </p:nvSpPr>
        <p:spPr>
          <a:xfrm>
            <a:off x="249382" y="-33599"/>
            <a:ext cx="6802403" cy="247293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AU" sz="4000" dirty="0" smtClean="0"/>
              <a:t>Water management:</a:t>
            </a:r>
          </a:p>
          <a:p>
            <a:pPr algn="l"/>
            <a:r>
              <a:rPr lang="en-AU" sz="4000" dirty="0" smtClean="0"/>
              <a:t>NSW Murray</a:t>
            </a:r>
            <a:endParaRPr lang="en-AU" sz="4000" dirty="0"/>
          </a:p>
        </p:txBody>
      </p:sp>
      <p:grpSp>
        <p:nvGrpSpPr>
          <p:cNvPr id="32" name="Group 31"/>
          <p:cNvGrpSpPr/>
          <p:nvPr/>
        </p:nvGrpSpPr>
        <p:grpSpPr>
          <a:xfrm>
            <a:off x="1563555" y="1114099"/>
            <a:ext cx="6941477" cy="5715618"/>
            <a:chOff x="2069830" y="814058"/>
            <a:chExt cx="6941477" cy="5715618"/>
          </a:xfrm>
        </p:grpSpPr>
        <p:grpSp>
          <p:nvGrpSpPr>
            <p:cNvPr id="33" name="Group 32"/>
            <p:cNvGrpSpPr/>
            <p:nvPr/>
          </p:nvGrpSpPr>
          <p:grpSpPr>
            <a:xfrm>
              <a:off x="3415701" y="814058"/>
              <a:ext cx="5595606" cy="5715618"/>
              <a:chOff x="3314968" y="783578"/>
              <a:chExt cx="5595606" cy="5715618"/>
            </a:xfrm>
          </p:grpSpPr>
          <p:grpSp>
            <p:nvGrpSpPr>
              <p:cNvPr id="35" name="Group 34"/>
              <p:cNvGrpSpPr/>
              <p:nvPr/>
            </p:nvGrpSpPr>
            <p:grpSpPr>
              <a:xfrm>
                <a:off x="3314968" y="1524099"/>
                <a:ext cx="5595606" cy="4975097"/>
                <a:chOff x="3314968" y="1524099"/>
                <a:chExt cx="5595606" cy="4975097"/>
              </a:xfrm>
            </p:grpSpPr>
            <p:grpSp>
              <p:nvGrpSpPr>
                <p:cNvPr id="37" name="Group 36"/>
                <p:cNvGrpSpPr/>
                <p:nvPr/>
              </p:nvGrpSpPr>
              <p:grpSpPr>
                <a:xfrm>
                  <a:off x="3314968" y="1524099"/>
                  <a:ext cx="5595606" cy="4244485"/>
                  <a:chOff x="3113693" y="1449551"/>
                  <a:chExt cx="5595606" cy="4244485"/>
                </a:xfrm>
              </p:grpSpPr>
              <p:sp>
                <p:nvSpPr>
                  <p:cNvPr id="39" name="Hexagon 38"/>
                  <p:cNvSpPr/>
                  <p:nvPr/>
                </p:nvSpPr>
                <p:spPr>
                  <a:xfrm>
                    <a:off x="4515637" y="2878081"/>
                    <a:ext cx="1565783" cy="1332166"/>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t>Allocating water</a:t>
                    </a:r>
                    <a:endParaRPr lang="en-AU" sz="1600" dirty="0"/>
                  </a:p>
                </p:txBody>
              </p:sp>
              <p:grpSp>
                <p:nvGrpSpPr>
                  <p:cNvPr id="40" name="Group 39"/>
                  <p:cNvGrpSpPr/>
                  <p:nvPr/>
                </p:nvGrpSpPr>
                <p:grpSpPr>
                  <a:xfrm>
                    <a:off x="3113693" y="2187362"/>
                    <a:ext cx="4302923" cy="2718158"/>
                    <a:chOff x="4904206" y="246985"/>
                    <a:chExt cx="4302923" cy="2718158"/>
                  </a:xfrm>
                </p:grpSpPr>
                <p:sp>
                  <p:nvSpPr>
                    <p:cNvPr id="47" name="Hexagon 46"/>
                    <p:cNvSpPr/>
                    <p:nvPr/>
                  </p:nvSpPr>
                  <p:spPr>
                    <a:xfrm>
                      <a:off x="4904206" y="1631643"/>
                      <a:ext cx="1633348" cy="1333500"/>
                    </a:xfrm>
                    <a:prstGeom prst="hexagon">
                      <a:avLst/>
                    </a:prstGeom>
                    <a:solidFill>
                      <a:srgbClr val="0065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smtClean="0"/>
                        <a:t>Environment</a:t>
                      </a:r>
                      <a:endParaRPr lang="en-AU" sz="1400" dirty="0"/>
                    </a:p>
                  </p:txBody>
                </p:sp>
                <p:pic>
                  <p:nvPicPr>
                    <p:cNvPr id="48" name="Picture 47"/>
                    <p:cNvPicPr>
                      <a:picLocks noChangeAspect="1"/>
                    </p:cNvPicPr>
                    <p:nvPr/>
                  </p:nvPicPr>
                  <p:blipFill rotWithShape="1">
                    <a:blip r:embed="rId5" cstate="print">
                      <a:extLst>
                        <a:ext uri="{28A0092B-C50C-407E-A947-70E740481C1C}">
                          <a14:useLocalDpi xmlns:a14="http://schemas.microsoft.com/office/drawing/2010/main" val="0"/>
                        </a:ext>
                      </a:extLst>
                    </a:blip>
                    <a:srcRect t="5865" b="24314"/>
                    <a:stretch/>
                  </p:blipFill>
                  <p:spPr>
                    <a:xfrm>
                      <a:off x="7636844" y="246985"/>
                      <a:ext cx="1570285" cy="1347777"/>
                    </a:xfrm>
                    <a:prstGeom prst="hexagon">
                      <a:avLst>
                        <a:gd name="adj" fmla="val 24460"/>
                        <a:gd name="vf" fmla="val 115470"/>
                      </a:avLst>
                    </a:prstGeom>
                  </p:spPr>
                </p:pic>
              </p:grpSp>
              <p:sp>
                <p:nvSpPr>
                  <p:cNvPr id="41" name="Hexagon 40"/>
                  <p:cNvSpPr/>
                  <p:nvPr/>
                </p:nvSpPr>
                <p:spPr>
                  <a:xfrm>
                    <a:off x="4470009" y="4338504"/>
                    <a:ext cx="1565782" cy="1333500"/>
                  </a:xfrm>
                  <a:prstGeom prst="hexagon">
                    <a:avLst/>
                  </a:prstGeom>
                  <a:solidFill>
                    <a:srgbClr val="0065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Towns</a:t>
                    </a:r>
                    <a:endParaRPr lang="en-AU" dirty="0"/>
                  </a:p>
                </p:txBody>
              </p:sp>
              <p:grpSp>
                <p:nvGrpSpPr>
                  <p:cNvPr id="42" name="Group 41"/>
                  <p:cNvGrpSpPr/>
                  <p:nvPr/>
                </p:nvGrpSpPr>
                <p:grpSpPr>
                  <a:xfrm>
                    <a:off x="5815018" y="3649561"/>
                    <a:ext cx="2894281" cy="2044475"/>
                    <a:chOff x="6801393" y="2898552"/>
                    <a:chExt cx="2894281" cy="2044475"/>
                  </a:xfrm>
                </p:grpSpPr>
                <p:sp>
                  <p:nvSpPr>
                    <p:cNvPr id="45" name="Hexagon 44"/>
                    <p:cNvSpPr/>
                    <p:nvPr/>
                  </p:nvSpPr>
                  <p:spPr>
                    <a:xfrm>
                      <a:off x="6801393" y="2898552"/>
                      <a:ext cx="1565782" cy="1333500"/>
                    </a:xfrm>
                    <a:prstGeom prst="hexagon">
                      <a:avLst/>
                    </a:prstGeom>
                    <a:solidFill>
                      <a:srgbClr val="0065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Irrigation</a:t>
                      </a:r>
                      <a:endParaRPr lang="en-AU" dirty="0"/>
                    </a:p>
                  </p:txBody>
                </p:sp>
                <p:pic>
                  <p:nvPicPr>
                    <p:cNvPr id="46" name="Picture 45"/>
                    <p:cNvPicPr>
                      <a:picLocks noChangeAspect="1"/>
                    </p:cNvPicPr>
                    <p:nvPr/>
                  </p:nvPicPr>
                  <p:blipFill rotWithShape="1">
                    <a:blip r:embed="rId6">
                      <a:extLst>
                        <a:ext uri="{28A0092B-C50C-407E-A947-70E740481C1C}">
                          <a14:useLocalDpi xmlns:a14="http://schemas.microsoft.com/office/drawing/2010/main" val="0"/>
                        </a:ext>
                      </a:extLst>
                    </a:blip>
                    <a:srcRect t="18922" b="12403"/>
                    <a:stretch/>
                  </p:blipFill>
                  <p:spPr>
                    <a:xfrm>
                      <a:off x="8133159" y="3606063"/>
                      <a:ext cx="1562515" cy="1336964"/>
                    </a:xfrm>
                    <a:prstGeom prst="hexagon">
                      <a:avLst/>
                    </a:prstGeom>
                  </p:spPr>
                </p:pic>
              </p:grpSp>
              <p:sp>
                <p:nvSpPr>
                  <p:cNvPr id="43" name="Hexagon 42"/>
                  <p:cNvSpPr/>
                  <p:nvPr/>
                </p:nvSpPr>
                <p:spPr>
                  <a:xfrm>
                    <a:off x="4515637" y="1449551"/>
                    <a:ext cx="1565782" cy="1333500"/>
                  </a:xfrm>
                  <a:prstGeom prst="hexagon">
                    <a:avLst/>
                  </a:prstGeom>
                  <a:solidFill>
                    <a:srgbClr val="0065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Stock and Domestic</a:t>
                    </a:r>
                    <a:endParaRPr lang="en-AU" dirty="0"/>
                  </a:p>
                </p:txBody>
              </p:sp>
              <p:sp>
                <p:nvSpPr>
                  <p:cNvPr id="44" name="Hexagon 43"/>
                  <p:cNvSpPr/>
                  <p:nvPr/>
                </p:nvSpPr>
                <p:spPr>
                  <a:xfrm>
                    <a:off x="7140032" y="2954528"/>
                    <a:ext cx="1565782" cy="1333500"/>
                  </a:xfrm>
                  <a:prstGeom prst="hexagon">
                    <a:avLst/>
                  </a:prstGeom>
                  <a:solidFill>
                    <a:srgbClr val="0065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River needs</a:t>
                    </a:r>
                    <a:endParaRPr lang="en-AU" dirty="0"/>
                  </a:p>
                </p:txBody>
              </p:sp>
            </p:grpSp>
            <p:pic>
              <p:nvPicPr>
                <p:cNvPr id="38" name="Picture 37"/>
                <p:cNvPicPr>
                  <a:picLocks noChangeAspect="1"/>
                </p:cNvPicPr>
                <p:nvPr/>
              </p:nvPicPr>
              <p:blipFill rotWithShape="1">
                <a:blip r:embed="rId7"/>
                <a:srcRect l="6800" t="18060" b="12985"/>
                <a:stretch/>
              </p:blipFill>
              <p:spPr>
                <a:xfrm>
                  <a:off x="3330097" y="5102415"/>
                  <a:ext cx="1583918" cy="1396781"/>
                </a:xfrm>
                <a:prstGeom prst="hexagon">
                  <a:avLst/>
                </a:prstGeom>
              </p:spPr>
            </p:pic>
          </p:grpSp>
          <p:pic>
            <p:nvPicPr>
              <p:cNvPr id="36" name="Picture 35"/>
              <p:cNvPicPr>
                <a:picLocks noChangeAspect="1"/>
              </p:cNvPicPr>
              <p:nvPr/>
            </p:nvPicPr>
            <p:blipFill>
              <a:blip r:embed="rId8"/>
              <a:stretch>
                <a:fillRect/>
              </a:stretch>
            </p:blipFill>
            <p:spPr>
              <a:xfrm>
                <a:off x="6016293" y="783578"/>
                <a:ext cx="1632078" cy="1380741"/>
              </a:xfrm>
              <a:prstGeom prst="hexagon">
                <a:avLst/>
              </a:prstGeom>
            </p:spPr>
          </p:pic>
        </p:grpSp>
        <p:pic>
          <p:nvPicPr>
            <p:cNvPr id="34" name="Picture 33"/>
            <p:cNvPicPr>
              <a:picLocks noChangeAspect="1"/>
            </p:cNvPicPr>
            <p:nvPr/>
          </p:nvPicPr>
          <p:blipFill>
            <a:blip r:embed="rId9"/>
            <a:stretch>
              <a:fillRect/>
            </a:stretch>
          </p:blipFill>
          <p:spPr>
            <a:xfrm>
              <a:off x="2069830" y="4440156"/>
              <a:ext cx="1591194" cy="1359526"/>
            </a:xfrm>
            <a:prstGeom prst="rect">
              <a:avLst/>
            </a:prstGeom>
          </p:spPr>
        </p:pic>
      </p:grpSp>
    </p:spTree>
    <p:extLst>
      <p:ext uri="{BB962C8B-B14F-4D97-AF65-F5344CB8AC3E}">
        <p14:creationId xmlns:p14="http://schemas.microsoft.com/office/powerpoint/2010/main" val="2895977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435" y="592843"/>
            <a:ext cx="7697348" cy="1391730"/>
          </a:xfrm>
        </p:spPr>
        <p:txBody>
          <a:bodyPr>
            <a:normAutofit/>
          </a:bodyPr>
          <a:lstStyle/>
          <a:p>
            <a:r>
              <a:rPr lang="en-AU" dirty="0"/>
              <a:t>Water sharing plans</a:t>
            </a:r>
            <a:endParaRPr lang="en-AU" dirty="0"/>
          </a:p>
        </p:txBody>
      </p:sp>
      <p:sp>
        <p:nvSpPr>
          <p:cNvPr id="3" name="Content Placeholder 2"/>
          <p:cNvSpPr>
            <a:spLocks noGrp="1"/>
          </p:cNvSpPr>
          <p:nvPr>
            <p:ph sz="quarter" idx="4294967295"/>
          </p:nvPr>
        </p:nvSpPr>
        <p:spPr>
          <a:xfrm>
            <a:off x="1710190" y="2204013"/>
            <a:ext cx="5717839" cy="2950812"/>
          </a:xfrm>
          <a:prstGeom prst="rect">
            <a:avLst/>
          </a:prstGeom>
          <a:noFill/>
        </p:spPr>
        <p:txBody>
          <a:bodyPr>
            <a:normAutofit fontScale="85000" lnSpcReduction="20000"/>
          </a:bodyPr>
          <a:lstStyle/>
          <a:p>
            <a:pPr marL="0"/>
            <a:r>
              <a:rPr lang="en-AU" b="0" dirty="0"/>
              <a:t>Water sharing plans establish rules for sharing water between the environmental needs of the river or aquifer and water users, and also between different types of water use such as town supply, rural domestic supply, stock watering, industry and irrigation</a:t>
            </a:r>
            <a:r>
              <a:rPr lang="en-AU" b="0" dirty="0" smtClean="0"/>
              <a:t>.</a:t>
            </a:r>
          </a:p>
          <a:p>
            <a:pPr marL="0" algn="ctr"/>
            <a:endParaRPr lang="en-AU" b="0" dirty="0"/>
          </a:p>
          <a:p>
            <a:pPr marL="0" algn="ctr"/>
            <a:r>
              <a:rPr lang="en-AU" b="0" dirty="0" smtClean="0"/>
              <a:t>Establish the rules to distribute water via available water determinations</a:t>
            </a:r>
            <a:endParaRPr lang="en-AU" b="0" dirty="0"/>
          </a:p>
        </p:txBody>
      </p:sp>
      <p:pic>
        <p:nvPicPr>
          <p:cNvPr id="7" name="Picture 6"/>
          <p:cNvPicPr>
            <a:picLocks noChangeAspect="1"/>
          </p:cNvPicPr>
          <p:nvPr/>
        </p:nvPicPr>
        <p:blipFill>
          <a:blip r:embed="rId3"/>
          <a:stretch>
            <a:fillRect/>
          </a:stretch>
        </p:blipFill>
        <p:spPr>
          <a:xfrm>
            <a:off x="6796837" y="5779379"/>
            <a:ext cx="2347163" cy="1085182"/>
          </a:xfrm>
          <a:prstGeom prst="rect">
            <a:avLst/>
          </a:prstGeom>
        </p:spPr>
      </p:pic>
    </p:spTree>
    <p:extLst>
      <p:ext uri="{BB962C8B-B14F-4D97-AF65-F5344CB8AC3E}">
        <p14:creationId xmlns:p14="http://schemas.microsoft.com/office/powerpoint/2010/main" val="2644897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315" y="277792"/>
            <a:ext cx="7697348" cy="1203113"/>
          </a:xfrm>
          <a:effectLst>
            <a:outerShdw blurRad="50800" dist="38100" dir="8100000" algn="tr" rotWithShape="0">
              <a:prstClr val="black">
                <a:alpha val="40000"/>
              </a:prstClr>
            </a:outerShdw>
          </a:effectLst>
        </p:spPr>
        <p:txBody>
          <a:bodyPr>
            <a:normAutofit/>
          </a:bodyPr>
          <a:lstStyle/>
          <a:p>
            <a:r>
              <a:rPr lang="en-AU" dirty="0"/>
              <a:t>Entitlements and allocation</a:t>
            </a:r>
            <a:endParaRPr lang="en-AU" dirty="0"/>
          </a:p>
        </p:txBody>
      </p:sp>
      <p:graphicFrame>
        <p:nvGraphicFramePr>
          <p:cNvPr id="8" name="Content Placeholder 7"/>
          <p:cNvGraphicFramePr>
            <a:graphicFrameLocks noGrp="1"/>
          </p:cNvGraphicFramePr>
          <p:nvPr>
            <p:ph idx="1"/>
            <p:extLst/>
          </p:nvPr>
        </p:nvGraphicFramePr>
        <p:xfrm>
          <a:off x="568315" y="998162"/>
          <a:ext cx="8015365" cy="497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stretch>
            <a:fillRect/>
          </a:stretch>
        </p:blipFill>
        <p:spPr>
          <a:xfrm>
            <a:off x="6796837" y="5772818"/>
            <a:ext cx="2347163" cy="1085182"/>
          </a:xfrm>
          <a:prstGeom prst="rect">
            <a:avLst/>
          </a:prstGeom>
        </p:spPr>
      </p:pic>
    </p:spTree>
    <p:extLst>
      <p:ext uri="{BB962C8B-B14F-4D97-AF65-F5344CB8AC3E}">
        <p14:creationId xmlns:p14="http://schemas.microsoft.com/office/powerpoint/2010/main" val="5854168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69256" y="262263"/>
            <a:ext cx="5773011" cy="769538"/>
          </a:xfrm>
          <a:prstGeom prst="rect">
            <a:avLst/>
          </a:prstGeom>
        </p:spPr>
        <p:txBody>
          <a:bodyPr vert="horz" lIns="68580" tIns="34290" rIns="68580" bIns="3429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r>
              <a:rPr lang="en-US" sz="4400" cap="none" dirty="0" smtClean="0"/>
              <a:t>Resource distribution</a:t>
            </a:r>
            <a:endParaRPr lang="en-US" sz="4400" cap="none" dirty="0"/>
          </a:p>
        </p:txBody>
      </p:sp>
      <p:graphicFrame>
        <p:nvGraphicFramePr>
          <p:cNvPr id="6" name="Diagram 5"/>
          <p:cNvGraphicFramePr/>
          <p:nvPr>
            <p:extLst/>
          </p:nvPr>
        </p:nvGraphicFramePr>
        <p:xfrm>
          <a:off x="-1594637" y="1031801"/>
          <a:ext cx="10611221" cy="56555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3026426" y="5665832"/>
            <a:ext cx="44726" cy="14163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p:cNvPicPr>
            <a:picLocks noChangeAspect="1"/>
          </p:cNvPicPr>
          <p:nvPr/>
        </p:nvPicPr>
        <p:blipFill>
          <a:blip r:embed="rId8"/>
          <a:stretch>
            <a:fillRect/>
          </a:stretch>
        </p:blipFill>
        <p:spPr>
          <a:xfrm>
            <a:off x="6850209" y="5799876"/>
            <a:ext cx="2347163" cy="1085182"/>
          </a:xfrm>
          <a:prstGeom prst="rect">
            <a:avLst/>
          </a:prstGeom>
        </p:spPr>
      </p:pic>
    </p:spTree>
    <p:extLst>
      <p:ext uri="{BB962C8B-B14F-4D97-AF65-F5344CB8AC3E}">
        <p14:creationId xmlns:p14="http://schemas.microsoft.com/office/powerpoint/2010/main" val="16714371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nvPr>
        </p:nvGraphicFramePr>
        <p:xfrm>
          <a:off x="-397" y="1210078"/>
          <a:ext cx="9144000" cy="5010912"/>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txBox="1">
            <a:spLocks/>
          </p:cNvSpPr>
          <p:nvPr/>
        </p:nvSpPr>
        <p:spPr>
          <a:xfrm>
            <a:off x="-397" y="2751"/>
            <a:ext cx="9144000" cy="1844337"/>
          </a:xfrm>
          <a:prstGeom prst="rect">
            <a:avLst/>
          </a:prstGeom>
          <a:noFill/>
          <a:effectLst>
            <a:outerShdw blurRad="50800" dist="38100" dir="8100000" algn="tr" rotWithShape="0">
              <a:prstClr val="black">
                <a:alpha val="40000"/>
              </a:prstClr>
            </a:outerShdw>
          </a:effectLst>
        </p:spPr>
        <p:txBody>
          <a:bodyPr vert="horz" lIns="0" tIns="0" rIns="0" bIns="0" rtlCol="0" anchor="b" anchorCtr="0">
            <a:noAutofit/>
          </a:bodyPr>
          <a:lstStyle>
            <a:lvl1pPr algn="l" defTabSz="914400" rtl="0" eaLnBrk="1" latinLnBrk="0" hangingPunct="1">
              <a:lnSpc>
                <a:spcPct val="90000"/>
              </a:lnSpc>
              <a:spcBef>
                <a:spcPct val="0"/>
              </a:spcBef>
              <a:buNone/>
              <a:defRPr sz="4000" kern="1200" spc="-30" baseline="0">
                <a:solidFill>
                  <a:schemeClr val="tx2"/>
                </a:solidFill>
                <a:latin typeface="Arial" pitchFamily="34" charset="0"/>
                <a:ea typeface="+mj-ea"/>
                <a:cs typeface="Arial" pitchFamily="34" charset="0"/>
              </a:defRPr>
            </a:lvl1pPr>
          </a:lstStyle>
          <a:p>
            <a:r>
              <a:rPr lang="en-AU" dirty="0" smtClean="0">
                <a:solidFill>
                  <a:schemeClr val="bg1"/>
                </a:solidFill>
                <a:effectLst>
                  <a:outerShdw blurRad="38100" dist="38100" dir="2700000" algn="tl">
                    <a:srgbClr val="000000">
                      <a:alpha val="43137"/>
                    </a:srgbClr>
                  </a:outerShdw>
                </a:effectLst>
              </a:rPr>
              <a:t>	</a:t>
            </a:r>
            <a:r>
              <a:rPr lang="en-AU" sz="4400" dirty="0">
                <a:solidFill>
                  <a:schemeClr val="tx1"/>
                </a:solidFill>
                <a:latin typeface="+mj-lt"/>
                <a:cs typeface="+mj-cs"/>
              </a:rPr>
              <a:t>Murray Irrigation</a:t>
            </a:r>
          </a:p>
          <a:p>
            <a:r>
              <a:rPr lang="en-AU" sz="4400" dirty="0">
                <a:solidFill>
                  <a:schemeClr val="tx1"/>
                </a:solidFill>
                <a:latin typeface="+mj-lt"/>
                <a:cs typeface="+mj-cs"/>
              </a:rPr>
              <a:t>	Water use and allocation</a:t>
            </a:r>
            <a:endParaRPr lang="en-AU" sz="4400" dirty="0">
              <a:solidFill>
                <a:schemeClr val="tx1"/>
              </a:solidFill>
              <a:latin typeface="+mj-lt"/>
              <a:cs typeface="+mj-cs"/>
            </a:endParaRPr>
          </a:p>
          <a:p>
            <a:endParaRPr lang="en-AU" dirty="0" smtClean="0">
              <a:solidFill>
                <a:schemeClr val="bg1"/>
              </a:solidFill>
            </a:endParaRPr>
          </a:p>
        </p:txBody>
      </p:sp>
      <p:pic>
        <p:nvPicPr>
          <p:cNvPr id="2" name="Picture 1"/>
          <p:cNvPicPr>
            <a:picLocks noChangeAspect="1"/>
          </p:cNvPicPr>
          <p:nvPr/>
        </p:nvPicPr>
        <p:blipFill>
          <a:blip r:embed="rId4"/>
          <a:stretch>
            <a:fillRect/>
          </a:stretch>
        </p:blipFill>
        <p:spPr>
          <a:xfrm>
            <a:off x="6796837" y="5772818"/>
            <a:ext cx="2347163" cy="1085182"/>
          </a:xfrm>
          <a:prstGeom prst="rect">
            <a:avLst/>
          </a:prstGeom>
        </p:spPr>
      </p:pic>
    </p:spTree>
    <p:extLst>
      <p:ext uri="{BB962C8B-B14F-4D97-AF65-F5344CB8AC3E}">
        <p14:creationId xmlns:p14="http://schemas.microsoft.com/office/powerpoint/2010/main" val="11750694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5611" y="5758832"/>
            <a:ext cx="2348343" cy="1086971"/>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b="22489"/>
          <a:stretch/>
        </p:blipFill>
        <p:spPr>
          <a:xfrm>
            <a:off x="109831" y="0"/>
            <a:ext cx="1453724" cy="92192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9" name="Text Placeholder 3"/>
          <p:cNvSpPr txBox="1">
            <a:spLocks/>
          </p:cNvSpPr>
          <p:nvPr/>
        </p:nvSpPr>
        <p:spPr>
          <a:xfrm>
            <a:off x="885690" y="6303626"/>
            <a:ext cx="7849748" cy="546754"/>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mtClean="0"/>
              <a:t>September 2016</a:t>
            </a:r>
            <a:endParaRPr lang="en-AU" dirty="0"/>
          </a:p>
        </p:txBody>
      </p:sp>
      <p:sp>
        <p:nvSpPr>
          <p:cNvPr id="10" name="Title 1"/>
          <p:cNvSpPr txBox="1">
            <a:spLocks/>
          </p:cNvSpPr>
          <p:nvPr/>
        </p:nvSpPr>
        <p:spPr>
          <a:xfrm>
            <a:off x="249382" y="-33599"/>
            <a:ext cx="6802403" cy="247293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AU" sz="4000" dirty="0" smtClean="0"/>
              <a:t>Maturing market</a:t>
            </a:r>
            <a:endParaRPr lang="en-AU" sz="4000" dirty="0"/>
          </a:p>
        </p:txBody>
      </p:sp>
      <p:grpSp>
        <p:nvGrpSpPr>
          <p:cNvPr id="26" name="Group 25"/>
          <p:cNvGrpSpPr/>
          <p:nvPr/>
        </p:nvGrpSpPr>
        <p:grpSpPr>
          <a:xfrm>
            <a:off x="1699441" y="1126416"/>
            <a:ext cx="6941477" cy="5715618"/>
            <a:chOff x="2069830" y="814058"/>
            <a:chExt cx="6941477" cy="5715618"/>
          </a:xfrm>
        </p:grpSpPr>
        <p:grpSp>
          <p:nvGrpSpPr>
            <p:cNvPr id="27" name="Group 26"/>
            <p:cNvGrpSpPr/>
            <p:nvPr/>
          </p:nvGrpSpPr>
          <p:grpSpPr>
            <a:xfrm>
              <a:off x="3415701" y="814058"/>
              <a:ext cx="5595606" cy="5715618"/>
              <a:chOff x="3314968" y="783578"/>
              <a:chExt cx="5595606" cy="5715618"/>
            </a:xfrm>
          </p:grpSpPr>
          <p:grpSp>
            <p:nvGrpSpPr>
              <p:cNvPr id="29" name="Group 28"/>
              <p:cNvGrpSpPr/>
              <p:nvPr/>
            </p:nvGrpSpPr>
            <p:grpSpPr>
              <a:xfrm>
                <a:off x="3314968" y="1524099"/>
                <a:ext cx="5595606" cy="4975097"/>
                <a:chOff x="3314968" y="1524099"/>
                <a:chExt cx="5595606" cy="4975097"/>
              </a:xfrm>
            </p:grpSpPr>
            <p:grpSp>
              <p:nvGrpSpPr>
                <p:cNvPr id="31" name="Group 30"/>
                <p:cNvGrpSpPr/>
                <p:nvPr/>
              </p:nvGrpSpPr>
              <p:grpSpPr>
                <a:xfrm>
                  <a:off x="3314968" y="1524099"/>
                  <a:ext cx="5595606" cy="4244485"/>
                  <a:chOff x="3113693" y="1449551"/>
                  <a:chExt cx="5595606" cy="4244485"/>
                </a:xfrm>
              </p:grpSpPr>
              <p:sp>
                <p:nvSpPr>
                  <p:cNvPr id="50" name="Hexagon 49"/>
                  <p:cNvSpPr/>
                  <p:nvPr/>
                </p:nvSpPr>
                <p:spPr>
                  <a:xfrm>
                    <a:off x="4515637" y="2878081"/>
                    <a:ext cx="1565783" cy="1332166"/>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t>Water trade</a:t>
                    </a:r>
                    <a:endParaRPr lang="en-AU" sz="1600" dirty="0"/>
                  </a:p>
                </p:txBody>
              </p:sp>
              <p:grpSp>
                <p:nvGrpSpPr>
                  <p:cNvPr id="51" name="Group 50"/>
                  <p:cNvGrpSpPr/>
                  <p:nvPr/>
                </p:nvGrpSpPr>
                <p:grpSpPr>
                  <a:xfrm>
                    <a:off x="3113693" y="2187362"/>
                    <a:ext cx="4302923" cy="2718158"/>
                    <a:chOff x="4904206" y="246985"/>
                    <a:chExt cx="4302923" cy="2718158"/>
                  </a:xfrm>
                </p:grpSpPr>
                <p:sp>
                  <p:nvSpPr>
                    <p:cNvPr id="58" name="Hexagon 57"/>
                    <p:cNvSpPr/>
                    <p:nvPr/>
                  </p:nvSpPr>
                  <p:spPr>
                    <a:xfrm>
                      <a:off x="4904206" y="1631643"/>
                      <a:ext cx="1633348" cy="1333500"/>
                    </a:xfrm>
                    <a:prstGeom prst="hexagon">
                      <a:avLst/>
                    </a:prstGeom>
                    <a:solidFill>
                      <a:srgbClr val="0065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smtClean="0"/>
                        <a:t>Temporary</a:t>
                      </a:r>
                      <a:endParaRPr lang="en-AU" sz="1400" dirty="0"/>
                    </a:p>
                  </p:txBody>
                </p:sp>
                <p:pic>
                  <p:nvPicPr>
                    <p:cNvPr id="59" name="Picture 58"/>
                    <p:cNvPicPr>
                      <a:picLocks noChangeAspect="1"/>
                    </p:cNvPicPr>
                    <p:nvPr/>
                  </p:nvPicPr>
                  <p:blipFill rotWithShape="1">
                    <a:blip r:embed="rId5" cstate="print">
                      <a:extLst>
                        <a:ext uri="{28A0092B-C50C-407E-A947-70E740481C1C}">
                          <a14:useLocalDpi xmlns:a14="http://schemas.microsoft.com/office/drawing/2010/main" val="0"/>
                        </a:ext>
                      </a:extLst>
                    </a:blip>
                    <a:srcRect t="5865" b="24314"/>
                    <a:stretch/>
                  </p:blipFill>
                  <p:spPr>
                    <a:xfrm>
                      <a:off x="7636844" y="246985"/>
                      <a:ext cx="1570285" cy="1347777"/>
                    </a:xfrm>
                    <a:prstGeom prst="hexagon">
                      <a:avLst>
                        <a:gd name="adj" fmla="val 24460"/>
                        <a:gd name="vf" fmla="val 115470"/>
                      </a:avLst>
                    </a:prstGeom>
                  </p:spPr>
                </p:pic>
              </p:grpSp>
              <p:sp>
                <p:nvSpPr>
                  <p:cNvPr id="52" name="Hexagon 51"/>
                  <p:cNvSpPr/>
                  <p:nvPr/>
                </p:nvSpPr>
                <p:spPr>
                  <a:xfrm>
                    <a:off x="4470009" y="4338504"/>
                    <a:ext cx="1565782" cy="1333500"/>
                  </a:xfrm>
                  <a:prstGeom prst="hexagon">
                    <a:avLst/>
                  </a:prstGeom>
                  <a:solidFill>
                    <a:srgbClr val="0065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Invest</a:t>
                    </a:r>
                    <a:endParaRPr lang="en-AU" dirty="0"/>
                  </a:p>
                </p:txBody>
              </p:sp>
              <p:grpSp>
                <p:nvGrpSpPr>
                  <p:cNvPr id="53" name="Group 52"/>
                  <p:cNvGrpSpPr/>
                  <p:nvPr/>
                </p:nvGrpSpPr>
                <p:grpSpPr>
                  <a:xfrm>
                    <a:off x="5815018" y="3649561"/>
                    <a:ext cx="2894281" cy="2044475"/>
                    <a:chOff x="6801393" y="2898552"/>
                    <a:chExt cx="2894281" cy="2044475"/>
                  </a:xfrm>
                </p:grpSpPr>
                <p:sp>
                  <p:nvSpPr>
                    <p:cNvPr id="56" name="Hexagon 55"/>
                    <p:cNvSpPr/>
                    <p:nvPr/>
                  </p:nvSpPr>
                  <p:spPr>
                    <a:xfrm>
                      <a:off x="6801393" y="2898552"/>
                      <a:ext cx="1565782" cy="1333500"/>
                    </a:xfrm>
                    <a:prstGeom prst="hexagon">
                      <a:avLst/>
                    </a:prstGeom>
                    <a:solidFill>
                      <a:srgbClr val="0065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Flexibility</a:t>
                      </a:r>
                      <a:endParaRPr lang="en-AU" dirty="0"/>
                    </a:p>
                  </p:txBody>
                </p:sp>
                <p:pic>
                  <p:nvPicPr>
                    <p:cNvPr id="57" name="Picture 56"/>
                    <p:cNvPicPr>
                      <a:picLocks noChangeAspect="1"/>
                    </p:cNvPicPr>
                    <p:nvPr/>
                  </p:nvPicPr>
                  <p:blipFill rotWithShape="1">
                    <a:blip r:embed="rId6">
                      <a:extLst>
                        <a:ext uri="{28A0092B-C50C-407E-A947-70E740481C1C}">
                          <a14:useLocalDpi xmlns:a14="http://schemas.microsoft.com/office/drawing/2010/main" val="0"/>
                        </a:ext>
                      </a:extLst>
                    </a:blip>
                    <a:srcRect t="18922" b="12403"/>
                    <a:stretch/>
                  </p:blipFill>
                  <p:spPr>
                    <a:xfrm>
                      <a:off x="8133159" y="3606063"/>
                      <a:ext cx="1562515" cy="1336964"/>
                    </a:xfrm>
                    <a:prstGeom prst="hexagon">
                      <a:avLst/>
                    </a:prstGeom>
                  </p:spPr>
                </p:pic>
              </p:grpSp>
              <p:sp>
                <p:nvSpPr>
                  <p:cNvPr id="54" name="Hexagon 53"/>
                  <p:cNvSpPr/>
                  <p:nvPr/>
                </p:nvSpPr>
                <p:spPr>
                  <a:xfrm>
                    <a:off x="4515637" y="1449551"/>
                    <a:ext cx="1565782" cy="1333500"/>
                  </a:xfrm>
                  <a:prstGeom prst="hexagon">
                    <a:avLst/>
                  </a:prstGeom>
                  <a:solidFill>
                    <a:srgbClr val="0065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Lease products</a:t>
                    </a:r>
                    <a:endParaRPr lang="en-AU" dirty="0"/>
                  </a:p>
                </p:txBody>
              </p:sp>
              <p:sp>
                <p:nvSpPr>
                  <p:cNvPr id="55" name="Hexagon 54"/>
                  <p:cNvSpPr/>
                  <p:nvPr/>
                </p:nvSpPr>
                <p:spPr>
                  <a:xfrm>
                    <a:off x="7140032" y="2954528"/>
                    <a:ext cx="1565782" cy="1333500"/>
                  </a:xfrm>
                  <a:prstGeom prst="hexagon">
                    <a:avLst/>
                  </a:prstGeom>
                  <a:solidFill>
                    <a:srgbClr val="0065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Future trade</a:t>
                    </a:r>
                    <a:endParaRPr lang="en-AU" dirty="0"/>
                  </a:p>
                </p:txBody>
              </p:sp>
            </p:grpSp>
            <p:pic>
              <p:nvPicPr>
                <p:cNvPr id="49" name="Picture 48"/>
                <p:cNvPicPr>
                  <a:picLocks noChangeAspect="1"/>
                </p:cNvPicPr>
                <p:nvPr/>
              </p:nvPicPr>
              <p:blipFill rotWithShape="1">
                <a:blip r:embed="rId7"/>
                <a:srcRect l="6800" t="18060" b="12985"/>
                <a:stretch/>
              </p:blipFill>
              <p:spPr>
                <a:xfrm>
                  <a:off x="3330097" y="5102415"/>
                  <a:ext cx="1583918" cy="1396781"/>
                </a:xfrm>
                <a:prstGeom prst="hexagon">
                  <a:avLst/>
                </a:prstGeom>
              </p:spPr>
            </p:pic>
          </p:grpSp>
          <p:pic>
            <p:nvPicPr>
              <p:cNvPr id="30" name="Picture 29"/>
              <p:cNvPicPr>
                <a:picLocks noChangeAspect="1"/>
              </p:cNvPicPr>
              <p:nvPr/>
            </p:nvPicPr>
            <p:blipFill>
              <a:blip r:embed="rId8"/>
              <a:stretch>
                <a:fillRect/>
              </a:stretch>
            </p:blipFill>
            <p:spPr>
              <a:xfrm>
                <a:off x="6016293" y="783578"/>
                <a:ext cx="1632078" cy="1380741"/>
              </a:xfrm>
              <a:prstGeom prst="hexagon">
                <a:avLst/>
              </a:prstGeom>
            </p:spPr>
          </p:pic>
        </p:grpSp>
        <p:pic>
          <p:nvPicPr>
            <p:cNvPr id="28" name="Picture 27"/>
            <p:cNvPicPr>
              <a:picLocks noChangeAspect="1"/>
            </p:cNvPicPr>
            <p:nvPr/>
          </p:nvPicPr>
          <p:blipFill>
            <a:blip r:embed="rId9"/>
            <a:stretch>
              <a:fillRect/>
            </a:stretch>
          </p:blipFill>
          <p:spPr>
            <a:xfrm>
              <a:off x="2069830" y="4440156"/>
              <a:ext cx="1591194" cy="1359526"/>
            </a:xfrm>
            <a:prstGeom prst="rect">
              <a:avLst/>
            </a:prstGeom>
          </p:spPr>
        </p:pic>
      </p:grpSp>
    </p:spTree>
    <p:extLst>
      <p:ext uri="{BB962C8B-B14F-4D97-AF65-F5344CB8AC3E}">
        <p14:creationId xmlns:p14="http://schemas.microsoft.com/office/powerpoint/2010/main" val="4250618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Business considerations</a:t>
            </a:r>
            <a:endParaRPr lang="en-AU" dirty="0"/>
          </a:p>
        </p:txBody>
      </p:sp>
      <p:graphicFrame>
        <p:nvGraphicFramePr>
          <p:cNvPr id="9" name="Content Placeholder 4"/>
          <p:cNvGraphicFramePr>
            <a:graphicFrameLocks/>
          </p:cNvGraphicFramePr>
          <p:nvPr>
            <p:extLst>
              <p:ext uri="{D42A27DB-BD31-4B8C-83A1-F6EECF244321}">
                <p14:modId xmlns:p14="http://schemas.microsoft.com/office/powerpoint/2010/main" val="1389725348"/>
              </p:ext>
            </p:extLst>
          </p:nvPr>
        </p:nvGraphicFramePr>
        <p:xfrm>
          <a:off x="628650" y="1765366"/>
          <a:ext cx="7239440" cy="39327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1088020" y="6331352"/>
            <a:ext cx="1099595" cy="335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p:cNvPicPr>
            <a:picLocks noChangeAspect="1"/>
          </p:cNvPicPr>
          <p:nvPr/>
        </p:nvPicPr>
        <p:blipFill>
          <a:blip r:embed="rId7"/>
          <a:stretch>
            <a:fillRect/>
          </a:stretch>
        </p:blipFill>
        <p:spPr>
          <a:xfrm>
            <a:off x="6796837" y="5772818"/>
            <a:ext cx="2347163" cy="1085182"/>
          </a:xfrm>
          <a:prstGeom prst="rect">
            <a:avLst/>
          </a:prstGeom>
        </p:spPr>
      </p:pic>
    </p:spTree>
    <p:extLst>
      <p:ext uri="{BB962C8B-B14F-4D97-AF65-F5344CB8AC3E}">
        <p14:creationId xmlns:p14="http://schemas.microsoft.com/office/powerpoint/2010/main" val="372717265"/>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Market products</a:t>
            </a:r>
            <a:endParaRPr lang="en-AU" dirty="0"/>
          </a:p>
        </p:txBody>
      </p:sp>
      <p:graphicFrame>
        <p:nvGraphicFramePr>
          <p:cNvPr id="9" name="Content Placeholder 4"/>
          <p:cNvGraphicFramePr>
            <a:graphicFrameLocks/>
          </p:cNvGraphicFramePr>
          <p:nvPr>
            <p:extLst>
              <p:ext uri="{D42A27DB-BD31-4B8C-83A1-F6EECF244321}">
                <p14:modId xmlns:p14="http://schemas.microsoft.com/office/powerpoint/2010/main" val="1839954389"/>
              </p:ext>
            </p:extLst>
          </p:nvPr>
        </p:nvGraphicFramePr>
        <p:xfrm>
          <a:off x="730978" y="1843958"/>
          <a:ext cx="7239440" cy="39327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1088020" y="6331352"/>
            <a:ext cx="1099595" cy="335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3"/>
          <p:cNvPicPr>
            <a:picLocks noChangeAspect="1"/>
          </p:cNvPicPr>
          <p:nvPr/>
        </p:nvPicPr>
        <p:blipFill>
          <a:blip r:embed="rId7"/>
          <a:stretch>
            <a:fillRect/>
          </a:stretch>
        </p:blipFill>
        <p:spPr>
          <a:xfrm>
            <a:off x="6796837" y="5776732"/>
            <a:ext cx="2347163" cy="1085182"/>
          </a:xfrm>
          <a:prstGeom prst="rect">
            <a:avLst/>
          </a:prstGeom>
        </p:spPr>
      </p:pic>
    </p:spTree>
    <p:extLst>
      <p:ext uri="{BB962C8B-B14F-4D97-AF65-F5344CB8AC3E}">
        <p14:creationId xmlns:p14="http://schemas.microsoft.com/office/powerpoint/2010/main" val="1786722984"/>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b="22489"/>
          <a:stretch/>
        </p:blipFill>
        <p:spPr>
          <a:xfrm>
            <a:off x="109831" y="0"/>
            <a:ext cx="1453724" cy="92192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9" name="Text Placeholder 3"/>
          <p:cNvSpPr txBox="1">
            <a:spLocks/>
          </p:cNvSpPr>
          <p:nvPr/>
        </p:nvSpPr>
        <p:spPr>
          <a:xfrm>
            <a:off x="885690" y="6303626"/>
            <a:ext cx="7849748" cy="546754"/>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mtClean="0"/>
              <a:t>September 2016</a:t>
            </a:r>
            <a:endParaRPr lang="en-AU" dirty="0"/>
          </a:p>
        </p:txBody>
      </p:sp>
      <p:sp>
        <p:nvSpPr>
          <p:cNvPr id="13" name="Title 1"/>
          <p:cNvSpPr txBox="1">
            <a:spLocks/>
          </p:cNvSpPr>
          <p:nvPr/>
        </p:nvSpPr>
        <p:spPr>
          <a:xfrm>
            <a:off x="882448" y="7620"/>
            <a:ext cx="6802403" cy="247293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AU" dirty="0" smtClean="0"/>
              <a:t>Discussion</a:t>
            </a:r>
            <a:endParaRPr lang="en-AU" dirty="0"/>
          </a:p>
        </p:txBody>
      </p:sp>
      <p:sp>
        <p:nvSpPr>
          <p:cNvPr id="15" name="Text Placeholder 2"/>
          <p:cNvSpPr txBox="1">
            <a:spLocks/>
          </p:cNvSpPr>
          <p:nvPr/>
        </p:nvSpPr>
        <p:spPr>
          <a:xfrm>
            <a:off x="920686" y="2764855"/>
            <a:ext cx="6779570" cy="271440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4488" indent="-342900" algn="l">
              <a:buFont typeface="Arial" panose="020B0604020202020204" pitchFamily="34" charset="0"/>
              <a:buChar char="•"/>
            </a:pPr>
            <a:r>
              <a:rPr lang="en-AU" sz="2800" dirty="0" smtClean="0"/>
              <a:t>The Murray-Darling Basin Plan </a:t>
            </a:r>
          </a:p>
          <a:p>
            <a:pPr marL="344488" indent="-342900" algn="l">
              <a:buFont typeface="Arial" panose="020B0604020202020204" pitchFamily="34" charset="0"/>
              <a:buChar char="•"/>
            </a:pPr>
            <a:r>
              <a:rPr lang="en-AU" sz="2800" dirty="0" smtClean="0"/>
              <a:t>The NSW Murray region</a:t>
            </a:r>
          </a:p>
          <a:p>
            <a:pPr marL="344488" indent="-342900" algn="l">
              <a:buFont typeface="Arial" panose="020B0604020202020204" pitchFamily="34" charset="0"/>
              <a:buChar char="•"/>
            </a:pPr>
            <a:r>
              <a:rPr lang="en-AU" sz="2800" dirty="0" smtClean="0"/>
              <a:t>NSW Murray water management</a:t>
            </a:r>
          </a:p>
          <a:p>
            <a:pPr marL="344488" indent="-342900" algn="l">
              <a:buFont typeface="Arial" panose="020B0604020202020204" pitchFamily="34" charset="0"/>
              <a:buChar char="•"/>
            </a:pPr>
            <a:r>
              <a:rPr lang="en-AU" sz="2800" dirty="0" smtClean="0"/>
              <a:t>Maturing water market</a:t>
            </a:r>
          </a:p>
          <a:p>
            <a:pPr marL="344488" indent="-342900" algn="l">
              <a:buFont typeface="Arial" panose="020B0604020202020204" pitchFamily="34" charset="0"/>
              <a:buChar char="•"/>
            </a:pPr>
            <a:r>
              <a:rPr lang="en-AU" sz="2800" dirty="0" smtClean="0"/>
              <a:t>Business adaptation</a:t>
            </a:r>
          </a:p>
          <a:p>
            <a:pPr marL="344488" indent="-342900" algn="l">
              <a:buFont typeface="Arial" panose="020B0604020202020204" pitchFamily="34" charset="0"/>
              <a:buChar char="•"/>
            </a:pPr>
            <a:r>
              <a:rPr lang="en-AU" sz="2800" dirty="0" smtClean="0"/>
              <a:t>Agriculture and Ecology</a:t>
            </a:r>
            <a:endParaRPr lang="en-AU" sz="2800" dirty="0" smtClean="0"/>
          </a:p>
        </p:txBody>
      </p:sp>
    </p:spTree>
    <p:extLst>
      <p:ext uri="{BB962C8B-B14F-4D97-AF65-F5344CB8AC3E}">
        <p14:creationId xmlns:p14="http://schemas.microsoft.com/office/powerpoint/2010/main" val="3162799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Understanding risks</a:t>
            </a:r>
            <a:endParaRPr lang="en-AU" dirty="0"/>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3239200175"/>
              </p:ext>
            </p:extLst>
          </p:nvPr>
        </p:nvGraphicFramePr>
        <p:xfrm>
          <a:off x="1937171" y="1775758"/>
          <a:ext cx="6269679" cy="33534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angle 11"/>
          <p:cNvSpPr/>
          <p:nvPr/>
        </p:nvSpPr>
        <p:spPr>
          <a:xfrm>
            <a:off x="1088020" y="6331352"/>
            <a:ext cx="1099595" cy="335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p:cNvPicPr>
            <a:picLocks noChangeAspect="1"/>
          </p:cNvPicPr>
          <p:nvPr/>
        </p:nvPicPr>
        <p:blipFill>
          <a:blip r:embed="rId7"/>
          <a:stretch>
            <a:fillRect/>
          </a:stretch>
        </p:blipFill>
        <p:spPr>
          <a:xfrm>
            <a:off x="6796837" y="5772818"/>
            <a:ext cx="2347163" cy="1085182"/>
          </a:xfrm>
          <a:prstGeom prst="rect">
            <a:avLst/>
          </a:prstGeom>
        </p:spPr>
      </p:pic>
    </p:spTree>
    <p:extLst>
      <p:ext uri="{BB962C8B-B14F-4D97-AF65-F5344CB8AC3E}">
        <p14:creationId xmlns:p14="http://schemas.microsoft.com/office/powerpoint/2010/main" val="4190240269"/>
      </p:ext>
    </p:extLst>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448" y="7620"/>
            <a:ext cx="7697348" cy="1202544"/>
          </a:xfrm>
        </p:spPr>
        <p:txBody>
          <a:bodyPr/>
          <a:lstStyle/>
          <a:p>
            <a:r>
              <a:rPr lang="en-AU" dirty="0" smtClean="0"/>
              <a:t>Market variations</a:t>
            </a:r>
            <a:endParaRPr lang="en-AU" dirty="0"/>
          </a:p>
        </p:txBody>
      </p:sp>
      <p:graphicFrame>
        <p:nvGraphicFramePr>
          <p:cNvPr id="8" name="Chart 7"/>
          <p:cNvGraphicFramePr>
            <a:graphicFrameLocks/>
          </p:cNvGraphicFramePr>
          <p:nvPr>
            <p:extLst>
              <p:ext uri="{D42A27DB-BD31-4B8C-83A1-F6EECF244321}">
                <p14:modId xmlns:p14="http://schemas.microsoft.com/office/powerpoint/2010/main" val="3092092670"/>
              </p:ext>
            </p:extLst>
          </p:nvPr>
        </p:nvGraphicFramePr>
        <p:xfrm>
          <a:off x="0" y="1210164"/>
          <a:ext cx="9144000" cy="4607311"/>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1088020" y="6331352"/>
            <a:ext cx="1099595" cy="335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p:cNvPicPr>
            <a:picLocks noChangeAspect="1"/>
          </p:cNvPicPr>
          <p:nvPr/>
        </p:nvPicPr>
        <p:blipFill>
          <a:blip r:embed="rId3"/>
          <a:stretch>
            <a:fillRect/>
          </a:stretch>
        </p:blipFill>
        <p:spPr>
          <a:xfrm>
            <a:off x="6796837" y="5772818"/>
            <a:ext cx="2347163" cy="1085182"/>
          </a:xfrm>
          <a:prstGeom prst="rect">
            <a:avLst/>
          </a:prstGeom>
        </p:spPr>
      </p:pic>
    </p:spTree>
    <p:extLst>
      <p:ext uri="{BB962C8B-B14F-4D97-AF65-F5344CB8AC3E}">
        <p14:creationId xmlns:p14="http://schemas.microsoft.com/office/powerpoint/2010/main" val="117858559"/>
      </p:ext>
    </p:extLst>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5611" y="5758832"/>
            <a:ext cx="2348343" cy="1086971"/>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b="22489"/>
          <a:stretch/>
        </p:blipFill>
        <p:spPr>
          <a:xfrm>
            <a:off x="109831" y="0"/>
            <a:ext cx="1453724" cy="92192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9" name="Text Placeholder 3"/>
          <p:cNvSpPr txBox="1">
            <a:spLocks/>
          </p:cNvSpPr>
          <p:nvPr/>
        </p:nvSpPr>
        <p:spPr>
          <a:xfrm>
            <a:off x="885690" y="6303626"/>
            <a:ext cx="7849748" cy="546754"/>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mtClean="0"/>
              <a:t>September 2016</a:t>
            </a:r>
            <a:endParaRPr lang="en-AU" dirty="0"/>
          </a:p>
        </p:txBody>
      </p:sp>
      <p:sp>
        <p:nvSpPr>
          <p:cNvPr id="10" name="Title 1"/>
          <p:cNvSpPr txBox="1">
            <a:spLocks/>
          </p:cNvSpPr>
          <p:nvPr/>
        </p:nvSpPr>
        <p:spPr>
          <a:xfrm>
            <a:off x="249382" y="-33599"/>
            <a:ext cx="6802403" cy="247293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AU" sz="4000" dirty="0" smtClean="0"/>
              <a:t>Business adaptation</a:t>
            </a:r>
            <a:endParaRPr lang="en-AU" sz="4000" dirty="0"/>
          </a:p>
        </p:txBody>
      </p:sp>
      <p:grpSp>
        <p:nvGrpSpPr>
          <p:cNvPr id="32" name="Group 31"/>
          <p:cNvGrpSpPr/>
          <p:nvPr/>
        </p:nvGrpSpPr>
        <p:grpSpPr>
          <a:xfrm>
            <a:off x="1563555" y="1114099"/>
            <a:ext cx="6982361" cy="5754451"/>
            <a:chOff x="1848595" y="800525"/>
            <a:chExt cx="6982361" cy="5754451"/>
          </a:xfrm>
        </p:grpSpPr>
        <p:grpSp>
          <p:nvGrpSpPr>
            <p:cNvPr id="33" name="Group 32"/>
            <p:cNvGrpSpPr/>
            <p:nvPr/>
          </p:nvGrpSpPr>
          <p:grpSpPr>
            <a:xfrm>
              <a:off x="3235350" y="800525"/>
              <a:ext cx="5595606" cy="5754451"/>
              <a:chOff x="3113693" y="700677"/>
              <a:chExt cx="5595606" cy="5754451"/>
            </a:xfrm>
          </p:grpSpPr>
          <p:sp>
            <p:nvSpPr>
              <p:cNvPr id="35" name="Hexagon 34"/>
              <p:cNvSpPr/>
              <p:nvPr/>
            </p:nvSpPr>
            <p:spPr>
              <a:xfrm>
                <a:off x="4515637" y="2878081"/>
                <a:ext cx="1565783" cy="1332166"/>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Farm evolution</a:t>
                </a:r>
                <a:endParaRPr lang="en-AU" dirty="0"/>
              </a:p>
            </p:txBody>
          </p:sp>
          <p:sp>
            <p:nvSpPr>
              <p:cNvPr id="36" name="Hexagon 35"/>
              <p:cNvSpPr/>
              <p:nvPr/>
            </p:nvSpPr>
            <p:spPr>
              <a:xfrm>
                <a:off x="3113693" y="3572020"/>
                <a:ext cx="1565782" cy="1333500"/>
              </a:xfrm>
              <a:prstGeom prst="hexagon">
                <a:avLst/>
              </a:prstGeom>
              <a:solidFill>
                <a:srgbClr val="0065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t>Operating costs</a:t>
                </a:r>
                <a:endParaRPr lang="en-AU" sz="1600" dirty="0"/>
              </a:p>
            </p:txBody>
          </p:sp>
          <p:grpSp>
            <p:nvGrpSpPr>
              <p:cNvPr id="37" name="Group 36"/>
              <p:cNvGrpSpPr/>
              <p:nvPr/>
            </p:nvGrpSpPr>
            <p:grpSpPr>
              <a:xfrm>
                <a:off x="3163122" y="4338504"/>
                <a:ext cx="2872669" cy="2116624"/>
                <a:chOff x="-243769" y="4595615"/>
                <a:chExt cx="2872669" cy="2116624"/>
              </a:xfrm>
            </p:grpSpPr>
            <p:sp>
              <p:nvSpPr>
                <p:cNvPr id="47" name="Hexagon 46"/>
                <p:cNvSpPr/>
                <p:nvPr/>
              </p:nvSpPr>
              <p:spPr>
                <a:xfrm>
                  <a:off x="1063118" y="4595615"/>
                  <a:ext cx="1565782" cy="1333500"/>
                </a:xfrm>
                <a:prstGeom prst="hexagon">
                  <a:avLst/>
                </a:prstGeom>
                <a:solidFill>
                  <a:srgbClr val="0065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t>Water market products</a:t>
                  </a:r>
                  <a:endParaRPr lang="en-AU" sz="1600" dirty="0"/>
                </a:p>
              </p:txBody>
            </p:sp>
            <p:pic>
              <p:nvPicPr>
                <p:cNvPr id="48" name="Picture 47"/>
                <p:cNvPicPr>
                  <a:picLocks noChangeAspect="1"/>
                </p:cNvPicPr>
                <p:nvPr/>
              </p:nvPicPr>
              <p:blipFill rotWithShape="1">
                <a:blip r:embed="rId5"/>
                <a:srcRect l="23455" r="19662"/>
                <a:stretch/>
              </p:blipFill>
              <p:spPr>
                <a:xfrm>
                  <a:off x="-243769" y="5307178"/>
                  <a:ext cx="1596148" cy="1405061"/>
                </a:xfrm>
                <a:prstGeom prst="hexagon">
                  <a:avLst/>
                </a:prstGeom>
              </p:spPr>
            </p:pic>
          </p:grpSp>
          <p:grpSp>
            <p:nvGrpSpPr>
              <p:cNvPr id="38" name="Group 37"/>
              <p:cNvGrpSpPr/>
              <p:nvPr/>
            </p:nvGrpSpPr>
            <p:grpSpPr>
              <a:xfrm>
                <a:off x="5815018" y="3649561"/>
                <a:ext cx="2894281" cy="2044475"/>
                <a:chOff x="6801393" y="2898552"/>
                <a:chExt cx="2894281" cy="2044475"/>
              </a:xfrm>
            </p:grpSpPr>
            <p:sp>
              <p:nvSpPr>
                <p:cNvPr id="45" name="Hexagon 44"/>
                <p:cNvSpPr/>
                <p:nvPr/>
              </p:nvSpPr>
              <p:spPr>
                <a:xfrm>
                  <a:off x="6801393" y="2898552"/>
                  <a:ext cx="1565782" cy="1333500"/>
                </a:xfrm>
                <a:prstGeom prst="hexagon">
                  <a:avLst/>
                </a:prstGeom>
                <a:solidFill>
                  <a:srgbClr val="0065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Watering wetlands</a:t>
                  </a:r>
                  <a:endParaRPr lang="en-AU" dirty="0"/>
                </a:p>
              </p:txBody>
            </p:sp>
            <p:pic>
              <p:nvPicPr>
                <p:cNvPr id="46" name="Picture 45"/>
                <p:cNvPicPr>
                  <a:picLocks noChangeAspect="1"/>
                </p:cNvPicPr>
                <p:nvPr/>
              </p:nvPicPr>
              <p:blipFill rotWithShape="1">
                <a:blip r:embed="rId6">
                  <a:extLst>
                    <a:ext uri="{28A0092B-C50C-407E-A947-70E740481C1C}">
                      <a14:useLocalDpi xmlns:a14="http://schemas.microsoft.com/office/drawing/2010/main" val="0"/>
                    </a:ext>
                  </a:extLst>
                </a:blip>
                <a:srcRect t="18922" b="12403"/>
                <a:stretch/>
              </p:blipFill>
              <p:spPr>
                <a:xfrm>
                  <a:off x="8133159" y="3606063"/>
                  <a:ext cx="1562515" cy="1336964"/>
                </a:xfrm>
                <a:prstGeom prst="hexagon">
                  <a:avLst/>
                </a:prstGeom>
              </p:spPr>
            </p:pic>
          </p:grpSp>
          <p:grpSp>
            <p:nvGrpSpPr>
              <p:cNvPr id="39" name="Group 38"/>
              <p:cNvGrpSpPr/>
              <p:nvPr/>
            </p:nvGrpSpPr>
            <p:grpSpPr>
              <a:xfrm>
                <a:off x="4515637" y="700677"/>
                <a:ext cx="2894663" cy="2082374"/>
                <a:chOff x="3754614" y="4629865"/>
                <a:chExt cx="2894663" cy="2082374"/>
              </a:xfrm>
            </p:grpSpPr>
            <p:sp>
              <p:nvSpPr>
                <p:cNvPr id="43" name="Hexagon 42"/>
                <p:cNvSpPr/>
                <p:nvPr/>
              </p:nvSpPr>
              <p:spPr>
                <a:xfrm>
                  <a:off x="3754614" y="5378739"/>
                  <a:ext cx="1565782" cy="1333500"/>
                </a:xfrm>
                <a:prstGeom prst="hexagon">
                  <a:avLst/>
                </a:prstGeom>
                <a:solidFill>
                  <a:srgbClr val="0065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500" dirty="0" smtClean="0"/>
                    <a:t>New technology</a:t>
                  </a:r>
                  <a:endParaRPr lang="en-AU" sz="1500" dirty="0"/>
                </a:p>
              </p:txBody>
            </p:sp>
            <p:pic>
              <p:nvPicPr>
                <p:cNvPr id="44" name="Picture 43"/>
                <p:cNvPicPr>
                  <a:picLocks noChangeAspect="1"/>
                </p:cNvPicPr>
                <p:nvPr/>
              </p:nvPicPr>
              <p:blipFill rotWithShape="1">
                <a:blip r:embed="rId7" cstate="print">
                  <a:extLst>
                    <a:ext uri="{28A0092B-C50C-407E-A947-70E740481C1C}">
                      <a14:useLocalDpi xmlns:a14="http://schemas.microsoft.com/office/drawing/2010/main" val="0"/>
                    </a:ext>
                  </a:extLst>
                </a:blip>
                <a:srcRect l="534" t="13456" r="-534" b="25928"/>
                <a:stretch/>
              </p:blipFill>
              <p:spPr>
                <a:xfrm>
                  <a:off x="5051388" y="4629865"/>
                  <a:ext cx="1597889" cy="1354625"/>
                </a:xfrm>
                <a:prstGeom prst="hexagon">
                  <a:avLst/>
                </a:prstGeom>
              </p:spPr>
            </p:pic>
          </p:grpSp>
          <p:grpSp>
            <p:nvGrpSpPr>
              <p:cNvPr id="40" name="Group 39"/>
              <p:cNvGrpSpPr/>
              <p:nvPr/>
            </p:nvGrpSpPr>
            <p:grpSpPr>
              <a:xfrm>
                <a:off x="5818743" y="2170826"/>
                <a:ext cx="2887071" cy="2117202"/>
                <a:chOff x="-410571" y="1890918"/>
                <a:chExt cx="2887071" cy="2117202"/>
              </a:xfrm>
            </p:grpSpPr>
            <p:sp>
              <p:nvSpPr>
                <p:cNvPr id="41" name="Hexagon 40"/>
                <p:cNvSpPr/>
                <p:nvPr/>
              </p:nvSpPr>
              <p:spPr>
                <a:xfrm>
                  <a:off x="910718" y="2674620"/>
                  <a:ext cx="1565782" cy="1333500"/>
                </a:xfrm>
                <a:prstGeom prst="hexagon">
                  <a:avLst/>
                </a:prstGeom>
                <a:solidFill>
                  <a:srgbClr val="0065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t>Increased efficiency</a:t>
                  </a:r>
                  <a:endParaRPr lang="en-AU" sz="1600" dirty="0"/>
                </a:p>
              </p:txBody>
            </p:sp>
            <p:pic>
              <p:nvPicPr>
                <p:cNvPr id="42" name="Picture 41"/>
                <p:cNvPicPr>
                  <a:picLocks noChangeAspect="1"/>
                </p:cNvPicPr>
                <p:nvPr/>
              </p:nvPicPr>
              <p:blipFill rotWithShape="1">
                <a:blip r:embed="rId8" cstate="print">
                  <a:extLst>
                    <a:ext uri="{28A0092B-C50C-407E-A947-70E740481C1C}">
                      <a14:useLocalDpi xmlns:a14="http://schemas.microsoft.com/office/drawing/2010/main" val="0"/>
                    </a:ext>
                  </a:extLst>
                </a:blip>
                <a:srcRect t="11387" b="13635"/>
                <a:stretch/>
              </p:blipFill>
              <p:spPr>
                <a:xfrm>
                  <a:off x="-410571" y="1890918"/>
                  <a:ext cx="1594052" cy="1373338"/>
                </a:xfrm>
                <a:prstGeom prst="hexagon">
                  <a:avLst/>
                </a:prstGeom>
              </p:spPr>
            </p:pic>
          </p:grpSp>
        </p:grpSp>
        <p:pic>
          <p:nvPicPr>
            <p:cNvPr id="34" name="Picture 33"/>
            <p:cNvPicPr>
              <a:picLocks noChangeAspect="1"/>
            </p:cNvPicPr>
            <p:nvPr/>
          </p:nvPicPr>
          <p:blipFill>
            <a:blip r:embed="rId9"/>
            <a:stretch>
              <a:fillRect/>
            </a:stretch>
          </p:blipFill>
          <p:spPr>
            <a:xfrm>
              <a:off x="1848595" y="4456920"/>
              <a:ext cx="1632078" cy="1380741"/>
            </a:xfrm>
            <a:prstGeom prst="hexagon">
              <a:avLst/>
            </a:prstGeom>
          </p:spPr>
        </p:pic>
      </p:grpSp>
    </p:spTree>
    <p:extLst>
      <p:ext uri="{BB962C8B-B14F-4D97-AF65-F5344CB8AC3E}">
        <p14:creationId xmlns:p14="http://schemas.microsoft.com/office/powerpoint/2010/main" val="281553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Murray </a:t>
            </a:r>
            <a:r>
              <a:rPr lang="en-AU" dirty="0" smtClean="0"/>
              <a:t>Irrigation – </a:t>
            </a:r>
            <a:br>
              <a:rPr lang="en-AU" dirty="0" smtClean="0"/>
            </a:br>
            <a:r>
              <a:rPr lang="en-AU" sz="2800" dirty="0" smtClean="0"/>
              <a:t>part of the solution</a:t>
            </a:r>
            <a:endParaRPr lang="en-AU" sz="2800" dirty="0"/>
          </a:p>
        </p:txBody>
      </p:sp>
      <p:graphicFrame>
        <p:nvGraphicFramePr>
          <p:cNvPr id="11" name="Diagram 10"/>
          <p:cNvGraphicFramePr/>
          <p:nvPr>
            <p:extLst>
              <p:ext uri="{D42A27DB-BD31-4B8C-83A1-F6EECF244321}">
                <p14:modId xmlns:p14="http://schemas.microsoft.com/office/powerpoint/2010/main" val="1947990007"/>
              </p:ext>
            </p:extLst>
          </p:nvPr>
        </p:nvGraphicFramePr>
        <p:xfrm>
          <a:off x="628650" y="2029324"/>
          <a:ext cx="7558772" cy="3403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p:cNvSpPr/>
          <p:nvPr/>
        </p:nvSpPr>
        <p:spPr>
          <a:xfrm>
            <a:off x="1088020" y="6331352"/>
            <a:ext cx="1099595" cy="335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p:cNvPicPr>
            <a:picLocks noChangeAspect="1"/>
          </p:cNvPicPr>
          <p:nvPr/>
        </p:nvPicPr>
        <p:blipFill>
          <a:blip r:embed="rId8"/>
          <a:stretch>
            <a:fillRect/>
          </a:stretch>
        </p:blipFill>
        <p:spPr>
          <a:xfrm>
            <a:off x="6785407" y="5771429"/>
            <a:ext cx="2347163" cy="1085182"/>
          </a:xfrm>
          <a:prstGeom prst="rect">
            <a:avLst/>
          </a:prstGeom>
        </p:spPr>
      </p:pic>
    </p:spTree>
    <p:extLst>
      <p:ext uri="{BB962C8B-B14F-4D97-AF65-F5344CB8AC3E}">
        <p14:creationId xmlns:p14="http://schemas.microsoft.com/office/powerpoint/2010/main" val="1207859282"/>
      </p:ext>
    </p:extLst>
  </p:cSld>
  <p:clrMapOvr>
    <a:masterClrMapping/>
  </p:clrMapOvr>
  <p:transition spd="slow">
    <p:pu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917" y="583142"/>
            <a:ext cx="7697348" cy="1391730"/>
          </a:xfrm>
        </p:spPr>
        <p:txBody>
          <a:bodyPr>
            <a:normAutofit fontScale="90000"/>
          </a:bodyPr>
          <a:lstStyle/>
          <a:p>
            <a:r>
              <a:rPr lang="en-AU" dirty="0" smtClean="0"/>
              <a:t>Landholders –</a:t>
            </a:r>
            <a:br>
              <a:rPr lang="en-AU" dirty="0" smtClean="0"/>
            </a:br>
            <a:r>
              <a:rPr lang="en-AU" sz="2800" dirty="0" smtClean="0"/>
              <a:t>Joint custodians </a:t>
            </a:r>
            <a:r>
              <a:rPr lang="en-AU" dirty="0" smtClean="0"/>
              <a:t/>
            </a:r>
            <a:br>
              <a:rPr lang="en-AU" dirty="0" smtClean="0"/>
            </a:br>
            <a:endParaRPr lang="en-AU" dirty="0"/>
          </a:p>
        </p:txBody>
      </p:sp>
      <p:graphicFrame>
        <p:nvGraphicFramePr>
          <p:cNvPr id="11" name="Diagram 10"/>
          <p:cNvGraphicFramePr/>
          <p:nvPr>
            <p:extLst>
              <p:ext uri="{D42A27DB-BD31-4B8C-83A1-F6EECF244321}">
                <p14:modId xmlns:p14="http://schemas.microsoft.com/office/powerpoint/2010/main" val="2010515480"/>
              </p:ext>
            </p:extLst>
          </p:nvPr>
        </p:nvGraphicFramePr>
        <p:xfrm>
          <a:off x="754747" y="1974872"/>
          <a:ext cx="7558772" cy="3403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p:cNvSpPr/>
          <p:nvPr/>
        </p:nvSpPr>
        <p:spPr>
          <a:xfrm>
            <a:off x="1088020" y="6331352"/>
            <a:ext cx="1099595" cy="335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p:cNvPicPr>
            <a:picLocks noChangeAspect="1"/>
          </p:cNvPicPr>
          <p:nvPr/>
        </p:nvPicPr>
        <p:blipFill>
          <a:blip r:embed="rId8"/>
          <a:stretch>
            <a:fillRect/>
          </a:stretch>
        </p:blipFill>
        <p:spPr>
          <a:xfrm>
            <a:off x="6796836" y="5771429"/>
            <a:ext cx="2347163" cy="1085182"/>
          </a:xfrm>
          <a:prstGeom prst="rect">
            <a:avLst/>
          </a:prstGeom>
        </p:spPr>
      </p:pic>
    </p:spTree>
    <p:extLst>
      <p:ext uri="{BB962C8B-B14F-4D97-AF65-F5344CB8AC3E}">
        <p14:creationId xmlns:p14="http://schemas.microsoft.com/office/powerpoint/2010/main" val="2773378841"/>
      </p:ext>
    </p:extLst>
  </p:cSld>
  <p:clrMapOvr>
    <a:masterClrMapping/>
  </p:clrMapOvr>
  <p:transition spd="slow">
    <p:pu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5611" y="5758832"/>
            <a:ext cx="2348343" cy="1086971"/>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b="22489"/>
          <a:stretch/>
        </p:blipFill>
        <p:spPr>
          <a:xfrm>
            <a:off x="109831" y="0"/>
            <a:ext cx="1453724" cy="92192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9" name="Text Placeholder 3"/>
          <p:cNvSpPr txBox="1">
            <a:spLocks/>
          </p:cNvSpPr>
          <p:nvPr/>
        </p:nvSpPr>
        <p:spPr>
          <a:xfrm>
            <a:off x="885690" y="6303626"/>
            <a:ext cx="7849748" cy="546754"/>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mtClean="0"/>
              <a:t>September 2016</a:t>
            </a:r>
            <a:endParaRPr lang="en-AU" dirty="0"/>
          </a:p>
        </p:txBody>
      </p:sp>
      <p:sp>
        <p:nvSpPr>
          <p:cNvPr id="10" name="Title 1"/>
          <p:cNvSpPr txBox="1">
            <a:spLocks/>
          </p:cNvSpPr>
          <p:nvPr/>
        </p:nvSpPr>
        <p:spPr>
          <a:xfrm>
            <a:off x="331999" y="823566"/>
            <a:ext cx="6802403" cy="247293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AU" sz="4000" dirty="0" smtClean="0"/>
              <a:t>Agriculture and</a:t>
            </a:r>
          </a:p>
          <a:p>
            <a:pPr algn="l"/>
            <a:r>
              <a:rPr lang="en-AU" sz="4000" dirty="0" smtClean="0"/>
              <a:t>ecology</a:t>
            </a:r>
            <a:endParaRPr lang="en-AU" sz="4000" dirty="0"/>
          </a:p>
        </p:txBody>
      </p:sp>
      <p:grpSp>
        <p:nvGrpSpPr>
          <p:cNvPr id="26" name="Group 25"/>
          <p:cNvGrpSpPr/>
          <p:nvPr/>
        </p:nvGrpSpPr>
        <p:grpSpPr>
          <a:xfrm>
            <a:off x="1718261" y="1123648"/>
            <a:ext cx="7017177" cy="5709337"/>
            <a:chOff x="2189887" y="91077"/>
            <a:chExt cx="7017177" cy="5709337"/>
          </a:xfrm>
        </p:grpSpPr>
        <p:grpSp>
          <p:nvGrpSpPr>
            <p:cNvPr id="27" name="Group 26"/>
            <p:cNvGrpSpPr/>
            <p:nvPr/>
          </p:nvGrpSpPr>
          <p:grpSpPr>
            <a:xfrm>
              <a:off x="2189887" y="91077"/>
              <a:ext cx="7017177" cy="5709337"/>
              <a:chOff x="2189887" y="91077"/>
              <a:chExt cx="7017177" cy="5709337"/>
            </a:xfrm>
          </p:grpSpPr>
          <p:grpSp>
            <p:nvGrpSpPr>
              <p:cNvPr id="29" name="Group 28"/>
              <p:cNvGrpSpPr/>
              <p:nvPr/>
            </p:nvGrpSpPr>
            <p:grpSpPr>
              <a:xfrm>
                <a:off x="2189887" y="91077"/>
                <a:ext cx="7017177" cy="4993359"/>
                <a:chOff x="1831747" y="700677"/>
                <a:chExt cx="7017177" cy="4993359"/>
              </a:xfrm>
            </p:grpSpPr>
            <p:sp>
              <p:nvSpPr>
                <p:cNvPr id="31" name="Hexagon 30"/>
                <p:cNvSpPr/>
                <p:nvPr/>
              </p:nvSpPr>
              <p:spPr>
                <a:xfrm>
                  <a:off x="4515637" y="2878081"/>
                  <a:ext cx="1565783" cy="1332166"/>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On-farm ecology</a:t>
                  </a:r>
                  <a:endParaRPr lang="en-AU" dirty="0"/>
                </a:p>
              </p:txBody>
            </p:sp>
            <p:grpSp>
              <p:nvGrpSpPr>
                <p:cNvPr id="49" name="Group 48"/>
                <p:cNvGrpSpPr/>
                <p:nvPr/>
              </p:nvGrpSpPr>
              <p:grpSpPr>
                <a:xfrm>
                  <a:off x="1831747" y="3572020"/>
                  <a:ext cx="2847728" cy="2071510"/>
                  <a:chOff x="3622260" y="1631643"/>
                  <a:chExt cx="2847728" cy="2071510"/>
                </a:xfrm>
              </p:grpSpPr>
              <p:sp>
                <p:nvSpPr>
                  <p:cNvPr id="58" name="Hexagon 57"/>
                  <p:cNvSpPr/>
                  <p:nvPr/>
                </p:nvSpPr>
                <p:spPr>
                  <a:xfrm>
                    <a:off x="4904206" y="1631643"/>
                    <a:ext cx="1565782" cy="1333500"/>
                  </a:xfrm>
                  <a:prstGeom prst="hexagon">
                    <a:avLst/>
                  </a:prstGeom>
                  <a:solidFill>
                    <a:srgbClr val="0065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Water quality</a:t>
                    </a:r>
                    <a:endParaRPr lang="en-AU" dirty="0"/>
                  </a:p>
                </p:txBody>
              </p:sp>
              <p:pic>
                <p:nvPicPr>
                  <p:cNvPr id="59" name="Picture 58"/>
                  <p:cNvPicPr>
                    <a:picLocks noChangeAspect="1"/>
                  </p:cNvPicPr>
                  <p:nvPr/>
                </p:nvPicPr>
                <p:blipFill rotWithShape="1">
                  <a:blip r:embed="rId5" cstate="print">
                    <a:extLst>
                      <a:ext uri="{28A0092B-C50C-407E-A947-70E740481C1C}">
                        <a14:useLocalDpi xmlns:a14="http://schemas.microsoft.com/office/drawing/2010/main" val="0"/>
                      </a:ext>
                    </a:extLst>
                  </a:blip>
                  <a:srcRect t="5865" b="24314"/>
                  <a:stretch/>
                </p:blipFill>
                <p:spPr>
                  <a:xfrm>
                    <a:off x="3622260" y="2355376"/>
                    <a:ext cx="1570285" cy="1347777"/>
                  </a:xfrm>
                  <a:prstGeom prst="hexagon">
                    <a:avLst>
                      <a:gd name="adj" fmla="val 24460"/>
                      <a:gd name="vf" fmla="val 115470"/>
                    </a:avLst>
                  </a:prstGeom>
                </p:spPr>
              </p:pic>
            </p:grpSp>
            <p:sp>
              <p:nvSpPr>
                <p:cNvPr id="50" name="Hexagon 49"/>
                <p:cNvSpPr/>
                <p:nvPr/>
              </p:nvSpPr>
              <p:spPr>
                <a:xfrm>
                  <a:off x="4470009" y="4338504"/>
                  <a:ext cx="1565782" cy="1333500"/>
                </a:xfrm>
                <a:prstGeom prst="hexagon">
                  <a:avLst/>
                </a:prstGeom>
                <a:solidFill>
                  <a:srgbClr val="0065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500" dirty="0" smtClean="0"/>
                    <a:t>Native vegetation</a:t>
                  </a:r>
                  <a:endParaRPr lang="en-AU" sz="1500" dirty="0"/>
                </a:p>
              </p:txBody>
            </p:sp>
            <p:grpSp>
              <p:nvGrpSpPr>
                <p:cNvPr id="51" name="Group 50"/>
                <p:cNvGrpSpPr/>
                <p:nvPr/>
              </p:nvGrpSpPr>
              <p:grpSpPr>
                <a:xfrm>
                  <a:off x="5815018" y="3649561"/>
                  <a:ext cx="2894281" cy="2044475"/>
                  <a:chOff x="6801393" y="2898552"/>
                  <a:chExt cx="2894281" cy="2044475"/>
                </a:xfrm>
              </p:grpSpPr>
              <p:sp>
                <p:nvSpPr>
                  <p:cNvPr id="56" name="Hexagon 55"/>
                  <p:cNvSpPr/>
                  <p:nvPr/>
                </p:nvSpPr>
                <p:spPr>
                  <a:xfrm>
                    <a:off x="6801393" y="2898552"/>
                    <a:ext cx="1565782" cy="1333500"/>
                  </a:xfrm>
                  <a:prstGeom prst="hexagon">
                    <a:avLst/>
                  </a:prstGeom>
                  <a:solidFill>
                    <a:srgbClr val="0065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t>Wetlands</a:t>
                    </a:r>
                    <a:endParaRPr lang="en-AU" sz="1600" dirty="0"/>
                  </a:p>
                </p:txBody>
              </p:sp>
              <p:pic>
                <p:nvPicPr>
                  <p:cNvPr id="57" name="Picture 56"/>
                  <p:cNvPicPr>
                    <a:picLocks noChangeAspect="1"/>
                  </p:cNvPicPr>
                  <p:nvPr/>
                </p:nvPicPr>
                <p:blipFill rotWithShape="1">
                  <a:blip r:embed="rId6">
                    <a:extLst>
                      <a:ext uri="{28A0092B-C50C-407E-A947-70E740481C1C}">
                        <a14:useLocalDpi xmlns:a14="http://schemas.microsoft.com/office/drawing/2010/main" val="0"/>
                      </a:ext>
                    </a:extLst>
                  </a:blip>
                  <a:srcRect t="18922" b="12403"/>
                  <a:stretch/>
                </p:blipFill>
                <p:spPr>
                  <a:xfrm>
                    <a:off x="8133159" y="3606063"/>
                    <a:ext cx="1562515" cy="1336964"/>
                  </a:xfrm>
                  <a:prstGeom prst="hexagon">
                    <a:avLst/>
                  </a:prstGeom>
                </p:spPr>
              </p:pic>
            </p:grpSp>
            <p:grpSp>
              <p:nvGrpSpPr>
                <p:cNvPr id="52" name="Group 51"/>
                <p:cNvGrpSpPr/>
                <p:nvPr/>
              </p:nvGrpSpPr>
              <p:grpSpPr>
                <a:xfrm>
                  <a:off x="4515637" y="700677"/>
                  <a:ext cx="2894663" cy="2082374"/>
                  <a:chOff x="3754614" y="4629865"/>
                  <a:chExt cx="2894663" cy="2082374"/>
                </a:xfrm>
              </p:grpSpPr>
              <p:sp>
                <p:nvSpPr>
                  <p:cNvPr id="54" name="Hexagon 53"/>
                  <p:cNvSpPr/>
                  <p:nvPr/>
                </p:nvSpPr>
                <p:spPr>
                  <a:xfrm>
                    <a:off x="3754614" y="5378739"/>
                    <a:ext cx="1565782" cy="1333500"/>
                  </a:xfrm>
                  <a:prstGeom prst="hexagon">
                    <a:avLst/>
                  </a:prstGeom>
                  <a:solidFill>
                    <a:srgbClr val="0065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t>Soil quality</a:t>
                    </a:r>
                    <a:endParaRPr lang="en-AU" sz="1600" dirty="0"/>
                  </a:p>
                </p:txBody>
              </p:sp>
              <p:pic>
                <p:nvPicPr>
                  <p:cNvPr id="55" name="Picture 54"/>
                  <p:cNvPicPr>
                    <a:picLocks noChangeAspect="1"/>
                  </p:cNvPicPr>
                  <p:nvPr/>
                </p:nvPicPr>
                <p:blipFill rotWithShape="1">
                  <a:blip r:embed="rId7" cstate="print">
                    <a:extLst>
                      <a:ext uri="{28A0092B-C50C-407E-A947-70E740481C1C}">
                        <a14:useLocalDpi xmlns:a14="http://schemas.microsoft.com/office/drawing/2010/main" val="0"/>
                      </a:ext>
                    </a:extLst>
                  </a:blip>
                  <a:srcRect l="534" t="13456" r="-534" b="25928"/>
                  <a:stretch/>
                </p:blipFill>
                <p:spPr>
                  <a:xfrm>
                    <a:off x="5051388" y="4629865"/>
                    <a:ext cx="1597889" cy="1354625"/>
                  </a:xfrm>
                  <a:prstGeom prst="hexagon">
                    <a:avLst/>
                  </a:prstGeom>
                </p:spPr>
              </p:pic>
            </p:grpSp>
            <p:sp>
              <p:nvSpPr>
                <p:cNvPr id="53" name="Hexagon 52"/>
                <p:cNvSpPr/>
                <p:nvPr/>
              </p:nvSpPr>
              <p:spPr>
                <a:xfrm>
                  <a:off x="7203096" y="2954528"/>
                  <a:ext cx="1645828" cy="1333500"/>
                </a:xfrm>
                <a:prstGeom prst="hexagon">
                  <a:avLst/>
                </a:prstGeom>
                <a:solidFill>
                  <a:srgbClr val="0065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500" dirty="0" smtClean="0"/>
                    <a:t>Cooperation</a:t>
                  </a:r>
                  <a:endParaRPr lang="en-AU" sz="1500" dirty="0"/>
                </a:p>
              </p:txBody>
            </p:sp>
          </p:grpSp>
          <p:pic>
            <p:nvPicPr>
              <p:cNvPr id="30" name="Picture 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92098" y="4430579"/>
                <a:ext cx="1591237" cy="1369835"/>
              </a:xfrm>
              <a:prstGeom prst="hexagon">
                <a:avLst/>
              </a:prstGeom>
            </p:spPr>
          </p:pic>
        </p:grpSp>
        <p:pic>
          <p:nvPicPr>
            <p:cNvPr id="28" name="Picture 27"/>
            <p:cNvPicPr>
              <a:picLocks noChangeAspect="1"/>
            </p:cNvPicPr>
            <p:nvPr/>
          </p:nvPicPr>
          <p:blipFill>
            <a:blip r:embed="rId9"/>
            <a:stretch>
              <a:fillRect/>
            </a:stretch>
          </p:blipFill>
          <p:spPr>
            <a:xfrm>
              <a:off x="6250310" y="1574198"/>
              <a:ext cx="1591194" cy="1359526"/>
            </a:xfrm>
            <a:prstGeom prst="rect">
              <a:avLst/>
            </a:prstGeom>
          </p:spPr>
        </p:pic>
      </p:grpSp>
    </p:spTree>
    <p:extLst>
      <p:ext uri="{BB962C8B-B14F-4D97-AF65-F5344CB8AC3E}">
        <p14:creationId xmlns:p14="http://schemas.microsoft.com/office/powerpoint/2010/main" val="13681593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438" y="381942"/>
            <a:ext cx="6996511" cy="1391730"/>
          </a:xfrm>
          <a:effectLst>
            <a:outerShdw blurRad="50800" dist="38100" dir="8100000" algn="tr" rotWithShape="0">
              <a:prstClr val="black">
                <a:alpha val="40000"/>
              </a:prstClr>
            </a:outerShdw>
          </a:effectLst>
        </p:spPr>
        <p:txBody>
          <a:bodyPr>
            <a:normAutofit/>
          </a:bodyPr>
          <a:lstStyle/>
          <a:p>
            <a:r>
              <a:rPr lang="en-AU" spc="-30" dirty="0"/>
              <a:t>Private Wetlands Watering</a:t>
            </a:r>
            <a:endParaRPr lang="en-AU" spc="-30" dirty="0"/>
          </a:p>
        </p:txBody>
      </p:sp>
      <p:graphicFrame>
        <p:nvGraphicFramePr>
          <p:cNvPr id="5" name="Content Placeholder 4"/>
          <p:cNvGraphicFramePr>
            <a:graphicFrameLocks noGrp="1"/>
          </p:cNvGraphicFramePr>
          <p:nvPr>
            <p:ph sz="quarter" idx="11"/>
            <p:extLst>
              <p:ext uri="{D42A27DB-BD31-4B8C-83A1-F6EECF244321}">
                <p14:modId xmlns:p14="http://schemas.microsoft.com/office/powerpoint/2010/main" val="439412142"/>
              </p:ext>
            </p:extLst>
          </p:nvPr>
        </p:nvGraphicFramePr>
        <p:xfrm>
          <a:off x="-102108" y="1714426"/>
          <a:ext cx="9220200" cy="40743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1088020" y="6331352"/>
            <a:ext cx="1099595" cy="335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p:cNvPicPr>
            <a:picLocks noChangeAspect="1"/>
          </p:cNvPicPr>
          <p:nvPr/>
        </p:nvPicPr>
        <p:blipFill>
          <a:blip r:embed="rId8"/>
          <a:stretch>
            <a:fillRect/>
          </a:stretch>
        </p:blipFill>
        <p:spPr>
          <a:xfrm>
            <a:off x="6828368" y="5788761"/>
            <a:ext cx="2347163" cy="1085182"/>
          </a:xfrm>
          <a:prstGeom prst="rect">
            <a:avLst/>
          </a:prstGeom>
        </p:spPr>
      </p:pic>
    </p:spTree>
    <p:extLst>
      <p:ext uri="{BB962C8B-B14F-4D97-AF65-F5344CB8AC3E}">
        <p14:creationId xmlns:p14="http://schemas.microsoft.com/office/powerpoint/2010/main" val="627274072"/>
      </p:ext>
    </p:extLst>
  </p:cSld>
  <p:clrMapOvr>
    <a:masterClrMapping/>
  </p:clrMapOvr>
  <p:transition spd="slow">
    <p:pu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216" y="51361"/>
            <a:ext cx="7004094" cy="1131717"/>
          </a:xfrm>
          <a:effectLst>
            <a:outerShdw blurRad="50800" dist="38100" dir="8100000" algn="tr" rotWithShape="0">
              <a:prstClr val="black">
                <a:alpha val="40000"/>
              </a:prstClr>
            </a:outerShdw>
          </a:effectLst>
        </p:spPr>
        <p:txBody>
          <a:bodyPr>
            <a:normAutofit/>
          </a:bodyPr>
          <a:lstStyle/>
          <a:p>
            <a:r>
              <a:rPr lang="en-AU" spc="-30" dirty="0"/>
              <a:t>Ephemeral creeks and streams</a:t>
            </a:r>
            <a:endParaRPr lang="en-AU" spc="-30" dirty="0"/>
          </a:p>
        </p:txBody>
      </p:sp>
      <p:pic>
        <p:nvPicPr>
          <p:cNvPr id="4" name="Picture 3"/>
          <p:cNvPicPr>
            <a:picLocks noChangeAspect="1"/>
          </p:cNvPicPr>
          <p:nvPr/>
        </p:nvPicPr>
        <p:blipFill>
          <a:blip r:embed="rId3"/>
          <a:stretch>
            <a:fillRect/>
          </a:stretch>
        </p:blipFill>
        <p:spPr>
          <a:xfrm>
            <a:off x="7485744" y="1234440"/>
            <a:ext cx="1658256" cy="1548518"/>
          </a:xfrm>
          <a:prstGeom prst="rect">
            <a:avLst/>
          </a:prstGeom>
        </p:spPr>
      </p:pic>
      <p:pic>
        <p:nvPicPr>
          <p:cNvPr id="6" name="Picture 5"/>
          <p:cNvPicPr>
            <a:picLocks noChangeAspect="1"/>
          </p:cNvPicPr>
          <p:nvPr/>
        </p:nvPicPr>
        <p:blipFill>
          <a:blip r:embed="rId4"/>
          <a:stretch>
            <a:fillRect/>
          </a:stretch>
        </p:blipFill>
        <p:spPr>
          <a:xfrm>
            <a:off x="7485744" y="2782958"/>
            <a:ext cx="1658256" cy="1566449"/>
          </a:xfrm>
          <a:prstGeom prst="rect">
            <a:avLst/>
          </a:prstGeom>
        </p:spPr>
      </p:pic>
      <p:pic>
        <p:nvPicPr>
          <p:cNvPr id="7" name="Picture 6"/>
          <p:cNvPicPr>
            <a:picLocks noChangeAspect="1"/>
          </p:cNvPicPr>
          <p:nvPr/>
        </p:nvPicPr>
        <p:blipFill>
          <a:blip r:embed="rId5"/>
          <a:stretch>
            <a:fillRect/>
          </a:stretch>
        </p:blipFill>
        <p:spPr>
          <a:xfrm>
            <a:off x="7485744" y="4349407"/>
            <a:ext cx="1658256" cy="1453810"/>
          </a:xfrm>
          <a:prstGeom prst="rect">
            <a:avLst/>
          </a:prstGeom>
        </p:spPr>
      </p:pic>
      <p:pic>
        <p:nvPicPr>
          <p:cNvPr id="9" name="Picture 8"/>
          <p:cNvPicPr>
            <a:picLocks noChangeAspect="1"/>
          </p:cNvPicPr>
          <p:nvPr/>
        </p:nvPicPr>
        <p:blipFill>
          <a:blip r:embed="rId6"/>
          <a:stretch>
            <a:fillRect/>
          </a:stretch>
        </p:blipFill>
        <p:spPr>
          <a:xfrm>
            <a:off x="-70985" y="1131717"/>
            <a:ext cx="9214985" cy="5726283"/>
          </a:xfrm>
          <a:prstGeom prst="rect">
            <a:avLst/>
          </a:prstGeom>
        </p:spPr>
      </p:pic>
    </p:spTree>
    <p:extLst>
      <p:ext uri="{BB962C8B-B14F-4D97-AF65-F5344CB8AC3E}">
        <p14:creationId xmlns:p14="http://schemas.microsoft.com/office/powerpoint/2010/main" val="4283748759"/>
      </p:ext>
    </p:extLst>
  </p:cSld>
  <p:clrMapOvr>
    <a:masterClrMapping/>
  </p:clrMapOvr>
  <p:transition spd="slow">
    <p:pu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0999" y="104490"/>
            <a:ext cx="6449424" cy="1391730"/>
          </a:xfrm>
          <a:effectLst>
            <a:outerShdw blurRad="50800" dist="38100" dir="8100000" algn="tr" rotWithShape="0">
              <a:prstClr val="black">
                <a:alpha val="40000"/>
              </a:prstClr>
            </a:outerShdw>
          </a:effectLst>
        </p:spPr>
        <p:txBody>
          <a:bodyPr>
            <a:normAutofit/>
          </a:bodyPr>
          <a:lstStyle/>
          <a:p>
            <a:r>
              <a:rPr lang="en-AU" spc="-30" dirty="0"/>
              <a:t>Industry initiatives</a:t>
            </a:r>
            <a:endParaRPr lang="en-AU" spc="-30" dirty="0"/>
          </a:p>
        </p:txBody>
      </p:sp>
      <p:graphicFrame>
        <p:nvGraphicFramePr>
          <p:cNvPr id="5" name="Content Placeholder 4"/>
          <p:cNvGraphicFramePr>
            <a:graphicFrameLocks noGrp="1"/>
          </p:cNvGraphicFramePr>
          <p:nvPr>
            <p:ph sz="quarter" idx="11"/>
            <p:extLst>
              <p:ext uri="{D42A27DB-BD31-4B8C-83A1-F6EECF244321}">
                <p14:modId xmlns:p14="http://schemas.microsoft.com/office/powerpoint/2010/main" val="2411716079"/>
              </p:ext>
            </p:extLst>
          </p:nvPr>
        </p:nvGraphicFramePr>
        <p:xfrm>
          <a:off x="0" y="1386971"/>
          <a:ext cx="9220200" cy="4511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1088020" y="6331352"/>
            <a:ext cx="1099595" cy="335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p:cNvPicPr>
            <a:picLocks noChangeAspect="1"/>
          </p:cNvPicPr>
          <p:nvPr/>
        </p:nvPicPr>
        <p:blipFill>
          <a:blip r:embed="rId8"/>
          <a:stretch>
            <a:fillRect/>
          </a:stretch>
        </p:blipFill>
        <p:spPr>
          <a:xfrm>
            <a:off x="6796837" y="5788761"/>
            <a:ext cx="2347163" cy="1085182"/>
          </a:xfrm>
          <a:prstGeom prst="rect">
            <a:avLst/>
          </a:prstGeom>
        </p:spPr>
      </p:pic>
    </p:spTree>
    <p:extLst>
      <p:ext uri="{BB962C8B-B14F-4D97-AF65-F5344CB8AC3E}">
        <p14:creationId xmlns:p14="http://schemas.microsoft.com/office/powerpoint/2010/main" val="2226645806"/>
      </p:ext>
    </p:extLst>
  </p:cSld>
  <p:clrMapOvr>
    <a:masterClrMapping/>
  </p:clrMapOvr>
  <p:transition spd="slow">
    <p:pu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5611" y="5758832"/>
            <a:ext cx="2348343" cy="1086971"/>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b="22489"/>
          <a:stretch/>
        </p:blipFill>
        <p:spPr>
          <a:xfrm>
            <a:off x="109831" y="0"/>
            <a:ext cx="1453724" cy="92192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9" name="Text Placeholder 3"/>
          <p:cNvSpPr txBox="1">
            <a:spLocks/>
          </p:cNvSpPr>
          <p:nvPr/>
        </p:nvSpPr>
        <p:spPr>
          <a:xfrm>
            <a:off x="885690" y="6303626"/>
            <a:ext cx="7849748" cy="546754"/>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mtClean="0"/>
              <a:t>September 2016</a:t>
            </a:r>
            <a:endParaRPr lang="en-AU" dirty="0"/>
          </a:p>
        </p:txBody>
      </p:sp>
      <p:sp>
        <p:nvSpPr>
          <p:cNvPr id="10" name="Title 1"/>
          <p:cNvSpPr txBox="1">
            <a:spLocks/>
          </p:cNvSpPr>
          <p:nvPr/>
        </p:nvSpPr>
        <p:spPr>
          <a:xfrm>
            <a:off x="331999" y="823566"/>
            <a:ext cx="6802403" cy="247293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AU" sz="4000" dirty="0" smtClean="0"/>
              <a:t>Conclusions</a:t>
            </a:r>
            <a:endParaRPr lang="en-AU" sz="4000" dirty="0"/>
          </a:p>
        </p:txBody>
      </p:sp>
      <p:grpSp>
        <p:nvGrpSpPr>
          <p:cNvPr id="32" name="Group 31"/>
          <p:cNvGrpSpPr/>
          <p:nvPr/>
        </p:nvGrpSpPr>
        <p:grpSpPr>
          <a:xfrm>
            <a:off x="1542605" y="1123648"/>
            <a:ext cx="6941477" cy="5715618"/>
            <a:chOff x="2069830" y="814058"/>
            <a:chExt cx="6941477" cy="5715618"/>
          </a:xfrm>
        </p:grpSpPr>
        <p:grpSp>
          <p:nvGrpSpPr>
            <p:cNvPr id="33" name="Group 32"/>
            <p:cNvGrpSpPr/>
            <p:nvPr/>
          </p:nvGrpSpPr>
          <p:grpSpPr>
            <a:xfrm>
              <a:off x="3415701" y="814058"/>
              <a:ext cx="5595606" cy="5715618"/>
              <a:chOff x="3314968" y="783578"/>
              <a:chExt cx="5595606" cy="5715618"/>
            </a:xfrm>
          </p:grpSpPr>
          <p:grpSp>
            <p:nvGrpSpPr>
              <p:cNvPr id="35" name="Group 34"/>
              <p:cNvGrpSpPr/>
              <p:nvPr/>
            </p:nvGrpSpPr>
            <p:grpSpPr>
              <a:xfrm>
                <a:off x="3314968" y="1524099"/>
                <a:ext cx="5595606" cy="4975097"/>
                <a:chOff x="3314968" y="1524099"/>
                <a:chExt cx="5595606" cy="4975097"/>
              </a:xfrm>
            </p:grpSpPr>
            <p:grpSp>
              <p:nvGrpSpPr>
                <p:cNvPr id="37" name="Group 36"/>
                <p:cNvGrpSpPr/>
                <p:nvPr/>
              </p:nvGrpSpPr>
              <p:grpSpPr>
                <a:xfrm>
                  <a:off x="3314968" y="1524099"/>
                  <a:ext cx="5595606" cy="4244485"/>
                  <a:chOff x="3113693" y="1449551"/>
                  <a:chExt cx="5595606" cy="4244485"/>
                </a:xfrm>
              </p:grpSpPr>
              <p:sp>
                <p:nvSpPr>
                  <p:cNvPr id="39" name="Hexagon 38"/>
                  <p:cNvSpPr/>
                  <p:nvPr/>
                </p:nvSpPr>
                <p:spPr>
                  <a:xfrm>
                    <a:off x="4515637" y="2878081"/>
                    <a:ext cx="1565783" cy="1332166"/>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t>Working together</a:t>
                    </a:r>
                    <a:endParaRPr lang="en-AU" sz="1600" dirty="0"/>
                  </a:p>
                </p:txBody>
              </p:sp>
              <p:grpSp>
                <p:nvGrpSpPr>
                  <p:cNvPr id="40" name="Group 39"/>
                  <p:cNvGrpSpPr/>
                  <p:nvPr/>
                </p:nvGrpSpPr>
                <p:grpSpPr>
                  <a:xfrm>
                    <a:off x="3113693" y="2187362"/>
                    <a:ext cx="4302923" cy="2718158"/>
                    <a:chOff x="4904206" y="246985"/>
                    <a:chExt cx="4302923" cy="2718158"/>
                  </a:xfrm>
                </p:grpSpPr>
                <p:sp>
                  <p:nvSpPr>
                    <p:cNvPr id="47" name="Hexagon 46"/>
                    <p:cNvSpPr/>
                    <p:nvPr/>
                  </p:nvSpPr>
                  <p:spPr>
                    <a:xfrm>
                      <a:off x="4904206" y="1631643"/>
                      <a:ext cx="1633348" cy="1333500"/>
                    </a:xfrm>
                    <a:prstGeom prst="hexagon">
                      <a:avLst/>
                    </a:prstGeom>
                    <a:solidFill>
                      <a:srgbClr val="0065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smtClean="0"/>
                        <a:t>Environment</a:t>
                      </a:r>
                      <a:endParaRPr lang="en-AU" sz="1400" dirty="0"/>
                    </a:p>
                  </p:txBody>
                </p:sp>
                <p:pic>
                  <p:nvPicPr>
                    <p:cNvPr id="48" name="Picture 47"/>
                    <p:cNvPicPr>
                      <a:picLocks noChangeAspect="1"/>
                    </p:cNvPicPr>
                    <p:nvPr/>
                  </p:nvPicPr>
                  <p:blipFill rotWithShape="1">
                    <a:blip r:embed="rId5" cstate="print">
                      <a:extLst>
                        <a:ext uri="{28A0092B-C50C-407E-A947-70E740481C1C}">
                          <a14:useLocalDpi xmlns:a14="http://schemas.microsoft.com/office/drawing/2010/main" val="0"/>
                        </a:ext>
                      </a:extLst>
                    </a:blip>
                    <a:srcRect t="5865" b="24314"/>
                    <a:stretch/>
                  </p:blipFill>
                  <p:spPr>
                    <a:xfrm>
                      <a:off x="7636844" y="246985"/>
                      <a:ext cx="1570285" cy="1347777"/>
                    </a:xfrm>
                    <a:prstGeom prst="hexagon">
                      <a:avLst>
                        <a:gd name="adj" fmla="val 24460"/>
                        <a:gd name="vf" fmla="val 115470"/>
                      </a:avLst>
                    </a:prstGeom>
                  </p:spPr>
                </p:pic>
              </p:grpSp>
              <p:sp>
                <p:nvSpPr>
                  <p:cNvPr id="41" name="Hexagon 40"/>
                  <p:cNvSpPr/>
                  <p:nvPr/>
                </p:nvSpPr>
                <p:spPr>
                  <a:xfrm>
                    <a:off x="4470009" y="4338504"/>
                    <a:ext cx="1565782" cy="1333500"/>
                  </a:xfrm>
                  <a:prstGeom prst="hexagon">
                    <a:avLst/>
                  </a:prstGeom>
                  <a:solidFill>
                    <a:srgbClr val="0065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Towns</a:t>
                    </a:r>
                    <a:endParaRPr lang="en-AU" dirty="0"/>
                  </a:p>
                </p:txBody>
              </p:sp>
              <p:grpSp>
                <p:nvGrpSpPr>
                  <p:cNvPr id="42" name="Group 41"/>
                  <p:cNvGrpSpPr/>
                  <p:nvPr/>
                </p:nvGrpSpPr>
                <p:grpSpPr>
                  <a:xfrm>
                    <a:off x="5815018" y="3649561"/>
                    <a:ext cx="2894281" cy="2044475"/>
                    <a:chOff x="6801393" y="2898552"/>
                    <a:chExt cx="2894281" cy="2044475"/>
                  </a:xfrm>
                </p:grpSpPr>
                <p:sp>
                  <p:nvSpPr>
                    <p:cNvPr id="45" name="Hexagon 44"/>
                    <p:cNvSpPr/>
                    <p:nvPr/>
                  </p:nvSpPr>
                  <p:spPr>
                    <a:xfrm>
                      <a:off x="6801393" y="2898552"/>
                      <a:ext cx="1565782" cy="1333500"/>
                    </a:xfrm>
                    <a:prstGeom prst="hexagon">
                      <a:avLst/>
                    </a:prstGeom>
                    <a:solidFill>
                      <a:srgbClr val="0065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Irrigation</a:t>
                      </a:r>
                      <a:endParaRPr lang="en-AU" dirty="0"/>
                    </a:p>
                  </p:txBody>
                </p:sp>
                <p:pic>
                  <p:nvPicPr>
                    <p:cNvPr id="46" name="Picture 45"/>
                    <p:cNvPicPr>
                      <a:picLocks noChangeAspect="1"/>
                    </p:cNvPicPr>
                    <p:nvPr/>
                  </p:nvPicPr>
                  <p:blipFill rotWithShape="1">
                    <a:blip r:embed="rId6">
                      <a:extLst>
                        <a:ext uri="{28A0092B-C50C-407E-A947-70E740481C1C}">
                          <a14:useLocalDpi xmlns:a14="http://schemas.microsoft.com/office/drawing/2010/main" val="0"/>
                        </a:ext>
                      </a:extLst>
                    </a:blip>
                    <a:srcRect t="18922" b="12403"/>
                    <a:stretch/>
                  </p:blipFill>
                  <p:spPr>
                    <a:xfrm>
                      <a:off x="8133159" y="3606063"/>
                      <a:ext cx="1562515" cy="1336964"/>
                    </a:xfrm>
                    <a:prstGeom prst="hexagon">
                      <a:avLst/>
                    </a:prstGeom>
                  </p:spPr>
                </p:pic>
              </p:grpSp>
              <p:sp>
                <p:nvSpPr>
                  <p:cNvPr id="43" name="Hexagon 42"/>
                  <p:cNvSpPr/>
                  <p:nvPr/>
                </p:nvSpPr>
                <p:spPr>
                  <a:xfrm>
                    <a:off x="4515637" y="1449551"/>
                    <a:ext cx="1565782" cy="1333500"/>
                  </a:xfrm>
                  <a:prstGeom prst="hexagon">
                    <a:avLst/>
                  </a:prstGeom>
                  <a:solidFill>
                    <a:srgbClr val="0065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700" dirty="0" smtClean="0"/>
                      <a:t>Outcomes</a:t>
                    </a:r>
                    <a:endParaRPr lang="en-AU" sz="1700" dirty="0"/>
                  </a:p>
                </p:txBody>
              </p:sp>
              <p:sp>
                <p:nvSpPr>
                  <p:cNvPr id="44" name="Hexagon 43"/>
                  <p:cNvSpPr/>
                  <p:nvPr/>
                </p:nvSpPr>
                <p:spPr>
                  <a:xfrm>
                    <a:off x="7140032" y="2954528"/>
                    <a:ext cx="1565782" cy="1333500"/>
                  </a:xfrm>
                  <a:prstGeom prst="hexagon">
                    <a:avLst/>
                  </a:prstGeom>
                  <a:solidFill>
                    <a:srgbClr val="0065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River needs</a:t>
                    </a:r>
                    <a:endParaRPr lang="en-AU" dirty="0"/>
                  </a:p>
                </p:txBody>
              </p:sp>
            </p:grpSp>
            <p:pic>
              <p:nvPicPr>
                <p:cNvPr id="38" name="Picture 37"/>
                <p:cNvPicPr>
                  <a:picLocks noChangeAspect="1"/>
                </p:cNvPicPr>
                <p:nvPr/>
              </p:nvPicPr>
              <p:blipFill rotWithShape="1">
                <a:blip r:embed="rId7"/>
                <a:srcRect l="6800" t="18060" b="12985"/>
                <a:stretch/>
              </p:blipFill>
              <p:spPr>
                <a:xfrm>
                  <a:off x="3330097" y="5102415"/>
                  <a:ext cx="1583918" cy="1396781"/>
                </a:xfrm>
                <a:prstGeom prst="hexagon">
                  <a:avLst/>
                </a:prstGeom>
              </p:spPr>
            </p:pic>
          </p:grpSp>
          <p:pic>
            <p:nvPicPr>
              <p:cNvPr id="36" name="Picture 35"/>
              <p:cNvPicPr>
                <a:picLocks noChangeAspect="1"/>
              </p:cNvPicPr>
              <p:nvPr/>
            </p:nvPicPr>
            <p:blipFill>
              <a:blip r:embed="rId8"/>
              <a:stretch>
                <a:fillRect/>
              </a:stretch>
            </p:blipFill>
            <p:spPr>
              <a:xfrm>
                <a:off x="6016293" y="783578"/>
                <a:ext cx="1632078" cy="1380741"/>
              </a:xfrm>
              <a:prstGeom prst="hexagon">
                <a:avLst/>
              </a:prstGeom>
            </p:spPr>
          </p:pic>
        </p:grpSp>
        <p:pic>
          <p:nvPicPr>
            <p:cNvPr id="34" name="Picture 33"/>
            <p:cNvPicPr>
              <a:picLocks noChangeAspect="1"/>
            </p:cNvPicPr>
            <p:nvPr/>
          </p:nvPicPr>
          <p:blipFill>
            <a:blip r:embed="rId9"/>
            <a:stretch>
              <a:fillRect/>
            </a:stretch>
          </p:blipFill>
          <p:spPr>
            <a:xfrm>
              <a:off x="2069830" y="4440156"/>
              <a:ext cx="1591194" cy="1359526"/>
            </a:xfrm>
            <a:prstGeom prst="rect">
              <a:avLst/>
            </a:prstGeom>
          </p:spPr>
        </p:pic>
      </p:grpSp>
    </p:spTree>
    <p:extLst>
      <p:ext uri="{BB962C8B-B14F-4D97-AF65-F5344CB8AC3E}">
        <p14:creationId xmlns:p14="http://schemas.microsoft.com/office/powerpoint/2010/main" val="3010470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5611" y="5758832"/>
            <a:ext cx="2348343" cy="1086971"/>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b="22489"/>
          <a:stretch/>
        </p:blipFill>
        <p:spPr>
          <a:xfrm>
            <a:off x="109831" y="0"/>
            <a:ext cx="1453724" cy="92192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9" name="Text Placeholder 3"/>
          <p:cNvSpPr txBox="1">
            <a:spLocks/>
          </p:cNvSpPr>
          <p:nvPr/>
        </p:nvSpPr>
        <p:spPr>
          <a:xfrm>
            <a:off x="885690" y="6303626"/>
            <a:ext cx="7849748" cy="546754"/>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mtClean="0"/>
              <a:t>September 2016</a:t>
            </a:r>
            <a:endParaRPr lang="en-AU" dirty="0"/>
          </a:p>
        </p:txBody>
      </p:sp>
      <p:sp>
        <p:nvSpPr>
          <p:cNvPr id="10" name="Title 1"/>
          <p:cNvSpPr txBox="1">
            <a:spLocks/>
          </p:cNvSpPr>
          <p:nvPr/>
        </p:nvSpPr>
        <p:spPr>
          <a:xfrm>
            <a:off x="586136" y="370342"/>
            <a:ext cx="6802403" cy="247293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AU" sz="4000" dirty="0" smtClean="0"/>
              <a:t>The Murray</a:t>
            </a:r>
            <a:br>
              <a:rPr lang="en-AU" sz="4000" dirty="0" smtClean="0"/>
            </a:br>
            <a:r>
              <a:rPr lang="en-AU" sz="4000" dirty="0" smtClean="0"/>
              <a:t>Darling Basin Plan</a:t>
            </a:r>
            <a:endParaRPr lang="en-AU" sz="4000" dirty="0"/>
          </a:p>
        </p:txBody>
      </p:sp>
      <p:grpSp>
        <p:nvGrpSpPr>
          <p:cNvPr id="3" name="Group 2"/>
          <p:cNvGrpSpPr/>
          <p:nvPr/>
        </p:nvGrpSpPr>
        <p:grpSpPr>
          <a:xfrm>
            <a:off x="1645877" y="1136466"/>
            <a:ext cx="6877552" cy="5709337"/>
            <a:chOff x="1645877" y="1136466"/>
            <a:chExt cx="6877552" cy="5709337"/>
          </a:xfrm>
        </p:grpSpPr>
        <p:grpSp>
          <p:nvGrpSpPr>
            <p:cNvPr id="11" name="Group 10"/>
            <p:cNvGrpSpPr/>
            <p:nvPr/>
          </p:nvGrpSpPr>
          <p:grpSpPr>
            <a:xfrm>
              <a:off x="1645877" y="1136466"/>
              <a:ext cx="6877552" cy="5709337"/>
              <a:chOff x="2189887" y="91077"/>
              <a:chExt cx="6877552" cy="5709337"/>
            </a:xfrm>
          </p:grpSpPr>
          <p:grpSp>
            <p:nvGrpSpPr>
              <p:cNvPr id="17" name="Group 16"/>
              <p:cNvGrpSpPr/>
              <p:nvPr/>
            </p:nvGrpSpPr>
            <p:grpSpPr>
              <a:xfrm>
                <a:off x="2189887" y="91077"/>
                <a:ext cx="6877552" cy="4993359"/>
                <a:chOff x="1831747" y="700677"/>
                <a:chExt cx="6877552" cy="4993359"/>
              </a:xfrm>
            </p:grpSpPr>
            <p:sp>
              <p:nvSpPr>
                <p:cNvPr id="20" name="Hexagon 19"/>
                <p:cNvSpPr/>
                <p:nvPr/>
              </p:nvSpPr>
              <p:spPr>
                <a:xfrm>
                  <a:off x="4515637" y="2878081"/>
                  <a:ext cx="1565783" cy="1332166"/>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2,750GL water recovery</a:t>
                  </a:r>
                  <a:endParaRPr lang="en-AU" dirty="0"/>
                </a:p>
              </p:txBody>
            </p:sp>
            <p:grpSp>
              <p:nvGrpSpPr>
                <p:cNvPr id="21" name="Group 20"/>
                <p:cNvGrpSpPr/>
                <p:nvPr/>
              </p:nvGrpSpPr>
              <p:grpSpPr>
                <a:xfrm>
                  <a:off x="1831747" y="3572020"/>
                  <a:ext cx="2847728" cy="2071510"/>
                  <a:chOff x="3622260" y="1631643"/>
                  <a:chExt cx="2847728" cy="2071510"/>
                </a:xfrm>
              </p:grpSpPr>
              <p:sp>
                <p:nvSpPr>
                  <p:cNvPr id="30" name="Hexagon 29"/>
                  <p:cNvSpPr/>
                  <p:nvPr/>
                </p:nvSpPr>
                <p:spPr>
                  <a:xfrm>
                    <a:off x="4904206" y="1631643"/>
                    <a:ext cx="1565782" cy="1333500"/>
                  </a:xfrm>
                  <a:prstGeom prst="hexagon">
                    <a:avLst/>
                  </a:prstGeom>
                  <a:solidFill>
                    <a:srgbClr val="0065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Water quality</a:t>
                    </a:r>
                    <a:endParaRPr lang="en-AU" dirty="0"/>
                  </a:p>
                </p:txBody>
              </p:sp>
              <p:pic>
                <p:nvPicPr>
                  <p:cNvPr id="31" name="Picture 30"/>
                  <p:cNvPicPr>
                    <a:picLocks noChangeAspect="1"/>
                  </p:cNvPicPr>
                  <p:nvPr/>
                </p:nvPicPr>
                <p:blipFill rotWithShape="1">
                  <a:blip r:embed="rId5" cstate="print">
                    <a:extLst>
                      <a:ext uri="{28A0092B-C50C-407E-A947-70E740481C1C}">
                        <a14:useLocalDpi xmlns:a14="http://schemas.microsoft.com/office/drawing/2010/main" val="0"/>
                      </a:ext>
                    </a:extLst>
                  </a:blip>
                  <a:srcRect t="5865" b="24314"/>
                  <a:stretch/>
                </p:blipFill>
                <p:spPr>
                  <a:xfrm>
                    <a:off x="3622260" y="2355376"/>
                    <a:ext cx="1570285" cy="1347777"/>
                  </a:xfrm>
                  <a:prstGeom prst="hexagon">
                    <a:avLst>
                      <a:gd name="adj" fmla="val 24460"/>
                      <a:gd name="vf" fmla="val 115470"/>
                    </a:avLst>
                  </a:prstGeom>
                </p:spPr>
              </p:pic>
            </p:grpSp>
            <p:sp>
              <p:nvSpPr>
                <p:cNvPr id="22" name="Hexagon 21"/>
                <p:cNvSpPr/>
                <p:nvPr/>
              </p:nvSpPr>
              <p:spPr>
                <a:xfrm>
                  <a:off x="4470009" y="4338504"/>
                  <a:ext cx="1565782" cy="1333500"/>
                </a:xfrm>
                <a:prstGeom prst="hexagon">
                  <a:avLst/>
                </a:prstGeom>
                <a:solidFill>
                  <a:srgbClr val="0065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500" dirty="0" smtClean="0"/>
                    <a:t>Shared resource</a:t>
                  </a:r>
                  <a:endParaRPr lang="en-AU" sz="1500" dirty="0"/>
                </a:p>
              </p:txBody>
            </p:sp>
            <p:grpSp>
              <p:nvGrpSpPr>
                <p:cNvPr id="23" name="Group 22"/>
                <p:cNvGrpSpPr/>
                <p:nvPr/>
              </p:nvGrpSpPr>
              <p:grpSpPr>
                <a:xfrm>
                  <a:off x="5815018" y="3649561"/>
                  <a:ext cx="2894281" cy="2044475"/>
                  <a:chOff x="6801393" y="2898552"/>
                  <a:chExt cx="2894281" cy="2044475"/>
                </a:xfrm>
              </p:grpSpPr>
              <p:sp>
                <p:nvSpPr>
                  <p:cNvPr id="28" name="Hexagon 27"/>
                  <p:cNvSpPr/>
                  <p:nvPr/>
                </p:nvSpPr>
                <p:spPr>
                  <a:xfrm>
                    <a:off x="6801393" y="2898552"/>
                    <a:ext cx="1565782" cy="1333500"/>
                  </a:xfrm>
                  <a:prstGeom prst="hexagon">
                    <a:avLst/>
                  </a:prstGeom>
                  <a:solidFill>
                    <a:srgbClr val="0065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500" dirty="0" smtClean="0"/>
                      <a:t>Sustainable Diversions</a:t>
                    </a:r>
                    <a:endParaRPr lang="en-AU" sz="1500" dirty="0"/>
                  </a:p>
                </p:txBody>
              </p:sp>
              <p:pic>
                <p:nvPicPr>
                  <p:cNvPr id="29" name="Picture 28"/>
                  <p:cNvPicPr>
                    <a:picLocks noChangeAspect="1"/>
                  </p:cNvPicPr>
                  <p:nvPr/>
                </p:nvPicPr>
                <p:blipFill rotWithShape="1">
                  <a:blip r:embed="rId6">
                    <a:extLst>
                      <a:ext uri="{28A0092B-C50C-407E-A947-70E740481C1C}">
                        <a14:useLocalDpi xmlns:a14="http://schemas.microsoft.com/office/drawing/2010/main" val="0"/>
                      </a:ext>
                    </a:extLst>
                  </a:blip>
                  <a:srcRect t="18922" b="12403"/>
                  <a:stretch/>
                </p:blipFill>
                <p:spPr>
                  <a:xfrm>
                    <a:off x="8133159" y="3606063"/>
                    <a:ext cx="1562515" cy="1336964"/>
                  </a:xfrm>
                  <a:prstGeom prst="hexagon">
                    <a:avLst/>
                  </a:prstGeom>
                </p:spPr>
              </p:pic>
            </p:grpSp>
            <p:grpSp>
              <p:nvGrpSpPr>
                <p:cNvPr id="24" name="Group 23"/>
                <p:cNvGrpSpPr/>
                <p:nvPr/>
              </p:nvGrpSpPr>
              <p:grpSpPr>
                <a:xfrm>
                  <a:off x="4515637" y="700677"/>
                  <a:ext cx="2894663" cy="2082374"/>
                  <a:chOff x="3754614" y="4629865"/>
                  <a:chExt cx="2894663" cy="2082374"/>
                </a:xfrm>
              </p:grpSpPr>
              <p:sp>
                <p:nvSpPr>
                  <p:cNvPr id="26" name="Hexagon 25"/>
                  <p:cNvSpPr/>
                  <p:nvPr/>
                </p:nvSpPr>
                <p:spPr>
                  <a:xfrm>
                    <a:off x="3754614" y="5378739"/>
                    <a:ext cx="1565782" cy="1333500"/>
                  </a:xfrm>
                  <a:prstGeom prst="hexagon">
                    <a:avLst/>
                  </a:prstGeom>
                  <a:solidFill>
                    <a:srgbClr val="0065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500" dirty="0" smtClean="0"/>
                      <a:t>Resource planning</a:t>
                    </a:r>
                    <a:endParaRPr lang="en-AU" sz="1500" dirty="0"/>
                  </a:p>
                </p:txBody>
              </p:sp>
              <p:pic>
                <p:nvPicPr>
                  <p:cNvPr id="27" name="Picture 26"/>
                  <p:cNvPicPr>
                    <a:picLocks noChangeAspect="1"/>
                  </p:cNvPicPr>
                  <p:nvPr/>
                </p:nvPicPr>
                <p:blipFill rotWithShape="1">
                  <a:blip r:embed="rId7" cstate="print">
                    <a:extLst>
                      <a:ext uri="{28A0092B-C50C-407E-A947-70E740481C1C}">
                        <a14:useLocalDpi xmlns:a14="http://schemas.microsoft.com/office/drawing/2010/main" val="0"/>
                      </a:ext>
                    </a:extLst>
                  </a:blip>
                  <a:srcRect l="534" t="13456" r="-534" b="25928"/>
                  <a:stretch/>
                </p:blipFill>
                <p:spPr>
                  <a:xfrm>
                    <a:off x="5051388" y="4629865"/>
                    <a:ext cx="1597889" cy="1354625"/>
                  </a:xfrm>
                  <a:prstGeom prst="hexagon">
                    <a:avLst/>
                  </a:prstGeom>
                </p:spPr>
              </p:pic>
            </p:grpSp>
            <p:sp>
              <p:nvSpPr>
                <p:cNvPr id="25" name="Hexagon 24"/>
                <p:cNvSpPr/>
                <p:nvPr/>
              </p:nvSpPr>
              <p:spPr>
                <a:xfrm>
                  <a:off x="7140032" y="2954528"/>
                  <a:ext cx="1565782" cy="1333500"/>
                </a:xfrm>
                <a:prstGeom prst="hexagon">
                  <a:avLst/>
                </a:prstGeom>
                <a:solidFill>
                  <a:srgbClr val="0065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smtClean="0"/>
                    <a:t>Integrated </a:t>
                  </a:r>
                  <a:r>
                    <a:rPr lang="en-AU" sz="1200" dirty="0" smtClean="0"/>
                    <a:t>management</a:t>
                  </a:r>
                  <a:endParaRPr lang="en-AU" sz="1200" dirty="0"/>
                </a:p>
              </p:txBody>
            </p:sp>
          </p:grpSp>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92098" y="4430579"/>
                <a:ext cx="1591237" cy="1369835"/>
              </a:xfrm>
              <a:prstGeom prst="hexagon">
                <a:avLst/>
              </a:prstGeom>
            </p:spPr>
          </p:pic>
        </p:grpSp>
        <p:pic>
          <p:nvPicPr>
            <p:cNvPr id="2" name="Picture 1"/>
            <p:cNvPicPr>
              <a:picLocks noChangeAspect="1"/>
            </p:cNvPicPr>
            <p:nvPr/>
          </p:nvPicPr>
          <p:blipFill>
            <a:blip r:embed="rId9"/>
            <a:stretch>
              <a:fillRect/>
            </a:stretch>
          </p:blipFill>
          <p:spPr>
            <a:xfrm>
              <a:off x="5629888" y="2609325"/>
              <a:ext cx="1591194" cy="1359526"/>
            </a:xfrm>
            <a:prstGeom prst="rect">
              <a:avLst/>
            </a:prstGeom>
          </p:spPr>
        </p:pic>
      </p:grpSp>
    </p:spTree>
    <p:extLst>
      <p:ext uri="{BB962C8B-B14F-4D97-AF65-F5344CB8AC3E}">
        <p14:creationId xmlns:p14="http://schemas.microsoft.com/office/powerpoint/2010/main" val="7617104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424" y="81342"/>
            <a:ext cx="5744381" cy="1391730"/>
          </a:xfrm>
          <a:effectLst>
            <a:outerShdw blurRad="50800" dist="38100" dir="8100000" algn="tr" rotWithShape="0">
              <a:prstClr val="black">
                <a:alpha val="40000"/>
              </a:prstClr>
            </a:outerShdw>
          </a:effectLst>
        </p:spPr>
        <p:txBody>
          <a:bodyPr>
            <a:normAutofit/>
          </a:bodyPr>
          <a:lstStyle/>
          <a:p>
            <a:r>
              <a:rPr lang="en-AU" spc="-30" dirty="0"/>
              <a:t>Working together</a:t>
            </a:r>
            <a:endParaRPr lang="en-AU" spc="-30" dirty="0"/>
          </a:p>
        </p:txBody>
      </p:sp>
      <p:graphicFrame>
        <p:nvGraphicFramePr>
          <p:cNvPr id="5" name="Content Placeholder 4"/>
          <p:cNvGraphicFramePr>
            <a:graphicFrameLocks noGrp="1"/>
          </p:cNvGraphicFramePr>
          <p:nvPr>
            <p:ph sz="quarter" idx="11"/>
            <p:extLst>
              <p:ext uri="{D42A27DB-BD31-4B8C-83A1-F6EECF244321}">
                <p14:modId xmlns:p14="http://schemas.microsoft.com/office/powerpoint/2010/main" val="505058410"/>
              </p:ext>
            </p:extLst>
          </p:nvPr>
        </p:nvGraphicFramePr>
        <p:xfrm>
          <a:off x="0" y="1558531"/>
          <a:ext cx="9220200" cy="4511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1088020" y="6331352"/>
            <a:ext cx="1099595" cy="335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p:cNvPicPr>
            <a:picLocks noChangeAspect="1"/>
          </p:cNvPicPr>
          <p:nvPr/>
        </p:nvPicPr>
        <p:blipFill>
          <a:blip r:embed="rId8"/>
          <a:stretch>
            <a:fillRect/>
          </a:stretch>
        </p:blipFill>
        <p:spPr>
          <a:xfrm>
            <a:off x="6882398" y="5803217"/>
            <a:ext cx="2347163" cy="1085182"/>
          </a:xfrm>
          <a:prstGeom prst="rect">
            <a:avLst/>
          </a:prstGeom>
        </p:spPr>
      </p:pic>
    </p:spTree>
    <p:extLst>
      <p:ext uri="{BB962C8B-B14F-4D97-AF65-F5344CB8AC3E}">
        <p14:creationId xmlns:p14="http://schemas.microsoft.com/office/powerpoint/2010/main" val="661805737"/>
      </p:ext>
    </p:extLst>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AU" smtClean="0"/>
              <a:t>Presentation Title</a:t>
            </a:r>
            <a:endParaRPr lang="en-AU" dirty="0"/>
          </a:p>
        </p:txBody>
      </p:sp>
      <p:sp>
        <p:nvSpPr>
          <p:cNvPr id="6" name="Date Placeholder 5"/>
          <p:cNvSpPr>
            <a:spLocks noGrp="1"/>
          </p:cNvSpPr>
          <p:nvPr>
            <p:ph type="dt" sz="half" idx="2"/>
          </p:nvPr>
        </p:nvSpPr>
        <p:spPr/>
        <p:txBody>
          <a:bodyPr/>
          <a:lstStyle/>
          <a:p>
            <a:r>
              <a:rPr lang="en-US" smtClean="0"/>
              <a:t>00/01/2012</a:t>
            </a:r>
            <a:endParaRPr lang="en-AU"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228" y="0"/>
            <a:ext cx="7159452" cy="7483488"/>
          </a:xfrm>
          <a:prstGeom prst="rect">
            <a:avLst/>
          </a:prstGeom>
        </p:spPr>
      </p:pic>
    </p:spTree>
    <p:extLst>
      <p:ext uri="{BB962C8B-B14F-4D97-AF65-F5344CB8AC3E}">
        <p14:creationId xmlns:p14="http://schemas.microsoft.com/office/powerpoint/2010/main" val="4103801793"/>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212" y="183668"/>
            <a:ext cx="7697348" cy="1298529"/>
          </a:xfrm>
        </p:spPr>
        <p:txBody>
          <a:bodyPr/>
          <a:lstStyle/>
          <a:p>
            <a:r>
              <a:rPr lang="en-AU" dirty="0" smtClean="0"/>
              <a:t>Murray-Darling Basin Plan</a:t>
            </a:r>
            <a:endParaRPr lang="en-AU" dirty="0"/>
          </a:p>
        </p:txBody>
      </p:sp>
      <p:sp>
        <p:nvSpPr>
          <p:cNvPr id="4" name="Content Placeholder 3"/>
          <p:cNvSpPr>
            <a:spLocks noGrp="1"/>
          </p:cNvSpPr>
          <p:nvPr>
            <p:ph sz="quarter" idx="11"/>
          </p:nvPr>
        </p:nvSpPr>
        <p:spPr>
          <a:xfrm>
            <a:off x="1441172" y="1466965"/>
            <a:ext cx="6579900" cy="4006800"/>
          </a:xfrm>
        </p:spPr>
        <p:txBody>
          <a:bodyPr/>
          <a:lstStyle/>
          <a:p>
            <a:pPr marL="558800" indent="-342900">
              <a:buFont typeface="Arial" pitchFamily="34" charset="0"/>
              <a:buChar char="•"/>
            </a:pPr>
            <a:r>
              <a:rPr lang="en-AU" sz="2000" b="0" dirty="0" smtClean="0"/>
              <a:t>Identifies </a:t>
            </a:r>
            <a:r>
              <a:rPr lang="en-AU" sz="2000" b="0" dirty="0" smtClean="0"/>
              <a:t>Sustainable Diversion Limits </a:t>
            </a:r>
            <a:endParaRPr lang="en-AU" sz="2000" b="0" dirty="0" smtClean="0"/>
          </a:p>
          <a:p>
            <a:pPr marL="558800" indent="-342900">
              <a:buFont typeface="Arial" pitchFamily="34" charset="0"/>
              <a:buChar char="•"/>
            </a:pPr>
            <a:r>
              <a:rPr lang="en-AU" sz="2000" b="0" dirty="0" smtClean="0"/>
              <a:t>Government </a:t>
            </a:r>
            <a:r>
              <a:rPr lang="en-AU" sz="2000" b="0" dirty="0" smtClean="0"/>
              <a:t>committed to “bridge the gap</a:t>
            </a:r>
            <a:r>
              <a:rPr lang="en-AU" sz="2000" b="0" dirty="0" smtClean="0"/>
              <a:t>”</a:t>
            </a:r>
            <a:endParaRPr lang="en-AU" sz="2000" b="0" dirty="0" smtClean="0"/>
          </a:p>
          <a:p>
            <a:endParaRPr lang="en-AU" sz="2000" b="0" dirty="0" smtClean="0"/>
          </a:p>
          <a:p>
            <a:endParaRPr lang="en-AU" sz="2000" dirty="0"/>
          </a:p>
        </p:txBody>
      </p:sp>
      <p:grpSp>
        <p:nvGrpSpPr>
          <p:cNvPr id="3" name="Group 2"/>
          <p:cNvGrpSpPr/>
          <p:nvPr/>
        </p:nvGrpSpPr>
        <p:grpSpPr>
          <a:xfrm>
            <a:off x="551236" y="3821945"/>
            <a:ext cx="8365070" cy="2248929"/>
            <a:chOff x="440263" y="3649133"/>
            <a:chExt cx="8365070" cy="2167467"/>
          </a:xfrm>
        </p:grpSpPr>
        <p:graphicFrame>
          <p:nvGraphicFramePr>
            <p:cNvPr id="6" name="Diagram 5"/>
            <p:cNvGraphicFramePr/>
            <p:nvPr>
              <p:extLst/>
            </p:nvPr>
          </p:nvGraphicFramePr>
          <p:xfrm>
            <a:off x="440263" y="3649133"/>
            <a:ext cx="8365070" cy="21674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Oval 12"/>
            <p:cNvSpPr/>
            <p:nvPr/>
          </p:nvSpPr>
          <p:spPr>
            <a:xfrm>
              <a:off x="892437" y="4495802"/>
              <a:ext cx="320096" cy="320096"/>
            </a:xfrm>
            <a:prstGeom prst="ellipse">
              <a:avLst/>
            </a:prstGeom>
            <a:solidFill>
              <a:srgbClr val="0065A4"/>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4" name="Oval 13"/>
            <p:cNvSpPr/>
            <p:nvPr/>
          </p:nvSpPr>
          <p:spPr>
            <a:xfrm>
              <a:off x="1723829" y="4582098"/>
              <a:ext cx="182992" cy="182992"/>
            </a:xfrm>
            <a:prstGeom prst="ellipse">
              <a:avLst/>
            </a:prstGeom>
            <a:solidFill>
              <a:srgbClr val="0065A4"/>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5" name="Oval 14"/>
            <p:cNvSpPr/>
            <p:nvPr/>
          </p:nvSpPr>
          <p:spPr>
            <a:xfrm>
              <a:off x="2460458" y="4582098"/>
              <a:ext cx="182992" cy="182992"/>
            </a:xfrm>
            <a:prstGeom prst="ellipse">
              <a:avLst/>
            </a:prstGeom>
            <a:solidFill>
              <a:srgbClr val="0065A4"/>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6" name="Oval 15"/>
            <p:cNvSpPr/>
            <p:nvPr/>
          </p:nvSpPr>
          <p:spPr>
            <a:xfrm>
              <a:off x="3222409" y="4582104"/>
              <a:ext cx="182992" cy="182992"/>
            </a:xfrm>
            <a:prstGeom prst="ellipse">
              <a:avLst/>
            </a:prstGeom>
            <a:solidFill>
              <a:srgbClr val="0065A4"/>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7" name="Oval 16"/>
            <p:cNvSpPr/>
            <p:nvPr/>
          </p:nvSpPr>
          <p:spPr>
            <a:xfrm>
              <a:off x="3992876" y="4582104"/>
              <a:ext cx="182992" cy="182992"/>
            </a:xfrm>
            <a:prstGeom prst="ellipse">
              <a:avLst/>
            </a:prstGeom>
            <a:solidFill>
              <a:srgbClr val="0065A4"/>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9" name="Oval 18"/>
            <p:cNvSpPr/>
            <p:nvPr/>
          </p:nvSpPr>
          <p:spPr>
            <a:xfrm>
              <a:off x="5720077" y="4582104"/>
              <a:ext cx="182992" cy="182992"/>
            </a:xfrm>
            <a:prstGeom prst="ellipse">
              <a:avLst/>
            </a:prstGeom>
            <a:solidFill>
              <a:srgbClr val="0065A4"/>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0" name="Oval 19"/>
            <p:cNvSpPr/>
            <p:nvPr/>
          </p:nvSpPr>
          <p:spPr>
            <a:xfrm>
              <a:off x="6617542" y="4582104"/>
              <a:ext cx="182992" cy="182992"/>
            </a:xfrm>
            <a:prstGeom prst="ellipse">
              <a:avLst/>
            </a:prstGeom>
            <a:solidFill>
              <a:srgbClr val="0065A4"/>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7" name="TextBox 6"/>
            <p:cNvSpPr txBox="1"/>
            <p:nvPr/>
          </p:nvSpPr>
          <p:spPr>
            <a:xfrm>
              <a:off x="532601" y="3793067"/>
              <a:ext cx="1058334" cy="533402"/>
            </a:xfrm>
            <a:prstGeom prst="rect">
              <a:avLst/>
            </a:prstGeom>
            <a:noFill/>
          </p:spPr>
          <p:txBody>
            <a:bodyPr wrap="square" lIns="0" tIns="0" rIns="0" bIns="0" rtlCol="0">
              <a:noAutofit/>
            </a:bodyPr>
            <a:lstStyle/>
            <a:p>
              <a:pPr algn="ctr">
                <a:lnSpc>
                  <a:spcPct val="93000"/>
                </a:lnSpc>
              </a:pPr>
              <a:r>
                <a:rPr lang="en-AU" sz="1200" b="1" dirty="0" smtClean="0">
                  <a:latin typeface="Arial" pitchFamily="34" charset="0"/>
                  <a:cs typeface="Arial" pitchFamily="34" charset="0"/>
                </a:rPr>
                <a:t>Basin Plan implemented</a:t>
              </a:r>
            </a:p>
            <a:p>
              <a:pPr algn="ctr">
                <a:lnSpc>
                  <a:spcPct val="93000"/>
                </a:lnSpc>
              </a:pPr>
              <a:r>
                <a:rPr lang="en-AU" sz="1400" b="1" dirty="0" smtClean="0">
                  <a:solidFill>
                    <a:srgbClr val="0065A4"/>
                  </a:solidFill>
                  <a:latin typeface="Arial" pitchFamily="34" charset="0"/>
                  <a:cs typeface="Arial" pitchFamily="34" charset="0"/>
                </a:rPr>
                <a:t>2012</a:t>
              </a:r>
            </a:p>
          </p:txBody>
        </p:sp>
        <p:sp>
          <p:nvSpPr>
            <p:cNvPr id="22" name="TextBox 21"/>
            <p:cNvSpPr txBox="1"/>
            <p:nvPr/>
          </p:nvSpPr>
          <p:spPr>
            <a:xfrm>
              <a:off x="1286158" y="5046135"/>
              <a:ext cx="1058334" cy="601132"/>
            </a:xfrm>
            <a:prstGeom prst="rect">
              <a:avLst/>
            </a:prstGeom>
            <a:noFill/>
          </p:spPr>
          <p:txBody>
            <a:bodyPr wrap="square" lIns="0" tIns="0" rIns="0" bIns="0" rtlCol="0">
              <a:noAutofit/>
            </a:bodyPr>
            <a:lstStyle/>
            <a:p>
              <a:pPr algn="ctr">
                <a:lnSpc>
                  <a:spcPct val="93000"/>
                </a:lnSpc>
              </a:pPr>
              <a:r>
                <a:rPr lang="en-AU" sz="1200" dirty="0" smtClean="0">
                  <a:latin typeface="Arial" pitchFamily="34" charset="0"/>
                  <a:cs typeface="Arial" pitchFamily="34" charset="0"/>
                </a:rPr>
                <a:t>Constraints management</a:t>
              </a:r>
            </a:p>
            <a:p>
              <a:pPr algn="ctr">
                <a:lnSpc>
                  <a:spcPct val="93000"/>
                </a:lnSpc>
              </a:pPr>
              <a:r>
                <a:rPr lang="en-AU" sz="1200" dirty="0" smtClean="0">
                  <a:latin typeface="Arial" pitchFamily="34" charset="0"/>
                  <a:cs typeface="Arial" pitchFamily="34" charset="0"/>
                </a:rPr>
                <a:t>strategy</a:t>
              </a:r>
            </a:p>
          </p:txBody>
        </p:sp>
        <p:sp>
          <p:nvSpPr>
            <p:cNvPr id="23" name="TextBox 22"/>
            <p:cNvSpPr txBox="1"/>
            <p:nvPr/>
          </p:nvSpPr>
          <p:spPr>
            <a:xfrm>
              <a:off x="2022787" y="3924305"/>
              <a:ext cx="1058334" cy="402164"/>
            </a:xfrm>
            <a:prstGeom prst="rect">
              <a:avLst/>
            </a:prstGeom>
            <a:noFill/>
          </p:spPr>
          <p:txBody>
            <a:bodyPr wrap="square" lIns="0" tIns="0" rIns="0" bIns="0" rtlCol="0">
              <a:noAutofit/>
            </a:bodyPr>
            <a:lstStyle/>
            <a:p>
              <a:pPr algn="ctr">
                <a:lnSpc>
                  <a:spcPct val="93000"/>
                </a:lnSpc>
              </a:pPr>
              <a:r>
                <a:rPr lang="en-AU" sz="1200" dirty="0" smtClean="0">
                  <a:latin typeface="Arial" pitchFamily="34" charset="0"/>
                  <a:cs typeface="Arial" pitchFamily="34" charset="0"/>
                </a:rPr>
                <a:t>Long-term watering plans</a:t>
              </a:r>
            </a:p>
          </p:txBody>
        </p:sp>
        <p:sp>
          <p:nvSpPr>
            <p:cNvPr id="24" name="TextBox 23"/>
            <p:cNvSpPr txBox="1"/>
            <p:nvPr/>
          </p:nvSpPr>
          <p:spPr>
            <a:xfrm>
              <a:off x="2784738" y="5046134"/>
              <a:ext cx="1058334" cy="541865"/>
            </a:xfrm>
            <a:prstGeom prst="rect">
              <a:avLst/>
            </a:prstGeom>
            <a:noFill/>
          </p:spPr>
          <p:txBody>
            <a:bodyPr wrap="square" lIns="0" tIns="0" rIns="0" bIns="0" rtlCol="0">
              <a:noAutofit/>
            </a:bodyPr>
            <a:lstStyle/>
            <a:p>
              <a:pPr algn="ctr">
                <a:lnSpc>
                  <a:spcPct val="93000"/>
                </a:lnSpc>
              </a:pPr>
              <a:r>
                <a:rPr lang="en-AU" sz="1200" dirty="0" smtClean="0">
                  <a:latin typeface="Arial" pitchFamily="34" charset="0"/>
                  <a:cs typeface="Arial" pitchFamily="34" charset="0"/>
                </a:rPr>
                <a:t>SDL adjustment review</a:t>
              </a:r>
            </a:p>
          </p:txBody>
        </p:sp>
        <p:sp>
          <p:nvSpPr>
            <p:cNvPr id="25" name="TextBox 24"/>
            <p:cNvSpPr txBox="1"/>
            <p:nvPr/>
          </p:nvSpPr>
          <p:spPr>
            <a:xfrm>
              <a:off x="3555205" y="3928537"/>
              <a:ext cx="1058334" cy="402164"/>
            </a:xfrm>
            <a:prstGeom prst="rect">
              <a:avLst/>
            </a:prstGeom>
            <a:noFill/>
          </p:spPr>
          <p:txBody>
            <a:bodyPr wrap="square" lIns="0" tIns="0" rIns="0" bIns="0" rtlCol="0">
              <a:noAutofit/>
            </a:bodyPr>
            <a:lstStyle/>
            <a:p>
              <a:pPr algn="ctr">
                <a:lnSpc>
                  <a:spcPct val="93000"/>
                </a:lnSpc>
              </a:pPr>
              <a:r>
                <a:rPr lang="en-AU" sz="1200" dirty="0" smtClean="0">
                  <a:latin typeface="Arial" pitchFamily="34" charset="0"/>
                  <a:cs typeface="Arial" pitchFamily="34" charset="0"/>
                </a:rPr>
                <a:t>Water resource plans</a:t>
              </a:r>
            </a:p>
          </p:txBody>
        </p:sp>
        <p:sp>
          <p:nvSpPr>
            <p:cNvPr id="26" name="TextBox 25"/>
            <p:cNvSpPr txBox="1"/>
            <p:nvPr/>
          </p:nvSpPr>
          <p:spPr>
            <a:xfrm>
              <a:off x="4401871" y="5046135"/>
              <a:ext cx="1058334" cy="541864"/>
            </a:xfrm>
            <a:prstGeom prst="rect">
              <a:avLst/>
            </a:prstGeom>
            <a:noFill/>
          </p:spPr>
          <p:txBody>
            <a:bodyPr wrap="square" lIns="0" tIns="0" rIns="0" bIns="0" rtlCol="0">
              <a:noAutofit/>
            </a:bodyPr>
            <a:lstStyle/>
            <a:p>
              <a:pPr algn="ctr">
                <a:lnSpc>
                  <a:spcPct val="93000"/>
                </a:lnSpc>
              </a:pPr>
              <a:r>
                <a:rPr lang="en-AU" sz="1200" b="1" dirty="0" smtClean="0">
                  <a:latin typeface="Arial" pitchFamily="34" charset="0"/>
                  <a:cs typeface="Arial" pitchFamily="34" charset="0"/>
                </a:rPr>
                <a:t>SDLs implemented</a:t>
              </a:r>
            </a:p>
            <a:p>
              <a:pPr algn="ctr">
                <a:lnSpc>
                  <a:spcPct val="93000"/>
                </a:lnSpc>
              </a:pPr>
              <a:r>
                <a:rPr lang="en-AU" sz="1400" b="1" dirty="0" smtClean="0">
                  <a:solidFill>
                    <a:srgbClr val="0065A4"/>
                  </a:solidFill>
                  <a:latin typeface="Arial" pitchFamily="34" charset="0"/>
                  <a:cs typeface="Arial" pitchFamily="34" charset="0"/>
                </a:rPr>
                <a:t>2019</a:t>
              </a:r>
            </a:p>
          </p:txBody>
        </p:sp>
        <p:sp>
          <p:nvSpPr>
            <p:cNvPr id="27" name="TextBox 26"/>
            <p:cNvSpPr txBox="1"/>
            <p:nvPr/>
          </p:nvSpPr>
          <p:spPr>
            <a:xfrm>
              <a:off x="5282406" y="3941240"/>
              <a:ext cx="1058334" cy="397932"/>
            </a:xfrm>
            <a:prstGeom prst="rect">
              <a:avLst/>
            </a:prstGeom>
            <a:noFill/>
          </p:spPr>
          <p:txBody>
            <a:bodyPr wrap="square" lIns="0" tIns="0" rIns="0" bIns="0" rtlCol="0">
              <a:noAutofit/>
            </a:bodyPr>
            <a:lstStyle/>
            <a:p>
              <a:pPr algn="ctr">
                <a:lnSpc>
                  <a:spcPct val="93000"/>
                </a:lnSpc>
              </a:pPr>
              <a:r>
                <a:rPr lang="en-AU" sz="1200" dirty="0" smtClean="0">
                  <a:latin typeface="Arial" pitchFamily="34" charset="0"/>
                  <a:cs typeface="Arial" pitchFamily="34" charset="0"/>
                </a:rPr>
                <a:t>10 year review Basin Plan</a:t>
              </a:r>
            </a:p>
          </p:txBody>
        </p:sp>
        <p:sp>
          <p:nvSpPr>
            <p:cNvPr id="28" name="TextBox 27"/>
            <p:cNvSpPr txBox="1"/>
            <p:nvPr/>
          </p:nvSpPr>
          <p:spPr>
            <a:xfrm>
              <a:off x="6195164" y="5037671"/>
              <a:ext cx="1058334" cy="397932"/>
            </a:xfrm>
            <a:prstGeom prst="rect">
              <a:avLst/>
            </a:prstGeom>
            <a:noFill/>
          </p:spPr>
          <p:txBody>
            <a:bodyPr wrap="square" lIns="0" tIns="0" rIns="0" bIns="0" rtlCol="0">
              <a:noAutofit/>
            </a:bodyPr>
            <a:lstStyle/>
            <a:p>
              <a:pPr algn="ctr">
                <a:lnSpc>
                  <a:spcPct val="93000"/>
                </a:lnSpc>
              </a:pPr>
              <a:r>
                <a:rPr lang="en-AU" sz="1200" dirty="0" smtClean="0">
                  <a:latin typeface="Arial" pitchFamily="34" charset="0"/>
                  <a:cs typeface="Arial" pitchFamily="34" charset="0"/>
                </a:rPr>
                <a:t>Review SDLs</a:t>
              </a:r>
            </a:p>
          </p:txBody>
        </p:sp>
        <p:sp>
          <p:nvSpPr>
            <p:cNvPr id="29" name="TextBox 28"/>
            <p:cNvSpPr txBox="1"/>
            <p:nvPr/>
          </p:nvSpPr>
          <p:spPr>
            <a:xfrm>
              <a:off x="7026535" y="3793067"/>
              <a:ext cx="1058334" cy="546105"/>
            </a:xfrm>
            <a:prstGeom prst="rect">
              <a:avLst/>
            </a:prstGeom>
            <a:noFill/>
          </p:spPr>
          <p:txBody>
            <a:bodyPr wrap="square" lIns="0" tIns="0" rIns="0" bIns="0" rtlCol="0">
              <a:noAutofit/>
            </a:bodyPr>
            <a:lstStyle/>
            <a:p>
              <a:pPr algn="ctr">
                <a:lnSpc>
                  <a:spcPct val="93000"/>
                </a:lnSpc>
              </a:pPr>
              <a:r>
                <a:rPr lang="en-AU" sz="1200" b="1" dirty="0" smtClean="0">
                  <a:latin typeface="Arial" pitchFamily="34" charset="0"/>
                  <a:cs typeface="Arial" pitchFamily="34" charset="0"/>
                </a:rPr>
                <a:t>Final SDLs implemented</a:t>
              </a:r>
            </a:p>
            <a:p>
              <a:pPr algn="ctr">
                <a:lnSpc>
                  <a:spcPct val="93000"/>
                </a:lnSpc>
              </a:pPr>
              <a:r>
                <a:rPr lang="en-AU" sz="1400" b="1" dirty="0" smtClean="0">
                  <a:solidFill>
                    <a:srgbClr val="0065A4"/>
                  </a:solidFill>
                  <a:latin typeface="Arial" pitchFamily="34" charset="0"/>
                  <a:cs typeface="Arial" pitchFamily="34" charset="0"/>
                </a:rPr>
                <a:t>2024</a:t>
              </a:r>
            </a:p>
          </p:txBody>
        </p:sp>
        <p:sp>
          <p:nvSpPr>
            <p:cNvPr id="30" name="Oval 29"/>
            <p:cNvSpPr/>
            <p:nvPr/>
          </p:nvSpPr>
          <p:spPr>
            <a:xfrm>
              <a:off x="4770990" y="4513546"/>
              <a:ext cx="320096" cy="320096"/>
            </a:xfrm>
            <a:prstGeom prst="ellipse">
              <a:avLst/>
            </a:prstGeom>
            <a:solidFill>
              <a:srgbClr val="0065A4"/>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31" name="Oval 30"/>
            <p:cNvSpPr/>
            <p:nvPr/>
          </p:nvSpPr>
          <p:spPr>
            <a:xfrm>
              <a:off x="7395654" y="4513546"/>
              <a:ext cx="320096" cy="320096"/>
            </a:xfrm>
            <a:prstGeom prst="ellipse">
              <a:avLst/>
            </a:prstGeom>
            <a:solidFill>
              <a:srgbClr val="0065A4"/>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grpSp>
      <p:pic>
        <p:nvPicPr>
          <p:cNvPr id="9" name="Picture 8"/>
          <p:cNvPicPr>
            <a:picLocks noChangeAspect="1"/>
          </p:cNvPicPr>
          <p:nvPr/>
        </p:nvPicPr>
        <p:blipFill>
          <a:blip r:embed="rId8"/>
          <a:stretch>
            <a:fillRect/>
          </a:stretch>
        </p:blipFill>
        <p:spPr>
          <a:xfrm>
            <a:off x="2382107" y="2243060"/>
            <a:ext cx="4261473" cy="1609483"/>
          </a:xfrm>
          <a:prstGeom prst="rect">
            <a:avLst/>
          </a:prstGeom>
        </p:spPr>
      </p:pic>
      <p:sp>
        <p:nvSpPr>
          <p:cNvPr id="33" name="Rectangle 32"/>
          <p:cNvSpPr/>
          <p:nvPr/>
        </p:nvSpPr>
        <p:spPr>
          <a:xfrm>
            <a:off x="1088020" y="6331352"/>
            <a:ext cx="1099595" cy="335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9449851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41" y="547265"/>
            <a:ext cx="6124159" cy="1083415"/>
          </a:xfrm>
        </p:spPr>
        <p:txBody>
          <a:bodyPr/>
          <a:lstStyle/>
          <a:p>
            <a:r>
              <a:rPr lang="en-AU" dirty="0" smtClean="0"/>
              <a:t>Murray-Darling Basin Plan </a:t>
            </a:r>
            <a:r>
              <a:rPr lang="en-AU" sz="2800" dirty="0" smtClean="0"/>
              <a:t>Impacts &amp; </a:t>
            </a:r>
            <a:r>
              <a:rPr lang="en-AU" sz="2800" dirty="0" smtClean="0"/>
              <a:t>Concerns – NSW Murray</a:t>
            </a:r>
            <a:endParaRPr lang="en-AU" sz="2800" dirty="0"/>
          </a:p>
        </p:txBody>
      </p:sp>
      <p:sp>
        <p:nvSpPr>
          <p:cNvPr id="3" name="Content Placeholder 2"/>
          <p:cNvSpPr>
            <a:spLocks noGrp="1"/>
          </p:cNvSpPr>
          <p:nvPr>
            <p:ph sz="quarter" idx="11"/>
          </p:nvPr>
        </p:nvSpPr>
        <p:spPr>
          <a:xfrm>
            <a:off x="563269" y="4980481"/>
            <a:ext cx="7898400" cy="995775"/>
          </a:xfrm>
        </p:spPr>
        <p:txBody>
          <a:bodyPr>
            <a:normAutofit fontScale="92500" lnSpcReduction="20000"/>
          </a:bodyPr>
          <a:lstStyle/>
          <a:p>
            <a:pPr lvl="0"/>
            <a:endParaRPr lang="en-AU" sz="2000" b="0" dirty="0"/>
          </a:p>
          <a:p>
            <a:pPr algn="ctr"/>
            <a:r>
              <a:rPr lang="en-US" sz="2000" i="1" dirty="0" smtClean="0">
                <a:solidFill>
                  <a:schemeClr val="tx2">
                    <a:lumMod val="50000"/>
                  </a:schemeClr>
                </a:solidFill>
              </a:rPr>
              <a:t>A 20</a:t>
            </a:r>
            <a:r>
              <a:rPr lang="en-US" sz="2000" i="1" dirty="0">
                <a:solidFill>
                  <a:schemeClr val="tx2">
                    <a:lumMod val="50000"/>
                  </a:schemeClr>
                </a:solidFill>
              </a:rPr>
              <a:t>% </a:t>
            </a:r>
            <a:r>
              <a:rPr lang="en-US" sz="2000" i="1" dirty="0" smtClean="0">
                <a:solidFill>
                  <a:schemeClr val="tx2">
                    <a:lumMod val="50000"/>
                  </a:schemeClr>
                </a:solidFill>
              </a:rPr>
              <a:t>decline in GVIAP = $125 </a:t>
            </a:r>
            <a:r>
              <a:rPr lang="en-US" sz="2000" i="1" dirty="0" smtClean="0">
                <a:solidFill>
                  <a:schemeClr val="tx2">
                    <a:lumMod val="50000"/>
                  </a:schemeClr>
                </a:solidFill>
              </a:rPr>
              <a:t>million</a:t>
            </a:r>
          </a:p>
          <a:p>
            <a:pPr algn="ctr"/>
            <a:r>
              <a:rPr lang="en-US" sz="2000" i="1" dirty="0" smtClean="0">
                <a:solidFill>
                  <a:schemeClr val="tx2">
                    <a:lumMod val="50000"/>
                  </a:schemeClr>
                </a:solidFill>
              </a:rPr>
              <a:t>= </a:t>
            </a:r>
            <a:r>
              <a:rPr lang="en-US" sz="2000" i="1" dirty="0" smtClean="0">
                <a:solidFill>
                  <a:schemeClr val="tx2">
                    <a:lumMod val="50000"/>
                  </a:schemeClr>
                </a:solidFill>
              </a:rPr>
              <a:t>$3,788 </a:t>
            </a:r>
            <a:r>
              <a:rPr lang="en-US" sz="2000" i="1" dirty="0">
                <a:solidFill>
                  <a:schemeClr val="tx2">
                    <a:lumMod val="50000"/>
                  </a:schemeClr>
                </a:solidFill>
              </a:rPr>
              <a:t>per </a:t>
            </a:r>
            <a:r>
              <a:rPr lang="en-US" sz="2000" i="1" dirty="0" smtClean="0">
                <a:solidFill>
                  <a:schemeClr val="tx2">
                    <a:lumMod val="50000"/>
                  </a:schemeClr>
                </a:solidFill>
              </a:rPr>
              <a:t>person at current value.</a:t>
            </a:r>
            <a:endParaRPr lang="en-US" sz="2000" i="1" dirty="0" smtClean="0">
              <a:solidFill>
                <a:schemeClr val="tx2">
                  <a:lumMod val="50000"/>
                </a:schemeClr>
              </a:solidFill>
            </a:endParaRPr>
          </a:p>
          <a:p>
            <a:pPr algn="ctr"/>
            <a:endParaRPr lang="en-AU" sz="2000" i="1" dirty="0">
              <a:solidFill>
                <a:schemeClr val="tx2">
                  <a:lumMod val="50000"/>
                </a:schemeClr>
              </a:solidFill>
            </a:endParaRPr>
          </a:p>
        </p:txBody>
      </p:sp>
      <p:graphicFrame>
        <p:nvGraphicFramePr>
          <p:cNvPr id="10" name="Diagram 9"/>
          <p:cNvGraphicFramePr/>
          <p:nvPr>
            <p:extLst>
              <p:ext uri="{D42A27DB-BD31-4B8C-83A1-F6EECF244321}">
                <p14:modId xmlns:p14="http://schemas.microsoft.com/office/powerpoint/2010/main" val="98311853"/>
              </p:ext>
            </p:extLst>
          </p:nvPr>
        </p:nvGraphicFramePr>
        <p:xfrm>
          <a:off x="563269" y="1759312"/>
          <a:ext cx="7558772" cy="3403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1088020" y="6331352"/>
            <a:ext cx="1099595" cy="335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p:cNvPicPr>
            <a:picLocks noChangeAspect="1"/>
          </p:cNvPicPr>
          <p:nvPr/>
        </p:nvPicPr>
        <p:blipFill>
          <a:blip r:embed="rId8"/>
          <a:stretch>
            <a:fillRect/>
          </a:stretch>
        </p:blipFill>
        <p:spPr>
          <a:xfrm>
            <a:off x="6796837" y="5772818"/>
            <a:ext cx="2347163" cy="1085182"/>
          </a:xfrm>
          <a:prstGeom prst="rect">
            <a:avLst/>
          </a:prstGeom>
        </p:spPr>
      </p:pic>
    </p:spTree>
    <p:extLst>
      <p:ext uri="{BB962C8B-B14F-4D97-AF65-F5344CB8AC3E}">
        <p14:creationId xmlns:p14="http://schemas.microsoft.com/office/powerpoint/2010/main" val="1216258049"/>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666206" y="1213658"/>
            <a:ext cx="8112035" cy="4663440"/>
            <a:chOff x="3328727" y="1562303"/>
            <a:chExt cx="5255279" cy="3786187"/>
          </a:xfrm>
        </p:grpSpPr>
        <p:graphicFrame>
          <p:nvGraphicFramePr>
            <p:cNvPr id="6" name="Chart 5"/>
            <p:cNvGraphicFramePr>
              <a:graphicFrameLocks/>
            </p:cNvGraphicFramePr>
            <p:nvPr>
              <p:extLst/>
            </p:nvPr>
          </p:nvGraphicFramePr>
          <p:xfrm>
            <a:off x="3328727" y="1562303"/>
            <a:ext cx="5255279" cy="378618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10"/>
            <p:cNvSpPr txBox="1"/>
            <p:nvPr/>
          </p:nvSpPr>
          <p:spPr>
            <a:xfrm>
              <a:off x="5912041" y="2829061"/>
              <a:ext cx="443193" cy="2095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AU" sz="1050" dirty="0"/>
                <a:t>76%</a:t>
              </a:r>
            </a:p>
          </p:txBody>
        </p:sp>
        <p:sp>
          <p:nvSpPr>
            <p:cNvPr id="8" name="TextBox 11"/>
            <p:cNvSpPr txBox="1"/>
            <p:nvPr/>
          </p:nvSpPr>
          <p:spPr>
            <a:xfrm>
              <a:off x="6792502" y="2933836"/>
              <a:ext cx="405093" cy="2381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AU" sz="1050" dirty="0"/>
                <a:t>73%</a:t>
              </a:r>
            </a:p>
          </p:txBody>
        </p:sp>
        <p:sp>
          <p:nvSpPr>
            <p:cNvPr id="9" name="TextBox 12"/>
            <p:cNvSpPr txBox="1"/>
            <p:nvPr/>
          </p:nvSpPr>
          <p:spPr>
            <a:xfrm>
              <a:off x="7667030" y="3245847"/>
              <a:ext cx="419100" cy="2095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AU" sz="1050" dirty="0"/>
                <a:t>62%</a:t>
              </a:r>
            </a:p>
          </p:txBody>
        </p:sp>
      </p:grpSp>
      <p:sp>
        <p:nvSpPr>
          <p:cNvPr id="11" name="Title 1"/>
          <p:cNvSpPr txBox="1">
            <a:spLocks/>
          </p:cNvSpPr>
          <p:nvPr/>
        </p:nvSpPr>
        <p:spPr>
          <a:xfrm>
            <a:off x="817899" y="130243"/>
            <a:ext cx="7671807" cy="1083415"/>
          </a:xfrm>
          <a:prstGeom prst="rect">
            <a:avLst/>
          </a:prstGeom>
        </p:spPr>
        <p:txBody>
          <a:bodyPr vert="horz" lIns="0" tIns="0" rIns="0" bIns="0" rtlCol="0" anchor="b" anchorCtr="0">
            <a:noAutofit/>
          </a:bodyPr>
          <a:lstStyle>
            <a:lvl1pPr algn="ctr" defTabSz="914400" rtl="0" eaLnBrk="1" latinLnBrk="0" hangingPunct="1">
              <a:lnSpc>
                <a:spcPct val="90000"/>
              </a:lnSpc>
              <a:spcBef>
                <a:spcPct val="0"/>
              </a:spcBef>
              <a:buNone/>
              <a:defRPr sz="4500" kern="1200" spc="-30" baseline="0">
                <a:solidFill>
                  <a:schemeClr val="tx2"/>
                </a:solidFill>
                <a:latin typeface="Arial" pitchFamily="34" charset="0"/>
                <a:ea typeface="+mj-ea"/>
                <a:cs typeface="Arial" pitchFamily="34" charset="0"/>
              </a:defRPr>
            </a:lvl1pPr>
          </a:lstStyle>
          <a:p>
            <a:r>
              <a:rPr lang="en-AU" dirty="0" smtClean="0"/>
              <a:t>Murray-Darling Basin Plan</a:t>
            </a:r>
          </a:p>
          <a:p>
            <a:r>
              <a:rPr lang="en-AU" sz="2800" dirty="0" smtClean="0"/>
              <a:t>Water recovery – Murray Irrigation</a:t>
            </a:r>
            <a:endParaRPr lang="en-AU" sz="2800" dirty="0"/>
          </a:p>
        </p:txBody>
      </p:sp>
      <p:pic>
        <p:nvPicPr>
          <p:cNvPr id="2" name="Picture 1"/>
          <p:cNvPicPr>
            <a:picLocks noChangeAspect="1"/>
          </p:cNvPicPr>
          <p:nvPr/>
        </p:nvPicPr>
        <p:blipFill>
          <a:blip r:embed="rId4"/>
          <a:stretch>
            <a:fillRect/>
          </a:stretch>
        </p:blipFill>
        <p:spPr>
          <a:xfrm>
            <a:off x="6796837" y="5772818"/>
            <a:ext cx="2347163" cy="1085182"/>
          </a:xfrm>
          <a:prstGeom prst="rect">
            <a:avLst/>
          </a:prstGeom>
        </p:spPr>
      </p:pic>
    </p:spTree>
    <p:extLst>
      <p:ext uri="{BB962C8B-B14F-4D97-AF65-F5344CB8AC3E}">
        <p14:creationId xmlns:p14="http://schemas.microsoft.com/office/powerpoint/2010/main" val="226115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1149279717"/>
              </p:ext>
            </p:extLst>
          </p:nvPr>
        </p:nvGraphicFramePr>
        <p:xfrm>
          <a:off x="411645" y="1847551"/>
          <a:ext cx="7558772" cy="3403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itle 1"/>
          <p:cNvSpPr>
            <a:spLocks noGrp="1"/>
          </p:cNvSpPr>
          <p:nvPr>
            <p:ph type="title"/>
          </p:nvPr>
        </p:nvSpPr>
        <p:spPr>
          <a:xfrm>
            <a:off x="810041" y="547265"/>
            <a:ext cx="6124159" cy="1083415"/>
          </a:xfrm>
        </p:spPr>
        <p:txBody>
          <a:bodyPr/>
          <a:lstStyle/>
          <a:p>
            <a:r>
              <a:rPr lang="en-AU" dirty="0" smtClean="0"/>
              <a:t>Murray-Darling Basin Plan </a:t>
            </a:r>
            <a:r>
              <a:rPr lang="en-AU" sz="2800" dirty="0" smtClean="0"/>
              <a:t>Adverse outcomes – NSW Murray</a:t>
            </a:r>
            <a:endParaRPr lang="en-AU" sz="2800" dirty="0"/>
          </a:p>
        </p:txBody>
      </p:sp>
      <p:sp>
        <p:nvSpPr>
          <p:cNvPr id="13" name="Rectangle 12"/>
          <p:cNvSpPr/>
          <p:nvPr/>
        </p:nvSpPr>
        <p:spPr>
          <a:xfrm>
            <a:off x="1088020" y="6331352"/>
            <a:ext cx="1099595" cy="335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p:cNvPicPr>
            <a:picLocks noChangeAspect="1"/>
          </p:cNvPicPr>
          <p:nvPr/>
        </p:nvPicPr>
        <p:blipFill>
          <a:blip r:embed="rId8"/>
          <a:stretch>
            <a:fillRect/>
          </a:stretch>
        </p:blipFill>
        <p:spPr>
          <a:xfrm>
            <a:off x="6796836" y="5771429"/>
            <a:ext cx="2347163" cy="1085182"/>
          </a:xfrm>
          <a:prstGeom prst="rect">
            <a:avLst/>
          </a:prstGeom>
        </p:spPr>
      </p:pic>
    </p:spTree>
    <p:extLst>
      <p:ext uri="{BB962C8B-B14F-4D97-AF65-F5344CB8AC3E}">
        <p14:creationId xmlns:p14="http://schemas.microsoft.com/office/powerpoint/2010/main" val="776341703"/>
      </p:ext>
    </p:extLst>
  </p:cSld>
  <p:clrMapOvr>
    <a:masterClrMapping/>
  </p:clrMapOvr>
  <p:transition spd="slow">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5611" y="5758832"/>
            <a:ext cx="2348343" cy="1086971"/>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b="22489"/>
          <a:stretch/>
        </p:blipFill>
        <p:spPr>
          <a:xfrm>
            <a:off x="109831" y="0"/>
            <a:ext cx="1453724" cy="92192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9" name="Text Placeholder 3"/>
          <p:cNvSpPr txBox="1">
            <a:spLocks/>
          </p:cNvSpPr>
          <p:nvPr/>
        </p:nvSpPr>
        <p:spPr>
          <a:xfrm>
            <a:off x="885690" y="6303626"/>
            <a:ext cx="7849748" cy="546754"/>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mtClean="0"/>
              <a:t>September 2016</a:t>
            </a:r>
            <a:endParaRPr lang="en-AU" dirty="0"/>
          </a:p>
        </p:txBody>
      </p:sp>
      <p:sp>
        <p:nvSpPr>
          <p:cNvPr id="10" name="Title 1"/>
          <p:cNvSpPr txBox="1">
            <a:spLocks/>
          </p:cNvSpPr>
          <p:nvPr/>
        </p:nvSpPr>
        <p:spPr>
          <a:xfrm>
            <a:off x="586136" y="370342"/>
            <a:ext cx="6802403" cy="247293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AU" sz="4000" dirty="0" smtClean="0"/>
              <a:t>The NSW Murray</a:t>
            </a:r>
            <a:br>
              <a:rPr lang="en-AU" sz="4000" dirty="0" smtClean="0"/>
            </a:br>
            <a:r>
              <a:rPr lang="en-AU" sz="4000" dirty="0" smtClean="0"/>
              <a:t>Regional profile</a:t>
            </a:r>
            <a:endParaRPr lang="en-AU" sz="4000" dirty="0"/>
          </a:p>
        </p:txBody>
      </p:sp>
      <p:grpSp>
        <p:nvGrpSpPr>
          <p:cNvPr id="32" name="Group 31"/>
          <p:cNvGrpSpPr/>
          <p:nvPr/>
        </p:nvGrpSpPr>
        <p:grpSpPr>
          <a:xfrm>
            <a:off x="1857886" y="1078480"/>
            <a:ext cx="6877552" cy="5754451"/>
            <a:chOff x="1831747" y="700677"/>
            <a:chExt cx="6877552" cy="5754451"/>
          </a:xfrm>
        </p:grpSpPr>
        <p:sp>
          <p:nvSpPr>
            <p:cNvPr id="33" name="Hexagon 32"/>
            <p:cNvSpPr/>
            <p:nvPr/>
          </p:nvSpPr>
          <p:spPr>
            <a:xfrm>
              <a:off x="4515637" y="2878081"/>
              <a:ext cx="1565783" cy="1332166"/>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90% business</a:t>
              </a:r>
              <a:r>
                <a:rPr lang="en-AU" dirty="0"/>
                <a:t> </a:t>
              </a:r>
              <a:r>
                <a:rPr lang="en-AU" dirty="0" smtClean="0"/>
                <a:t>depend on irrigation</a:t>
              </a:r>
              <a:endParaRPr lang="en-AU" dirty="0"/>
            </a:p>
          </p:txBody>
        </p:sp>
        <p:grpSp>
          <p:nvGrpSpPr>
            <p:cNvPr id="34" name="Group 33"/>
            <p:cNvGrpSpPr/>
            <p:nvPr/>
          </p:nvGrpSpPr>
          <p:grpSpPr>
            <a:xfrm>
              <a:off x="1831747" y="3572020"/>
              <a:ext cx="2847728" cy="2071510"/>
              <a:chOff x="3622260" y="1631643"/>
              <a:chExt cx="2847728" cy="2071510"/>
            </a:xfrm>
          </p:grpSpPr>
          <p:sp>
            <p:nvSpPr>
              <p:cNvPr id="47" name="Hexagon 46"/>
              <p:cNvSpPr/>
              <p:nvPr/>
            </p:nvSpPr>
            <p:spPr>
              <a:xfrm>
                <a:off x="4904206" y="1631643"/>
                <a:ext cx="1565782" cy="1333500"/>
              </a:xfrm>
              <a:prstGeom prst="hexagon">
                <a:avLst/>
              </a:prstGeom>
              <a:solidFill>
                <a:srgbClr val="0065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Largest river </a:t>
                </a:r>
                <a:r>
                  <a:rPr lang="en-AU" dirty="0" err="1" smtClean="0"/>
                  <a:t>redgum</a:t>
                </a:r>
                <a:r>
                  <a:rPr lang="en-AU" dirty="0" smtClean="0"/>
                  <a:t> forests</a:t>
                </a:r>
                <a:endParaRPr lang="en-AU" dirty="0"/>
              </a:p>
            </p:txBody>
          </p:sp>
          <p:pic>
            <p:nvPicPr>
              <p:cNvPr id="48" name="Picture 47"/>
              <p:cNvPicPr>
                <a:picLocks noChangeAspect="1"/>
              </p:cNvPicPr>
              <p:nvPr/>
            </p:nvPicPr>
            <p:blipFill rotWithShape="1">
              <a:blip r:embed="rId5" cstate="print">
                <a:extLst>
                  <a:ext uri="{28A0092B-C50C-407E-A947-70E740481C1C}">
                    <a14:useLocalDpi xmlns:a14="http://schemas.microsoft.com/office/drawing/2010/main" val="0"/>
                  </a:ext>
                </a:extLst>
              </a:blip>
              <a:srcRect t="5865" b="24314"/>
              <a:stretch/>
            </p:blipFill>
            <p:spPr>
              <a:xfrm>
                <a:off x="3622260" y="2355376"/>
                <a:ext cx="1570285" cy="1347777"/>
              </a:xfrm>
              <a:prstGeom prst="hexagon">
                <a:avLst>
                  <a:gd name="adj" fmla="val 24460"/>
                  <a:gd name="vf" fmla="val 115470"/>
                </a:avLst>
              </a:prstGeom>
            </p:spPr>
          </p:pic>
        </p:grpSp>
        <p:grpSp>
          <p:nvGrpSpPr>
            <p:cNvPr id="35" name="Group 34"/>
            <p:cNvGrpSpPr/>
            <p:nvPr/>
          </p:nvGrpSpPr>
          <p:grpSpPr>
            <a:xfrm>
              <a:off x="3163122" y="4338504"/>
              <a:ext cx="2872669" cy="2116624"/>
              <a:chOff x="-243769" y="4595615"/>
              <a:chExt cx="2872669" cy="2116624"/>
            </a:xfrm>
          </p:grpSpPr>
          <p:sp>
            <p:nvSpPr>
              <p:cNvPr id="45" name="Hexagon 44"/>
              <p:cNvSpPr/>
              <p:nvPr/>
            </p:nvSpPr>
            <p:spPr>
              <a:xfrm>
                <a:off x="1063118" y="4595615"/>
                <a:ext cx="1565782" cy="1333500"/>
              </a:xfrm>
              <a:prstGeom prst="hexagon">
                <a:avLst/>
              </a:prstGeom>
              <a:solidFill>
                <a:srgbClr val="0065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Largest rice mill</a:t>
                </a:r>
                <a:endParaRPr lang="en-AU" dirty="0"/>
              </a:p>
            </p:txBody>
          </p:sp>
          <p:pic>
            <p:nvPicPr>
              <p:cNvPr id="46" name="Picture 45"/>
              <p:cNvPicPr>
                <a:picLocks noChangeAspect="1"/>
              </p:cNvPicPr>
              <p:nvPr/>
            </p:nvPicPr>
            <p:blipFill rotWithShape="1">
              <a:blip r:embed="rId6"/>
              <a:srcRect l="23455" r="19662"/>
              <a:stretch/>
            </p:blipFill>
            <p:spPr>
              <a:xfrm>
                <a:off x="-243769" y="5307178"/>
                <a:ext cx="1596148" cy="1405061"/>
              </a:xfrm>
              <a:prstGeom prst="hexagon">
                <a:avLst/>
              </a:prstGeom>
            </p:spPr>
          </p:pic>
        </p:grpSp>
        <p:grpSp>
          <p:nvGrpSpPr>
            <p:cNvPr id="36" name="Group 35"/>
            <p:cNvGrpSpPr/>
            <p:nvPr/>
          </p:nvGrpSpPr>
          <p:grpSpPr>
            <a:xfrm>
              <a:off x="5815018" y="3649561"/>
              <a:ext cx="2894281" cy="2044475"/>
              <a:chOff x="6801393" y="2898552"/>
              <a:chExt cx="2894281" cy="2044475"/>
            </a:xfrm>
          </p:grpSpPr>
          <p:sp>
            <p:nvSpPr>
              <p:cNvPr id="43" name="Hexagon 42"/>
              <p:cNvSpPr/>
              <p:nvPr/>
            </p:nvSpPr>
            <p:spPr>
              <a:xfrm>
                <a:off x="6801393" y="2898552"/>
                <a:ext cx="1565782" cy="1333500"/>
              </a:xfrm>
              <a:prstGeom prst="hexagon">
                <a:avLst/>
              </a:prstGeom>
              <a:solidFill>
                <a:srgbClr val="0065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Largest private irrigation company</a:t>
                </a:r>
                <a:endParaRPr lang="en-AU" dirty="0"/>
              </a:p>
            </p:txBody>
          </p:sp>
          <p:pic>
            <p:nvPicPr>
              <p:cNvPr id="44" name="Picture 43"/>
              <p:cNvPicPr>
                <a:picLocks noChangeAspect="1"/>
              </p:cNvPicPr>
              <p:nvPr/>
            </p:nvPicPr>
            <p:blipFill rotWithShape="1">
              <a:blip r:embed="rId7">
                <a:extLst>
                  <a:ext uri="{28A0092B-C50C-407E-A947-70E740481C1C}">
                    <a14:useLocalDpi xmlns:a14="http://schemas.microsoft.com/office/drawing/2010/main" val="0"/>
                  </a:ext>
                </a:extLst>
              </a:blip>
              <a:srcRect t="18922" b="12403"/>
              <a:stretch/>
            </p:blipFill>
            <p:spPr>
              <a:xfrm>
                <a:off x="8133159" y="3606063"/>
                <a:ext cx="1562515" cy="1336964"/>
              </a:xfrm>
              <a:prstGeom prst="hexagon">
                <a:avLst/>
              </a:prstGeom>
            </p:spPr>
          </p:pic>
        </p:grpSp>
        <p:grpSp>
          <p:nvGrpSpPr>
            <p:cNvPr id="37" name="Group 36"/>
            <p:cNvGrpSpPr/>
            <p:nvPr/>
          </p:nvGrpSpPr>
          <p:grpSpPr>
            <a:xfrm>
              <a:off x="4515637" y="700677"/>
              <a:ext cx="2894663" cy="2082374"/>
              <a:chOff x="3754614" y="4629865"/>
              <a:chExt cx="2894663" cy="2082374"/>
            </a:xfrm>
          </p:grpSpPr>
          <p:sp>
            <p:nvSpPr>
              <p:cNvPr id="41" name="Hexagon 40"/>
              <p:cNvSpPr/>
              <p:nvPr/>
            </p:nvSpPr>
            <p:spPr>
              <a:xfrm>
                <a:off x="3754614" y="5378739"/>
                <a:ext cx="1565782" cy="1333500"/>
              </a:xfrm>
              <a:prstGeom prst="hexagon">
                <a:avLst/>
              </a:prstGeom>
              <a:solidFill>
                <a:srgbClr val="0065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$625M GVIAP</a:t>
                </a:r>
                <a:endParaRPr lang="en-AU" dirty="0"/>
              </a:p>
            </p:txBody>
          </p:sp>
          <p:pic>
            <p:nvPicPr>
              <p:cNvPr id="42" name="Picture 41"/>
              <p:cNvPicPr>
                <a:picLocks noChangeAspect="1"/>
              </p:cNvPicPr>
              <p:nvPr/>
            </p:nvPicPr>
            <p:blipFill rotWithShape="1">
              <a:blip r:embed="rId8" cstate="print">
                <a:extLst>
                  <a:ext uri="{28A0092B-C50C-407E-A947-70E740481C1C}">
                    <a14:useLocalDpi xmlns:a14="http://schemas.microsoft.com/office/drawing/2010/main" val="0"/>
                  </a:ext>
                </a:extLst>
              </a:blip>
              <a:srcRect l="534" t="13456" r="-534" b="25928"/>
              <a:stretch/>
            </p:blipFill>
            <p:spPr>
              <a:xfrm>
                <a:off x="5051388" y="4629865"/>
                <a:ext cx="1597889" cy="1354625"/>
              </a:xfrm>
              <a:prstGeom prst="hexagon">
                <a:avLst/>
              </a:prstGeom>
            </p:spPr>
          </p:pic>
        </p:grpSp>
        <p:grpSp>
          <p:nvGrpSpPr>
            <p:cNvPr id="38" name="Group 37"/>
            <p:cNvGrpSpPr/>
            <p:nvPr/>
          </p:nvGrpSpPr>
          <p:grpSpPr>
            <a:xfrm>
              <a:off x="5818743" y="2170826"/>
              <a:ext cx="2887071" cy="2117202"/>
              <a:chOff x="-410571" y="1890918"/>
              <a:chExt cx="2887071" cy="2117202"/>
            </a:xfrm>
          </p:grpSpPr>
          <p:sp>
            <p:nvSpPr>
              <p:cNvPr id="39" name="Hexagon 38"/>
              <p:cNvSpPr/>
              <p:nvPr/>
            </p:nvSpPr>
            <p:spPr>
              <a:xfrm>
                <a:off x="910718" y="2674620"/>
                <a:ext cx="1565782" cy="1333500"/>
              </a:xfrm>
              <a:prstGeom prst="hexagon">
                <a:avLst/>
              </a:prstGeom>
              <a:solidFill>
                <a:srgbClr val="0065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$1,535M</a:t>
                </a:r>
              </a:p>
              <a:p>
                <a:pPr algn="ctr"/>
                <a:r>
                  <a:rPr lang="en-AU" dirty="0" smtClean="0"/>
                  <a:t> GVAP</a:t>
                </a:r>
                <a:endParaRPr lang="en-AU" dirty="0"/>
              </a:p>
            </p:txBody>
          </p:sp>
          <p:pic>
            <p:nvPicPr>
              <p:cNvPr id="40" name="Picture 39"/>
              <p:cNvPicPr>
                <a:picLocks noChangeAspect="1"/>
              </p:cNvPicPr>
              <p:nvPr/>
            </p:nvPicPr>
            <p:blipFill rotWithShape="1">
              <a:blip r:embed="rId9" cstate="print">
                <a:extLst>
                  <a:ext uri="{28A0092B-C50C-407E-A947-70E740481C1C}">
                    <a14:useLocalDpi xmlns:a14="http://schemas.microsoft.com/office/drawing/2010/main" val="0"/>
                  </a:ext>
                </a:extLst>
              </a:blip>
              <a:srcRect t="11387" b="13635"/>
              <a:stretch/>
            </p:blipFill>
            <p:spPr>
              <a:xfrm>
                <a:off x="-410571" y="1890918"/>
                <a:ext cx="1594052" cy="1373338"/>
              </a:xfrm>
              <a:prstGeom prst="hexagon">
                <a:avLst/>
              </a:prstGeom>
            </p:spPr>
          </p:pic>
        </p:grpSp>
      </p:grpSp>
    </p:spTree>
    <p:extLst>
      <p:ext uri="{BB962C8B-B14F-4D97-AF65-F5344CB8AC3E}">
        <p14:creationId xmlns:p14="http://schemas.microsoft.com/office/powerpoint/2010/main" val="100916645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TotalTime>
  <Words>872</Words>
  <Application>Microsoft Office PowerPoint</Application>
  <PresentationFormat>On-screen Show (4:3)</PresentationFormat>
  <Paragraphs>267</Paragraphs>
  <Slides>30</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Batang</vt:lpstr>
      <vt:lpstr>Calibri</vt:lpstr>
      <vt:lpstr>Calibri Light</vt:lpstr>
      <vt:lpstr>Office Theme</vt:lpstr>
      <vt:lpstr>Impacts and outcomes of water policy reform for irrigation intensive regions  A grass-roots look at the implementation of the Murray-Darling Basin Plan </vt:lpstr>
      <vt:lpstr>PowerPoint Presentation</vt:lpstr>
      <vt:lpstr>PowerPoint Presentation</vt:lpstr>
      <vt:lpstr>PowerPoint Presentation</vt:lpstr>
      <vt:lpstr>Murray-Darling Basin Plan</vt:lpstr>
      <vt:lpstr>Murray-Darling Basin Plan Impacts &amp; Concerns – NSW Murray</vt:lpstr>
      <vt:lpstr>PowerPoint Presentation</vt:lpstr>
      <vt:lpstr>Murray-Darling Basin Plan Adverse outcomes – NSW Murray</vt:lpstr>
      <vt:lpstr>PowerPoint Presentation</vt:lpstr>
      <vt:lpstr>PowerPoint Presentation</vt:lpstr>
      <vt:lpstr>At a glance 2015 Murray Irrigation Annual Report</vt:lpstr>
      <vt:lpstr>PowerPoint Presentation</vt:lpstr>
      <vt:lpstr>Water sharing plans</vt:lpstr>
      <vt:lpstr>Entitlements and allocation</vt:lpstr>
      <vt:lpstr>PowerPoint Presentation</vt:lpstr>
      <vt:lpstr>PowerPoint Presentation</vt:lpstr>
      <vt:lpstr>PowerPoint Presentation</vt:lpstr>
      <vt:lpstr>Business considerations</vt:lpstr>
      <vt:lpstr>Market products</vt:lpstr>
      <vt:lpstr>Understanding risks</vt:lpstr>
      <vt:lpstr>Market variations</vt:lpstr>
      <vt:lpstr>PowerPoint Presentation</vt:lpstr>
      <vt:lpstr>Murray Irrigation –  part of the solution</vt:lpstr>
      <vt:lpstr>Landholders – Joint custodians  </vt:lpstr>
      <vt:lpstr>PowerPoint Presentation</vt:lpstr>
      <vt:lpstr>Private Wetlands Watering</vt:lpstr>
      <vt:lpstr>Ephemeral creeks and streams</vt:lpstr>
      <vt:lpstr>Industry initiatives</vt:lpstr>
      <vt:lpstr>PowerPoint Presentation</vt:lpstr>
      <vt:lpstr>Working together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Tanushree Rao</dc:creator>
  <cp:lastModifiedBy>Perin Davey</cp:lastModifiedBy>
  <cp:revision>11</cp:revision>
  <dcterms:created xsi:type="dcterms:W3CDTF">2016-07-18T05:53:10Z</dcterms:created>
  <dcterms:modified xsi:type="dcterms:W3CDTF">2016-08-19T08:12:35Z</dcterms:modified>
</cp:coreProperties>
</file>