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87" r:id="rId4"/>
    <p:sldId id="261" r:id="rId5"/>
    <p:sldId id="273" r:id="rId6"/>
    <p:sldId id="275" r:id="rId7"/>
    <p:sldId id="276" r:id="rId8"/>
    <p:sldId id="277" r:id="rId9"/>
    <p:sldId id="278" r:id="rId10"/>
    <p:sldId id="279" r:id="rId11"/>
    <p:sldId id="289" r:id="rId12"/>
    <p:sldId id="280" r:id="rId13"/>
    <p:sldId id="282" r:id="rId14"/>
    <p:sldId id="283" r:id="rId15"/>
    <p:sldId id="284" r:id="rId16"/>
    <p:sldId id="285" r:id="rId17"/>
    <p:sldId id="286" r:id="rId18"/>
    <p:sldId id="281" r:id="rId1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pos="288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90288" autoAdjust="0"/>
  </p:normalViewPr>
  <p:slideViewPr>
    <p:cSldViewPr snapToGrid="0">
      <p:cViewPr varScale="1">
        <p:scale>
          <a:sx n="103" d="100"/>
          <a:sy n="103" d="100"/>
        </p:scale>
        <p:origin x="1776" y="108"/>
      </p:cViewPr>
      <p:guideLst>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45DFEE9-F956-4BBC-B52A-2191D8F6E90A}" type="datetimeFigureOut">
              <a:rPr lang="de-DE"/>
              <a:pPr>
                <a:defRPr/>
              </a:pPr>
              <a:t>12.08.2016</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78AB35A-B8BE-403F-B9AF-7D02AB502139}"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b="1" u="sng">
              <a:solidFill>
                <a:schemeClr val="accent2"/>
              </a:solidFill>
            </a:endParaRPr>
          </a:p>
        </p:txBody>
      </p:sp>
      <p:sp>
        <p:nvSpPr>
          <p:cNvPr id="4" name="Foliennummernplatzhalter 3"/>
          <p:cNvSpPr>
            <a:spLocks noGrp="1"/>
          </p:cNvSpPr>
          <p:nvPr>
            <p:ph type="sldNum" sz="quarter" idx="5"/>
          </p:nvPr>
        </p:nvSpPr>
        <p:spPr/>
        <p:txBody>
          <a:bodyPr/>
          <a:lstStyle/>
          <a:p>
            <a:pPr>
              <a:defRPr/>
            </a:pPr>
            <a:fld id="{F06CFCF6-37B0-4898-BAF5-706C94EBCB68}" type="slidenum">
              <a:rPr lang="de-DE" smtClean="0"/>
              <a:pPr>
                <a:defRPr/>
              </a:pPr>
              <a:t>2</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BE" altLang="de-DE"/>
              <a:t>Different national authorities working together.</a:t>
            </a:r>
          </a:p>
        </p:txBody>
      </p:sp>
      <p:sp>
        <p:nvSpPr>
          <p:cNvPr id="4" name="Foliennummernplatzhalter 3"/>
          <p:cNvSpPr>
            <a:spLocks noGrp="1"/>
          </p:cNvSpPr>
          <p:nvPr>
            <p:ph type="sldNum" sz="quarter" idx="5"/>
          </p:nvPr>
        </p:nvSpPr>
        <p:spPr/>
        <p:txBody>
          <a:bodyPr/>
          <a:lstStyle/>
          <a:p>
            <a:pPr>
              <a:defRPr/>
            </a:pPr>
            <a:fld id="{B69AEF32-B292-4AE1-9C23-FACBBA010A88}" type="slidenum">
              <a:rPr lang="de-DE" smtClean="0"/>
              <a:pPr>
                <a:defRPr/>
              </a:pPr>
              <a:t>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de-DE"/>
              <a:t>The work of the ICPR has triggered water policy in the European Union. Today basin-wide and trans-boundary approaches in water management and the required co-operation between all countries in a catchment is a European obligation. Integrated river basin management was developed within the ICPR step by step: The ICPR is dealing with the reduction of water pollution since 1950, with Ecosystem improvement since 1987, with water quantity issues since 1995 and with groundwater issues since 1999. Now all is integrated in the two European Directives and several daughter directives. </a:t>
            </a:r>
            <a:endParaRPr lang="de-DE" altLang="de-DE"/>
          </a:p>
        </p:txBody>
      </p:sp>
      <p:sp>
        <p:nvSpPr>
          <p:cNvPr id="102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BF3F0F-6383-4EA7-9C74-1FE1E280FB5E}" type="slidenum">
              <a:rPr lang="de-DE" altLang="de-DE" smtClean="0"/>
              <a:pPr fontAlgn="base">
                <a:spcBef>
                  <a:spcPct val="0"/>
                </a:spcBef>
                <a:spcAft>
                  <a:spcPct val="0"/>
                </a:spcAft>
              </a:pPr>
              <a:t>5</a:t>
            </a:fld>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163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C94A0B1-F6C3-4C9A-AFCE-41D2F1645ADA}" type="slidenum">
              <a:rPr lang="de-DE" altLang="de-DE" smtClean="0"/>
              <a:pPr fontAlgn="base">
                <a:spcBef>
                  <a:spcPct val="0"/>
                </a:spcBef>
                <a:spcAft>
                  <a:spcPct val="0"/>
                </a:spcAft>
              </a:pPr>
              <a:t>10</a:t>
            </a:fld>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eaLnBrk="1" fontAlgn="auto" hangingPunct="1">
              <a:spcBef>
                <a:spcPts val="0"/>
              </a:spcBef>
              <a:spcAft>
                <a:spcPts val="0"/>
              </a:spcAft>
              <a:defRPr/>
            </a:pPr>
            <a:r>
              <a:rPr lang="en-US" dirty="0">
                <a:solidFill>
                  <a:srgbClr val="008E83"/>
                </a:solidFill>
                <a:ea typeface="Verdana" panose="020B0604030504040204" pitchFamily="34" charset="0"/>
                <a:cs typeface="Verdana" panose="020B0604030504040204" pitchFamily="34" charset="0"/>
              </a:rPr>
              <a:t>on the pollutant contamination of biota (fish) in the Rhine catchment [2]. The goal is to form a basis for catchment wide comparable results.</a:t>
            </a:r>
          </a:p>
          <a:p>
            <a:pPr eaLnBrk="1" fontAlgn="auto" hangingPunct="1">
              <a:spcBef>
                <a:spcPts val="0"/>
              </a:spcBef>
              <a:spcAft>
                <a:spcPts val="0"/>
              </a:spcAft>
              <a:defRPr/>
            </a:pPr>
            <a:r>
              <a:rPr lang="en-US" dirty="0">
                <a:solidFill>
                  <a:srgbClr val="008E83"/>
                </a:solidFill>
                <a:ea typeface="Verdana" panose="020B0604030504040204" pitchFamily="34" charset="0"/>
                <a:cs typeface="Verdana" panose="020B0604030504040204" pitchFamily="34" charset="0"/>
              </a:rPr>
              <a:t>A network of representative monitoring stations or river sections in the Rhine catchment should be established analogous to the Rhine monitoring </a:t>
            </a:r>
            <a:r>
              <a:rPr lang="en-US" dirty="0" err="1">
                <a:solidFill>
                  <a:srgbClr val="008E83"/>
                </a:solidFill>
                <a:ea typeface="Verdana" panose="020B0604030504040204" pitchFamily="34" charset="0"/>
                <a:cs typeface="Verdana" panose="020B0604030504040204" pitchFamily="34" charset="0"/>
              </a:rPr>
              <a:t>programmes</a:t>
            </a:r>
            <a:r>
              <a:rPr lang="en-US" dirty="0">
                <a:solidFill>
                  <a:srgbClr val="008E83"/>
                </a:solidFill>
                <a:ea typeface="Verdana" panose="020B0604030504040204" pitchFamily="34" charset="0"/>
                <a:cs typeface="Verdana" panose="020B0604030504040204" pitchFamily="34" charset="0"/>
              </a:rPr>
              <a:t> "Biology" and "Chemistry" for a coordinated monitoring. </a:t>
            </a:r>
          </a:p>
          <a:p>
            <a:pPr eaLnBrk="1" fontAlgn="auto" hangingPunct="1">
              <a:spcBef>
                <a:spcPts val="0"/>
              </a:spcBef>
              <a:spcAft>
                <a:spcPts val="0"/>
              </a:spcAft>
              <a:defRPr/>
            </a:pPr>
            <a:r>
              <a:rPr lang="en-GB" b="1" dirty="0">
                <a:solidFill>
                  <a:srgbClr val="008E83"/>
                </a:solidFill>
                <a:ea typeface="Verdana" panose="020B0604030504040204" pitchFamily="34" charset="0"/>
                <a:cs typeface="Verdana" panose="020B0604030504040204" pitchFamily="34" charset="0"/>
              </a:rPr>
              <a:t>Special monitoring including non-target analysis</a:t>
            </a:r>
          </a:p>
          <a:p>
            <a:pPr marL="285750" indent="-285750" eaLnBrk="1" fontAlgn="auto" hangingPunct="1">
              <a:spcBef>
                <a:spcPts val="0"/>
              </a:spcBef>
              <a:spcAft>
                <a:spcPts val="0"/>
              </a:spcAft>
              <a:buFont typeface="Arial" panose="020B0604020202020204" pitchFamily="34" charset="0"/>
              <a:buChar char="•"/>
              <a:defRPr/>
            </a:pPr>
            <a:r>
              <a:rPr lang="en-US" dirty="0">
                <a:solidFill>
                  <a:srgbClr val="008E83"/>
                </a:solidFill>
                <a:ea typeface="Verdana" panose="020B0604030504040204" pitchFamily="34" charset="0"/>
                <a:cs typeface="Verdana" panose="020B0604030504040204" pitchFamily="34" charset="0"/>
              </a:rPr>
              <a:t>new ICPR expert group to provide comparable procedures and results along the Rhine, and to develop synergies where possible</a:t>
            </a:r>
          </a:p>
          <a:p>
            <a:pPr marL="285750" indent="-285750" eaLnBrk="1" fontAlgn="auto" hangingPunct="1">
              <a:spcBef>
                <a:spcPts val="0"/>
              </a:spcBef>
              <a:spcAft>
                <a:spcPts val="0"/>
              </a:spcAft>
              <a:buFont typeface="Arial" panose="020B0604020202020204" pitchFamily="34" charset="0"/>
              <a:buChar char="•"/>
              <a:defRPr/>
            </a:pPr>
            <a:r>
              <a:rPr lang="en-US" dirty="0">
                <a:solidFill>
                  <a:srgbClr val="008E83"/>
                </a:solidFill>
                <a:ea typeface="Verdana" panose="020B0604030504040204" pitchFamily="34" charset="0"/>
                <a:cs typeface="Verdana" panose="020B0604030504040204" pitchFamily="34" charset="0"/>
              </a:rPr>
              <a:t>special monitoring </a:t>
            </a:r>
            <a:r>
              <a:rPr lang="en-US" dirty="0" err="1">
                <a:solidFill>
                  <a:srgbClr val="008E83"/>
                </a:solidFill>
                <a:ea typeface="Verdana" panose="020B0604030504040204" pitchFamily="34" charset="0"/>
                <a:cs typeface="Verdana" panose="020B0604030504040204" pitchFamily="34" charset="0"/>
              </a:rPr>
              <a:t>programme</a:t>
            </a:r>
            <a:r>
              <a:rPr lang="en-US" dirty="0">
                <a:solidFill>
                  <a:srgbClr val="008E83"/>
                </a:solidFill>
                <a:ea typeface="Verdana" panose="020B0604030504040204" pitchFamily="34" charset="0"/>
                <a:cs typeface="Verdana" panose="020B0604030504040204" pitchFamily="34" charset="0"/>
              </a:rPr>
              <a:t> including a list of target substances (also micropollutants), and non-target analysis in 2017</a:t>
            </a:r>
            <a:endParaRPr lang="en-GB" dirty="0">
              <a:solidFill>
                <a:srgbClr val="008E83"/>
              </a:solidFill>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solidFill>
                <a:srgbClr val="008E83"/>
              </a:solidFill>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de-DE" dirty="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C6F819-8CA9-4D3F-ACEA-602E3BAAC25B}" type="slidenum">
              <a:rPr lang="de-DE" altLang="de-DE" smtClean="0"/>
              <a:pPr fontAlgn="base">
                <a:spcBef>
                  <a:spcPct val="0"/>
                </a:spcBef>
                <a:spcAft>
                  <a:spcPct val="0"/>
                </a:spcAft>
              </a:pPr>
              <a:t>17</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5E19F9C-08A2-4A4C-BF75-1A24643117BE}" type="datetimeFigureOut">
              <a:rPr lang="en-AU"/>
              <a:pPr>
                <a:defRPr/>
              </a:pPr>
              <a:t>12/08/2016</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D3AE2FA5-43DB-4179-B4F5-9517F4346CB3}" type="slidenum">
              <a:rPr lang="en-AU"/>
              <a:pPr>
                <a:defRPr/>
              </a:pPr>
              <a:t>‹Nr.›</a:t>
            </a:fld>
            <a:endParaRPr lang="en-AU"/>
          </a:p>
        </p:txBody>
      </p:sp>
    </p:spTree>
    <p:extLst>
      <p:ext uri="{BB962C8B-B14F-4D97-AF65-F5344CB8AC3E}">
        <p14:creationId xmlns:p14="http://schemas.microsoft.com/office/powerpoint/2010/main" val="1789598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C0332D1-4DA3-47D9-A177-E00C0A121B5E}" type="datetimeFigureOut">
              <a:rPr lang="en-AU"/>
              <a:pPr>
                <a:defRPr/>
              </a:pPr>
              <a:t>12/08/2016</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2F93E4B9-A70D-462F-A462-233ED6CA6377}" type="slidenum">
              <a:rPr lang="en-AU"/>
              <a:pPr>
                <a:defRPr/>
              </a:pPr>
              <a:t>‹Nr.›</a:t>
            </a:fld>
            <a:endParaRPr lang="en-AU"/>
          </a:p>
        </p:txBody>
      </p:sp>
    </p:spTree>
    <p:extLst>
      <p:ext uri="{BB962C8B-B14F-4D97-AF65-F5344CB8AC3E}">
        <p14:creationId xmlns:p14="http://schemas.microsoft.com/office/powerpoint/2010/main" val="427343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786EBE6-BEF7-4E68-A6A0-419C47D283E9}" type="datetimeFigureOut">
              <a:rPr lang="en-AU"/>
              <a:pPr>
                <a:defRPr/>
              </a:pPr>
              <a:t>12/08/2016</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960E746-0259-4544-9AAC-0A977D99F9DD}" type="slidenum">
              <a:rPr lang="en-AU"/>
              <a:pPr>
                <a:defRPr/>
              </a:pPr>
              <a:t>‹Nr.›</a:t>
            </a:fld>
            <a:endParaRPr lang="en-AU"/>
          </a:p>
        </p:txBody>
      </p:sp>
    </p:spTree>
    <p:extLst>
      <p:ext uri="{BB962C8B-B14F-4D97-AF65-F5344CB8AC3E}">
        <p14:creationId xmlns:p14="http://schemas.microsoft.com/office/powerpoint/2010/main" val="207928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C472DCB-70F1-4648-A55B-373C178E689E}" type="datetimeFigureOut">
              <a:rPr lang="en-AU"/>
              <a:pPr>
                <a:defRPr/>
              </a:pPr>
              <a:t>12/08/2016</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586434A7-C4F8-406A-8035-683AB3BE7BA8}" type="slidenum">
              <a:rPr lang="en-AU"/>
              <a:pPr>
                <a:defRPr/>
              </a:pPr>
              <a:t>‹Nr.›</a:t>
            </a:fld>
            <a:endParaRPr lang="en-AU"/>
          </a:p>
        </p:txBody>
      </p:sp>
    </p:spTree>
    <p:extLst>
      <p:ext uri="{BB962C8B-B14F-4D97-AF65-F5344CB8AC3E}">
        <p14:creationId xmlns:p14="http://schemas.microsoft.com/office/powerpoint/2010/main" val="2720647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D44416CE-19F5-4937-8BA8-AAD650CC2697}" type="datetimeFigureOut">
              <a:rPr lang="en-AU"/>
              <a:pPr>
                <a:defRPr/>
              </a:pPr>
              <a:t>12/08/2016</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12E9CDCD-3AAA-41BB-9679-2B8ACB065282}" type="slidenum">
              <a:rPr lang="en-AU"/>
              <a:pPr>
                <a:defRPr/>
              </a:pPr>
              <a:t>‹Nr.›</a:t>
            </a:fld>
            <a:endParaRPr lang="en-AU"/>
          </a:p>
        </p:txBody>
      </p:sp>
    </p:spTree>
    <p:extLst>
      <p:ext uri="{BB962C8B-B14F-4D97-AF65-F5344CB8AC3E}">
        <p14:creationId xmlns:p14="http://schemas.microsoft.com/office/powerpoint/2010/main" val="267699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D751E07-26D4-45ED-A012-16AB26471B81}" type="datetimeFigureOut">
              <a:rPr lang="en-AU"/>
              <a:pPr>
                <a:defRPr/>
              </a:pPr>
              <a:t>12/08/2016</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6FE2EBF9-D94F-4401-8EF6-5E9C21369274}" type="slidenum">
              <a:rPr lang="en-AU"/>
              <a:pPr>
                <a:defRPr/>
              </a:pPr>
              <a:t>‹Nr.›</a:t>
            </a:fld>
            <a:endParaRPr lang="en-AU"/>
          </a:p>
        </p:txBody>
      </p:sp>
    </p:spTree>
    <p:extLst>
      <p:ext uri="{BB962C8B-B14F-4D97-AF65-F5344CB8AC3E}">
        <p14:creationId xmlns:p14="http://schemas.microsoft.com/office/powerpoint/2010/main" val="123143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1E9BE1D-2FB9-425B-BF98-A231E20A6FD1}" type="datetimeFigureOut">
              <a:rPr lang="en-AU"/>
              <a:pPr>
                <a:defRPr/>
              </a:pPr>
              <a:t>12/08/2016</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E19533E8-DC28-4C84-9E52-B11B35CE1DBC}" type="slidenum">
              <a:rPr lang="en-AU"/>
              <a:pPr>
                <a:defRPr/>
              </a:pPr>
              <a:t>‹Nr.›</a:t>
            </a:fld>
            <a:endParaRPr lang="en-AU"/>
          </a:p>
        </p:txBody>
      </p:sp>
    </p:spTree>
    <p:extLst>
      <p:ext uri="{BB962C8B-B14F-4D97-AF65-F5344CB8AC3E}">
        <p14:creationId xmlns:p14="http://schemas.microsoft.com/office/powerpoint/2010/main" val="340133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D628FA8-7F6A-4971-A149-4527D2C11E44}" type="datetimeFigureOut">
              <a:rPr lang="en-AU"/>
              <a:pPr>
                <a:defRPr/>
              </a:pPr>
              <a:t>12/08/2016</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7F9B79FF-BA64-4862-8200-466DEE6670F3}" type="slidenum">
              <a:rPr lang="en-AU"/>
              <a:pPr>
                <a:defRPr/>
              </a:pPr>
              <a:t>‹Nr.›</a:t>
            </a:fld>
            <a:endParaRPr lang="en-AU"/>
          </a:p>
        </p:txBody>
      </p:sp>
    </p:spTree>
    <p:extLst>
      <p:ext uri="{BB962C8B-B14F-4D97-AF65-F5344CB8AC3E}">
        <p14:creationId xmlns:p14="http://schemas.microsoft.com/office/powerpoint/2010/main" val="165900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8C84F2-8B32-4B92-BE21-81E8C05F39BC}" type="datetimeFigureOut">
              <a:rPr lang="en-AU"/>
              <a:pPr>
                <a:defRPr/>
              </a:pPr>
              <a:t>12/08/2016</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444927C5-0555-434C-B2D6-D844BB391B38}" type="slidenum">
              <a:rPr lang="en-AU"/>
              <a:pPr>
                <a:defRPr/>
              </a:pPr>
              <a:t>‹Nr.›</a:t>
            </a:fld>
            <a:endParaRPr lang="en-AU"/>
          </a:p>
        </p:txBody>
      </p:sp>
    </p:spTree>
    <p:extLst>
      <p:ext uri="{BB962C8B-B14F-4D97-AF65-F5344CB8AC3E}">
        <p14:creationId xmlns:p14="http://schemas.microsoft.com/office/powerpoint/2010/main" val="2248820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158466D7-1378-42F8-9ECD-1E3485A36887}" type="datetimeFigureOut">
              <a:rPr lang="en-AU"/>
              <a:pPr>
                <a:defRPr/>
              </a:pPr>
              <a:t>12/08/2016</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0F1305AA-ED91-41EA-A4C3-F87E16127DD3}" type="slidenum">
              <a:rPr lang="en-AU"/>
              <a:pPr>
                <a:defRPr/>
              </a:pPr>
              <a:t>‹Nr.›</a:t>
            </a:fld>
            <a:endParaRPr lang="en-AU"/>
          </a:p>
        </p:txBody>
      </p:sp>
    </p:spTree>
    <p:extLst>
      <p:ext uri="{BB962C8B-B14F-4D97-AF65-F5344CB8AC3E}">
        <p14:creationId xmlns:p14="http://schemas.microsoft.com/office/powerpoint/2010/main" val="221097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7375FBBF-466E-4475-A84D-EFD20EEFE604}" type="datetimeFigureOut">
              <a:rPr lang="en-AU"/>
              <a:pPr>
                <a:defRPr/>
              </a:pPr>
              <a:t>12/08/2016</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12B8C4A9-86B3-4F67-9546-8751E3A86D5B}" type="slidenum">
              <a:rPr lang="en-AU"/>
              <a:pPr>
                <a:defRPr/>
              </a:pPr>
              <a:t>‹Nr.›</a:t>
            </a:fld>
            <a:endParaRPr lang="en-AU"/>
          </a:p>
        </p:txBody>
      </p:sp>
    </p:spTree>
    <p:extLst>
      <p:ext uri="{BB962C8B-B14F-4D97-AF65-F5344CB8AC3E}">
        <p14:creationId xmlns:p14="http://schemas.microsoft.com/office/powerpoint/2010/main" val="367262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C15206F-D1D9-4C58-8CAB-5927F1E03B8E}" type="datetimeFigureOut">
              <a:rPr lang="en-AU"/>
              <a:pPr>
                <a:defRPr/>
              </a:pPr>
              <a:t>12/08/2016</a:t>
            </a:fld>
            <a:endParaRPr lang="en-A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A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1D4CBE1-4DBD-4489-8836-2489039A6161}" type="slidenum">
              <a:rPr lang="en-AU"/>
              <a:pPr>
                <a:defRPr/>
              </a:pPr>
              <a:t>‹Nr.›</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6088" y="5770563"/>
            <a:ext cx="2347912"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8" y="0"/>
            <a:ext cx="14541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69175" y="644525"/>
            <a:ext cx="1527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2444750" y="682625"/>
            <a:ext cx="4092575" cy="300038"/>
          </a:xfrm>
          <a:prstGeom prst="rect">
            <a:avLst/>
          </a:prstGeom>
          <a:noFill/>
        </p:spPr>
        <p:txBody>
          <a:bodyPr>
            <a:spAutoFit/>
          </a:bodyPr>
          <a:lstStyle/>
          <a:p>
            <a:pPr eaLnBrk="1" fontAlgn="auto" hangingPunct="1">
              <a:spcBef>
                <a:spcPts val="0"/>
              </a:spcBef>
              <a:spcAft>
                <a:spcPts val="0"/>
              </a:spcAft>
              <a:defRPr/>
            </a:pPr>
            <a:r>
              <a:rPr lang="en-AU" sz="1350" dirty="0">
                <a:solidFill>
                  <a:srgbClr val="008E83"/>
                </a:solidFill>
                <a:latin typeface="+mn-lt"/>
              </a:rPr>
              <a:t>TAJ PALACE, NEW DELHI  |  12 – 14 SEPTEMBER 2016</a:t>
            </a:r>
          </a:p>
        </p:txBody>
      </p:sp>
      <p:cxnSp>
        <p:nvCxnSpPr>
          <p:cNvPr id="18" name="Straight Connector 17"/>
          <p:cNvCxnSpPr/>
          <p:nvPr/>
        </p:nvCxnSpPr>
        <p:spPr>
          <a:xfrm>
            <a:off x="249238" y="1077913"/>
            <a:ext cx="8647112" cy="12700"/>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3079" name="TextBox 15"/>
          <p:cNvSpPr txBox="1">
            <a:spLocks noChangeArrowheads="1"/>
          </p:cNvSpPr>
          <p:nvPr/>
        </p:nvSpPr>
        <p:spPr bwMode="auto">
          <a:xfrm>
            <a:off x="1647825" y="1595438"/>
            <a:ext cx="584993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de-DE" sz="4400" b="1">
                <a:solidFill>
                  <a:srgbClr val="008E83"/>
                </a:solidFill>
              </a:rPr>
              <a:t>The Rhine and its water quality</a:t>
            </a:r>
          </a:p>
          <a:p>
            <a:pPr algn="ctr" eaLnBrk="1" hangingPunct="1">
              <a:lnSpc>
                <a:spcPct val="100000"/>
              </a:lnSpc>
              <a:spcBef>
                <a:spcPct val="0"/>
              </a:spcBef>
              <a:buFontTx/>
              <a:buNone/>
            </a:pPr>
            <a:endParaRPr lang="en-US" altLang="de-DE" sz="3200" b="1">
              <a:solidFill>
                <a:srgbClr val="008E83"/>
              </a:solidFill>
            </a:endParaRPr>
          </a:p>
          <a:p>
            <a:pPr algn="ctr" eaLnBrk="1" hangingPunct="1">
              <a:lnSpc>
                <a:spcPct val="100000"/>
              </a:lnSpc>
              <a:spcBef>
                <a:spcPct val="0"/>
              </a:spcBef>
              <a:buFontTx/>
              <a:buNone/>
            </a:pPr>
            <a:endParaRPr lang="en-US" altLang="de-DE" sz="3200" b="1">
              <a:solidFill>
                <a:srgbClr val="008E83"/>
              </a:solidFill>
            </a:endParaRPr>
          </a:p>
          <a:p>
            <a:pPr algn="ctr" eaLnBrk="1" hangingPunct="1">
              <a:lnSpc>
                <a:spcPct val="100000"/>
              </a:lnSpc>
              <a:spcBef>
                <a:spcPct val="0"/>
              </a:spcBef>
              <a:buFontTx/>
              <a:buNone/>
            </a:pPr>
            <a:endParaRPr lang="en-US" altLang="de-DE" sz="3200" b="1">
              <a:solidFill>
                <a:srgbClr val="008E83"/>
              </a:solidFill>
            </a:endParaRPr>
          </a:p>
          <a:p>
            <a:pPr algn="ctr" eaLnBrk="1" hangingPunct="1">
              <a:lnSpc>
                <a:spcPct val="100000"/>
              </a:lnSpc>
              <a:spcBef>
                <a:spcPct val="0"/>
              </a:spcBef>
              <a:buFontTx/>
              <a:buNone/>
            </a:pPr>
            <a:r>
              <a:rPr lang="en-US" altLang="de-DE" sz="3200">
                <a:solidFill>
                  <a:srgbClr val="008E83"/>
                </a:solidFill>
              </a:rPr>
              <a:t>Dr. Tabea Stötter</a:t>
            </a:r>
          </a:p>
          <a:p>
            <a:pPr algn="ctr" eaLnBrk="1" hangingPunct="1">
              <a:lnSpc>
                <a:spcPct val="100000"/>
              </a:lnSpc>
              <a:spcBef>
                <a:spcPct val="0"/>
              </a:spcBef>
              <a:buFontTx/>
              <a:buNone/>
            </a:pPr>
            <a:r>
              <a:rPr lang="en-US" altLang="de-DE" sz="3200">
                <a:solidFill>
                  <a:srgbClr val="008E83"/>
                </a:solidFill>
              </a:rPr>
              <a:t>International Commission for the Protection of the Rhine (ICPR)</a:t>
            </a:r>
          </a:p>
        </p:txBody>
      </p:sp>
      <p:pic>
        <p:nvPicPr>
          <p:cNvPr id="3080" name="Grafik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025" y="2590800"/>
            <a:ext cx="2473325"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6088" y="5770563"/>
            <a:ext cx="2347912"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a:off x="249238" y="1077913"/>
            <a:ext cx="8647112" cy="12700"/>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898525" y="838200"/>
            <a:ext cx="7346950" cy="145573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it-IT" sz="2400" b="1" dirty="0" err="1">
                <a:solidFill>
                  <a:srgbClr val="008E83"/>
                </a:solidFill>
                <a:latin typeface="+mn-lt"/>
              </a:rPr>
              <a:t>European</a:t>
            </a:r>
            <a:r>
              <a:rPr lang="it-IT" sz="2400" b="1" dirty="0">
                <a:solidFill>
                  <a:srgbClr val="008E83"/>
                </a:solidFill>
                <a:latin typeface="+mn-lt"/>
              </a:rPr>
              <a:t> </a:t>
            </a:r>
            <a:r>
              <a:rPr lang="it-IT" sz="2400" b="1" dirty="0" err="1">
                <a:solidFill>
                  <a:srgbClr val="008E83"/>
                </a:solidFill>
                <a:latin typeface="+mn-lt"/>
              </a:rPr>
              <a:t>Riverprize</a:t>
            </a:r>
            <a:r>
              <a:rPr lang="it-IT" sz="2400" b="1" dirty="0">
                <a:solidFill>
                  <a:srgbClr val="008E83"/>
                </a:solidFill>
                <a:latin typeface="+mn-lt"/>
              </a:rPr>
              <a:t> 2013, Vienna (Austria) </a:t>
            </a:r>
          </a:p>
          <a:p>
            <a:pPr fontAlgn="auto">
              <a:spcAft>
                <a:spcPts val="0"/>
              </a:spcAft>
              <a:defRPr/>
            </a:pPr>
            <a:r>
              <a:rPr lang="it-IT" sz="2400" b="1" dirty="0">
                <a:solidFill>
                  <a:srgbClr val="008E83"/>
                </a:solidFill>
                <a:latin typeface="+mn-lt"/>
              </a:rPr>
              <a:t>&amp; </a:t>
            </a:r>
          </a:p>
          <a:p>
            <a:pPr fontAlgn="auto">
              <a:spcAft>
                <a:spcPts val="0"/>
              </a:spcAft>
              <a:defRPr/>
            </a:pPr>
            <a:r>
              <a:rPr lang="it-IT" sz="2400" b="1" dirty="0">
                <a:solidFill>
                  <a:srgbClr val="008E83"/>
                </a:solidFill>
                <a:latin typeface="+mn-lt"/>
              </a:rPr>
              <a:t>International </a:t>
            </a:r>
            <a:r>
              <a:rPr lang="it-IT" sz="2400" b="1" dirty="0" err="1">
                <a:solidFill>
                  <a:srgbClr val="008E83"/>
                </a:solidFill>
                <a:latin typeface="+mn-lt"/>
              </a:rPr>
              <a:t>Riverprize</a:t>
            </a:r>
            <a:r>
              <a:rPr lang="it-IT" sz="2400" b="1" dirty="0">
                <a:solidFill>
                  <a:srgbClr val="008E83"/>
                </a:solidFill>
                <a:latin typeface="+mn-lt"/>
              </a:rPr>
              <a:t> 2014, Canberra (Australia) </a:t>
            </a:r>
          </a:p>
        </p:txBody>
      </p:sp>
      <p:pic>
        <p:nvPicPr>
          <p:cNvPr id="15365"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420938"/>
            <a:ext cx="6097588"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Grafik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1150" y="19050"/>
            <a:ext cx="121285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1588" y="47625"/>
            <a:ext cx="14525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6088" y="5770563"/>
            <a:ext cx="2347912"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a:off x="249238" y="1077913"/>
            <a:ext cx="8647112" cy="12700"/>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7412" name="Title 1"/>
          <p:cNvSpPr txBox="1">
            <a:spLocks/>
          </p:cNvSpPr>
          <p:nvPr/>
        </p:nvSpPr>
        <p:spPr bwMode="auto">
          <a:xfrm>
            <a:off x="249238" y="617538"/>
            <a:ext cx="6172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pPr>
            <a:r>
              <a:rPr lang="en-US" altLang="de-DE" sz="2800" b="1">
                <a:solidFill>
                  <a:srgbClr val="008E83"/>
                </a:solidFill>
                <a:latin typeface="Calibri Light" panose="020F0302020204030204" pitchFamily="34" charset="0"/>
              </a:rPr>
              <a:t>EU Water Framework Directive (WFD)</a:t>
            </a:r>
            <a:br>
              <a:rPr lang="en-US" altLang="de-DE" sz="2800" b="1">
                <a:solidFill>
                  <a:srgbClr val="008E83"/>
                </a:solidFill>
                <a:latin typeface="Calibri Light" panose="020F0302020204030204" pitchFamily="34" charset="0"/>
              </a:rPr>
            </a:br>
            <a:r>
              <a:rPr lang="en-US" altLang="de-DE" sz="2800" b="1">
                <a:solidFill>
                  <a:srgbClr val="008E83"/>
                </a:solidFill>
                <a:latin typeface="Calibri Light" panose="020F0302020204030204" pitchFamily="34" charset="0"/>
              </a:rPr>
              <a:t>Coordination unit: river basin</a:t>
            </a:r>
          </a:p>
        </p:txBody>
      </p:sp>
      <p:sp>
        <p:nvSpPr>
          <p:cNvPr id="12293" name="Content Placeholder 2"/>
          <p:cNvSpPr txBox="1">
            <a:spLocks/>
          </p:cNvSpPr>
          <p:nvPr/>
        </p:nvSpPr>
        <p:spPr bwMode="auto">
          <a:xfrm>
            <a:off x="4533900" y="1663700"/>
            <a:ext cx="3944938"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defTabSz="914400" eaLnBrk="1" hangingPunct="1">
              <a:spcBef>
                <a:spcPct val="0"/>
              </a:spcBef>
              <a:buFont typeface="Arial" panose="020B0604020202020204" pitchFamily="34" charset="0"/>
              <a:buNone/>
              <a:defRPr/>
            </a:pPr>
            <a:r>
              <a:rPr lang="en-US" altLang="de-DE" sz="2400" dirty="0">
                <a:solidFill>
                  <a:srgbClr val="008E83"/>
                </a:solidFill>
                <a:ea typeface="Verdana" panose="020B0604030504040204" pitchFamily="34" charset="0"/>
                <a:cs typeface="Verdana" panose="020B0604030504040204" pitchFamily="34" charset="0"/>
              </a:rPr>
              <a:t>Target: „good status“ of rivers</a:t>
            </a:r>
          </a:p>
          <a:p>
            <a:pPr defTabSz="914400" eaLnBrk="1" hangingPunct="1">
              <a:spcBef>
                <a:spcPct val="0"/>
              </a:spcBef>
              <a:buFont typeface="Wingdings" panose="05000000000000000000" pitchFamily="2" charset="2"/>
              <a:buChar char="Ø"/>
              <a:defRPr/>
            </a:pPr>
            <a:endParaRPr lang="en-US" altLang="de-DE" sz="2400" dirty="0">
              <a:solidFill>
                <a:srgbClr val="008E83"/>
              </a:solidFill>
              <a:ea typeface="Verdana" panose="020B0604030504040204" pitchFamily="34" charset="0"/>
              <a:cs typeface="Verdana" panose="020B0604030504040204" pitchFamily="34" charset="0"/>
            </a:endParaRPr>
          </a:p>
          <a:p>
            <a:pPr defTabSz="914400" eaLnBrk="1" hangingPunct="1">
              <a:spcBef>
                <a:spcPct val="0"/>
              </a:spcBef>
              <a:buFont typeface="Wingdings" panose="05000000000000000000" pitchFamily="2" charset="2"/>
              <a:buChar char="Ø"/>
              <a:defRPr/>
            </a:pPr>
            <a:endParaRPr lang="en-US" altLang="de-DE" sz="2400" dirty="0">
              <a:solidFill>
                <a:srgbClr val="008E83"/>
              </a:solidFill>
              <a:ea typeface="Verdana" panose="020B0604030504040204" pitchFamily="34" charset="0"/>
              <a:cs typeface="Verdana" panose="020B0604030504040204" pitchFamily="34" charset="0"/>
            </a:endParaRPr>
          </a:p>
          <a:p>
            <a:pPr marL="0" indent="0" defTabSz="914400" eaLnBrk="1" hangingPunct="1">
              <a:spcBef>
                <a:spcPct val="0"/>
              </a:spcBef>
              <a:buFont typeface="Arial" panose="020B0604020202020204" pitchFamily="34" charset="0"/>
              <a:buNone/>
              <a:defRPr/>
            </a:pPr>
            <a:r>
              <a:rPr lang="en-US" altLang="de-DE" sz="2400" dirty="0">
                <a:solidFill>
                  <a:srgbClr val="008E83"/>
                </a:solidFill>
                <a:ea typeface="Verdana" panose="020B0604030504040204" pitchFamily="34" charset="0"/>
                <a:cs typeface="Verdana" panose="020B0604030504040204" pitchFamily="34" charset="0"/>
                <a:sym typeface="Wingdings" panose="05000000000000000000" pitchFamily="2" charset="2"/>
              </a:rPr>
              <a:t> </a:t>
            </a:r>
            <a:r>
              <a:rPr lang="en-US" altLang="de-DE" sz="2400" dirty="0">
                <a:solidFill>
                  <a:srgbClr val="008E83"/>
                </a:solidFill>
                <a:ea typeface="Verdana" panose="020B0604030504040204" pitchFamily="34" charset="0"/>
                <a:cs typeface="Verdana" panose="020B0604030504040204" pitchFamily="34" charset="0"/>
              </a:rPr>
              <a:t>1st River basin management plan 2009-2015</a:t>
            </a:r>
          </a:p>
          <a:p>
            <a:pPr defTabSz="914400" eaLnBrk="1" hangingPunct="1">
              <a:spcBef>
                <a:spcPct val="0"/>
              </a:spcBef>
              <a:buFont typeface="Wingdings" panose="05000000000000000000" pitchFamily="2" charset="2"/>
              <a:buChar char="Ø"/>
              <a:defRPr/>
            </a:pPr>
            <a:endParaRPr lang="en-US" altLang="de-DE" sz="2400" dirty="0">
              <a:solidFill>
                <a:srgbClr val="008E83"/>
              </a:solidFill>
              <a:ea typeface="Verdana" panose="020B0604030504040204" pitchFamily="34" charset="0"/>
              <a:cs typeface="Verdana" panose="020B0604030504040204" pitchFamily="34" charset="0"/>
            </a:endParaRPr>
          </a:p>
          <a:p>
            <a:pPr marL="0" indent="0" defTabSz="914400" eaLnBrk="1" hangingPunct="1">
              <a:spcBef>
                <a:spcPct val="0"/>
              </a:spcBef>
              <a:buFont typeface="Arial" panose="020B0604020202020204" pitchFamily="34" charset="0"/>
              <a:buNone/>
              <a:defRPr/>
            </a:pPr>
            <a:r>
              <a:rPr lang="en-US" altLang="de-DE" sz="2400" dirty="0">
                <a:solidFill>
                  <a:srgbClr val="008E83"/>
                </a:solidFill>
                <a:ea typeface="Verdana" panose="020B0604030504040204" pitchFamily="34" charset="0"/>
                <a:cs typeface="Verdana" panose="020B0604030504040204" pitchFamily="34" charset="0"/>
                <a:sym typeface="Wingdings" panose="05000000000000000000" pitchFamily="2" charset="2"/>
              </a:rPr>
              <a:t> </a:t>
            </a:r>
            <a:r>
              <a:rPr lang="en-US" altLang="de-DE" sz="2400" dirty="0">
                <a:solidFill>
                  <a:srgbClr val="008E83"/>
                </a:solidFill>
                <a:ea typeface="Verdana" panose="020B0604030504040204" pitchFamily="34" charset="0"/>
                <a:cs typeface="Verdana" panose="020B0604030504040204" pitchFamily="34" charset="0"/>
              </a:rPr>
              <a:t>2nd River basin management plan 2016-2021</a:t>
            </a:r>
          </a:p>
          <a:p>
            <a:pPr lvl="1" defTabSz="914400" eaLnBrk="1" hangingPunct="1">
              <a:buFont typeface="Arial" panose="020B0604020202020204" pitchFamily="34" charset="0"/>
              <a:buNone/>
              <a:defRPr/>
            </a:pPr>
            <a:endParaRPr lang="en-GB" altLang="de-DE" b="1" dirty="0">
              <a:solidFill>
                <a:srgbClr val="000066"/>
              </a:solidFill>
            </a:endParaRPr>
          </a:p>
        </p:txBody>
      </p:sp>
      <p:pic>
        <p:nvPicPr>
          <p:cNvPr id="17414"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1588" y="47625"/>
            <a:ext cx="14525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189038"/>
            <a:ext cx="3810000" cy="540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249238" y="1077913"/>
            <a:ext cx="8647112" cy="12700"/>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249238" y="439738"/>
            <a:ext cx="6172200" cy="479425"/>
          </a:xfrm>
          <a:prstGeom prst="rect">
            <a:avLst/>
          </a:prstGeom>
        </p:spPr>
        <p:txBody>
          <a:bodyPr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008E83"/>
                </a:solidFill>
              </a:rPr>
              <a:t>Future challenges</a:t>
            </a:r>
          </a:p>
        </p:txBody>
      </p:sp>
      <p:sp>
        <p:nvSpPr>
          <p:cNvPr id="9" name="Rechteck 6"/>
          <p:cNvSpPr>
            <a:spLocks noChangeArrowheads="1"/>
          </p:cNvSpPr>
          <p:nvPr/>
        </p:nvSpPr>
        <p:spPr bwMode="auto">
          <a:xfrm>
            <a:off x="249238" y="1122363"/>
            <a:ext cx="4932362"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fontAlgn="auto" hangingPunct="1">
              <a:lnSpc>
                <a:spcPct val="80000"/>
              </a:lnSpc>
              <a:spcBef>
                <a:spcPct val="0"/>
              </a:spcBef>
              <a:spcAft>
                <a:spcPts val="0"/>
              </a:spcAft>
              <a:buFontTx/>
              <a:buNone/>
              <a:defRPr/>
            </a:pPr>
            <a:endParaRPr lang="en-GB" altLang="de-DE" sz="2800" dirty="0">
              <a:solidFill>
                <a:srgbClr val="262699"/>
              </a:solidFill>
              <a:latin typeface="+mn-lt"/>
            </a:endParaRPr>
          </a:p>
          <a:p>
            <a:pPr eaLnBrk="1" fontAlgn="auto" hangingPunct="1">
              <a:lnSpc>
                <a:spcPct val="80000"/>
              </a:lnSpc>
              <a:spcBef>
                <a:spcPct val="0"/>
              </a:spcBef>
              <a:spcAft>
                <a:spcPts val="0"/>
              </a:spcAft>
              <a:buFontTx/>
              <a:buNone/>
              <a:defRPr/>
            </a:pPr>
            <a:r>
              <a:rPr lang="en-GB" altLang="de-DE" sz="2800" dirty="0">
                <a:solidFill>
                  <a:srgbClr val="008E83"/>
                </a:solidFill>
                <a:latin typeface="+mn-lt"/>
                <a:ea typeface="+mj-ea"/>
                <a:cs typeface="+mj-cs"/>
              </a:rPr>
              <a:t>Climate change: Changes in runoff and temperature</a:t>
            </a:r>
            <a:endParaRPr lang="en-US" altLang="de-DE" sz="2800" dirty="0">
              <a:solidFill>
                <a:srgbClr val="008E83"/>
              </a:solidFill>
              <a:latin typeface="+mn-lt"/>
              <a:ea typeface="+mj-ea"/>
              <a:cs typeface="+mj-cs"/>
            </a:endParaRPr>
          </a:p>
          <a:p>
            <a:pPr eaLnBrk="1" fontAlgn="auto" hangingPunct="1">
              <a:lnSpc>
                <a:spcPct val="80000"/>
              </a:lnSpc>
              <a:spcAft>
                <a:spcPts val="0"/>
              </a:spcAft>
              <a:buFontTx/>
              <a:buNone/>
              <a:defRPr/>
            </a:pPr>
            <a:endParaRPr lang="en-GB" sz="2800" dirty="0">
              <a:solidFill>
                <a:srgbClr val="008E83"/>
              </a:solidFill>
              <a:latin typeface="+mn-lt"/>
              <a:ea typeface="+mj-ea"/>
              <a:cs typeface="+mj-cs"/>
            </a:endParaRPr>
          </a:p>
          <a:p>
            <a:pPr eaLnBrk="1" fontAlgn="auto" hangingPunct="1">
              <a:lnSpc>
                <a:spcPct val="80000"/>
              </a:lnSpc>
              <a:spcAft>
                <a:spcPts val="0"/>
              </a:spcAft>
              <a:buFontTx/>
              <a:buNone/>
              <a:defRPr/>
            </a:pPr>
            <a:r>
              <a:rPr lang="en-GB" sz="2800" dirty="0">
                <a:solidFill>
                  <a:srgbClr val="008E83"/>
                </a:solidFill>
                <a:latin typeface="+mn-lt"/>
                <a:ea typeface="+mj-ea"/>
                <a:cs typeface="+mj-cs"/>
              </a:rPr>
              <a:t>Water quality: New substances (micropollutants), new methods, </a:t>
            </a:r>
            <a:r>
              <a:rPr lang="en-GB" sz="2800" dirty="0" err="1">
                <a:solidFill>
                  <a:srgbClr val="008E83"/>
                </a:solidFill>
                <a:latin typeface="+mn-lt"/>
                <a:ea typeface="+mj-ea"/>
                <a:cs typeface="+mj-cs"/>
              </a:rPr>
              <a:t>microplastics</a:t>
            </a:r>
            <a:r>
              <a:rPr lang="en-GB" sz="2800" dirty="0">
                <a:solidFill>
                  <a:srgbClr val="008E83"/>
                </a:solidFill>
                <a:latin typeface="+mn-lt"/>
                <a:ea typeface="+mj-ea"/>
                <a:cs typeface="+mj-cs"/>
              </a:rPr>
              <a:t> </a:t>
            </a:r>
          </a:p>
          <a:p>
            <a:pPr eaLnBrk="1" fontAlgn="auto" hangingPunct="1">
              <a:lnSpc>
                <a:spcPct val="80000"/>
              </a:lnSpc>
              <a:spcBef>
                <a:spcPct val="0"/>
              </a:spcBef>
              <a:spcAft>
                <a:spcPts val="0"/>
              </a:spcAft>
              <a:buFontTx/>
              <a:buNone/>
              <a:defRPr/>
            </a:pPr>
            <a:endParaRPr lang="de-DE" altLang="de-DE" sz="2800" dirty="0">
              <a:solidFill>
                <a:srgbClr val="008E83"/>
              </a:solidFill>
              <a:latin typeface="+mn-lt"/>
              <a:ea typeface="+mj-ea"/>
              <a:cs typeface="+mj-cs"/>
            </a:endParaRPr>
          </a:p>
          <a:p>
            <a:pPr eaLnBrk="1" fontAlgn="auto" hangingPunct="1">
              <a:lnSpc>
                <a:spcPct val="80000"/>
              </a:lnSpc>
              <a:spcBef>
                <a:spcPct val="0"/>
              </a:spcBef>
              <a:spcAft>
                <a:spcPts val="0"/>
              </a:spcAft>
              <a:buFontTx/>
              <a:buNone/>
              <a:defRPr/>
            </a:pPr>
            <a:r>
              <a:rPr lang="en-GB" sz="2800" dirty="0">
                <a:solidFill>
                  <a:srgbClr val="008E83"/>
                </a:solidFill>
                <a:latin typeface="+mn-lt"/>
                <a:ea typeface="+mj-ea"/>
                <a:cs typeface="+mj-cs"/>
              </a:rPr>
              <a:t>Contamination of fish: Coordinated measuring programme</a:t>
            </a:r>
            <a:r>
              <a:rPr lang="de-DE" sz="2800" dirty="0">
                <a:solidFill>
                  <a:srgbClr val="008E83"/>
                </a:solidFill>
                <a:latin typeface="+mn-lt"/>
                <a:ea typeface="+mj-ea"/>
                <a:cs typeface="+mj-cs"/>
              </a:rPr>
              <a:t> </a:t>
            </a:r>
            <a:r>
              <a:rPr lang="en-GB" altLang="de-DE" sz="2800" dirty="0">
                <a:solidFill>
                  <a:srgbClr val="008E83"/>
                </a:solidFill>
                <a:latin typeface="+mn-lt"/>
                <a:ea typeface="+mj-ea"/>
                <a:cs typeface="+mj-cs"/>
              </a:rPr>
              <a:t>2015</a:t>
            </a:r>
          </a:p>
          <a:p>
            <a:pPr eaLnBrk="1" fontAlgn="auto" hangingPunct="1">
              <a:lnSpc>
                <a:spcPct val="80000"/>
              </a:lnSpc>
              <a:spcBef>
                <a:spcPct val="0"/>
              </a:spcBef>
              <a:spcAft>
                <a:spcPts val="0"/>
              </a:spcAft>
              <a:buFontTx/>
              <a:buNone/>
              <a:defRPr/>
            </a:pPr>
            <a:endParaRPr lang="en-GB" altLang="de-DE" sz="2800" dirty="0">
              <a:solidFill>
                <a:srgbClr val="008E83"/>
              </a:solidFill>
              <a:latin typeface="+mn-lt"/>
              <a:ea typeface="+mj-ea"/>
              <a:cs typeface="+mj-cs"/>
            </a:endParaRPr>
          </a:p>
          <a:p>
            <a:pPr eaLnBrk="1" fontAlgn="auto" hangingPunct="1">
              <a:lnSpc>
                <a:spcPct val="80000"/>
              </a:lnSpc>
              <a:spcBef>
                <a:spcPct val="0"/>
              </a:spcBef>
              <a:spcAft>
                <a:spcPts val="0"/>
              </a:spcAft>
              <a:buFontTx/>
              <a:buNone/>
              <a:defRPr/>
            </a:pPr>
            <a:r>
              <a:rPr lang="en-GB" altLang="de-DE" sz="2800" dirty="0">
                <a:solidFill>
                  <a:srgbClr val="008E83"/>
                </a:solidFill>
                <a:latin typeface="+mn-lt"/>
                <a:ea typeface="+mj-ea"/>
                <a:cs typeface="+mj-cs"/>
              </a:rPr>
              <a:t>Ecological continuity:</a:t>
            </a:r>
          </a:p>
          <a:p>
            <a:pPr eaLnBrk="1" fontAlgn="auto" hangingPunct="1">
              <a:lnSpc>
                <a:spcPct val="80000"/>
              </a:lnSpc>
              <a:spcBef>
                <a:spcPct val="0"/>
              </a:spcBef>
              <a:spcAft>
                <a:spcPts val="0"/>
              </a:spcAft>
              <a:buFontTx/>
              <a:buNone/>
              <a:defRPr/>
            </a:pPr>
            <a:r>
              <a:rPr lang="en-GB" altLang="de-DE" sz="2800" dirty="0">
                <a:solidFill>
                  <a:srgbClr val="008E83"/>
                </a:solidFill>
                <a:latin typeface="+mn-lt"/>
                <a:ea typeface="+mj-ea"/>
                <a:cs typeface="+mj-cs"/>
              </a:rPr>
              <a:t>Migration of fish up- and downstream</a:t>
            </a:r>
            <a:endParaRPr lang="de-DE" altLang="de-DE" sz="2800" dirty="0">
              <a:solidFill>
                <a:srgbClr val="008E83"/>
              </a:solidFill>
              <a:latin typeface="+mn-lt"/>
              <a:ea typeface="+mj-ea"/>
              <a:cs typeface="+mj-cs"/>
            </a:endParaRPr>
          </a:p>
        </p:txBody>
      </p:sp>
      <p:grpSp>
        <p:nvGrpSpPr>
          <p:cNvPr id="18437" name="Groep 1"/>
          <p:cNvGrpSpPr>
            <a:grpSpLocks/>
          </p:cNvGrpSpPr>
          <p:nvPr/>
        </p:nvGrpSpPr>
        <p:grpSpPr bwMode="auto">
          <a:xfrm>
            <a:off x="5291138" y="4233863"/>
            <a:ext cx="3527425" cy="1011237"/>
            <a:chOff x="5076825" y="2734369"/>
            <a:chExt cx="3527425" cy="1011238"/>
          </a:xfrm>
        </p:grpSpPr>
        <p:pic>
          <p:nvPicPr>
            <p:cNvPr id="18442" name="Picture 6" descr="2008-09-24 007 bea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3975" y="2737546"/>
              <a:ext cx="2200275" cy="100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6825" y="2734369"/>
              <a:ext cx="136842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pic>
        <p:nvPicPr>
          <p:cNvPr id="18438" name="Picture 2" descr="Z:\Fotoarchiv\Themenfotos\Ökologie\Durchgängigkeit\Iffezheim_ONEM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1138" y="5519738"/>
            <a:ext cx="35274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1588" y="47625"/>
            <a:ext cx="14525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Grafik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94313" y="1150938"/>
            <a:ext cx="3563937"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4" descr="Mikroverunreinigung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1138" y="3070225"/>
            <a:ext cx="35274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6088" y="5770563"/>
            <a:ext cx="2347912"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a:off x="249238" y="1077913"/>
            <a:ext cx="8647112" cy="12700"/>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249238" y="439738"/>
            <a:ext cx="6172200" cy="479425"/>
          </a:xfrm>
          <a:prstGeom prst="rect">
            <a:avLst/>
          </a:prstGeom>
        </p:spPr>
        <p:txBody>
          <a:bodyPr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008E83"/>
                </a:solidFill>
              </a:rPr>
              <a:t>Micropollutants – mandate </a:t>
            </a:r>
          </a:p>
        </p:txBody>
      </p:sp>
      <p:sp>
        <p:nvSpPr>
          <p:cNvPr id="9" name="Content Placeholder 2"/>
          <p:cNvSpPr txBox="1">
            <a:spLocks/>
          </p:cNvSpPr>
          <p:nvPr/>
        </p:nvSpPr>
        <p:spPr>
          <a:xfrm>
            <a:off x="249238" y="1304925"/>
            <a:ext cx="8204200" cy="483711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ct val="0"/>
              </a:spcBef>
              <a:defRPr/>
            </a:pPr>
            <a:r>
              <a:rPr lang="en-US" altLang="de-DE" b="1" dirty="0">
                <a:solidFill>
                  <a:srgbClr val="008E83"/>
                </a:solidFill>
                <a:ea typeface="Verdana" panose="020B0604030504040204" pitchFamily="34" charset="0"/>
                <a:cs typeface="Verdana" panose="020B0604030504040204" pitchFamily="34" charset="0"/>
              </a:rPr>
              <a:t>Conference of ministers October 2007:</a:t>
            </a:r>
            <a:endParaRPr lang="en-US" altLang="de-DE" dirty="0">
              <a:solidFill>
                <a:srgbClr val="008E83"/>
              </a:solidFill>
              <a:ea typeface="Verdana" panose="020B0604030504040204" pitchFamily="34" charset="0"/>
              <a:cs typeface="Verdana" panose="020B0604030504040204" pitchFamily="34" charset="0"/>
            </a:endParaRPr>
          </a:p>
          <a:p>
            <a:pPr marL="447675" indent="-447675" algn="l">
              <a:spcBef>
                <a:spcPct val="0"/>
              </a:spcBef>
              <a:buFont typeface="Wingdings" pitchFamily="2" charset="2"/>
              <a:buChar char="Ø"/>
              <a:defRPr/>
            </a:pPr>
            <a:endParaRPr lang="en-US" altLang="de-DE" dirty="0">
              <a:solidFill>
                <a:srgbClr val="008E83"/>
              </a:solidFill>
              <a:ea typeface="Verdana" panose="020B0604030504040204" pitchFamily="34" charset="0"/>
              <a:cs typeface="Verdana" panose="020B0604030504040204" pitchFamily="34" charset="0"/>
            </a:endParaRPr>
          </a:p>
          <a:p>
            <a:pPr algn="l">
              <a:spcBef>
                <a:spcPct val="0"/>
              </a:spcBef>
              <a:defRPr/>
            </a:pPr>
            <a:r>
              <a:rPr lang="en-US" altLang="de-DE" dirty="0">
                <a:solidFill>
                  <a:srgbClr val="008E83"/>
                </a:solidFill>
                <a:ea typeface="Verdana" panose="020B0604030504040204" pitchFamily="34" charset="0"/>
                <a:cs typeface="Verdana" panose="020B0604030504040204" pitchFamily="34" charset="0"/>
              </a:rPr>
              <a:t>„to develop a </a:t>
            </a:r>
            <a:r>
              <a:rPr lang="en-US" altLang="de-DE" b="1" dirty="0">
                <a:solidFill>
                  <a:srgbClr val="008E83"/>
                </a:solidFill>
                <a:ea typeface="Verdana" panose="020B0604030504040204" pitchFamily="34" charset="0"/>
                <a:cs typeface="Verdana" panose="020B0604030504040204" pitchFamily="34" charset="0"/>
              </a:rPr>
              <a:t>joint and comprehensive strategy for reducing and avoiding micro-pollutant inputs </a:t>
            </a:r>
            <a:r>
              <a:rPr lang="en-US" altLang="de-DE" dirty="0">
                <a:solidFill>
                  <a:srgbClr val="008E83"/>
                </a:solidFill>
                <a:ea typeface="Verdana" panose="020B0604030504040204" pitchFamily="34" charset="0"/>
                <a:cs typeface="Verdana" panose="020B0604030504040204" pitchFamily="34" charset="0"/>
              </a:rPr>
              <a:t>from urban wastewater and other sources into the Rhine and its tributaries by improving knowledge on emissions, eco-toxicological reactions in nature and to draft suitable treatment methods“</a:t>
            </a:r>
          </a:p>
          <a:p>
            <a:pPr lvl="1" algn="l" fontAlgn="auto">
              <a:spcAft>
                <a:spcPts val="0"/>
              </a:spcAft>
              <a:defRPr/>
            </a:pPr>
            <a:endParaRPr lang="en-GB" altLang="de-DE" sz="2400" b="1" dirty="0">
              <a:solidFill>
                <a:srgbClr val="000066"/>
              </a:solidFill>
            </a:endParaRPr>
          </a:p>
        </p:txBody>
      </p:sp>
      <p:pic>
        <p:nvPicPr>
          <p:cNvPr id="1946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1588" y="47625"/>
            <a:ext cx="14525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20925" y="3919538"/>
            <a:ext cx="4060825"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6088" y="5770563"/>
            <a:ext cx="2347912"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a:off x="249238" y="1077913"/>
            <a:ext cx="8647112" cy="12700"/>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249238" y="439738"/>
            <a:ext cx="6172200" cy="479425"/>
          </a:xfrm>
          <a:prstGeom prst="rect">
            <a:avLst/>
          </a:prstGeom>
        </p:spPr>
        <p:txBody>
          <a:bodyPr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008E83"/>
                </a:solidFill>
              </a:rPr>
              <a:t>Strategy micropollutants </a:t>
            </a:r>
          </a:p>
        </p:txBody>
      </p:sp>
      <p:sp>
        <p:nvSpPr>
          <p:cNvPr id="10" name="Tekstvak 1"/>
          <p:cNvSpPr txBox="1">
            <a:spLocks noChangeArrowheads="1"/>
          </p:cNvSpPr>
          <p:nvPr/>
        </p:nvSpPr>
        <p:spPr bwMode="auto">
          <a:xfrm>
            <a:off x="611188" y="1470025"/>
            <a:ext cx="8424862" cy="4370388"/>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Times New Roman" pitchFamily="18" charset="0"/>
              </a:defRPr>
            </a:lvl1pPr>
            <a:lvl2pPr marL="541338" indent="-360363">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auto" hangingPunct="1">
              <a:spcBef>
                <a:spcPts val="0"/>
              </a:spcBef>
              <a:spcAft>
                <a:spcPts val="0"/>
              </a:spcAft>
              <a:defRPr/>
            </a:pPr>
            <a:r>
              <a:rPr lang="en-GB" altLang="nl-NL" sz="2000" b="1" dirty="0">
                <a:solidFill>
                  <a:srgbClr val="008E83"/>
                </a:solidFill>
                <a:latin typeface="+mn-lt"/>
                <a:ea typeface="Verdana" panose="020B0604030504040204" pitchFamily="34" charset="0"/>
                <a:cs typeface="Verdana" panose="020B0604030504040204" pitchFamily="34" charset="0"/>
              </a:rPr>
              <a:t>Approach:</a:t>
            </a:r>
          </a:p>
          <a:p>
            <a:pPr eaLnBrk="1" fontAlgn="auto" hangingPunct="1">
              <a:spcBef>
                <a:spcPts val="0"/>
              </a:spcBef>
              <a:spcAft>
                <a:spcPts val="0"/>
              </a:spcAft>
              <a:defRPr/>
            </a:pPr>
            <a:endParaRPr lang="en-GB" altLang="nl-NL" sz="2000" dirty="0">
              <a:solidFill>
                <a:srgbClr val="008E83"/>
              </a:solidFill>
              <a:latin typeface="+mn-lt"/>
              <a:ea typeface="Verdana" panose="020B0604030504040204" pitchFamily="34" charset="0"/>
              <a:cs typeface="Verdana" panose="020B0604030504040204" pitchFamily="34" charset="0"/>
            </a:endParaRPr>
          </a:p>
          <a:p>
            <a:pPr lvl="1" eaLnBrk="1" fontAlgn="auto" hangingPunct="1">
              <a:spcBef>
                <a:spcPts val="0"/>
              </a:spcBef>
              <a:spcAft>
                <a:spcPts val="0"/>
              </a:spcAft>
              <a:buFont typeface="Wingdings" pitchFamily="2" charset="2"/>
              <a:buChar char="ü"/>
              <a:defRPr/>
            </a:pPr>
            <a:r>
              <a:rPr lang="en-GB" altLang="nl-NL" sz="2000" dirty="0">
                <a:solidFill>
                  <a:srgbClr val="008E83"/>
                </a:solidFill>
                <a:latin typeface="+mn-lt"/>
                <a:ea typeface="Verdana" panose="020B0604030504040204" pitchFamily="34" charset="0"/>
                <a:cs typeface="Verdana" panose="020B0604030504040204" pitchFamily="34" charset="0"/>
              </a:rPr>
              <a:t>Selection of substances / groups of substances</a:t>
            </a:r>
          </a:p>
          <a:p>
            <a:pPr lvl="1" eaLnBrk="1" fontAlgn="auto" hangingPunct="1">
              <a:spcBef>
                <a:spcPts val="0"/>
              </a:spcBef>
              <a:spcAft>
                <a:spcPts val="0"/>
              </a:spcAft>
              <a:buFont typeface="Wingdings" pitchFamily="2" charset="2"/>
              <a:buChar char="ü"/>
              <a:defRPr/>
            </a:pPr>
            <a:endParaRPr lang="en-GB" altLang="nl-NL" sz="2000" dirty="0">
              <a:solidFill>
                <a:srgbClr val="008E83"/>
              </a:solidFill>
              <a:latin typeface="+mn-lt"/>
              <a:ea typeface="Verdana" panose="020B0604030504040204" pitchFamily="34" charset="0"/>
              <a:cs typeface="Verdana" panose="020B0604030504040204" pitchFamily="34" charset="0"/>
            </a:endParaRPr>
          </a:p>
          <a:p>
            <a:pPr lvl="1" eaLnBrk="1" fontAlgn="auto" hangingPunct="1">
              <a:spcBef>
                <a:spcPts val="0"/>
              </a:spcBef>
              <a:spcAft>
                <a:spcPts val="0"/>
              </a:spcAft>
              <a:buFont typeface="Wingdings" pitchFamily="2" charset="2"/>
              <a:buChar char="ü"/>
              <a:defRPr/>
            </a:pPr>
            <a:r>
              <a:rPr lang="en-GB" altLang="nl-NL" sz="2000" dirty="0">
                <a:solidFill>
                  <a:srgbClr val="008E83"/>
                </a:solidFill>
                <a:latin typeface="+mn-lt"/>
                <a:ea typeface="Verdana" panose="020B0604030504040204" pitchFamily="34" charset="0"/>
                <a:cs typeface="Verdana" panose="020B0604030504040204" pitchFamily="34" charset="0"/>
              </a:rPr>
              <a:t>Inventory of data and information</a:t>
            </a:r>
          </a:p>
          <a:p>
            <a:pPr lvl="1" eaLnBrk="1" fontAlgn="auto" hangingPunct="1">
              <a:spcBef>
                <a:spcPts val="0"/>
              </a:spcBef>
              <a:spcAft>
                <a:spcPts val="0"/>
              </a:spcAft>
              <a:buFont typeface="Wingdings" pitchFamily="2" charset="2"/>
              <a:buChar char="ü"/>
              <a:defRPr/>
            </a:pPr>
            <a:endParaRPr lang="en-GB" altLang="nl-NL" sz="2000" dirty="0">
              <a:solidFill>
                <a:srgbClr val="008E83"/>
              </a:solidFill>
              <a:latin typeface="+mn-lt"/>
              <a:ea typeface="Verdana" panose="020B0604030504040204" pitchFamily="34" charset="0"/>
              <a:cs typeface="Verdana" panose="020B0604030504040204" pitchFamily="34" charset="0"/>
            </a:endParaRPr>
          </a:p>
          <a:p>
            <a:pPr lvl="1" eaLnBrk="1" fontAlgn="auto" hangingPunct="1">
              <a:spcBef>
                <a:spcPts val="0"/>
              </a:spcBef>
              <a:spcAft>
                <a:spcPts val="0"/>
              </a:spcAft>
              <a:buFont typeface="Wingdings" pitchFamily="2" charset="2"/>
              <a:buChar char="ü"/>
              <a:defRPr/>
            </a:pPr>
            <a:r>
              <a:rPr lang="en-GB" altLang="nl-NL" sz="2000" dirty="0">
                <a:solidFill>
                  <a:srgbClr val="008E83"/>
                </a:solidFill>
                <a:latin typeface="+mn-lt"/>
                <a:ea typeface="Verdana" panose="020B0604030504040204" pitchFamily="34" charset="0"/>
                <a:cs typeface="Verdana" panose="020B0604030504040204" pitchFamily="34" charset="0"/>
              </a:rPr>
              <a:t>Assessment of information for each substance / group of substances</a:t>
            </a:r>
          </a:p>
          <a:p>
            <a:pPr lvl="1" eaLnBrk="1" fontAlgn="auto" hangingPunct="1">
              <a:spcBef>
                <a:spcPts val="0"/>
              </a:spcBef>
              <a:spcAft>
                <a:spcPts val="0"/>
              </a:spcAft>
              <a:buFont typeface="Wingdings" pitchFamily="2" charset="2"/>
              <a:buChar char="ü"/>
              <a:defRPr/>
            </a:pPr>
            <a:endParaRPr lang="en-GB" altLang="nl-NL" sz="2000" dirty="0">
              <a:solidFill>
                <a:srgbClr val="008E83"/>
              </a:solidFill>
              <a:latin typeface="+mn-lt"/>
              <a:ea typeface="Verdana" panose="020B0604030504040204" pitchFamily="34" charset="0"/>
              <a:cs typeface="Verdana" panose="020B0604030504040204" pitchFamily="34" charset="0"/>
            </a:endParaRPr>
          </a:p>
          <a:p>
            <a:pPr lvl="1" eaLnBrk="1" fontAlgn="auto" hangingPunct="1">
              <a:spcBef>
                <a:spcPts val="0"/>
              </a:spcBef>
              <a:spcAft>
                <a:spcPts val="0"/>
              </a:spcAft>
              <a:buFont typeface="Wingdings" pitchFamily="2" charset="2"/>
              <a:buChar char="ü"/>
              <a:defRPr/>
            </a:pPr>
            <a:r>
              <a:rPr lang="en-GB" altLang="nl-NL" sz="2000" dirty="0">
                <a:solidFill>
                  <a:srgbClr val="008E83"/>
                </a:solidFill>
                <a:latin typeface="+mn-lt"/>
                <a:ea typeface="Verdana" panose="020B0604030504040204" pitchFamily="34" charset="0"/>
                <a:cs typeface="Verdana" panose="020B0604030504040204" pitchFamily="34" charset="0"/>
              </a:rPr>
              <a:t>Synthesis of assessments</a:t>
            </a:r>
          </a:p>
          <a:p>
            <a:pPr lvl="1" eaLnBrk="1" fontAlgn="auto" hangingPunct="1">
              <a:spcBef>
                <a:spcPts val="0"/>
              </a:spcBef>
              <a:spcAft>
                <a:spcPts val="0"/>
              </a:spcAft>
              <a:buFont typeface="Wingdings" pitchFamily="2" charset="2"/>
              <a:buChar char="ü"/>
              <a:defRPr/>
            </a:pPr>
            <a:endParaRPr lang="en-GB" altLang="nl-NL" sz="2000" dirty="0">
              <a:solidFill>
                <a:srgbClr val="008E83"/>
              </a:solidFill>
              <a:latin typeface="+mn-lt"/>
              <a:ea typeface="Verdana" panose="020B0604030504040204" pitchFamily="34" charset="0"/>
              <a:cs typeface="Verdana" panose="020B0604030504040204" pitchFamily="34" charset="0"/>
            </a:endParaRPr>
          </a:p>
          <a:p>
            <a:pPr lvl="1" eaLnBrk="1" fontAlgn="auto" hangingPunct="1">
              <a:spcBef>
                <a:spcPts val="0"/>
              </a:spcBef>
              <a:spcAft>
                <a:spcPts val="0"/>
              </a:spcAft>
              <a:buFont typeface="Wingdings" pitchFamily="2" charset="2"/>
              <a:buChar char="ü"/>
              <a:defRPr/>
            </a:pPr>
            <a:r>
              <a:rPr lang="en-GB" altLang="nl-NL" sz="2000" dirty="0">
                <a:solidFill>
                  <a:srgbClr val="008E83"/>
                </a:solidFill>
                <a:latin typeface="+mn-lt"/>
                <a:ea typeface="Verdana" panose="020B0604030504040204" pitchFamily="34" charset="0"/>
                <a:cs typeface="Verdana" panose="020B0604030504040204" pitchFamily="34" charset="0"/>
              </a:rPr>
              <a:t>Decisions for measures and action: Conference of ministers 2013</a:t>
            </a:r>
          </a:p>
          <a:p>
            <a:pPr lvl="1" eaLnBrk="1" fontAlgn="auto" hangingPunct="1">
              <a:spcBef>
                <a:spcPts val="0"/>
              </a:spcBef>
              <a:spcAft>
                <a:spcPts val="0"/>
              </a:spcAft>
              <a:buFont typeface="Arial" charset="0"/>
              <a:buChar char="•"/>
              <a:defRPr/>
            </a:pPr>
            <a:endParaRPr lang="en-GB" altLang="nl-NL" sz="2000" dirty="0">
              <a:solidFill>
                <a:srgbClr val="008E83"/>
              </a:solidFill>
              <a:latin typeface="+mn-lt"/>
              <a:ea typeface="Verdana" panose="020B0604030504040204" pitchFamily="34" charset="0"/>
              <a:cs typeface="Verdana" panose="020B0604030504040204" pitchFamily="34" charset="0"/>
            </a:endParaRPr>
          </a:p>
          <a:p>
            <a:pPr lvl="1" eaLnBrk="1" fontAlgn="auto" hangingPunct="1">
              <a:spcBef>
                <a:spcPts val="0"/>
              </a:spcBef>
              <a:spcAft>
                <a:spcPts val="0"/>
              </a:spcAft>
              <a:buFont typeface="Arial" charset="0"/>
              <a:buChar char="•"/>
              <a:defRPr/>
            </a:pPr>
            <a:r>
              <a:rPr lang="en-GB" altLang="nl-NL" sz="2000" dirty="0">
                <a:solidFill>
                  <a:srgbClr val="008E83"/>
                </a:solidFill>
                <a:latin typeface="+mn-lt"/>
                <a:ea typeface="Verdana" panose="020B0604030504040204" pitchFamily="34" charset="0"/>
                <a:cs typeface="Verdana" panose="020B0604030504040204" pitchFamily="34" charset="0"/>
              </a:rPr>
              <a:t>Diffuse sources – example pesticides 2016</a:t>
            </a:r>
          </a:p>
          <a:p>
            <a:pPr eaLnBrk="1" fontAlgn="auto" hangingPunct="1">
              <a:spcBef>
                <a:spcPts val="0"/>
              </a:spcBef>
              <a:spcAft>
                <a:spcPts val="0"/>
              </a:spcAft>
              <a:buFont typeface="Arial" charset="0"/>
              <a:buChar char="•"/>
              <a:defRPr/>
            </a:pPr>
            <a:endParaRPr lang="de-DE" altLang="de-DE" sz="1800" dirty="0">
              <a:solidFill>
                <a:srgbClr val="000099"/>
              </a:solidFill>
              <a:latin typeface="Verdana" pitchFamily="34" charset="0"/>
            </a:endParaRPr>
          </a:p>
        </p:txBody>
      </p:sp>
      <p:pic>
        <p:nvPicPr>
          <p:cNvPr id="2048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1588" y="47625"/>
            <a:ext cx="14525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249238" y="1077913"/>
            <a:ext cx="8647112" cy="12700"/>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249238" y="439738"/>
            <a:ext cx="6172200" cy="479425"/>
          </a:xfrm>
          <a:prstGeom prst="rect">
            <a:avLst/>
          </a:prstGeom>
        </p:spPr>
        <p:txBody>
          <a:bodyPr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008E83"/>
                </a:solidFill>
              </a:rPr>
              <a:t>Strategy micropollutants - publications</a:t>
            </a:r>
          </a:p>
        </p:txBody>
      </p:sp>
      <p:sp>
        <p:nvSpPr>
          <p:cNvPr id="7" name="Tekstvak 1"/>
          <p:cNvSpPr txBox="1">
            <a:spLocks noChangeArrowheads="1"/>
          </p:cNvSpPr>
          <p:nvPr/>
        </p:nvSpPr>
        <p:spPr bwMode="auto">
          <a:xfrm>
            <a:off x="249238" y="1125538"/>
            <a:ext cx="7993062" cy="5354637"/>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Times New Roman" pitchFamily="18" charset="0"/>
              </a:defRPr>
            </a:lvl1pPr>
            <a:lvl2pPr marL="361950" indent="-180975">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auto" hangingPunct="1">
              <a:spcBef>
                <a:spcPts val="0"/>
              </a:spcBef>
              <a:spcAft>
                <a:spcPts val="0"/>
              </a:spcAft>
              <a:defRPr/>
            </a:pPr>
            <a:r>
              <a:rPr lang="en-US" sz="1800" b="1" dirty="0">
                <a:solidFill>
                  <a:srgbClr val="008E83"/>
                </a:solidFill>
                <a:latin typeface="+mn-lt"/>
                <a:ea typeface="Verdana" panose="020B0604030504040204" pitchFamily="34" charset="0"/>
                <a:cs typeface="Verdana" panose="020B0604030504040204" pitchFamily="34" charset="0"/>
              </a:rPr>
              <a:t>Assessment reports:</a:t>
            </a:r>
            <a:endParaRPr lang="en-US" altLang="nl-NL" sz="1800" dirty="0">
              <a:solidFill>
                <a:srgbClr val="008E83"/>
              </a:solidFill>
              <a:latin typeface="+mn-lt"/>
              <a:ea typeface="Verdana" panose="020B0604030504040204" pitchFamily="34" charset="0"/>
              <a:cs typeface="Verdana" panose="020B0604030504040204" pitchFamily="34" charset="0"/>
            </a:endParaRPr>
          </a:p>
          <a:p>
            <a:pPr lvl="1" eaLnBrk="1" fontAlgn="auto" hangingPunct="1">
              <a:spcBef>
                <a:spcPts val="1200"/>
              </a:spcBef>
              <a:spcAft>
                <a:spcPts val="0"/>
              </a:spcAft>
              <a:buFont typeface="Wingdings" pitchFamily="2" charset="2"/>
              <a:buChar char="ü"/>
              <a:defRPr/>
            </a:pPr>
            <a:r>
              <a:rPr lang="en-US" altLang="nl-NL" sz="1800" b="1" dirty="0">
                <a:solidFill>
                  <a:srgbClr val="008E83"/>
                </a:solidFill>
                <a:latin typeface="+mn-lt"/>
                <a:ea typeface="Verdana" panose="020B0604030504040204" pitchFamily="34" charset="0"/>
                <a:cs typeface="Verdana" panose="020B0604030504040204" pitchFamily="34" charset="0"/>
              </a:rPr>
              <a:t>Medicinal products for human use </a:t>
            </a:r>
            <a:br>
              <a:rPr lang="en-US" altLang="nl-NL" sz="1800" dirty="0">
                <a:solidFill>
                  <a:srgbClr val="008E83"/>
                </a:solidFill>
                <a:latin typeface="+mn-lt"/>
                <a:ea typeface="Verdana" panose="020B0604030504040204" pitchFamily="34" charset="0"/>
                <a:cs typeface="Verdana" panose="020B0604030504040204" pitchFamily="34" charset="0"/>
              </a:rPr>
            </a:br>
            <a:r>
              <a:rPr lang="en-US" altLang="nl-NL" sz="1800" dirty="0">
                <a:solidFill>
                  <a:srgbClr val="008E83"/>
                </a:solidFill>
                <a:latin typeface="+mn-lt"/>
                <a:ea typeface="Verdana" panose="020B0604030504040204" pitchFamily="34" charset="0"/>
                <a:cs typeface="Verdana" panose="020B0604030504040204" pitchFamily="34" charset="0"/>
              </a:rPr>
              <a:t>(Report 182)</a:t>
            </a:r>
          </a:p>
          <a:p>
            <a:pPr lvl="1" eaLnBrk="1" fontAlgn="auto" hangingPunct="1">
              <a:spcBef>
                <a:spcPts val="1200"/>
              </a:spcBef>
              <a:spcAft>
                <a:spcPts val="0"/>
              </a:spcAft>
              <a:buFont typeface="Wingdings" pitchFamily="2" charset="2"/>
              <a:buChar char="ü"/>
              <a:defRPr/>
            </a:pPr>
            <a:r>
              <a:rPr lang="en-US" altLang="nl-NL" sz="1800" b="1" dirty="0" err="1">
                <a:solidFill>
                  <a:srgbClr val="008E83"/>
                </a:solidFill>
                <a:latin typeface="+mn-lt"/>
                <a:ea typeface="Verdana" panose="020B0604030504040204" pitchFamily="34" charset="0"/>
                <a:cs typeface="Verdana" panose="020B0604030504040204" pitchFamily="34" charset="0"/>
              </a:rPr>
              <a:t>Biocidal</a:t>
            </a:r>
            <a:r>
              <a:rPr lang="en-US" altLang="nl-NL" sz="1800" b="1" dirty="0">
                <a:solidFill>
                  <a:srgbClr val="008E83"/>
                </a:solidFill>
                <a:latin typeface="+mn-lt"/>
                <a:ea typeface="Verdana" panose="020B0604030504040204" pitchFamily="34" charset="0"/>
                <a:cs typeface="Verdana" panose="020B0604030504040204" pitchFamily="34" charset="0"/>
              </a:rPr>
              <a:t> products and anti-corrosive </a:t>
            </a:r>
            <a:br>
              <a:rPr lang="en-US" altLang="nl-NL" sz="1800" b="1" dirty="0">
                <a:solidFill>
                  <a:srgbClr val="008E83"/>
                </a:solidFill>
                <a:latin typeface="+mn-lt"/>
                <a:ea typeface="Verdana" panose="020B0604030504040204" pitchFamily="34" charset="0"/>
                <a:cs typeface="Verdana" panose="020B0604030504040204" pitchFamily="34" charset="0"/>
              </a:rPr>
            </a:br>
            <a:r>
              <a:rPr lang="en-US" altLang="nl-NL" sz="1800" b="1" dirty="0">
                <a:solidFill>
                  <a:srgbClr val="008E83"/>
                </a:solidFill>
                <a:latin typeface="+mn-lt"/>
                <a:ea typeface="Verdana" panose="020B0604030504040204" pitchFamily="34" charset="0"/>
                <a:cs typeface="Verdana" panose="020B0604030504040204" pitchFamily="34" charset="0"/>
              </a:rPr>
              <a:t>agents </a:t>
            </a:r>
            <a:r>
              <a:rPr lang="en-US" altLang="nl-NL" sz="1800" dirty="0">
                <a:solidFill>
                  <a:srgbClr val="008E83"/>
                </a:solidFill>
                <a:latin typeface="+mn-lt"/>
                <a:ea typeface="Verdana" panose="020B0604030504040204" pitchFamily="34" charset="0"/>
                <a:cs typeface="Verdana" panose="020B0604030504040204" pitchFamily="34" charset="0"/>
              </a:rPr>
              <a:t>(Report 183)</a:t>
            </a:r>
          </a:p>
          <a:p>
            <a:pPr lvl="1" eaLnBrk="1" fontAlgn="auto" hangingPunct="1">
              <a:spcBef>
                <a:spcPts val="1200"/>
              </a:spcBef>
              <a:spcAft>
                <a:spcPts val="0"/>
              </a:spcAft>
              <a:buFont typeface="Wingdings" pitchFamily="2" charset="2"/>
              <a:buChar char="ü"/>
              <a:defRPr/>
            </a:pPr>
            <a:r>
              <a:rPr lang="en-US" altLang="nl-NL" sz="1800" b="1" dirty="0">
                <a:solidFill>
                  <a:srgbClr val="008E83"/>
                </a:solidFill>
                <a:latin typeface="+mn-lt"/>
                <a:ea typeface="Verdana" panose="020B0604030504040204" pitchFamily="34" charset="0"/>
                <a:cs typeface="Verdana" panose="020B0604030504040204" pitchFamily="34" charset="0"/>
              </a:rPr>
              <a:t>Estrogens</a:t>
            </a:r>
            <a:r>
              <a:rPr lang="en-US" altLang="nl-NL" sz="1800" dirty="0">
                <a:solidFill>
                  <a:srgbClr val="008E83"/>
                </a:solidFill>
                <a:latin typeface="+mn-lt"/>
                <a:ea typeface="Verdana" panose="020B0604030504040204" pitchFamily="34" charset="0"/>
                <a:cs typeface="Verdana" panose="020B0604030504040204" pitchFamily="34" charset="0"/>
              </a:rPr>
              <a:t> (Report 186)</a:t>
            </a:r>
          </a:p>
          <a:p>
            <a:pPr lvl="1" eaLnBrk="1" fontAlgn="auto" hangingPunct="1">
              <a:spcBef>
                <a:spcPts val="1200"/>
              </a:spcBef>
              <a:spcAft>
                <a:spcPts val="0"/>
              </a:spcAft>
              <a:buFont typeface="Wingdings" pitchFamily="2" charset="2"/>
              <a:buChar char="ü"/>
              <a:defRPr/>
            </a:pPr>
            <a:r>
              <a:rPr lang="en-US" altLang="nl-NL" sz="1800" b="1" dirty="0" err="1">
                <a:solidFill>
                  <a:srgbClr val="008E83"/>
                </a:solidFill>
                <a:latin typeface="+mn-lt"/>
                <a:ea typeface="Verdana" panose="020B0604030504040204" pitchFamily="34" charset="0"/>
                <a:cs typeface="Verdana" panose="020B0604030504040204" pitchFamily="34" charset="0"/>
              </a:rPr>
              <a:t>Radiocontrast</a:t>
            </a:r>
            <a:r>
              <a:rPr lang="en-US" altLang="nl-NL" sz="1800" b="1" dirty="0">
                <a:solidFill>
                  <a:srgbClr val="008E83"/>
                </a:solidFill>
                <a:latin typeface="+mn-lt"/>
                <a:ea typeface="Verdana" panose="020B0604030504040204" pitchFamily="34" charset="0"/>
                <a:cs typeface="Verdana" panose="020B0604030504040204" pitchFamily="34" charset="0"/>
              </a:rPr>
              <a:t> Agents </a:t>
            </a:r>
            <a:r>
              <a:rPr lang="en-US" altLang="nl-NL" sz="1800" dirty="0">
                <a:solidFill>
                  <a:srgbClr val="008E83"/>
                </a:solidFill>
                <a:latin typeface="+mn-lt"/>
                <a:ea typeface="Verdana" panose="020B0604030504040204" pitchFamily="34" charset="0"/>
                <a:cs typeface="Verdana" panose="020B0604030504040204" pitchFamily="34" charset="0"/>
              </a:rPr>
              <a:t>(Report 187)</a:t>
            </a:r>
          </a:p>
          <a:p>
            <a:pPr lvl="1" eaLnBrk="1" fontAlgn="auto" hangingPunct="1">
              <a:spcBef>
                <a:spcPts val="1200"/>
              </a:spcBef>
              <a:spcAft>
                <a:spcPts val="0"/>
              </a:spcAft>
              <a:buFont typeface="Wingdings" pitchFamily="2" charset="2"/>
              <a:buChar char="ü"/>
              <a:defRPr/>
            </a:pPr>
            <a:r>
              <a:rPr lang="en-US" altLang="nl-NL" sz="1800" b="1" dirty="0">
                <a:solidFill>
                  <a:srgbClr val="008E83"/>
                </a:solidFill>
                <a:latin typeface="+mn-lt"/>
                <a:ea typeface="Verdana" panose="020B0604030504040204" pitchFamily="34" charset="0"/>
                <a:cs typeface="Verdana" panose="020B0604030504040204" pitchFamily="34" charset="0"/>
              </a:rPr>
              <a:t>Odoriferous Substances </a:t>
            </a:r>
            <a:r>
              <a:rPr lang="en-US" altLang="nl-NL" sz="1800" dirty="0">
                <a:solidFill>
                  <a:srgbClr val="008E83"/>
                </a:solidFill>
                <a:latin typeface="+mn-lt"/>
                <a:ea typeface="Verdana" panose="020B0604030504040204" pitchFamily="34" charset="0"/>
                <a:cs typeface="Verdana" panose="020B0604030504040204" pitchFamily="34" charset="0"/>
              </a:rPr>
              <a:t>(Report 194)</a:t>
            </a:r>
          </a:p>
          <a:p>
            <a:pPr lvl="1" eaLnBrk="1" fontAlgn="auto" hangingPunct="1">
              <a:spcBef>
                <a:spcPts val="1200"/>
              </a:spcBef>
              <a:spcAft>
                <a:spcPts val="0"/>
              </a:spcAft>
              <a:buFont typeface="Wingdings" pitchFamily="2" charset="2"/>
              <a:buChar char="ü"/>
              <a:defRPr/>
            </a:pPr>
            <a:r>
              <a:rPr lang="en-US" altLang="nl-NL" sz="1800" b="1" dirty="0" err="1">
                <a:solidFill>
                  <a:srgbClr val="008E83"/>
                </a:solidFill>
                <a:latin typeface="+mn-lt"/>
                <a:ea typeface="Verdana" panose="020B0604030504040204" pitchFamily="34" charset="0"/>
                <a:cs typeface="Verdana" panose="020B0604030504040204" pitchFamily="34" charset="0"/>
              </a:rPr>
              <a:t>Complexing</a:t>
            </a:r>
            <a:r>
              <a:rPr lang="en-US" altLang="nl-NL" sz="1800" b="1" dirty="0">
                <a:solidFill>
                  <a:srgbClr val="008E83"/>
                </a:solidFill>
                <a:latin typeface="+mn-lt"/>
                <a:ea typeface="Verdana" panose="020B0604030504040204" pitchFamily="34" charset="0"/>
                <a:cs typeface="Verdana" panose="020B0604030504040204" pitchFamily="34" charset="0"/>
              </a:rPr>
              <a:t> agents </a:t>
            </a:r>
            <a:r>
              <a:rPr lang="en-US" altLang="nl-NL" sz="1800" dirty="0">
                <a:solidFill>
                  <a:srgbClr val="008E83"/>
                </a:solidFill>
                <a:latin typeface="+mn-lt"/>
                <a:ea typeface="Verdana" panose="020B0604030504040204" pitchFamily="34" charset="0"/>
                <a:cs typeface="Verdana" panose="020B0604030504040204" pitchFamily="34" charset="0"/>
              </a:rPr>
              <a:t>(Report 196)</a:t>
            </a:r>
          </a:p>
          <a:p>
            <a:pPr lvl="1" eaLnBrk="1" fontAlgn="auto" hangingPunct="1">
              <a:spcBef>
                <a:spcPts val="1200"/>
              </a:spcBef>
              <a:spcAft>
                <a:spcPts val="0"/>
              </a:spcAft>
              <a:buFont typeface="Wingdings" pitchFamily="2" charset="2"/>
              <a:buChar char="ü"/>
              <a:defRPr/>
            </a:pPr>
            <a:r>
              <a:rPr lang="en-US" altLang="nl-NL" sz="1800" b="1" dirty="0">
                <a:solidFill>
                  <a:srgbClr val="008E83"/>
                </a:solidFill>
                <a:latin typeface="+mn-lt"/>
                <a:ea typeface="Verdana" panose="020B0604030504040204" pitchFamily="34" charset="0"/>
                <a:cs typeface="Verdana" panose="020B0604030504040204" pitchFamily="34" charset="0"/>
              </a:rPr>
              <a:t>Industrial chemicals </a:t>
            </a:r>
            <a:r>
              <a:rPr lang="en-US" altLang="nl-NL" sz="1800" dirty="0">
                <a:solidFill>
                  <a:srgbClr val="008E83"/>
                </a:solidFill>
                <a:latin typeface="+mn-lt"/>
                <a:ea typeface="Verdana" panose="020B0604030504040204" pitchFamily="34" charset="0"/>
                <a:cs typeface="Verdana" panose="020B0604030504040204" pitchFamily="34" charset="0"/>
              </a:rPr>
              <a:t>(e.g. flame </a:t>
            </a:r>
            <a:br>
              <a:rPr lang="en-US" altLang="nl-NL" sz="1800" dirty="0">
                <a:solidFill>
                  <a:srgbClr val="008E83"/>
                </a:solidFill>
                <a:latin typeface="+mn-lt"/>
                <a:ea typeface="Verdana" panose="020B0604030504040204" pitchFamily="34" charset="0"/>
                <a:cs typeface="Verdana" panose="020B0604030504040204" pitchFamily="34" charset="0"/>
              </a:rPr>
            </a:br>
            <a:r>
              <a:rPr lang="en-US" altLang="nl-NL" sz="1800" dirty="0">
                <a:solidFill>
                  <a:srgbClr val="008E83"/>
                </a:solidFill>
                <a:latin typeface="+mn-lt"/>
                <a:ea typeface="Verdana" panose="020B0604030504040204" pitchFamily="34" charset="0"/>
                <a:cs typeface="Verdana" panose="020B0604030504040204" pitchFamily="34" charset="0"/>
              </a:rPr>
              <a:t>retardants, Bisphenol A, </a:t>
            </a:r>
            <a:r>
              <a:rPr lang="en-US" altLang="nl-NL" sz="1800" dirty="0" err="1">
                <a:solidFill>
                  <a:srgbClr val="008E83"/>
                </a:solidFill>
                <a:latin typeface="+mn-lt"/>
                <a:ea typeface="Verdana" panose="020B0604030504040204" pitchFamily="34" charset="0"/>
                <a:cs typeface="Verdana" panose="020B0604030504040204" pitchFamily="34" charset="0"/>
              </a:rPr>
              <a:t>Diglyme</a:t>
            </a:r>
            <a:r>
              <a:rPr lang="en-US" altLang="nl-NL" sz="1800" dirty="0">
                <a:solidFill>
                  <a:srgbClr val="008E83"/>
                </a:solidFill>
                <a:latin typeface="+mn-lt"/>
                <a:ea typeface="Verdana" panose="020B0604030504040204" pitchFamily="34" charset="0"/>
                <a:cs typeface="Verdana" panose="020B0604030504040204" pitchFamily="34" charset="0"/>
              </a:rPr>
              <a:t> and </a:t>
            </a:r>
            <a:br>
              <a:rPr lang="en-US" altLang="nl-NL" sz="1800" dirty="0">
                <a:solidFill>
                  <a:srgbClr val="008E83"/>
                </a:solidFill>
                <a:latin typeface="+mn-lt"/>
                <a:ea typeface="Verdana" panose="020B0604030504040204" pitchFamily="34" charset="0"/>
                <a:cs typeface="Verdana" panose="020B0604030504040204" pitchFamily="34" charset="0"/>
              </a:rPr>
            </a:br>
            <a:r>
              <a:rPr lang="en-US" altLang="nl-NL" sz="1800" dirty="0" err="1">
                <a:solidFill>
                  <a:srgbClr val="008E83"/>
                </a:solidFill>
                <a:latin typeface="+mn-lt"/>
                <a:ea typeface="Verdana" panose="020B0604030504040204" pitchFamily="34" charset="0"/>
                <a:cs typeface="Verdana" panose="020B0604030504040204" pitchFamily="34" charset="0"/>
              </a:rPr>
              <a:t>Nonylphenol</a:t>
            </a:r>
            <a:r>
              <a:rPr lang="en-US" altLang="nl-NL" sz="1800" dirty="0">
                <a:solidFill>
                  <a:srgbClr val="008E83"/>
                </a:solidFill>
                <a:latin typeface="+mn-lt"/>
                <a:ea typeface="Verdana" panose="020B0604030504040204" pitchFamily="34" charset="0"/>
                <a:cs typeface="Verdana" panose="020B0604030504040204" pitchFamily="34" charset="0"/>
              </a:rPr>
              <a:t>) (Report 202)</a:t>
            </a:r>
          </a:p>
          <a:p>
            <a:pPr lvl="1" eaLnBrk="1" fontAlgn="auto" hangingPunct="1">
              <a:spcBef>
                <a:spcPts val="1200"/>
              </a:spcBef>
              <a:spcAft>
                <a:spcPts val="0"/>
              </a:spcAft>
              <a:buFont typeface="Wingdings" pitchFamily="2" charset="2"/>
              <a:buChar char="ü"/>
              <a:defRPr/>
            </a:pPr>
            <a:endParaRPr lang="en-US" sz="1800" dirty="0">
              <a:solidFill>
                <a:srgbClr val="008E83"/>
              </a:solidFill>
              <a:latin typeface="+mn-lt"/>
              <a:ea typeface="Verdana" panose="020B0604030504040204" pitchFamily="34" charset="0"/>
              <a:cs typeface="Verdana" panose="020B0604030504040204" pitchFamily="34" charset="0"/>
            </a:endParaRPr>
          </a:p>
          <a:p>
            <a:pPr lvl="1" eaLnBrk="1" fontAlgn="auto" hangingPunct="1">
              <a:spcBef>
                <a:spcPts val="1200"/>
              </a:spcBef>
              <a:spcAft>
                <a:spcPts val="0"/>
              </a:spcAft>
              <a:buFont typeface="Wingdings" pitchFamily="2" charset="2"/>
              <a:buChar char="ü"/>
              <a:defRPr/>
            </a:pPr>
            <a:r>
              <a:rPr lang="de-DE" sz="1800" b="1" dirty="0">
                <a:solidFill>
                  <a:srgbClr val="008E83"/>
                </a:solidFill>
                <a:latin typeface="+mn-lt"/>
                <a:ea typeface="Verdana" panose="020B0604030504040204" pitchFamily="34" charset="0"/>
                <a:cs typeface="Verdana" panose="020B0604030504040204" pitchFamily="34" charset="0"/>
              </a:rPr>
              <a:t>Integrated </a:t>
            </a:r>
            <a:r>
              <a:rPr lang="de-DE" sz="1800" b="1" dirty="0" err="1">
                <a:solidFill>
                  <a:srgbClr val="008E83"/>
                </a:solidFill>
                <a:latin typeface="+mn-lt"/>
                <a:ea typeface="Verdana" panose="020B0604030504040204" pitchFamily="34" charset="0"/>
                <a:cs typeface="Verdana" panose="020B0604030504040204" pitchFamily="34" charset="0"/>
              </a:rPr>
              <a:t>assessment</a:t>
            </a:r>
            <a:r>
              <a:rPr lang="de-DE" sz="1800" b="1" dirty="0">
                <a:solidFill>
                  <a:srgbClr val="008E83"/>
                </a:solidFill>
                <a:latin typeface="+mn-lt"/>
                <a:ea typeface="Verdana" panose="020B0604030504040204" pitchFamily="34" charset="0"/>
                <a:cs typeface="Verdana" panose="020B0604030504040204" pitchFamily="34" charset="0"/>
              </a:rPr>
              <a:t> </a:t>
            </a:r>
            <a:r>
              <a:rPr lang="de-DE" sz="1800" b="1" dirty="0" err="1">
                <a:solidFill>
                  <a:srgbClr val="008E83"/>
                </a:solidFill>
                <a:latin typeface="+mn-lt"/>
                <a:ea typeface="Verdana" panose="020B0604030504040204" pitchFamily="34" charset="0"/>
                <a:cs typeface="Verdana" panose="020B0604030504040204" pitchFamily="34" charset="0"/>
              </a:rPr>
              <a:t>of</a:t>
            </a:r>
            <a:r>
              <a:rPr lang="de-DE" sz="1800" b="1" dirty="0">
                <a:solidFill>
                  <a:srgbClr val="008E83"/>
                </a:solidFill>
                <a:latin typeface="+mn-lt"/>
                <a:ea typeface="Verdana" panose="020B0604030504040204" pitchFamily="34" charset="0"/>
                <a:cs typeface="Verdana" panose="020B0604030504040204" pitchFamily="34" charset="0"/>
              </a:rPr>
              <a:t> micropollutants </a:t>
            </a:r>
            <a:r>
              <a:rPr lang="de-DE" sz="1800" dirty="0">
                <a:solidFill>
                  <a:srgbClr val="008E83"/>
                </a:solidFill>
                <a:latin typeface="+mn-lt"/>
                <a:ea typeface="Verdana" panose="020B0604030504040204" pitchFamily="34" charset="0"/>
                <a:cs typeface="Verdana" panose="020B0604030504040204" pitchFamily="34" charset="0"/>
              </a:rPr>
              <a:t>(Report 203)</a:t>
            </a:r>
          </a:p>
        </p:txBody>
      </p:sp>
      <p:pic>
        <p:nvPicPr>
          <p:cNvPr id="215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675" y="1249363"/>
            <a:ext cx="3171825"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1588" y="47625"/>
            <a:ext cx="14525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6088" y="5770563"/>
            <a:ext cx="2347912"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a:off x="249238" y="1077913"/>
            <a:ext cx="8647112" cy="12700"/>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249238" y="439738"/>
            <a:ext cx="6172200" cy="479425"/>
          </a:xfrm>
          <a:prstGeom prst="rect">
            <a:avLst/>
          </a:prstGeom>
        </p:spPr>
        <p:txBody>
          <a:bodyPr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008E83"/>
                </a:solidFill>
              </a:rPr>
              <a:t>In progress / planned </a:t>
            </a:r>
          </a:p>
        </p:txBody>
      </p:sp>
      <p:sp>
        <p:nvSpPr>
          <p:cNvPr id="7" name="Tekstvak 1"/>
          <p:cNvSpPr txBox="1">
            <a:spLocks noChangeArrowheads="1"/>
          </p:cNvSpPr>
          <p:nvPr/>
        </p:nvSpPr>
        <p:spPr bwMode="auto">
          <a:xfrm>
            <a:off x="249238" y="1125538"/>
            <a:ext cx="7993062" cy="3476625"/>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Times New Roman" pitchFamily="18" charset="0"/>
              </a:defRPr>
            </a:lvl1pPr>
            <a:lvl2pPr marL="361950" indent="-180975">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auto" hangingPunct="1">
              <a:spcBef>
                <a:spcPts val="0"/>
              </a:spcBef>
              <a:spcAft>
                <a:spcPts val="0"/>
              </a:spcAft>
              <a:defRPr/>
            </a:pPr>
            <a:r>
              <a:rPr lang="de-DE" sz="2000" b="1" dirty="0">
                <a:solidFill>
                  <a:srgbClr val="008E83"/>
                </a:solidFill>
                <a:latin typeface="+mn-lt"/>
                <a:ea typeface="Verdana" panose="020B0604030504040204" pitchFamily="34" charset="0"/>
                <a:cs typeface="Verdana" panose="020B0604030504040204" pitchFamily="34" charset="0"/>
              </a:rPr>
              <a:t>Workshop </a:t>
            </a:r>
            <a:r>
              <a:rPr lang="de-DE" sz="2000" b="1" dirty="0" err="1">
                <a:solidFill>
                  <a:srgbClr val="008E83"/>
                </a:solidFill>
                <a:latin typeface="+mn-lt"/>
                <a:ea typeface="Verdana" panose="020B0604030504040204" pitchFamily="34" charset="0"/>
                <a:cs typeface="Verdana" panose="020B0604030504040204" pitchFamily="34" charset="0"/>
              </a:rPr>
              <a:t>micropollutants</a:t>
            </a:r>
            <a:r>
              <a:rPr lang="de-DE" sz="2000" b="1" dirty="0">
                <a:solidFill>
                  <a:srgbClr val="008E83"/>
                </a:solidFill>
                <a:latin typeface="+mn-lt"/>
                <a:ea typeface="Verdana" panose="020B0604030504040204" pitchFamily="34" charset="0"/>
                <a:cs typeface="Verdana" panose="020B0604030504040204" pitchFamily="34" charset="0"/>
              </a:rPr>
              <a:t> in 2017</a:t>
            </a:r>
          </a:p>
          <a:p>
            <a:pPr eaLnBrk="1" fontAlgn="auto" hangingPunct="1">
              <a:spcBef>
                <a:spcPts val="0"/>
              </a:spcBef>
              <a:spcAft>
                <a:spcPts val="0"/>
              </a:spcAft>
              <a:defRPr/>
            </a:pPr>
            <a:endParaRPr lang="de-DE" sz="2000" b="1" dirty="0">
              <a:solidFill>
                <a:srgbClr val="008E83"/>
              </a:solidFill>
              <a:latin typeface="+mn-lt"/>
              <a:ea typeface="Verdana" panose="020B0604030504040204" pitchFamily="34" charset="0"/>
              <a:cs typeface="Verdana" panose="020B0604030504040204" pitchFamily="34" charset="0"/>
            </a:endParaRPr>
          </a:p>
          <a:p>
            <a:pPr algn="ctr" eaLnBrk="1" fontAlgn="auto" hangingPunct="1">
              <a:spcBef>
                <a:spcPts val="0"/>
              </a:spcBef>
              <a:spcAft>
                <a:spcPts val="0"/>
              </a:spcAft>
              <a:defRPr/>
            </a:pPr>
            <a:r>
              <a:rPr lang="en-US" sz="1800" dirty="0">
                <a:solidFill>
                  <a:srgbClr val="008E83"/>
                </a:solidFill>
                <a:latin typeface="+mn-lt"/>
                <a:ea typeface="Verdana" panose="020B0604030504040204" pitchFamily="34" charset="0"/>
                <a:cs typeface="Verdana" panose="020B0604030504040204" pitchFamily="34" charset="0"/>
              </a:rPr>
              <a:t>exchange of knowledge, innovative techniques and national developments in the Rhine catchment regarding micropollutants</a:t>
            </a:r>
          </a:p>
          <a:p>
            <a:pPr algn="ctr" eaLnBrk="1" fontAlgn="auto" hangingPunct="1">
              <a:spcBef>
                <a:spcPts val="0"/>
              </a:spcBef>
              <a:spcAft>
                <a:spcPts val="0"/>
              </a:spcAft>
              <a:defRPr/>
            </a:pPr>
            <a:endParaRPr lang="en-US" sz="1800" dirty="0">
              <a:solidFill>
                <a:srgbClr val="008E83"/>
              </a:solidFill>
              <a:latin typeface="+mn-lt"/>
              <a:ea typeface="Verdana" panose="020B0604030504040204" pitchFamily="34" charset="0"/>
              <a:cs typeface="Verdana" panose="020B0604030504040204" pitchFamily="34" charset="0"/>
            </a:endParaRPr>
          </a:p>
          <a:p>
            <a:pPr algn="ctr" eaLnBrk="1" fontAlgn="auto" hangingPunct="1">
              <a:spcBef>
                <a:spcPts val="0"/>
              </a:spcBef>
              <a:spcAft>
                <a:spcPts val="0"/>
              </a:spcAft>
              <a:defRPr/>
            </a:pPr>
            <a:endParaRPr lang="en-US" sz="1800" dirty="0">
              <a:solidFill>
                <a:srgbClr val="008E83"/>
              </a:solidFill>
              <a:latin typeface="+mn-lt"/>
              <a:ea typeface="Verdana" panose="020B0604030504040204" pitchFamily="34" charset="0"/>
              <a:cs typeface="Verdana" panose="020B0604030504040204" pitchFamily="34" charset="0"/>
            </a:endParaRPr>
          </a:p>
          <a:p>
            <a:pPr algn="ctr" eaLnBrk="1" fontAlgn="auto" hangingPunct="1">
              <a:spcBef>
                <a:spcPts val="0"/>
              </a:spcBef>
              <a:spcAft>
                <a:spcPts val="0"/>
              </a:spcAft>
              <a:defRPr/>
            </a:pPr>
            <a:endParaRPr lang="en-US" sz="1800" dirty="0">
              <a:solidFill>
                <a:srgbClr val="008E83"/>
              </a:solidFill>
              <a:latin typeface="+mn-lt"/>
              <a:ea typeface="Verdana" panose="020B0604030504040204" pitchFamily="34" charset="0"/>
              <a:cs typeface="Verdana" panose="020B0604030504040204" pitchFamily="34" charset="0"/>
            </a:endParaRPr>
          </a:p>
          <a:p>
            <a:pPr algn="ctr" eaLnBrk="1" fontAlgn="auto" hangingPunct="1">
              <a:spcBef>
                <a:spcPts val="0"/>
              </a:spcBef>
              <a:spcAft>
                <a:spcPts val="0"/>
              </a:spcAft>
              <a:defRPr/>
            </a:pPr>
            <a:r>
              <a:rPr lang="en-US" sz="1800" dirty="0">
                <a:solidFill>
                  <a:srgbClr val="008E83"/>
                </a:solidFill>
                <a:latin typeface="+mn-lt"/>
                <a:ea typeface="Verdana" panose="020B0604030504040204" pitchFamily="34" charset="0"/>
                <a:cs typeface="Verdana" panose="020B0604030504040204" pitchFamily="34" charset="0"/>
              </a:rPr>
              <a:t>synthesis report of the ICPR strategy for micropollutants</a:t>
            </a:r>
          </a:p>
          <a:p>
            <a:pPr algn="ctr" eaLnBrk="1" fontAlgn="auto" hangingPunct="1">
              <a:spcBef>
                <a:spcPts val="0"/>
              </a:spcBef>
              <a:spcAft>
                <a:spcPts val="0"/>
              </a:spcAft>
              <a:defRPr/>
            </a:pPr>
            <a:r>
              <a:rPr lang="en-US" sz="1800" dirty="0">
                <a:solidFill>
                  <a:srgbClr val="008E83"/>
                </a:solidFill>
                <a:latin typeface="+mn-lt"/>
                <a:ea typeface="Verdana" panose="020B0604030504040204" pitchFamily="34" charset="0"/>
                <a:cs typeface="Verdana" panose="020B0604030504040204" pitchFamily="34" charset="0"/>
              </a:rPr>
              <a:t>&amp;</a:t>
            </a:r>
          </a:p>
          <a:p>
            <a:pPr algn="ctr" eaLnBrk="1" fontAlgn="auto" hangingPunct="1">
              <a:spcBef>
                <a:spcPts val="0"/>
              </a:spcBef>
              <a:spcAft>
                <a:spcPts val="0"/>
              </a:spcAft>
              <a:defRPr/>
            </a:pPr>
            <a:r>
              <a:rPr lang="en-US" sz="1800" dirty="0">
                <a:solidFill>
                  <a:srgbClr val="008E83"/>
                </a:solidFill>
                <a:latin typeface="+mn-lt"/>
                <a:ea typeface="Verdana" panose="020B0604030504040204" pitchFamily="34" charset="0"/>
                <a:cs typeface="Verdana" panose="020B0604030504040204" pitchFamily="34" charset="0"/>
              </a:rPr>
              <a:t>discussion about common measures in the Rhine catchment to reduce the inputs of micropollutants</a:t>
            </a:r>
            <a:endParaRPr lang="de-DE" sz="1800" dirty="0">
              <a:solidFill>
                <a:srgbClr val="008E83"/>
              </a:solidFill>
              <a:latin typeface="+mn-lt"/>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de-DE" sz="1800" dirty="0">
              <a:solidFill>
                <a:srgbClr val="008E83"/>
              </a:solidFill>
              <a:latin typeface="+mn-lt"/>
              <a:ea typeface="Verdana" panose="020B0604030504040204" pitchFamily="34" charset="0"/>
              <a:cs typeface="Verdana" panose="020B0604030504040204" pitchFamily="34" charset="0"/>
            </a:endParaRPr>
          </a:p>
        </p:txBody>
      </p:sp>
      <p:sp>
        <p:nvSpPr>
          <p:cNvPr id="2" name="Pfeil nach unten 1"/>
          <p:cNvSpPr/>
          <p:nvPr/>
        </p:nvSpPr>
        <p:spPr>
          <a:xfrm>
            <a:off x="3965575" y="2454275"/>
            <a:ext cx="568325" cy="531813"/>
          </a:xfrm>
          <a:prstGeom prst="downArrow">
            <a:avLst/>
          </a:prstGeom>
          <a:solidFill>
            <a:srgbClr val="008E83"/>
          </a:solidFill>
          <a:ln>
            <a:solidFill>
              <a:srgbClr val="008E8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22535"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88" y="4637088"/>
            <a:ext cx="2062162"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1588" y="47625"/>
            <a:ext cx="14525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Grafik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16263" y="4403725"/>
            <a:ext cx="330517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249238" y="1077913"/>
            <a:ext cx="8647112" cy="12700"/>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249238" y="439738"/>
            <a:ext cx="6172200" cy="479425"/>
          </a:xfrm>
          <a:prstGeom prst="rect">
            <a:avLst/>
          </a:prstGeom>
        </p:spPr>
        <p:txBody>
          <a:bodyPr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008E83"/>
                </a:solidFill>
              </a:rPr>
              <a:t>In progress / planned </a:t>
            </a:r>
          </a:p>
        </p:txBody>
      </p:sp>
      <p:sp>
        <p:nvSpPr>
          <p:cNvPr id="7" name="Tekstvak 1"/>
          <p:cNvSpPr txBox="1">
            <a:spLocks noChangeArrowheads="1"/>
          </p:cNvSpPr>
          <p:nvPr/>
        </p:nvSpPr>
        <p:spPr bwMode="auto">
          <a:xfrm>
            <a:off x="249238" y="1125538"/>
            <a:ext cx="4962525" cy="341630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Times New Roman" pitchFamily="18" charset="0"/>
              </a:defRPr>
            </a:lvl1pPr>
            <a:lvl2pPr marL="361950" indent="-180975">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auto" hangingPunct="1">
              <a:spcBef>
                <a:spcPts val="0"/>
              </a:spcBef>
              <a:spcAft>
                <a:spcPts val="0"/>
              </a:spcAft>
              <a:defRPr/>
            </a:pPr>
            <a:r>
              <a:rPr lang="en-GB" sz="1800" b="1" dirty="0">
                <a:solidFill>
                  <a:srgbClr val="008E83"/>
                </a:solidFill>
                <a:latin typeface="+mn-lt"/>
                <a:ea typeface="Verdana" panose="020B0604030504040204" pitchFamily="34" charset="0"/>
                <a:cs typeface="Verdana" panose="020B0604030504040204" pitchFamily="34" charset="0"/>
              </a:rPr>
              <a:t>Biota contamination</a:t>
            </a:r>
          </a:p>
          <a:p>
            <a:pPr marL="285750" indent="-285750" eaLnBrk="1" fontAlgn="auto" hangingPunct="1">
              <a:spcBef>
                <a:spcPts val="0"/>
              </a:spcBef>
              <a:spcAft>
                <a:spcPts val="0"/>
              </a:spcAft>
              <a:buFont typeface="Arial" panose="020B0604020202020204" pitchFamily="34" charset="0"/>
              <a:buChar char="•"/>
              <a:defRPr/>
            </a:pPr>
            <a:r>
              <a:rPr lang="en-GB" sz="1800" dirty="0">
                <a:solidFill>
                  <a:srgbClr val="008E83"/>
                </a:solidFill>
                <a:latin typeface="+mn-lt"/>
                <a:ea typeface="Verdana" panose="020B0604030504040204" pitchFamily="34" charset="0"/>
                <a:cs typeface="Verdana" panose="020B0604030504040204" pitchFamily="34" charset="0"/>
              </a:rPr>
              <a:t>First joint analysis programme 2014 – 2015</a:t>
            </a:r>
          </a:p>
          <a:p>
            <a:pPr marL="285750" indent="-285750" eaLnBrk="1" fontAlgn="auto" hangingPunct="1">
              <a:spcBef>
                <a:spcPts val="0"/>
              </a:spcBef>
              <a:spcAft>
                <a:spcPts val="0"/>
              </a:spcAft>
              <a:buFont typeface="Arial" panose="020B0604020202020204" pitchFamily="34" charset="0"/>
              <a:buChar char="•"/>
              <a:defRPr/>
            </a:pPr>
            <a:r>
              <a:rPr lang="en-GB" sz="1800" dirty="0">
                <a:solidFill>
                  <a:srgbClr val="008E83"/>
                </a:solidFill>
                <a:latin typeface="+mn-lt"/>
                <a:ea typeface="Verdana" panose="020B0604030504040204" pitchFamily="34" charset="0"/>
                <a:cs typeface="Verdana" panose="020B0604030504040204" pitchFamily="34" charset="0"/>
              </a:rPr>
              <a:t>Results in 2017</a:t>
            </a:r>
          </a:p>
          <a:p>
            <a:pPr marL="285750" indent="-285750" eaLnBrk="1" fontAlgn="auto" hangingPunct="1">
              <a:spcBef>
                <a:spcPts val="0"/>
              </a:spcBef>
              <a:spcAft>
                <a:spcPts val="0"/>
              </a:spcAft>
              <a:buFont typeface="Arial" panose="020B0604020202020204" pitchFamily="34" charset="0"/>
              <a:buChar char="•"/>
              <a:defRPr/>
            </a:pPr>
            <a:r>
              <a:rPr lang="en-GB" sz="1800" dirty="0">
                <a:solidFill>
                  <a:srgbClr val="008E83"/>
                </a:solidFill>
                <a:latin typeface="+mn-lt"/>
                <a:ea typeface="Verdana" panose="020B0604030504040204" pitchFamily="34" charset="0"/>
                <a:cs typeface="Verdana" panose="020B0604030504040204" pitchFamily="34" charset="0"/>
              </a:rPr>
              <a:t>Regular monitoring starting in 2018</a:t>
            </a:r>
          </a:p>
          <a:p>
            <a:pPr eaLnBrk="1" fontAlgn="auto" hangingPunct="1">
              <a:spcBef>
                <a:spcPts val="0"/>
              </a:spcBef>
              <a:spcAft>
                <a:spcPts val="0"/>
              </a:spcAft>
              <a:defRPr/>
            </a:pPr>
            <a:endParaRPr lang="en-GB" sz="1800" dirty="0">
              <a:solidFill>
                <a:srgbClr val="008E83"/>
              </a:solidFill>
              <a:latin typeface="+mn-lt"/>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GB" sz="1800" dirty="0">
              <a:solidFill>
                <a:srgbClr val="008E83"/>
              </a:solidFill>
              <a:latin typeface="+mn-lt"/>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GB" sz="1800" dirty="0">
              <a:solidFill>
                <a:srgbClr val="008E83"/>
              </a:solidFill>
              <a:latin typeface="+mn-lt"/>
              <a:ea typeface="Verdana" panose="020B0604030504040204" pitchFamily="34" charset="0"/>
              <a:cs typeface="Verdana" panose="020B0604030504040204" pitchFamily="34" charset="0"/>
            </a:endParaRPr>
          </a:p>
          <a:p>
            <a:pPr eaLnBrk="1" fontAlgn="auto" hangingPunct="1">
              <a:spcBef>
                <a:spcPts val="0"/>
              </a:spcBef>
              <a:spcAft>
                <a:spcPts val="0"/>
              </a:spcAft>
              <a:defRPr/>
            </a:pPr>
            <a:r>
              <a:rPr lang="en-GB" sz="1800" b="1" dirty="0">
                <a:solidFill>
                  <a:srgbClr val="008E83"/>
                </a:solidFill>
                <a:latin typeface="+mn-lt"/>
                <a:ea typeface="Verdana" panose="020B0604030504040204" pitchFamily="34" charset="0"/>
                <a:cs typeface="Verdana" panose="020B0604030504040204" pitchFamily="34" charset="0"/>
              </a:rPr>
              <a:t>Special monitoring including non-target analysis</a:t>
            </a:r>
          </a:p>
          <a:p>
            <a:pPr marL="285750" indent="-285750" eaLnBrk="1" fontAlgn="auto" hangingPunct="1">
              <a:spcBef>
                <a:spcPts val="0"/>
              </a:spcBef>
              <a:spcAft>
                <a:spcPts val="0"/>
              </a:spcAft>
              <a:buFont typeface="Arial" panose="020B0604020202020204" pitchFamily="34" charset="0"/>
              <a:buChar char="•"/>
              <a:defRPr/>
            </a:pPr>
            <a:r>
              <a:rPr lang="en-US" sz="1800" dirty="0">
                <a:solidFill>
                  <a:srgbClr val="008E83"/>
                </a:solidFill>
                <a:latin typeface="+mn-lt"/>
                <a:ea typeface="Verdana" panose="020B0604030504040204" pitchFamily="34" charset="0"/>
                <a:cs typeface="Verdana" panose="020B0604030504040204" pitchFamily="34" charset="0"/>
              </a:rPr>
              <a:t>new ICPR expert group</a:t>
            </a:r>
          </a:p>
          <a:p>
            <a:pPr marL="285750" indent="-285750" eaLnBrk="1" fontAlgn="auto" hangingPunct="1">
              <a:spcBef>
                <a:spcPts val="0"/>
              </a:spcBef>
              <a:spcAft>
                <a:spcPts val="0"/>
              </a:spcAft>
              <a:buFont typeface="Arial" panose="020B0604020202020204" pitchFamily="34" charset="0"/>
              <a:buChar char="•"/>
              <a:defRPr/>
            </a:pPr>
            <a:r>
              <a:rPr lang="en-US" sz="1800" dirty="0">
                <a:solidFill>
                  <a:srgbClr val="008E83"/>
                </a:solidFill>
                <a:latin typeface="+mn-lt"/>
                <a:ea typeface="Verdana" panose="020B0604030504040204" pitchFamily="34" charset="0"/>
                <a:cs typeface="Verdana" panose="020B0604030504040204" pitchFamily="34" charset="0"/>
              </a:rPr>
              <a:t>special monitoring </a:t>
            </a:r>
            <a:r>
              <a:rPr lang="en-US" sz="1800" dirty="0" err="1">
                <a:solidFill>
                  <a:srgbClr val="008E83"/>
                </a:solidFill>
                <a:latin typeface="+mn-lt"/>
                <a:ea typeface="Verdana" panose="020B0604030504040204" pitchFamily="34" charset="0"/>
                <a:cs typeface="Verdana" panose="020B0604030504040204" pitchFamily="34" charset="0"/>
              </a:rPr>
              <a:t>programme</a:t>
            </a:r>
            <a:r>
              <a:rPr lang="en-US" sz="1800" dirty="0">
                <a:solidFill>
                  <a:srgbClr val="008E83"/>
                </a:solidFill>
                <a:latin typeface="+mn-lt"/>
                <a:ea typeface="Verdana" panose="020B0604030504040204" pitchFamily="34" charset="0"/>
                <a:cs typeface="Verdana" panose="020B0604030504040204" pitchFamily="34" charset="0"/>
              </a:rPr>
              <a:t> including a list of target substances (also micropollutants), and non-target analysis in 2017</a:t>
            </a:r>
            <a:endParaRPr lang="en-GB" sz="1800" dirty="0">
              <a:solidFill>
                <a:srgbClr val="008E83"/>
              </a:solidFill>
              <a:latin typeface="+mn-lt"/>
              <a:ea typeface="Verdana" panose="020B0604030504040204" pitchFamily="34" charset="0"/>
              <a:cs typeface="Verdana" panose="020B0604030504040204" pitchFamily="34"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13" y="4819650"/>
            <a:ext cx="2416175" cy="186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a:spLocks noChangeArrowheads="1"/>
          </p:cNvSpPr>
          <p:nvPr/>
        </p:nvSpPr>
        <p:spPr bwMode="auto">
          <a:xfrm>
            <a:off x="3335338" y="6351588"/>
            <a:ext cx="9953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de-DE" altLang="de-DE" sz="1600">
                <a:solidFill>
                  <a:srgbClr val="008E83"/>
                </a:solidFill>
                <a:ea typeface="Verdana" panose="020B0604030504040204" pitchFamily="34" charset="0"/>
                <a:cs typeface="Verdana" panose="020B0604030504040204" pitchFamily="34" charset="0"/>
              </a:rPr>
              <a:t>LCMS/MS</a:t>
            </a:r>
          </a:p>
        </p:txBody>
      </p:sp>
      <p:pic>
        <p:nvPicPr>
          <p:cNvPr id="23559"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1588" y="47625"/>
            <a:ext cx="14525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1763" y="1116013"/>
            <a:ext cx="3932237"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Grafik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713" y="5222875"/>
            <a:ext cx="180975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6088" y="5770563"/>
            <a:ext cx="2347912"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538" y="0"/>
            <a:ext cx="14541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69175" y="644525"/>
            <a:ext cx="1527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2444750" y="682625"/>
            <a:ext cx="4092575" cy="300038"/>
          </a:xfrm>
          <a:prstGeom prst="rect">
            <a:avLst/>
          </a:prstGeom>
          <a:noFill/>
        </p:spPr>
        <p:txBody>
          <a:bodyPr>
            <a:spAutoFit/>
          </a:bodyPr>
          <a:lstStyle/>
          <a:p>
            <a:pPr eaLnBrk="1" fontAlgn="auto" hangingPunct="1">
              <a:spcBef>
                <a:spcPts val="0"/>
              </a:spcBef>
              <a:spcAft>
                <a:spcPts val="0"/>
              </a:spcAft>
              <a:defRPr/>
            </a:pPr>
            <a:r>
              <a:rPr lang="en-AU" sz="1350" dirty="0">
                <a:solidFill>
                  <a:srgbClr val="008E83"/>
                </a:solidFill>
                <a:latin typeface="+mn-lt"/>
              </a:rPr>
              <a:t>TAJ PALACE, NEW DELHI  |  12 – 14 SEPTEMBER 2016</a:t>
            </a:r>
          </a:p>
        </p:txBody>
      </p:sp>
      <p:cxnSp>
        <p:nvCxnSpPr>
          <p:cNvPr id="18" name="Straight Connector 17"/>
          <p:cNvCxnSpPr/>
          <p:nvPr/>
        </p:nvCxnSpPr>
        <p:spPr>
          <a:xfrm>
            <a:off x="249238" y="1077913"/>
            <a:ext cx="8647112" cy="12700"/>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5608" name="TextBox 15"/>
          <p:cNvSpPr txBox="1">
            <a:spLocks noChangeArrowheads="1"/>
          </p:cNvSpPr>
          <p:nvPr/>
        </p:nvSpPr>
        <p:spPr bwMode="auto">
          <a:xfrm>
            <a:off x="823913" y="1144588"/>
            <a:ext cx="74961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de-DE" sz="4400" b="1">
                <a:solidFill>
                  <a:srgbClr val="008E83"/>
                </a:solidFill>
              </a:rPr>
              <a:t>Thank you for your attention</a:t>
            </a:r>
          </a:p>
          <a:p>
            <a:pPr algn="ctr" eaLnBrk="1" hangingPunct="1">
              <a:lnSpc>
                <a:spcPct val="100000"/>
              </a:lnSpc>
              <a:spcBef>
                <a:spcPct val="0"/>
              </a:spcBef>
              <a:buFontTx/>
              <a:buNone/>
            </a:pPr>
            <a:endParaRPr lang="en-US" altLang="de-DE" sz="3200" b="1">
              <a:solidFill>
                <a:srgbClr val="008E83"/>
              </a:solidFill>
            </a:endParaRPr>
          </a:p>
          <a:p>
            <a:pPr algn="ctr" eaLnBrk="1" hangingPunct="1">
              <a:lnSpc>
                <a:spcPct val="100000"/>
              </a:lnSpc>
              <a:spcBef>
                <a:spcPct val="0"/>
              </a:spcBef>
              <a:buFontTx/>
              <a:buNone/>
            </a:pPr>
            <a:endParaRPr lang="en-US" altLang="de-DE" sz="3200" b="1">
              <a:solidFill>
                <a:srgbClr val="008E83"/>
              </a:solidFill>
            </a:endParaRPr>
          </a:p>
        </p:txBody>
      </p:sp>
      <p:sp>
        <p:nvSpPr>
          <p:cNvPr id="25609" name="TextBox 15"/>
          <p:cNvSpPr txBox="1">
            <a:spLocks noChangeArrowheads="1"/>
          </p:cNvSpPr>
          <p:nvPr/>
        </p:nvSpPr>
        <p:spPr bwMode="auto">
          <a:xfrm>
            <a:off x="1670050" y="5791200"/>
            <a:ext cx="56403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de-DE" b="1">
                <a:solidFill>
                  <a:srgbClr val="008E83"/>
                </a:solidFill>
              </a:rPr>
              <a:t>www.iksr.org</a:t>
            </a:r>
          </a:p>
          <a:p>
            <a:pPr algn="ctr" eaLnBrk="1" hangingPunct="1">
              <a:lnSpc>
                <a:spcPct val="100000"/>
              </a:lnSpc>
              <a:spcBef>
                <a:spcPct val="0"/>
              </a:spcBef>
              <a:buFontTx/>
              <a:buNone/>
            </a:pPr>
            <a:r>
              <a:rPr lang="en-US" altLang="de-DE" b="1">
                <a:solidFill>
                  <a:srgbClr val="008E83"/>
                </a:solidFill>
              </a:rPr>
              <a:t>tabea.stoetter@iksr.de</a:t>
            </a:r>
          </a:p>
        </p:txBody>
      </p:sp>
      <p:pic>
        <p:nvPicPr>
          <p:cNvPr id="25610" name="Picture 16" descr="Bild 066_kle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2463" y="1905000"/>
            <a:ext cx="5137150"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6088" y="5770563"/>
            <a:ext cx="2347912"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a:off x="249238" y="1077913"/>
            <a:ext cx="8647112" cy="12700"/>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4100" name="Rechteck 9"/>
          <p:cNvSpPr>
            <a:spLocks noChangeArrowheads="1"/>
          </p:cNvSpPr>
          <p:nvPr/>
        </p:nvSpPr>
        <p:spPr bwMode="auto">
          <a:xfrm>
            <a:off x="5192713" y="1676400"/>
            <a:ext cx="32067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AU" altLang="de-DE" sz="2400" b="1">
                <a:solidFill>
                  <a:srgbClr val="008E83"/>
                </a:solidFill>
              </a:rPr>
              <a:t>Main stream </a:t>
            </a:r>
          </a:p>
          <a:p>
            <a:pPr eaLnBrk="1" hangingPunct="1">
              <a:lnSpc>
                <a:spcPct val="100000"/>
              </a:lnSpc>
              <a:spcBef>
                <a:spcPct val="0"/>
              </a:spcBef>
              <a:buFontTx/>
              <a:buNone/>
            </a:pPr>
            <a:r>
              <a:rPr lang="en-AU" altLang="de-DE" sz="2400" b="1">
                <a:solidFill>
                  <a:srgbClr val="008E83"/>
                </a:solidFill>
              </a:rPr>
              <a:t>	1233 km, </a:t>
            </a:r>
            <a:r>
              <a:rPr lang="en-AU" altLang="de-DE" sz="2400">
                <a:solidFill>
                  <a:srgbClr val="008E83"/>
                </a:solidFill>
              </a:rPr>
              <a:t>navigable 	on 825 km</a:t>
            </a:r>
          </a:p>
          <a:p>
            <a:pPr eaLnBrk="1" hangingPunct="1">
              <a:lnSpc>
                <a:spcPct val="100000"/>
              </a:lnSpc>
              <a:spcBef>
                <a:spcPct val="0"/>
              </a:spcBef>
              <a:buFontTx/>
              <a:buNone/>
            </a:pPr>
            <a:endParaRPr lang="en-AU" altLang="de-DE" sz="2400" b="1">
              <a:solidFill>
                <a:srgbClr val="008E83"/>
              </a:solidFill>
            </a:endParaRPr>
          </a:p>
          <a:p>
            <a:pPr eaLnBrk="1" hangingPunct="1">
              <a:lnSpc>
                <a:spcPct val="100000"/>
              </a:lnSpc>
              <a:spcBef>
                <a:spcPct val="0"/>
              </a:spcBef>
              <a:buFontTx/>
              <a:buNone/>
            </a:pPr>
            <a:r>
              <a:rPr lang="en-GB" altLang="de-DE" sz="2400" b="1">
                <a:solidFill>
                  <a:srgbClr val="008E83"/>
                </a:solidFill>
                <a:ea typeface="Verdana" panose="020B0604030504040204" pitchFamily="34" charset="0"/>
                <a:cs typeface="Verdana" panose="020B0604030504040204" pitchFamily="34" charset="0"/>
              </a:rPr>
              <a:t>9 countries</a:t>
            </a:r>
          </a:p>
          <a:p>
            <a:pPr eaLnBrk="1" hangingPunct="1">
              <a:lnSpc>
                <a:spcPct val="100000"/>
              </a:lnSpc>
              <a:spcBef>
                <a:spcPct val="0"/>
              </a:spcBef>
              <a:buFontTx/>
              <a:buNone/>
            </a:pPr>
            <a:r>
              <a:rPr lang="en-GB" altLang="de-DE" sz="2400" b="1">
                <a:solidFill>
                  <a:srgbClr val="008E83"/>
                </a:solidFill>
                <a:ea typeface="Verdana" panose="020B0604030504040204" pitchFamily="34" charset="0"/>
                <a:cs typeface="Verdana" panose="020B0604030504040204" pitchFamily="34" charset="0"/>
              </a:rPr>
              <a:t>Inhabitants:</a:t>
            </a:r>
            <a:br>
              <a:rPr lang="en-GB" altLang="de-DE" sz="2400" b="1">
                <a:solidFill>
                  <a:srgbClr val="008E83"/>
                </a:solidFill>
                <a:ea typeface="Verdana" panose="020B0604030504040204" pitchFamily="34" charset="0"/>
                <a:cs typeface="Verdana" panose="020B0604030504040204" pitchFamily="34" charset="0"/>
              </a:rPr>
            </a:br>
            <a:r>
              <a:rPr lang="en-GB" altLang="de-DE" sz="2400" b="1">
                <a:solidFill>
                  <a:srgbClr val="008E83"/>
                </a:solidFill>
                <a:ea typeface="Verdana" panose="020B0604030504040204" pitchFamily="34" charset="0"/>
                <a:cs typeface="Verdana" panose="020B0604030504040204" pitchFamily="34" charset="0"/>
              </a:rPr>
              <a:t>	</a:t>
            </a:r>
            <a:r>
              <a:rPr lang="en-GB" altLang="de-DE" sz="2400">
                <a:solidFill>
                  <a:srgbClr val="008E83"/>
                </a:solidFill>
                <a:ea typeface="Verdana" panose="020B0604030504040204" pitchFamily="34" charset="0"/>
                <a:cs typeface="Verdana" panose="020B0604030504040204" pitchFamily="34" charset="0"/>
              </a:rPr>
              <a:t>60 million</a:t>
            </a:r>
          </a:p>
          <a:p>
            <a:pPr eaLnBrk="1" hangingPunct="1">
              <a:lnSpc>
                <a:spcPct val="100000"/>
              </a:lnSpc>
              <a:spcBef>
                <a:spcPct val="0"/>
              </a:spcBef>
              <a:buFontTx/>
              <a:buNone/>
            </a:pPr>
            <a:endParaRPr lang="en-GB" altLang="de-DE" sz="2400">
              <a:solidFill>
                <a:srgbClr val="008E83"/>
              </a:solidFill>
              <a:ea typeface="Verdana" panose="020B0604030504040204" pitchFamily="34" charset="0"/>
              <a:cs typeface="Verdana" panose="020B0604030504040204" pitchFamily="34" charset="0"/>
            </a:endParaRPr>
          </a:p>
          <a:p>
            <a:pPr eaLnBrk="1" hangingPunct="1">
              <a:lnSpc>
                <a:spcPct val="100000"/>
              </a:lnSpc>
              <a:spcBef>
                <a:spcPct val="0"/>
              </a:spcBef>
              <a:buFontTx/>
              <a:buNone/>
            </a:pPr>
            <a:r>
              <a:rPr lang="en-GB" altLang="de-DE" sz="2400" b="1">
                <a:solidFill>
                  <a:srgbClr val="008E83"/>
                </a:solidFill>
                <a:ea typeface="Verdana" panose="020B0604030504040204" pitchFamily="34" charset="0"/>
                <a:cs typeface="Verdana" panose="020B0604030504040204" pitchFamily="34" charset="0"/>
              </a:rPr>
              <a:t>Drinking water supply</a:t>
            </a:r>
          </a:p>
          <a:p>
            <a:pPr lvl="1" eaLnBrk="1" hangingPunct="1">
              <a:lnSpc>
                <a:spcPct val="100000"/>
              </a:lnSpc>
              <a:spcBef>
                <a:spcPct val="0"/>
              </a:spcBef>
              <a:buFontTx/>
              <a:buNone/>
            </a:pPr>
            <a:r>
              <a:rPr lang="en-GB" altLang="de-DE">
                <a:solidFill>
                  <a:srgbClr val="008E83"/>
                </a:solidFill>
                <a:ea typeface="Verdana" panose="020B0604030504040204" pitchFamily="34" charset="0"/>
                <a:cs typeface="Verdana" panose="020B0604030504040204" pitchFamily="34" charset="0"/>
              </a:rPr>
              <a:t>for 30 million people</a:t>
            </a:r>
            <a:endParaRPr lang="de-DE" altLang="de-DE">
              <a:solidFill>
                <a:srgbClr val="008E83"/>
              </a:solidFill>
              <a:ea typeface="Verdana" panose="020B0604030504040204" pitchFamily="34" charset="0"/>
              <a:cs typeface="Verdana" panose="020B0604030504040204" pitchFamily="34" charset="0"/>
            </a:endParaRPr>
          </a:p>
        </p:txBody>
      </p:sp>
      <p:pic>
        <p:nvPicPr>
          <p:cNvPr id="410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1588" y="47625"/>
            <a:ext cx="14525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a:xfrm>
            <a:off x="249238" y="439738"/>
            <a:ext cx="6172200" cy="479425"/>
          </a:xfrm>
          <a:prstGeom prst="rect">
            <a:avLst/>
          </a:prstGeom>
        </p:spPr>
        <p:txBody>
          <a:bodyPr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008E83"/>
                </a:solidFill>
              </a:rPr>
              <a:t>The Rhine catchment</a:t>
            </a:r>
            <a:endParaRPr lang="en-AU" sz="3600" b="1" i="1" dirty="0">
              <a:solidFill>
                <a:srgbClr val="008E83"/>
              </a:solidFill>
            </a:endParaRPr>
          </a:p>
        </p:txBody>
      </p:sp>
      <p:pic>
        <p:nvPicPr>
          <p:cNvPr id="4103" name="Grafik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1038" y="1249363"/>
            <a:ext cx="3616325"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eck 35"/>
          <p:cNvSpPr/>
          <p:nvPr/>
        </p:nvSpPr>
        <p:spPr>
          <a:xfrm>
            <a:off x="471488" y="1771650"/>
            <a:ext cx="2879725" cy="4067175"/>
          </a:xfrm>
          <a:prstGeom prst="rect">
            <a:avLst/>
          </a:prstGeom>
          <a:pattFill prst="wdUpDiag">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625600"/>
            <a:ext cx="323532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4021138" y="1595438"/>
            <a:ext cx="2800350" cy="3681412"/>
          </a:xfrm>
          <a:prstGeom prst="rect">
            <a:avLst/>
          </a:prstGeom>
          <a:noFill/>
        </p:spPr>
        <p:txBody>
          <a:bodyPr>
            <a:spAutoFit/>
          </a:bodyPr>
          <a:lstStyle/>
          <a:p>
            <a:pPr>
              <a:defRPr/>
            </a:pPr>
            <a:r>
              <a:rPr lang="de-DE" sz="2100" b="1" u="sng" dirty="0">
                <a:solidFill>
                  <a:schemeClr val="accent2"/>
                </a:solidFill>
              </a:rPr>
              <a:t>The </a:t>
            </a:r>
            <a:r>
              <a:rPr lang="de-DE" sz="2100" b="1" u="sng" dirty="0" err="1">
                <a:solidFill>
                  <a:schemeClr val="accent2"/>
                </a:solidFill>
              </a:rPr>
              <a:t>Netherlands</a:t>
            </a:r>
            <a:endParaRPr lang="de-DE" sz="2100" b="1" dirty="0">
              <a:solidFill>
                <a:schemeClr val="accent2"/>
              </a:solidFill>
            </a:endParaRPr>
          </a:p>
          <a:p>
            <a:pPr>
              <a:defRPr/>
            </a:pPr>
            <a:r>
              <a:rPr lang="de-DE" sz="2100" b="1" u="sng" dirty="0">
                <a:solidFill>
                  <a:srgbClr val="0070C0"/>
                </a:solidFill>
              </a:rPr>
              <a:t>Germany</a:t>
            </a:r>
          </a:p>
          <a:p>
            <a:pPr>
              <a:defRPr/>
            </a:pPr>
            <a:r>
              <a:rPr lang="de-DE" sz="2100" b="1" u="sng" dirty="0">
                <a:solidFill>
                  <a:srgbClr val="00B0F0"/>
                </a:solidFill>
              </a:rPr>
              <a:t>France</a:t>
            </a:r>
          </a:p>
          <a:p>
            <a:pPr>
              <a:defRPr/>
            </a:pPr>
            <a:r>
              <a:rPr lang="de-DE" sz="2100" b="1" u="sng" dirty="0">
                <a:solidFill>
                  <a:srgbClr val="00B050"/>
                </a:solidFill>
              </a:rPr>
              <a:t>Luxembourg</a:t>
            </a:r>
          </a:p>
          <a:p>
            <a:pPr>
              <a:defRPr/>
            </a:pPr>
            <a:r>
              <a:rPr lang="de-DE" sz="2100" b="1" dirty="0" err="1">
                <a:solidFill>
                  <a:srgbClr val="990000"/>
                </a:solidFill>
              </a:rPr>
              <a:t>Belgium</a:t>
            </a:r>
            <a:r>
              <a:rPr lang="de-DE" sz="2100" b="1" dirty="0">
                <a:solidFill>
                  <a:srgbClr val="990000"/>
                </a:solidFill>
              </a:rPr>
              <a:t>/</a:t>
            </a:r>
            <a:r>
              <a:rPr lang="de-DE" sz="2100" b="1" dirty="0" err="1">
                <a:solidFill>
                  <a:srgbClr val="990000"/>
                </a:solidFill>
              </a:rPr>
              <a:t>Wallonia</a:t>
            </a:r>
            <a:endParaRPr lang="de-DE" sz="2100" b="1" dirty="0">
              <a:solidFill>
                <a:srgbClr val="990000"/>
              </a:solidFill>
            </a:endParaRPr>
          </a:p>
          <a:p>
            <a:pPr>
              <a:defRPr/>
            </a:pPr>
            <a:r>
              <a:rPr lang="de-DE" sz="2100" b="1" u="sng" dirty="0" err="1">
                <a:solidFill>
                  <a:srgbClr val="FF0000"/>
                </a:solidFill>
              </a:rPr>
              <a:t>Switzerland</a:t>
            </a:r>
            <a:endParaRPr lang="de-DE" sz="2100" b="1" u="sng" dirty="0">
              <a:solidFill>
                <a:srgbClr val="FF0000"/>
              </a:solidFill>
            </a:endParaRPr>
          </a:p>
          <a:p>
            <a:pPr>
              <a:defRPr/>
            </a:pPr>
            <a:r>
              <a:rPr lang="de-DE" sz="2100" b="1" dirty="0">
                <a:solidFill>
                  <a:srgbClr val="92D050"/>
                </a:solidFill>
              </a:rPr>
              <a:t>Austria</a:t>
            </a:r>
          </a:p>
          <a:p>
            <a:pPr>
              <a:defRPr/>
            </a:pPr>
            <a:r>
              <a:rPr lang="de-DE" sz="2100" b="1" dirty="0"/>
              <a:t>Liechtenstein</a:t>
            </a:r>
          </a:p>
          <a:p>
            <a:pPr>
              <a:defRPr/>
            </a:pPr>
            <a:r>
              <a:rPr lang="fr-BE" sz="2100" b="1" dirty="0" err="1">
                <a:solidFill>
                  <a:srgbClr val="FFC000"/>
                </a:solidFill>
              </a:rPr>
              <a:t>Italy</a:t>
            </a:r>
            <a:endParaRPr lang="de-DE" sz="2100" b="1" dirty="0">
              <a:solidFill>
                <a:srgbClr val="FFC000"/>
              </a:solidFill>
            </a:endParaRPr>
          </a:p>
          <a:p>
            <a:pPr>
              <a:defRPr/>
            </a:pPr>
            <a:r>
              <a:rPr lang="de-DE" sz="2100" b="1" u="sng" dirty="0">
                <a:solidFill>
                  <a:srgbClr val="000066"/>
                </a:solidFill>
              </a:rPr>
              <a:t>European Union</a:t>
            </a:r>
          </a:p>
          <a:p>
            <a:pPr>
              <a:defRPr/>
            </a:pPr>
            <a:endParaRPr lang="de-DE" sz="1125" b="1" u="sng" dirty="0">
              <a:solidFill>
                <a:srgbClr val="000066"/>
              </a:solidFill>
            </a:endParaRPr>
          </a:p>
          <a:p>
            <a:pPr>
              <a:defRPr/>
            </a:pPr>
            <a:r>
              <a:rPr lang="fr-BE" sz="1200" i="1" u="sng" dirty="0">
                <a:solidFill>
                  <a:srgbClr val="000066"/>
                </a:solidFill>
              </a:rPr>
              <a:t>(</a:t>
            </a:r>
            <a:r>
              <a:rPr lang="fr-BE" sz="1200" i="1" u="sng" dirty="0" err="1">
                <a:solidFill>
                  <a:srgbClr val="000066"/>
                </a:solidFill>
              </a:rPr>
              <a:t>Members</a:t>
            </a:r>
            <a:r>
              <a:rPr lang="fr-BE" sz="1200" i="1" u="sng" dirty="0">
                <a:solidFill>
                  <a:srgbClr val="000066"/>
                </a:solidFill>
              </a:rPr>
              <a:t> of the ICPR are </a:t>
            </a:r>
            <a:r>
              <a:rPr lang="fr-BE" sz="1200" i="1" u="sng" dirty="0" err="1">
                <a:solidFill>
                  <a:srgbClr val="000066"/>
                </a:solidFill>
              </a:rPr>
              <a:t>underlined</a:t>
            </a:r>
            <a:r>
              <a:rPr lang="fr-BE" sz="1200" i="1" u="sng" dirty="0">
                <a:solidFill>
                  <a:srgbClr val="000066"/>
                </a:solidFill>
              </a:rPr>
              <a:t>)</a:t>
            </a:r>
            <a:endParaRPr lang="de-DE" sz="1200" i="1" u="sng" dirty="0">
              <a:solidFill>
                <a:srgbClr val="000066"/>
              </a:solidFill>
            </a:endParaRPr>
          </a:p>
        </p:txBody>
      </p:sp>
      <p:sp>
        <p:nvSpPr>
          <p:cNvPr id="2" name="Title 1"/>
          <p:cNvSpPr>
            <a:spLocks noGrp="1"/>
          </p:cNvSpPr>
          <p:nvPr>
            <p:ph type="title"/>
          </p:nvPr>
        </p:nvSpPr>
        <p:spPr>
          <a:xfrm>
            <a:off x="249238" y="439738"/>
            <a:ext cx="6172200" cy="479425"/>
          </a:xfrm>
        </p:spPr>
        <p:txBody>
          <a:bodyPr>
            <a:normAutofit fontScale="90000"/>
          </a:bodyPr>
          <a:lstStyle/>
          <a:p>
            <a:pPr eaLnBrk="1" hangingPunct="1">
              <a:defRPr/>
            </a:pPr>
            <a:r>
              <a:rPr lang="en-US" sz="3600" b="1" dirty="0">
                <a:solidFill>
                  <a:srgbClr val="008E83"/>
                </a:solidFill>
              </a:rPr>
              <a:t>ICPR </a:t>
            </a:r>
            <a:r>
              <a:rPr lang="en-US" sz="3000" b="1" i="1" dirty="0">
                <a:solidFill>
                  <a:srgbClr val="008E83"/>
                </a:solidFill>
              </a:rPr>
              <a:t>(founded in 1950)</a:t>
            </a:r>
            <a:endParaRPr lang="en-AU" sz="3600" b="1" i="1" dirty="0">
              <a:solidFill>
                <a:srgbClr val="008E83"/>
              </a:solidFill>
            </a:endParaRPr>
          </a:p>
        </p:txBody>
      </p:sp>
      <p:sp>
        <p:nvSpPr>
          <p:cNvPr id="3" name="Rechteck 2"/>
          <p:cNvSpPr>
            <a:spLocks noChangeArrowheads="1"/>
          </p:cNvSpPr>
          <p:nvPr/>
        </p:nvSpPr>
        <p:spPr bwMode="auto">
          <a:xfrm>
            <a:off x="3849688" y="5329238"/>
            <a:ext cx="500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95000"/>
              </a:lnSpc>
              <a:spcBef>
                <a:spcPct val="10000"/>
              </a:spcBef>
              <a:buFont typeface="Wingdings" panose="05000000000000000000" pitchFamily="2" charset="2"/>
              <a:buChar char="Ø"/>
            </a:pPr>
            <a:r>
              <a:rPr lang="en-GB" altLang="de-DE" sz="1800" b="1">
                <a:solidFill>
                  <a:srgbClr val="008E83"/>
                </a:solidFill>
              </a:rPr>
              <a:t> Since 1995 Stakeholder involvement, NGOs with observer status</a:t>
            </a:r>
          </a:p>
        </p:txBody>
      </p:sp>
      <p:sp>
        <p:nvSpPr>
          <p:cNvPr id="11" name="Freihandform 10"/>
          <p:cNvSpPr/>
          <p:nvPr/>
        </p:nvSpPr>
        <p:spPr>
          <a:xfrm>
            <a:off x="633413" y="1827213"/>
            <a:ext cx="1065212" cy="1009650"/>
          </a:xfrm>
          <a:custGeom>
            <a:avLst/>
            <a:gdLst>
              <a:gd name="connsiteX0" fmla="*/ 914400 w 1403350"/>
              <a:gd name="connsiteY0" fmla="*/ 1314450 h 1355023"/>
              <a:gd name="connsiteX1" fmla="*/ 927100 w 1403350"/>
              <a:gd name="connsiteY1" fmla="*/ 1282700 h 1355023"/>
              <a:gd name="connsiteX2" fmla="*/ 952500 w 1403350"/>
              <a:gd name="connsiteY2" fmla="*/ 1238250 h 1355023"/>
              <a:gd name="connsiteX3" fmla="*/ 1009650 w 1403350"/>
              <a:gd name="connsiteY3" fmla="*/ 1219200 h 1355023"/>
              <a:gd name="connsiteX4" fmla="*/ 1270000 w 1403350"/>
              <a:gd name="connsiteY4" fmla="*/ 1212850 h 1355023"/>
              <a:gd name="connsiteX5" fmla="*/ 1276350 w 1403350"/>
              <a:gd name="connsiteY5" fmla="*/ 1155700 h 1355023"/>
              <a:gd name="connsiteX6" fmla="*/ 1282700 w 1403350"/>
              <a:gd name="connsiteY6" fmla="*/ 1098550 h 1355023"/>
              <a:gd name="connsiteX7" fmla="*/ 1314450 w 1403350"/>
              <a:gd name="connsiteY7" fmla="*/ 1060450 h 1355023"/>
              <a:gd name="connsiteX8" fmla="*/ 1327150 w 1403350"/>
              <a:gd name="connsiteY8" fmla="*/ 1041400 h 1355023"/>
              <a:gd name="connsiteX9" fmla="*/ 1339850 w 1403350"/>
              <a:gd name="connsiteY9" fmla="*/ 1016000 h 1355023"/>
              <a:gd name="connsiteX10" fmla="*/ 1352550 w 1403350"/>
              <a:gd name="connsiteY10" fmla="*/ 977900 h 1355023"/>
              <a:gd name="connsiteX11" fmla="*/ 1346200 w 1403350"/>
              <a:gd name="connsiteY11" fmla="*/ 927100 h 1355023"/>
              <a:gd name="connsiteX12" fmla="*/ 1308100 w 1403350"/>
              <a:gd name="connsiteY12" fmla="*/ 901700 h 1355023"/>
              <a:gd name="connsiteX13" fmla="*/ 1289050 w 1403350"/>
              <a:gd name="connsiteY13" fmla="*/ 876300 h 1355023"/>
              <a:gd name="connsiteX14" fmla="*/ 1257300 w 1403350"/>
              <a:gd name="connsiteY14" fmla="*/ 838200 h 1355023"/>
              <a:gd name="connsiteX15" fmla="*/ 1263650 w 1403350"/>
              <a:gd name="connsiteY15" fmla="*/ 749300 h 1355023"/>
              <a:gd name="connsiteX16" fmla="*/ 1276350 w 1403350"/>
              <a:gd name="connsiteY16" fmla="*/ 723900 h 1355023"/>
              <a:gd name="connsiteX17" fmla="*/ 1289050 w 1403350"/>
              <a:gd name="connsiteY17" fmla="*/ 704850 h 1355023"/>
              <a:gd name="connsiteX18" fmla="*/ 1308100 w 1403350"/>
              <a:gd name="connsiteY18" fmla="*/ 698500 h 1355023"/>
              <a:gd name="connsiteX19" fmla="*/ 1403350 w 1403350"/>
              <a:gd name="connsiteY19" fmla="*/ 685800 h 1355023"/>
              <a:gd name="connsiteX20" fmla="*/ 1377950 w 1403350"/>
              <a:gd name="connsiteY20" fmla="*/ 641350 h 1355023"/>
              <a:gd name="connsiteX21" fmla="*/ 1352550 w 1403350"/>
              <a:gd name="connsiteY21" fmla="*/ 628650 h 1355023"/>
              <a:gd name="connsiteX22" fmla="*/ 1314450 w 1403350"/>
              <a:gd name="connsiteY22" fmla="*/ 603250 h 1355023"/>
              <a:gd name="connsiteX23" fmla="*/ 1295400 w 1403350"/>
              <a:gd name="connsiteY23" fmla="*/ 590550 h 1355023"/>
              <a:gd name="connsiteX24" fmla="*/ 1282700 w 1403350"/>
              <a:gd name="connsiteY24" fmla="*/ 571500 h 1355023"/>
              <a:gd name="connsiteX25" fmla="*/ 1263650 w 1403350"/>
              <a:gd name="connsiteY25" fmla="*/ 482600 h 1355023"/>
              <a:gd name="connsiteX26" fmla="*/ 1257300 w 1403350"/>
              <a:gd name="connsiteY26" fmla="*/ 450850 h 1355023"/>
              <a:gd name="connsiteX27" fmla="*/ 1263650 w 1403350"/>
              <a:gd name="connsiteY27" fmla="*/ 330200 h 1355023"/>
              <a:gd name="connsiteX28" fmla="*/ 1270000 w 1403350"/>
              <a:gd name="connsiteY28" fmla="*/ 311150 h 1355023"/>
              <a:gd name="connsiteX29" fmla="*/ 1257300 w 1403350"/>
              <a:gd name="connsiteY29" fmla="*/ 203200 h 1355023"/>
              <a:gd name="connsiteX30" fmla="*/ 1244600 w 1403350"/>
              <a:gd name="connsiteY30" fmla="*/ 177800 h 1355023"/>
              <a:gd name="connsiteX31" fmla="*/ 1219200 w 1403350"/>
              <a:gd name="connsiteY31" fmla="*/ 139700 h 1355023"/>
              <a:gd name="connsiteX32" fmla="*/ 1193800 w 1403350"/>
              <a:gd name="connsiteY32" fmla="*/ 133350 h 1355023"/>
              <a:gd name="connsiteX33" fmla="*/ 1130300 w 1403350"/>
              <a:gd name="connsiteY33" fmla="*/ 95250 h 1355023"/>
              <a:gd name="connsiteX34" fmla="*/ 1085850 w 1403350"/>
              <a:gd name="connsiteY34" fmla="*/ 44450 h 1355023"/>
              <a:gd name="connsiteX35" fmla="*/ 1009650 w 1403350"/>
              <a:gd name="connsiteY35" fmla="*/ 6350 h 1355023"/>
              <a:gd name="connsiteX36" fmla="*/ 971550 w 1403350"/>
              <a:gd name="connsiteY36" fmla="*/ 0 h 1355023"/>
              <a:gd name="connsiteX37" fmla="*/ 857250 w 1403350"/>
              <a:gd name="connsiteY37" fmla="*/ 6350 h 1355023"/>
              <a:gd name="connsiteX38" fmla="*/ 812800 w 1403350"/>
              <a:gd name="connsiteY38" fmla="*/ 19050 h 1355023"/>
              <a:gd name="connsiteX39" fmla="*/ 762000 w 1403350"/>
              <a:gd name="connsiteY39" fmla="*/ 31750 h 1355023"/>
              <a:gd name="connsiteX40" fmla="*/ 736600 w 1403350"/>
              <a:gd name="connsiteY40" fmla="*/ 44450 h 1355023"/>
              <a:gd name="connsiteX41" fmla="*/ 679450 w 1403350"/>
              <a:gd name="connsiteY41" fmla="*/ 63500 h 1355023"/>
              <a:gd name="connsiteX42" fmla="*/ 660400 w 1403350"/>
              <a:gd name="connsiteY42" fmla="*/ 76200 h 1355023"/>
              <a:gd name="connsiteX43" fmla="*/ 615950 w 1403350"/>
              <a:gd name="connsiteY43" fmla="*/ 88900 h 1355023"/>
              <a:gd name="connsiteX44" fmla="*/ 565150 w 1403350"/>
              <a:gd name="connsiteY44" fmla="*/ 114300 h 1355023"/>
              <a:gd name="connsiteX45" fmla="*/ 527050 w 1403350"/>
              <a:gd name="connsiteY45" fmla="*/ 146050 h 1355023"/>
              <a:gd name="connsiteX46" fmla="*/ 488950 w 1403350"/>
              <a:gd name="connsiteY46" fmla="*/ 171450 h 1355023"/>
              <a:gd name="connsiteX47" fmla="*/ 469900 w 1403350"/>
              <a:gd name="connsiteY47" fmla="*/ 184150 h 1355023"/>
              <a:gd name="connsiteX48" fmla="*/ 444500 w 1403350"/>
              <a:gd name="connsiteY48" fmla="*/ 209550 h 1355023"/>
              <a:gd name="connsiteX49" fmla="*/ 400050 w 1403350"/>
              <a:gd name="connsiteY49" fmla="*/ 266700 h 1355023"/>
              <a:gd name="connsiteX50" fmla="*/ 381000 w 1403350"/>
              <a:gd name="connsiteY50" fmla="*/ 311150 h 1355023"/>
              <a:gd name="connsiteX51" fmla="*/ 361950 w 1403350"/>
              <a:gd name="connsiteY51" fmla="*/ 349250 h 1355023"/>
              <a:gd name="connsiteX52" fmla="*/ 355600 w 1403350"/>
              <a:gd name="connsiteY52" fmla="*/ 374650 h 1355023"/>
              <a:gd name="connsiteX53" fmla="*/ 342900 w 1403350"/>
              <a:gd name="connsiteY53" fmla="*/ 419100 h 1355023"/>
              <a:gd name="connsiteX54" fmla="*/ 336550 w 1403350"/>
              <a:gd name="connsiteY54" fmla="*/ 450850 h 1355023"/>
              <a:gd name="connsiteX55" fmla="*/ 323850 w 1403350"/>
              <a:gd name="connsiteY55" fmla="*/ 501650 h 1355023"/>
              <a:gd name="connsiteX56" fmla="*/ 304800 w 1403350"/>
              <a:gd name="connsiteY56" fmla="*/ 539750 h 1355023"/>
              <a:gd name="connsiteX57" fmla="*/ 298450 w 1403350"/>
              <a:gd name="connsiteY57" fmla="*/ 603250 h 1355023"/>
              <a:gd name="connsiteX58" fmla="*/ 292100 w 1403350"/>
              <a:gd name="connsiteY58" fmla="*/ 622300 h 1355023"/>
              <a:gd name="connsiteX59" fmla="*/ 285750 w 1403350"/>
              <a:gd name="connsiteY59" fmla="*/ 673100 h 1355023"/>
              <a:gd name="connsiteX60" fmla="*/ 273050 w 1403350"/>
              <a:gd name="connsiteY60" fmla="*/ 730250 h 1355023"/>
              <a:gd name="connsiteX61" fmla="*/ 247650 w 1403350"/>
              <a:gd name="connsiteY61" fmla="*/ 768350 h 1355023"/>
              <a:gd name="connsiteX62" fmla="*/ 203200 w 1403350"/>
              <a:gd name="connsiteY62" fmla="*/ 812800 h 1355023"/>
              <a:gd name="connsiteX63" fmla="*/ 171450 w 1403350"/>
              <a:gd name="connsiteY63" fmla="*/ 857250 h 1355023"/>
              <a:gd name="connsiteX64" fmla="*/ 152400 w 1403350"/>
              <a:gd name="connsiteY64" fmla="*/ 869950 h 1355023"/>
              <a:gd name="connsiteX65" fmla="*/ 146050 w 1403350"/>
              <a:gd name="connsiteY65" fmla="*/ 889000 h 1355023"/>
              <a:gd name="connsiteX66" fmla="*/ 133350 w 1403350"/>
              <a:gd name="connsiteY66" fmla="*/ 908050 h 1355023"/>
              <a:gd name="connsiteX67" fmla="*/ 76200 w 1403350"/>
              <a:gd name="connsiteY67" fmla="*/ 958850 h 1355023"/>
              <a:gd name="connsiteX68" fmla="*/ 50800 w 1403350"/>
              <a:gd name="connsiteY68" fmla="*/ 971550 h 1355023"/>
              <a:gd name="connsiteX69" fmla="*/ 0 w 1403350"/>
              <a:gd name="connsiteY69" fmla="*/ 984250 h 1355023"/>
              <a:gd name="connsiteX70" fmla="*/ 31750 w 1403350"/>
              <a:gd name="connsiteY70" fmla="*/ 1035050 h 1355023"/>
              <a:gd name="connsiteX71" fmla="*/ 101600 w 1403350"/>
              <a:gd name="connsiteY71" fmla="*/ 1098550 h 1355023"/>
              <a:gd name="connsiteX72" fmla="*/ 114300 w 1403350"/>
              <a:gd name="connsiteY72" fmla="*/ 1117600 h 1355023"/>
              <a:gd name="connsiteX73" fmla="*/ 139700 w 1403350"/>
              <a:gd name="connsiteY73" fmla="*/ 1136650 h 1355023"/>
              <a:gd name="connsiteX74" fmla="*/ 203200 w 1403350"/>
              <a:gd name="connsiteY74" fmla="*/ 1187450 h 1355023"/>
              <a:gd name="connsiteX75" fmla="*/ 222250 w 1403350"/>
              <a:gd name="connsiteY75" fmla="*/ 1193800 h 1355023"/>
              <a:gd name="connsiteX76" fmla="*/ 247650 w 1403350"/>
              <a:gd name="connsiteY76" fmla="*/ 1219200 h 1355023"/>
              <a:gd name="connsiteX77" fmla="*/ 336550 w 1403350"/>
              <a:gd name="connsiteY77" fmla="*/ 1276350 h 1355023"/>
              <a:gd name="connsiteX78" fmla="*/ 381000 w 1403350"/>
              <a:gd name="connsiteY78" fmla="*/ 1301750 h 1355023"/>
              <a:gd name="connsiteX79" fmla="*/ 412750 w 1403350"/>
              <a:gd name="connsiteY79" fmla="*/ 1314450 h 1355023"/>
              <a:gd name="connsiteX80" fmla="*/ 463550 w 1403350"/>
              <a:gd name="connsiteY80" fmla="*/ 1333500 h 1355023"/>
              <a:gd name="connsiteX81" fmla="*/ 590550 w 1403350"/>
              <a:gd name="connsiteY81" fmla="*/ 1327150 h 1355023"/>
              <a:gd name="connsiteX82" fmla="*/ 628650 w 1403350"/>
              <a:gd name="connsiteY82" fmla="*/ 1314450 h 1355023"/>
              <a:gd name="connsiteX83" fmla="*/ 654050 w 1403350"/>
              <a:gd name="connsiteY83" fmla="*/ 1308100 h 1355023"/>
              <a:gd name="connsiteX84" fmla="*/ 844550 w 1403350"/>
              <a:gd name="connsiteY84" fmla="*/ 1314450 h 1355023"/>
              <a:gd name="connsiteX85" fmla="*/ 895350 w 1403350"/>
              <a:gd name="connsiteY85" fmla="*/ 1327150 h 1355023"/>
              <a:gd name="connsiteX86" fmla="*/ 920750 w 1403350"/>
              <a:gd name="connsiteY86" fmla="*/ 1333500 h 1355023"/>
              <a:gd name="connsiteX87" fmla="*/ 958850 w 1403350"/>
              <a:gd name="connsiteY87" fmla="*/ 1346200 h 1355023"/>
              <a:gd name="connsiteX88" fmla="*/ 939800 w 1403350"/>
              <a:gd name="connsiteY88" fmla="*/ 1308100 h 1355023"/>
              <a:gd name="connsiteX89" fmla="*/ 914400 w 1403350"/>
              <a:gd name="connsiteY89" fmla="*/ 1314450 h 1355023"/>
              <a:gd name="connsiteX0" fmla="*/ 914400 w 1403350"/>
              <a:gd name="connsiteY0" fmla="*/ 1314450 h 1355023"/>
              <a:gd name="connsiteX1" fmla="*/ 927100 w 1403350"/>
              <a:gd name="connsiteY1" fmla="*/ 1282700 h 1355023"/>
              <a:gd name="connsiteX2" fmla="*/ 952500 w 1403350"/>
              <a:gd name="connsiteY2" fmla="*/ 1238250 h 1355023"/>
              <a:gd name="connsiteX3" fmla="*/ 1009650 w 1403350"/>
              <a:gd name="connsiteY3" fmla="*/ 1219200 h 1355023"/>
              <a:gd name="connsiteX4" fmla="*/ 1270000 w 1403350"/>
              <a:gd name="connsiteY4" fmla="*/ 1212850 h 1355023"/>
              <a:gd name="connsiteX5" fmla="*/ 1276350 w 1403350"/>
              <a:gd name="connsiteY5" fmla="*/ 1155700 h 1355023"/>
              <a:gd name="connsiteX6" fmla="*/ 1282700 w 1403350"/>
              <a:gd name="connsiteY6" fmla="*/ 1098550 h 1355023"/>
              <a:gd name="connsiteX7" fmla="*/ 1314450 w 1403350"/>
              <a:gd name="connsiteY7" fmla="*/ 1060450 h 1355023"/>
              <a:gd name="connsiteX8" fmla="*/ 1327150 w 1403350"/>
              <a:gd name="connsiteY8" fmla="*/ 1041400 h 1355023"/>
              <a:gd name="connsiteX9" fmla="*/ 1339850 w 1403350"/>
              <a:gd name="connsiteY9" fmla="*/ 1016000 h 1355023"/>
              <a:gd name="connsiteX10" fmla="*/ 1352550 w 1403350"/>
              <a:gd name="connsiteY10" fmla="*/ 977900 h 1355023"/>
              <a:gd name="connsiteX11" fmla="*/ 1346200 w 1403350"/>
              <a:gd name="connsiteY11" fmla="*/ 927100 h 1355023"/>
              <a:gd name="connsiteX12" fmla="*/ 1308100 w 1403350"/>
              <a:gd name="connsiteY12" fmla="*/ 901700 h 1355023"/>
              <a:gd name="connsiteX13" fmla="*/ 1289050 w 1403350"/>
              <a:gd name="connsiteY13" fmla="*/ 876300 h 1355023"/>
              <a:gd name="connsiteX14" fmla="*/ 1257300 w 1403350"/>
              <a:gd name="connsiteY14" fmla="*/ 838200 h 1355023"/>
              <a:gd name="connsiteX15" fmla="*/ 1263650 w 1403350"/>
              <a:gd name="connsiteY15" fmla="*/ 749300 h 1355023"/>
              <a:gd name="connsiteX16" fmla="*/ 1276350 w 1403350"/>
              <a:gd name="connsiteY16" fmla="*/ 723900 h 1355023"/>
              <a:gd name="connsiteX17" fmla="*/ 1289050 w 1403350"/>
              <a:gd name="connsiteY17" fmla="*/ 704850 h 1355023"/>
              <a:gd name="connsiteX18" fmla="*/ 1308100 w 1403350"/>
              <a:gd name="connsiteY18" fmla="*/ 698500 h 1355023"/>
              <a:gd name="connsiteX19" fmla="*/ 1403350 w 1403350"/>
              <a:gd name="connsiteY19" fmla="*/ 685800 h 1355023"/>
              <a:gd name="connsiteX20" fmla="*/ 1377950 w 1403350"/>
              <a:gd name="connsiteY20" fmla="*/ 641350 h 1355023"/>
              <a:gd name="connsiteX21" fmla="*/ 1369218 w 1403350"/>
              <a:gd name="connsiteY21" fmla="*/ 602457 h 1355023"/>
              <a:gd name="connsiteX22" fmla="*/ 1314450 w 1403350"/>
              <a:gd name="connsiteY22" fmla="*/ 603250 h 1355023"/>
              <a:gd name="connsiteX23" fmla="*/ 1295400 w 1403350"/>
              <a:gd name="connsiteY23" fmla="*/ 590550 h 1355023"/>
              <a:gd name="connsiteX24" fmla="*/ 1282700 w 1403350"/>
              <a:gd name="connsiteY24" fmla="*/ 571500 h 1355023"/>
              <a:gd name="connsiteX25" fmla="*/ 1263650 w 1403350"/>
              <a:gd name="connsiteY25" fmla="*/ 482600 h 1355023"/>
              <a:gd name="connsiteX26" fmla="*/ 1257300 w 1403350"/>
              <a:gd name="connsiteY26" fmla="*/ 450850 h 1355023"/>
              <a:gd name="connsiteX27" fmla="*/ 1263650 w 1403350"/>
              <a:gd name="connsiteY27" fmla="*/ 330200 h 1355023"/>
              <a:gd name="connsiteX28" fmla="*/ 1270000 w 1403350"/>
              <a:gd name="connsiteY28" fmla="*/ 311150 h 1355023"/>
              <a:gd name="connsiteX29" fmla="*/ 1257300 w 1403350"/>
              <a:gd name="connsiteY29" fmla="*/ 203200 h 1355023"/>
              <a:gd name="connsiteX30" fmla="*/ 1244600 w 1403350"/>
              <a:gd name="connsiteY30" fmla="*/ 177800 h 1355023"/>
              <a:gd name="connsiteX31" fmla="*/ 1219200 w 1403350"/>
              <a:gd name="connsiteY31" fmla="*/ 139700 h 1355023"/>
              <a:gd name="connsiteX32" fmla="*/ 1193800 w 1403350"/>
              <a:gd name="connsiteY32" fmla="*/ 133350 h 1355023"/>
              <a:gd name="connsiteX33" fmla="*/ 1130300 w 1403350"/>
              <a:gd name="connsiteY33" fmla="*/ 95250 h 1355023"/>
              <a:gd name="connsiteX34" fmla="*/ 1085850 w 1403350"/>
              <a:gd name="connsiteY34" fmla="*/ 44450 h 1355023"/>
              <a:gd name="connsiteX35" fmla="*/ 1009650 w 1403350"/>
              <a:gd name="connsiteY35" fmla="*/ 6350 h 1355023"/>
              <a:gd name="connsiteX36" fmla="*/ 971550 w 1403350"/>
              <a:gd name="connsiteY36" fmla="*/ 0 h 1355023"/>
              <a:gd name="connsiteX37" fmla="*/ 857250 w 1403350"/>
              <a:gd name="connsiteY37" fmla="*/ 6350 h 1355023"/>
              <a:gd name="connsiteX38" fmla="*/ 812800 w 1403350"/>
              <a:gd name="connsiteY38" fmla="*/ 19050 h 1355023"/>
              <a:gd name="connsiteX39" fmla="*/ 762000 w 1403350"/>
              <a:gd name="connsiteY39" fmla="*/ 31750 h 1355023"/>
              <a:gd name="connsiteX40" fmla="*/ 736600 w 1403350"/>
              <a:gd name="connsiteY40" fmla="*/ 44450 h 1355023"/>
              <a:gd name="connsiteX41" fmla="*/ 679450 w 1403350"/>
              <a:gd name="connsiteY41" fmla="*/ 63500 h 1355023"/>
              <a:gd name="connsiteX42" fmla="*/ 660400 w 1403350"/>
              <a:gd name="connsiteY42" fmla="*/ 76200 h 1355023"/>
              <a:gd name="connsiteX43" fmla="*/ 615950 w 1403350"/>
              <a:gd name="connsiteY43" fmla="*/ 88900 h 1355023"/>
              <a:gd name="connsiteX44" fmla="*/ 565150 w 1403350"/>
              <a:gd name="connsiteY44" fmla="*/ 114300 h 1355023"/>
              <a:gd name="connsiteX45" fmla="*/ 527050 w 1403350"/>
              <a:gd name="connsiteY45" fmla="*/ 146050 h 1355023"/>
              <a:gd name="connsiteX46" fmla="*/ 488950 w 1403350"/>
              <a:gd name="connsiteY46" fmla="*/ 171450 h 1355023"/>
              <a:gd name="connsiteX47" fmla="*/ 469900 w 1403350"/>
              <a:gd name="connsiteY47" fmla="*/ 184150 h 1355023"/>
              <a:gd name="connsiteX48" fmla="*/ 444500 w 1403350"/>
              <a:gd name="connsiteY48" fmla="*/ 209550 h 1355023"/>
              <a:gd name="connsiteX49" fmla="*/ 400050 w 1403350"/>
              <a:gd name="connsiteY49" fmla="*/ 266700 h 1355023"/>
              <a:gd name="connsiteX50" fmla="*/ 381000 w 1403350"/>
              <a:gd name="connsiteY50" fmla="*/ 311150 h 1355023"/>
              <a:gd name="connsiteX51" fmla="*/ 361950 w 1403350"/>
              <a:gd name="connsiteY51" fmla="*/ 349250 h 1355023"/>
              <a:gd name="connsiteX52" fmla="*/ 355600 w 1403350"/>
              <a:gd name="connsiteY52" fmla="*/ 374650 h 1355023"/>
              <a:gd name="connsiteX53" fmla="*/ 342900 w 1403350"/>
              <a:gd name="connsiteY53" fmla="*/ 419100 h 1355023"/>
              <a:gd name="connsiteX54" fmla="*/ 336550 w 1403350"/>
              <a:gd name="connsiteY54" fmla="*/ 450850 h 1355023"/>
              <a:gd name="connsiteX55" fmla="*/ 323850 w 1403350"/>
              <a:gd name="connsiteY55" fmla="*/ 501650 h 1355023"/>
              <a:gd name="connsiteX56" fmla="*/ 304800 w 1403350"/>
              <a:gd name="connsiteY56" fmla="*/ 539750 h 1355023"/>
              <a:gd name="connsiteX57" fmla="*/ 298450 w 1403350"/>
              <a:gd name="connsiteY57" fmla="*/ 603250 h 1355023"/>
              <a:gd name="connsiteX58" fmla="*/ 292100 w 1403350"/>
              <a:gd name="connsiteY58" fmla="*/ 622300 h 1355023"/>
              <a:gd name="connsiteX59" fmla="*/ 285750 w 1403350"/>
              <a:gd name="connsiteY59" fmla="*/ 673100 h 1355023"/>
              <a:gd name="connsiteX60" fmla="*/ 273050 w 1403350"/>
              <a:gd name="connsiteY60" fmla="*/ 730250 h 1355023"/>
              <a:gd name="connsiteX61" fmla="*/ 247650 w 1403350"/>
              <a:gd name="connsiteY61" fmla="*/ 768350 h 1355023"/>
              <a:gd name="connsiteX62" fmla="*/ 203200 w 1403350"/>
              <a:gd name="connsiteY62" fmla="*/ 812800 h 1355023"/>
              <a:gd name="connsiteX63" fmla="*/ 171450 w 1403350"/>
              <a:gd name="connsiteY63" fmla="*/ 857250 h 1355023"/>
              <a:gd name="connsiteX64" fmla="*/ 152400 w 1403350"/>
              <a:gd name="connsiteY64" fmla="*/ 869950 h 1355023"/>
              <a:gd name="connsiteX65" fmla="*/ 146050 w 1403350"/>
              <a:gd name="connsiteY65" fmla="*/ 889000 h 1355023"/>
              <a:gd name="connsiteX66" fmla="*/ 133350 w 1403350"/>
              <a:gd name="connsiteY66" fmla="*/ 908050 h 1355023"/>
              <a:gd name="connsiteX67" fmla="*/ 76200 w 1403350"/>
              <a:gd name="connsiteY67" fmla="*/ 958850 h 1355023"/>
              <a:gd name="connsiteX68" fmla="*/ 50800 w 1403350"/>
              <a:gd name="connsiteY68" fmla="*/ 971550 h 1355023"/>
              <a:gd name="connsiteX69" fmla="*/ 0 w 1403350"/>
              <a:gd name="connsiteY69" fmla="*/ 984250 h 1355023"/>
              <a:gd name="connsiteX70" fmla="*/ 31750 w 1403350"/>
              <a:gd name="connsiteY70" fmla="*/ 1035050 h 1355023"/>
              <a:gd name="connsiteX71" fmla="*/ 101600 w 1403350"/>
              <a:gd name="connsiteY71" fmla="*/ 1098550 h 1355023"/>
              <a:gd name="connsiteX72" fmla="*/ 114300 w 1403350"/>
              <a:gd name="connsiteY72" fmla="*/ 1117600 h 1355023"/>
              <a:gd name="connsiteX73" fmla="*/ 139700 w 1403350"/>
              <a:gd name="connsiteY73" fmla="*/ 1136650 h 1355023"/>
              <a:gd name="connsiteX74" fmla="*/ 203200 w 1403350"/>
              <a:gd name="connsiteY74" fmla="*/ 1187450 h 1355023"/>
              <a:gd name="connsiteX75" fmla="*/ 222250 w 1403350"/>
              <a:gd name="connsiteY75" fmla="*/ 1193800 h 1355023"/>
              <a:gd name="connsiteX76" fmla="*/ 247650 w 1403350"/>
              <a:gd name="connsiteY76" fmla="*/ 1219200 h 1355023"/>
              <a:gd name="connsiteX77" fmla="*/ 336550 w 1403350"/>
              <a:gd name="connsiteY77" fmla="*/ 1276350 h 1355023"/>
              <a:gd name="connsiteX78" fmla="*/ 381000 w 1403350"/>
              <a:gd name="connsiteY78" fmla="*/ 1301750 h 1355023"/>
              <a:gd name="connsiteX79" fmla="*/ 412750 w 1403350"/>
              <a:gd name="connsiteY79" fmla="*/ 1314450 h 1355023"/>
              <a:gd name="connsiteX80" fmla="*/ 463550 w 1403350"/>
              <a:gd name="connsiteY80" fmla="*/ 1333500 h 1355023"/>
              <a:gd name="connsiteX81" fmla="*/ 590550 w 1403350"/>
              <a:gd name="connsiteY81" fmla="*/ 1327150 h 1355023"/>
              <a:gd name="connsiteX82" fmla="*/ 628650 w 1403350"/>
              <a:gd name="connsiteY82" fmla="*/ 1314450 h 1355023"/>
              <a:gd name="connsiteX83" fmla="*/ 654050 w 1403350"/>
              <a:gd name="connsiteY83" fmla="*/ 1308100 h 1355023"/>
              <a:gd name="connsiteX84" fmla="*/ 844550 w 1403350"/>
              <a:gd name="connsiteY84" fmla="*/ 1314450 h 1355023"/>
              <a:gd name="connsiteX85" fmla="*/ 895350 w 1403350"/>
              <a:gd name="connsiteY85" fmla="*/ 1327150 h 1355023"/>
              <a:gd name="connsiteX86" fmla="*/ 920750 w 1403350"/>
              <a:gd name="connsiteY86" fmla="*/ 1333500 h 1355023"/>
              <a:gd name="connsiteX87" fmla="*/ 958850 w 1403350"/>
              <a:gd name="connsiteY87" fmla="*/ 1346200 h 1355023"/>
              <a:gd name="connsiteX88" fmla="*/ 939800 w 1403350"/>
              <a:gd name="connsiteY88" fmla="*/ 1308100 h 1355023"/>
              <a:gd name="connsiteX89" fmla="*/ 914400 w 1403350"/>
              <a:gd name="connsiteY89" fmla="*/ 1314450 h 1355023"/>
              <a:gd name="connsiteX0" fmla="*/ 914400 w 1403350"/>
              <a:gd name="connsiteY0" fmla="*/ 1314450 h 1355023"/>
              <a:gd name="connsiteX1" fmla="*/ 927100 w 1403350"/>
              <a:gd name="connsiteY1" fmla="*/ 1282700 h 1355023"/>
              <a:gd name="connsiteX2" fmla="*/ 952500 w 1403350"/>
              <a:gd name="connsiteY2" fmla="*/ 1238250 h 1355023"/>
              <a:gd name="connsiteX3" fmla="*/ 1009650 w 1403350"/>
              <a:gd name="connsiteY3" fmla="*/ 1219200 h 1355023"/>
              <a:gd name="connsiteX4" fmla="*/ 1270000 w 1403350"/>
              <a:gd name="connsiteY4" fmla="*/ 1212850 h 1355023"/>
              <a:gd name="connsiteX5" fmla="*/ 1276350 w 1403350"/>
              <a:gd name="connsiteY5" fmla="*/ 1155700 h 1355023"/>
              <a:gd name="connsiteX6" fmla="*/ 1282700 w 1403350"/>
              <a:gd name="connsiteY6" fmla="*/ 1098550 h 1355023"/>
              <a:gd name="connsiteX7" fmla="*/ 1314450 w 1403350"/>
              <a:gd name="connsiteY7" fmla="*/ 1060450 h 1355023"/>
              <a:gd name="connsiteX8" fmla="*/ 1327150 w 1403350"/>
              <a:gd name="connsiteY8" fmla="*/ 1041400 h 1355023"/>
              <a:gd name="connsiteX9" fmla="*/ 1339850 w 1403350"/>
              <a:gd name="connsiteY9" fmla="*/ 1016000 h 1355023"/>
              <a:gd name="connsiteX10" fmla="*/ 1352550 w 1403350"/>
              <a:gd name="connsiteY10" fmla="*/ 977900 h 1355023"/>
              <a:gd name="connsiteX11" fmla="*/ 1346200 w 1403350"/>
              <a:gd name="connsiteY11" fmla="*/ 927100 h 1355023"/>
              <a:gd name="connsiteX12" fmla="*/ 1308100 w 1403350"/>
              <a:gd name="connsiteY12" fmla="*/ 901700 h 1355023"/>
              <a:gd name="connsiteX13" fmla="*/ 1289050 w 1403350"/>
              <a:gd name="connsiteY13" fmla="*/ 876300 h 1355023"/>
              <a:gd name="connsiteX14" fmla="*/ 1257300 w 1403350"/>
              <a:gd name="connsiteY14" fmla="*/ 838200 h 1355023"/>
              <a:gd name="connsiteX15" fmla="*/ 1263650 w 1403350"/>
              <a:gd name="connsiteY15" fmla="*/ 749300 h 1355023"/>
              <a:gd name="connsiteX16" fmla="*/ 1276350 w 1403350"/>
              <a:gd name="connsiteY16" fmla="*/ 723900 h 1355023"/>
              <a:gd name="connsiteX17" fmla="*/ 1289050 w 1403350"/>
              <a:gd name="connsiteY17" fmla="*/ 704850 h 1355023"/>
              <a:gd name="connsiteX18" fmla="*/ 1308100 w 1403350"/>
              <a:gd name="connsiteY18" fmla="*/ 698500 h 1355023"/>
              <a:gd name="connsiteX19" fmla="*/ 1403350 w 1403350"/>
              <a:gd name="connsiteY19" fmla="*/ 685800 h 1355023"/>
              <a:gd name="connsiteX20" fmla="*/ 1377950 w 1403350"/>
              <a:gd name="connsiteY20" fmla="*/ 641350 h 1355023"/>
              <a:gd name="connsiteX21" fmla="*/ 1369218 w 1403350"/>
              <a:gd name="connsiteY21" fmla="*/ 602457 h 1355023"/>
              <a:gd name="connsiteX22" fmla="*/ 1314450 w 1403350"/>
              <a:gd name="connsiteY22" fmla="*/ 603250 h 1355023"/>
              <a:gd name="connsiteX23" fmla="*/ 1321594 w 1403350"/>
              <a:gd name="connsiteY23" fmla="*/ 571500 h 1355023"/>
              <a:gd name="connsiteX24" fmla="*/ 1282700 w 1403350"/>
              <a:gd name="connsiteY24" fmla="*/ 571500 h 1355023"/>
              <a:gd name="connsiteX25" fmla="*/ 1263650 w 1403350"/>
              <a:gd name="connsiteY25" fmla="*/ 482600 h 1355023"/>
              <a:gd name="connsiteX26" fmla="*/ 1257300 w 1403350"/>
              <a:gd name="connsiteY26" fmla="*/ 450850 h 1355023"/>
              <a:gd name="connsiteX27" fmla="*/ 1263650 w 1403350"/>
              <a:gd name="connsiteY27" fmla="*/ 330200 h 1355023"/>
              <a:gd name="connsiteX28" fmla="*/ 1270000 w 1403350"/>
              <a:gd name="connsiteY28" fmla="*/ 311150 h 1355023"/>
              <a:gd name="connsiteX29" fmla="*/ 1257300 w 1403350"/>
              <a:gd name="connsiteY29" fmla="*/ 203200 h 1355023"/>
              <a:gd name="connsiteX30" fmla="*/ 1244600 w 1403350"/>
              <a:gd name="connsiteY30" fmla="*/ 177800 h 1355023"/>
              <a:gd name="connsiteX31" fmla="*/ 1219200 w 1403350"/>
              <a:gd name="connsiteY31" fmla="*/ 139700 h 1355023"/>
              <a:gd name="connsiteX32" fmla="*/ 1193800 w 1403350"/>
              <a:gd name="connsiteY32" fmla="*/ 133350 h 1355023"/>
              <a:gd name="connsiteX33" fmla="*/ 1130300 w 1403350"/>
              <a:gd name="connsiteY33" fmla="*/ 95250 h 1355023"/>
              <a:gd name="connsiteX34" fmla="*/ 1085850 w 1403350"/>
              <a:gd name="connsiteY34" fmla="*/ 44450 h 1355023"/>
              <a:gd name="connsiteX35" fmla="*/ 1009650 w 1403350"/>
              <a:gd name="connsiteY35" fmla="*/ 6350 h 1355023"/>
              <a:gd name="connsiteX36" fmla="*/ 971550 w 1403350"/>
              <a:gd name="connsiteY36" fmla="*/ 0 h 1355023"/>
              <a:gd name="connsiteX37" fmla="*/ 857250 w 1403350"/>
              <a:gd name="connsiteY37" fmla="*/ 6350 h 1355023"/>
              <a:gd name="connsiteX38" fmla="*/ 812800 w 1403350"/>
              <a:gd name="connsiteY38" fmla="*/ 19050 h 1355023"/>
              <a:gd name="connsiteX39" fmla="*/ 762000 w 1403350"/>
              <a:gd name="connsiteY39" fmla="*/ 31750 h 1355023"/>
              <a:gd name="connsiteX40" fmla="*/ 736600 w 1403350"/>
              <a:gd name="connsiteY40" fmla="*/ 44450 h 1355023"/>
              <a:gd name="connsiteX41" fmla="*/ 679450 w 1403350"/>
              <a:gd name="connsiteY41" fmla="*/ 63500 h 1355023"/>
              <a:gd name="connsiteX42" fmla="*/ 660400 w 1403350"/>
              <a:gd name="connsiteY42" fmla="*/ 76200 h 1355023"/>
              <a:gd name="connsiteX43" fmla="*/ 615950 w 1403350"/>
              <a:gd name="connsiteY43" fmla="*/ 88900 h 1355023"/>
              <a:gd name="connsiteX44" fmla="*/ 565150 w 1403350"/>
              <a:gd name="connsiteY44" fmla="*/ 114300 h 1355023"/>
              <a:gd name="connsiteX45" fmla="*/ 527050 w 1403350"/>
              <a:gd name="connsiteY45" fmla="*/ 146050 h 1355023"/>
              <a:gd name="connsiteX46" fmla="*/ 488950 w 1403350"/>
              <a:gd name="connsiteY46" fmla="*/ 171450 h 1355023"/>
              <a:gd name="connsiteX47" fmla="*/ 469900 w 1403350"/>
              <a:gd name="connsiteY47" fmla="*/ 184150 h 1355023"/>
              <a:gd name="connsiteX48" fmla="*/ 444500 w 1403350"/>
              <a:gd name="connsiteY48" fmla="*/ 209550 h 1355023"/>
              <a:gd name="connsiteX49" fmla="*/ 400050 w 1403350"/>
              <a:gd name="connsiteY49" fmla="*/ 266700 h 1355023"/>
              <a:gd name="connsiteX50" fmla="*/ 381000 w 1403350"/>
              <a:gd name="connsiteY50" fmla="*/ 311150 h 1355023"/>
              <a:gd name="connsiteX51" fmla="*/ 361950 w 1403350"/>
              <a:gd name="connsiteY51" fmla="*/ 349250 h 1355023"/>
              <a:gd name="connsiteX52" fmla="*/ 355600 w 1403350"/>
              <a:gd name="connsiteY52" fmla="*/ 374650 h 1355023"/>
              <a:gd name="connsiteX53" fmla="*/ 342900 w 1403350"/>
              <a:gd name="connsiteY53" fmla="*/ 419100 h 1355023"/>
              <a:gd name="connsiteX54" fmla="*/ 336550 w 1403350"/>
              <a:gd name="connsiteY54" fmla="*/ 450850 h 1355023"/>
              <a:gd name="connsiteX55" fmla="*/ 323850 w 1403350"/>
              <a:gd name="connsiteY55" fmla="*/ 501650 h 1355023"/>
              <a:gd name="connsiteX56" fmla="*/ 304800 w 1403350"/>
              <a:gd name="connsiteY56" fmla="*/ 539750 h 1355023"/>
              <a:gd name="connsiteX57" fmla="*/ 298450 w 1403350"/>
              <a:gd name="connsiteY57" fmla="*/ 603250 h 1355023"/>
              <a:gd name="connsiteX58" fmla="*/ 292100 w 1403350"/>
              <a:gd name="connsiteY58" fmla="*/ 622300 h 1355023"/>
              <a:gd name="connsiteX59" fmla="*/ 285750 w 1403350"/>
              <a:gd name="connsiteY59" fmla="*/ 673100 h 1355023"/>
              <a:gd name="connsiteX60" fmla="*/ 273050 w 1403350"/>
              <a:gd name="connsiteY60" fmla="*/ 730250 h 1355023"/>
              <a:gd name="connsiteX61" fmla="*/ 247650 w 1403350"/>
              <a:gd name="connsiteY61" fmla="*/ 768350 h 1355023"/>
              <a:gd name="connsiteX62" fmla="*/ 203200 w 1403350"/>
              <a:gd name="connsiteY62" fmla="*/ 812800 h 1355023"/>
              <a:gd name="connsiteX63" fmla="*/ 171450 w 1403350"/>
              <a:gd name="connsiteY63" fmla="*/ 857250 h 1355023"/>
              <a:gd name="connsiteX64" fmla="*/ 152400 w 1403350"/>
              <a:gd name="connsiteY64" fmla="*/ 869950 h 1355023"/>
              <a:gd name="connsiteX65" fmla="*/ 146050 w 1403350"/>
              <a:gd name="connsiteY65" fmla="*/ 889000 h 1355023"/>
              <a:gd name="connsiteX66" fmla="*/ 133350 w 1403350"/>
              <a:gd name="connsiteY66" fmla="*/ 908050 h 1355023"/>
              <a:gd name="connsiteX67" fmla="*/ 76200 w 1403350"/>
              <a:gd name="connsiteY67" fmla="*/ 958850 h 1355023"/>
              <a:gd name="connsiteX68" fmla="*/ 50800 w 1403350"/>
              <a:gd name="connsiteY68" fmla="*/ 971550 h 1355023"/>
              <a:gd name="connsiteX69" fmla="*/ 0 w 1403350"/>
              <a:gd name="connsiteY69" fmla="*/ 984250 h 1355023"/>
              <a:gd name="connsiteX70" fmla="*/ 31750 w 1403350"/>
              <a:gd name="connsiteY70" fmla="*/ 1035050 h 1355023"/>
              <a:gd name="connsiteX71" fmla="*/ 101600 w 1403350"/>
              <a:gd name="connsiteY71" fmla="*/ 1098550 h 1355023"/>
              <a:gd name="connsiteX72" fmla="*/ 114300 w 1403350"/>
              <a:gd name="connsiteY72" fmla="*/ 1117600 h 1355023"/>
              <a:gd name="connsiteX73" fmla="*/ 139700 w 1403350"/>
              <a:gd name="connsiteY73" fmla="*/ 1136650 h 1355023"/>
              <a:gd name="connsiteX74" fmla="*/ 203200 w 1403350"/>
              <a:gd name="connsiteY74" fmla="*/ 1187450 h 1355023"/>
              <a:gd name="connsiteX75" fmla="*/ 222250 w 1403350"/>
              <a:gd name="connsiteY75" fmla="*/ 1193800 h 1355023"/>
              <a:gd name="connsiteX76" fmla="*/ 247650 w 1403350"/>
              <a:gd name="connsiteY76" fmla="*/ 1219200 h 1355023"/>
              <a:gd name="connsiteX77" fmla="*/ 336550 w 1403350"/>
              <a:gd name="connsiteY77" fmla="*/ 1276350 h 1355023"/>
              <a:gd name="connsiteX78" fmla="*/ 381000 w 1403350"/>
              <a:gd name="connsiteY78" fmla="*/ 1301750 h 1355023"/>
              <a:gd name="connsiteX79" fmla="*/ 412750 w 1403350"/>
              <a:gd name="connsiteY79" fmla="*/ 1314450 h 1355023"/>
              <a:gd name="connsiteX80" fmla="*/ 463550 w 1403350"/>
              <a:gd name="connsiteY80" fmla="*/ 1333500 h 1355023"/>
              <a:gd name="connsiteX81" fmla="*/ 590550 w 1403350"/>
              <a:gd name="connsiteY81" fmla="*/ 1327150 h 1355023"/>
              <a:gd name="connsiteX82" fmla="*/ 628650 w 1403350"/>
              <a:gd name="connsiteY82" fmla="*/ 1314450 h 1355023"/>
              <a:gd name="connsiteX83" fmla="*/ 654050 w 1403350"/>
              <a:gd name="connsiteY83" fmla="*/ 1308100 h 1355023"/>
              <a:gd name="connsiteX84" fmla="*/ 844550 w 1403350"/>
              <a:gd name="connsiteY84" fmla="*/ 1314450 h 1355023"/>
              <a:gd name="connsiteX85" fmla="*/ 895350 w 1403350"/>
              <a:gd name="connsiteY85" fmla="*/ 1327150 h 1355023"/>
              <a:gd name="connsiteX86" fmla="*/ 920750 w 1403350"/>
              <a:gd name="connsiteY86" fmla="*/ 1333500 h 1355023"/>
              <a:gd name="connsiteX87" fmla="*/ 958850 w 1403350"/>
              <a:gd name="connsiteY87" fmla="*/ 1346200 h 1355023"/>
              <a:gd name="connsiteX88" fmla="*/ 939800 w 1403350"/>
              <a:gd name="connsiteY88" fmla="*/ 1308100 h 1355023"/>
              <a:gd name="connsiteX89" fmla="*/ 914400 w 1403350"/>
              <a:gd name="connsiteY89" fmla="*/ 1314450 h 1355023"/>
              <a:gd name="connsiteX0" fmla="*/ 914400 w 1403350"/>
              <a:gd name="connsiteY0" fmla="*/ 1314450 h 1355023"/>
              <a:gd name="connsiteX1" fmla="*/ 927100 w 1403350"/>
              <a:gd name="connsiteY1" fmla="*/ 1282700 h 1355023"/>
              <a:gd name="connsiteX2" fmla="*/ 952500 w 1403350"/>
              <a:gd name="connsiteY2" fmla="*/ 1238250 h 1355023"/>
              <a:gd name="connsiteX3" fmla="*/ 1009650 w 1403350"/>
              <a:gd name="connsiteY3" fmla="*/ 1219200 h 1355023"/>
              <a:gd name="connsiteX4" fmla="*/ 1270000 w 1403350"/>
              <a:gd name="connsiteY4" fmla="*/ 1212850 h 1355023"/>
              <a:gd name="connsiteX5" fmla="*/ 1276350 w 1403350"/>
              <a:gd name="connsiteY5" fmla="*/ 1155700 h 1355023"/>
              <a:gd name="connsiteX6" fmla="*/ 1282700 w 1403350"/>
              <a:gd name="connsiteY6" fmla="*/ 1098550 h 1355023"/>
              <a:gd name="connsiteX7" fmla="*/ 1314450 w 1403350"/>
              <a:gd name="connsiteY7" fmla="*/ 1060450 h 1355023"/>
              <a:gd name="connsiteX8" fmla="*/ 1327150 w 1403350"/>
              <a:gd name="connsiteY8" fmla="*/ 1041400 h 1355023"/>
              <a:gd name="connsiteX9" fmla="*/ 1339850 w 1403350"/>
              <a:gd name="connsiteY9" fmla="*/ 1016000 h 1355023"/>
              <a:gd name="connsiteX10" fmla="*/ 1352550 w 1403350"/>
              <a:gd name="connsiteY10" fmla="*/ 977900 h 1355023"/>
              <a:gd name="connsiteX11" fmla="*/ 1346200 w 1403350"/>
              <a:gd name="connsiteY11" fmla="*/ 927100 h 1355023"/>
              <a:gd name="connsiteX12" fmla="*/ 1308100 w 1403350"/>
              <a:gd name="connsiteY12" fmla="*/ 901700 h 1355023"/>
              <a:gd name="connsiteX13" fmla="*/ 1289050 w 1403350"/>
              <a:gd name="connsiteY13" fmla="*/ 876300 h 1355023"/>
              <a:gd name="connsiteX14" fmla="*/ 1257300 w 1403350"/>
              <a:gd name="connsiteY14" fmla="*/ 838200 h 1355023"/>
              <a:gd name="connsiteX15" fmla="*/ 1263650 w 1403350"/>
              <a:gd name="connsiteY15" fmla="*/ 749300 h 1355023"/>
              <a:gd name="connsiteX16" fmla="*/ 1276350 w 1403350"/>
              <a:gd name="connsiteY16" fmla="*/ 723900 h 1355023"/>
              <a:gd name="connsiteX17" fmla="*/ 1289050 w 1403350"/>
              <a:gd name="connsiteY17" fmla="*/ 704850 h 1355023"/>
              <a:gd name="connsiteX18" fmla="*/ 1308100 w 1403350"/>
              <a:gd name="connsiteY18" fmla="*/ 698500 h 1355023"/>
              <a:gd name="connsiteX19" fmla="*/ 1403350 w 1403350"/>
              <a:gd name="connsiteY19" fmla="*/ 685800 h 1355023"/>
              <a:gd name="connsiteX20" fmla="*/ 1377950 w 1403350"/>
              <a:gd name="connsiteY20" fmla="*/ 641350 h 1355023"/>
              <a:gd name="connsiteX21" fmla="*/ 1369218 w 1403350"/>
              <a:gd name="connsiteY21" fmla="*/ 602457 h 1355023"/>
              <a:gd name="connsiteX22" fmla="*/ 1314450 w 1403350"/>
              <a:gd name="connsiteY22" fmla="*/ 603250 h 1355023"/>
              <a:gd name="connsiteX23" fmla="*/ 1321594 w 1403350"/>
              <a:gd name="connsiteY23" fmla="*/ 571500 h 1355023"/>
              <a:gd name="connsiteX24" fmla="*/ 1294606 w 1403350"/>
              <a:gd name="connsiteY24" fmla="*/ 559594 h 1355023"/>
              <a:gd name="connsiteX25" fmla="*/ 1263650 w 1403350"/>
              <a:gd name="connsiteY25" fmla="*/ 482600 h 1355023"/>
              <a:gd name="connsiteX26" fmla="*/ 1257300 w 1403350"/>
              <a:gd name="connsiteY26" fmla="*/ 450850 h 1355023"/>
              <a:gd name="connsiteX27" fmla="*/ 1263650 w 1403350"/>
              <a:gd name="connsiteY27" fmla="*/ 330200 h 1355023"/>
              <a:gd name="connsiteX28" fmla="*/ 1270000 w 1403350"/>
              <a:gd name="connsiteY28" fmla="*/ 311150 h 1355023"/>
              <a:gd name="connsiteX29" fmla="*/ 1257300 w 1403350"/>
              <a:gd name="connsiteY29" fmla="*/ 203200 h 1355023"/>
              <a:gd name="connsiteX30" fmla="*/ 1244600 w 1403350"/>
              <a:gd name="connsiteY30" fmla="*/ 177800 h 1355023"/>
              <a:gd name="connsiteX31" fmla="*/ 1219200 w 1403350"/>
              <a:gd name="connsiteY31" fmla="*/ 139700 h 1355023"/>
              <a:gd name="connsiteX32" fmla="*/ 1193800 w 1403350"/>
              <a:gd name="connsiteY32" fmla="*/ 133350 h 1355023"/>
              <a:gd name="connsiteX33" fmla="*/ 1130300 w 1403350"/>
              <a:gd name="connsiteY33" fmla="*/ 95250 h 1355023"/>
              <a:gd name="connsiteX34" fmla="*/ 1085850 w 1403350"/>
              <a:gd name="connsiteY34" fmla="*/ 44450 h 1355023"/>
              <a:gd name="connsiteX35" fmla="*/ 1009650 w 1403350"/>
              <a:gd name="connsiteY35" fmla="*/ 6350 h 1355023"/>
              <a:gd name="connsiteX36" fmla="*/ 971550 w 1403350"/>
              <a:gd name="connsiteY36" fmla="*/ 0 h 1355023"/>
              <a:gd name="connsiteX37" fmla="*/ 857250 w 1403350"/>
              <a:gd name="connsiteY37" fmla="*/ 6350 h 1355023"/>
              <a:gd name="connsiteX38" fmla="*/ 812800 w 1403350"/>
              <a:gd name="connsiteY38" fmla="*/ 19050 h 1355023"/>
              <a:gd name="connsiteX39" fmla="*/ 762000 w 1403350"/>
              <a:gd name="connsiteY39" fmla="*/ 31750 h 1355023"/>
              <a:gd name="connsiteX40" fmla="*/ 736600 w 1403350"/>
              <a:gd name="connsiteY40" fmla="*/ 44450 h 1355023"/>
              <a:gd name="connsiteX41" fmla="*/ 679450 w 1403350"/>
              <a:gd name="connsiteY41" fmla="*/ 63500 h 1355023"/>
              <a:gd name="connsiteX42" fmla="*/ 660400 w 1403350"/>
              <a:gd name="connsiteY42" fmla="*/ 76200 h 1355023"/>
              <a:gd name="connsiteX43" fmla="*/ 615950 w 1403350"/>
              <a:gd name="connsiteY43" fmla="*/ 88900 h 1355023"/>
              <a:gd name="connsiteX44" fmla="*/ 565150 w 1403350"/>
              <a:gd name="connsiteY44" fmla="*/ 114300 h 1355023"/>
              <a:gd name="connsiteX45" fmla="*/ 527050 w 1403350"/>
              <a:gd name="connsiteY45" fmla="*/ 146050 h 1355023"/>
              <a:gd name="connsiteX46" fmla="*/ 488950 w 1403350"/>
              <a:gd name="connsiteY46" fmla="*/ 171450 h 1355023"/>
              <a:gd name="connsiteX47" fmla="*/ 469900 w 1403350"/>
              <a:gd name="connsiteY47" fmla="*/ 184150 h 1355023"/>
              <a:gd name="connsiteX48" fmla="*/ 444500 w 1403350"/>
              <a:gd name="connsiteY48" fmla="*/ 209550 h 1355023"/>
              <a:gd name="connsiteX49" fmla="*/ 400050 w 1403350"/>
              <a:gd name="connsiteY49" fmla="*/ 266700 h 1355023"/>
              <a:gd name="connsiteX50" fmla="*/ 381000 w 1403350"/>
              <a:gd name="connsiteY50" fmla="*/ 311150 h 1355023"/>
              <a:gd name="connsiteX51" fmla="*/ 361950 w 1403350"/>
              <a:gd name="connsiteY51" fmla="*/ 349250 h 1355023"/>
              <a:gd name="connsiteX52" fmla="*/ 355600 w 1403350"/>
              <a:gd name="connsiteY52" fmla="*/ 374650 h 1355023"/>
              <a:gd name="connsiteX53" fmla="*/ 342900 w 1403350"/>
              <a:gd name="connsiteY53" fmla="*/ 419100 h 1355023"/>
              <a:gd name="connsiteX54" fmla="*/ 336550 w 1403350"/>
              <a:gd name="connsiteY54" fmla="*/ 450850 h 1355023"/>
              <a:gd name="connsiteX55" fmla="*/ 323850 w 1403350"/>
              <a:gd name="connsiteY55" fmla="*/ 501650 h 1355023"/>
              <a:gd name="connsiteX56" fmla="*/ 304800 w 1403350"/>
              <a:gd name="connsiteY56" fmla="*/ 539750 h 1355023"/>
              <a:gd name="connsiteX57" fmla="*/ 298450 w 1403350"/>
              <a:gd name="connsiteY57" fmla="*/ 603250 h 1355023"/>
              <a:gd name="connsiteX58" fmla="*/ 292100 w 1403350"/>
              <a:gd name="connsiteY58" fmla="*/ 622300 h 1355023"/>
              <a:gd name="connsiteX59" fmla="*/ 285750 w 1403350"/>
              <a:gd name="connsiteY59" fmla="*/ 673100 h 1355023"/>
              <a:gd name="connsiteX60" fmla="*/ 273050 w 1403350"/>
              <a:gd name="connsiteY60" fmla="*/ 730250 h 1355023"/>
              <a:gd name="connsiteX61" fmla="*/ 247650 w 1403350"/>
              <a:gd name="connsiteY61" fmla="*/ 768350 h 1355023"/>
              <a:gd name="connsiteX62" fmla="*/ 203200 w 1403350"/>
              <a:gd name="connsiteY62" fmla="*/ 812800 h 1355023"/>
              <a:gd name="connsiteX63" fmla="*/ 171450 w 1403350"/>
              <a:gd name="connsiteY63" fmla="*/ 857250 h 1355023"/>
              <a:gd name="connsiteX64" fmla="*/ 152400 w 1403350"/>
              <a:gd name="connsiteY64" fmla="*/ 869950 h 1355023"/>
              <a:gd name="connsiteX65" fmla="*/ 146050 w 1403350"/>
              <a:gd name="connsiteY65" fmla="*/ 889000 h 1355023"/>
              <a:gd name="connsiteX66" fmla="*/ 133350 w 1403350"/>
              <a:gd name="connsiteY66" fmla="*/ 908050 h 1355023"/>
              <a:gd name="connsiteX67" fmla="*/ 76200 w 1403350"/>
              <a:gd name="connsiteY67" fmla="*/ 958850 h 1355023"/>
              <a:gd name="connsiteX68" fmla="*/ 50800 w 1403350"/>
              <a:gd name="connsiteY68" fmla="*/ 971550 h 1355023"/>
              <a:gd name="connsiteX69" fmla="*/ 0 w 1403350"/>
              <a:gd name="connsiteY69" fmla="*/ 984250 h 1355023"/>
              <a:gd name="connsiteX70" fmla="*/ 31750 w 1403350"/>
              <a:gd name="connsiteY70" fmla="*/ 1035050 h 1355023"/>
              <a:gd name="connsiteX71" fmla="*/ 101600 w 1403350"/>
              <a:gd name="connsiteY71" fmla="*/ 1098550 h 1355023"/>
              <a:gd name="connsiteX72" fmla="*/ 114300 w 1403350"/>
              <a:gd name="connsiteY72" fmla="*/ 1117600 h 1355023"/>
              <a:gd name="connsiteX73" fmla="*/ 139700 w 1403350"/>
              <a:gd name="connsiteY73" fmla="*/ 1136650 h 1355023"/>
              <a:gd name="connsiteX74" fmla="*/ 203200 w 1403350"/>
              <a:gd name="connsiteY74" fmla="*/ 1187450 h 1355023"/>
              <a:gd name="connsiteX75" fmla="*/ 222250 w 1403350"/>
              <a:gd name="connsiteY75" fmla="*/ 1193800 h 1355023"/>
              <a:gd name="connsiteX76" fmla="*/ 247650 w 1403350"/>
              <a:gd name="connsiteY76" fmla="*/ 1219200 h 1355023"/>
              <a:gd name="connsiteX77" fmla="*/ 336550 w 1403350"/>
              <a:gd name="connsiteY77" fmla="*/ 1276350 h 1355023"/>
              <a:gd name="connsiteX78" fmla="*/ 381000 w 1403350"/>
              <a:gd name="connsiteY78" fmla="*/ 1301750 h 1355023"/>
              <a:gd name="connsiteX79" fmla="*/ 412750 w 1403350"/>
              <a:gd name="connsiteY79" fmla="*/ 1314450 h 1355023"/>
              <a:gd name="connsiteX80" fmla="*/ 463550 w 1403350"/>
              <a:gd name="connsiteY80" fmla="*/ 1333500 h 1355023"/>
              <a:gd name="connsiteX81" fmla="*/ 590550 w 1403350"/>
              <a:gd name="connsiteY81" fmla="*/ 1327150 h 1355023"/>
              <a:gd name="connsiteX82" fmla="*/ 628650 w 1403350"/>
              <a:gd name="connsiteY82" fmla="*/ 1314450 h 1355023"/>
              <a:gd name="connsiteX83" fmla="*/ 654050 w 1403350"/>
              <a:gd name="connsiteY83" fmla="*/ 1308100 h 1355023"/>
              <a:gd name="connsiteX84" fmla="*/ 844550 w 1403350"/>
              <a:gd name="connsiteY84" fmla="*/ 1314450 h 1355023"/>
              <a:gd name="connsiteX85" fmla="*/ 895350 w 1403350"/>
              <a:gd name="connsiteY85" fmla="*/ 1327150 h 1355023"/>
              <a:gd name="connsiteX86" fmla="*/ 920750 w 1403350"/>
              <a:gd name="connsiteY86" fmla="*/ 1333500 h 1355023"/>
              <a:gd name="connsiteX87" fmla="*/ 958850 w 1403350"/>
              <a:gd name="connsiteY87" fmla="*/ 1346200 h 1355023"/>
              <a:gd name="connsiteX88" fmla="*/ 939800 w 1403350"/>
              <a:gd name="connsiteY88" fmla="*/ 1308100 h 1355023"/>
              <a:gd name="connsiteX89" fmla="*/ 914400 w 1403350"/>
              <a:gd name="connsiteY89" fmla="*/ 1314450 h 1355023"/>
              <a:gd name="connsiteX0" fmla="*/ 914400 w 1403350"/>
              <a:gd name="connsiteY0" fmla="*/ 1314450 h 1355023"/>
              <a:gd name="connsiteX1" fmla="*/ 927100 w 1403350"/>
              <a:gd name="connsiteY1" fmla="*/ 1282700 h 1355023"/>
              <a:gd name="connsiteX2" fmla="*/ 952500 w 1403350"/>
              <a:gd name="connsiteY2" fmla="*/ 1238250 h 1355023"/>
              <a:gd name="connsiteX3" fmla="*/ 1009650 w 1403350"/>
              <a:gd name="connsiteY3" fmla="*/ 1219200 h 1355023"/>
              <a:gd name="connsiteX4" fmla="*/ 1270000 w 1403350"/>
              <a:gd name="connsiteY4" fmla="*/ 1212850 h 1355023"/>
              <a:gd name="connsiteX5" fmla="*/ 1276350 w 1403350"/>
              <a:gd name="connsiteY5" fmla="*/ 1155700 h 1355023"/>
              <a:gd name="connsiteX6" fmla="*/ 1282700 w 1403350"/>
              <a:gd name="connsiteY6" fmla="*/ 1098550 h 1355023"/>
              <a:gd name="connsiteX7" fmla="*/ 1314450 w 1403350"/>
              <a:gd name="connsiteY7" fmla="*/ 1060450 h 1355023"/>
              <a:gd name="connsiteX8" fmla="*/ 1327150 w 1403350"/>
              <a:gd name="connsiteY8" fmla="*/ 1041400 h 1355023"/>
              <a:gd name="connsiteX9" fmla="*/ 1339850 w 1403350"/>
              <a:gd name="connsiteY9" fmla="*/ 1016000 h 1355023"/>
              <a:gd name="connsiteX10" fmla="*/ 1352550 w 1403350"/>
              <a:gd name="connsiteY10" fmla="*/ 977900 h 1355023"/>
              <a:gd name="connsiteX11" fmla="*/ 1346200 w 1403350"/>
              <a:gd name="connsiteY11" fmla="*/ 927100 h 1355023"/>
              <a:gd name="connsiteX12" fmla="*/ 1308100 w 1403350"/>
              <a:gd name="connsiteY12" fmla="*/ 901700 h 1355023"/>
              <a:gd name="connsiteX13" fmla="*/ 1289050 w 1403350"/>
              <a:gd name="connsiteY13" fmla="*/ 876300 h 1355023"/>
              <a:gd name="connsiteX14" fmla="*/ 1257300 w 1403350"/>
              <a:gd name="connsiteY14" fmla="*/ 838200 h 1355023"/>
              <a:gd name="connsiteX15" fmla="*/ 1263650 w 1403350"/>
              <a:gd name="connsiteY15" fmla="*/ 749300 h 1355023"/>
              <a:gd name="connsiteX16" fmla="*/ 1276350 w 1403350"/>
              <a:gd name="connsiteY16" fmla="*/ 723900 h 1355023"/>
              <a:gd name="connsiteX17" fmla="*/ 1289050 w 1403350"/>
              <a:gd name="connsiteY17" fmla="*/ 704850 h 1355023"/>
              <a:gd name="connsiteX18" fmla="*/ 1308100 w 1403350"/>
              <a:gd name="connsiteY18" fmla="*/ 698500 h 1355023"/>
              <a:gd name="connsiteX19" fmla="*/ 1403350 w 1403350"/>
              <a:gd name="connsiteY19" fmla="*/ 685800 h 1355023"/>
              <a:gd name="connsiteX20" fmla="*/ 1377950 w 1403350"/>
              <a:gd name="connsiteY20" fmla="*/ 641350 h 1355023"/>
              <a:gd name="connsiteX21" fmla="*/ 1369218 w 1403350"/>
              <a:gd name="connsiteY21" fmla="*/ 602457 h 1355023"/>
              <a:gd name="connsiteX22" fmla="*/ 1314450 w 1403350"/>
              <a:gd name="connsiteY22" fmla="*/ 603250 h 1355023"/>
              <a:gd name="connsiteX23" fmla="*/ 1321594 w 1403350"/>
              <a:gd name="connsiteY23" fmla="*/ 571500 h 1355023"/>
              <a:gd name="connsiteX24" fmla="*/ 1294606 w 1403350"/>
              <a:gd name="connsiteY24" fmla="*/ 559594 h 1355023"/>
              <a:gd name="connsiteX25" fmla="*/ 1263650 w 1403350"/>
              <a:gd name="connsiteY25" fmla="*/ 482600 h 1355023"/>
              <a:gd name="connsiteX26" fmla="*/ 1257300 w 1403350"/>
              <a:gd name="connsiteY26" fmla="*/ 450850 h 1355023"/>
              <a:gd name="connsiteX27" fmla="*/ 1263650 w 1403350"/>
              <a:gd name="connsiteY27" fmla="*/ 330200 h 1355023"/>
              <a:gd name="connsiteX28" fmla="*/ 1270000 w 1403350"/>
              <a:gd name="connsiteY28" fmla="*/ 311150 h 1355023"/>
              <a:gd name="connsiteX29" fmla="*/ 1257300 w 1403350"/>
              <a:gd name="connsiteY29" fmla="*/ 203200 h 1355023"/>
              <a:gd name="connsiteX30" fmla="*/ 1244600 w 1403350"/>
              <a:gd name="connsiteY30" fmla="*/ 177800 h 1355023"/>
              <a:gd name="connsiteX31" fmla="*/ 1266825 w 1403350"/>
              <a:gd name="connsiteY31" fmla="*/ 113506 h 1355023"/>
              <a:gd name="connsiteX32" fmla="*/ 1193800 w 1403350"/>
              <a:gd name="connsiteY32" fmla="*/ 133350 h 1355023"/>
              <a:gd name="connsiteX33" fmla="*/ 1130300 w 1403350"/>
              <a:gd name="connsiteY33" fmla="*/ 95250 h 1355023"/>
              <a:gd name="connsiteX34" fmla="*/ 1085850 w 1403350"/>
              <a:gd name="connsiteY34" fmla="*/ 44450 h 1355023"/>
              <a:gd name="connsiteX35" fmla="*/ 1009650 w 1403350"/>
              <a:gd name="connsiteY35" fmla="*/ 6350 h 1355023"/>
              <a:gd name="connsiteX36" fmla="*/ 971550 w 1403350"/>
              <a:gd name="connsiteY36" fmla="*/ 0 h 1355023"/>
              <a:gd name="connsiteX37" fmla="*/ 857250 w 1403350"/>
              <a:gd name="connsiteY37" fmla="*/ 6350 h 1355023"/>
              <a:gd name="connsiteX38" fmla="*/ 812800 w 1403350"/>
              <a:gd name="connsiteY38" fmla="*/ 19050 h 1355023"/>
              <a:gd name="connsiteX39" fmla="*/ 762000 w 1403350"/>
              <a:gd name="connsiteY39" fmla="*/ 31750 h 1355023"/>
              <a:gd name="connsiteX40" fmla="*/ 736600 w 1403350"/>
              <a:gd name="connsiteY40" fmla="*/ 44450 h 1355023"/>
              <a:gd name="connsiteX41" fmla="*/ 679450 w 1403350"/>
              <a:gd name="connsiteY41" fmla="*/ 63500 h 1355023"/>
              <a:gd name="connsiteX42" fmla="*/ 660400 w 1403350"/>
              <a:gd name="connsiteY42" fmla="*/ 76200 h 1355023"/>
              <a:gd name="connsiteX43" fmla="*/ 615950 w 1403350"/>
              <a:gd name="connsiteY43" fmla="*/ 88900 h 1355023"/>
              <a:gd name="connsiteX44" fmla="*/ 565150 w 1403350"/>
              <a:gd name="connsiteY44" fmla="*/ 114300 h 1355023"/>
              <a:gd name="connsiteX45" fmla="*/ 527050 w 1403350"/>
              <a:gd name="connsiteY45" fmla="*/ 146050 h 1355023"/>
              <a:gd name="connsiteX46" fmla="*/ 488950 w 1403350"/>
              <a:gd name="connsiteY46" fmla="*/ 171450 h 1355023"/>
              <a:gd name="connsiteX47" fmla="*/ 469900 w 1403350"/>
              <a:gd name="connsiteY47" fmla="*/ 184150 h 1355023"/>
              <a:gd name="connsiteX48" fmla="*/ 444500 w 1403350"/>
              <a:gd name="connsiteY48" fmla="*/ 209550 h 1355023"/>
              <a:gd name="connsiteX49" fmla="*/ 400050 w 1403350"/>
              <a:gd name="connsiteY49" fmla="*/ 266700 h 1355023"/>
              <a:gd name="connsiteX50" fmla="*/ 381000 w 1403350"/>
              <a:gd name="connsiteY50" fmla="*/ 311150 h 1355023"/>
              <a:gd name="connsiteX51" fmla="*/ 361950 w 1403350"/>
              <a:gd name="connsiteY51" fmla="*/ 349250 h 1355023"/>
              <a:gd name="connsiteX52" fmla="*/ 355600 w 1403350"/>
              <a:gd name="connsiteY52" fmla="*/ 374650 h 1355023"/>
              <a:gd name="connsiteX53" fmla="*/ 342900 w 1403350"/>
              <a:gd name="connsiteY53" fmla="*/ 419100 h 1355023"/>
              <a:gd name="connsiteX54" fmla="*/ 336550 w 1403350"/>
              <a:gd name="connsiteY54" fmla="*/ 450850 h 1355023"/>
              <a:gd name="connsiteX55" fmla="*/ 323850 w 1403350"/>
              <a:gd name="connsiteY55" fmla="*/ 501650 h 1355023"/>
              <a:gd name="connsiteX56" fmla="*/ 304800 w 1403350"/>
              <a:gd name="connsiteY56" fmla="*/ 539750 h 1355023"/>
              <a:gd name="connsiteX57" fmla="*/ 298450 w 1403350"/>
              <a:gd name="connsiteY57" fmla="*/ 603250 h 1355023"/>
              <a:gd name="connsiteX58" fmla="*/ 292100 w 1403350"/>
              <a:gd name="connsiteY58" fmla="*/ 622300 h 1355023"/>
              <a:gd name="connsiteX59" fmla="*/ 285750 w 1403350"/>
              <a:gd name="connsiteY59" fmla="*/ 673100 h 1355023"/>
              <a:gd name="connsiteX60" fmla="*/ 273050 w 1403350"/>
              <a:gd name="connsiteY60" fmla="*/ 730250 h 1355023"/>
              <a:gd name="connsiteX61" fmla="*/ 247650 w 1403350"/>
              <a:gd name="connsiteY61" fmla="*/ 768350 h 1355023"/>
              <a:gd name="connsiteX62" fmla="*/ 203200 w 1403350"/>
              <a:gd name="connsiteY62" fmla="*/ 812800 h 1355023"/>
              <a:gd name="connsiteX63" fmla="*/ 171450 w 1403350"/>
              <a:gd name="connsiteY63" fmla="*/ 857250 h 1355023"/>
              <a:gd name="connsiteX64" fmla="*/ 152400 w 1403350"/>
              <a:gd name="connsiteY64" fmla="*/ 869950 h 1355023"/>
              <a:gd name="connsiteX65" fmla="*/ 146050 w 1403350"/>
              <a:gd name="connsiteY65" fmla="*/ 889000 h 1355023"/>
              <a:gd name="connsiteX66" fmla="*/ 133350 w 1403350"/>
              <a:gd name="connsiteY66" fmla="*/ 908050 h 1355023"/>
              <a:gd name="connsiteX67" fmla="*/ 76200 w 1403350"/>
              <a:gd name="connsiteY67" fmla="*/ 958850 h 1355023"/>
              <a:gd name="connsiteX68" fmla="*/ 50800 w 1403350"/>
              <a:gd name="connsiteY68" fmla="*/ 971550 h 1355023"/>
              <a:gd name="connsiteX69" fmla="*/ 0 w 1403350"/>
              <a:gd name="connsiteY69" fmla="*/ 984250 h 1355023"/>
              <a:gd name="connsiteX70" fmla="*/ 31750 w 1403350"/>
              <a:gd name="connsiteY70" fmla="*/ 1035050 h 1355023"/>
              <a:gd name="connsiteX71" fmla="*/ 101600 w 1403350"/>
              <a:gd name="connsiteY71" fmla="*/ 1098550 h 1355023"/>
              <a:gd name="connsiteX72" fmla="*/ 114300 w 1403350"/>
              <a:gd name="connsiteY72" fmla="*/ 1117600 h 1355023"/>
              <a:gd name="connsiteX73" fmla="*/ 139700 w 1403350"/>
              <a:gd name="connsiteY73" fmla="*/ 1136650 h 1355023"/>
              <a:gd name="connsiteX74" fmla="*/ 203200 w 1403350"/>
              <a:gd name="connsiteY74" fmla="*/ 1187450 h 1355023"/>
              <a:gd name="connsiteX75" fmla="*/ 222250 w 1403350"/>
              <a:gd name="connsiteY75" fmla="*/ 1193800 h 1355023"/>
              <a:gd name="connsiteX76" fmla="*/ 247650 w 1403350"/>
              <a:gd name="connsiteY76" fmla="*/ 1219200 h 1355023"/>
              <a:gd name="connsiteX77" fmla="*/ 336550 w 1403350"/>
              <a:gd name="connsiteY77" fmla="*/ 1276350 h 1355023"/>
              <a:gd name="connsiteX78" fmla="*/ 381000 w 1403350"/>
              <a:gd name="connsiteY78" fmla="*/ 1301750 h 1355023"/>
              <a:gd name="connsiteX79" fmla="*/ 412750 w 1403350"/>
              <a:gd name="connsiteY79" fmla="*/ 1314450 h 1355023"/>
              <a:gd name="connsiteX80" fmla="*/ 463550 w 1403350"/>
              <a:gd name="connsiteY80" fmla="*/ 1333500 h 1355023"/>
              <a:gd name="connsiteX81" fmla="*/ 590550 w 1403350"/>
              <a:gd name="connsiteY81" fmla="*/ 1327150 h 1355023"/>
              <a:gd name="connsiteX82" fmla="*/ 628650 w 1403350"/>
              <a:gd name="connsiteY82" fmla="*/ 1314450 h 1355023"/>
              <a:gd name="connsiteX83" fmla="*/ 654050 w 1403350"/>
              <a:gd name="connsiteY83" fmla="*/ 1308100 h 1355023"/>
              <a:gd name="connsiteX84" fmla="*/ 844550 w 1403350"/>
              <a:gd name="connsiteY84" fmla="*/ 1314450 h 1355023"/>
              <a:gd name="connsiteX85" fmla="*/ 895350 w 1403350"/>
              <a:gd name="connsiteY85" fmla="*/ 1327150 h 1355023"/>
              <a:gd name="connsiteX86" fmla="*/ 920750 w 1403350"/>
              <a:gd name="connsiteY86" fmla="*/ 1333500 h 1355023"/>
              <a:gd name="connsiteX87" fmla="*/ 958850 w 1403350"/>
              <a:gd name="connsiteY87" fmla="*/ 1346200 h 1355023"/>
              <a:gd name="connsiteX88" fmla="*/ 939800 w 1403350"/>
              <a:gd name="connsiteY88" fmla="*/ 1308100 h 1355023"/>
              <a:gd name="connsiteX89" fmla="*/ 914400 w 1403350"/>
              <a:gd name="connsiteY89" fmla="*/ 1314450 h 1355023"/>
              <a:gd name="connsiteX0" fmla="*/ 914400 w 1403350"/>
              <a:gd name="connsiteY0" fmla="*/ 1314450 h 1355023"/>
              <a:gd name="connsiteX1" fmla="*/ 927100 w 1403350"/>
              <a:gd name="connsiteY1" fmla="*/ 1282700 h 1355023"/>
              <a:gd name="connsiteX2" fmla="*/ 952500 w 1403350"/>
              <a:gd name="connsiteY2" fmla="*/ 1238250 h 1355023"/>
              <a:gd name="connsiteX3" fmla="*/ 1009650 w 1403350"/>
              <a:gd name="connsiteY3" fmla="*/ 1219200 h 1355023"/>
              <a:gd name="connsiteX4" fmla="*/ 1270000 w 1403350"/>
              <a:gd name="connsiteY4" fmla="*/ 1212850 h 1355023"/>
              <a:gd name="connsiteX5" fmla="*/ 1276350 w 1403350"/>
              <a:gd name="connsiteY5" fmla="*/ 1155700 h 1355023"/>
              <a:gd name="connsiteX6" fmla="*/ 1282700 w 1403350"/>
              <a:gd name="connsiteY6" fmla="*/ 1098550 h 1355023"/>
              <a:gd name="connsiteX7" fmla="*/ 1314450 w 1403350"/>
              <a:gd name="connsiteY7" fmla="*/ 1060450 h 1355023"/>
              <a:gd name="connsiteX8" fmla="*/ 1327150 w 1403350"/>
              <a:gd name="connsiteY8" fmla="*/ 1041400 h 1355023"/>
              <a:gd name="connsiteX9" fmla="*/ 1339850 w 1403350"/>
              <a:gd name="connsiteY9" fmla="*/ 1016000 h 1355023"/>
              <a:gd name="connsiteX10" fmla="*/ 1352550 w 1403350"/>
              <a:gd name="connsiteY10" fmla="*/ 977900 h 1355023"/>
              <a:gd name="connsiteX11" fmla="*/ 1346200 w 1403350"/>
              <a:gd name="connsiteY11" fmla="*/ 927100 h 1355023"/>
              <a:gd name="connsiteX12" fmla="*/ 1308100 w 1403350"/>
              <a:gd name="connsiteY12" fmla="*/ 901700 h 1355023"/>
              <a:gd name="connsiteX13" fmla="*/ 1289050 w 1403350"/>
              <a:gd name="connsiteY13" fmla="*/ 876300 h 1355023"/>
              <a:gd name="connsiteX14" fmla="*/ 1257300 w 1403350"/>
              <a:gd name="connsiteY14" fmla="*/ 838200 h 1355023"/>
              <a:gd name="connsiteX15" fmla="*/ 1263650 w 1403350"/>
              <a:gd name="connsiteY15" fmla="*/ 749300 h 1355023"/>
              <a:gd name="connsiteX16" fmla="*/ 1276350 w 1403350"/>
              <a:gd name="connsiteY16" fmla="*/ 723900 h 1355023"/>
              <a:gd name="connsiteX17" fmla="*/ 1289050 w 1403350"/>
              <a:gd name="connsiteY17" fmla="*/ 704850 h 1355023"/>
              <a:gd name="connsiteX18" fmla="*/ 1308100 w 1403350"/>
              <a:gd name="connsiteY18" fmla="*/ 698500 h 1355023"/>
              <a:gd name="connsiteX19" fmla="*/ 1403350 w 1403350"/>
              <a:gd name="connsiteY19" fmla="*/ 685800 h 1355023"/>
              <a:gd name="connsiteX20" fmla="*/ 1377950 w 1403350"/>
              <a:gd name="connsiteY20" fmla="*/ 641350 h 1355023"/>
              <a:gd name="connsiteX21" fmla="*/ 1369218 w 1403350"/>
              <a:gd name="connsiteY21" fmla="*/ 602457 h 1355023"/>
              <a:gd name="connsiteX22" fmla="*/ 1314450 w 1403350"/>
              <a:gd name="connsiteY22" fmla="*/ 603250 h 1355023"/>
              <a:gd name="connsiteX23" fmla="*/ 1321594 w 1403350"/>
              <a:gd name="connsiteY23" fmla="*/ 571500 h 1355023"/>
              <a:gd name="connsiteX24" fmla="*/ 1294606 w 1403350"/>
              <a:gd name="connsiteY24" fmla="*/ 559594 h 1355023"/>
              <a:gd name="connsiteX25" fmla="*/ 1263650 w 1403350"/>
              <a:gd name="connsiteY25" fmla="*/ 482600 h 1355023"/>
              <a:gd name="connsiteX26" fmla="*/ 1257300 w 1403350"/>
              <a:gd name="connsiteY26" fmla="*/ 450850 h 1355023"/>
              <a:gd name="connsiteX27" fmla="*/ 1263650 w 1403350"/>
              <a:gd name="connsiteY27" fmla="*/ 330200 h 1355023"/>
              <a:gd name="connsiteX28" fmla="*/ 1270000 w 1403350"/>
              <a:gd name="connsiteY28" fmla="*/ 311150 h 1355023"/>
              <a:gd name="connsiteX29" fmla="*/ 1257300 w 1403350"/>
              <a:gd name="connsiteY29" fmla="*/ 203200 h 1355023"/>
              <a:gd name="connsiteX30" fmla="*/ 1244600 w 1403350"/>
              <a:gd name="connsiteY30" fmla="*/ 177800 h 1355023"/>
              <a:gd name="connsiteX31" fmla="*/ 1266825 w 1403350"/>
              <a:gd name="connsiteY31" fmla="*/ 113506 h 1355023"/>
              <a:gd name="connsiteX32" fmla="*/ 1215232 w 1403350"/>
              <a:gd name="connsiteY32" fmla="*/ 97632 h 1355023"/>
              <a:gd name="connsiteX33" fmla="*/ 1130300 w 1403350"/>
              <a:gd name="connsiteY33" fmla="*/ 95250 h 1355023"/>
              <a:gd name="connsiteX34" fmla="*/ 1085850 w 1403350"/>
              <a:gd name="connsiteY34" fmla="*/ 44450 h 1355023"/>
              <a:gd name="connsiteX35" fmla="*/ 1009650 w 1403350"/>
              <a:gd name="connsiteY35" fmla="*/ 6350 h 1355023"/>
              <a:gd name="connsiteX36" fmla="*/ 971550 w 1403350"/>
              <a:gd name="connsiteY36" fmla="*/ 0 h 1355023"/>
              <a:gd name="connsiteX37" fmla="*/ 857250 w 1403350"/>
              <a:gd name="connsiteY37" fmla="*/ 6350 h 1355023"/>
              <a:gd name="connsiteX38" fmla="*/ 812800 w 1403350"/>
              <a:gd name="connsiteY38" fmla="*/ 19050 h 1355023"/>
              <a:gd name="connsiteX39" fmla="*/ 762000 w 1403350"/>
              <a:gd name="connsiteY39" fmla="*/ 31750 h 1355023"/>
              <a:gd name="connsiteX40" fmla="*/ 736600 w 1403350"/>
              <a:gd name="connsiteY40" fmla="*/ 44450 h 1355023"/>
              <a:gd name="connsiteX41" fmla="*/ 679450 w 1403350"/>
              <a:gd name="connsiteY41" fmla="*/ 63500 h 1355023"/>
              <a:gd name="connsiteX42" fmla="*/ 660400 w 1403350"/>
              <a:gd name="connsiteY42" fmla="*/ 76200 h 1355023"/>
              <a:gd name="connsiteX43" fmla="*/ 615950 w 1403350"/>
              <a:gd name="connsiteY43" fmla="*/ 88900 h 1355023"/>
              <a:gd name="connsiteX44" fmla="*/ 565150 w 1403350"/>
              <a:gd name="connsiteY44" fmla="*/ 114300 h 1355023"/>
              <a:gd name="connsiteX45" fmla="*/ 527050 w 1403350"/>
              <a:gd name="connsiteY45" fmla="*/ 146050 h 1355023"/>
              <a:gd name="connsiteX46" fmla="*/ 488950 w 1403350"/>
              <a:gd name="connsiteY46" fmla="*/ 171450 h 1355023"/>
              <a:gd name="connsiteX47" fmla="*/ 469900 w 1403350"/>
              <a:gd name="connsiteY47" fmla="*/ 184150 h 1355023"/>
              <a:gd name="connsiteX48" fmla="*/ 444500 w 1403350"/>
              <a:gd name="connsiteY48" fmla="*/ 209550 h 1355023"/>
              <a:gd name="connsiteX49" fmla="*/ 400050 w 1403350"/>
              <a:gd name="connsiteY49" fmla="*/ 266700 h 1355023"/>
              <a:gd name="connsiteX50" fmla="*/ 381000 w 1403350"/>
              <a:gd name="connsiteY50" fmla="*/ 311150 h 1355023"/>
              <a:gd name="connsiteX51" fmla="*/ 361950 w 1403350"/>
              <a:gd name="connsiteY51" fmla="*/ 349250 h 1355023"/>
              <a:gd name="connsiteX52" fmla="*/ 355600 w 1403350"/>
              <a:gd name="connsiteY52" fmla="*/ 374650 h 1355023"/>
              <a:gd name="connsiteX53" fmla="*/ 342900 w 1403350"/>
              <a:gd name="connsiteY53" fmla="*/ 419100 h 1355023"/>
              <a:gd name="connsiteX54" fmla="*/ 336550 w 1403350"/>
              <a:gd name="connsiteY54" fmla="*/ 450850 h 1355023"/>
              <a:gd name="connsiteX55" fmla="*/ 323850 w 1403350"/>
              <a:gd name="connsiteY55" fmla="*/ 501650 h 1355023"/>
              <a:gd name="connsiteX56" fmla="*/ 304800 w 1403350"/>
              <a:gd name="connsiteY56" fmla="*/ 539750 h 1355023"/>
              <a:gd name="connsiteX57" fmla="*/ 298450 w 1403350"/>
              <a:gd name="connsiteY57" fmla="*/ 603250 h 1355023"/>
              <a:gd name="connsiteX58" fmla="*/ 292100 w 1403350"/>
              <a:gd name="connsiteY58" fmla="*/ 622300 h 1355023"/>
              <a:gd name="connsiteX59" fmla="*/ 285750 w 1403350"/>
              <a:gd name="connsiteY59" fmla="*/ 673100 h 1355023"/>
              <a:gd name="connsiteX60" fmla="*/ 273050 w 1403350"/>
              <a:gd name="connsiteY60" fmla="*/ 730250 h 1355023"/>
              <a:gd name="connsiteX61" fmla="*/ 247650 w 1403350"/>
              <a:gd name="connsiteY61" fmla="*/ 768350 h 1355023"/>
              <a:gd name="connsiteX62" fmla="*/ 203200 w 1403350"/>
              <a:gd name="connsiteY62" fmla="*/ 812800 h 1355023"/>
              <a:gd name="connsiteX63" fmla="*/ 171450 w 1403350"/>
              <a:gd name="connsiteY63" fmla="*/ 857250 h 1355023"/>
              <a:gd name="connsiteX64" fmla="*/ 152400 w 1403350"/>
              <a:gd name="connsiteY64" fmla="*/ 869950 h 1355023"/>
              <a:gd name="connsiteX65" fmla="*/ 146050 w 1403350"/>
              <a:gd name="connsiteY65" fmla="*/ 889000 h 1355023"/>
              <a:gd name="connsiteX66" fmla="*/ 133350 w 1403350"/>
              <a:gd name="connsiteY66" fmla="*/ 908050 h 1355023"/>
              <a:gd name="connsiteX67" fmla="*/ 76200 w 1403350"/>
              <a:gd name="connsiteY67" fmla="*/ 958850 h 1355023"/>
              <a:gd name="connsiteX68" fmla="*/ 50800 w 1403350"/>
              <a:gd name="connsiteY68" fmla="*/ 971550 h 1355023"/>
              <a:gd name="connsiteX69" fmla="*/ 0 w 1403350"/>
              <a:gd name="connsiteY69" fmla="*/ 984250 h 1355023"/>
              <a:gd name="connsiteX70" fmla="*/ 31750 w 1403350"/>
              <a:gd name="connsiteY70" fmla="*/ 1035050 h 1355023"/>
              <a:gd name="connsiteX71" fmla="*/ 101600 w 1403350"/>
              <a:gd name="connsiteY71" fmla="*/ 1098550 h 1355023"/>
              <a:gd name="connsiteX72" fmla="*/ 114300 w 1403350"/>
              <a:gd name="connsiteY72" fmla="*/ 1117600 h 1355023"/>
              <a:gd name="connsiteX73" fmla="*/ 139700 w 1403350"/>
              <a:gd name="connsiteY73" fmla="*/ 1136650 h 1355023"/>
              <a:gd name="connsiteX74" fmla="*/ 203200 w 1403350"/>
              <a:gd name="connsiteY74" fmla="*/ 1187450 h 1355023"/>
              <a:gd name="connsiteX75" fmla="*/ 222250 w 1403350"/>
              <a:gd name="connsiteY75" fmla="*/ 1193800 h 1355023"/>
              <a:gd name="connsiteX76" fmla="*/ 247650 w 1403350"/>
              <a:gd name="connsiteY76" fmla="*/ 1219200 h 1355023"/>
              <a:gd name="connsiteX77" fmla="*/ 336550 w 1403350"/>
              <a:gd name="connsiteY77" fmla="*/ 1276350 h 1355023"/>
              <a:gd name="connsiteX78" fmla="*/ 381000 w 1403350"/>
              <a:gd name="connsiteY78" fmla="*/ 1301750 h 1355023"/>
              <a:gd name="connsiteX79" fmla="*/ 412750 w 1403350"/>
              <a:gd name="connsiteY79" fmla="*/ 1314450 h 1355023"/>
              <a:gd name="connsiteX80" fmla="*/ 463550 w 1403350"/>
              <a:gd name="connsiteY80" fmla="*/ 1333500 h 1355023"/>
              <a:gd name="connsiteX81" fmla="*/ 590550 w 1403350"/>
              <a:gd name="connsiteY81" fmla="*/ 1327150 h 1355023"/>
              <a:gd name="connsiteX82" fmla="*/ 628650 w 1403350"/>
              <a:gd name="connsiteY82" fmla="*/ 1314450 h 1355023"/>
              <a:gd name="connsiteX83" fmla="*/ 654050 w 1403350"/>
              <a:gd name="connsiteY83" fmla="*/ 1308100 h 1355023"/>
              <a:gd name="connsiteX84" fmla="*/ 844550 w 1403350"/>
              <a:gd name="connsiteY84" fmla="*/ 1314450 h 1355023"/>
              <a:gd name="connsiteX85" fmla="*/ 895350 w 1403350"/>
              <a:gd name="connsiteY85" fmla="*/ 1327150 h 1355023"/>
              <a:gd name="connsiteX86" fmla="*/ 920750 w 1403350"/>
              <a:gd name="connsiteY86" fmla="*/ 1333500 h 1355023"/>
              <a:gd name="connsiteX87" fmla="*/ 958850 w 1403350"/>
              <a:gd name="connsiteY87" fmla="*/ 1346200 h 1355023"/>
              <a:gd name="connsiteX88" fmla="*/ 939800 w 1403350"/>
              <a:gd name="connsiteY88" fmla="*/ 1308100 h 1355023"/>
              <a:gd name="connsiteX89" fmla="*/ 914400 w 1403350"/>
              <a:gd name="connsiteY89" fmla="*/ 1314450 h 1355023"/>
              <a:gd name="connsiteX0" fmla="*/ 914400 w 1403350"/>
              <a:gd name="connsiteY0" fmla="*/ 1314450 h 1355023"/>
              <a:gd name="connsiteX1" fmla="*/ 927100 w 1403350"/>
              <a:gd name="connsiteY1" fmla="*/ 1282700 h 1355023"/>
              <a:gd name="connsiteX2" fmla="*/ 952500 w 1403350"/>
              <a:gd name="connsiteY2" fmla="*/ 1238250 h 1355023"/>
              <a:gd name="connsiteX3" fmla="*/ 1009650 w 1403350"/>
              <a:gd name="connsiteY3" fmla="*/ 1219200 h 1355023"/>
              <a:gd name="connsiteX4" fmla="*/ 1270000 w 1403350"/>
              <a:gd name="connsiteY4" fmla="*/ 1212850 h 1355023"/>
              <a:gd name="connsiteX5" fmla="*/ 1276350 w 1403350"/>
              <a:gd name="connsiteY5" fmla="*/ 1155700 h 1355023"/>
              <a:gd name="connsiteX6" fmla="*/ 1282700 w 1403350"/>
              <a:gd name="connsiteY6" fmla="*/ 1098550 h 1355023"/>
              <a:gd name="connsiteX7" fmla="*/ 1314450 w 1403350"/>
              <a:gd name="connsiteY7" fmla="*/ 1060450 h 1355023"/>
              <a:gd name="connsiteX8" fmla="*/ 1327150 w 1403350"/>
              <a:gd name="connsiteY8" fmla="*/ 1041400 h 1355023"/>
              <a:gd name="connsiteX9" fmla="*/ 1339850 w 1403350"/>
              <a:gd name="connsiteY9" fmla="*/ 1016000 h 1355023"/>
              <a:gd name="connsiteX10" fmla="*/ 1352550 w 1403350"/>
              <a:gd name="connsiteY10" fmla="*/ 977900 h 1355023"/>
              <a:gd name="connsiteX11" fmla="*/ 1346200 w 1403350"/>
              <a:gd name="connsiteY11" fmla="*/ 927100 h 1355023"/>
              <a:gd name="connsiteX12" fmla="*/ 1308100 w 1403350"/>
              <a:gd name="connsiteY12" fmla="*/ 901700 h 1355023"/>
              <a:gd name="connsiteX13" fmla="*/ 1289050 w 1403350"/>
              <a:gd name="connsiteY13" fmla="*/ 876300 h 1355023"/>
              <a:gd name="connsiteX14" fmla="*/ 1257300 w 1403350"/>
              <a:gd name="connsiteY14" fmla="*/ 838200 h 1355023"/>
              <a:gd name="connsiteX15" fmla="*/ 1263650 w 1403350"/>
              <a:gd name="connsiteY15" fmla="*/ 749300 h 1355023"/>
              <a:gd name="connsiteX16" fmla="*/ 1276350 w 1403350"/>
              <a:gd name="connsiteY16" fmla="*/ 723900 h 1355023"/>
              <a:gd name="connsiteX17" fmla="*/ 1289050 w 1403350"/>
              <a:gd name="connsiteY17" fmla="*/ 704850 h 1355023"/>
              <a:gd name="connsiteX18" fmla="*/ 1308100 w 1403350"/>
              <a:gd name="connsiteY18" fmla="*/ 698500 h 1355023"/>
              <a:gd name="connsiteX19" fmla="*/ 1403350 w 1403350"/>
              <a:gd name="connsiteY19" fmla="*/ 685800 h 1355023"/>
              <a:gd name="connsiteX20" fmla="*/ 1377950 w 1403350"/>
              <a:gd name="connsiteY20" fmla="*/ 641350 h 1355023"/>
              <a:gd name="connsiteX21" fmla="*/ 1369218 w 1403350"/>
              <a:gd name="connsiteY21" fmla="*/ 602457 h 1355023"/>
              <a:gd name="connsiteX22" fmla="*/ 1314450 w 1403350"/>
              <a:gd name="connsiteY22" fmla="*/ 603250 h 1355023"/>
              <a:gd name="connsiteX23" fmla="*/ 1321594 w 1403350"/>
              <a:gd name="connsiteY23" fmla="*/ 571500 h 1355023"/>
              <a:gd name="connsiteX24" fmla="*/ 1294606 w 1403350"/>
              <a:gd name="connsiteY24" fmla="*/ 559594 h 1355023"/>
              <a:gd name="connsiteX25" fmla="*/ 1263650 w 1403350"/>
              <a:gd name="connsiteY25" fmla="*/ 482600 h 1355023"/>
              <a:gd name="connsiteX26" fmla="*/ 1257300 w 1403350"/>
              <a:gd name="connsiteY26" fmla="*/ 450850 h 1355023"/>
              <a:gd name="connsiteX27" fmla="*/ 1263650 w 1403350"/>
              <a:gd name="connsiteY27" fmla="*/ 330200 h 1355023"/>
              <a:gd name="connsiteX28" fmla="*/ 1270000 w 1403350"/>
              <a:gd name="connsiteY28" fmla="*/ 311150 h 1355023"/>
              <a:gd name="connsiteX29" fmla="*/ 1321594 w 1403350"/>
              <a:gd name="connsiteY29" fmla="*/ 203200 h 1355023"/>
              <a:gd name="connsiteX30" fmla="*/ 1244600 w 1403350"/>
              <a:gd name="connsiteY30" fmla="*/ 177800 h 1355023"/>
              <a:gd name="connsiteX31" fmla="*/ 1266825 w 1403350"/>
              <a:gd name="connsiteY31" fmla="*/ 113506 h 1355023"/>
              <a:gd name="connsiteX32" fmla="*/ 1215232 w 1403350"/>
              <a:gd name="connsiteY32" fmla="*/ 97632 h 1355023"/>
              <a:gd name="connsiteX33" fmla="*/ 1130300 w 1403350"/>
              <a:gd name="connsiteY33" fmla="*/ 95250 h 1355023"/>
              <a:gd name="connsiteX34" fmla="*/ 1085850 w 1403350"/>
              <a:gd name="connsiteY34" fmla="*/ 44450 h 1355023"/>
              <a:gd name="connsiteX35" fmla="*/ 1009650 w 1403350"/>
              <a:gd name="connsiteY35" fmla="*/ 6350 h 1355023"/>
              <a:gd name="connsiteX36" fmla="*/ 971550 w 1403350"/>
              <a:gd name="connsiteY36" fmla="*/ 0 h 1355023"/>
              <a:gd name="connsiteX37" fmla="*/ 857250 w 1403350"/>
              <a:gd name="connsiteY37" fmla="*/ 6350 h 1355023"/>
              <a:gd name="connsiteX38" fmla="*/ 812800 w 1403350"/>
              <a:gd name="connsiteY38" fmla="*/ 19050 h 1355023"/>
              <a:gd name="connsiteX39" fmla="*/ 762000 w 1403350"/>
              <a:gd name="connsiteY39" fmla="*/ 31750 h 1355023"/>
              <a:gd name="connsiteX40" fmla="*/ 736600 w 1403350"/>
              <a:gd name="connsiteY40" fmla="*/ 44450 h 1355023"/>
              <a:gd name="connsiteX41" fmla="*/ 679450 w 1403350"/>
              <a:gd name="connsiteY41" fmla="*/ 63500 h 1355023"/>
              <a:gd name="connsiteX42" fmla="*/ 660400 w 1403350"/>
              <a:gd name="connsiteY42" fmla="*/ 76200 h 1355023"/>
              <a:gd name="connsiteX43" fmla="*/ 615950 w 1403350"/>
              <a:gd name="connsiteY43" fmla="*/ 88900 h 1355023"/>
              <a:gd name="connsiteX44" fmla="*/ 565150 w 1403350"/>
              <a:gd name="connsiteY44" fmla="*/ 114300 h 1355023"/>
              <a:gd name="connsiteX45" fmla="*/ 527050 w 1403350"/>
              <a:gd name="connsiteY45" fmla="*/ 146050 h 1355023"/>
              <a:gd name="connsiteX46" fmla="*/ 488950 w 1403350"/>
              <a:gd name="connsiteY46" fmla="*/ 171450 h 1355023"/>
              <a:gd name="connsiteX47" fmla="*/ 469900 w 1403350"/>
              <a:gd name="connsiteY47" fmla="*/ 184150 h 1355023"/>
              <a:gd name="connsiteX48" fmla="*/ 444500 w 1403350"/>
              <a:gd name="connsiteY48" fmla="*/ 209550 h 1355023"/>
              <a:gd name="connsiteX49" fmla="*/ 400050 w 1403350"/>
              <a:gd name="connsiteY49" fmla="*/ 266700 h 1355023"/>
              <a:gd name="connsiteX50" fmla="*/ 381000 w 1403350"/>
              <a:gd name="connsiteY50" fmla="*/ 311150 h 1355023"/>
              <a:gd name="connsiteX51" fmla="*/ 361950 w 1403350"/>
              <a:gd name="connsiteY51" fmla="*/ 349250 h 1355023"/>
              <a:gd name="connsiteX52" fmla="*/ 355600 w 1403350"/>
              <a:gd name="connsiteY52" fmla="*/ 374650 h 1355023"/>
              <a:gd name="connsiteX53" fmla="*/ 342900 w 1403350"/>
              <a:gd name="connsiteY53" fmla="*/ 419100 h 1355023"/>
              <a:gd name="connsiteX54" fmla="*/ 336550 w 1403350"/>
              <a:gd name="connsiteY54" fmla="*/ 450850 h 1355023"/>
              <a:gd name="connsiteX55" fmla="*/ 323850 w 1403350"/>
              <a:gd name="connsiteY55" fmla="*/ 501650 h 1355023"/>
              <a:gd name="connsiteX56" fmla="*/ 304800 w 1403350"/>
              <a:gd name="connsiteY56" fmla="*/ 539750 h 1355023"/>
              <a:gd name="connsiteX57" fmla="*/ 298450 w 1403350"/>
              <a:gd name="connsiteY57" fmla="*/ 603250 h 1355023"/>
              <a:gd name="connsiteX58" fmla="*/ 292100 w 1403350"/>
              <a:gd name="connsiteY58" fmla="*/ 622300 h 1355023"/>
              <a:gd name="connsiteX59" fmla="*/ 285750 w 1403350"/>
              <a:gd name="connsiteY59" fmla="*/ 673100 h 1355023"/>
              <a:gd name="connsiteX60" fmla="*/ 273050 w 1403350"/>
              <a:gd name="connsiteY60" fmla="*/ 730250 h 1355023"/>
              <a:gd name="connsiteX61" fmla="*/ 247650 w 1403350"/>
              <a:gd name="connsiteY61" fmla="*/ 768350 h 1355023"/>
              <a:gd name="connsiteX62" fmla="*/ 203200 w 1403350"/>
              <a:gd name="connsiteY62" fmla="*/ 812800 h 1355023"/>
              <a:gd name="connsiteX63" fmla="*/ 171450 w 1403350"/>
              <a:gd name="connsiteY63" fmla="*/ 857250 h 1355023"/>
              <a:gd name="connsiteX64" fmla="*/ 152400 w 1403350"/>
              <a:gd name="connsiteY64" fmla="*/ 869950 h 1355023"/>
              <a:gd name="connsiteX65" fmla="*/ 146050 w 1403350"/>
              <a:gd name="connsiteY65" fmla="*/ 889000 h 1355023"/>
              <a:gd name="connsiteX66" fmla="*/ 133350 w 1403350"/>
              <a:gd name="connsiteY66" fmla="*/ 908050 h 1355023"/>
              <a:gd name="connsiteX67" fmla="*/ 76200 w 1403350"/>
              <a:gd name="connsiteY67" fmla="*/ 958850 h 1355023"/>
              <a:gd name="connsiteX68" fmla="*/ 50800 w 1403350"/>
              <a:gd name="connsiteY68" fmla="*/ 971550 h 1355023"/>
              <a:gd name="connsiteX69" fmla="*/ 0 w 1403350"/>
              <a:gd name="connsiteY69" fmla="*/ 984250 h 1355023"/>
              <a:gd name="connsiteX70" fmla="*/ 31750 w 1403350"/>
              <a:gd name="connsiteY70" fmla="*/ 1035050 h 1355023"/>
              <a:gd name="connsiteX71" fmla="*/ 101600 w 1403350"/>
              <a:gd name="connsiteY71" fmla="*/ 1098550 h 1355023"/>
              <a:gd name="connsiteX72" fmla="*/ 114300 w 1403350"/>
              <a:gd name="connsiteY72" fmla="*/ 1117600 h 1355023"/>
              <a:gd name="connsiteX73" fmla="*/ 139700 w 1403350"/>
              <a:gd name="connsiteY73" fmla="*/ 1136650 h 1355023"/>
              <a:gd name="connsiteX74" fmla="*/ 203200 w 1403350"/>
              <a:gd name="connsiteY74" fmla="*/ 1187450 h 1355023"/>
              <a:gd name="connsiteX75" fmla="*/ 222250 w 1403350"/>
              <a:gd name="connsiteY75" fmla="*/ 1193800 h 1355023"/>
              <a:gd name="connsiteX76" fmla="*/ 247650 w 1403350"/>
              <a:gd name="connsiteY76" fmla="*/ 1219200 h 1355023"/>
              <a:gd name="connsiteX77" fmla="*/ 336550 w 1403350"/>
              <a:gd name="connsiteY77" fmla="*/ 1276350 h 1355023"/>
              <a:gd name="connsiteX78" fmla="*/ 381000 w 1403350"/>
              <a:gd name="connsiteY78" fmla="*/ 1301750 h 1355023"/>
              <a:gd name="connsiteX79" fmla="*/ 412750 w 1403350"/>
              <a:gd name="connsiteY79" fmla="*/ 1314450 h 1355023"/>
              <a:gd name="connsiteX80" fmla="*/ 463550 w 1403350"/>
              <a:gd name="connsiteY80" fmla="*/ 1333500 h 1355023"/>
              <a:gd name="connsiteX81" fmla="*/ 590550 w 1403350"/>
              <a:gd name="connsiteY81" fmla="*/ 1327150 h 1355023"/>
              <a:gd name="connsiteX82" fmla="*/ 628650 w 1403350"/>
              <a:gd name="connsiteY82" fmla="*/ 1314450 h 1355023"/>
              <a:gd name="connsiteX83" fmla="*/ 654050 w 1403350"/>
              <a:gd name="connsiteY83" fmla="*/ 1308100 h 1355023"/>
              <a:gd name="connsiteX84" fmla="*/ 844550 w 1403350"/>
              <a:gd name="connsiteY84" fmla="*/ 1314450 h 1355023"/>
              <a:gd name="connsiteX85" fmla="*/ 895350 w 1403350"/>
              <a:gd name="connsiteY85" fmla="*/ 1327150 h 1355023"/>
              <a:gd name="connsiteX86" fmla="*/ 920750 w 1403350"/>
              <a:gd name="connsiteY86" fmla="*/ 1333500 h 1355023"/>
              <a:gd name="connsiteX87" fmla="*/ 958850 w 1403350"/>
              <a:gd name="connsiteY87" fmla="*/ 1346200 h 1355023"/>
              <a:gd name="connsiteX88" fmla="*/ 939800 w 1403350"/>
              <a:gd name="connsiteY88" fmla="*/ 1308100 h 1355023"/>
              <a:gd name="connsiteX89" fmla="*/ 914400 w 1403350"/>
              <a:gd name="connsiteY89" fmla="*/ 1314450 h 1355023"/>
              <a:gd name="connsiteX0" fmla="*/ 914400 w 1403350"/>
              <a:gd name="connsiteY0" fmla="*/ 1314450 h 1355023"/>
              <a:gd name="connsiteX1" fmla="*/ 927100 w 1403350"/>
              <a:gd name="connsiteY1" fmla="*/ 1282700 h 1355023"/>
              <a:gd name="connsiteX2" fmla="*/ 952500 w 1403350"/>
              <a:gd name="connsiteY2" fmla="*/ 1238250 h 1355023"/>
              <a:gd name="connsiteX3" fmla="*/ 1009650 w 1403350"/>
              <a:gd name="connsiteY3" fmla="*/ 1219200 h 1355023"/>
              <a:gd name="connsiteX4" fmla="*/ 1270000 w 1403350"/>
              <a:gd name="connsiteY4" fmla="*/ 1212850 h 1355023"/>
              <a:gd name="connsiteX5" fmla="*/ 1276350 w 1403350"/>
              <a:gd name="connsiteY5" fmla="*/ 1155700 h 1355023"/>
              <a:gd name="connsiteX6" fmla="*/ 1282700 w 1403350"/>
              <a:gd name="connsiteY6" fmla="*/ 1098550 h 1355023"/>
              <a:gd name="connsiteX7" fmla="*/ 1314450 w 1403350"/>
              <a:gd name="connsiteY7" fmla="*/ 1060450 h 1355023"/>
              <a:gd name="connsiteX8" fmla="*/ 1327150 w 1403350"/>
              <a:gd name="connsiteY8" fmla="*/ 1041400 h 1355023"/>
              <a:gd name="connsiteX9" fmla="*/ 1339850 w 1403350"/>
              <a:gd name="connsiteY9" fmla="*/ 1016000 h 1355023"/>
              <a:gd name="connsiteX10" fmla="*/ 1352550 w 1403350"/>
              <a:gd name="connsiteY10" fmla="*/ 977900 h 1355023"/>
              <a:gd name="connsiteX11" fmla="*/ 1346200 w 1403350"/>
              <a:gd name="connsiteY11" fmla="*/ 927100 h 1355023"/>
              <a:gd name="connsiteX12" fmla="*/ 1308100 w 1403350"/>
              <a:gd name="connsiteY12" fmla="*/ 901700 h 1355023"/>
              <a:gd name="connsiteX13" fmla="*/ 1289050 w 1403350"/>
              <a:gd name="connsiteY13" fmla="*/ 876300 h 1355023"/>
              <a:gd name="connsiteX14" fmla="*/ 1257300 w 1403350"/>
              <a:gd name="connsiteY14" fmla="*/ 838200 h 1355023"/>
              <a:gd name="connsiteX15" fmla="*/ 1263650 w 1403350"/>
              <a:gd name="connsiteY15" fmla="*/ 749300 h 1355023"/>
              <a:gd name="connsiteX16" fmla="*/ 1276350 w 1403350"/>
              <a:gd name="connsiteY16" fmla="*/ 723900 h 1355023"/>
              <a:gd name="connsiteX17" fmla="*/ 1289050 w 1403350"/>
              <a:gd name="connsiteY17" fmla="*/ 704850 h 1355023"/>
              <a:gd name="connsiteX18" fmla="*/ 1308100 w 1403350"/>
              <a:gd name="connsiteY18" fmla="*/ 698500 h 1355023"/>
              <a:gd name="connsiteX19" fmla="*/ 1403350 w 1403350"/>
              <a:gd name="connsiteY19" fmla="*/ 685800 h 1355023"/>
              <a:gd name="connsiteX20" fmla="*/ 1377950 w 1403350"/>
              <a:gd name="connsiteY20" fmla="*/ 641350 h 1355023"/>
              <a:gd name="connsiteX21" fmla="*/ 1369218 w 1403350"/>
              <a:gd name="connsiteY21" fmla="*/ 602457 h 1355023"/>
              <a:gd name="connsiteX22" fmla="*/ 1314450 w 1403350"/>
              <a:gd name="connsiteY22" fmla="*/ 603250 h 1355023"/>
              <a:gd name="connsiteX23" fmla="*/ 1321594 w 1403350"/>
              <a:gd name="connsiteY23" fmla="*/ 571500 h 1355023"/>
              <a:gd name="connsiteX24" fmla="*/ 1294606 w 1403350"/>
              <a:gd name="connsiteY24" fmla="*/ 559594 h 1355023"/>
              <a:gd name="connsiteX25" fmla="*/ 1263650 w 1403350"/>
              <a:gd name="connsiteY25" fmla="*/ 482600 h 1355023"/>
              <a:gd name="connsiteX26" fmla="*/ 1257300 w 1403350"/>
              <a:gd name="connsiteY26" fmla="*/ 450850 h 1355023"/>
              <a:gd name="connsiteX27" fmla="*/ 1263650 w 1403350"/>
              <a:gd name="connsiteY27" fmla="*/ 330200 h 1355023"/>
              <a:gd name="connsiteX28" fmla="*/ 1270000 w 1403350"/>
              <a:gd name="connsiteY28" fmla="*/ 311150 h 1355023"/>
              <a:gd name="connsiteX29" fmla="*/ 1321594 w 1403350"/>
              <a:gd name="connsiteY29" fmla="*/ 203200 h 1355023"/>
              <a:gd name="connsiteX30" fmla="*/ 1277938 w 1403350"/>
              <a:gd name="connsiteY30" fmla="*/ 173037 h 1355023"/>
              <a:gd name="connsiteX31" fmla="*/ 1266825 w 1403350"/>
              <a:gd name="connsiteY31" fmla="*/ 113506 h 1355023"/>
              <a:gd name="connsiteX32" fmla="*/ 1215232 w 1403350"/>
              <a:gd name="connsiteY32" fmla="*/ 97632 h 1355023"/>
              <a:gd name="connsiteX33" fmla="*/ 1130300 w 1403350"/>
              <a:gd name="connsiteY33" fmla="*/ 95250 h 1355023"/>
              <a:gd name="connsiteX34" fmla="*/ 1085850 w 1403350"/>
              <a:gd name="connsiteY34" fmla="*/ 44450 h 1355023"/>
              <a:gd name="connsiteX35" fmla="*/ 1009650 w 1403350"/>
              <a:gd name="connsiteY35" fmla="*/ 6350 h 1355023"/>
              <a:gd name="connsiteX36" fmla="*/ 971550 w 1403350"/>
              <a:gd name="connsiteY36" fmla="*/ 0 h 1355023"/>
              <a:gd name="connsiteX37" fmla="*/ 857250 w 1403350"/>
              <a:gd name="connsiteY37" fmla="*/ 6350 h 1355023"/>
              <a:gd name="connsiteX38" fmla="*/ 812800 w 1403350"/>
              <a:gd name="connsiteY38" fmla="*/ 19050 h 1355023"/>
              <a:gd name="connsiteX39" fmla="*/ 762000 w 1403350"/>
              <a:gd name="connsiteY39" fmla="*/ 31750 h 1355023"/>
              <a:gd name="connsiteX40" fmla="*/ 736600 w 1403350"/>
              <a:gd name="connsiteY40" fmla="*/ 44450 h 1355023"/>
              <a:gd name="connsiteX41" fmla="*/ 679450 w 1403350"/>
              <a:gd name="connsiteY41" fmla="*/ 63500 h 1355023"/>
              <a:gd name="connsiteX42" fmla="*/ 660400 w 1403350"/>
              <a:gd name="connsiteY42" fmla="*/ 76200 h 1355023"/>
              <a:gd name="connsiteX43" fmla="*/ 615950 w 1403350"/>
              <a:gd name="connsiteY43" fmla="*/ 88900 h 1355023"/>
              <a:gd name="connsiteX44" fmla="*/ 565150 w 1403350"/>
              <a:gd name="connsiteY44" fmla="*/ 114300 h 1355023"/>
              <a:gd name="connsiteX45" fmla="*/ 527050 w 1403350"/>
              <a:gd name="connsiteY45" fmla="*/ 146050 h 1355023"/>
              <a:gd name="connsiteX46" fmla="*/ 488950 w 1403350"/>
              <a:gd name="connsiteY46" fmla="*/ 171450 h 1355023"/>
              <a:gd name="connsiteX47" fmla="*/ 469900 w 1403350"/>
              <a:gd name="connsiteY47" fmla="*/ 184150 h 1355023"/>
              <a:gd name="connsiteX48" fmla="*/ 444500 w 1403350"/>
              <a:gd name="connsiteY48" fmla="*/ 209550 h 1355023"/>
              <a:gd name="connsiteX49" fmla="*/ 400050 w 1403350"/>
              <a:gd name="connsiteY49" fmla="*/ 266700 h 1355023"/>
              <a:gd name="connsiteX50" fmla="*/ 381000 w 1403350"/>
              <a:gd name="connsiteY50" fmla="*/ 311150 h 1355023"/>
              <a:gd name="connsiteX51" fmla="*/ 361950 w 1403350"/>
              <a:gd name="connsiteY51" fmla="*/ 349250 h 1355023"/>
              <a:gd name="connsiteX52" fmla="*/ 355600 w 1403350"/>
              <a:gd name="connsiteY52" fmla="*/ 374650 h 1355023"/>
              <a:gd name="connsiteX53" fmla="*/ 342900 w 1403350"/>
              <a:gd name="connsiteY53" fmla="*/ 419100 h 1355023"/>
              <a:gd name="connsiteX54" fmla="*/ 336550 w 1403350"/>
              <a:gd name="connsiteY54" fmla="*/ 450850 h 1355023"/>
              <a:gd name="connsiteX55" fmla="*/ 323850 w 1403350"/>
              <a:gd name="connsiteY55" fmla="*/ 501650 h 1355023"/>
              <a:gd name="connsiteX56" fmla="*/ 304800 w 1403350"/>
              <a:gd name="connsiteY56" fmla="*/ 539750 h 1355023"/>
              <a:gd name="connsiteX57" fmla="*/ 298450 w 1403350"/>
              <a:gd name="connsiteY57" fmla="*/ 603250 h 1355023"/>
              <a:gd name="connsiteX58" fmla="*/ 292100 w 1403350"/>
              <a:gd name="connsiteY58" fmla="*/ 622300 h 1355023"/>
              <a:gd name="connsiteX59" fmla="*/ 285750 w 1403350"/>
              <a:gd name="connsiteY59" fmla="*/ 673100 h 1355023"/>
              <a:gd name="connsiteX60" fmla="*/ 273050 w 1403350"/>
              <a:gd name="connsiteY60" fmla="*/ 730250 h 1355023"/>
              <a:gd name="connsiteX61" fmla="*/ 247650 w 1403350"/>
              <a:gd name="connsiteY61" fmla="*/ 768350 h 1355023"/>
              <a:gd name="connsiteX62" fmla="*/ 203200 w 1403350"/>
              <a:gd name="connsiteY62" fmla="*/ 812800 h 1355023"/>
              <a:gd name="connsiteX63" fmla="*/ 171450 w 1403350"/>
              <a:gd name="connsiteY63" fmla="*/ 857250 h 1355023"/>
              <a:gd name="connsiteX64" fmla="*/ 152400 w 1403350"/>
              <a:gd name="connsiteY64" fmla="*/ 869950 h 1355023"/>
              <a:gd name="connsiteX65" fmla="*/ 146050 w 1403350"/>
              <a:gd name="connsiteY65" fmla="*/ 889000 h 1355023"/>
              <a:gd name="connsiteX66" fmla="*/ 133350 w 1403350"/>
              <a:gd name="connsiteY66" fmla="*/ 908050 h 1355023"/>
              <a:gd name="connsiteX67" fmla="*/ 76200 w 1403350"/>
              <a:gd name="connsiteY67" fmla="*/ 958850 h 1355023"/>
              <a:gd name="connsiteX68" fmla="*/ 50800 w 1403350"/>
              <a:gd name="connsiteY68" fmla="*/ 971550 h 1355023"/>
              <a:gd name="connsiteX69" fmla="*/ 0 w 1403350"/>
              <a:gd name="connsiteY69" fmla="*/ 984250 h 1355023"/>
              <a:gd name="connsiteX70" fmla="*/ 31750 w 1403350"/>
              <a:gd name="connsiteY70" fmla="*/ 1035050 h 1355023"/>
              <a:gd name="connsiteX71" fmla="*/ 101600 w 1403350"/>
              <a:gd name="connsiteY71" fmla="*/ 1098550 h 1355023"/>
              <a:gd name="connsiteX72" fmla="*/ 114300 w 1403350"/>
              <a:gd name="connsiteY72" fmla="*/ 1117600 h 1355023"/>
              <a:gd name="connsiteX73" fmla="*/ 139700 w 1403350"/>
              <a:gd name="connsiteY73" fmla="*/ 1136650 h 1355023"/>
              <a:gd name="connsiteX74" fmla="*/ 203200 w 1403350"/>
              <a:gd name="connsiteY74" fmla="*/ 1187450 h 1355023"/>
              <a:gd name="connsiteX75" fmla="*/ 222250 w 1403350"/>
              <a:gd name="connsiteY75" fmla="*/ 1193800 h 1355023"/>
              <a:gd name="connsiteX76" fmla="*/ 247650 w 1403350"/>
              <a:gd name="connsiteY76" fmla="*/ 1219200 h 1355023"/>
              <a:gd name="connsiteX77" fmla="*/ 336550 w 1403350"/>
              <a:gd name="connsiteY77" fmla="*/ 1276350 h 1355023"/>
              <a:gd name="connsiteX78" fmla="*/ 381000 w 1403350"/>
              <a:gd name="connsiteY78" fmla="*/ 1301750 h 1355023"/>
              <a:gd name="connsiteX79" fmla="*/ 412750 w 1403350"/>
              <a:gd name="connsiteY79" fmla="*/ 1314450 h 1355023"/>
              <a:gd name="connsiteX80" fmla="*/ 463550 w 1403350"/>
              <a:gd name="connsiteY80" fmla="*/ 1333500 h 1355023"/>
              <a:gd name="connsiteX81" fmla="*/ 590550 w 1403350"/>
              <a:gd name="connsiteY81" fmla="*/ 1327150 h 1355023"/>
              <a:gd name="connsiteX82" fmla="*/ 628650 w 1403350"/>
              <a:gd name="connsiteY82" fmla="*/ 1314450 h 1355023"/>
              <a:gd name="connsiteX83" fmla="*/ 654050 w 1403350"/>
              <a:gd name="connsiteY83" fmla="*/ 1308100 h 1355023"/>
              <a:gd name="connsiteX84" fmla="*/ 844550 w 1403350"/>
              <a:gd name="connsiteY84" fmla="*/ 1314450 h 1355023"/>
              <a:gd name="connsiteX85" fmla="*/ 895350 w 1403350"/>
              <a:gd name="connsiteY85" fmla="*/ 1327150 h 1355023"/>
              <a:gd name="connsiteX86" fmla="*/ 920750 w 1403350"/>
              <a:gd name="connsiteY86" fmla="*/ 1333500 h 1355023"/>
              <a:gd name="connsiteX87" fmla="*/ 958850 w 1403350"/>
              <a:gd name="connsiteY87" fmla="*/ 1346200 h 1355023"/>
              <a:gd name="connsiteX88" fmla="*/ 939800 w 1403350"/>
              <a:gd name="connsiteY88" fmla="*/ 1308100 h 1355023"/>
              <a:gd name="connsiteX89" fmla="*/ 914400 w 1403350"/>
              <a:gd name="connsiteY89" fmla="*/ 1314450 h 1355023"/>
              <a:gd name="connsiteX0" fmla="*/ 914400 w 1403350"/>
              <a:gd name="connsiteY0" fmla="*/ 1314450 h 1355023"/>
              <a:gd name="connsiteX1" fmla="*/ 927100 w 1403350"/>
              <a:gd name="connsiteY1" fmla="*/ 1282700 h 1355023"/>
              <a:gd name="connsiteX2" fmla="*/ 952500 w 1403350"/>
              <a:gd name="connsiteY2" fmla="*/ 1238250 h 1355023"/>
              <a:gd name="connsiteX3" fmla="*/ 1009650 w 1403350"/>
              <a:gd name="connsiteY3" fmla="*/ 1219200 h 1355023"/>
              <a:gd name="connsiteX4" fmla="*/ 1270000 w 1403350"/>
              <a:gd name="connsiteY4" fmla="*/ 1212850 h 1355023"/>
              <a:gd name="connsiteX5" fmla="*/ 1276350 w 1403350"/>
              <a:gd name="connsiteY5" fmla="*/ 1155700 h 1355023"/>
              <a:gd name="connsiteX6" fmla="*/ 1282700 w 1403350"/>
              <a:gd name="connsiteY6" fmla="*/ 1098550 h 1355023"/>
              <a:gd name="connsiteX7" fmla="*/ 1314450 w 1403350"/>
              <a:gd name="connsiteY7" fmla="*/ 1060450 h 1355023"/>
              <a:gd name="connsiteX8" fmla="*/ 1327150 w 1403350"/>
              <a:gd name="connsiteY8" fmla="*/ 1041400 h 1355023"/>
              <a:gd name="connsiteX9" fmla="*/ 1339850 w 1403350"/>
              <a:gd name="connsiteY9" fmla="*/ 1016000 h 1355023"/>
              <a:gd name="connsiteX10" fmla="*/ 1352550 w 1403350"/>
              <a:gd name="connsiteY10" fmla="*/ 977900 h 1355023"/>
              <a:gd name="connsiteX11" fmla="*/ 1346200 w 1403350"/>
              <a:gd name="connsiteY11" fmla="*/ 927100 h 1355023"/>
              <a:gd name="connsiteX12" fmla="*/ 1308100 w 1403350"/>
              <a:gd name="connsiteY12" fmla="*/ 901700 h 1355023"/>
              <a:gd name="connsiteX13" fmla="*/ 1289050 w 1403350"/>
              <a:gd name="connsiteY13" fmla="*/ 876300 h 1355023"/>
              <a:gd name="connsiteX14" fmla="*/ 1257300 w 1403350"/>
              <a:gd name="connsiteY14" fmla="*/ 838200 h 1355023"/>
              <a:gd name="connsiteX15" fmla="*/ 1263650 w 1403350"/>
              <a:gd name="connsiteY15" fmla="*/ 749300 h 1355023"/>
              <a:gd name="connsiteX16" fmla="*/ 1276350 w 1403350"/>
              <a:gd name="connsiteY16" fmla="*/ 723900 h 1355023"/>
              <a:gd name="connsiteX17" fmla="*/ 1289050 w 1403350"/>
              <a:gd name="connsiteY17" fmla="*/ 704850 h 1355023"/>
              <a:gd name="connsiteX18" fmla="*/ 1308100 w 1403350"/>
              <a:gd name="connsiteY18" fmla="*/ 698500 h 1355023"/>
              <a:gd name="connsiteX19" fmla="*/ 1403350 w 1403350"/>
              <a:gd name="connsiteY19" fmla="*/ 685800 h 1355023"/>
              <a:gd name="connsiteX20" fmla="*/ 1377950 w 1403350"/>
              <a:gd name="connsiteY20" fmla="*/ 641350 h 1355023"/>
              <a:gd name="connsiteX21" fmla="*/ 1369218 w 1403350"/>
              <a:gd name="connsiteY21" fmla="*/ 602457 h 1355023"/>
              <a:gd name="connsiteX22" fmla="*/ 1314450 w 1403350"/>
              <a:gd name="connsiteY22" fmla="*/ 603250 h 1355023"/>
              <a:gd name="connsiteX23" fmla="*/ 1321594 w 1403350"/>
              <a:gd name="connsiteY23" fmla="*/ 571500 h 1355023"/>
              <a:gd name="connsiteX24" fmla="*/ 1294606 w 1403350"/>
              <a:gd name="connsiteY24" fmla="*/ 559594 h 1355023"/>
              <a:gd name="connsiteX25" fmla="*/ 1263650 w 1403350"/>
              <a:gd name="connsiteY25" fmla="*/ 482600 h 1355023"/>
              <a:gd name="connsiteX26" fmla="*/ 1257300 w 1403350"/>
              <a:gd name="connsiteY26" fmla="*/ 450850 h 1355023"/>
              <a:gd name="connsiteX27" fmla="*/ 1263650 w 1403350"/>
              <a:gd name="connsiteY27" fmla="*/ 330200 h 1355023"/>
              <a:gd name="connsiteX28" fmla="*/ 1303337 w 1403350"/>
              <a:gd name="connsiteY28" fmla="*/ 318294 h 1355023"/>
              <a:gd name="connsiteX29" fmla="*/ 1321594 w 1403350"/>
              <a:gd name="connsiteY29" fmla="*/ 203200 h 1355023"/>
              <a:gd name="connsiteX30" fmla="*/ 1277938 w 1403350"/>
              <a:gd name="connsiteY30" fmla="*/ 173037 h 1355023"/>
              <a:gd name="connsiteX31" fmla="*/ 1266825 w 1403350"/>
              <a:gd name="connsiteY31" fmla="*/ 113506 h 1355023"/>
              <a:gd name="connsiteX32" fmla="*/ 1215232 w 1403350"/>
              <a:gd name="connsiteY32" fmla="*/ 97632 h 1355023"/>
              <a:gd name="connsiteX33" fmla="*/ 1130300 w 1403350"/>
              <a:gd name="connsiteY33" fmla="*/ 95250 h 1355023"/>
              <a:gd name="connsiteX34" fmla="*/ 1085850 w 1403350"/>
              <a:gd name="connsiteY34" fmla="*/ 44450 h 1355023"/>
              <a:gd name="connsiteX35" fmla="*/ 1009650 w 1403350"/>
              <a:gd name="connsiteY35" fmla="*/ 6350 h 1355023"/>
              <a:gd name="connsiteX36" fmla="*/ 971550 w 1403350"/>
              <a:gd name="connsiteY36" fmla="*/ 0 h 1355023"/>
              <a:gd name="connsiteX37" fmla="*/ 857250 w 1403350"/>
              <a:gd name="connsiteY37" fmla="*/ 6350 h 1355023"/>
              <a:gd name="connsiteX38" fmla="*/ 812800 w 1403350"/>
              <a:gd name="connsiteY38" fmla="*/ 19050 h 1355023"/>
              <a:gd name="connsiteX39" fmla="*/ 762000 w 1403350"/>
              <a:gd name="connsiteY39" fmla="*/ 31750 h 1355023"/>
              <a:gd name="connsiteX40" fmla="*/ 736600 w 1403350"/>
              <a:gd name="connsiteY40" fmla="*/ 44450 h 1355023"/>
              <a:gd name="connsiteX41" fmla="*/ 679450 w 1403350"/>
              <a:gd name="connsiteY41" fmla="*/ 63500 h 1355023"/>
              <a:gd name="connsiteX42" fmla="*/ 660400 w 1403350"/>
              <a:gd name="connsiteY42" fmla="*/ 76200 h 1355023"/>
              <a:gd name="connsiteX43" fmla="*/ 615950 w 1403350"/>
              <a:gd name="connsiteY43" fmla="*/ 88900 h 1355023"/>
              <a:gd name="connsiteX44" fmla="*/ 565150 w 1403350"/>
              <a:gd name="connsiteY44" fmla="*/ 114300 h 1355023"/>
              <a:gd name="connsiteX45" fmla="*/ 527050 w 1403350"/>
              <a:gd name="connsiteY45" fmla="*/ 146050 h 1355023"/>
              <a:gd name="connsiteX46" fmla="*/ 488950 w 1403350"/>
              <a:gd name="connsiteY46" fmla="*/ 171450 h 1355023"/>
              <a:gd name="connsiteX47" fmla="*/ 469900 w 1403350"/>
              <a:gd name="connsiteY47" fmla="*/ 184150 h 1355023"/>
              <a:gd name="connsiteX48" fmla="*/ 444500 w 1403350"/>
              <a:gd name="connsiteY48" fmla="*/ 209550 h 1355023"/>
              <a:gd name="connsiteX49" fmla="*/ 400050 w 1403350"/>
              <a:gd name="connsiteY49" fmla="*/ 266700 h 1355023"/>
              <a:gd name="connsiteX50" fmla="*/ 381000 w 1403350"/>
              <a:gd name="connsiteY50" fmla="*/ 311150 h 1355023"/>
              <a:gd name="connsiteX51" fmla="*/ 361950 w 1403350"/>
              <a:gd name="connsiteY51" fmla="*/ 349250 h 1355023"/>
              <a:gd name="connsiteX52" fmla="*/ 355600 w 1403350"/>
              <a:gd name="connsiteY52" fmla="*/ 374650 h 1355023"/>
              <a:gd name="connsiteX53" fmla="*/ 342900 w 1403350"/>
              <a:gd name="connsiteY53" fmla="*/ 419100 h 1355023"/>
              <a:gd name="connsiteX54" fmla="*/ 336550 w 1403350"/>
              <a:gd name="connsiteY54" fmla="*/ 450850 h 1355023"/>
              <a:gd name="connsiteX55" fmla="*/ 323850 w 1403350"/>
              <a:gd name="connsiteY55" fmla="*/ 501650 h 1355023"/>
              <a:gd name="connsiteX56" fmla="*/ 304800 w 1403350"/>
              <a:gd name="connsiteY56" fmla="*/ 539750 h 1355023"/>
              <a:gd name="connsiteX57" fmla="*/ 298450 w 1403350"/>
              <a:gd name="connsiteY57" fmla="*/ 603250 h 1355023"/>
              <a:gd name="connsiteX58" fmla="*/ 292100 w 1403350"/>
              <a:gd name="connsiteY58" fmla="*/ 622300 h 1355023"/>
              <a:gd name="connsiteX59" fmla="*/ 285750 w 1403350"/>
              <a:gd name="connsiteY59" fmla="*/ 673100 h 1355023"/>
              <a:gd name="connsiteX60" fmla="*/ 273050 w 1403350"/>
              <a:gd name="connsiteY60" fmla="*/ 730250 h 1355023"/>
              <a:gd name="connsiteX61" fmla="*/ 247650 w 1403350"/>
              <a:gd name="connsiteY61" fmla="*/ 768350 h 1355023"/>
              <a:gd name="connsiteX62" fmla="*/ 203200 w 1403350"/>
              <a:gd name="connsiteY62" fmla="*/ 812800 h 1355023"/>
              <a:gd name="connsiteX63" fmla="*/ 171450 w 1403350"/>
              <a:gd name="connsiteY63" fmla="*/ 857250 h 1355023"/>
              <a:gd name="connsiteX64" fmla="*/ 152400 w 1403350"/>
              <a:gd name="connsiteY64" fmla="*/ 869950 h 1355023"/>
              <a:gd name="connsiteX65" fmla="*/ 146050 w 1403350"/>
              <a:gd name="connsiteY65" fmla="*/ 889000 h 1355023"/>
              <a:gd name="connsiteX66" fmla="*/ 133350 w 1403350"/>
              <a:gd name="connsiteY66" fmla="*/ 908050 h 1355023"/>
              <a:gd name="connsiteX67" fmla="*/ 76200 w 1403350"/>
              <a:gd name="connsiteY67" fmla="*/ 958850 h 1355023"/>
              <a:gd name="connsiteX68" fmla="*/ 50800 w 1403350"/>
              <a:gd name="connsiteY68" fmla="*/ 971550 h 1355023"/>
              <a:gd name="connsiteX69" fmla="*/ 0 w 1403350"/>
              <a:gd name="connsiteY69" fmla="*/ 984250 h 1355023"/>
              <a:gd name="connsiteX70" fmla="*/ 31750 w 1403350"/>
              <a:gd name="connsiteY70" fmla="*/ 1035050 h 1355023"/>
              <a:gd name="connsiteX71" fmla="*/ 101600 w 1403350"/>
              <a:gd name="connsiteY71" fmla="*/ 1098550 h 1355023"/>
              <a:gd name="connsiteX72" fmla="*/ 114300 w 1403350"/>
              <a:gd name="connsiteY72" fmla="*/ 1117600 h 1355023"/>
              <a:gd name="connsiteX73" fmla="*/ 139700 w 1403350"/>
              <a:gd name="connsiteY73" fmla="*/ 1136650 h 1355023"/>
              <a:gd name="connsiteX74" fmla="*/ 203200 w 1403350"/>
              <a:gd name="connsiteY74" fmla="*/ 1187450 h 1355023"/>
              <a:gd name="connsiteX75" fmla="*/ 222250 w 1403350"/>
              <a:gd name="connsiteY75" fmla="*/ 1193800 h 1355023"/>
              <a:gd name="connsiteX76" fmla="*/ 247650 w 1403350"/>
              <a:gd name="connsiteY76" fmla="*/ 1219200 h 1355023"/>
              <a:gd name="connsiteX77" fmla="*/ 336550 w 1403350"/>
              <a:gd name="connsiteY77" fmla="*/ 1276350 h 1355023"/>
              <a:gd name="connsiteX78" fmla="*/ 381000 w 1403350"/>
              <a:gd name="connsiteY78" fmla="*/ 1301750 h 1355023"/>
              <a:gd name="connsiteX79" fmla="*/ 412750 w 1403350"/>
              <a:gd name="connsiteY79" fmla="*/ 1314450 h 1355023"/>
              <a:gd name="connsiteX80" fmla="*/ 463550 w 1403350"/>
              <a:gd name="connsiteY80" fmla="*/ 1333500 h 1355023"/>
              <a:gd name="connsiteX81" fmla="*/ 590550 w 1403350"/>
              <a:gd name="connsiteY81" fmla="*/ 1327150 h 1355023"/>
              <a:gd name="connsiteX82" fmla="*/ 628650 w 1403350"/>
              <a:gd name="connsiteY82" fmla="*/ 1314450 h 1355023"/>
              <a:gd name="connsiteX83" fmla="*/ 654050 w 1403350"/>
              <a:gd name="connsiteY83" fmla="*/ 1308100 h 1355023"/>
              <a:gd name="connsiteX84" fmla="*/ 844550 w 1403350"/>
              <a:gd name="connsiteY84" fmla="*/ 1314450 h 1355023"/>
              <a:gd name="connsiteX85" fmla="*/ 895350 w 1403350"/>
              <a:gd name="connsiteY85" fmla="*/ 1327150 h 1355023"/>
              <a:gd name="connsiteX86" fmla="*/ 920750 w 1403350"/>
              <a:gd name="connsiteY86" fmla="*/ 1333500 h 1355023"/>
              <a:gd name="connsiteX87" fmla="*/ 958850 w 1403350"/>
              <a:gd name="connsiteY87" fmla="*/ 1346200 h 1355023"/>
              <a:gd name="connsiteX88" fmla="*/ 939800 w 1403350"/>
              <a:gd name="connsiteY88" fmla="*/ 1308100 h 1355023"/>
              <a:gd name="connsiteX89" fmla="*/ 914400 w 1403350"/>
              <a:gd name="connsiteY89" fmla="*/ 1314450 h 1355023"/>
              <a:gd name="connsiteX0" fmla="*/ 914400 w 1403350"/>
              <a:gd name="connsiteY0" fmla="*/ 1314450 h 1355023"/>
              <a:gd name="connsiteX1" fmla="*/ 927100 w 1403350"/>
              <a:gd name="connsiteY1" fmla="*/ 1282700 h 1355023"/>
              <a:gd name="connsiteX2" fmla="*/ 952500 w 1403350"/>
              <a:gd name="connsiteY2" fmla="*/ 1238250 h 1355023"/>
              <a:gd name="connsiteX3" fmla="*/ 1009650 w 1403350"/>
              <a:gd name="connsiteY3" fmla="*/ 1219200 h 1355023"/>
              <a:gd name="connsiteX4" fmla="*/ 1270000 w 1403350"/>
              <a:gd name="connsiteY4" fmla="*/ 1212850 h 1355023"/>
              <a:gd name="connsiteX5" fmla="*/ 1276350 w 1403350"/>
              <a:gd name="connsiteY5" fmla="*/ 1155700 h 1355023"/>
              <a:gd name="connsiteX6" fmla="*/ 1282700 w 1403350"/>
              <a:gd name="connsiteY6" fmla="*/ 1098550 h 1355023"/>
              <a:gd name="connsiteX7" fmla="*/ 1314450 w 1403350"/>
              <a:gd name="connsiteY7" fmla="*/ 1060450 h 1355023"/>
              <a:gd name="connsiteX8" fmla="*/ 1327150 w 1403350"/>
              <a:gd name="connsiteY8" fmla="*/ 1041400 h 1355023"/>
              <a:gd name="connsiteX9" fmla="*/ 1339850 w 1403350"/>
              <a:gd name="connsiteY9" fmla="*/ 1016000 h 1355023"/>
              <a:gd name="connsiteX10" fmla="*/ 1352550 w 1403350"/>
              <a:gd name="connsiteY10" fmla="*/ 977900 h 1355023"/>
              <a:gd name="connsiteX11" fmla="*/ 1346200 w 1403350"/>
              <a:gd name="connsiteY11" fmla="*/ 927100 h 1355023"/>
              <a:gd name="connsiteX12" fmla="*/ 1308100 w 1403350"/>
              <a:gd name="connsiteY12" fmla="*/ 901700 h 1355023"/>
              <a:gd name="connsiteX13" fmla="*/ 1289050 w 1403350"/>
              <a:gd name="connsiteY13" fmla="*/ 876300 h 1355023"/>
              <a:gd name="connsiteX14" fmla="*/ 1257300 w 1403350"/>
              <a:gd name="connsiteY14" fmla="*/ 838200 h 1355023"/>
              <a:gd name="connsiteX15" fmla="*/ 1263650 w 1403350"/>
              <a:gd name="connsiteY15" fmla="*/ 749300 h 1355023"/>
              <a:gd name="connsiteX16" fmla="*/ 1276350 w 1403350"/>
              <a:gd name="connsiteY16" fmla="*/ 723900 h 1355023"/>
              <a:gd name="connsiteX17" fmla="*/ 1289050 w 1403350"/>
              <a:gd name="connsiteY17" fmla="*/ 704850 h 1355023"/>
              <a:gd name="connsiteX18" fmla="*/ 1308100 w 1403350"/>
              <a:gd name="connsiteY18" fmla="*/ 698500 h 1355023"/>
              <a:gd name="connsiteX19" fmla="*/ 1403350 w 1403350"/>
              <a:gd name="connsiteY19" fmla="*/ 685800 h 1355023"/>
              <a:gd name="connsiteX20" fmla="*/ 1377950 w 1403350"/>
              <a:gd name="connsiteY20" fmla="*/ 641350 h 1355023"/>
              <a:gd name="connsiteX21" fmla="*/ 1369218 w 1403350"/>
              <a:gd name="connsiteY21" fmla="*/ 602457 h 1355023"/>
              <a:gd name="connsiteX22" fmla="*/ 1314450 w 1403350"/>
              <a:gd name="connsiteY22" fmla="*/ 603250 h 1355023"/>
              <a:gd name="connsiteX23" fmla="*/ 1321594 w 1403350"/>
              <a:gd name="connsiteY23" fmla="*/ 571500 h 1355023"/>
              <a:gd name="connsiteX24" fmla="*/ 1294606 w 1403350"/>
              <a:gd name="connsiteY24" fmla="*/ 559594 h 1355023"/>
              <a:gd name="connsiteX25" fmla="*/ 1216025 w 1403350"/>
              <a:gd name="connsiteY25" fmla="*/ 515937 h 1355023"/>
              <a:gd name="connsiteX26" fmla="*/ 1257300 w 1403350"/>
              <a:gd name="connsiteY26" fmla="*/ 450850 h 1355023"/>
              <a:gd name="connsiteX27" fmla="*/ 1263650 w 1403350"/>
              <a:gd name="connsiteY27" fmla="*/ 330200 h 1355023"/>
              <a:gd name="connsiteX28" fmla="*/ 1303337 w 1403350"/>
              <a:gd name="connsiteY28" fmla="*/ 318294 h 1355023"/>
              <a:gd name="connsiteX29" fmla="*/ 1321594 w 1403350"/>
              <a:gd name="connsiteY29" fmla="*/ 203200 h 1355023"/>
              <a:gd name="connsiteX30" fmla="*/ 1277938 w 1403350"/>
              <a:gd name="connsiteY30" fmla="*/ 173037 h 1355023"/>
              <a:gd name="connsiteX31" fmla="*/ 1266825 w 1403350"/>
              <a:gd name="connsiteY31" fmla="*/ 113506 h 1355023"/>
              <a:gd name="connsiteX32" fmla="*/ 1215232 w 1403350"/>
              <a:gd name="connsiteY32" fmla="*/ 97632 h 1355023"/>
              <a:gd name="connsiteX33" fmla="*/ 1130300 w 1403350"/>
              <a:gd name="connsiteY33" fmla="*/ 95250 h 1355023"/>
              <a:gd name="connsiteX34" fmla="*/ 1085850 w 1403350"/>
              <a:gd name="connsiteY34" fmla="*/ 44450 h 1355023"/>
              <a:gd name="connsiteX35" fmla="*/ 1009650 w 1403350"/>
              <a:gd name="connsiteY35" fmla="*/ 6350 h 1355023"/>
              <a:gd name="connsiteX36" fmla="*/ 971550 w 1403350"/>
              <a:gd name="connsiteY36" fmla="*/ 0 h 1355023"/>
              <a:gd name="connsiteX37" fmla="*/ 857250 w 1403350"/>
              <a:gd name="connsiteY37" fmla="*/ 6350 h 1355023"/>
              <a:gd name="connsiteX38" fmla="*/ 812800 w 1403350"/>
              <a:gd name="connsiteY38" fmla="*/ 19050 h 1355023"/>
              <a:gd name="connsiteX39" fmla="*/ 762000 w 1403350"/>
              <a:gd name="connsiteY39" fmla="*/ 31750 h 1355023"/>
              <a:gd name="connsiteX40" fmla="*/ 736600 w 1403350"/>
              <a:gd name="connsiteY40" fmla="*/ 44450 h 1355023"/>
              <a:gd name="connsiteX41" fmla="*/ 679450 w 1403350"/>
              <a:gd name="connsiteY41" fmla="*/ 63500 h 1355023"/>
              <a:gd name="connsiteX42" fmla="*/ 660400 w 1403350"/>
              <a:gd name="connsiteY42" fmla="*/ 76200 h 1355023"/>
              <a:gd name="connsiteX43" fmla="*/ 615950 w 1403350"/>
              <a:gd name="connsiteY43" fmla="*/ 88900 h 1355023"/>
              <a:gd name="connsiteX44" fmla="*/ 565150 w 1403350"/>
              <a:gd name="connsiteY44" fmla="*/ 114300 h 1355023"/>
              <a:gd name="connsiteX45" fmla="*/ 527050 w 1403350"/>
              <a:gd name="connsiteY45" fmla="*/ 146050 h 1355023"/>
              <a:gd name="connsiteX46" fmla="*/ 488950 w 1403350"/>
              <a:gd name="connsiteY46" fmla="*/ 171450 h 1355023"/>
              <a:gd name="connsiteX47" fmla="*/ 469900 w 1403350"/>
              <a:gd name="connsiteY47" fmla="*/ 184150 h 1355023"/>
              <a:gd name="connsiteX48" fmla="*/ 444500 w 1403350"/>
              <a:gd name="connsiteY48" fmla="*/ 209550 h 1355023"/>
              <a:gd name="connsiteX49" fmla="*/ 400050 w 1403350"/>
              <a:gd name="connsiteY49" fmla="*/ 266700 h 1355023"/>
              <a:gd name="connsiteX50" fmla="*/ 381000 w 1403350"/>
              <a:gd name="connsiteY50" fmla="*/ 311150 h 1355023"/>
              <a:gd name="connsiteX51" fmla="*/ 361950 w 1403350"/>
              <a:gd name="connsiteY51" fmla="*/ 349250 h 1355023"/>
              <a:gd name="connsiteX52" fmla="*/ 355600 w 1403350"/>
              <a:gd name="connsiteY52" fmla="*/ 374650 h 1355023"/>
              <a:gd name="connsiteX53" fmla="*/ 342900 w 1403350"/>
              <a:gd name="connsiteY53" fmla="*/ 419100 h 1355023"/>
              <a:gd name="connsiteX54" fmla="*/ 336550 w 1403350"/>
              <a:gd name="connsiteY54" fmla="*/ 450850 h 1355023"/>
              <a:gd name="connsiteX55" fmla="*/ 323850 w 1403350"/>
              <a:gd name="connsiteY55" fmla="*/ 501650 h 1355023"/>
              <a:gd name="connsiteX56" fmla="*/ 304800 w 1403350"/>
              <a:gd name="connsiteY56" fmla="*/ 539750 h 1355023"/>
              <a:gd name="connsiteX57" fmla="*/ 298450 w 1403350"/>
              <a:gd name="connsiteY57" fmla="*/ 603250 h 1355023"/>
              <a:gd name="connsiteX58" fmla="*/ 292100 w 1403350"/>
              <a:gd name="connsiteY58" fmla="*/ 622300 h 1355023"/>
              <a:gd name="connsiteX59" fmla="*/ 285750 w 1403350"/>
              <a:gd name="connsiteY59" fmla="*/ 673100 h 1355023"/>
              <a:gd name="connsiteX60" fmla="*/ 273050 w 1403350"/>
              <a:gd name="connsiteY60" fmla="*/ 730250 h 1355023"/>
              <a:gd name="connsiteX61" fmla="*/ 247650 w 1403350"/>
              <a:gd name="connsiteY61" fmla="*/ 768350 h 1355023"/>
              <a:gd name="connsiteX62" fmla="*/ 203200 w 1403350"/>
              <a:gd name="connsiteY62" fmla="*/ 812800 h 1355023"/>
              <a:gd name="connsiteX63" fmla="*/ 171450 w 1403350"/>
              <a:gd name="connsiteY63" fmla="*/ 857250 h 1355023"/>
              <a:gd name="connsiteX64" fmla="*/ 152400 w 1403350"/>
              <a:gd name="connsiteY64" fmla="*/ 869950 h 1355023"/>
              <a:gd name="connsiteX65" fmla="*/ 146050 w 1403350"/>
              <a:gd name="connsiteY65" fmla="*/ 889000 h 1355023"/>
              <a:gd name="connsiteX66" fmla="*/ 133350 w 1403350"/>
              <a:gd name="connsiteY66" fmla="*/ 908050 h 1355023"/>
              <a:gd name="connsiteX67" fmla="*/ 76200 w 1403350"/>
              <a:gd name="connsiteY67" fmla="*/ 958850 h 1355023"/>
              <a:gd name="connsiteX68" fmla="*/ 50800 w 1403350"/>
              <a:gd name="connsiteY68" fmla="*/ 971550 h 1355023"/>
              <a:gd name="connsiteX69" fmla="*/ 0 w 1403350"/>
              <a:gd name="connsiteY69" fmla="*/ 984250 h 1355023"/>
              <a:gd name="connsiteX70" fmla="*/ 31750 w 1403350"/>
              <a:gd name="connsiteY70" fmla="*/ 1035050 h 1355023"/>
              <a:gd name="connsiteX71" fmla="*/ 101600 w 1403350"/>
              <a:gd name="connsiteY71" fmla="*/ 1098550 h 1355023"/>
              <a:gd name="connsiteX72" fmla="*/ 114300 w 1403350"/>
              <a:gd name="connsiteY72" fmla="*/ 1117600 h 1355023"/>
              <a:gd name="connsiteX73" fmla="*/ 139700 w 1403350"/>
              <a:gd name="connsiteY73" fmla="*/ 1136650 h 1355023"/>
              <a:gd name="connsiteX74" fmla="*/ 203200 w 1403350"/>
              <a:gd name="connsiteY74" fmla="*/ 1187450 h 1355023"/>
              <a:gd name="connsiteX75" fmla="*/ 222250 w 1403350"/>
              <a:gd name="connsiteY75" fmla="*/ 1193800 h 1355023"/>
              <a:gd name="connsiteX76" fmla="*/ 247650 w 1403350"/>
              <a:gd name="connsiteY76" fmla="*/ 1219200 h 1355023"/>
              <a:gd name="connsiteX77" fmla="*/ 336550 w 1403350"/>
              <a:gd name="connsiteY77" fmla="*/ 1276350 h 1355023"/>
              <a:gd name="connsiteX78" fmla="*/ 381000 w 1403350"/>
              <a:gd name="connsiteY78" fmla="*/ 1301750 h 1355023"/>
              <a:gd name="connsiteX79" fmla="*/ 412750 w 1403350"/>
              <a:gd name="connsiteY79" fmla="*/ 1314450 h 1355023"/>
              <a:gd name="connsiteX80" fmla="*/ 463550 w 1403350"/>
              <a:gd name="connsiteY80" fmla="*/ 1333500 h 1355023"/>
              <a:gd name="connsiteX81" fmla="*/ 590550 w 1403350"/>
              <a:gd name="connsiteY81" fmla="*/ 1327150 h 1355023"/>
              <a:gd name="connsiteX82" fmla="*/ 628650 w 1403350"/>
              <a:gd name="connsiteY82" fmla="*/ 1314450 h 1355023"/>
              <a:gd name="connsiteX83" fmla="*/ 654050 w 1403350"/>
              <a:gd name="connsiteY83" fmla="*/ 1308100 h 1355023"/>
              <a:gd name="connsiteX84" fmla="*/ 844550 w 1403350"/>
              <a:gd name="connsiteY84" fmla="*/ 1314450 h 1355023"/>
              <a:gd name="connsiteX85" fmla="*/ 895350 w 1403350"/>
              <a:gd name="connsiteY85" fmla="*/ 1327150 h 1355023"/>
              <a:gd name="connsiteX86" fmla="*/ 920750 w 1403350"/>
              <a:gd name="connsiteY86" fmla="*/ 1333500 h 1355023"/>
              <a:gd name="connsiteX87" fmla="*/ 958850 w 1403350"/>
              <a:gd name="connsiteY87" fmla="*/ 1346200 h 1355023"/>
              <a:gd name="connsiteX88" fmla="*/ 939800 w 1403350"/>
              <a:gd name="connsiteY88" fmla="*/ 1308100 h 1355023"/>
              <a:gd name="connsiteX89" fmla="*/ 914400 w 1403350"/>
              <a:gd name="connsiteY89" fmla="*/ 1314450 h 1355023"/>
              <a:gd name="connsiteX0" fmla="*/ 914400 w 1403350"/>
              <a:gd name="connsiteY0" fmla="*/ 1314450 h 1355023"/>
              <a:gd name="connsiteX1" fmla="*/ 927100 w 1403350"/>
              <a:gd name="connsiteY1" fmla="*/ 1282700 h 1355023"/>
              <a:gd name="connsiteX2" fmla="*/ 952500 w 1403350"/>
              <a:gd name="connsiteY2" fmla="*/ 1238250 h 1355023"/>
              <a:gd name="connsiteX3" fmla="*/ 1009650 w 1403350"/>
              <a:gd name="connsiteY3" fmla="*/ 1219200 h 1355023"/>
              <a:gd name="connsiteX4" fmla="*/ 1270000 w 1403350"/>
              <a:gd name="connsiteY4" fmla="*/ 1212850 h 1355023"/>
              <a:gd name="connsiteX5" fmla="*/ 1276350 w 1403350"/>
              <a:gd name="connsiteY5" fmla="*/ 1155700 h 1355023"/>
              <a:gd name="connsiteX6" fmla="*/ 1282700 w 1403350"/>
              <a:gd name="connsiteY6" fmla="*/ 1098550 h 1355023"/>
              <a:gd name="connsiteX7" fmla="*/ 1314450 w 1403350"/>
              <a:gd name="connsiteY7" fmla="*/ 1060450 h 1355023"/>
              <a:gd name="connsiteX8" fmla="*/ 1327150 w 1403350"/>
              <a:gd name="connsiteY8" fmla="*/ 1041400 h 1355023"/>
              <a:gd name="connsiteX9" fmla="*/ 1339850 w 1403350"/>
              <a:gd name="connsiteY9" fmla="*/ 1016000 h 1355023"/>
              <a:gd name="connsiteX10" fmla="*/ 1352550 w 1403350"/>
              <a:gd name="connsiteY10" fmla="*/ 977900 h 1355023"/>
              <a:gd name="connsiteX11" fmla="*/ 1346200 w 1403350"/>
              <a:gd name="connsiteY11" fmla="*/ 927100 h 1355023"/>
              <a:gd name="connsiteX12" fmla="*/ 1308100 w 1403350"/>
              <a:gd name="connsiteY12" fmla="*/ 901700 h 1355023"/>
              <a:gd name="connsiteX13" fmla="*/ 1289050 w 1403350"/>
              <a:gd name="connsiteY13" fmla="*/ 876300 h 1355023"/>
              <a:gd name="connsiteX14" fmla="*/ 1257300 w 1403350"/>
              <a:gd name="connsiteY14" fmla="*/ 838200 h 1355023"/>
              <a:gd name="connsiteX15" fmla="*/ 1263650 w 1403350"/>
              <a:gd name="connsiteY15" fmla="*/ 749300 h 1355023"/>
              <a:gd name="connsiteX16" fmla="*/ 1276350 w 1403350"/>
              <a:gd name="connsiteY16" fmla="*/ 723900 h 1355023"/>
              <a:gd name="connsiteX17" fmla="*/ 1289050 w 1403350"/>
              <a:gd name="connsiteY17" fmla="*/ 704850 h 1355023"/>
              <a:gd name="connsiteX18" fmla="*/ 1308100 w 1403350"/>
              <a:gd name="connsiteY18" fmla="*/ 698500 h 1355023"/>
              <a:gd name="connsiteX19" fmla="*/ 1403350 w 1403350"/>
              <a:gd name="connsiteY19" fmla="*/ 685800 h 1355023"/>
              <a:gd name="connsiteX20" fmla="*/ 1377950 w 1403350"/>
              <a:gd name="connsiteY20" fmla="*/ 641350 h 1355023"/>
              <a:gd name="connsiteX21" fmla="*/ 1369218 w 1403350"/>
              <a:gd name="connsiteY21" fmla="*/ 602457 h 1355023"/>
              <a:gd name="connsiteX22" fmla="*/ 1314450 w 1403350"/>
              <a:gd name="connsiteY22" fmla="*/ 603250 h 1355023"/>
              <a:gd name="connsiteX23" fmla="*/ 1324769 w 1403350"/>
              <a:gd name="connsiteY23" fmla="*/ 608013 h 1355023"/>
              <a:gd name="connsiteX24" fmla="*/ 1321594 w 1403350"/>
              <a:gd name="connsiteY24" fmla="*/ 571500 h 1355023"/>
              <a:gd name="connsiteX25" fmla="*/ 1294606 w 1403350"/>
              <a:gd name="connsiteY25" fmla="*/ 559594 h 1355023"/>
              <a:gd name="connsiteX26" fmla="*/ 1216025 w 1403350"/>
              <a:gd name="connsiteY26" fmla="*/ 515937 h 1355023"/>
              <a:gd name="connsiteX27" fmla="*/ 1257300 w 1403350"/>
              <a:gd name="connsiteY27" fmla="*/ 450850 h 1355023"/>
              <a:gd name="connsiteX28" fmla="*/ 1263650 w 1403350"/>
              <a:gd name="connsiteY28" fmla="*/ 330200 h 1355023"/>
              <a:gd name="connsiteX29" fmla="*/ 1303337 w 1403350"/>
              <a:gd name="connsiteY29" fmla="*/ 318294 h 1355023"/>
              <a:gd name="connsiteX30" fmla="*/ 1321594 w 1403350"/>
              <a:gd name="connsiteY30" fmla="*/ 203200 h 1355023"/>
              <a:gd name="connsiteX31" fmla="*/ 1277938 w 1403350"/>
              <a:gd name="connsiteY31" fmla="*/ 173037 h 1355023"/>
              <a:gd name="connsiteX32" fmla="*/ 1266825 w 1403350"/>
              <a:gd name="connsiteY32" fmla="*/ 113506 h 1355023"/>
              <a:gd name="connsiteX33" fmla="*/ 1215232 w 1403350"/>
              <a:gd name="connsiteY33" fmla="*/ 97632 h 1355023"/>
              <a:gd name="connsiteX34" fmla="*/ 1130300 w 1403350"/>
              <a:gd name="connsiteY34" fmla="*/ 95250 h 1355023"/>
              <a:gd name="connsiteX35" fmla="*/ 1085850 w 1403350"/>
              <a:gd name="connsiteY35" fmla="*/ 44450 h 1355023"/>
              <a:gd name="connsiteX36" fmla="*/ 1009650 w 1403350"/>
              <a:gd name="connsiteY36" fmla="*/ 6350 h 1355023"/>
              <a:gd name="connsiteX37" fmla="*/ 971550 w 1403350"/>
              <a:gd name="connsiteY37" fmla="*/ 0 h 1355023"/>
              <a:gd name="connsiteX38" fmla="*/ 857250 w 1403350"/>
              <a:gd name="connsiteY38" fmla="*/ 6350 h 1355023"/>
              <a:gd name="connsiteX39" fmla="*/ 812800 w 1403350"/>
              <a:gd name="connsiteY39" fmla="*/ 19050 h 1355023"/>
              <a:gd name="connsiteX40" fmla="*/ 762000 w 1403350"/>
              <a:gd name="connsiteY40" fmla="*/ 31750 h 1355023"/>
              <a:gd name="connsiteX41" fmla="*/ 736600 w 1403350"/>
              <a:gd name="connsiteY41" fmla="*/ 44450 h 1355023"/>
              <a:gd name="connsiteX42" fmla="*/ 679450 w 1403350"/>
              <a:gd name="connsiteY42" fmla="*/ 63500 h 1355023"/>
              <a:gd name="connsiteX43" fmla="*/ 660400 w 1403350"/>
              <a:gd name="connsiteY43" fmla="*/ 76200 h 1355023"/>
              <a:gd name="connsiteX44" fmla="*/ 615950 w 1403350"/>
              <a:gd name="connsiteY44" fmla="*/ 88900 h 1355023"/>
              <a:gd name="connsiteX45" fmla="*/ 565150 w 1403350"/>
              <a:gd name="connsiteY45" fmla="*/ 114300 h 1355023"/>
              <a:gd name="connsiteX46" fmla="*/ 527050 w 1403350"/>
              <a:gd name="connsiteY46" fmla="*/ 146050 h 1355023"/>
              <a:gd name="connsiteX47" fmla="*/ 488950 w 1403350"/>
              <a:gd name="connsiteY47" fmla="*/ 171450 h 1355023"/>
              <a:gd name="connsiteX48" fmla="*/ 469900 w 1403350"/>
              <a:gd name="connsiteY48" fmla="*/ 184150 h 1355023"/>
              <a:gd name="connsiteX49" fmla="*/ 444500 w 1403350"/>
              <a:gd name="connsiteY49" fmla="*/ 209550 h 1355023"/>
              <a:gd name="connsiteX50" fmla="*/ 400050 w 1403350"/>
              <a:gd name="connsiteY50" fmla="*/ 266700 h 1355023"/>
              <a:gd name="connsiteX51" fmla="*/ 381000 w 1403350"/>
              <a:gd name="connsiteY51" fmla="*/ 311150 h 1355023"/>
              <a:gd name="connsiteX52" fmla="*/ 361950 w 1403350"/>
              <a:gd name="connsiteY52" fmla="*/ 349250 h 1355023"/>
              <a:gd name="connsiteX53" fmla="*/ 355600 w 1403350"/>
              <a:gd name="connsiteY53" fmla="*/ 374650 h 1355023"/>
              <a:gd name="connsiteX54" fmla="*/ 342900 w 1403350"/>
              <a:gd name="connsiteY54" fmla="*/ 419100 h 1355023"/>
              <a:gd name="connsiteX55" fmla="*/ 336550 w 1403350"/>
              <a:gd name="connsiteY55" fmla="*/ 450850 h 1355023"/>
              <a:gd name="connsiteX56" fmla="*/ 323850 w 1403350"/>
              <a:gd name="connsiteY56" fmla="*/ 501650 h 1355023"/>
              <a:gd name="connsiteX57" fmla="*/ 304800 w 1403350"/>
              <a:gd name="connsiteY57" fmla="*/ 539750 h 1355023"/>
              <a:gd name="connsiteX58" fmla="*/ 298450 w 1403350"/>
              <a:gd name="connsiteY58" fmla="*/ 603250 h 1355023"/>
              <a:gd name="connsiteX59" fmla="*/ 292100 w 1403350"/>
              <a:gd name="connsiteY59" fmla="*/ 622300 h 1355023"/>
              <a:gd name="connsiteX60" fmla="*/ 285750 w 1403350"/>
              <a:gd name="connsiteY60" fmla="*/ 673100 h 1355023"/>
              <a:gd name="connsiteX61" fmla="*/ 273050 w 1403350"/>
              <a:gd name="connsiteY61" fmla="*/ 730250 h 1355023"/>
              <a:gd name="connsiteX62" fmla="*/ 247650 w 1403350"/>
              <a:gd name="connsiteY62" fmla="*/ 768350 h 1355023"/>
              <a:gd name="connsiteX63" fmla="*/ 203200 w 1403350"/>
              <a:gd name="connsiteY63" fmla="*/ 812800 h 1355023"/>
              <a:gd name="connsiteX64" fmla="*/ 171450 w 1403350"/>
              <a:gd name="connsiteY64" fmla="*/ 857250 h 1355023"/>
              <a:gd name="connsiteX65" fmla="*/ 152400 w 1403350"/>
              <a:gd name="connsiteY65" fmla="*/ 869950 h 1355023"/>
              <a:gd name="connsiteX66" fmla="*/ 146050 w 1403350"/>
              <a:gd name="connsiteY66" fmla="*/ 889000 h 1355023"/>
              <a:gd name="connsiteX67" fmla="*/ 133350 w 1403350"/>
              <a:gd name="connsiteY67" fmla="*/ 908050 h 1355023"/>
              <a:gd name="connsiteX68" fmla="*/ 76200 w 1403350"/>
              <a:gd name="connsiteY68" fmla="*/ 958850 h 1355023"/>
              <a:gd name="connsiteX69" fmla="*/ 50800 w 1403350"/>
              <a:gd name="connsiteY69" fmla="*/ 971550 h 1355023"/>
              <a:gd name="connsiteX70" fmla="*/ 0 w 1403350"/>
              <a:gd name="connsiteY70" fmla="*/ 984250 h 1355023"/>
              <a:gd name="connsiteX71" fmla="*/ 31750 w 1403350"/>
              <a:gd name="connsiteY71" fmla="*/ 1035050 h 1355023"/>
              <a:gd name="connsiteX72" fmla="*/ 101600 w 1403350"/>
              <a:gd name="connsiteY72" fmla="*/ 1098550 h 1355023"/>
              <a:gd name="connsiteX73" fmla="*/ 114300 w 1403350"/>
              <a:gd name="connsiteY73" fmla="*/ 1117600 h 1355023"/>
              <a:gd name="connsiteX74" fmla="*/ 139700 w 1403350"/>
              <a:gd name="connsiteY74" fmla="*/ 1136650 h 1355023"/>
              <a:gd name="connsiteX75" fmla="*/ 203200 w 1403350"/>
              <a:gd name="connsiteY75" fmla="*/ 1187450 h 1355023"/>
              <a:gd name="connsiteX76" fmla="*/ 222250 w 1403350"/>
              <a:gd name="connsiteY76" fmla="*/ 1193800 h 1355023"/>
              <a:gd name="connsiteX77" fmla="*/ 247650 w 1403350"/>
              <a:gd name="connsiteY77" fmla="*/ 1219200 h 1355023"/>
              <a:gd name="connsiteX78" fmla="*/ 336550 w 1403350"/>
              <a:gd name="connsiteY78" fmla="*/ 1276350 h 1355023"/>
              <a:gd name="connsiteX79" fmla="*/ 381000 w 1403350"/>
              <a:gd name="connsiteY79" fmla="*/ 1301750 h 1355023"/>
              <a:gd name="connsiteX80" fmla="*/ 412750 w 1403350"/>
              <a:gd name="connsiteY80" fmla="*/ 1314450 h 1355023"/>
              <a:gd name="connsiteX81" fmla="*/ 463550 w 1403350"/>
              <a:gd name="connsiteY81" fmla="*/ 1333500 h 1355023"/>
              <a:gd name="connsiteX82" fmla="*/ 590550 w 1403350"/>
              <a:gd name="connsiteY82" fmla="*/ 1327150 h 1355023"/>
              <a:gd name="connsiteX83" fmla="*/ 628650 w 1403350"/>
              <a:gd name="connsiteY83" fmla="*/ 1314450 h 1355023"/>
              <a:gd name="connsiteX84" fmla="*/ 654050 w 1403350"/>
              <a:gd name="connsiteY84" fmla="*/ 1308100 h 1355023"/>
              <a:gd name="connsiteX85" fmla="*/ 844550 w 1403350"/>
              <a:gd name="connsiteY85" fmla="*/ 1314450 h 1355023"/>
              <a:gd name="connsiteX86" fmla="*/ 895350 w 1403350"/>
              <a:gd name="connsiteY86" fmla="*/ 1327150 h 1355023"/>
              <a:gd name="connsiteX87" fmla="*/ 920750 w 1403350"/>
              <a:gd name="connsiteY87" fmla="*/ 1333500 h 1355023"/>
              <a:gd name="connsiteX88" fmla="*/ 958850 w 1403350"/>
              <a:gd name="connsiteY88" fmla="*/ 1346200 h 1355023"/>
              <a:gd name="connsiteX89" fmla="*/ 939800 w 1403350"/>
              <a:gd name="connsiteY89" fmla="*/ 1308100 h 1355023"/>
              <a:gd name="connsiteX90" fmla="*/ 914400 w 1403350"/>
              <a:gd name="connsiteY90" fmla="*/ 1314450 h 1355023"/>
              <a:gd name="connsiteX0" fmla="*/ 914400 w 1403350"/>
              <a:gd name="connsiteY0" fmla="*/ 1314450 h 1355023"/>
              <a:gd name="connsiteX1" fmla="*/ 927100 w 1403350"/>
              <a:gd name="connsiteY1" fmla="*/ 1282700 h 1355023"/>
              <a:gd name="connsiteX2" fmla="*/ 952500 w 1403350"/>
              <a:gd name="connsiteY2" fmla="*/ 1238250 h 1355023"/>
              <a:gd name="connsiteX3" fmla="*/ 1009650 w 1403350"/>
              <a:gd name="connsiteY3" fmla="*/ 1219200 h 1355023"/>
              <a:gd name="connsiteX4" fmla="*/ 1270000 w 1403350"/>
              <a:gd name="connsiteY4" fmla="*/ 1212850 h 1355023"/>
              <a:gd name="connsiteX5" fmla="*/ 1276350 w 1403350"/>
              <a:gd name="connsiteY5" fmla="*/ 1155700 h 1355023"/>
              <a:gd name="connsiteX6" fmla="*/ 1282700 w 1403350"/>
              <a:gd name="connsiteY6" fmla="*/ 1098550 h 1355023"/>
              <a:gd name="connsiteX7" fmla="*/ 1314450 w 1403350"/>
              <a:gd name="connsiteY7" fmla="*/ 1060450 h 1355023"/>
              <a:gd name="connsiteX8" fmla="*/ 1327150 w 1403350"/>
              <a:gd name="connsiteY8" fmla="*/ 1041400 h 1355023"/>
              <a:gd name="connsiteX9" fmla="*/ 1339850 w 1403350"/>
              <a:gd name="connsiteY9" fmla="*/ 1016000 h 1355023"/>
              <a:gd name="connsiteX10" fmla="*/ 1352550 w 1403350"/>
              <a:gd name="connsiteY10" fmla="*/ 977900 h 1355023"/>
              <a:gd name="connsiteX11" fmla="*/ 1346200 w 1403350"/>
              <a:gd name="connsiteY11" fmla="*/ 927100 h 1355023"/>
              <a:gd name="connsiteX12" fmla="*/ 1308100 w 1403350"/>
              <a:gd name="connsiteY12" fmla="*/ 901700 h 1355023"/>
              <a:gd name="connsiteX13" fmla="*/ 1289050 w 1403350"/>
              <a:gd name="connsiteY13" fmla="*/ 876300 h 1355023"/>
              <a:gd name="connsiteX14" fmla="*/ 1257300 w 1403350"/>
              <a:gd name="connsiteY14" fmla="*/ 838200 h 1355023"/>
              <a:gd name="connsiteX15" fmla="*/ 1263650 w 1403350"/>
              <a:gd name="connsiteY15" fmla="*/ 749300 h 1355023"/>
              <a:gd name="connsiteX16" fmla="*/ 1276350 w 1403350"/>
              <a:gd name="connsiteY16" fmla="*/ 723900 h 1355023"/>
              <a:gd name="connsiteX17" fmla="*/ 1289050 w 1403350"/>
              <a:gd name="connsiteY17" fmla="*/ 704850 h 1355023"/>
              <a:gd name="connsiteX18" fmla="*/ 1308100 w 1403350"/>
              <a:gd name="connsiteY18" fmla="*/ 698500 h 1355023"/>
              <a:gd name="connsiteX19" fmla="*/ 1403350 w 1403350"/>
              <a:gd name="connsiteY19" fmla="*/ 685800 h 1355023"/>
              <a:gd name="connsiteX20" fmla="*/ 1377950 w 1403350"/>
              <a:gd name="connsiteY20" fmla="*/ 641350 h 1355023"/>
              <a:gd name="connsiteX21" fmla="*/ 1369218 w 1403350"/>
              <a:gd name="connsiteY21" fmla="*/ 602457 h 1355023"/>
              <a:gd name="connsiteX22" fmla="*/ 1314450 w 1403350"/>
              <a:gd name="connsiteY22" fmla="*/ 603250 h 1355023"/>
              <a:gd name="connsiteX23" fmla="*/ 1321594 w 1403350"/>
              <a:gd name="connsiteY23" fmla="*/ 571500 h 1355023"/>
              <a:gd name="connsiteX24" fmla="*/ 1294606 w 1403350"/>
              <a:gd name="connsiteY24" fmla="*/ 559594 h 1355023"/>
              <a:gd name="connsiteX25" fmla="*/ 1216025 w 1403350"/>
              <a:gd name="connsiteY25" fmla="*/ 515937 h 1355023"/>
              <a:gd name="connsiteX26" fmla="*/ 1257300 w 1403350"/>
              <a:gd name="connsiteY26" fmla="*/ 450850 h 1355023"/>
              <a:gd name="connsiteX27" fmla="*/ 1263650 w 1403350"/>
              <a:gd name="connsiteY27" fmla="*/ 330200 h 1355023"/>
              <a:gd name="connsiteX28" fmla="*/ 1303337 w 1403350"/>
              <a:gd name="connsiteY28" fmla="*/ 318294 h 1355023"/>
              <a:gd name="connsiteX29" fmla="*/ 1321594 w 1403350"/>
              <a:gd name="connsiteY29" fmla="*/ 203200 h 1355023"/>
              <a:gd name="connsiteX30" fmla="*/ 1277938 w 1403350"/>
              <a:gd name="connsiteY30" fmla="*/ 173037 h 1355023"/>
              <a:gd name="connsiteX31" fmla="*/ 1266825 w 1403350"/>
              <a:gd name="connsiteY31" fmla="*/ 113506 h 1355023"/>
              <a:gd name="connsiteX32" fmla="*/ 1215232 w 1403350"/>
              <a:gd name="connsiteY32" fmla="*/ 97632 h 1355023"/>
              <a:gd name="connsiteX33" fmla="*/ 1130300 w 1403350"/>
              <a:gd name="connsiteY33" fmla="*/ 95250 h 1355023"/>
              <a:gd name="connsiteX34" fmla="*/ 1085850 w 1403350"/>
              <a:gd name="connsiteY34" fmla="*/ 44450 h 1355023"/>
              <a:gd name="connsiteX35" fmla="*/ 1009650 w 1403350"/>
              <a:gd name="connsiteY35" fmla="*/ 6350 h 1355023"/>
              <a:gd name="connsiteX36" fmla="*/ 971550 w 1403350"/>
              <a:gd name="connsiteY36" fmla="*/ 0 h 1355023"/>
              <a:gd name="connsiteX37" fmla="*/ 857250 w 1403350"/>
              <a:gd name="connsiteY37" fmla="*/ 6350 h 1355023"/>
              <a:gd name="connsiteX38" fmla="*/ 812800 w 1403350"/>
              <a:gd name="connsiteY38" fmla="*/ 19050 h 1355023"/>
              <a:gd name="connsiteX39" fmla="*/ 762000 w 1403350"/>
              <a:gd name="connsiteY39" fmla="*/ 31750 h 1355023"/>
              <a:gd name="connsiteX40" fmla="*/ 736600 w 1403350"/>
              <a:gd name="connsiteY40" fmla="*/ 44450 h 1355023"/>
              <a:gd name="connsiteX41" fmla="*/ 679450 w 1403350"/>
              <a:gd name="connsiteY41" fmla="*/ 63500 h 1355023"/>
              <a:gd name="connsiteX42" fmla="*/ 660400 w 1403350"/>
              <a:gd name="connsiteY42" fmla="*/ 76200 h 1355023"/>
              <a:gd name="connsiteX43" fmla="*/ 615950 w 1403350"/>
              <a:gd name="connsiteY43" fmla="*/ 88900 h 1355023"/>
              <a:gd name="connsiteX44" fmla="*/ 565150 w 1403350"/>
              <a:gd name="connsiteY44" fmla="*/ 114300 h 1355023"/>
              <a:gd name="connsiteX45" fmla="*/ 527050 w 1403350"/>
              <a:gd name="connsiteY45" fmla="*/ 146050 h 1355023"/>
              <a:gd name="connsiteX46" fmla="*/ 488950 w 1403350"/>
              <a:gd name="connsiteY46" fmla="*/ 171450 h 1355023"/>
              <a:gd name="connsiteX47" fmla="*/ 469900 w 1403350"/>
              <a:gd name="connsiteY47" fmla="*/ 184150 h 1355023"/>
              <a:gd name="connsiteX48" fmla="*/ 444500 w 1403350"/>
              <a:gd name="connsiteY48" fmla="*/ 209550 h 1355023"/>
              <a:gd name="connsiteX49" fmla="*/ 400050 w 1403350"/>
              <a:gd name="connsiteY49" fmla="*/ 266700 h 1355023"/>
              <a:gd name="connsiteX50" fmla="*/ 381000 w 1403350"/>
              <a:gd name="connsiteY50" fmla="*/ 311150 h 1355023"/>
              <a:gd name="connsiteX51" fmla="*/ 361950 w 1403350"/>
              <a:gd name="connsiteY51" fmla="*/ 349250 h 1355023"/>
              <a:gd name="connsiteX52" fmla="*/ 355600 w 1403350"/>
              <a:gd name="connsiteY52" fmla="*/ 374650 h 1355023"/>
              <a:gd name="connsiteX53" fmla="*/ 342900 w 1403350"/>
              <a:gd name="connsiteY53" fmla="*/ 419100 h 1355023"/>
              <a:gd name="connsiteX54" fmla="*/ 336550 w 1403350"/>
              <a:gd name="connsiteY54" fmla="*/ 450850 h 1355023"/>
              <a:gd name="connsiteX55" fmla="*/ 323850 w 1403350"/>
              <a:gd name="connsiteY55" fmla="*/ 501650 h 1355023"/>
              <a:gd name="connsiteX56" fmla="*/ 304800 w 1403350"/>
              <a:gd name="connsiteY56" fmla="*/ 539750 h 1355023"/>
              <a:gd name="connsiteX57" fmla="*/ 298450 w 1403350"/>
              <a:gd name="connsiteY57" fmla="*/ 603250 h 1355023"/>
              <a:gd name="connsiteX58" fmla="*/ 292100 w 1403350"/>
              <a:gd name="connsiteY58" fmla="*/ 622300 h 1355023"/>
              <a:gd name="connsiteX59" fmla="*/ 285750 w 1403350"/>
              <a:gd name="connsiteY59" fmla="*/ 673100 h 1355023"/>
              <a:gd name="connsiteX60" fmla="*/ 273050 w 1403350"/>
              <a:gd name="connsiteY60" fmla="*/ 730250 h 1355023"/>
              <a:gd name="connsiteX61" fmla="*/ 247650 w 1403350"/>
              <a:gd name="connsiteY61" fmla="*/ 768350 h 1355023"/>
              <a:gd name="connsiteX62" fmla="*/ 203200 w 1403350"/>
              <a:gd name="connsiteY62" fmla="*/ 812800 h 1355023"/>
              <a:gd name="connsiteX63" fmla="*/ 171450 w 1403350"/>
              <a:gd name="connsiteY63" fmla="*/ 857250 h 1355023"/>
              <a:gd name="connsiteX64" fmla="*/ 152400 w 1403350"/>
              <a:gd name="connsiteY64" fmla="*/ 869950 h 1355023"/>
              <a:gd name="connsiteX65" fmla="*/ 146050 w 1403350"/>
              <a:gd name="connsiteY65" fmla="*/ 889000 h 1355023"/>
              <a:gd name="connsiteX66" fmla="*/ 133350 w 1403350"/>
              <a:gd name="connsiteY66" fmla="*/ 908050 h 1355023"/>
              <a:gd name="connsiteX67" fmla="*/ 76200 w 1403350"/>
              <a:gd name="connsiteY67" fmla="*/ 958850 h 1355023"/>
              <a:gd name="connsiteX68" fmla="*/ 50800 w 1403350"/>
              <a:gd name="connsiteY68" fmla="*/ 971550 h 1355023"/>
              <a:gd name="connsiteX69" fmla="*/ 0 w 1403350"/>
              <a:gd name="connsiteY69" fmla="*/ 984250 h 1355023"/>
              <a:gd name="connsiteX70" fmla="*/ 31750 w 1403350"/>
              <a:gd name="connsiteY70" fmla="*/ 1035050 h 1355023"/>
              <a:gd name="connsiteX71" fmla="*/ 101600 w 1403350"/>
              <a:gd name="connsiteY71" fmla="*/ 1098550 h 1355023"/>
              <a:gd name="connsiteX72" fmla="*/ 114300 w 1403350"/>
              <a:gd name="connsiteY72" fmla="*/ 1117600 h 1355023"/>
              <a:gd name="connsiteX73" fmla="*/ 139700 w 1403350"/>
              <a:gd name="connsiteY73" fmla="*/ 1136650 h 1355023"/>
              <a:gd name="connsiteX74" fmla="*/ 203200 w 1403350"/>
              <a:gd name="connsiteY74" fmla="*/ 1187450 h 1355023"/>
              <a:gd name="connsiteX75" fmla="*/ 222250 w 1403350"/>
              <a:gd name="connsiteY75" fmla="*/ 1193800 h 1355023"/>
              <a:gd name="connsiteX76" fmla="*/ 247650 w 1403350"/>
              <a:gd name="connsiteY76" fmla="*/ 1219200 h 1355023"/>
              <a:gd name="connsiteX77" fmla="*/ 336550 w 1403350"/>
              <a:gd name="connsiteY77" fmla="*/ 1276350 h 1355023"/>
              <a:gd name="connsiteX78" fmla="*/ 381000 w 1403350"/>
              <a:gd name="connsiteY78" fmla="*/ 1301750 h 1355023"/>
              <a:gd name="connsiteX79" fmla="*/ 412750 w 1403350"/>
              <a:gd name="connsiteY79" fmla="*/ 1314450 h 1355023"/>
              <a:gd name="connsiteX80" fmla="*/ 463550 w 1403350"/>
              <a:gd name="connsiteY80" fmla="*/ 1333500 h 1355023"/>
              <a:gd name="connsiteX81" fmla="*/ 590550 w 1403350"/>
              <a:gd name="connsiteY81" fmla="*/ 1327150 h 1355023"/>
              <a:gd name="connsiteX82" fmla="*/ 628650 w 1403350"/>
              <a:gd name="connsiteY82" fmla="*/ 1314450 h 1355023"/>
              <a:gd name="connsiteX83" fmla="*/ 654050 w 1403350"/>
              <a:gd name="connsiteY83" fmla="*/ 1308100 h 1355023"/>
              <a:gd name="connsiteX84" fmla="*/ 844550 w 1403350"/>
              <a:gd name="connsiteY84" fmla="*/ 1314450 h 1355023"/>
              <a:gd name="connsiteX85" fmla="*/ 895350 w 1403350"/>
              <a:gd name="connsiteY85" fmla="*/ 1327150 h 1355023"/>
              <a:gd name="connsiteX86" fmla="*/ 920750 w 1403350"/>
              <a:gd name="connsiteY86" fmla="*/ 1333500 h 1355023"/>
              <a:gd name="connsiteX87" fmla="*/ 958850 w 1403350"/>
              <a:gd name="connsiteY87" fmla="*/ 1346200 h 1355023"/>
              <a:gd name="connsiteX88" fmla="*/ 939800 w 1403350"/>
              <a:gd name="connsiteY88" fmla="*/ 1308100 h 1355023"/>
              <a:gd name="connsiteX89" fmla="*/ 914400 w 1403350"/>
              <a:gd name="connsiteY89" fmla="*/ 1314450 h 1355023"/>
              <a:gd name="connsiteX0" fmla="*/ 914400 w 1403350"/>
              <a:gd name="connsiteY0" fmla="*/ 1314450 h 1355023"/>
              <a:gd name="connsiteX1" fmla="*/ 927100 w 1403350"/>
              <a:gd name="connsiteY1" fmla="*/ 1282700 h 1355023"/>
              <a:gd name="connsiteX2" fmla="*/ 952500 w 1403350"/>
              <a:gd name="connsiteY2" fmla="*/ 1238250 h 1355023"/>
              <a:gd name="connsiteX3" fmla="*/ 1009650 w 1403350"/>
              <a:gd name="connsiteY3" fmla="*/ 1219200 h 1355023"/>
              <a:gd name="connsiteX4" fmla="*/ 1270000 w 1403350"/>
              <a:gd name="connsiteY4" fmla="*/ 1212850 h 1355023"/>
              <a:gd name="connsiteX5" fmla="*/ 1276350 w 1403350"/>
              <a:gd name="connsiteY5" fmla="*/ 1155700 h 1355023"/>
              <a:gd name="connsiteX6" fmla="*/ 1282700 w 1403350"/>
              <a:gd name="connsiteY6" fmla="*/ 1098550 h 1355023"/>
              <a:gd name="connsiteX7" fmla="*/ 1314450 w 1403350"/>
              <a:gd name="connsiteY7" fmla="*/ 1060450 h 1355023"/>
              <a:gd name="connsiteX8" fmla="*/ 1327150 w 1403350"/>
              <a:gd name="connsiteY8" fmla="*/ 1041400 h 1355023"/>
              <a:gd name="connsiteX9" fmla="*/ 1339850 w 1403350"/>
              <a:gd name="connsiteY9" fmla="*/ 1016000 h 1355023"/>
              <a:gd name="connsiteX10" fmla="*/ 1352550 w 1403350"/>
              <a:gd name="connsiteY10" fmla="*/ 977900 h 1355023"/>
              <a:gd name="connsiteX11" fmla="*/ 1346200 w 1403350"/>
              <a:gd name="connsiteY11" fmla="*/ 927100 h 1355023"/>
              <a:gd name="connsiteX12" fmla="*/ 1308100 w 1403350"/>
              <a:gd name="connsiteY12" fmla="*/ 901700 h 1355023"/>
              <a:gd name="connsiteX13" fmla="*/ 1289050 w 1403350"/>
              <a:gd name="connsiteY13" fmla="*/ 876300 h 1355023"/>
              <a:gd name="connsiteX14" fmla="*/ 1257300 w 1403350"/>
              <a:gd name="connsiteY14" fmla="*/ 838200 h 1355023"/>
              <a:gd name="connsiteX15" fmla="*/ 1263650 w 1403350"/>
              <a:gd name="connsiteY15" fmla="*/ 749300 h 1355023"/>
              <a:gd name="connsiteX16" fmla="*/ 1276350 w 1403350"/>
              <a:gd name="connsiteY16" fmla="*/ 723900 h 1355023"/>
              <a:gd name="connsiteX17" fmla="*/ 1289050 w 1403350"/>
              <a:gd name="connsiteY17" fmla="*/ 704850 h 1355023"/>
              <a:gd name="connsiteX18" fmla="*/ 1308100 w 1403350"/>
              <a:gd name="connsiteY18" fmla="*/ 698500 h 1355023"/>
              <a:gd name="connsiteX19" fmla="*/ 1403350 w 1403350"/>
              <a:gd name="connsiteY19" fmla="*/ 685800 h 1355023"/>
              <a:gd name="connsiteX20" fmla="*/ 1377950 w 1403350"/>
              <a:gd name="connsiteY20" fmla="*/ 641350 h 1355023"/>
              <a:gd name="connsiteX21" fmla="*/ 1369218 w 1403350"/>
              <a:gd name="connsiteY21" fmla="*/ 602457 h 1355023"/>
              <a:gd name="connsiteX22" fmla="*/ 1321594 w 1403350"/>
              <a:gd name="connsiteY22" fmla="*/ 571500 h 1355023"/>
              <a:gd name="connsiteX23" fmla="*/ 1294606 w 1403350"/>
              <a:gd name="connsiteY23" fmla="*/ 559594 h 1355023"/>
              <a:gd name="connsiteX24" fmla="*/ 1216025 w 1403350"/>
              <a:gd name="connsiteY24" fmla="*/ 515937 h 1355023"/>
              <a:gd name="connsiteX25" fmla="*/ 1257300 w 1403350"/>
              <a:gd name="connsiteY25" fmla="*/ 450850 h 1355023"/>
              <a:gd name="connsiteX26" fmla="*/ 1263650 w 1403350"/>
              <a:gd name="connsiteY26" fmla="*/ 330200 h 1355023"/>
              <a:gd name="connsiteX27" fmla="*/ 1303337 w 1403350"/>
              <a:gd name="connsiteY27" fmla="*/ 318294 h 1355023"/>
              <a:gd name="connsiteX28" fmla="*/ 1321594 w 1403350"/>
              <a:gd name="connsiteY28" fmla="*/ 203200 h 1355023"/>
              <a:gd name="connsiteX29" fmla="*/ 1277938 w 1403350"/>
              <a:gd name="connsiteY29" fmla="*/ 173037 h 1355023"/>
              <a:gd name="connsiteX30" fmla="*/ 1266825 w 1403350"/>
              <a:gd name="connsiteY30" fmla="*/ 113506 h 1355023"/>
              <a:gd name="connsiteX31" fmla="*/ 1215232 w 1403350"/>
              <a:gd name="connsiteY31" fmla="*/ 97632 h 1355023"/>
              <a:gd name="connsiteX32" fmla="*/ 1130300 w 1403350"/>
              <a:gd name="connsiteY32" fmla="*/ 95250 h 1355023"/>
              <a:gd name="connsiteX33" fmla="*/ 1085850 w 1403350"/>
              <a:gd name="connsiteY33" fmla="*/ 44450 h 1355023"/>
              <a:gd name="connsiteX34" fmla="*/ 1009650 w 1403350"/>
              <a:gd name="connsiteY34" fmla="*/ 6350 h 1355023"/>
              <a:gd name="connsiteX35" fmla="*/ 971550 w 1403350"/>
              <a:gd name="connsiteY35" fmla="*/ 0 h 1355023"/>
              <a:gd name="connsiteX36" fmla="*/ 857250 w 1403350"/>
              <a:gd name="connsiteY36" fmla="*/ 6350 h 1355023"/>
              <a:gd name="connsiteX37" fmla="*/ 812800 w 1403350"/>
              <a:gd name="connsiteY37" fmla="*/ 19050 h 1355023"/>
              <a:gd name="connsiteX38" fmla="*/ 762000 w 1403350"/>
              <a:gd name="connsiteY38" fmla="*/ 31750 h 1355023"/>
              <a:gd name="connsiteX39" fmla="*/ 736600 w 1403350"/>
              <a:gd name="connsiteY39" fmla="*/ 44450 h 1355023"/>
              <a:gd name="connsiteX40" fmla="*/ 679450 w 1403350"/>
              <a:gd name="connsiteY40" fmla="*/ 63500 h 1355023"/>
              <a:gd name="connsiteX41" fmla="*/ 660400 w 1403350"/>
              <a:gd name="connsiteY41" fmla="*/ 76200 h 1355023"/>
              <a:gd name="connsiteX42" fmla="*/ 615950 w 1403350"/>
              <a:gd name="connsiteY42" fmla="*/ 88900 h 1355023"/>
              <a:gd name="connsiteX43" fmla="*/ 565150 w 1403350"/>
              <a:gd name="connsiteY43" fmla="*/ 114300 h 1355023"/>
              <a:gd name="connsiteX44" fmla="*/ 527050 w 1403350"/>
              <a:gd name="connsiteY44" fmla="*/ 146050 h 1355023"/>
              <a:gd name="connsiteX45" fmla="*/ 488950 w 1403350"/>
              <a:gd name="connsiteY45" fmla="*/ 171450 h 1355023"/>
              <a:gd name="connsiteX46" fmla="*/ 469900 w 1403350"/>
              <a:gd name="connsiteY46" fmla="*/ 184150 h 1355023"/>
              <a:gd name="connsiteX47" fmla="*/ 444500 w 1403350"/>
              <a:gd name="connsiteY47" fmla="*/ 209550 h 1355023"/>
              <a:gd name="connsiteX48" fmla="*/ 400050 w 1403350"/>
              <a:gd name="connsiteY48" fmla="*/ 266700 h 1355023"/>
              <a:gd name="connsiteX49" fmla="*/ 381000 w 1403350"/>
              <a:gd name="connsiteY49" fmla="*/ 311150 h 1355023"/>
              <a:gd name="connsiteX50" fmla="*/ 361950 w 1403350"/>
              <a:gd name="connsiteY50" fmla="*/ 349250 h 1355023"/>
              <a:gd name="connsiteX51" fmla="*/ 355600 w 1403350"/>
              <a:gd name="connsiteY51" fmla="*/ 374650 h 1355023"/>
              <a:gd name="connsiteX52" fmla="*/ 342900 w 1403350"/>
              <a:gd name="connsiteY52" fmla="*/ 419100 h 1355023"/>
              <a:gd name="connsiteX53" fmla="*/ 336550 w 1403350"/>
              <a:gd name="connsiteY53" fmla="*/ 450850 h 1355023"/>
              <a:gd name="connsiteX54" fmla="*/ 323850 w 1403350"/>
              <a:gd name="connsiteY54" fmla="*/ 501650 h 1355023"/>
              <a:gd name="connsiteX55" fmla="*/ 304800 w 1403350"/>
              <a:gd name="connsiteY55" fmla="*/ 539750 h 1355023"/>
              <a:gd name="connsiteX56" fmla="*/ 298450 w 1403350"/>
              <a:gd name="connsiteY56" fmla="*/ 603250 h 1355023"/>
              <a:gd name="connsiteX57" fmla="*/ 292100 w 1403350"/>
              <a:gd name="connsiteY57" fmla="*/ 622300 h 1355023"/>
              <a:gd name="connsiteX58" fmla="*/ 285750 w 1403350"/>
              <a:gd name="connsiteY58" fmla="*/ 673100 h 1355023"/>
              <a:gd name="connsiteX59" fmla="*/ 273050 w 1403350"/>
              <a:gd name="connsiteY59" fmla="*/ 730250 h 1355023"/>
              <a:gd name="connsiteX60" fmla="*/ 247650 w 1403350"/>
              <a:gd name="connsiteY60" fmla="*/ 768350 h 1355023"/>
              <a:gd name="connsiteX61" fmla="*/ 203200 w 1403350"/>
              <a:gd name="connsiteY61" fmla="*/ 812800 h 1355023"/>
              <a:gd name="connsiteX62" fmla="*/ 171450 w 1403350"/>
              <a:gd name="connsiteY62" fmla="*/ 857250 h 1355023"/>
              <a:gd name="connsiteX63" fmla="*/ 152400 w 1403350"/>
              <a:gd name="connsiteY63" fmla="*/ 869950 h 1355023"/>
              <a:gd name="connsiteX64" fmla="*/ 146050 w 1403350"/>
              <a:gd name="connsiteY64" fmla="*/ 889000 h 1355023"/>
              <a:gd name="connsiteX65" fmla="*/ 133350 w 1403350"/>
              <a:gd name="connsiteY65" fmla="*/ 908050 h 1355023"/>
              <a:gd name="connsiteX66" fmla="*/ 76200 w 1403350"/>
              <a:gd name="connsiteY66" fmla="*/ 958850 h 1355023"/>
              <a:gd name="connsiteX67" fmla="*/ 50800 w 1403350"/>
              <a:gd name="connsiteY67" fmla="*/ 971550 h 1355023"/>
              <a:gd name="connsiteX68" fmla="*/ 0 w 1403350"/>
              <a:gd name="connsiteY68" fmla="*/ 984250 h 1355023"/>
              <a:gd name="connsiteX69" fmla="*/ 31750 w 1403350"/>
              <a:gd name="connsiteY69" fmla="*/ 1035050 h 1355023"/>
              <a:gd name="connsiteX70" fmla="*/ 101600 w 1403350"/>
              <a:gd name="connsiteY70" fmla="*/ 1098550 h 1355023"/>
              <a:gd name="connsiteX71" fmla="*/ 114300 w 1403350"/>
              <a:gd name="connsiteY71" fmla="*/ 1117600 h 1355023"/>
              <a:gd name="connsiteX72" fmla="*/ 139700 w 1403350"/>
              <a:gd name="connsiteY72" fmla="*/ 1136650 h 1355023"/>
              <a:gd name="connsiteX73" fmla="*/ 203200 w 1403350"/>
              <a:gd name="connsiteY73" fmla="*/ 1187450 h 1355023"/>
              <a:gd name="connsiteX74" fmla="*/ 222250 w 1403350"/>
              <a:gd name="connsiteY74" fmla="*/ 1193800 h 1355023"/>
              <a:gd name="connsiteX75" fmla="*/ 247650 w 1403350"/>
              <a:gd name="connsiteY75" fmla="*/ 1219200 h 1355023"/>
              <a:gd name="connsiteX76" fmla="*/ 336550 w 1403350"/>
              <a:gd name="connsiteY76" fmla="*/ 1276350 h 1355023"/>
              <a:gd name="connsiteX77" fmla="*/ 381000 w 1403350"/>
              <a:gd name="connsiteY77" fmla="*/ 1301750 h 1355023"/>
              <a:gd name="connsiteX78" fmla="*/ 412750 w 1403350"/>
              <a:gd name="connsiteY78" fmla="*/ 1314450 h 1355023"/>
              <a:gd name="connsiteX79" fmla="*/ 463550 w 1403350"/>
              <a:gd name="connsiteY79" fmla="*/ 1333500 h 1355023"/>
              <a:gd name="connsiteX80" fmla="*/ 590550 w 1403350"/>
              <a:gd name="connsiteY80" fmla="*/ 1327150 h 1355023"/>
              <a:gd name="connsiteX81" fmla="*/ 628650 w 1403350"/>
              <a:gd name="connsiteY81" fmla="*/ 1314450 h 1355023"/>
              <a:gd name="connsiteX82" fmla="*/ 654050 w 1403350"/>
              <a:gd name="connsiteY82" fmla="*/ 1308100 h 1355023"/>
              <a:gd name="connsiteX83" fmla="*/ 844550 w 1403350"/>
              <a:gd name="connsiteY83" fmla="*/ 1314450 h 1355023"/>
              <a:gd name="connsiteX84" fmla="*/ 895350 w 1403350"/>
              <a:gd name="connsiteY84" fmla="*/ 1327150 h 1355023"/>
              <a:gd name="connsiteX85" fmla="*/ 920750 w 1403350"/>
              <a:gd name="connsiteY85" fmla="*/ 1333500 h 1355023"/>
              <a:gd name="connsiteX86" fmla="*/ 958850 w 1403350"/>
              <a:gd name="connsiteY86" fmla="*/ 1346200 h 1355023"/>
              <a:gd name="connsiteX87" fmla="*/ 939800 w 1403350"/>
              <a:gd name="connsiteY87" fmla="*/ 1308100 h 1355023"/>
              <a:gd name="connsiteX88" fmla="*/ 914400 w 1403350"/>
              <a:gd name="connsiteY88" fmla="*/ 1314450 h 1355023"/>
              <a:gd name="connsiteX0" fmla="*/ 914400 w 1403350"/>
              <a:gd name="connsiteY0" fmla="*/ 1314450 h 1355023"/>
              <a:gd name="connsiteX1" fmla="*/ 927100 w 1403350"/>
              <a:gd name="connsiteY1" fmla="*/ 1282700 h 1355023"/>
              <a:gd name="connsiteX2" fmla="*/ 952500 w 1403350"/>
              <a:gd name="connsiteY2" fmla="*/ 1238250 h 1355023"/>
              <a:gd name="connsiteX3" fmla="*/ 1009650 w 1403350"/>
              <a:gd name="connsiteY3" fmla="*/ 1219200 h 1355023"/>
              <a:gd name="connsiteX4" fmla="*/ 1270000 w 1403350"/>
              <a:gd name="connsiteY4" fmla="*/ 1212850 h 1355023"/>
              <a:gd name="connsiteX5" fmla="*/ 1276350 w 1403350"/>
              <a:gd name="connsiteY5" fmla="*/ 1155700 h 1355023"/>
              <a:gd name="connsiteX6" fmla="*/ 1282700 w 1403350"/>
              <a:gd name="connsiteY6" fmla="*/ 1098550 h 1355023"/>
              <a:gd name="connsiteX7" fmla="*/ 1314450 w 1403350"/>
              <a:gd name="connsiteY7" fmla="*/ 1060450 h 1355023"/>
              <a:gd name="connsiteX8" fmla="*/ 1327150 w 1403350"/>
              <a:gd name="connsiteY8" fmla="*/ 1041400 h 1355023"/>
              <a:gd name="connsiteX9" fmla="*/ 1339850 w 1403350"/>
              <a:gd name="connsiteY9" fmla="*/ 1016000 h 1355023"/>
              <a:gd name="connsiteX10" fmla="*/ 1352550 w 1403350"/>
              <a:gd name="connsiteY10" fmla="*/ 977900 h 1355023"/>
              <a:gd name="connsiteX11" fmla="*/ 1346200 w 1403350"/>
              <a:gd name="connsiteY11" fmla="*/ 927100 h 1355023"/>
              <a:gd name="connsiteX12" fmla="*/ 1308100 w 1403350"/>
              <a:gd name="connsiteY12" fmla="*/ 901700 h 1355023"/>
              <a:gd name="connsiteX13" fmla="*/ 1289050 w 1403350"/>
              <a:gd name="connsiteY13" fmla="*/ 876300 h 1355023"/>
              <a:gd name="connsiteX14" fmla="*/ 1257300 w 1403350"/>
              <a:gd name="connsiteY14" fmla="*/ 838200 h 1355023"/>
              <a:gd name="connsiteX15" fmla="*/ 1263650 w 1403350"/>
              <a:gd name="connsiteY15" fmla="*/ 749300 h 1355023"/>
              <a:gd name="connsiteX16" fmla="*/ 1276350 w 1403350"/>
              <a:gd name="connsiteY16" fmla="*/ 723900 h 1355023"/>
              <a:gd name="connsiteX17" fmla="*/ 1289050 w 1403350"/>
              <a:gd name="connsiteY17" fmla="*/ 704850 h 1355023"/>
              <a:gd name="connsiteX18" fmla="*/ 1308100 w 1403350"/>
              <a:gd name="connsiteY18" fmla="*/ 698500 h 1355023"/>
              <a:gd name="connsiteX19" fmla="*/ 1403350 w 1403350"/>
              <a:gd name="connsiteY19" fmla="*/ 685800 h 1355023"/>
              <a:gd name="connsiteX20" fmla="*/ 1377950 w 1403350"/>
              <a:gd name="connsiteY20" fmla="*/ 641350 h 1355023"/>
              <a:gd name="connsiteX21" fmla="*/ 1369218 w 1403350"/>
              <a:gd name="connsiteY21" fmla="*/ 602457 h 1355023"/>
              <a:gd name="connsiteX22" fmla="*/ 1345406 w 1403350"/>
              <a:gd name="connsiteY22" fmla="*/ 569119 h 1355023"/>
              <a:gd name="connsiteX23" fmla="*/ 1294606 w 1403350"/>
              <a:gd name="connsiteY23" fmla="*/ 559594 h 1355023"/>
              <a:gd name="connsiteX24" fmla="*/ 1216025 w 1403350"/>
              <a:gd name="connsiteY24" fmla="*/ 515937 h 1355023"/>
              <a:gd name="connsiteX25" fmla="*/ 1257300 w 1403350"/>
              <a:gd name="connsiteY25" fmla="*/ 450850 h 1355023"/>
              <a:gd name="connsiteX26" fmla="*/ 1263650 w 1403350"/>
              <a:gd name="connsiteY26" fmla="*/ 330200 h 1355023"/>
              <a:gd name="connsiteX27" fmla="*/ 1303337 w 1403350"/>
              <a:gd name="connsiteY27" fmla="*/ 318294 h 1355023"/>
              <a:gd name="connsiteX28" fmla="*/ 1321594 w 1403350"/>
              <a:gd name="connsiteY28" fmla="*/ 203200 h 1355023"/>
              <a:gd name="connsiteX29" fmla="*/ 1277938 w 1403350"/>
              <a:gd name="connsiteY29" fmla="*/ 173037 h 1355023"/>
              <a:gd name="connsiteX30" fmla="*/ 1266825 w 1403350"/>
              <a:gd name="connsiteY30" fmla="*/ 113506 h 1355023"/>
              <a:gd name="connsiteX31" fmla="*/ 1215232 w 1403350"/>
              <a:gd name="connsiteY31" fmla="*/ 97632 h 1355023"/>
              <a:gd name="connsiteX32" fmla="*/ 1130300 w 1403350"/>
              <a:gd name="connsiteY32" fmla="*/ 95250 h 1355023"/>
              <a:gd name="connsiteX33" fmla="*/ 1085850 w 1403350"/>
              <a:gd name="connsiteY33" fmla="*/ 44450 h 1355023"/>
              <a:gd name="connsiteX34" fmla="*/ 1009650 w 1403350"/>
              <a:gd name="connsiteY34" fmla="*/ 6350 h 1355023"/>
              <a:gd name="connsiteX35" fmla="*/ 971550 w 1403350"/>
              <a:gd name="connsiteY35" fmla="*/ 0 h 1355023"/>
              <a:gd name="connsiteX36" fmla="*/ 857250 w 1403350"/>
              <a:gd name="connsiteY36" fmla="*/ 6350 h 1355023"/>
              <a:gd name="connsiteX37" fmla="*/ 812800 w 1403350"/>
              <a:gd name="connsiteY37" fmla="*/ 19050 h 1355023"/>
              <a:gd name="connsiteX38" fmla="*/ 762000 w 1403350"/>
              <a:gd name="connsiteY38" fmla="*/ 31750 h 1355023"/>
              <a:gd name="connsiteX39" fmla="*/ 736600 w 1403350"/>
              <a:gd name="connsiteY39" fmla="*/ 44450 h 1355023"/>
              <a:gd name="connsiteX40" fmla="*/ 679450 w 1403350"/>
              <a:gd name="connsiteY40" fmla="*/ 63500 h 1355023"/>
              <a:gd name="connsiteX41" fmla="*/ 660400 w 1403350"/>
              <a:gd name="connsiteY41" fmla="*/ 76200 h 1355023"/>
              <a:gd name="connsiteX42" fmla="*/ 615950 w 1403350"/>
              <a:gd name="connsiteY42" fmla="*/ 88900 h 1355023"/>
              <a:gd name="connsiteX43" fmla="*/ 565150 w 1403350"/>
              <a:gd name="connsiteY43" fmla="*/ 114300 h 1355023"/>
              <a:gd name="connsiteX44" fmla="*/ 527050 w 1403350"/>
              <a:gd name="connsiteY44" fmla="*/ 146050 h 1355023"/>
              <a:gd name="connsiteX45" fmla="*/ 488950 w 1403350"/>
              <a:gd name="connsiteY45" fmla="*/ 171450 h 1355023"/>
              <a:gd name="connsiteX46" fmla="*/ 469900 w 1403350"/>
              <a:gd name="connsiteY46" fmla="*/ 184150 h 1355023"/>
              <a:gd name="connsiteX47" fmla="*/ 444500 w 1403350"/>
              <a:gd name="connsiteY47" fmla="*/ 209550 h 1355023"/>
              <a:gd name="connsiteX48" fmla="*/ 400050 w 1403350"/>
              <a:gd name="connsiteY48" fmla="*/ 266700 h 1355023"/>
              <a:gd name="connsiteX49" fmla="*/ 381000 w 1403350"/>
              <a:gd name="connsiteY49" fmla="*/ 311150 h 1355023"/>
              <a:gd name="connsiteX50" fmla="*/ 361950 w 1403350"/>
              <a:gd name="connsiteY50" fmla="*/ 349250 h 1355023"/>
              <a:gd name="connsiteX51" fmla="*/ 355600 w 1403350"/>
              <a:gd name="connsiteY51" fmla="*/ 374650 h 1355023"/>
              <a:gd name="connsiteX52" fmla="*/ 342900 w 1403350"/>
              <a:gd name="connsiteY52" fmla="*/ 419100 h 1355023"/>
              <a:gd name="connsiteX53" fmla="*/ 336550 w 1403350"/>
              <a:gd name="connsiteY53" fmla="*/ 450850 h 1355023"/>
              <a:gd name="connsiteX54" fmla="*/ 323850 w 1403350"/>
              <a:gd name="connsiteY54" fmla="*/ 501650 h 1355023"/>
              <a:gd name="connsiteX55" fmla="*/ 304800 w 1403350"/>
              <a:gd name="connsiteY55" fmla="*/ 539750 h 1355023"/>
              <a:gd name="connsiteX56" fmla="*/ 298450 w 1403350"/>
              <a:gd name="connsiteY56" fmla="*/ 603250 h 1355023"/>
              <a:gd name="connsiteX57" fmla="*/ 292100 w 1403350"/>
              <a:gd name="connsiteY57" fmla="*/ 622300 h 1355023"/>
              <a:gd name="connsiteX58" fmla="*/ 285750 w 1403350"/>
              <a:gd name="connsiteY58" fmla="*/ 673100 h 1355023"/>
              <a:gd name="connsiteX59" fmla="*/ 273050 w 1403350"/>
              <a:gd name="connsiteY59" fmla="*/ 730250 h 1355023"/>
              <a:gd name="connsiteX60" fmla="*/ 247650 w 1403350"/>
              <a:gd name="connsiteY60" fmla="*/ 768350 h 1355023"/>
              <a:gd name="connsiteX61" fmla="*/ 203200 w 1403350"/>
              <a:gd name="connsiteY61" fmla="*/ 812800 h 1355023"/>
              <a:gd name="connsiteX62" fmla="*/ 171450 w 1403350"/>
              <a:gd name="connsiteY62" fmla="*/ 857250 h 1355023"/>
              <a:gd name="connsiteX63" fmla="*/ 152400 w 1403350"/>
              <a:gd name="connsiteY63" fmla="*/ 869950 h 1355023"/>
              <a:gd name="connsiteX64" fmla="*/ 146050 w 1403350"/>
              <a:gd name="connsiteY64" fmla="*/ 889000 h 1355023"/>
              <a:gd name="connsiteX65" fmla="*/ 133350 w 1403350"/>
              <a:gd name="connsiteY65" fmla="*/ 908050 h 1355023"/>
              <a:gd name="connsiteX66" fmla="*/ 76200 w 1403350"/>
              <a:gd name="connsiteY66" fmla="*/ 958850 h 1355023"/>
              <a:gd name="connsiteX67" fmla="*/ 50800 w 1403350"/>
              <a:gd name="connsiteY67" fmla="*/ 971550 h 1355023"/>
              <a:gd name="connsiteX68" fmla="*/ 0 w 1403350"/>
              <a:gd name="connsiteY68" fmla="*/ 984250 h 1355023"/>
              <a:gd name="connsiteX69" fmla="*/ 31750 w 1403350"/>
              <a:gd name="connsiteY69" fmla="*/ 1035050 h 1355023"/>
              <a:gd name="connsiteX70" fmla="*/ 101600 w 1403350"/>
              <a:gd name="connsiteY70" fmla="*/ 1098550 h 1355023"/>
              <a:gd name="connsiteX71" fmla="*/ 114300 w 1403350"/>
              <a:gd name="connsiteY71" fmla="*/ 1117600 h 1355023"/>
              <a:gd name="connsiteX72" fmla="*/ 139700 w 1403350"/>
              <a:gd name="connsiteY72" fmla="*/ 1136650 h 1355023"/>
              <a:gd name="connsiteX73" fmla="*/ 203200 w 1403350"/>
              <a:gd name="connsiteY73" fmla="*/ 1187450 h 1355023"/>
              <a:gd name="connsiteX74" fmla="*/ 222250 w 1403350"/>
              <a:gd name="connsiteY74" fmla="*/ 1193800 h 1355023"/>
              <a:gd name="connsiteX75" fmla="*/ 247650 w 1403350"/>
              <a:gd name="connsiteY75" fmla="*/ 1219200 h 1355023"/>
              <a:gd name="connsiteX76" fmla="*/ 336550 w 1403350"/>
              <a:gd name="connsiteY76" fmla="*/ 1276350 h 1355023"/>
              <a:gd name="connsiteX77" fmla="*/ 381000 w 1403350"/>
              <a:gd name="connsiteY77" fmla="*/ 1301750 h 1355023"/>
              <a:gd name="connsiteX78" fmla="*/ 412750 w 1403350"/>
              <a:gd name="connsiteY78" fmla="*/ 1314450 h 1355023"/>
              <a:gd name="connsiteX79" fmla="*/ 463550 w 1403350"/>
              <a:gd name="connsiteY79" fmla="*/ 1333500 h 1355023"/>
              <a:gd name="connsiteX80" fmla="*/ 590550 w 1403350"/>
              <a:gd name="connsiteY80" fmla="*/ 1327150 h 1355023"/>
              <a:gd name="connsiteX81" fmla="*/ 628650 w 1403350"/>
              <a:gd name="connsiteY81" fmla="*/ 1314450 h 1355023"/>
              <a:gd name="connsiteX82" fmla="*/ 654050 w 1403350"/>
              <a:gd name="connsiteY82" fmla="*/ 1308100 h 1355023"/>
              <a:gd name="connsiteX83" fmla="*/ 844550 w 1403350"/>
              <a:gd name="connsiteY83" fmla="*/ 1314450 h 1355023"/>
              <a:gd name="connsiteX84" fmla="*/ 895350 w 1403350"/>
              <a:gd name="connsiteY84" fmla="*/ 1327150 h 1355023"/>
              <a:gd name="connsiteX85" fmla="*/ 920750 w 1403350"/>
              <a:gd name="connsiteY85" fmla="*/ 1333500 h 1355023"/>
              <a:gd name="connsiteX86" fmla="*/ 958850 w 1403350"/>
              <a:gd name="connsiteY86" fmla="*/ 1346200 h 1355023"/>
              <a:gd name="connsiteX87" fmla="*/ 939800 w 1403350"/>
              <a:gd name="connsiteY87" fmla="*/ 1308100 h 1355023"/>
              <a:gd name="connsiteX88" fmla="*/ 914400 w 1403350"/>
              <a:gd name="connsiteY88" fmla="*/ 1314450 h 1355023"/>
              <a:gd name="connsiteX0" fmla="*/ 914400 w 1403350"/>
              <a:gd name="connsiteY0" fmla="*/ 1314450 h 1355023"/>
              <a:gd name="connsiteX1" fmla="*/ 927100 w 1403350"/>
              <a:gd name="connsiteY1" fmla="*/ 1282700 h 1355023"/>
              <a:gd name="connsiteX2" fmla="*/ 952500 w 1403350"/>
              <a:gd name="connsiteY2" fmla="*/ 1238250 h 1355023"/>
              <a:gd name="connsiteX3" fmla="*/ 1009650 w 1403350"/>
              <a:gd name="connsiteY3" fmla="*/ 1219200 h 1355023"/>
              <a:gd name="connsiteX4" fmla="*/ 1270000 w 1403350"/>
              <a:gd name="connsiteY4" fmla="*/ 1212850 h 1355023"/>
              <a:gd name="connsiteX5" fmla="*/ 1276350 w 1403350"/>
              <a:gd name="connsiteY5" fmla="*/ 1155700 h 1355023"/>
              <a:gd name="connsiteX6" fmla="*/ 1282700 w 1403350"/>
              <a:gd name="connsiteY6" fmla="*/ 1098550 h 1355023"/>
              <a:gd name="connsiteX7" fmla="*/ 1314450 w 1403350"/>
              <a:gd name="connsiteY7" fmla="*/ 1060450 h 1355023"/>
              <a:gd name="connsiteX8" fmla="*/ 1327150 w 1403350"/>
              <a:gd name="connsiteY8" fmla="*/ 1041400 h 1355023"/>
              <a:gd name="connsiteX9" fmla="*/ 1339850 w 1403350"/>
              <a:gd name="connsiteY9" fmla="*/ 1016000 h 1355023"/>
              <a:gd name="connsiteX10" fmla="*/ 1352550 w 1403350"/>
              <a:gd name="connsiteY10" fmla="*/ 977900 h 1355023"/>
              <a:gd name="connsiteX11" fmla="*/ 1346200 w 1403350"/>
              <a:gd name="connsiteY11" fmla="*/ 927100 h 1355023"/>
              <a:gd name="connsiteX12" fmla="*/ 1308100 w 1403350"/>
              <a:gd name="connsiteY12" fmla="*/ 901700 h 1355023"/>
              <a:gd name="connsiteX13" fmla="*/ 1289050 w 1403350"/>
              <a:gd name="connsiteY13" fmla="*/ 876300 h 1355023"/>
              <a:gd name="connsiteX14" fmla="*/ 1257300 w 1403350"/>
              <a:gd name="connsiteY14" fmla="*/ 838200 h 1355023"/>
              <a:gd name="connsiteX15" fmla="*/ 1263650 w 1403350"/>
              <a:gd name="connsiteY15" fmla="*/ 749300 h 1355023"/>
              <a:gd name="connsiteX16" fmla="*/ 1276350 w 1403350"/>
              <a:gd name="connsiteY16" fmla="*/ 723900 h 1355023"/>
              <a:gd name="connsiteX17" fmla="*/ 1289050 w 1403350"/>
              <a:gd name="connsiteY17" fmla="*/ 704850 h 1355023"/>
              <a:gd name="connsiteX18" fmla="*/ 1308100 w 1403350"/>
              <a:gd name="connsiteY18" fmla="*/ 698500 h 1355023"/>
              <a:gd name="connsiteX19" fmla="*/ 1403350 w 1403350"/>
              <a:gd name="connsiteY19" fmla="*/ 685800 h 1355023"/>
              <a:gd name="connsiteX20" fmla="*/ 1377950 w 1403350"/>
              <a:gd name="connsiteY20" fmla="*/ 641350 h 1355023"/>
              <a:gd name="connsiteX21" fmla="*/ 1369218 w 1403350"/>
              <a:gd name="connsiteY21" fmla="*/ 602457 h 1355023"/>
              <a:gd name="connsiteX22" fmla="*/ 1345406 w 1403350"/>
              <a:gd name="connsiteY22" fmla="*/ 569119 h 1355023"/>
              <a:gd name="connsiteX23" fmla="*/ 1289844 w 1403350"/>
              <a:gd name="connsiteY23" fmla="*/ 547688 h 1355023"/>
              <a:gd name="connsiteX24" fmla="*/ 1216025 w 1403350"/>
              <a:gd name="connsiteY24" fmla="*/ 515937 h 1355023"/>
              <a:gd name="connsiteX25" fmla="*/ 1257300 w 1403350"/>
              <a:gd name="connsiteY25" fmla="*/ 450850 h 1355023"/>
              <a:gd name="connsiteX26" fmla="*/ 1263650 w 1403350"/>
              <a:gd name="connsiteY26" fmla="*/ 330200 h 1355023"/>
              <a:gd name="connsiteX27" fmla="*/ 1303337 w 1403350"/>
              <a:gd name="connsiteY27" fmla="*/ 318294 h 1355023"/>
              <a:gd name="connsiteX28" fmla="*/ 1321594 w 1403350"/>
              <a:gd name="connsiteY28" fmla="*/ 203200 h 1355023"/>
              <a:gd name="connsiteX29" fmla="*/ 1277938 w 1403350"/>
              <a:gd name="connsiteY29" fmla="*/ 173037 h 1355023"/>
              <a:gd name="connsiteX30" fmla="*/ 1266825 w 1403350"/>
              <a:gd name="connsiteY30" fmla="*/ 113506 h 1355023"/>
              <a:gd name="connsiteX31" fmla="*/ 1215232 w 1403350"/>
              <a:gd name="connsiteY31" fmla="*/ 97632 h 1355023"/>
              <a:gd name="connsiteX32" fmla="*/ 1130300 w 1403350"/>
              <a:gd name="connsiteY32" fmla="*/ 95250 h 1355023"/>
              <a:gd name="connsiteX33" fmla="*/ 1085850 w 1403350"/>
              <a:gd name="connsiteY33" fmla="*/ 44450 h 1355023"/>
              <a:gd name="connsiteX34" fmla="*/ 1009650 w 1403350"/>
              <a:gd name="connsiteY34" fmla="*/ 6350 h 1355023"/>
              <a:gd name="connsiteX35" fmla="*/ 971550 w 1403350"/>
              <a:gd name="connsiteY35" fmla="*/ 0 h 1355023"/>
              <a:gd name="connsiteX36" fmla="*/ 857250 w 1403350"/>
              <a:gd name="connsiteY36" fmla="*/ 6350 h 1355023"/>
              <a:gd name="connsiteX37" fmla="*/ 812800 w 1403350"/>
              <a:gd name="connsiteY37" fmla="*/ 19050 h 1355023"/>
              <a:gd name="connsiteX38" fmla="*/ 762000 w 1403350"/>
              <a:gd name="connsiteY38" fmla="*/ 31750 h 1355023"/>
              <a:gd name="connsiteX39" fmla="*/ 736600 w 1403350"/>
              <a:gd name="connsiteY39" fmla="*/ 44450 h 1355023"/>
              <a:gd name="connsiteX40" fmla="*/ 679450 w 1403350"/>
              <a:gd name="connsiteY40" fmla="*/ 63500 h 1355023"/>
              <a:gd name="connsiteX41" fmla="*/ 660400 w 1403350"/>
              <a:gd name="connsiteY41" fmla="*/ 76200 h 1355023"/>
              <a:gd name="connsiteX42" fmla="*/ 615950 w 1403350"/>
              <a:gd name="connsiteY42" fmla="*/ 88900 h 1355023"/>
              <a:gd name="connsiteX43" fmla="*/ 565150 w 1403350"/>
              <a:gd name="connsiteY43" fmla="*/ 114300 h 1355023"/>
              <a:gd name="connsiteX44" fmla="*/ 527050 w 1403350"/>
              <a:gd name="connsiteY44" fmla="*/ 146050 h 1355023"/>
              <a:gd name="connsiteX45" fmla="*/ 488950 w 1403350"/>
              <a:gd name="connsiteY45" fmla="*/ 171450 h 1355023"/>
              <a:gd name="connsiteX46" fmla="*/ 469900 w 1403350"/>
              <a:gd name="connsiteY46" fmla="*/ 184150 h 1355023"/>
              <a:gd name="connsiteX47" fmla="*/ 444500 w 1403350"/>
              <a:gd name="connsiteY47" fmla="*/ 209550 h 1355023"/>
              <a:gd name="connsiteX48" fmla="*/ 400050 w 1403350"/>
              <a:gd name="connsiteY48" fmla="*/ 266700 h 1355023"/>
              <a:gd name="connsiteX49" fmla="*/ 381000 w 1403350"/>
              <a:gd name="connsiteY49" fmla="*/ 311150 h 1355023"/>
              <a:gd name="connsiteX50" fmla="*/ 361950 w 1403350"/>
              <a:gd name="connsiteY50" fmla="*/ 349250 h 1355023"/>
              <a:gd name="connsiteX51" fmla="*/ 355600 w 1403350"/>
              <a:gd name="connsiteY51" fmla="*/ 374650 h 1355023"/>
              <a:gd name="connsiteX52" fmla="*/ 342900 w 1403350"/>
              <a:gd name="connsiteY52" fmla="*/ 419100 h 1355023"/>
              <a:gd name="connsiteX53" fmla="*/ 336550 w 1403350"/>
              <a:gd name="connsiteY53" fmla="*/ 450850 h 1355023"/>
              <a:gd name="connsiteX54" fmla="*/ 323850 w 1403350"/>
              <a:gd name="connsiteY54" fmla="*/ 501650 h 1355023"/>
              <a:gd name="connsiteX55" fmla="*/ 304800 w 1403350"/>
              <a:gd name="connsiteY55" fmla="*/ 539750 h 1355023"/>
              <a:gd name="connsiteX56" fmla="*/ 298450 w 1403350"/>
              <a:gd name="connsiteY56" fmla="*/ 603250 h 1355023"/>
              <a:gd name="connsiteX57" fmla="*/ 292100 w 1403350"/>
              <a:gd name="connsiteY57" fmla="*/ 622300 h 1355023"/>
              <a:gd name="connsiteX58" fmla="*/ 285750 w 1403350"/>
              <a:gd name="connsiteY58" fmla="*/ 673100 h 1355023"/>
              <a:gd name="connsiteX59" fmla="*/ 273050 w 1403350"/>
              <a:gd name="connsiteY59" fmla="*/ 730250 h 1355023"/>
              <a:gd name="connsiteX60" fmla="*/ 247650 w 1403350"/>
              <a:gd name="connsiteY60" fmla="*/ 768350 h 1355023"/>
              <a:gd name="connsiteX61" fmla="*/ 203200 w 1403350"/>
              <a:gd name="connsiteY61" fmla="*/ 812800 h 1355023"/>
              <a:gd name="connsiteX62" fmla="*/ 171450 w 1403350"/>
              <a:gd name="connsiteY62" fmla="*/ 857250 h 1355023"/>
              <a:gd name="connsiteX63" fmla="*/ 152400 w 1403350"/>
              <a:gd name="connsiteY63" fmla="*/ 869950 h 1355023"/>
              <a:gd name="connsiteX64" fmla="*/ 146050 w 1403350"/>
              <a:gd name="connsiteY64" fmla="*/ 889000 h 1355023"/>
              <a:gd name="connsiteX65" fmla="*/ 133350 w 1403350"/>
              <a:gd name="connsiteY65" fmla="*/ 908050 h 1355023"/>
              <a:gd name="connsiteX66" fmla="*/ 76200 w 1403350"/>
              <a:gd name="connsiteY66" fmla="*/ 958850 h 1355023"/>
              <a:gd name="connsiteX67" fmla="*/ 50800 w 1403350"/>
              <a:gd name="connsiteY67" fmla="*/ 971550 h 1355023"/>
              <a:gd name="connsiteX68" fmla="*/ 0 w 1403350"/>
              <a:gd name="connsiteY68" fmla="*/ 984250 h 1355023"/>
              <a:gd name="connsiteX69" fmla="*/ 31750 w 1403350"/>
              <a:gd name="connsiteY69" fmla="*/ 1035050 h 1355023"/>
              <a:gd name="connsiteX70" fmla="*/ 101600 w 1403350"/>
              <a:gd name="connsiteY70" fmla="*/ 1098550 h 1355023"/>
              <a:gd name="connsiteX71" fmla="*/ 114300 w 1403350"/>
              <a:gd name="connsiteY71" fmla="*/ 1117600 h 1355023"/>
              <a:gd name="connsiteX72" fmla="*/ 139700 w 1403350"/>
              <a:gd name="connsiteY72" fmla="*/ 1136650 h 1355023"/>
              <a:gd name="connsiteX73" fmla="*/ 203200 w 1403350"/>
              <a:gd name="connsiteY73" fmla="*/ 1187450 h 1355023"/>
              <a:gd name="connsiteX74" fmla="*/ 222250 w 1403350"/>
              <a:gd name="connsiteY74" fmla="*/ 1193800 h 1355023"/>
              <a:gd name="connsiteX75" fmla="*/ 247650 w 1403350"/>
              <a:gd name="connsiteY75" fmla="*/ 1219200 h 1355023"/>
              <a:gd name="connsiteX76" fmla="*/ 336550 w 1403350"/>
              <a:gd name="connsiteY76" fmla="*/ 1276350 h 1355023"/>
              <a:gd name="connsiteX77" fmla="*/ 381000 w 1403350"/>
              <a:gd name="connsiteY77" fmla="*/ 1301750 h 1355023"/>
              <a:gd name="connsiteX78" fmla="*/ 412750 w 1403350"/>
              <a:gd name="connsiteY78" fmla="*/ 1314450 h 1355023"/>
              <a:gd name="connsiteX79" fmla="*/ 463550 w 1403350"/>
              <a:gd name="connsiteY79" fmla="*/ 1333500 h 1355023"/>
              <a:gd name="connsiteX80" fmla="*/ 590550 w 1403350"/>
              <a:gd name="connsiteY80" fmla="*/ 1327150 h 1355023"/>
              <a:gd name="connsiteX81" fmla="*/ 628650 w 1403350"/>
              <a:gd name="connsiteY81" fmla="*/ 1314450 h 1355023"/>
              <a:gd name="connsiteX82" fmla="*/ 654050 w 1403350"/>
              <a:gd name="connsiteY82" fmla="*/ 1308100 h 1355023"/>
              <a:gd name="connsiteX83" fmla="*/ 844550 w 1403350"/>
              <a:gd name="connsiteY83" fmla="*/ 1314450 h 1355023"/>
              <a:gd name="connsiteX84" fmla="*/ 895350 w 1403350"/>
              <a:gd name="connsiteY84" fmla="*/ 1327150 h 1355023"/>
              <a:gd name="connsiteX85" fmla="*/ 920750 w 1403350"/>
              <a:gd name="connsiteY85" fmla="*/ 1333500 h 1355023"/>
              <a:gd name="connsiteX86" fmla="*/ 958850 w 1403350"/>
              <a:gd name="connsiteY86" fmla="*/ 1346200 h 1355023"/>
              <a:gd name="connsiteX87" fmla="*/ 939800 w 1403350"/>
              <a:gd name="connsiteY87" fmla="*/ 1308100 h 1355023"/>
              <a:gd name="connsiteX88" fmla="*/ 914400 w 1403350"/>
              <a:gd name="connsiteY88" fmla="*/ 1314450 h 1355023"/>
              <a:gd name="connsiteX0" fmla="*/ 914400 w 1404180"/>
              <a:gd name="connsiteY0" fmla="*/ 1314450 h 1355023"/>
              <a:gd name="connsiteX1" fmla="*/ 927100 w 1404180"/>
              <a:gd name="connsiteY1" fmla="*/ 1282700 h 1355023"/>
              <a:gd name="connsiteX2" fmla="*/ 952500 w 1404180"/>
              <a:gd name="connsiteY2" fmla="*/ 1238250 h 1355023"/>
              <a:gd name="connsiteX3" fmla="*/ 1009650 w 1404180"/>
              <a:gd name="connsiteY3" fmla="*/ 1219200 h 1355023"/>
              <a:gd name="connsiteX4" fmla="*/ 1270000 w 1404180"/>
              <a:gd name="connsiteY4" fmla="*/ 1212850 h 1355023"/>
              <a:gd name="connsiteX5" fmla="*/ 1276350 w 1404180"/>
              <a:gd name="connsiteY5" fmla="*/ 1155700 h 1355023"/>
              <a:gd name="connsiteX6" fmla="*/ 1282700 w 1404180"/>
              <a:gd name="connsiteY6" fmla="*/ 1098550 h 1355023"/>
              <a:gd name="connsiteX7" fmla="*/ 1314450 w 1404180"/>
              <a:gd name="connsiteY7" fmla="*/ 1060450 h 1355023"/>
              <a:gd name="connsiteX8" fmla="*/ 1327150 w 1404180"/>
              <a:gd name="connsiteY8" fmla="*/ 1041400 h 1355023"/>
              <a:gd name="connsiteX9" fmla="*/ 1339850 w 1404180"/>
              <a:gd name="connsiteY9" fmla="*/ 1016000 h 1355023"/>
              <a:gd name="connsiteX10" fmla="*/ 1352550 w 1404180"/>
              <a:gd name="connsiteY10" fmla="*/ 977900 h 1355023"/>
              <a:gd name="connsiteX11" fmla="*/ 1346200 w 1404180"/>
              <a:gd name="connsiteY11" fmla="*/ 927100 h 1355023"/>
              <a:gd name="connsiteX12" fmla="*/ 1308100 w 1404180"/>
              <a:gd name="connsiteY12" fmla="*/ 901700 h 1355023"/>
              <a:gd name="connsiteX13" fmla="*/ 1289050 w 1404180"/>
              <a:gd name="connsiteY13" fmla="*/ 876300 h 1355023"/>
              <a:gd name="connsiteX14" fmla="*/ 1257300 w 1404180"/>
              <a:gd name="connsiteY14" fmla="*/ 838200 h 1355023"/>
              <a:gd name="connsiteX15" fmla="*/ 1263650 w 1404180"/>
              <a:gd name="connsiteY15" fmla="*/ 749300 h 1355023"/>
              <a:gd name="connsiteX16" fmla="*/ 1276350 w 1404180"/>
              <a:gd name="connsiteY16" fmla="*/ 723900 h 1355023"/>
              <a:gd name="connsiteX17" fmla="*/ 1289050 w 1404180"/>
              <a:gd name="connsiteY17" fmla="*/ 704850 h 1355023"/>
              <a:gd name="connsiteX18" fmla="*/ 1393825 w 1404180"/>
              <a:gd name="connsiteY18" fmla="*/ 748507 h 1355023"/>
              <a:gd name="connsiteX19" fmla="*/ 1403350 w 1404180"/>
              <a:gd name="connsiteY19" fmla="*/ 685800 h 1355023"/>
              <a:gd name="connsiteX20" fmla="*/ 1377950 w 1404180"/>
              <a:gd name="connsiteY20" fmla="*/ 641350 h 1355023"/>
              <a:gd name="connsiteX21" fmla="*/ 1369218 w 1404180"/>
              <a:gd name="connsiteY21" fmla="*/ 602457 h 1355023"/>
              <a:gd name="connsiteX22" fmla="*/ 1345406 w 1404180"/>
              <a:gd name="connsiteY22" fmla="*/ 569119 h 1355023"/>
              <a:gd name="connsiteX23" fmla="*/ 1289844 w 1404180"/>
              <a:gd name="connsiteY23" fmla="*/ 547688 h 1355023"/>
              <a:gd name="connsiteX24" fmla="*/ 1216025 w 1404180"/>
              <a:gd name="connsiteY24" fmla="*/ 515937 h 1355023"/>
              <a:gd name="connsiteX25" fmla="*/ 1257300 w 1404180"/>
              <a:gd name="connsiteY25" fmla="*/ 450850 h 1355023"/>
              <a:gd name="connsiteX26" fmla="*/ 1263650 w 1404180"/>
              <a:gd name="connsiteY26" fmla="*/ 330200 h 1355023"/>
              <a:gd name="connsiteX27" fmla="*/ 1303337 w 1404180"/>
              <a:gd name="connsiteY27" fmla="*/ 318294 h 1355023"/>
              <a:gd name="connsiteX28" fmla="*/ 1321594 w 1404180"/>
              <a:gd name="connsiteY28" fmla="*/ 203200 h 1355023"/>
              <a:gd name="connsiteX29" fmla="*/ 1277938 w 1404180"/>
              <a:gd name="connsiteY29" fmla="*/ 173037 h 1355023"/>
              <a:gd name="connsiteX30" fmla="*/ 1266825 w 1404180"/>
              <a:gd name="connsiteY30" fmla="*/ 113506 h 1355023"/>
              <a:gd name="connsiteX31" fmla="*/ 1215232 w 1404180"/>
              <a:gd name="connsiteY31" fmla="*/ 97632 h 1355023"/>
              <a:gd name="connsiteX32" fmla="*/ 1130300 w 1404180"/>
              <a:gd name="connsiteY32" fmla="*/ 95250 h 1355023"/>
              <a:gd name="connsiteX33" fmla="*/ 1085850 w 1404180"/>
              <a:gd name="connsiteY33" fmla="*/ 44450 h 1355023"/>
              <a:gd name="connsiteX34" fmla="*/ 1009650 w 1404180"/>
              <a:gd name="connsiteY34" fmla="*/ 6350 h 1355023"/>
              <a:gd name="connsiteX35" fmla="*/ 971550 w 1404180"/>
              <a:gd name="connsiteY35" fmla="*/ 0 h 1355023"/>
              <a:gd name="connsiteX36" fmla="*/ 857250 w 1404180"/>
              <a:gd name="connsiteY36" fmla="*/ 6350 h 1355023"/>
              <a:gd name="connsiteX37" fmla="*/ 812800 w 1404180"/>
              <a:gd name="connsiteY37" fmla="*/ 19050 h 1355023"/>
              <a:gd name="connsiteX38" fmla="*/ 762000 w 1404180"/>
              <a:gd name="connsiteY38" fmla="*/ 31750 h 1355023"/>
              <a:gd name="connsiteX39" fmla="*/ 736600 w 1404180"/>
              <a:gd name="connsiteY39" fmla="*/ 44450 h 1355023"/>
              <a:gd name="connsiteX40" fmla="*/ 679450 w 1404180"/>
              <a:gd name="connsiteY40" fmla="*/ 63500 h 1355023"/>
              <a:gd name="connsiteX41" fmla="*/ 660400 w 1404180"/>
              <a:gd name="connsiteY41" fmla="*/ 76200 h 1355023"/>
              <a:gd name="connsiteX42" fmla="*/ 615950 w 1404180"/>
              <a:gd name="connsiteY42" fmla="*/ 88900 h 1355023"/>
              <a:gd name="connsiteX43" fmla="*/ 565150 w 1404180"/>
              <a:gd name="connsiteY43" fmla="*/ 114300 h 1355023"/>
              <a:gd name="connsiteX44" fmla="*/ 527050 w 1404180"/>
              <a:gd name="connsiteY44" fmla="*/ 146050 h 1355023"/>
              <a:gd name="connsiteX45" fmla="*/ 488950 w 1404180"/>
              <a:gd name="connsiteY45" fmla="*/ 171450 h 1355023"/>
              <a:gd name="connsiteX46" fmla="*/ 469900 w 1404180"/>
              <a:gd name="connsiteY46" fmla="*/ 184150 h 1355023"/>
              <a:gd name="connsiteX47" fmla="*/ 444500 w 1404180"/>
              <a:gd name="connsiteY47" fmla="*/ 209550 h 1355023"/>
              <a:gd name="connsiteX48" fmla="*/ 400050 w 1404180"/>
              <a:gd name="connsiteY48" fmla="*/ 266700 h 1355023"/>
              <a:gd name="connsiteX49" fmla="*/ 381000 w 1404180"/>
              <a:gd name="connsiteY49" fmla="*/ 311150 h 1355023"/>
              <a:gd name="connsiteX50" fmla="*/ 361950 w 1404180"/>
              <a:gd name="connsiteY50" fmla="*/ 349250 h 1355023"/>
              <a:gd name="connsiteX51" fmla="*/ 355600 w 1404180"/>
              <a:gd name="connsiteY51" fmla="*/ 374650 h 1355023"/>
              <a:gd name="connsiteX52" fmla="*/ 342900 w 1404180"/>
              <a:gd name="connsiteY52" fmla="*/ 419100 h 1355023"/>
              <a:gd name="connsiteX53" fmla="*/ 336550 w 1404180"/>
              <a:gd name="connsiteY53" fmla="*/ 450850 h 1355023"/>
              <a:gd name="connsiteX54" fmla="*/ 323850 w 1404180"/>
              <a:gd name="connsiteY54" fmla="*/ 501650 h 1355023"/>
              <a:gd name="connsiteX55" fmla="*/ 304800 w 1404180"/>
              <a:gd name="connsiteY55" fmla="*/ 539750 h 1355023"/>
              <a:gd name="connsiteX56" fmla="*/ 298450 w 1404180"/>
              <a:gd name="connsiteY56" fmla="*/ 603250 h 1355023"/>
              <a:gd name="connsiteX57" fmla="*/ 292100 w 1404180"/>
              <a:gd name="connsiteY57" fmla="*/ 622300 h 1355023"/>
              <a:gd name="connsiteX58" fmla="*/ 285750 w 1404180"/>
              <a:gd name="connsiteY58" fmla="*/ 673100 h 1355023"/>
              <a:gd name="connsiteX59" fmla="*/ 273050 w 1404180"/>
              <a:gd name="connsiteY59" fmla="*/ 730250 h 1355023"/>
              <a:gd name="connsiteX60" fmla="*/ 247650 w 1404180"/>
              <a:gd name="connsiteY60" fmla="*/ 768350 h 1355023"/>
              <a:gd name="connsiteX61" fmla="*/ 203200 w 1404180"/>
              <a:gd name="connsiteY61" fmla="*/ 812800 h 1355023"/>
              <a:gd name="connsiteX62" fmla="*/ 171450 w 1404180"/>
              <a:gd name="connsiteY62" fmla="*/ 857250 h 1355023"/>
              <a:gd name="connsiteX63" fmla="*/ 152400 w 1404180"/>
              <a:gd name="connsiteY63" fmla="*/ 869950 h 1355023"/>
              <a:gd name="connsiteX64" fmla="*/ 146050 w 1404180"/>
              <a:gd name="connsiteY64" fmla="*/ 889000 h 1355023"/>
              <a:gd name="connsiteX65" fmla="*/ 133350 w 1404180"/>
              <a:gd name="connsiteY65" fmla="*/ 908050 h 1355023"/>
              <a:gd name="connsiteX66" fmla="*/ 76200 w 1404180"/>
              <a:gd name="connsiteY66" fmla="*/ 958850 h 1355023"/>
              <a:gd name="connsiteX67" fmla="*/ 50800 w 1404180"/>
              <a:gd name="connsiteY67" fmla="*/ 971550 h 1355023"/>
              <a:gd name="connsiteX68" fmla="*/ 0 w 1404180"/>
              <a:gd name="connsiteY68" fmla="*/ 984250 h 1355023"/>
              <a:gd name="connsiteX69" fmla="*/ 31750 w 1404180"/>
              <a:gd name="connsiteY69" fmla="*/ 1035050 h 1355023"/>
              <a:gd name="connsiteX70" fmla="*/ 101600 w 1404180"/>
              <a:gd name="connsiteY70" fmla="*/ 1098550 h 1355023"/>
              <a:gd name="connsiteX71" fmla="*/ 114300 w 1404180"/>
              <a:gd name="connsiteY71" fmla="*/ 1117600 h 1355023"/>
              <a:gd name="connsiteX72" fmla="*/ 139700 w 1404180"/>
              <a:gd name="connsiteY72" fmla="*/ 1136650 h 1355023"/>
              <a:gd name="connsiteX73" fmla="*/ 203200 w 1404180"/>
              <a:gd name="connsiteY73" fmla="*/ 1187450 h 1355023"/>
              <a:gd name="connsiteX74" fmla="*/ 222250 w 1404180"/>
              <a:gd name="connsiteY74" fmla="*/ 1193800 h 1355023"/>
              <a:gd name="connsiteX75" fmla="*/ 247650 w 1404180"/>
              <a:gd name="connsiteY75" fmla="*/ 1219200 h 1355023"/>
              <a:gd name="connsiteX76" fmla="*/ 336550 w 1404180"/>
              <a:gd name="connsiteY76" fmla="*/ 1276350 h 1355023"/>
              <a:gd name="connsiteX77" fmla="*/ 381000 w 1404180"/>
              <a:gd name="connsiteY77" fmla="*/ 1301750 h 1355023"/>
              <a:gd name="connsiteX78" fmla="*/ 412750 w 1404180"/>
              <a:gd name="connsiteY78" fmla="*/ 1314450 h 1355023"/>
              <a:gd name="connsiteX79" fmla="*/ 463550 w 1404180"/>
              <a:gd name="connsiteY79" fmla="*/ 1333500 h 1355023"/>
              <a:gd name="connsiteX80" fmla="*/ 590550 w 1404180"/>
              <a:gd name="connsiteY80" fmla="*/ 1327150 h 1355023"/>
              <a:gd name="connsiteX81" fmla="*/ 628650 w 1404180"/>
              <a:gd name="connsiteY81" fmla="*/ 1314450 h 1355023"/>
              <a:gd name="connsiteX82" fmla="*/ 654050 w 1404180"/>
              <a:gd name="connsiteY82" fmla="*/ 1308100 h 1355023"/>
              <a:gd name="connsiteX83" fmla="*/ 844550 w 1404180"/>
              <a:gd name="connsiteY83" fmla="*/ 1314450 h 1355023"/>
              <a:gd name="connsiteX84" fmla="*/ 895350 w 1404180"/>
              <a:gd name="connsiteY84" fmla="*/ 1327150 h 1355023"/>
              <a:gd name="connsiteX85" fmla="*/ 920750 w 1404180"/>
              <a:gd name="connsiteY85" fmla="*/ 1333500 h 1355023"/>
              <a:gd name="connsiteX86" fmla="*/ 958850 w 1404180"/>
              <a:gd name="connsiteY86" fmla="*/ 1346200 h 1355023"/>
              <a:gd name="connsiteX87" fmla="*/ 939800 w 1404180"/>
              <a:gd name="connsiteY87" fmla="*/ 1308100 h 1355023"/>
              <a:gd name="connsiteX88" fmla="*/ 914400 w 1404180"/>
              <a:gd name="connsiteY88" fmla="*/ 1314450 h 1355023"/>
              <a:gd name="connsiteX0" fmla="*/ 914400 w 1403350"/>
              <a:gd name="connsiteY0" fmla="*/ 1314450 h 1355023"/>
              <a:gd name="connsiteX1" fmla="*/ 927100 w 1403350"/>
              <a:gd name="connsiteY1" fmla="*/ 1282700 h 1355023"/>
              <a:gd name="connsiteX2" fmla="*/ 952500 w 1403350"/>
              <a:gd name="connsiteY2" fmla="*/ 1238250 h 1355023"/>
              <a:gd name="connsiteX3" fmla="*/ 1009650 w 1403350"/>
              <a:gd name="connsiteY3" fmla="*/ 1219200 h 1355023"/>
              <a:gd name="connsiteX4" fmla="*/ 1270000 w 1403350"/>
              <a:gd name="connsiteY4" fmla="*/ 1212850 h 1355023"/>
              <a:gd name="connsiteX5" fmla="*/ 1276350 w 1403350"/>
              <a:gd name="connsiteY5" fmla="*/ 1155700 h 1355023"/>
              <a:gd name="connsiteX6" fmla="*/ 1282700 w 1403350"/>
              <a:gd name="connsiteY6" fmla="*/ 1098550 h 1355023"/>
              <a:gd name="connsiteX7" fmla="*/ 1314450 w 1403350"/>
              <a:gd name="connsiteY7" fmla="*/ 1060450 h 1355023"/>
              <a:gd name="connsiteX8" fmla="*/ 1327150 w 1403350"/>
              <a:gd name="connsiteY8" fmla="*/ 1041400 h 1355023"/>
              <a:gd name="connsiteX9" fmla="*/ 1339850 w 1403350"/>
              <a:gd name="connsiteY9" fmla="*/ 1016000 h 1355023"/>
              <a:gd name="connsiteX10" fmla="*/ 1352550 w 1403350"/>
              <a:gd name="connsiteY10" fmla="*/ 977900 h 1355023"/>
              <a:gd name="connsiteX11" fmla="*/ 1346200 w 1403350"/>
              <a:gd name="connsiteY11" fmla="*/ 927100 h 1355023"/>
              <a:gd name="connsiteX12" fmla="*/ 1308100 w 1403350"/>
              <a:gd name="connsiteY12" fmla="*/ 901700 h 1355023"/>
              <a:gd name="connsiteX13" fmla="*/ 1289050 w 1403350"/>
              <a:gd name="connsiteY13" fmla="*/ 876300 h 1355023"/>
              <a:gd name="connsiteX14" fmla="*/ 1257300 w 1403350"/>
              <a:gd name="connsiteY14" fmla="*/ 838200 h 1355023"/>
              <a:gd name="connsiteX15" fmla="*/ 1263650 w 1403350"/>
              <a:gd name="connsiteY15" fmla="*/ 749300 h 1355023"/>
              <a:gd name="connsiteX16" fmla="*/ 1276350 w 1403350"/>
              <a:gd name="connsiteY16" fmla="*/ 723900 h 1355023"/>
              <a:gd name="connsiteX17" fmla="*/ 1289050 w 1403350"/>
              <a:gd name="connsiteY17" fmla="*/ 723900 h 1355023"/>
              <a:gd name="connsiteX18" fmla="*/ 1393825 w 1403350"/>
              <a:gd name="connsiteY18" fmla="*/ 748507 h 1355023"/>
              <a:gd name="connsiteX19" fmla="*/ 1403350 w 1403350"/>
              <a:gd name="connsiteY19" fmla="*/ 685800 h 1355023"/>
              <a:gd name="connsiteX20" fmla="*/ 1377950 w 1403350"/>
              <a:gd name="connsiteY20" fmla="*/ 641350 h 1355023"/>
              <a:gd name="connsiteX21" fmla="*/ 1369218 w 1403350"/>
              <a:gd name="connsiteY21" fmla="*/ 602457 h 1355023"/>
              <a:gd name="connsiteX22" fmla="*/ 1345406 w 1403350"/>
              <a:gd name="connsiteY22" fmla="*/ 569119 h 1355023"/>
              <a:gd name="connsiteX23" fmla="*/ 1289844 w 1403350"/>
              <a:gd name="connsiteY23" fmla="*/ 547688 h 1355023"/>
              <a:gd name="connsiteX24" fmla="*/ 1216025 w 1403350"/>
              <a:gd name="connsiteY24" fmla="*/ 515937 h 1355023"/>
              <a:gd name="connsiteX25" fmla="*/ 1257300 w 1403350"/>
              <a:gd name="connsiteY25" fmla="*/ 450850 h 1355023"/>
              <a:gd name="connsiteX26" fmla="*/ 1263650 w 1403350"/>
              <a:gd name="connsiteY26" fmla="*/ 330200 h 1355023"/>
              <a:gd name="connsiteX27" fmla="*/ 1303337 w 1403350"/>
              <a:gd name="connsiteY27" fmla="*/ 318294 h 1355023"/>
              <a:gd name="connsiteX28" fmla="*/ 1321594 w 1403350"/>
              <a:gd name="connsiteY28" fmla="*/ 203200 h 1355023"/>
              <a:gd name="connsiteX29" fmla="*/ 1277938 w 1403350"/>
              <a:gd name="connsiteY29" fmla="*/ 173037 h 1355023"/>
              <a:gd name="connsiteX30" fmla="*/ 1266825 w 1403350"/>
              <a:gd name="connsiteY30" fmla="*/ 113506 h 1355023"/>
              <a:gd name="connsiteX31" fmla="*/ 1215232 w 1403350"/>
              <a:gd name="connsiteY31" fmla="*/ 97632 h 1355023"/>
              <a:gd name="connsiteX32" fmla="*/ 1130300 w 1403350"/>
              <a:gd name="connsiteY32" fmla="*/ 95250 h 1355023"/>
              <a:gd name="connsiteX33" fmla="*/ 1085850 w 1403350"/>
              <a:gd name="connsiteY33" fmla="*/ 44450 h 1355023"/>
              <a:gd name="connsiteX34" fmla="*/ 1009650 w 1403350"/>
              <a:gd name="connsiteY34" fmla="*/ 6350 h 1355023"/>
              <a:gd name="connsiteX35" fmla="*/ 971550 w 1403350"/>
              <a:gd name="connsiteY35" fmla="*/ 0 h 1355023"/>
              <a:gd name="connsiteX36" fmla="*/ 857250 w 1403350"/>
              <a:gd name="connsiteY36" fmla="*/ 6350 h 1355023"/>
              <a:gd name="connsiteX37" fmla="*/ 812800 w 1403350"/>
              <a:gd name="connsiteY37" fmla="*/ 19050 h 1355023"/>
              <a:gd name="connsiteX38" fmla="*/ 762000 w 1403350"/>
              <a:gd name="connsiteY38" fmla="*/ 31750 h 1355023"/>
              <a:gd name="connsiteX39" fmla="*/ 736600 w 1403350"/>
              <a:gd name="connsiteY39" fmla="*/ 44450 h 1355023"/>
              <a:gd name="connsiteX40" fmla="*/ 679450 w 1403350"/>
              <a:gd name="connsiteY40" fmla="*/ 63500 h 1355023"/>
              <a:gd name="connsiteX41" fmla="*/ 660400 w 1403350"/>
              <a:gd name="connsiteY41" fmla="*/ 76200 h 1355023"/>
              <a:gd name="connsiteX42" fmla="*/ 615950 w 1403350"/>
              <a:gd name="connsiteY42" fmla="*/ 88900 h 1355023"/>
              <a:gd name="connsiteX43" fmla="*/ 565150 w 1403350"/>
              <a:gd name="connsiteY43" fmla="*/ 114300 h 1355023"/>
              <a:gd name="connsiteX44" fmla="*/ 527050 w 1403350"/>
              <a:gd name="connsiteY44" fmla="*/ 146050 h 1355023"/>
              <a:gd name="connsiteX45" fmla="*/ 488950 w 1403350"/>
              <a:gd name="connsiteY45" fmla="*/ 171450 h 1355023"/>
              <a:gd name="connsiteX46" fmla="*/ 469900 w 1403350"/>
              <a:gd name="connsiteY46" fmla="*/ 184150 h 1355023"/>
              <a:gd name="connsiteX47" fmla="*/ 444500 w 1403350"/>
              <a:gd name="connsiteY47" fmla="*/ 209550 h 1355023"/>
              <a:gd name="connsiteX48" fmla="*/ 400050 w 1403350"/>
              <a:gd name="connsiteY48" fmla="*/ 266700 h 1355023"/>
              <a:gd name="connsiteX49" fmla="*/ 381000 w 1403350"/>
              <a:gd name="connsiteY49" fmla="*/ 311150 h 1355023"/>
              <a:gd name="connsiteX50" fmla="*/ 361950 w 1403350"/>
              <a:gd name="connsiteY50" fmla="*/ 349250 h 1355023"/>
              <a:gd name="connsiteX51" fmla="*/ 355600 w 1403350"/>
              <a:gd name="connsiteY51" fmla="*/ 374650 h 1355023"/>
              <a:gd name="connsiteX52" fmla="*/ 342900 w 1403350"/>
              <a:gd name="connsiteY52" fmla="*/ 419100 h 1355023"/>
              <a:gd name="connsiteX53" fmla="*/ 336550 w 1403350"/>
              <a:gd name="connsiteY53" fmla="*/ 450850 h 1355023"/>
              <a:gd name="connsiteX54" fmla="*/ 323850 w 1403350"/>
              <a:gd name="connsiteY54" fmla="*/ 501650 h 1355023"/>
              <a:gd name="connsiteX55" fmla="*/ 304800 w 1403350"/>
              <a:gd name="connsiteY55" fmla="*/ 539750 h 1355023"/>
              <a:gd name="connsiteX56" fmla="*/ 298450 w 1403350"/>
              <a:gd name="connsiteY56" fmla="*/ 603250 h 1355023"/>
              <a:gd name="connsiteX57" fmla="*/ 292100 w 1403350"/>
              <a:gd name="connsiteY57" fmla="*/ 622300 h 1355023"/>
              <a:gd name="connsiteX58" fmla="*/ 285750 w 1403350"/>
              <a:gd name="connsiteY58" fmla="*/ 673100 h 1355023"/>
              <a:gd name="connsiteX59" fmla="*/ 273050 w 1403350"/>
              <a:gd name="connsiteY59" fmla="*/ 730250 h 1355023"/>
              <a:gd name="connsiteX60" fmla="*/ 247650 w 1403350"/>
              <a:gd name="connsiteY60" fmla="*/ 768350 h 1355023"/>
              <a:gd name="connsiteX61" fmla="*/ 203200 w 1403350"/>
              <a:gd name="connsiteY61" fmla="*/ 812800 h 1355023"/>
              <a:gd name="connsiteX62" fmla="*/ 171450 w 1403350"/>
              <a:gd name="connsiteY62" fmla="*/ 857250 h 1355023"/>
              <a:gd name="connsiteX63" fmla="*/ 152400 w 1403350"/>
              <a:gd name="connsiteY63" fmla="*/ 869950 h 1355023"/>
              <a:gd name="connsiteX64" fmla="*/ 146050 w 1403350"/>
              <a:gd name="connsiteY64" fmla="*/ 889000 h 1355023"/>
              <a:gd name="connsiteX65" fmla="*/ 133350 w 1403350"/>
              <a:gd name="connsiteY65" fmla="*/ 908050 h 1355023"/>
              <a:gd name="connsiteX66" fmla="*/ 76200 w 1403350"/>
              <a:gd name="connsiteY66" fmla="*/ 958850 h 1355023"/>
              <a:gd name="connsiteX67" fmla="*/ 50800 w 1403350"/>
              <a:gd name="connsiteY67" fmla="*/ 971550 h 1355023"/>
              <a:gd name="connsiteX68" fmla="*/ 0 w 1403350"/>
              <a:gd name="connsiteY68" fmla="*/ 984250 h 1355023"/>
              <a:gd name="connsiteX69" fmla="*/ 31750 w 1403350"/>
              <a:gd name="connsiteY69" fmla="*/ 1035050 h 1355023"/>
              <a:gd name="connsiteX70" fmla="*/ 101600 w 1403350"/>
              <a:gd name="connsiteY70" fmla="*/ 1098550 h 1355023"/>
              <a:gd name="connsiteX71" fmla="*/ 114300 w 1403350"/>
              <a:gd name="connsiteY71" fmla="*/ 1117600 h 1355023"/>
              <a:gd name="connsiteX72" fmla="*/ 139700 w 1403350"/>
              <a:gd name="connsiteY72" fmla="*/ 1136650 h 1355023"/>
              <a:gd name="connsiteX73" fmla="*/ 203200 w 1403350"/>
              <a:gd name="connsiteY73" fmla="*/ 1187450 h 1355023"/>
              <a:gd name="connsiteX74" fmla="*/ 222250 w 1403350"/>
              <a:gd name="connsiteY74" fmla="*/ 1193800 h 1355023"/>
              <a:gd name="connsiteX75" fmla="*/ 247650 w 1403350"/>
              <a:gd name="connsiteY75" fmla="*/ 1219200 h 1355023"/>
              <a:gd name="connsiteX76" fmla="*/ 336550 w 1403350"/>
              <a:gd name="connsiteY76" fmla="*/ 1276350 h 1355023"/>
              <a:gd name="connsiteX77" fmla="*/ 381000 w 1403350"/>
              <a:gd name="connsiteY77" fmla="*/ 1301750 h 1355023"/>
              <a:gd name="connsiteX78" fmla="*/ 412750 w 1403350"/>
              <a:gd name="connsiteY78" fmla="*/ 1314450 h 1355023"/>
              <a:gd name="connsiteX79" fmla="*/ 463550 w 1403350"/>
              <a:gd name="connsiteY79" fmla="*/ 1333500 h 1355023"/>
              <a:gd name="connsiteX80" fmla="*/ 590550 w 1403350"/>
              <a:gd name="connsiteY80" fmla="*/ 1327150 h 1355023"/>
              <a:gd name="connsiteX81" fmla="*/ 628650 w 1403350"/>
              <a:gd name="connsiteY81" fmla="*/ 1314450 h 1355023"/>
              <a:gd name="connsiteX82" fmla="*/ 654050 w 1403350"/>
              <a:gd name="connsiteY82" fmla="*/ 1308100 h 1355023"/>
              <a:gd name="connsiteX83" fmla="*/ 844550 w 1403350"/>
              <a:gd name="connsiteY83" fmla="*/ 1314450 h 1355023"/>
              <a:gd name="connsiteX84" fmla="*/ 895350 w 1403350"/>
              <a:gd name="connsiteY84" fmla="*/ 1327150 h 1355023"/>
              <a:gd name="connsiteX85" fmla="*/ 920750 w 1403350"/>
              <a:gd name="connsiteY85" fmla="*/ 1333500 h 1355023"/>
              <a:gd name="connsiteX86" fmla="*/ 958850 w 1403350"/>
              <a:gd name="connsiteY86" fmla="*/ 1346200 h 1355023"/>
              <a:gd name="connsiteX87" fmla="*/ 939800 w 1403350"/>
              <a:gd name="connsiteY87" fmla="*/ 1308100 h 1355023"/>
              <a:gd name="connsiteX88" fmla="*/ 914400 w 1403350"/>
              <a:gd name="connsiteY88" fmla="*/ 1314450 h 1355023"/>
              <a:gd name="connsiteX0" fmla="*/ 914400 w 1403350"/>
              <a:gd name="connsiteY0" fmla="*/ 1314450 h 1355023"/>
              <a:gd name="connsiteX1" fmla="*/ 927100 w 1403350"/>
              <a:gd name="connsiteY1" fmla="*/ 1282700 h 1355023"/>
              <a:gd name="connsiteX2" fmla="*/ 952500 w 1403350"/>
              <a:gd name="connsiteY2" fmla="*/ 1238250 h 1355023"/>
              <a:gd name="connsiteX3" fmla="*/ 1009650 w 1403350"/>
              <a:gd name="connsiteY3" fmla="*/ 1219200 h 1355023"/>
              <a:gd name="connsiteX4" fmla="*/ 1270000 w 1403350"/>
              <a:gd name="connsiteY4" fmla="*/ 1212850 h 1355023"/>
              <a:gd name="connsiteX5" fmla="*/ 1276350 w 1403350"/>
              <a:gd name="connsiteY5" fmla="*/ 1155700 h 1355023"/>
              <a:gd name="connsiteX6" fmla="*/ 1282700 w 1403350"/>
              <a:gd name="connsiteY6" fmla="*/ 1098550 h 1355023"/>
              <a:gd name="connsiteX7" fmla="*/ 1314450 w 1403350"/>
              <a:gd name="connsiteY7" fmla="*/ 1060450 h 1355023"/>
              <a:gd name="connsiteX8" fmla="*/ 1327150 w 1403350"/>
              <a:gd name="connsiteY8" fmla="*/ 1041400 h 1355023"/>
              <a:gd name="connsiteX9" fmla="*/ 1339850 w 1403350"/>
              <a:gd name="connsiteY9" fmla="*/ 1016000 h 1355023"/>
              <a:gd name="connsiteX10" fmla="*/ 1352550 w 1403350"/>
              <a:gd name="connsiteY10" fmla="*/ 977900 h 1355023"/>
              <a:gd name="connsiteX11" fmla="*/ 1346200 w 1403350"/>
              <a:gd name="connsiteY11" fmla="*/ 927100 h 1355023"/>
              <a:gd name="connsiteX12" fmla="*/ 1377156 w 1403350"/>
              <a:gd name="connsiteY12" fmla="*/ 885031 h 1355023"/>
              <a:gd name="connsiteX13" fmla="*/ 1289050 w 1403350"/>
              <a:gd name="connsiteY13" fmla="*/ 876300 h 1355023"/>
              <a:gd name="connsiteX14" fmla="*/ 1257300 w 1403350"/>
              <a:gd name="connsiteY14" fmla="*/ 838200 h 1355023"/>
              <a:gd name="connsiteX15" fmla="*/ 1263650 w 1403350"/>
              <a:gd name="connsiteY15" fmla="*/ 749300 h 1355023"/>
              <a:gd name="connsiteX16" fmla="*/ 1276350 w 1403350"/>
              <a:gd name="connsiteY16" fmla="*/ 723900 h 1355023"/>
              <a:gd name="connsiteX17" fmla="*/ 1289050 w 1403350"/>
              <a:gd name="connsiteY17" fmla="*/ 723900 h 1355023"/>
              <a:gd name="connsiteX18" fmla="*/ 1393825 w 1403350"/>
              <a:gd name="connsiteY18" fmla="*/ 748507 h 1355023"/>
              <a:gd name="connsiteX19" fmla="*/ 1403350 w 1403350"/>
              <a:gd name="connsiteY19" fmla="*/ 685800 h 1355023"/>
              <a:gd name="connsiteX20" fmla="*/ 1377950 w 1403350"/>
              <a:gd name="connsiteY20" fmla="*/ 641350 h 1355023"/>
              <a:gd name="connsiteX21" fmla="*/ 1369218 w 1403350"/>
              <a:gd name="connsiteY21" fmla="*/ 602457 h 1355023"/>
              <a:gd name="connsiteX22" fmla="*/ 1345406 w 1403350"/>
              <a:gd name="connsiteY22" fmla="*/ 569119 h 1355023"/>
              <a:gd name="connsiteX23" fmla="*/ 1289844 w 1403350"/>
              <a:gd name="connsiteY23" fmla="*/ 547688 h 1355023"/>
              <a:gd name="connsiteX24" fmla="*/ 1216025 w 1403350"/>
              <a:gd name="connsiteY24" fmla="*/ 515937 h 1355023"/>
              <a:gd name="connsiteX25" fmla="*/ 1257300 w 1403350"/>
              <a:gd name="connsiteY25" fmla="*/ 450850 h 1355023"/>
              <a:gd name="connsiteX26" fmla="*/ 1263650 w 1403350"/>
              <a:gd name="connsiteY26" fmla="*/ 330200 h 1355023"/>
              <a:gd name="connsiteX27" fmla="*/ 1303337 w 1403350"/>
              <a:gd name="connsiteY27" fmla="*/ 318294 h 1355023"/>
              <a:gd name="connsiteX28" fmla="*/ 1321594 w 1403350"/>
              <a:gd name="connsiteY28" fmla="*/ 203200 h 1355023"/>
              <a:gd name="connsiteX29" fmla="*/ 1277938 w 1403350"/>
              <a:gd name="connsiteY29" fmla="*/ 173037 h 1355023"/>
              <a:gd name="connsiteX30" fmla="*/ 1266825 w 1403350"/>
              <a:gd name="connsiteY30" fmla="*/ 113506 h 1355023"/>
              <a:gd name="connsiteX31" fmla="*/ 1215232 w 1403350"/>
              <a:gd name="connsiteY31" fmla="*/ 97632 h 1355023"/>
              <a:gd name="connsiteX32" fmla="*/ 1130300 w 1403350"/>
              <a:gd name="connsiteY32" fmla="*/ 95250 h 1355023"/>
              <a:gd name="connsiteX33" fmla="*/ 1085850 w 1403350"/>
              <a:gd name="connsiteY33" fmla="*/ 44450 h 1355023"/>
              <a:gd name="connsiteX34" fmla="*/ 1009650 w 1403350"/>
              <a:gd name="connsiteY34" fmla="*/ 6350 h 1355023"/>
              <a:gd name="connsiteX35" fmla="*/ 971550 w 1403350"/>
              <a:gd name="connsiteY35" fmla="*/ 0 h 1355023"/>
              <a:gd name="connsiteX36" fmla="*/ 857250 w 1403350"/>
              <a:gd name="connsiteY36" fmla="*/ 6350 h 1355023"/>
              <a:gd name="connsiteX37" fmla="*/ 812800 w 1403350"/>
              <a:gd name="connsiteY37" fmla="*/ 19050 h 1355023"/>
              <a:gd name="connsiteX38" fmla="*/ 762000 w 1403350"/>
              <a:gd name="connsiteY38" fmla="*/ 31750 h 1355023"/>
              <a:gd name="connsiteX39" fmla="*/ 736600 w 1403350"/>
              <a:gd name="connsiteY39" fmla="*/ 44450 h 1355023"/>
              <a:gd name="connsiteX40" fmla="*/ 679450 w 1403350"/>
              <a:gd name="connsiteY40" fmla="*/ 63500 h 1355023"/>
              <a:gd name="connsiteX41" fmla="*/ 660400 w 1403350"/>
              <a:gd name="connsiteY41" fmla="*/ 76200 h 1355023"/>
              <a:gd name="connsiteX42" fmla="*/ 615950 w 1403350"/>
              <a:gd name="connsiteY42" fmla="*/ 88900 h 1355023"/>
              <a:gd name="connsiteX43" fmla="*/ 565150 w 1403350"/>
              <a:gd name="connsiteY43" fmla="*/ 114300 h 1355023"/>
              <a:gd name="connsiteX44" fmla="*/ 527050 w 1403350"/>
              <a:gd name="connsiteY44" fmla="*/ 146050 h 1355023"/>
              <a:gd name="connsiteX45" fmla="*/ 488950 w 1403350"/>
              <a:gd name="connsiteY45" fmla="*/ 171450 h 1355023"/>
              <a:gd name="connsiteX46" fmla="*/ 469900 w 1403350"/>
              <a:gd name="connsiteY46" fmla="*/ 184150 h 1355023"/>
              <a:gd name="connsiteX47" fmla="*/ 444500 w 1403350"/>
              <a:gd name="connsiteY47" fmla="*/ 209550 h 1355023"/>
              <a:gd name="connsiteX48" fmla="*/ 400050 w 1403350"/>
              <a:gd name="connsiteY48" fmla="*/ 266700 h 1355023"/>
              <a:gd name="connsiteX49" fmla="*/ 381000 w 1403350"/>
              <a:gd name="connsiteY49" fmla="*/ 311150 h 1355023"/>
              <a:gd name="connsiteX50" fmla="*/ 361950 w 1403350"/>
              <a:gd name="connsiteY50" fmla="*/ 349250 h 1355023"/>
              <a:gd name="connsiteX51" fmla="*/ 355600 w 1403350"/>
              <a:gd name="connsiteY51" fmla="*/ 374650 h 1355023"/>
              <a:gd name="connsiteX52" fmla="*/ 342900 w 1403350"/>
              <a:gd name="connsiteY52" fmla="*/ 419100 h 1355023"/>
              <a:gd name="connsiteX53" fmla="*/ 336550 w 1403350"/>
              <a:gd name="connsiteY53" fmla="*/ 450850 h 1355023"/>
              <a:gd name="connsiteX54" fmla="*/ 323850 w 1403350"/>
              <a:gd name="connsiteY54" fmla="*/ 501650 h 1355023"/>
              <a:gd name="connsiteX55" fmla="*/ 304800 w 1403350"/>
              <a:gd name="connsiteY55" fmla="*/ 539750 h 1355023"/>
              <a:gd name="connsiteX56" fmla="*/ 298450 w 1403350"/>
              <a:gd name="connsiteY56" fmla="*/ 603250 h 1355023"/>
              <a:gd name="connsiteX57" fmla="*/ 292100 w 1403350"/>
              <a:gd name="connsiteY57" fmla="*/ 622300 h 1355023"/>
              <a:gd name="connsiteX58" fmla="*/ 285750 w 1403350"/>
              <a:gd name="connsiteY58" fmla="*/ 673100 h 1355023"/>
              <a:gd name="connsiteX59" fmla="*/ 273050 w 1403350"/>
              <a:gd name="connsiteY59" fmla="*/ 730250 h 1355023"/>
              <a:gd name="connsiteX60" fmla="*/ 247650 w 1403350"/>
              <a:gd name="connsiteY60" fmla="*/ 768350 h 1355023"/>
              <a:gd name="connsiteX61" fmla="*/ 203200 w 1403350"/>
              <a:gd name="connsiteY61" fmla="*/ 812800 h 1355023"/>
              <a:gd name="connsiteX62" fmla="*/ 171450 w 1403350"/>
              <a:gd name="connsiteY62" fmla="*/ 857250 h 1355023"/>
              <a:gd name="connsiteX63" fmla="*/ 152400 w 1403350"/>
              <a:gd name="connsiteY63" fmla="*/ 869950 h 1355023"/>
              <a:gd name="connsiteX64" fmla="*/ 146050 w 1403350"/>
              <a:gd name="connsiteY64" fmla="*/ 889000 h 1355023"/>
              <a:gd name="connsiteX65" fmla="*/ 133350 w 1403350"/>
              <a:gd name="connsiteY65" fmla="*/ 908050 h 1355023"/>
              <a:gd name="connsiteX66" fmla="*/ 76200 w 1403350"/>
              <a:gd name="connsiteY66" fmla="*/ 958850 h 1355023"/>
              <a:gd name="connsiteX67" fmla="*/ 50800 w 1403350"/>
              <a:gd name="connsiteY67" fmla="*/ 971550 h 1355023"/>
              <a:gd name="connsiteX68" fmla="*/ 0 w 1403350"/>
              <a:gd name="connsiteY68" fmla="*/ 984250 h 1355023"/>
              <a:gd name="connsiteX69" fmla="*/ 31750 w 1403350"/>
              <a:gd name="connsiteY69" fmla="*/ 1035050 h 1355023"/>
              <a:gd name="connsiteX70" fmla="*/ 101600 w 1403350"/>
              <a:gd name="connsiteY70" fmla="*/ 1098550 h 1355023"/>
              <a:gd name="connsiteX71" fmla="*/ 114300 w 1403350"/>
              <a:gd name="connsiteY71" fmla="*/ 1117600 h 1355023"/>
              <a:gd name="connsiteX72" fmla="*/ 139700 w 1403350"/>
              <a:gd name="connsiteY72" fmla="*/ 1136650 h 1355023"/>
              <a:gd name="connsiteX73" fmla="*/ 203200 w 1403350"/>
              <a:gd name="connsiteY73" fmla="*/ 1187450 h 1355023"/>
              <a:gd name="connsiteX74" fmla="*/ 222250 w 1403350"/>
              <a:gd name="connsiteY74" fmla="*/ 1193800 h 1355023"/>
              <a:gd name="connsiteX75" fmla="*/ 247650 w 1403350"/>
              <a:gd name="connsiteY75" fmla="*/ 1219200 h 1355023"/>
              <a:gd name="connsiteX76" fmla="*/ 336550 w 1403350"/>
              <a:gd name="connsiteY76" fmla="*/ 1276350 h 1355023"/>
              <a:gd name="connsiteX77" fmla="*/ 381000 w 1403350"/>
              <a:gd name="connsiteY77" fmla="*/ 1301750 h 1355023"/>
              <a:gd name="connsiteX78" fmla="*/ 412750 w 1403350"/>
              <a:gd name="connsiteY78" fmla="*/ 1314450 h 1355023"/>
              <a:gd name="connsiteX79" fmla="*/ 463550 w 1403350"/>
              <a:gd name="connsiteY79" fmla="*/ 1333500 h 1355023"/>
              <a:gd name="connsiteX80" fmla="*/ 590550 w 1403350"/>
              <a:gd name="connsiteY80" fmla="*/ 1327150 h 1355023"/>
              <a:gd name="connsiteX81" fmla="*/ 628650 w 1403350"/>
              <a:gd name="connsiteY81" fmla="*/ 1314450 h 1355023"/>
              <a:gd name="connsiteX82" fmla="*/ 654050 w 1403350"/>
              <a:gd name="connsiteY82" fmla="*/ 1308100 h 1355023"/>
              <a:gd name="connsiteX83" fmla="*/ 844550 w 1403350"/>
              <a:gd name="connsiteY83" fmla="*/ 1314450 h 1355023"/>
              <a:gd name="connsiteX84" fmla="*/ 895350 w 1403350"/>
              <a:gd name="connsiteY84" fmla="*/ 1327150 h 1355023"/>
              <a:gd name="connsiteX85" fmla="*/ 920750 w 1403350"/>
              <a:gd name="connsiteY85" fmla="*/ 1333500 h 1355023"/>
              <a:gd name="connsiteX86" fmla="*/ 958850 w 1403350"/>
              <a:gd name="connsiteY86" fmla="*/ 1346200 h 1355023"/>
              <a:gd name="connsiteX87" fmla="*/ 939800 w 1403350"/>
              <a:gd name="connsiteY87" fmla="*/ 1308100 h 1355023"/>
              <a:gd name="connsiteX88" fmla="*/ 914400 w 1403350"/>
              <a:gd name="connsiteY88" fmla="*/ 1314450 h 1355023"/>
              <a:gd name="connsiteX0" fmla="*/ 914400 w 1403350"/>
              <a:gd name="connsiteY0" fmla="*/ 1314450 h 1355023"/>
              <a:gd name="connsiteX1" fmla="*/ 927100 w 1403350"/>
              <a:gd name="connsiteY1" fmla="*/ 1282700 h 1355023"/>
              <a:gd name="connsiteX2" fmla="*/ 952500 w 1403350"/>
              <a:gd name="connsiteY2" fmla="*/ 1238250 h 1355023"/>
              <a:gd name="connsiteX3" fmla="*/ 1009650 w 1403350"/>
              <a:gd name="connsiteY3" fmla="*/ 1219200 h 1355023"/>
              <a:gd name="connsiteX4" fmla="*/ 1270000 w 1403350"/>
              <a:gd name="connsiteY4" fmla="*/ 1212850 h 1355023"/>
              <a:gd name="connsiteX5" fmla="*/ 1276350 w 1403350"/>
              <a:gd name="connsiteY5" fmla="*/ 1155700 h 1355023"/>
              <a:gd name="connsiteX6" fmla="*/ 1282700 w 1403350"/>
              <a:gd name="connsiteY6" fmla="*/ 1098550 h 1355023"/>
              <a:gd name="connsiteX7" fmla="*/ 1314450 w 1403350"/>
              <a:gd name="connsiteY7" fmla="*/ 1060450 h 1355023"/>
              <a:gd name="connsiteX8" fmla="*/ 1327150 w 1403350"/>
              <a:gd name="connsiteY8" fmla="*/ 1041400 h 1355023"/>
              <a:gd name="connsiteX9" fmla="*/ 1339850 w 1403350"/>
              <a:gd name="connsiteY9" fmla="*/ 1016000 h 1355023"/>
              <a:gd name="connsiteX10" fmla="*/ 1352550 w 1403350"/>
              <a:gd name="connsiteY10" fmla="*/ 977900 h 1355023"/>
              <a:gd name="connsiteX11" fmla="*/ 1346200 w 1403350"/>
              <a:gd name="connsiteY11" fmla="*/ 927100 h 1355023"/>
              <a:gd name="connsiteX12" fmla="*/ 1377156 w 1403350"/>
              <a:gd name="connsiteY12" fmla="*/ 885031 h 1355023"/>
              <a:gd name="connsiteX13" fmla="*/ 1303338 w 1403350"/>
              <a:gd name="connsiteY13" fmla="*/ 866775 h 1355023"/>
              <a:gd name="connsiteX14" fmla="*/ 1257300 w 1403350"/>
              <a:gd name="connsiteY14" fmla="*/ 838200 h 1355023"/>
              <a:gd name="connsiteX15" fmla="*/ 1263650 w 1403350"/>
              <a:gd name="connsiteY15" fmla="*/ 749300 h 1355023"/>
              <a:gd name="connsiteX16" fmla="*/ 1276350 w 1403350"/>
              <a:gd name="connsiteY16" fmla="*/ 723900 h 1355023"/>
              <a:gd name="connsiteX17" fmla="*/ 1289050 w 1403350"/>
              <a:gd name="connsiteY17" fmla="*/ 723900 h 1355023"/>
              <a:gd name="connsiteX18" fmla="*/ 1393825 w 1403350"/>
              <a:gd name="connsiteY18" fmla="*/ 748507 h 1355023"/>
              <a:gd name="connsiteX19" fmla="*/ 1403350 w 1403350"/>
              <a:gd name="connsiteY19" fmla="*/ 685800 h 1355023"/>
              <a:gd name="connsiteX20" fmla="*/ 1377950 w 1403350"/>
              <a:gd name="connsiteY20" fmla="*/ 641350 h 1355023"/>
              <a:gd name="connsiteX21" fmla="*/ 1369218 w 1403350"/>
              <a:gd name="connsiteY21" fmla="*/ 602457 h 1355023"/>
              <a:gd name="connsiteX22" fmla="*/ 1345406 w 1403350"/>
              <a:gd name="connsiteY22" fmla="*/ 569119 h 1355023"/>
              <a:gd name="connsiteX23" fmla="*/ 1289844 w 1403350"/>
              <a:gd name="connsiteY23" fmla="*/ 547688 h 1355023"/>
              <a:gd name="connsiteX24" fmla="*/ 1216025 w 1403350"/>
              <a:gd name="connsiteY24" fmla="*/ 515937 h 1355023"/>
              <a:gd name="connsiteX25" fmla="*/ 1257300 w 1403350"/>
              <a:gd name="connsiteY25" fmla="*/ 450850 h 1355023"/>
              <a:gd name="connsiteX26" fmla="*/ 1263650 w 1403350"/>
              <a:gd name="connsiteY26" fmla="*/ 330200 h 1355023"/>
              <a:gd name="connsiteX27" fmla="*/ 1303337 w 1403350"/>
              <a:gd name="connsiteY27" fmla="*/ 318294 h 1355023"/>
              <a:gd name="connsiteX28" fmla="*/ 1321594 w 1403350"/>
              <a:gd name="connsiteY28" fmla="*/ 203200 h 1355023"/>
              <a:gd name="connsiteX29" fmla="*/ 1277938 w 1403350"/>
              <a:gd name="connsiteY29" fmla="*/ 173037 h 1355023"/>
              <a:gd name="connsiteX30" fmla="*/ 1266825 w 1403350"/>
              <a:gd name="connsiteY30" fmla="*/ 113506 h 1355023"/>
              <a:gd name="connsiteX31" fmla="*/ 1215232 w 1403350"/>
              <a:gd name="connsiteY31" fmla="*/ 97632 h 1355023"/>
              <a:gd name="connsiteX32" fmla="*/ 1130300 w 1403350"/>
              <a:gd name="connsiteY32" fmla="*/ 95250 h 1355023"/>
              <a:gd name="connsiteX33" fmla="*/ 1085850 w 1403350"/>
              <a:gd name="connsiteY33" fmla="*/ 44450 h 1355023"/>
              <a:gd name="connsiteX34" fmla="*/ 1009650 w 1403350"/>
              <a:gd name="connsiteY34" fmla="*/ 6350 h 1355023"/>
              <a:gd name="connsiteX35" fmla="*/ 971550 w 1403350"/>
              <a:gd name="connsiteY35" fmla="*/ 0 h 1355023"/>
              <a:gd name="connsiteX36" fmla="*/ 857250 w 1403350"/>
              <a:gd name="connsiteY36" fmla="*/ 6350 h 1355023"/>
              <a:gd name="connsiteX37" fmla="*/ 812800 w 1403350"/>
              <a:gd name="connsiteY37" fmla="*/ 19050 h 1355023"/>
              <a:gd name="connsiteX38" fmla="*/ 762000 w 1403350"/>
              <a:gd name="connsiteY38" fmla="*/ 31750 h 1355023"/>
              <a:gd name="connsiteX39" fmla="*/ 736600 w 1403350"/>
              <a:gd name="connsiteY39" fmla="*/ 44450 h 1355023"/>
              <a:gd name="connsiteX40" fmla="*/ 679450 w 1403350"/>
              <a:gd name="connsiteY40" fmla="*/ 63500 h 1355023"/>
              <a:gd name="connsiteX41" fmla="*/ 660400 w 1403350"/>
              <a:gd name="connsiteY41" fmla="*/ 76200 h 1355023"/>
              <a:gd name="connsiteX42" fmla="*/ 615950 w 1403350"/>
              <a:gd name="connsiteY42" fmla="*/ 88900 h 1355023"/>
              <a:gd name="connsiteX43" fmla="*/ 565150 w 1403350"/>
              <a:gd name="connsiteY43" fmla="*/ 114300 h 1355023"/>
              <a:gd name="connsiteX44" fmla="*/ 527050 w 1403350"/>
              <a:gd name="connsiteY44" fmla="*/ 146050 h 1355023"/>
              <a:gd name="connsiteX45" fmla="*/ 488950 w 1403350"/>
              <a:gd name="connsiteY45" fmla="*/ 171450 h 1355023"/>
              <a:gd name="connsiteX46" fmla="*/ 469900 w 1403350"/>
              <a:gd name="connsiteY46" fmla="*/ 184150 h 1355023"/>
              <a:gd name="connsiteX47" fmla="*/ 444500 w 1403350"/>
              <a:gd name="connsiteY47" fmla="*/ 209550 h 1355023"/>
              <a:gd name="connsiteX48" fmla="*/ 400050 w 1403350"/>
              <a:gd name="connsiteY48" fmla="*/ 266700 h 1355023"/>
              <a:gd name="connsiteX49" fmla="*/ 381000 w 1403350"/>
              <a:gd name="connsiteY49" fmla="*/ 311150 h 1355023"/>
              <a:gd name="connsiteX50" fmla="*/ 361950 w 1403350"/>
              <a:gd name="connsiteY50" fmla="*/ 349250 h 1355023"/>
              <a:gd name="connsiteX51" fmla="*/ 355600 w 1403350"/>
              <a:gd name="connsiteY51" fmla="*/ 374650 h 1355023"/>
              <a:gd name="connsiteX52" fmla="*/ 342900 w 1403350"/>
              <a:gd name="connsiteY52" fmla="*/ 419100 h 1355023"/>
              <a:gd name="connsiteX53" fmla="*/ 336550 w 1403350"/>
              <a:gd name="connsiteY53" fmla="*/ 450850 h 1355023"/>
              <a:gd name="connsiteX54" fmla="*/ 323850 w 1403350"/>
              <a:gd name="connsiteY54" fmla="*/ 501650 h 1355023"/>
              <a:gd name="connsiteX55" fmla="*/ 304800 w 1403350"/>
              <a:gd name="connsiteY55" fmla="*/ 539750 h 1355023"/>
              <a:gd name="connsiteX56" fmla="*/ 298450 w 1403350"/>
              <a:gd name="connsiteY56" fmla="*/ 603250 h 1355023"/>
              <a:gd name="connsiteX57" fmla="*/ 292100 w 1403350"/>
              <a:gd name="connsiteY57" fmla="*/ 622300 h 1355023"/>
              <a:gd name="connsiteX58" fmla="*/ 285750 w 1403350"/>
              <a:gd name="connsiteY58" fmla="*/ 673100 h 1355023"/>
              <a:gd name="connsiteX59" fmla="*/ 273050 w 1403350"/>
              <a:gd name="connsiteY59" fmla="*/ 730250 h 1355023"/>
              <a:gd name="connsiteX60" fmla="*/ 247650 w 1403350"/>
              <a:gd name="connsiteY60" fmla="*/ 768350 h 1355023"/>
              <a:gd name="connsiteX61" fmla="*/ 203200 w 1403350"/>
              <a:gd name="connsiteY61" fmla="*/ 812800 h 1355023"/>
              <a:gd name="connsiteX62" fmla="*/ 171450 w 1403350"/>
              <a:gd name="connsiteY62" fmla="*/ 857250 h 1355023"/>
              <a:gd name="connsiteX63" fmla="*/ 152400 w 1403350"/>
              <a:gd name="connsiteY63" fmla="*/ 869950 h 1355023"/>
              <a:gd name="connsiteX64" fmla="*/ 146050 w 1403350"/>
              <a:gd name="connsiteY64" fmla="*/ 889000 h 1355023"/>
              <a:gd name="connsiteX65" fmla="*/ 133350 w 1403350"/>
              <a:gd name="connsiteY65" fmla="*/ 908050 h 1355023"/>
              <a:gd name="connsiteX66" fmla="*/ 76200 w 1403350"/>
              <a:gd name="connsiteY66" fmla="*/ 958850 h 1355023"/>
              <a:gd name="connsiteX67" fmla="*/ 50800 w 1403350"/>
              <a:gd name="connsiteY67" fmla="*/ 971550 h 1355023"/>
              <a:gd name="connsiteX68" fmla="*/ 0 w 1403350"/>
              <a:gd name="connsiteY68" fmla="*/ 984250 h 1355023"/>
              <a:gd name="connsiteX69" fmla="*/ 31750 w 1403350"/>
              <a:gd name="connsiteY69" fmla="*/ 1035050 h 1355023"/>
              <a:gd name="connsiteX70" fmla="*/ 101600 w 1403350"/>
              <a:gd name="connsiteY70" fmla="*/ 1098550 h 1355023"/>
              <a:gd name="connsiteX71" fmla="*/ 114300 w 1403350"/>
              <a:gd name="connsiteY71" fmla="*/ 1117600 h 1355023"/>
              <a:gd name="connsiteX72" fmla="*/ 139700 w 1403350"/>
              <a:gd name="connsiteY72" fmla="*/ 1136650 h 1355023"/>
              <a:gd name="connsiteX73" fmla="*/ 203200 w 1403350"/>
              <a:gd name="connsiteY73" fmla="*/ 1187450 h 1355023"/>
              <a:gd name="connsiteX74" fmla="*/ 222250 w 1403350"/>
              <a:gd name="connsiteY74" fmla="*/ 1193800 h 1355023"/>
              <a:gd name="connsiteX75" fmla="*/ 247650 w 1403350"/>
              <a:gd name="connsiteY75" fmla="*/ 1219200 h 1355023"/>
              <a:gd name="connsiteX76" fmla="*/ 336550 w 1403350"/>
              <a:gd name="connsiteY76" fmla="*/ 1276350 h 1355023"/>
              <a:gd name="connsiteX77" fmla="*/ 381000 w 1403350"/>
              <a:gd name="connsiteY77" fmla="*/ 1301750 h 1355023"/>
              <a:gd name="connsiteX78" fmla="*/ 412750 w 1403350"/>
              <a:gd name="connsiteY78" fmla="*/ 1314450 h 1355023"/>
              <a:gd name="connsiteX79" fmla="*/ 463550 w 1403350"/>
              <a:gd name="connsiteY79" fmla="*/ 1333500 h 1355023"/>
              <a:gd name="connsiteX80" fmla="*/ 590550 w 1403350"/>
              <a:gd name="connsiteY80" fmla="*/ 1327150 h 1355023"/>
              <a:gd name="connsiteX81" fmla="*/ 628650 w 1403350"/>
              <a:gd name="connsiteY81" fmla="*/ 1314450 h 1355023"/>
              <a:gd name="connsiteX82" fmla="*/ 654050 w 1403350"/>
              <a:gd name="connsiteY82" fmla="*/ 1308100 h 1355023"/>
              <a:gd name="connsiteX83" fmla="*/ 844550 w 1403350"/>
              <a:gd name="connsiteY83" fmla="*/ 1314450 h 1355023"/>
              <a:gd name="connsiteX84" fmla="*/ 895350 w 1403350"/>
              <a:gd name="connsiteY84" fmla="*/ 1327150 h 1355023"/>
              <a:gd name="connsiteX85" fmla="*/ 920750 w 1403350"/>
              <a:gd name="connsiteY85" fmla="*/ 1333500 h 1355023"/>
              <a:gd name="connsiteX86" fmla="*/ 958850 w 1403350"/>
              <a:gd name="connsiteY86" fmla="*/ 1346200 h 1355023"/>
              <a:gd name="connsiteX87" fmla="*/ 939800 w 1403350"/>
              <a:gd name="connsiteY87" fmla="*/ 1308100 h 1355023"/>
              <a:gd name="connsiteX88" fmla="*/ 914400 w 1403350"/>
              <a:gd name="connsiteY88" fmla="*/ 1314450 h 1355023"/>
              <a:gd name="connsiteX0" fmla="*/ 914400 w 1403350"/>
              <a:gd name="connsiteY0" fmla="*/ 1314450 h 1355023"/>
              <a:gd name="connsiteX1" fmla="*/ 927100 w 1403350"/>
              <a:gd name="connsiteY1" fmla="*/ 1282700 h 1355023"/>
              <a:gd name="connsiteX2" fmla="*/ 952500 w 1403350"/>
              <a:gd name="connsiteY2" fmla="*/ 1238250 h 1355023"/>
              <a:gd name="connsiteX3" fmla="*/ 1009650 w 1403350"/>
              <a:gd name="connsiteY3" fmla="*/ 1219200 h 1355023"/>
              <a:gd name="connsiteX4" fmla="*/ 1270000 w 1403350"/>
              <a:gd name="connsiteY4" fmla="*/ 1212850 h 1355023"/>
              <a:gd name="connsiteX5" fmla="*/ 1276350 w 1403350"/>
              <a:gd name="connsiteY5" fmla="*/ 1155700 h 1355023"/>
              <a:gd name="connsiteX6" fmla="*/ 1282700 w 1403350"/>
              <a:gd name="connsiteY6" fmla="*/ 1098550 h 1355023"/>
              <a:gd name="connsiteX7" fmla="*/ 1314450 w 1403350"/>
              <a:gd name="connsiteY7" fmla="*/ 1060450 h 1355023"/>
              <a:gd name="connsiteX8" fmla="*/ 1327150 w 1403350"/>
              <a:gd name="connsiteY8" fmla="*/ 1041400 h 1355023"/>
              <a:gd name="connsiteX9" fmla="*/ 1339850 w 1403350"/>
              <a:gd name="connsiteY9" fmla="*/ 1016000 h 1355023"/>
              <a:gd name="connsiteX10" fmla="*/ 1352550 w 1403350"/>
              <a:gd name="connsiteY10" fmla="*/ 977900 h 1355023"/>
              <a:gd name="connsiteX11" fmla="*/ 1400968 w 1403350"/>
              <a:gd name="connsiteY11" fmla="*/ 967581 h 1355023"/>
              <a:gd name="connsiteX12" fmla="*/ 1377156 w 1403350"/>
              <a:gd name="connsiteY12" fmla="*/ 885031 h 1355023"/>
              <a:gd name="connsiteX13" fmla="*/ 1303338 w 1403350"/>
              <a:gd name="connsiteY13" fmla="*/ 866775 h 1355023"/>
              <a:gd name="connsiteX14" fmla="*/ 1257300 w 1403350"/>
              <a:gd name="connsiteY14" fmla="*/ 838200 h 1355023"/>
              <a:gd name="connsiteX15" fmla="*/ 1263650 w 1403350"/>
              <a:gd name="connsiteY15" fmla="*/ 749300 h 1355023"/>
              <a:gd name="connsiteX16" fmla="*/ 1276350 w 1403350"/>
              <a:gd name="connsiteY16" fmla="*/ 723900 h 1355023"/>
              <a:gd name="connsiteX17" fmla="*/ 1289050 w 1403350"/>
              <a:gd name="connsiteY17" fmla="*/ 723900 h 1355023"/>
              <a:gd name="connsiteX18" fmla="*/ 1393825 w 1403350"/>
              <a:gd name="connsiteY18" fmla="*/ 748507 h 1355023"/>
              <a:gd name="connsiteX19" fmla="*/ 1403350 w 1403350"/>
              <a:gd name="connsiteY19" fmla="*/ 685800 h 1355023"/>
              <a:gd name="connsiteX20" fmla="*/ 1377950 w 1403350"/>
              <a:gd name="connsiteY20" fmla="*/ 641350 h 1355023"/>
              <a:gd name="connsiteX21" fmla="*/ 1369218 w 1403350"/>
              <a:gd name="connsiteY21" fmla="*/ 602457 h 1355023"/>
              <a:gd name="connsiteX22" fmla="*/ 1345406 w 1403350"/>
              <a:gd name="connsiteY22" fmla="*/ 569119 h 1355023"/>
              <a:gd name="connsiteX23" fmla="*/ 1289844 w 1403350"/>
              <a:gd name="connsiteY23" fmla="*/ 547688 h 1355023"/>
              <a:gd name="connsiteX24" fmla="*/ 1216025 w 1403350"/>
              <a:gd name="connsiteY24" fmla="*/ 515937 h 1355023"/>
              <a:gd name="connsiteX25" fmla="*/ 1257300 w 1403350"/>
              <a:gd name="connsiteY25" fmla="*/ 450850 h 1355023"/>
              <a:gd name="connsiteX26" fmla="*/ 1263650 w 1403350"/>
              <a:gd name="connsiteY26" fmla="*/ 330200 h 1355023"/>
              <a:gd name="connsiteX27" fmla="*/ 1303337 w 1403350"/>
              <a:gd name="connsiteY27" fmla="*/ 318294 h 1355023"/>
              <a:gd name="connsiteX28" fmla="*/ 1321594 w 1403350"/>
              <a:gd name="connsiteY28" fmla="*/ 203200 h 1355023"/>
              <a:gd name="connsiteX29" fmla="*/ 1277938 w 1403350"/>
              <a:gd name="connsiteY29" fmla="*/ 173037 h 1355023"/>
              <a:gd name="connsiteX30" fmla="*/ 1266825 w 1403350"/>
              <a:gd name="connsiteY30" fmla="*/ 113506 h 1355023"/>
              <a:gd name="connsiteX31" fmla="*/ 1215232 w 1403350"/>
              <a:gd name="connsiteY31" fmla="*/ 97632 h 1355023"/>
              <a:gd name="connsiteX32" fmla="*/ 1130300 w 1403350"/>
              <a:gd name="connsiteY32" fmla="*/ 95250 h 1355023"/>
              <a:gd name="connsiteX33" fmla="*/ 1085850 w 1403350"/>
              <a:gd name="connsiteY33" fmla="*/ 44450 h 1355023"/>
              <a:gd name="connsiteX34" fmla="*/ 1009650 w 1403350"/>
              <a:gd name="connsiteY34" fmla="*/ 6350 h 1355023"/>
              <a:gd name="connsiteX35" fmla="*/ 971550 w 1403350"/>
              <a:gd name="connsiteY35" fmla="*/ 0 h 1355023"/>
              <a:gd name="connsiteX36" fmla="*/ 857250 w 1403350"/>
              <a:gd name="connsiteY36" fmla="*/ 6350 h 1355023"/>
              <a:gd name="connsiteX37" fmla="*/ 812800 w 1403350"/>
              <a:gd name="connsiteY37" fmla="*/ 19050 h 1355023"/>
              <a:gd name="connsiteX38" fmla="*/ 762000 w 1403350"/>
              <a:gd name="connsiteY38" fmla="*/ 31750 h 1355023"/>
              <a:gd name="connsiteX39" fmla="*/ 736600 w 1403350"/>
              <a:gd name="connsiteY39" fmla="*/ 44450 h 1355023"/>
              <a:gd name="connsiteX40" fmla="*/ 679450 w 1403350"/>
              <a:gd name="connsiteY40" fmla="*/ 63500 h 1355023"/>
              <a:gd name="connsiteX41" fmla="*/ 660400 w 1403350"/>
              <a:gd name="connsiteY41" fmla="*/ 76200 h 1355023"/>
              <a:gd name="connsiteX42" fmla="*/ 615950 w 1403350"/>
              <a:gd name="connsiteY42" fmla="*/ 88900 h 1355023"/>
              <a:gd name="connsiteX43" fmla="*/ 565150 w 1403350"/>
              <a:gd name="connsiteY43" fmla="*/ 114300 h 1355023"/>
              <a:gd name="connsiteX44" fmla="*/ 527050 w 1403350"/>
              <a:gd name="connsiteY44" fmla="*/ 146050 h 1355023"/>
              <a:gd name="connsiteX45" fmla="*/ 488950 w 1403350"/>
              <a:gd name="connsiteY45" fmla="*/ 171450 h 1355023"/>
              <a:gd name="connsiteX46" fmla="*/ 469900 w 1403350"/>
              <a:gd name="connsiteY46" fmla="*/ 184150 h 1355023"/>
              <a:gd name="connsiteX47" fmla="*/ 444500 w 1403350"/>
              <a:gd name="connsiteY47" fmla="*/ 209550 h 1355023"/>
              <a:gd name="connsiteX48" fmla="*/ 400050 w 1403350"/>
              <a:gd name="connsiteY48" fmla="*/ 266700 h 1355023"/>
              <a:gd name="connsiteX49" fmla="*/ 381000 w 1403350"/>
              <a:gd name="connsiteY49" fmla="*/ 311150 h 1355023"/>
              <a:gd name="connsiteX50" fmla="*/ 361950 w 1403350"/>
              <a:gd name="connsiteY50" fmla="*/ 349250 h 1355023"/>
              <a:gd name="connsiteX51" fmla="*/ 355600 w 1403350"/>
              <a:gd name="connsiteY51" fmla="*/ 374650 h 1355023"/>
              <a:gd name="connsiteX52" fmla="*/ 342900 w 1403350"/>
              <a:gd name="connsiteY52" fmla="*/ 419100 h 1355023"/>
              <a:gd name="connsiteX53" fmla="*/ 336550 w 1403350"/>
              <a:gd name="connsiteY53" fmla="*/ 450850 h 1355023"/>
              <a:gd name="connsiteX54" fmla="*/ 323850 w 1403350"/>
              <a:gd name="connsiteY54" fmla="*/ 501650 h 1355023"/>
              <a:gd name="connsiteX55" fmla="*/ 304800 w 1403350"/>
              <a:gd name="connsiteY55" fmla="*/ 539750 h 1355023"/>
              <a:gd name="connsiteX56" fmla="*/ 298450 w 1403350"/>
              <a:gd name="connsiteY56" fmla="*/ 603250 h 1355023"/>
              <a:gd name="connsiteX57" fmla="*/ 292100 w 1403350"/>
              <a:gd name="connsiteY57" fmla="*/ 622300 h 1355023"/>
              <a:gd name="connsiteX58" fmla="*/ 285750 w 1403350"/>
              <a:gd name="connsiteY58" fmla="*/ 673100 h 1355023"/>
              <a:gd name="connsiteX59" fmla="*/ 273050 w 1403350"/>
              <a:gd name="connsiteY59" fmla="*/ 730250 h 1355023"/>
              <a:gd name="connsiteX60" fmla="*/ 247650 w 1403350"/>
              <a:gd name="connsiteY60" fmla="*/ 768350 h 1355023"/>
              <a:gd name="connsiteX61" fmla="*/ 203200 w 1403350"/>
              <a:gd name="connsiteY61" fmla="*/ 812800 h 1355023"/>
              <a:gd name="connsiteX62" fmla="*/ 171450 w 1403350"/>
              <a:gd name="connsiteY62" fmla="*/ 857250 h 1355023"/>
              <a:gd name="connsiteX63" fmla="*/ 152400 w 1403350"/>
              <a:gd name="connsiteY63" fmla="*/ 869950 h 1355023"/>
              <a:gd name="connsiteX64" fmla="*/ 146050 w 1403350"/>
              <a:gd name="connsiteY64" fmla="*/ 889000 h 1355023"/>
              <a:gd name="connsiteX65" fmla="*/ 133350 w 1403350"/>
              <a:gd name="connsiteY65" fmla="*/ 908050 h 1355023"/>
              <a:gd name="connsiteX66" fmla="*/ 76200 w 1403350"/>
              <a:gd name="connsiteY66" fmla="*/ 958850 h 1355023"/>
              <a:gd name="connsiteX67" fmla="*/ 50800 w 1403350"/>
              <a:gd name="connsiteY67" fmla="*/ 971550 h 1355023"/>
              <a:gd name="connsiteX68" fmla="*/ 0 w 1403350"/>
              <a:gd name="connsiteY68" fmla="*/ 984250 h 1355023"/>
              <a:gd name="connsiteX69" fmla="*/ 31750 w 1403350"/>
              <a:gd name="connsiteY69" fmla="*/ 1035050 h 1355023"/>
              <a:gd name="connsiteX70" fmla="*/ 101600 w 1403350"/>
              <a:gd name="connsiteY70" fmla="*/ 1098550 h 1355023"/>
              <a:gd name="connsiteX71" fmla="*/ 114300 w 1403350"/>
              <a:gd name="connsiteY71" fmla="*/ 1117600 h 1355023"/>
              <a:gd name="connsiteX72" fmla="*/ 139700 w 1403350"/>
              <a:gd name="connsiteY72" fmla="*/ 1136650 h 1355023"/>
              <a:gd name="connsiteX73" fmla="*/ 203200 w 1403350"/>
              <a:gd name="connsiteY73" fmla="*/ 1187450 h 1355023"/>
              <a:gd name="connsiteX74" fmla="*/ 222250 w 1403350"/>
              <a:gd name="connsiteY74" fmla="*/ 1193800 h 1355023"/>
              <a:gd name="connsiteX75" fmla="*/ 247650 w 1403350"/>
              <a:gd name="connsiteY75" fmla="*/ 1219200 h 1355023"/>
              <a:gd name="connsiteX76" fmla="*/ 336550 w 1403350"/>
              <a:gd name="connsiteY76" fmla="*/ 1276350 h 1355023"/>
              <a:gd name="connsiteX77" fmla="*/ 381000 w 1403350"/>
              <a:gd name="connsiteY77" fmla="*/ 1301750 h 1355023"/>
              <a:gd name="connsiteX78" fmla="*/ 412750 w 1403350"/>
              <a:gd name="connsiteY78" fmla="*/ 1314450 h 1355023"/>
              <a:gd name="connsiteX79" fmla="*/ 463550 w 1403350"/>
              <a:gd name="connsiteY79" fmla="*/ 1333500 h 1355023"/>
              <a:gd name="connsiteX80" fmla="*/ 590550 w 1403350"/>
              <a:gd name="connsiteY80" fmla="*/ 1327150 h 1355023"/>
              <a:gd name="connsiteX81" fmla="*/ 628650 w 1403350"/>
              <a:gd name="connsiteY81" fmla="*/ 1314450 h 1355023"/>
              <a:gd name="connsiteX82" fmla="*/ 654050 w 1403350"/>
              <a:gd name="connsiteY82" fmla="*/ 1308100 h 1355023"/>
              <a:gd name="connsiteX83" fmla="*/ 844550 w 1403350"/>
              <a:gd name="connsiteY83" fmla="*/ 1314450 h 1355023"/>
              <a:gd name="connsiteX84" fmla="*/ 895350 w 1403350"/>
              <a:gd name="connsiteY84" fmla="*/ 1327150 h 1355023"/>
              <a:gd name="connsiteX85" fmla="*/ 920750 w 1403350"/>
              <a:gd name="connsiteY85" fmla="*/ 1333500 h 1355023"/>
              <a:gd name="connsiteX86" fmla="*/ 958850 w 1403350"/>
              <a:gd name="connsiteY86" fmla="*/ 1346200 h 1355023"/>
              <a:gd name="connsiteX87" fmla="*/ 939800 w 1403350"/>
              <a:gd name="connsiteY87" fmla="*/ 1308100 h 1355023"/>
              <a:gd name="connsiteX88" fmla="*/ 914400 w 1403350"/>
              <a:gd name="connsiteY88" fmla="*/ 1314450 h 1355023"/>
              <a:gd name="connsiteX0" fmla="*/ 914400 w 1403469"/>
              <a:gd name="connsiteY0" fmla="*/ 1314450 h 1355023"/>
              <a:gd name="connsiteX1" fmla="*/ 927100 w 1403469"/>
              <a:gd name="connsiteY1" fmla="*/ 1282700 h 1355023"/>
              <a:gd name="connsiteX2" fmla="*/ 952500 w 1403469"/>
              <a:gd name="connsiteY2" fmla="*/ 1238250 h 1355023"/>
              <a:gd name="connsiteX3" fmla="*/ 1009650 w 1403469"/>
              <a:gd name="connsiteY3" fmla="*/ 1219200 h 1355023"/>
              <a:gd name="connsiteX4" fmla="*/ 1270000 w 1403469"/>
              <a:gd name="connsiteY4" fmla="*/ 1212850 h 1355023"/>
              <a:gd name="connsiteX5" fmla="*/ 1276350 w 1403469"/>
              <a:gd name="connsiteY5" fmla="*/ 1155700 h 1355023"/>
              <a:gd name="connsiteX6" fmla="*/ 1282700 w 1403469"/>
              <a:gd name="connsiteY6" fmla="*/ 1098550 h 1355023"/>
              <a:gd name="connsiteX7" fmla="*/ 1314450 w 1403469"/>
              <a:gd name="connsiteY7" fmla="*/ 1060450 h 1355023"/>
              <a:gd name="connsiteX8" fmla="*/ 1327150 w 1403469"/>
              <a:gd name="connsiteY8" fmla="*/ 1041400 h 1355023"/>
              <a:gd name="connsiteX9" fmla="*/ 1339850 w 1403469"/>
              <a:gd name="connsiteY9" fmla="*/ 1016000 h 1355023"/>
              <a:gd name="connsiteX10" fmla="*/ 1352550 w 1403469"/>
              <a:gd name="connsiteY10" fmla="*/ 977900 h 1355023"/>
              <a:gd name="connsiteX11" fmla="*/ 1400968 w 1403469"/>
              <a:gd name="connsiteY11" fmla="*/ 967581 h 1355023"/>
              <a:gd name="connsiteX12" fmla="*/ 1386681 w 1403469"/>
              <a:gd name="connsiteY12" fmla="*/ 875506 h 1355023"/>
              <a:gd name="connsiteX13" fmla="*/ 1303338 w 1403469"/>
              <a:gd name="connsiteY13" fmla="*/ 866775 h 1355023"/>
              <a:gd name="connsiteX14" fmla="*/ 1257300 w 1403469"/>
              <a:gd name="connsiteY14" fmla="*/ 838200 h 1355023"/>
              <a:gd name="connsiteX15" fmla="*/ 1263650 w 1403469"/>
              <a:gd name="connsiteY15" fmla="*/ 749300 h 1355023"/>
              <a:gd name="connsiteX16" fmla="*/ 1276350 w 1403469"/>
              <a:gd name="connsiteY16" fmla="*/ 723900 h 1355023"/>
              <a:gd name="connsiteX17" fmla="*/ 1289050 w 1403469"/>
              <a:gd name="connsiteY17" fmla="*/ 723900 h 1355023"/>
              <a:gd name="connsiteX18" fmla="*/ 1393825 w 1403469"/>
              <a:gd name="connsiteY18" fmla="*/ 748507 h 1355023"/>
              <a:gd name="connsiteX19" fmla="*/ 1403350 w 1403469"/>
              <a:gd name="connsiteY19" fmla="*/ 685800 h 1355023"/>
              <a:gd name="connsiteX20" fmla="*/ 1377950 w 1403469"/>
              <a:gd name="connsiteY20" fmla="*/ 641350 h 1355023"/>
              <a:gd name="connsiteX21" fmla="*/ 1369218 w 1403469"/>
              <a:gd name="connsiteY21" fmla="*/ 602457 h 1355023"/>
              <a:gd name="connsiteX22" fmla="*/ 1345406 w 1403469"/>
              <a:gd name="connsiteY22" fmla="*/ 569119 h 1355023"/>
              <a:gd name="connsiteX23" fmla="*/ 1289844 w 1403469"/>
              <a:gd name="connsiteY23" fmla="*/ 547688 h 1355023"/>
              <a:gd name="connsiteX24" fmla="*/ 1216025 w 1403469"/>
              <a:gd name="connsiteY24" fmla="*/ 515937 h 1355023"/>
              <a:gd name="connsiteX25" fmla="*/ 1257300 w 1403469"/>
              <a:gd name="connsiteY25" fmla="*/ 450850 h 1355023"/>
              <a:gd name="connsiteX26" fmla="*/ 1263650 w 1403469"/>
              <a:gd name="connsiteY26" fmla="*/ 330200 h 1355023"/>
              <a:gd name="connsiteX27" fmla="*/ 1303337 w 1403469"/>
              <a:gd name="connsiteY27" fmla="*/ 318294 h 1355023"/>
              <a:gd name="connsiteX28" fmla="*/ 1321594 w 1403469"/>
              <a:gd name="connsiteY28" fmla="*/ 203200 h 1355023"/>
              <a:gd name="connsiteX29" fmla="*/ 1277938 w 1403469"/>
              <a:gd name="connsiteY29" fmla="*/ 173037 h 1355023"/>
              <a:gd name="connsiteX30" fmla="*/ 1266825 w 1403469"/>
              <a:gd name="connsiteY30" fmla="*/ 113506 h 1355023"/>
              <a:gd name="connsiteX31" fmla="*/ 1215232 w 1403469"/>
              <a:gd name="connsiteY31" fmla="*/ 97632 h 1355023"/>
              <a:gd name="connsiteX32" fmla="*/ 1130300 w 1403469"/>
              <a:gd name="connsiteY32" fmla="*/ 95250 h 1355023"/>
              <a:gd name="connsiteX33" fmla="*/ 1085850 w 1403469"/>
              <a:gd name="connsiteY33" fmla="*/ 44450 h 1355023"/>
              <a:gd name="connsiteX34" fmla="*/ 1009650 w 1403469"/>
              <a:gd name="connsiteY34" fmla="*/ 6350 h 1355023"/>
              <a:gd name="connsiteX35" fmla="*/ 971550 w 1403469"/>
              <a:gd name="connsiteY35" fmla="*/ 0 h 1355023"/>
              <a:gd name="connsiteX36" fmla="*/ 857250 w 1403469"/>
              <a:gd name="connsiteY36" fmla="*/ 6350 h 1355023"/>
              <a:gd name="connsiteX37" fmla="*/ 812800 w 1403469"/>
              <a:gd name="connsiteY37" fmla="*/ 19050 h 1355023"/>
              <a:gd name="connsiteX38" fmla="*/ 762000 w 1403469"/>
              <a:gd name="connsiteY38" fmla="*/ 31750 h 1355023"/>
              <a:gd name="connsiteX39" fmla="*/ 736600 w 1403469"/>
              <a:gd name="connsiteY39" fmla="*/ 44450 h 1355023"/>
              <a:gd name="connsiteX40" fmla="*/ 679450 w 1403469"/>
              <a:gd name="connsiteY40" fmla="*/ 63500 h 1355023"/>
              <a:gd name="connsiteX41" fmla="*/ 660400 w 1403469"/>
              <a:gd name="connsiteY41" fmla="*/ 76200 h 1355023"/>
              <a:gd name="connsiteX42" fmla="*/ 615950 w 1403469"/>
              <a:gd name="connsiteY42" fmla="*/ 88900 h 1355023"/>
              <a:gd name="connsiteX43" fmla="*/ 565150 w 1403469"/>
              <a:gd name="connsiteY43" fmla="*/ 114300 h 1355023"/>
              <a:gd name="connsiteX44" fmla="*/ 527050 w 1403469"/>
              <a:gd name="connsiteY44" fmla="*/ 146050 h 1355023"/>
              <a:gd name="connsiteX45" fmla="*/ 488950 w 1403469"/>
              <a:gd name="connsiteY45" fmla="*/ 171450 h 1355023"/>
              <a:gd name="connsiteX46" fmla="*/ 469900 w 1403469"/>
              <a:gd name="connsiteY46" fmla="*/ 184150 h 1355023"/>
              <a:gd name="connsiteX47" fmla="*/ 444500 w 1403469"/>
              <a:gd name="connsiteY47" fmla="*/ 209550 h 1355023"/>
              <a:gd name="connsiteX48" fmla="*/ 400050 w 1403469"/>
              <a:gd name="connsiteY48" fmla="*/ 266700 h 1355023"/>
              <a:gd name="connsiteX49" fmla="*/ 381000 w 1403469"/>
              <a:gd name="connsiteY49" fmla="*/ 311150 h 1355023"/>
              <a:gd name="connsiteX50" fmla="*/ 361950 w 1403469"/>
              <a:gd name="connsiteY50" fmla="*/ 349250 h 1355023"/>
              <a:gd name="connsiteX51" fmla="*/ 355600 w 1403469"/>
              <a:gd name="connsiteY51" fmla="*/ 374650 h 1355023"/>
              <a:gd name="connsiteX52" fmla="*/ 342900 w 1403469"/>
              <a:gd name="connsiteY52" fmla="*/ 419100 h 1355023"/>
              <a:gd name="connsiteX53" fmla="*/ 336550 w 1403469"/>
              <a:gd name="connsiteY53" fmla="*/ 450850 h 1355023"/>
              <a:gd name="connsiteX54" fmla="*/ 323850 w 1403469"/>
              <a:gd name="connsiteY54" fmla="*/ 501650 h 1355023"/>
              <a:gd name="connsiteX55" fmla="*/ 304800 w 1403469"/>
              <a:gd name="connsiteY55" fmla="*/ 539750 h 1355023"/>
              <a:gd name="connsiteX56" fmla="*/ 298450 w 1403469"/>
              <a:gd name="connsiteY56" fmla="*/ 603250 h 1355023"/>
              <a:gd name="connsiteX57" fmla="*/ 292100 w 1403469"/>
              <a:gd name="connsiteY57" fmla="*/ 622300 h 1355023"/>
              <a:gd name="connsiteX58" fmla="*/ 285750 w 1403469"/>
              <a:gd name="connsiteY58" fmla="*/ 673100 h 1355023"/>
              <a:gd name="connsiteX59" fmla="*/ 273050 w 1403469"/>
              <a:gd name="connsiteY59" fmla="*/ 730250 h 1355023"/>
              <a:gd name="connsiteX60" fmla="*/ 247650 w 1403469"/>
              <a:gd name="connsiteY60" fmla="*/ 768350 h 1355023"/>
              <a:gd name="connsiteX61" fmla="*/ 203200 w 1403469"/>
              <a:gd name="connsiteY61" fmla="*/ 812800 h 1355023"/>
              <a:gd name="connsiteX62" fmla="*/ 171450 w 1403469"/>
              <a:gd name="connsiteY62" fmla="*/ 857250 h 1355023"/>
              <a:gd name="connsiteX63" fmla="*/ 152400 w 1403469"/>
              <a:gd name="connsiteY63" fmla="*/ 869950 h 1355023"/>
              <a:gd name="connsiteX64" fmla="*/ 146050 w 1403469"/>
              <a:gd name="connsiteY64" fmla="*/ 889000 h 1355023"/>
              <a:gd name="connsiteX65" fmla="*/ 133350 w 1403469"/>
              <a:gd name="connsiteY65" fmla="*/ 908050 h 1355023"/>
              <a:gd name="connsiteX66" fmla="*/ 76200 w 1403469"/>
              <a:gd name="connsiteY66" fmla="*/ 958850 h 1355023"/>
              <a:gd name="connsiteX67" fmla="*/ 50800 w 1403469"/>
              <a:gd name="connsiteY67" fmla="*/ 971550 h 1355023"/>
              <a:gd name="connsiteX68" fmla="*/ 0 w 1403469"/>
              <a:gd name="connsiteY68" fmla="*/ 984250 h 1355023"/>
              <a:gd name="connsiteX69" fmla="*/ 31750 w 1403469"/>
              <a:gd name="connsiteY69" fmla="*/ 1035050 h 1355023"/>
              <a:gd name="connsiteX70" fmla="*/ 101600 w 1403469"/>
              <a:gd name="connsiteY70" fmla="*/ 1098550 h 1355023"/>
              <a:gd name="connsiteX71" fmla="*/ 114300 w 1403469"/>
              <a:gd name="connsiteY71" fmla="*/ 1117600 h 1355023"/>
              <a:gd name="connsiteX72" fmla="*/ 139700 w 1403469"/>
              <a:gd name="connsiteY72" fmla="*/ 1136650 h 1355023"/>
              <a:gd name="connsiteX73" fmla="*/ 203200 w 1403469"/>
              <a:gd name="connsiteY73" fmla="*/ 1187450 h 1355023"/>
              <a:gd name="connsiteX74" fmla="*/ 222250 w 1403469"/>
              <a:gd name="connsiteY74" fmla="*/ 1193800 h 1355023"/>
              <a:gd name="connsiteX75" fmla="*/ 247650 w 1403469"/>
              <a:gd name="connsiteY75" fmla="*/ 1219200 h 1355023"/>
              <a:gd name="connsiteX76" fmla="*/ 336550 w 1403469"/>
              <a:gd name="connsiteY76" fmla="*/ 1276350 h 1355023"/>
              <a:gd name="connsiteX77" fmla="*/ 381000 w 1403469"/>
              <a:gd name="connsiteY77" fmla="*/ 1301750 h 1355023"/>
              <a:gd name="connsiteX78" fmla="*/ 412750 w 1403469"/>
              <a:gd name="connsiteY78" fmla="*/ 1314450 h 1355023"/>
              <a:gd name="connsiteX79" fmla="*/ 463550 w 1403469"/>
              <a:gd name="connsiteY79" fmla="*/ 1333500 h 1355023"/>
              <a:gd name="connsiteX80" fmla="*/ 590550 w 1403469"/>
              <a:gd name="connsiteY80" fmla="*/ 1327150 h 1355023"/>
              <a:gd name="connsiteX81" fmla="*/ 628650 w 1403469"/>
              <a:gd name="connsiteY81" fmla="*/ 1314450 h 1355023"/>
              <a:gd name="connsiteX82" fmla="*/ 654050 w 1403469"/>
              <a:gd name="connsiteY82" fmla="*/ 1308100 h 1355023"/>
              <a:gd name="connsiteX83" fmla="*/ 844550 w 1403469"/>
              <a:gd name="connsiteY83" fmla="*/ 1314450 h 1355023"/>
              <a:gd name="connsiteX84" fmla="*/ 895350 w 1403469"/>
              <a:gd name="connsiteY84" fmla="*/ 1327150 h 1355023"/>
              <a:gd name="connsiteX85" fmla="*/ 920750 w 1403469"/>
              <a:gd name="connsiteY85" fmla="*/ 1333500 h 1355023"/>
              <a:gd name="connsiteX86" fmla="*/ 958850 w 1403469"/>
              <a:gd name="connsiteY86" fmla="*/ 1346200 h 1355023"/>
              <a:gd name="connsiteX87" fmla="*/ 939800 w 1403469"/>
              <a:gd name="connsiteY87" fmla="*/ 1308100 h 1355023"/>
              <a:gd name="connsiteX88" fmla="*/ 914400 w 1403469"/>
              <a:gd name="connsiteY88" fmla="*/ 1314450 h 1355023"/>
              <a:gd name="connsiteX0" fmla="*/ 914400 w 1403350"/>
              <a:gd name="connsiteY0" fmla="*/ 1314450 h 1355023"/>
              <a:gd name="connsiteX1" fmla="*/ 927100 w 1403350"/>
              <a:gd name="connsiteY1" fmla="*/ 1282700 h 1355023"/>
              <a:gd name="connsiteX2" fmla="*/ 952500 w 1403350"/>
              <a:gd name="connsiteY2" fmla="*/ 1238250 h 1355023"/>
              <a:gd name="connsiteX3" fmla="*/ 1009650 w 1403350"/>
              <a:gd name="connsiteY3" fmla="*/ 1219200 h 1355023"/>
              <a:gd name="connsiteX4" fmla="*/ 1270000 w 1403350"/>
              <a:gd name="connsiteY4" fmla="*/ 1212850 h 1355023"/>
              <a:gd name="connsiteX5" fmla="*/ 1276350 w 1403350"/>
              <a:gd name="connsiteY5" fmla="*/ 1155700 h 1355023"/>
              <a:gd name="connsiteX6" fmla="*/ 1282700 w 1403350"/>
              <a:gd name="connsiteY6" fmla="*/ 1098550 h 1355023"/>
              <a:gd name="connsiteX7" fmla="*/ 1314450 w 1403350"/>
              <a:gd name="connsiteY7" fmla="*/ 1060450 h 1355023"/>
              <a:gd name="connsiteX8" fmla="*/ 1327150 w 1403350"/>
              <a:gd name="connsiteY8" fmla="*/ 1041400 h 1355023"/>
              <a:gd name="connsiteX9" fmla="*/ 1339850 w 1403350"/>
              <a:gd name="connsiteY9" fmla="*/ 1016000 h 1355023"/>
              <a:gd name="connsiteX10" fmla="*/ 1383506 w 1403350"/>
              <a:gd name="connsiteY10" fmla="*/ 1008856 h 1355023"/>
              <a:gd name="connsiteX11" fmla="*/ 1400968 w 1403350"/>
              <a:gd name="connsiteY11" fmla="*/ 967581 h 1355023"/>
              <a:gd name="connsiteX12" fmla="*/ 1386681 w 1403350"/>
              <a:gd name="connsiteY12" fmla="*/ 875506 h 1355023"/>
              <a:gd name="connsiteX13" fmla="*/ 1303338 w 1403350"/>
              <a:gd name="connsiteY13" fmla="*/ 866775 h 1355023"/>
              <a:gd name="connsiteX14" fmla="*/ 1257300 w 1403350"/>
              <a:gd name="connsiteY14" fmla="*/ 838200 h 1355023"/>
              <a:gd name="connsiteX15" fmla="*/ 1263650 w 1403350"/>
              <a:gd name="connsiteY15" fmla="*/ 749300 h 1355023"/>
              <a:gd name="connsiteX16" fmla="*/ 1276350 w 1403350"/>
              <a:gd name="connsiteY16" fmla="*/ 723900 h 1355023"/>
              <a:gd name="connsiteX17" fmla="*/ 1289050 w 1403350"/>
              <a:gd name="connsiteY17" fmla="*/ 723900 h 1355023"/>
              <a:gd name="connsiteX18" fmla="*/ 1393825 w 1403350"/>
              <a:gd name="connsiteY18" fmla="*/ 748507 h 1355023"/>
              <a:gd name="connsiteX19" fmla="*/ 1403350 w 1403350"/>
              <a:gd name="connsiteY19" fmla="*/ 685800 h 1355023"/>
              <a:gd name="connsiteX20" fmla="*/ 1377950 w 1403350"/>
              <a:gd name="connsiteY20" fmla="*/ 641350 h 1355023"/>
              <a:gd name="connsiteX21" fmla="*/ 1369218 w 1403350"/>
              <a:gd name="connsiteY21" fmla="*/ 602457 h 1355023"/>
              <a:gd name="connsiteX22" fmla="*/ 1345406 w 1403350"/>
              <a:gd name="connsiteY22" fmla="*/ 569119 h 1355023"/>
              <a:gd name="connsiteX23" fmla="*/ 1289844 w 1403350"/>
              <a:gd name="connsiteY23" fmla="*/ 547688 h 1355023"/>
              <a:gd name="connsiteX24" fmla="*/ 1216025 w 1403350"/>
              <a:gd name="connsiteY24" fmla="*/ 515937 h 1355023"/>
              <a:gd name="connsiteX25" fmla="*/ 1257300 w 1403350"/>
              <a:gd name="connsiteY25" fmla="*/ 450850 h 1355023"/>
              <a:gd name="connsiteX26" fmla="*/ 1263650 w 1403350"/>
              <a:gd name="connsiteY26" fmla="*/ 330200 h 1355023"/>
              <a:gd name="connsiteX27" fmla="*/ 1303337 w 1403350"/>
              <a:gd name="connsiteY27" fmla="*/ 318294 h 1355023"/>
              <a:gd name="connsiteX28" fmla="*/ 1321594 w 1403350"/>
              <a:gd name="connsiteY28" fmla="*/ 203200 h 1355023"/>
              <a:gd name="connsiteX29" fmla="*/ 1277938 w 1403350"/>
              <a:gd name="connsiteY29" fmla="*/ 173037 h 1355023"/>
              <a:gd name="connsiteX30" fmla="*/ 1266825 w 1403350"/>
              <a:gd name="connsiteY30" fmla="*/ 113506 h 1355023"/>
              <a:gd name="connsiteX31" fmla="*/ 1215232 w 1403350"/>
              <a:gd name="connsiteY31" fmla="*/ 97632 h 1355023"/>
              <a:gd name="connsiteX32" fmla="*/ 1130300 w 1403350"/>
              <a:gd name="connsiteY32" fmla="*/ 95250 h 1355023"/>
              <a:gd name="connsiteX33" fmla="*/ 1085850 w 1403350"/>
              <a:gd name="connsiteY33" fmla="*/ 44450 h 1355023"/>
              <a:gd name="connsiteX34" fmla="*/ 1009650 w 1403350"/>
              <a:gd name="connsiteY34" fmla="*/ 6350 h 1355023"/>
              <a:gd name="connsiteX35" fmla="*/ 971550 w 1403350"/>
              <a:gd name="connsiteY35" fmla="*/ 0 h 1355023"/>
              <a:gd name="connsiteX36" fmla="*/ 857250 w 1403350"/>
              <a:gd name="connsiteY36" fmla="*/ 6350 h 1355023"/>
              <a:gd name="connsiteX37" fmla="*/ 812800 w 1403350"/>
              <a:gd name="connsiteY37" fmla="*/ 19050 h 1355023"/>
              <a:gd name="connsiteX38" fmla="*/ 762000 w 1403350"/>
              <a:gd name="connsiteY38" fmla="*/ 31750 h 1355023"/>
              <a:gd name="connsiteX39" fmla="*/ 736600 w 1403350"/>
              <a:gd name="connsiteY39" fmla="*/ 44450 h 1355023"/>
              <a:gd name="connsiteX40" fmla="*/ 679450 w 1403350"/>
              <a:gd name="connsiteY40" fmla="*/ 63500 h 1355023"/>
              <a:gd name="connsiteX41" fmla="*/ 660400 w 1403350"/>
              <a:gd name="connsiteY41" fmla="*/ 76200 h 1355023"/>
              <a:gd name="connsiteX42" fmla="*/ 615950 w 1403350"/>
              <a:gd name="connsiteY42" fmla="*/ 88900 h 1355023"/>
              <a:gd name="connsiteX43" fmla="*/ 565150 w 1403350"/>
              <a:gd name="connsiteY43" fmla="*/ 114300 h 1355023"/>
              <a:gd name="connsiteX44" fmla="*/ 527050 w 1403350"/>
              <a:gd name="connsiteY44" fmla="*/ 146050 h 1355023"/>
              <a:gd name="connsiteX45" fmla="*/ 488950 w 1403350"/>
              <a:gd name="connsiteY45" fmla="*/ 171450 h 1355023"/>
              <a:gd name="connsiteX46" fmla="*/ 469900 w 1403350"/>
              <a:gd name="connsiteY46" fmla="*/ 184150 h 1355023"/>
              <a:gd name="connsiteX47" fmla="*/ 444500 w 1403350"/>
              <a:gd name="connsiteY47" fmla="*/ 209550 h 1355023"/>
              <a:gd name="connsiteX48" fmla="*/ 400050 w 1403350"/>
              <a:gd name="connsiteY48" fmla="*/ 266700 h 1355023"/>
              <a:gd name="connsiteX49" fmla="*/ 381000 w 1403350"/>
              <a:gd name="connsiteY49" fmla="*/ 311150 h 1355023"/>
              <a:gd name="connsiteX50" fmla="*/ 361950 w 1403350"/>
              <a:gd name="connsiteY50" fmla="*/ 349250 h 1355023"/>
              <a:gd name="connsiteX51" fmla="*/ 355600 w 1403350"/>
              <a:gd name="connsiteY51" fmla="*/ 374650 h 1355023"/>
              <a:gd name="connsiteX52" fmla="*/ 342900 w 1403350"/>
              <a:gd name="connsiteY52" fmla="*/ 419100 h 1355023"/>
              <a:gd name="connsiteX53" fmla="*/ 336550 w 1403350"/>
              <a:gd name="connsiteY53" fmla="*/ 450850 h 1355023"/>
              <a:gd name="connsiteX54" fmla="*/ 323850 w 1403350"/>
              <a:gd name="connsiteY54" fmla="*/ 501650 h 1355023"/>
              <a:gd name="connsiteX55" fmla="*/ 304800 w 1403350"/>
              <a:gd name="connsiteY55" fmla="*/ 539750 h 1355023"/>
              <a:gd name="connsiteX56" fmla="*/ 298450 w 1403350"/>
              <a:gd name="connsiteY56" fmla="*/ 603250 h 1355023"/>
              <a:gd name="connsiteX57" fmla="*/ 292100 w 1403350"/>
              <a:gd name="connsiteY57" fmla="*/ 622300 h 1355023"/>
              <a:gd name="connsiteX58" fmla="*/ 285750 w 1403350"/>
              <a:gd name="connsiteY58" fmla="*/ 673100 h 1355023"/>
              <a:gd name="connsiteX59" fmla="*/ 273050 w 1403350"/>
              <a:gd name="connsiteY59" fmla="*/ 730250 h 1355023"/>
              <a:gd name="connsiteX60" fmla="*/ 247650 w 1403350"/>
              <a:gd name="connsiteY60" fmla="*/ 768350 h 1355023"/>
              <a:gd name="connsiteX61" fmla="*/ 203200 w 1403350"/>
              <a:gd name="connsiteY61" fmla="*/ 812800 h 1355023"/>
              <a:gd name="connsiteX62" fmla="*/ 171450 w 1403350"/>
              <a:gd name="connsiteY62" fmla="*/ 857250 h 1355023"/>
              <a:gd name="connsiteX63" fmla="*/ 152400 w 1403350"/>
              <a:gd name="connsiteY63" fmla="*/ 869950 h 1355023"/>
              <a:gd name="connsiteX64" fmla="*/ 146050 w 1403350"/>
              <a:gd name="connsiteY64" fmla="*/ 889000 h 1355023"/>
              <a:gd name="connsiteX65" fmla="*/ 133350 w 1403350"/>
              <a:gd name="connsiteY65" fmla="*/ 908050 h 1355023"/>
              <a:gd name="connsiteX66" fmla="*/ 76200 w 1403350"/>
              <a:gd name="connsiteY66" fmla="*/ 958850 h 1355023"/>
              <a:gd name="connsiteX67" fmla="*/ 50800 w 1403350"/>
              <a:gd name="connsiteY67" fmla="*/ 971550 h 1355023"/>
              <a:gd name="connsiteX68" fmla="*/ 0 w 1403350"/>
              <a:gd name="connsiteY68" fmla="*/ 984250 h 1355023"/>
              <a:gd name="connsiteX69" fmla="*/ 31750 w 1403350"/>
              <a:gd name="connsiteY69" fmla="*/ 1035050 h 1355023"/>
              <a:gd name="connsiteX70" fmla="*/ 101600 w 1403350"/>
              <a:gd name="connsiteY70" fmla="*/ 1098550 h 1355023"/>
              <a:gd name="connsiteX71" fmla="*/ 114300 w 1403350"/>
              <a:gd name="connsiteY71" fmla="*/ 1117600 h 1355023"/>
              <a:gd name="connsiteX72" fmla="*/ 139700 w 1403350"/>
              <a:gd name="connsiteY72" fmla="*/ 1136650 h 1355023"/>
              <a:gd name="connsiteX73" fmla="*/ 203200 w 1403350"/>
              <a:gd name="connsiteY73" fmla="*/ 1187450 h 1355023"/>
              <a:gd name="connsiteX74" fmla="*/ 222250 w 1403350"/>
              <a:gd name="connsiteY74" fmla="*/ 1193800 h 1355023"/>
              <a:gd name="connsiteX75" fmla="*/ 247650 w 1403350"/>
              <a:gd name="connsiteY75" fmla="*/ 1219200 h 1355023"/>
              <a:gd name="connsiteX76" fmla="*/ 336550 w 1403350"/>
              <a:gd name="connsiteY76" fmla="*/ 1276350 h 1355023"/>
              <a:gd name="connsiteX77" fmla="*/ 381000 w 1403350"/>
              <a:gd name="connsiteY77" fmla="*/ 1301750 h 1355023"/>
              <a:gd name="connsiteX78" fmla="*/ 412750 w 1403350"/>
              <a:gd name="connsiteY78" fmla="*/ 1314450 h 1355023"/>
              <a:gd name="connsiteX79" fmla="*/ 463550 w 1403350"/>
              <a:gd name="connsiteY79" fmla="*/ 1333500 h 1355023"/>
              <a:gd name="connsiteX80" fmla="*/ 590550 w 1403350"/>
              <a:gd name="connsiteY80" fmla="*/ 1327150 h 1355023"/>
              <a:gd name="connsiteX81" fmla="*/ 628650 w 1403350"/>
              <a:gd name="connsiteY81" fmla="*/ 1314450 h 1355023"/>
              <a:gd name="connsiteX82" fmla="*/ 654050 w 1403350"/>
              <a:gd name="connsiteY82" fmla="*/ 1308100 h 1355023"/>
              <a:gd name="connsiteX83" fmla="*/ 844550 w 1403350"/>
              <a:gd name="connsiteY83" fmla="*/ 1314450 h 1355023"/>
              <a:gd name="connsiteX84" fmla="*/ 895350 w 1403350"/>
              <a:gd name="connsiteY84" fmla="*/ 1327150 h 1355023"/>
              <a:gd name="connsiteX85" fmla="*/ 920750 w 1403350"/>
              <a:gd name="connsiteY85" fmla="*/ 1333500 h 1355023"/>
              <a:gd name="connsiteX86" fmla="*/ 958850 w 1403350"/>
              <a:gd name="connsiteY86" fmla="*/ 1346200 h 1355023"/>
              <a:gd name="connsiteX87" fmla="*/ 939800 w 1403350"/>
              <a:gd name="connsiteY87" fmla="*/ 1308100 h 1355023"/>
              <a:gd name="connsiteX88" fmla="*/ 914400 w 1403350"/>
              <a:gd name="connsiteY88" fmla="*/ 1314450 h 1355023"/>
              <a:gd name="connsiteX0" fmla="*/ 914400 w 1403350"/>
              <a:gd name="connsiteY0" fmla="*/ 1314450 h 1355023"/>
              <a:gd name="connsiteX1" fmla="*/ 927100 w 1403350"/>
              <a:gd name="connsiteY1" fmla="*/ 1282700 h 1355023"/>
              <a:gd name="connsiteX2" fmla="*/ 952500 w 1403350"/>
              <a:gd name="connsiteY2" fmla="*/ 1238250 h 1355023"/>
              <a:gd name="connsiteX3" fmla="*/ 1107281 w 1403350"/>
              <a:gd name="connsiteY3" fmla="*/ 1252538 h 1355023"/>
              <a:gd name="connsiteX4" fmla="*/ 1270000 w 1403350"/>
              <a:gd name="connsiteY4" fmla="*/ 1212850 h 1355023"/>
              <a:gd name="connsiteX5" fmla="*/ 1276350 w 1403350"/>
              <a:gd name="connsiteY5" fmla="*/ 1155700 h 1355023"/>
              <a:gd name="connsiteX6" fmla="*/ 1282700 w 1403350"/>
              <a:gd name="connsiteY6" fmla="*/ 1098550 h 1355023"/>
              <a:gd name="connsiteX7" fmla="*/ 1314450 w 1403350"/>
              <a:gd name="connsiteY7" fmla="*/ 1060450 h 1355023"/>
              <a:gd name="connsiteX8" fmla="*/ 1327150 w 1403350"/>
              <a:gd name="connsiteY8" fmla="*/ 1041400 h 1355023"/>
              <a:gd name="connsiteX9" fmla="*/ 1339850 w 1403350"/>
              <a:gd name="connsiteY9" fmla="*/ 1016000 h 1355023"/>
              <a:gd name="connsiteX10" fmla="*/ 1383506 w 1403350"/>
              <a:gd name="connsiteY10" fmla="*/ 1008856 h 1355023"/>
              <a:gd name="connsiteX11" fmla="*/ 1400968 w 1403350"/>
              <a:gd name="connsiteY11" fmla="*/ 967581 h 1355023"/>
              <a:gd name="connsiteX12" fmla="*/ 1386681 w 1403350"/>
              <a:gd name="connsiteY12" fmla="*/ 875506 h 1355023"/>
              <a:gd name="connsiteX13" fmla="*/ 1303338 w 1403350"/>
              <a:gd name="connsiteY13" fmla="*/ 866775 h 1355023"/>
              <a:gd name="connsiteX14" fmla="*/ 1257300 w 1403350"/>
              <a:gd name="connsiteY14" fmla="*/ 838200 h 1355023"/>
              <a:gd name="connsiteX15" fmla="*/ 1263650 w 1403350"/>
              <a:gd name="connsiteY15" fmla="*/ 749300 h 1355023"/>
              <a:gd name="connsiteX16" fmla="*/ 1276350 w 1403350"/>
              <a:gd name="connsiteY16" fmla="*/ 723900 h 1355023"/>
              <a:gd name="connsiteX17" fmla="*/ 1289050 w 1403350"/>
              <a:gd name="connsiteY17" fmla="*/ 723900 h 1355023"/>
              <a:gd name="connsiteX18" fmla="*/ 1393825 w 1403350"/>
              <a:gd name="connsiteY18" fmla="*/ 748507 h 1355023"/>
              <a:gd name="connsiteX19" fmla="*/ 1403350 w 1403350"/>
              <a:gd name="connsiteY19" fmla="*/ 685800 h 1355023"/>
              <a:gd name="connsiteX20" fmla="*/ 1377950 w 1403350"/>
              <a:gd name="connsiteY20" fmla="*/ 641350 h 1355023"/>
              <a:gd name="connsiteX21" fmla="*/ 1369218 w 1403350"/>
              <a:gd name="connsiteY21" fmla="*/ 602457 h 1355023"/>
              <a:gd name="connsiteX22" fmla="*/ 1345406 w 1403350"/>
              <a:gd name="connsiteY22" fmla="*/ 569119 h 1355023"/>
              <a:gd name="connsiteX23" fmla="*/ 1289844 w 1403350"/>
              <a:gd name="connsiteY23" fmla="*/ 547688 h 1355023"/>
              <a:gd name="connsiteX24" fmla="*/ 1216025 w 1403350"/>
              <a:gd name="connsiteY24" fmla="*/ 515937 h 1355023"/>
              <a:gd name="connsiteX25" fmla="*/ 1257300 w 1403350"/>
              <a:gd name="connsiteY25" fmla="*/ 450850 h 1355023"/>
              <a:gd name="connsiteX26" fmla="*/ 1263650 w 1403350"/>
              <a:gd name="connsiteY26" fmla="*/ 330200 h 1355023"/>
              <a:gd name="connsiteX27" fmla="*/ 1303337 w 1403350"/>
              <a:gd name="connsiteY27" fmla="*/ 318294 h 1355023"/>
              <a:gd name="connsiteX28" fmla="*/ 1321594 w 1403350"/>
              <a:gd name="connsiteY28" fmla="*/ 203200 h 1355023"/>
              <a:gd name="connsiteX29" fmla="*/ 1277938 w 1403350"/>
              <a:gd name="connsiteY29" fmla="*/ 173037 h 1355023"/>
              <a:gd name="connsiteX30" fmla="*/ 1266825 w 1403350"/>
              <a:gd name="connsiteY30" fmla="*/ 113506 h 1355023"/>
              <a:gd name="connsiteX31" fmla="*/ 1215232 w 1403350"/>
              <a:gd name="connsiteY31" fmla="*/ 97632 h 1355023"/>
              <a:gd name="connsiteX32" fmla="*/ 1130300 w 1403350"/>
              <a:gd name="connsiteY32" fmla="*/ 95250 h 1355023"/>
              <a:gd name="connsiteX33" fmla="*/ 1085850 w 1403350"/>
              <a:gd name="connsiteY33" fmla="*/ 44450 h 1355023"/>
              <a:gd name="connsiteX34" fmla="*/ 1009650 w 1403350"/>
              <a:gd name="connsiteY34" fmla="*/ 6350 h 1355023"/>
              <a:gd name="connsiteX35" fmla="*/ 971550 w 1403350"/>
              <a:gd name="connsiteY35" fmla="*/ 0 h 1355023"/>
              <a:gd name="connsiteX36" fmla="*/ 857250 w 1403350"/>
              <a:gd name="connsiteY36" fmla="*/ 6350 h 1355023"/>
              <a:gd name="connsiteX37" fmla="*/ 812800 w 1403350"/>
              <a:gd name="connsiteY37" fmla="*/ 19050 h 1355023"/>
              <a:gd name="connsiteX38" fmla="*/ 762000 w 1403350"/>
              <a:gd name="connsiteY38" fmla="*/ 31750 h 1355023"/>
              <a:gd name="connsiteX39" fmla="*/ 736600 w 1403350"/>
              <a:gd name="connsiteY39" fmla="*/ 44450 h 1355023"/>
              <a:gd name="connsiteX40" fmla="*/ 679450 w 1403350"/>
              <a:gd name="connsiteY40" fmla="*/ 63500 h 1355023"/>
              <a:gd name="connsiteX41" fmla="*/ 660400 w 1403350"/>
              <a:gd name="connsiteY41" fmla="*/ 76200 h 1355023"/>
              <a:gd name="connsiteX42" fmla="*/ 615950 w 1403350"/>
              <a:gd name="connsiteY42" fmla="*/ 88900 h 1355023"/>
              <a:gd name="connsiteX43" fmla="*/ 565150 w 1403350"/>
              <a:gd name="connsiteY43" fmla="*/ 114300 h 1355023"/>
              <a:gd name="connsiteX44" fmla="*/ 527050 w 1403350"/>
              <a:gd name="connsiteY44" fmla="*/ 146050 h 1355023"/>
              <a:gd name="connsiteX45" fmla="*/ 488950 w 1403350"/>
              <a:gd name="connsiteY45" fmla="*/ 171450 h 1355023"/>
              <a:gd name="connsiteX46" fmla="*/ 469900 w 1403350"/>
              <a:gd name="connsiteY46" fmla="*/ 184150 h 1355023"/>
              <a:gd name="connsiteX47" fmla="*/ 444500 w 1403350"/>
              <a:gd name="connsiteY47" fmla="*/ 209550 h 1355023"/>
              <a:gd name="connsiteX48" fmla="*/ 400050 w 1403350"/>
              <a:gd name="connsiteY48" fmla="*/ 266700 h 1355023"/>
              <a:gd name="connsiteX49" fmla="*/ 381000 w 1403350"/>
              <a:gd name="connsiteY49" fmla="*/ 311150 h 1355023"/>
              <a:gd name="connsiteX50" fmla="*/ 361950 w 1403350"/>
              <a:gd name="connsiteY50" fmla="*/ 349250 h 1355023"/>
              <a:gd name="connsiteX51" fmla="*/ 355600 w 1403350"/>
              <a:gd name="connsiteY51" fmla="*/ 374650 h 1355023"/>
              <a:gd name="connsiteX52" fmla="*/ 342900 w 1403350"/>
              <a:gd name="connsiteY52" fmla="*/ 419100 h 1355023"/>
              <a:gd name="connsiteX53" fmla="*/ 336550 w 1403350"/>
              <a:gd name="connsiteY53" fmla="*/ 450850 h 1355023"/>
              <a:gd name="connsiteX54" fmla="*/ 323850 w 1403350"/>
              <a:gd name="connsiteY54" fmla="*/ 501650 h 1355023"/>
              <a:gd name="connsiteX55" fmla="*/ 304800 w 1403350"/>
              <a:gd name="connsiteY55" fmla="*/ 539750 h 1355023"/>
              <a:gd name="connsiteX56" fmla="*/ 298450 w 1403350"/>
              <a:gd name="connsiteY56" fmla="*/ 603250 h 1355023"/>
              <a:gd name="connsiteX57" fmla="*/ 292100 w 1403350"/>
              <a:gd name="connsiteY57" fmla="*/ 622300 h 1355023"/>
              <a:gd name="connsiteX58" fmla="*/ 285750 w 1403350"/>
              <a:gd name="connsiteY58" fmla="*/ 673100 h 1355023"/>
              <a:gd name="connsiteX59" fmla="*/ 273050 w 1403350"/>
              <a:gd name="connsiteY59" fmla="*/ 730250 h 1355023"/>
              <a:gd name="connsiteX60" fmla="*/ 247650 w 1403350"/>
              <a:gd name="connsiteY60" fmla="*/ 768350 h 1355023"/>
              <a:gd name="connsiteX61" fmla="*/ 203200 w 1403350"/>
              <a:gd name="connsiteY61" fmla="*/ 812800 h 1355023"/>
              <a:gd name="connsiteX62" fmla="*/ 171450 w 1403350"/>
              <a:gd name="connsiteY62" fmla="*/ 857250 h 1355023"/>
              <a:gd name="connsiteX63" fmla="*/ 152400 w 1403350"/>
              <a:gd name="connsiteY63" fmla="*/ 869950 h 1355023"/>
              <a:gd name="connsiteX64" fmla="*/ 146050 w 1403350"/>
              <a:gd name="connsiteY64" fmla="*/ 889000 h 1355023"/>
              <a:gd name="connsiteX65" fmla="*/ 133350 w 1403350"/>
              <a:gd name="connsiteY65" fmla="*/ 908050 h 1355023"/>
              <a:gd name="connsiteX66" fmla="*/ 76200 w 1403350"/>
              <a:gd name="connsiteY66" fmla="*/ 958850 h 1355023"/>
              <a:gd name="connsiteX67" fmla="*/ 50800 w 1403350"/>
              <a:gd name="connsiteY67" fmla="*/ 971550 h 1355023"/>
              <a:gd name="connsiteX68" fmla="*/ 0 w 1403350"/>
              <a:gd name="connsiteY68" fmla="*/ 984250 h 1355023"/>
              <a:gd name="connsiteX69" fmla="*/ 31750 w 1403350"/>
              <a:gd name="connsiteY69" fmla="*/ 1035050 h 1355023"/>
              <a:gd name="connsiteX70" fmla="*/ 101600 w 1403350"/>
              <a:gd name="connsiteY70" fmla="*/ 1098550 h 1355023"/>
              <a:gd name="connsiteX71" fmla="*/ 114300 w 1403350"/>
              <a:gd name="connsiteY71" fmla="*/ 1117600 h 1355023"/>
              <a:gd name="connsiteX72" fmla="*/ 139700 w 1403350"/>
              <a:gd name="connsiteY72" fmla="*/ 1136650 h 1355023"/>
              <a:gd name="connsiteX73" fmla="*/ 203200 w 1403350"/>
              <a:gd name="connsiteY73" fmla="*/ 1187450 h 1355023"/>
              <a:gd name="connsiteX74" fmla="*/ 222250 w 1403350"/>
              <a:gd name="connsiteY74" fmla="*/ 1193800 h 1355023"/>
              <a:gd name="connsiteX75" fmla="*/ 247650 w 1403350"/>
              <a:gd name="connsiteY75" fmla="*/ 1219200 h 1355023"/>
              <a:gd name="connsiteX76" fmla="*/ 336550 w 1403350"/>
              <a:gd name="connsiteY76" fmla="*/ 1276350 h 1355023"/>
              <a:gd name="connsiteX77" fmla="*/ 381000 w 1403350"/>
              <a:gd name="connsiteY77" fmla="*/ 1301750 h 1355023"/>
              <a:gd name="connsiteX78" fmla="*/ 412750 w 1403350"/>
              <a:gd name="connsiteY78" fmla="*/ 1314450 h 1355023"/>
              <a:gd name="connsiteX79" fmla="*/ 463550 w 1403350"/>
              <a:gd name="connsiteY79" fmla="*/ 1333500 h 1355023"/>
              <a:gd name="connsiteX80" fmla="*/ 590550 w 1403350"/>
              <a:gd name="connsiteY80" fmla="*/ 1327150 h 1355023"/>
              <a:gd name="connsiteX81" fmla="*/ 628650 w 1403350"/>
              <a:gd name="connsiteY81" fmla="*/ 1314450 h 1355023"/>
              <a:gd name="connsiteX82" fmla="*/ 654050 w 1403350"/>
              <a:gd name="connsiteY82" fmla="*/ 1308100 h 1355023"/>
              <a:gd name="connsiteX83" fmla="*/ 844550 w 1403350"/>
              <a:gd name="connsiteY83" fmla="*/ 1314450 h 1355023"/>
              <a:gd name="connsiteX84" fmla="*/ 895350 w 1403350"/>
              <a:gd name="connsiteY84" fmla="*/ 1327150 h 1355023"/>
              <a:gd name="connsiteX85" fmla="*/ 920750 w 1403350"/>
              <a:gd name="connsiteY85" fmla="*/ 1333500 h 1355023"/>
              <a:gd name="connsiteX86" fmla="*/ 958850 w 1403350"/>
              <a:gd name="connsiteY86" fmla="*/ 1346200 h 1355023"/>
              <a:gd name="connsiteX87" fmla="*/ 939800 w 1403350"/>
              <a:gd name="connsiteY87" fmla="*/ 1308100 h 1355023"/>
              <a:gd name="connsiteX88" fmla="*/ 914400 w 1403350"/>
              <a:gd name="connsiteY88" fmla="*/ 1314450 h 1355023"/>
              <a:gd name="connsiteX0" fmla="*/ 914400 w 1403350"/>
              <a:gd name="connsiteY0" fmla="*/ 1314450 h 1355023"/>
              <a:gd name="connsiteX1" fmla="*/ 927100 w 1403350"/>
              <a:gd name="connsiteY1" fmla="*/ 1282700 h 1355023"/>
              <a:gd name="connsiteX2" fmla="*/ 959644 w 1403350"/>
              <a:gd name="connsiteY2" fmla="*/ 1238250 h 1355023"/>
              <a:gd name="connsiteX3" fmla="*/ 1107281 w 1403350"/>
              <a:gd name="connsiteY3" fmla="*/ 1252538 h 1355023"/>
              <a:gd name="connsiteX4" fmla="*/ 1270000 w 1403350"/>
              <a:gd name="connsiteY4" fmla="*/ 1212850 h 1355023"/>
              <a:gd name="connsiteX5" fmla="*/ 1276350 w 1403350"/>
              <a:gd name="connsiteY5" fmla="*/ 1155700 h 1355023"/>
              <a:gd name="connsiteX6" fmla="*/ 1282700 w 1403350"/>
              <a:gd name="connsiteY6" fmla="*/ 1098550 h 1355023"/>
              <a:gd name="connsiteX7" fmla="*/ 1314450 w 1403350"/>
              <a:gd name="connsiteY7" fmla="*/ 1060450 h 1355023"/>
              <a:gd name="connsiteX8" fmla="*/ 1327150 w 1403350"/>
              <a:gd name="connsiteY8" fmla="*/ 1041400 h 1355023"/>
              <a:gd name="connsiteX9" fmla="*/ 1339850 w 1403350"/>
              <a:gd name="connsiteY9" fmla="*/ 1016000 h 1355023"/>
              <a:gd name="connsiteX10" fmla="*/ 1383506 w 1403350"/>
              <a:gd name="connsiteY10" fmla="*/ 1008856 h 1355023"/>
              <a:gd name="connsiteX11" fmla="*/ 1400968 w 1403350"/>
              <a:gd name="connsiteY11" fmla="*/ 967581 h 1355023"/>
              <a:gd name="connsiteX12" fmla="*/ 1386681 w 1403350"/>
              <a:gd name="connsiteY12" fmla="*/ 875506 h 1355023"/>
              <a:gd name="connsiteX13" fmla="*/ 1303338 w 1403350"/>
              <a:gd name="connsiteY13" fmla="*/ 866775 h 1355023"/>
              <a:gd name="connsiteX14" fmla="*/ 1257300 w 1403350"/>
              <a:gd name="connsiteY14" fmla="*/ 838200 h 1355023"/>
              <a:gd name="connsiteX15" fmla="*/ 1263650 w 1403350"/>
              <a:gd name="connsiteY15" fmla="*/ 749300 h 1355023"/>
              <a:gd name="connsiteX16" fmla="*/ 1276350 w 1403350"/>
              <a:gd name="connsiteY16" fmla="*/ 723900 h 1355023"/>
              <a:gd name="connsiteX17" fmla="*/ 1289050 w 1403350"/>
              <a:gd name="connsiteY17" fmla="*/ 723900 h 1355023"/>
              <a:gd name="connsiteX18" fmla="*/ 1393825 w 1403350"/>
              <a:gd name="connsiteY18" fmla="*/ 748507 h 1355023"/>
              <a:gd name="connsiteX19" fmla="*/ 1403350 w 1403350"/>
              <a:gd name="connsiteY19" fmla="*/ 685800 h 1355023"/>
              <a:gd name="connsiteX20" fmla="*/ 1377950 w 1403350"/>
              <a:gd name="connsiteY20" fmla="*/ 641350 h 1355023"/>
              <a:gd name="connsiteX21" fmla="*/ 1369218 w 1403350"/>
              <a:gd name="connsiteY21" fmla="*/ 602457 h 1355023"/>
              <a:gd name="connsiteX22" fmla="*/ 1345406 w 1403350"/>
              <a:gd name="connsiteY22" fmla="*/ 569119 h 1355023"/>
              <a:gd name="connsiteX23" fmla="*/ 1289844 w 1403350"/>
              <a:gd name="connsiteY23" fmla="*/ 547688 h 1355023"/>
              <a:gd name="connsiteX24" fmla="*/ 1216025 w 1403350"/>
              <a:gd name="connsiteY24" fmla="*/ 515937 h 1355023"/>
              <a:gd name="connsiteX25" fmla="*/ 1257300 w 1403350"/>
              <a:gd name="connsiteY25" fmla="*/ 450850 h 1355023"/>
              <a:gd name="connsiteX26" fmla="*/ 1263650 w 1403350"/>
              <a:gd name="connsiteY26" fmla="*/ 330200 h 1355023"/>
              <a:gd name="connsiteX27" fmla="*/ 1303337 w 1403350"/>
              <a:gd name="connsiteY27" fmla="*/ 318294 h 1355023"/>
              <a:gd name="connsiteX28" fmla="*/ 1321594 w 1403350"/>
              <a:gd name="connsiteY28" fmla="*/ 203200 h 1355023"/>
              <a:gd name="connsiteX29" fmla="*/ 1277938 w 1403350"/>
              <a:gd name="connsiteY29" fmla="*/ 173037 h 1355023"/>
              <a:gd name="connsiteX30" fmla="*/ 1266825 w 1403350"/>
              <a:gd name="connsiteY30" fmla="*/ 113506 h 1355023"/>
              <a:gd name="connsiteX31" fmla="*/ 1215232 w 1403350"/>
              <a:gd name="connsiteY31" fmla="*/ 97632 h 1355023"/>
              <a:gd name="connsiteX32" fmla="*/ 1130300 w 1403350"/>
              <a:gd name="connsiteY32" fmla="*/ 95250 h 1355023"/>
              <a:gd name="connsiteX33" fmla="*/ 1085850 w 1403350"/>
              <a:gd name="connsiteY33" fmla="*/ 44450 h 1355023"/>
              <a:gd name="connsiteX34" fmla="*/ 1009650 w 1403350"/>
              <a:gd name="connsiteY34" fmla="*/ 6350 h 1355023"/>
              <a:gd name="connsiteX35" fmla="*/ 971550 w 1403350"/>
              <a:gd name="connsiteY35" fmla="*/ 0 h 1355023"/>
              <a:gd name="connsiteX36" fmla="*/ 857250 w 1403350"/>
              <a:gd name="connsiteY36" fmla="*/ 6350 h 1355023"/>
              <a:gd name="connsiteX37" fmla="*/ 812800 w 1403350"/>
              <a:gd name="connsiteY37" fmla="*/ 19050 h 1355023"/>
              <a:gd name="connsiteX38" fmla="*/ 762000 w 1403350"/>
              <a:gd name="connsiteY38" fmla="*/ 31750 h 1355023"/>
              <a:gd name="connsiteX39" fmla="*/ 736600 w 1403350"/>
              <a:gd name="connsiteY39" fmla="*/ 44450 h 1355023"/>
              <a:gd name="connsiteX40" fmla="*/ 679450 w 1403350"/>
              <a:gd name="connsiteY40" fmla="*/ 63500 h 1355023"/>
              <a:gd name="connsiteX41" fmla="*/ 660400 w 1403350"/>
              <a:gd name="connsiteY41" fmla="*/ 76200 h 1355023"/>
              <a:gd name="connsiteX42" fmla="*/ 615950 w 1403350"/>
              <a:gd name="connsiteY42" fmla="*/ 88900 h 1355023"/>
              <a:gd name="connsiteX43" fmla="*/ 565150 w 1403350"/>
              <a:gd name="connsiteY43" fmla="*/ 114300 h 1355023"/>
              <a:gd name="connsiteX44" fmla="*/ 527050 w 1403350"/>
              <a:gd name="connsiteY44" fmla="*/ 146050 h 1355023"/>
              <a:gd name="connsiteX45" fmla="*/ 488950 w 1403350"/>
              <a:gd name="connsiteY45" fmla="*/ 171450 h 1355023"/>
              <a:gd name="connsiteX46" fmla="*/ 469900 w 1403350"/>
              <a:gd name="connsiteY46" fmla="*/ 184150 h 1355023"/>
              <a:gd name="connsiteX47" fmla="*/ 444500 w 1403350"/>
              <a:gd name="connsiteY47" fmla="*/ 209550 h 1355023"/>
              <a:gd name="connsiteX48" fmla="*/ 400050 w 1403350"/>
              <a:gd name="connsiteY48" fmla="*/ 266700 h 1355023"/>
              <a:gd name="connsiteX49" fmla="*/ 381000 w 1403350"/>
              <a:gd name="connsiteY49" fmla="*/ 311150 h 1355023"/>
              <a:gd name="connsiteX50" fmla="*/ 361950 w 1403350"/>
              <a:gd name="connsiteY50" fmla="*/ 349250 h 1355023"/>
              <a:gd name="connsiteX51" fmla="*/ 355600 w 1403350"/>
              <a:gd name="connsiteY51" fmla="*/ 374650 h 1355023"/>
              <a:gd name="connsiteX52" fmla="*/ 342900 w 1403350"/>
              <a:gd name="connsiteY52" fmla="*/ 419100 h 1355023"/>
              <a:gd name="connsiteX53" fmla="*/ 336550 w 1403350"/>
              <a:gd name="connsiteY53" fmla="*/ 450850 h 1355023"/>
              <a:gd name="connsiteX54" fmla="*/ 323850 w 1403350"/>
              <a:gd name="connsiteY54" fmla="*/ 501650 h 1355023"/>
              <a:gd name="connsiteX55" fmla="*/ 304800 w 1403350"/>
              <a:gd name="connsiteY55" fmla="*/ 539750 h 1355023"/>
              <a:gd name="connsiteX56" fmla="*/ 298450 w 1403350"/>
              <a:gd name="connsiteY56" fmla="*/ 603250 h 1355023"/>
              <a:gd name="connsiteX57" fmla="*/ 292100 w 1403350"/>
              <a:gd name="connsiteY57" fmla="*/ 622300 h 1355023"/>
              <a:gd name="connsiteX58" fmla="*/ 285750 w 1403350"/>
              <a:gd name="connsiteY58" fmla="*/ 673100 h 1355023"/>
              <a:gd name="connsiteX59" fmla="*/ 273050 w 1403350"/>
              <a:gd name="connsiteY59" fmla="*/ 730250 h 1355023"/>
              <a:gd name="connsiteX60" fmla="*/ 247650 w 1403350"/>
              <a:gd name="connsiteY60" fmla="*/ 768350 h 1355023"/>
              <a:gd name="connsiteX61" fmla="*/ 203200 w 1403350"/>
              <a:gd name="connsiteY61" fmla="*/ 812800 h 1355023"/>
              <a:gd name="connsiteX62" fmla="*/ 171450 w 1403350"/>
              <a:gd name="connsiteY62" fmla="*/ 857250 h 1355023"/>
              <a:gd name="connsiteX63" fmla="*/ 152400 w 1403350"/>
              <a:gd name="connsiteY63" fmla="*/ 869950 h 1355023"/>
              <a:gd name="connsiteX64" fmla="*/ 146050 w 1403350"/>
              <a:gd name="connsiteY64" fmla="*/ 889000 h 1355023"/>
              <a:gd name="connsiteX65" fmla="*/ 133350 w 1403350"/>
              <a:gd name="connsiteY65" fmla="*/ 908050 h 1355023"/>
              <a:gd name="connsiteX66" fmla="*/ 76200 w 1403350"/>
              <a:gd name="connsiteY66" fmla="*/ 958850 h 1355023"/>
              <a:gd name="connsiteX67" fmla="*/ 50800 w 1403350"/>
              <a:gd name="connsiteY67" fmla="*/ 971550 h 1355023"/>
              <a:gd name="connsiteX68" fmla="*/ 0 w 1403350"/>
              <a:gd name="connsiteY68" fmla="*/ 984250 h 1355023"/>
              <a:gd name="connsiteX69" fmla="*/ 31750 w 1403350"/>
              <a:gd name="connsiteY69" fmla="*/ 1035050 h 1355023"/>
              <a:gd name="connsiteX70" fmla="*/ 101600 w 1403350"/>
              <a:gd name="connsiteY70" fmla="*/ 1098550 h 1355023"/>
              <a:gd name="connsiteX71" fmla="*/ 114300 w 1403350"/>
              <a:gd name="connsiteY71" fmla="*/ 1117600 h 1355023"/>
              <a:gd name="connsiteX72" fmla="*/ 139700 w 1403350"/>
              <a:gd name="connsiteY72" fmla="*/ 1136650 h 1355023"/>
              <a:gd name="connsiteX73" fmla="*/ 203200 w 1403350"/>
              <a:gd name="connsiteY73" fmla="*/ 1187450 h 1355023"/>
              <a:gd name="connsiteX74" fmla="*/ 222250 w 1403350"/>
              <a:gd name="connsiteY74" fmla="*/ 1193800 h 1355023"/>
              <a:gd name="connsiteX75" fmla="*/ 247650 w 1403350"/>
              <a:gd name="connsiteY75" fmla="*/ 1219200 h 1355023"/>
              <a:gd name="connsiteX76" fmla="*/ 336550 w 1403350"/>
              <a:gd name="connsiteY76" fmla="*/ 1276350 h 1355023"/>
              <a:gd name="connsiteX77" fmla="*/ 381000 w 1403350"/>
              <a:gd name="connsiteY77" fmla="*/ 1301750 h 1355023"/>
              <a:gd name="connsiteX78" fmla="*/ 412750 w 1403350"/>
              <a:gd name="connsiteY78" fmla="*/ 1314450 h 1355023"/>
              <a:gd name="connsiteX79" fmla="*/ 463550 w 1403350"/>
              <a:gd name="connsiteY79" fmla="*/ 1333500 h 1355023"/>
              <a:gd name="connsiteX80" fmla="*/ 590550 w 1403350"/>
              <a:gd name="connsiteY80" fmla="*/ 1327150 h 1355023"/>
              <a:gd name="connsiteX81" fmla="*/ 628650 w 1403350"/>
              <a:gd name="connsiteY81" fmla="*/ 1314450 h 1355023"/>
              <a:gd name="connsiteX82" fmla="*/ 654050 w 1403350"/>
              <a:gd name="connsiteY82" fmla="*/ 1308100 h 1355023"/>
              <a:gd name="connsiteX83" fmla="*/ 844550 w 1403350"/>
              <a:gd name="connsiteY83" fmla="*/ 1314450 h 1355023"/>
              <a:gd name="connsiteX84" fmla="*/ 895350 w 1403350"/>
              <a:gd name="connsiteY84" fmla="*/ 1327150 h 1355023"/>
              <a:gd name="connsiteX85" fmla="*/ 920750 w 1403350"/>
              <a:gd name="connsiteY85" fmla="*/ 1333500 h 1355023"/>
              <a:gd name="connsiteX86" fmla="*/ 958850 w 1403350"/>
              <a:gd name="connsiteY86" fmla="*/ 1346200 h 1355023"/>
              <a:gd name="connsiteX87" fmla="*/ 939800 w 1403350"/>
              <a:gd name="connsiteY87" fmla="*/ 1308100 h 1355023"/>
              <a:gd name="connsiteX88" fmla="*/ 914400 w 1403350"/>
              <a:gd name="connsiteY88" fmla="*/ 1314450 h 1355023"/>
              <a:gd name="connsiteX0" fmla="*/ 914400 w 1403350"/>
              <a:gd name="connsiteY0" fmla="*/ 1314450 h 1355023"/>
              <a:gd name="connsiteX1" fmla="*/ 927100 w 1403350"/>
              <a:gd name="connsiteY1" fmla="*/ 1282700 h 1355023"/>
              <a:gd name="connsiteX2" fmla="*/ 1021557 w 1403350"/>
              <a:gd name="connsiteY2" fmla="*/ 1221582 h 1355023"/>
              <a:gd name="connsiteX3" fmla="*/ 1107281 w 1403350"/>
              <a:gd name="connsiteY3" fmla="*/ 1252538 h 1355023"/>
              <a:gd name="connsiteX4" fmla="*/ 1270000 w 1403350"/>
              <a:gd name="connsiteY4" fmla="*/ 1212850 h 1355023"/>
              <a:gd name="connsiteX5" fmla="*/ 1276350 w 1403350"/>
              <a:gd name="connsiteY5" fmla="*/ 1155700 h 1355023"/>
              <a:gd name="connsiteX6" fmla="*/ 1282700 w 1403350"/>
              <a:gd name="connsiteY6" fmla="*/ 1098550 h 1355023"/>
              <a:gd name="connsiteX7" fmla="*/ 1314450 w 1403350"/>
              <a:gd name="connsiteY7" fmla="*/ 1060450 h 1355023"/>
              <a:gd name="connsiteX8" fmla="*/ 1327150 w 1403350"/>
              <a:gd name="connsiteY8" fmla="*/ 1041400 h 1355023"/>
              <a:gd name="connsiteX9" fmla="*/ 1339850 w 1403350"/>
              <a:gd name="connsiteY9" fmla="*/ 1016000 h 1355023"/>
              <a:gd name="connsiteX10" fmla="*/ 1383506 w 1403350"/>
              <a:gd name="connsiteY10" fmla="*/ 1008856 h 1355023"/>
              <a:gd name="connsiteX11" fmla="*/ 1400968 w 1403350"/>
              <a:gd name="connsiteY11" fmla="*/ 967581 h 1355023"/>
              <a:gd name="connsiteX12" fmla="*/ 1386681 w 1403350"/>
              <a:gd name="connsiteY12" fmla="*/ 875506 h 1355023"/>
              <a:gd name="connsiteX13" fmla="*/ 1303338 w 1403350"/>
              <a:gd name="connsiteY13" fmla="*/ 866775 h 1355023"/>
              <a:gd name="connsiteX14" fmla="*/ 1257300 w 1403350"/>
              <a:gd name="connsiteY14" fmla="*/ 838200 h 1355023"/>
              <a:gd name="connsiteX15" fmla="*/ 1263650 w 1403350"/>
              <a:gd name="connsiteY15" fmla="*/ 749300 h 1355023"/>
              <a:gd name="connsiteX16" fmla="*/ 1276350 w 1403350"/>
              <a:gd name="connsiteY16" fmla="*/ 723900 h 1355023"/>
              <a:gd name="connsiteX17" fmla="*/ 1289050 w 1403350"/>
              <a:gd name="connsiteY17" fmla="*/ 723900 h 1355023"/>
              <a:gd name="connsiteX18" fmla="*/ 1393825 w 1403350"/>
              <a:gd name="connsiteY18" fmla="*/ 748507 h 1355023"/>
              <a:gd name="connsiteX19" fmla="*/ 1403350 w 1403350"/>
              <a:gd name="connsiteY19" fmla="*/ 685800 h 1355023"/>
              <a:gd name="connsiteX20" fmla="*/ 1377950 w 1403350"/>
              <a:gd name="connsiteY20" fmla="*/ 641350 h 1355023"/>
              <a:gd name="connsiteX21" fmla="*/ 1369218 w 1403350"/>
              <a:gd name="connsiteY21" fmla="*/ 602457 h 1355023"/>
              <a:gd name="connsiteX22" fmla="*/ 1345406 w 1403350"/>
              <a:gd name="connsiteY22" fmla="*/ 569119 h 1355023"/>
              <a:gd name="connsiteX23" fmla="*/ 1289844 w 1403350"/>
              <a:gd name="connsiteY23" fmla="*/ 547688 h 1355023"/>
              <a:gd name="connsiteX24" fmla="*/ 1216025 w 1403350"/>
              <a:gd name="connsiteY24" fmla="*/ 515937 h 1355023"/>
              <a:gd name="connsiteX25" fmla="*/ 1257300 w 1403350"/>
              <a:gd name="connsiteY25" fmla="*/ 450850 h 1355023"/>
              <a:gd name="connsiteX26" fmla="*/ 1263650 w 1403350"/>
              <a:gd name="connsiteY26" fmla="*/ 330200 h 1355023"/>
              <a:gd name="connsiteX27" fmla="*/ 1303337 w 1403350"/>
              <a:gd name="connsiteY27" fmla="*/ 318294 h 1355023"/>
              <a:gd name="connsiteX28" fmla="*/ 1321594 w 1403350"/>
              <a:gd name="connsiteY28" fmla="*/ 203200 h 1355023"/>
              <a:gd name="connsiteX29" fmla="*/ 1277938 w 1403350"/>
              <a:gd name="connsiteY29" fmla="*/ 173037 h 1355023"/>
              <a:gd name="connsiteX30" fmla="*/ 1266825 w 1403350"/>
              <a:gd name="connsiteY30" fmla="*/ 113506 h 1355023"/>
              <a:gd name="connsiteX31" fmla="*/ 1215232 w 1403350"/>
              <a:gd name="connsiteY31" fmla="*/ 97632 h 1355023"/>
              <a:gd name="connsiteX32" fmla="*/ 1130300 w 1403350"/>
              <a:gd name="connsiteY32" fmla="*/ 95250 h 1355023"/>
              <a:gd name="connsiteX33" fmla="*/ 1085850 w 1403350"/>
              <a:gd name="connsiteY33" fmla="*/ 44450 h 1355023"/>
              <a:gd name="connsiteX34" fmla="*/ 1009650 w 1403350"/>
              <a:gd name="connsiteY34" fmla="*/ 6350 h 1355023"/>
              <a:gd name="connsiteX35" fmla="*/ 971550 w 1403350"/>
              <a:gd name="connsiteY35" fmla="*/ 0 h 1355023"/>
              <a:gd name="connsiteX36" fmla="*/ 857250 w 1403350"/>
              <a:gd name="connsiteY36" fmla="*/ 6350 h 1355023"/>
              <a:gd name="connsiteX37" fmla="*/ 812800 w 1403350"/>
              <a:gd name="connsiteY37" fmla="*/ 19050 h 1355023"/>
              <a:gd name="connsiteX38" fmla="*/ 762000 w 1403350"/>
              <a:gd name="connsiteY38" fmla="*/ 31750 h 1355023"/>
              <a:gd name="connsiteX39" fmla="*/ 736600 w 1403350"/>
              <a:gd name="connsiteY39" fmla="*/ 44450 h 1355023"/>
              <a:gd name="connsiteX40" fmla="*/ 679450 w 1403350"/>
              <a:gd name="connsiteY40" fmla="*/ 63500 h 1355023"/>
              <a:gd name="connsiteX41" fmla="*/ 660400 w 1403350"/>
              <a:gd name="connsiteY41" fmla="*/ 76200 h 1355023"/>
              <a:gd name="connsiteX42" fmla="*/ 615950 w 1403350"/>
              <a:gd name="connsiteY42" fmla="*/ 88900 h 1355023"/>
              <a:gd name="connsiteX43" fmla="*/ 565150 w 1403350"/>
              <a:gd name="connsiteY43" fmla="*/ 114300 h 1355023"/>
              <a:gd name="connsiteX44" fmla="*/ 527050 w 1403350"/>
              <a:gd name="connsiteY44" fmla="*/ 146050 h 1355023"/>
              <a:gd name="connsiteX45" fmla="*/ 488950 w 1403350"/>
              <a:gd name="connsiteY45" fmla="*/ 171450 h 1355023"/>
              <a:gd name="connsiteX46" fmla="*/ 469900 w 1403350"/>
              <a:gd name="connsiteY46" fmla="*/ 184150 h 1355023"/>
              <a:gd name="connsiteX47" fmla="*/ 444500 w 1403350"/>
              <a:gd name="connsiteY47" fmla="*/ 209550 h 1355023"/>
              <a:gd name="connsiteX48" fmla="*/ 400050 w 1403350"/>
              <a:gd name="connsiteY48" fmla="*/ 266700 h 1355023"/>
              <a:gd name="connsiteX49" fmla="*/ 381000 w 1403350"/>
              <a:gd name="connsiteY49" fmla="*/ 311150 h 1355023"/>
              <a:gd name="connsiteX50" fmla="*/ 361950 w 1403350"/>
              <a:gd name="connsiteY50" fmla="*/ 349250 h 1355023"/>
              <a:gd name="connsiteX51" fmla="*/ 355600 w 1403350"/>
              <a:gd name="connsiteY51" fmla="*/ 374650 h 1355023"/>
              <a:gd name="connsiteX52" fmla="*/ 342900 w 1403350"/>
              <a:gd name="connsiteY52" fmla="*/ 419100 h 1355023"/>
              <a:gd name="connsiteX53" fmla="*/ 336550 w 1403350"/>
              <a:gd name="connsiteY53" fmla="*/ 450850 h 1355023"/>
              <a:gd name="connsiteX54" fmla="*/ 323850 w 1403350"/>
              <a:gd name="connsiteY54" fmla="*/ 501650 h 1355023"/>
              <a:gd name="connsiteX55" fmla="*/ 304800 w 1403350"/>
              <a:gd name="connsiteY55" fmla="*/ 539750 h 1355023"/>
              <a:gd name="connsiteX56" fmla="*/ 298450 w 1403350"/>
              <a:gd name="connsiteY56" fmla="*/ 603250 h 1355023"/>
              <a:gd name="connsiteX57" fmla="*/ 292100 w 1403350"/>
              <a:gd name="connsiteY57" fmla="*/ 622300 h 1355023"/>
              <a:gd name="connsiteX58" fmla="*/ 285750 w 1403350"/>
              <a:gd name="connsiteY58" fmla="*/ 673100 h 1355023"/>
              <a:gd name="connsiteX59" fmla="*/ 273050 w 1403350"/>
              <a:gd name="connsiteY59" fmla="*/ 730250 h 1355023"/>
              <a:gd name="connsiteX60" fmla="*/ 247650 w 1403350"/>
              <a:gd name="connsiteY60" fmla="*/ 768350 h 1355023"/>
              <a:gd name="connsiteX61" fmla="*/ 203200 w 1403350"/>
              <a:gd name="connsiteY61" fmla="*/ 812800 h 1355023"/>
              <a:gd name="connsiteX62" fmla="*/ 171450 w 1403350"/>
              <a:gd name="connsiteY62" fmla="*/ 857250 h 1355023"/>
              <a:gd name="connsiteX63" fmla="*/ 152400 w 1403350"/>
              <a:gd name="connsiteY63" fmla="*/ 869950 h 1355023"/>
              <a:gd name="connsiteX64" fmla="*/ 146050 w 1403350"/>
              <a:gd name="connsiteY64" fmla="*/ 889000 h 1355023"/>
              <a:gd name="connsiteX65" fmla="*/ 133350 w 1403350"/>
              <a:gd name="connsiteY65" fmla="*/ 908050 h 1355023"/>
              <a:gd name="connsiteX66" fmla="*/ 76200 w 1403350"/>
              <a:gd name="connsiteY66" fmla="*/ 958850 h 1355023"/>
              <a:gd name="connsiteX67" fmla="*/ 50800 w 1403350"/>
              <a:gd name="connsiteY67" fmla="*/ 971550 h 1355023"/>
              <a:gd name="connsiteX68" fmla="*/ 0 w 1403350"/>
              <a:gd name="connsiteY68" fmla="*/ 984250 h 1355023"/>
              <a:gd name="connsiteX69" fmla="*/ 31750 w 1403350"/>
              <a:gd name="connsiteY69" fmla="*/ 1035050 h 1355023"/>
              <a:gd name="connsiteX70" fmla="*/ 101600 w 1403350"/>
              <a:gd name="connsiteY70" fmla="*/ 1098550 h 1355023"/>
              <a:gd name="connsiteX71" fmla="*/ 114300 w 1403350"/>
              <a:gd name="connsiteY71" fmla="*/ 1117600 h 1355023"/>
              <a:gd name="connsiteX72" fmla="*/ 139700 w 1403350"/>
              <a:gd name="connsiteY72" fmla="*/ 1136650 h 1355023"/>
              <a:gd name="connsiteX73" fmla="*/ 203200 w 1403350"/>
              <a:gd name="connsiteY73" fmla="*/ 1187450 h 1355023"/>
              <a:gd name="connsiteX74" fmla="*/ 222250 w 1403350"/>
              <a:gd name="connsiteY74" fmla="*/ 1193800 h 1355023"/>
              <a:gd name="connsiteX75" fmla="*/ 247650 w 1403350"/>
              <a:gd name="connsiteY75" fmla="*/ 1219200 h 1355023"/>
              <a:gd name="connsiteX76" fmla="*/ 336550 w 1403350"/>
              <a:gd name="connsiteY76" fmla="*/ 1276350 h 1355023"/>
              <a:gd name="connsiteX77" fmla="*/ 381000 w 1403350"/>
              <a:gd name="connsiteY77" fmla="*/ 1301750 h 1355023"/>
              <a:gd name="connsiteX78" fmla="*/ 412750 w 1403350"/>
              <a:gd name="connsiteY78" fmla="*/ 1314450 h 1355023"/>
              <a:gd name="connsiteX79" fmla="*/ 463550 w 1403350"/>
              <a:gd name="connsiteY79" fmla="*/ 1333500 h 1355023"/>
              <a:gd name="connsiteX80" fmla="*/ 590550 w 1403350"/>
              <a:gd name="connsiteY80" fmla="*/ 1327150 h 1355023"/>
              <a:gd name="connsiteX81" fmla="*/ 628650 w 1403350"/>
              <a:gd name="connsiteY81" fmla="*/ 1314450 h 1355023"/>
              <a:gd name="connsiteX82" fmla="*/ 654050 w 1403350"/>
              <a:gd name="connsiteY82" fmla="*/ 1308100 h 1355023"/>
              <a:gd name="connsiteX83" fmla="*/ 844550 w 1403350"/>
              <a:gd name="connsiteY83" fmla="*/ 1314450 h 1355023"/>
              <a:gd name="connsiteX84" fmla="*/ 895350 w 1403350"/>
              <a:gd name="connsiteY84" fmla="*/ 1327150 h 1355023"/>
              <a:gd name="connsiteX85" fmla="*/ 920750 w 1403350"/>
              <a:gd name="connsiteY85" fmla="*/ 1333500 h 1355023"/>
              <a:gd name="connsiteX86" fmla="*/ 958850 w 1403350"/>
              <a:gd name="connsiteY86" fmla="*/ 1346200 h 1355023"/>
              <a:gd name="connsiteX87" fmla="*/ 939800 w 1403350"/>
              <a:gd name="connsiteY87" fmla="*/ 1308100 h 1355023"/>
              <a:gd name="connsiteX88" fmla="*/ 914400 w 1403350"/>
              <a:gd name="connsiteY88" fmla="*/ 1314450 h 1355023"/>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44500 w 1403350"/>
              <a:gd name="connsiteY47" fmla="*/ 209550 h 1336871"/>
              <a:gd name="connsiteX48" fmla="*/ 400050 w 1403350"/>
              <a:gd name="connsiteY48" fmla="*/ 266700 h 1336871"/>
              <a:gd name="connsiteX49" fmla="*/ 381000 w 1403350"/>
              <a:gd name="connsiteY49" fmla="*/ 311150 h 1336871"/>
              <a:gd name="connsiteX50" fmla="*/ 361950 w 1403350"/>
              <a:gd name="connsiteY50" fmla="*/ 349250 h 1336871"/>
              <a:gd name="connsiteX51" fmla="*/ 355600 w 1403350"/>
              <a:gd name="connsiteY51" fmla="*/ 374650 h 1336871"/>
              <a:gd name="connsiteX52" fmla="*/ 342900 w 1403350"/>
              <a:gd name="connsiteY52" fmla="*/ 419100 h 1336871"/>
              <a:gd name="connsiteX53" fmla="*/ 336550 w 1403350"/>
              <a:gd name="connsiteY53" fmla="*/ 450850 h 1336871"/>
              <a:gd name="connsiteX54" fmla="*/ 323850 w 1403350"/>
              <a:gd name="connsiteY54" fmla="*/ 501650 h 1336871"/>
              <a:gd name="connsiteX55" fmla="*/ 304800 w 1403350"/>
              <a:gd name="connsiteY55" fmla="*/ 539750 h 1336871"/>
              <a:gd name="connsiteX56" fmla="*/ 298450 w 1403350"/>
              <a:gd name="connsiteY56" fmla="*/ 603250 h 1336871"/>
              <a:gd name="connsiteX57" fmla="*/ 292100 w 1403350"/>
              <a:gd name="connsiteY57" fmla="*/ 622300 h 1336871"/>
              <a:gd name="connsiteX58" fmla="*/ 285750 w 1403350"/>
              <a:gd name="connsiteY58" fmla="*/ 673100 h 1336871"/>
              <a:gd name="connsiteX59" fmla="*/ 273050 w 1403350"/>
              <a:gd name="connsiteY59" fmla="*/ 730250 h 1336871"/>
              <a:gd name="connsiteX60" fmla="*/ 247650 w 1403350"/>
              <a:gd name="connsiteY60" fmla="*/ 768350 h 1336871"/>
              <a:gd name="connsiteX61" fmla="*/ 203200 w 1403350"/>
              <a:gd name="connsiteY61" fmla="*/ 812800 h 1336871"/>
              <a:gd name="connsiteX62" fmla="*/ 171450 w 1403350"/>
              <a:gd name="connsiteY62" fmla="*/ 857250 h 1336871"/>
              <a:gd name="connsiteX63" fmla="*/ 152400 w 1403350"/>
              <a:gd name="connsiteY63" fmla="*/ 869950 h 1336871"/>
              <a:gd name="connsiteX64" fmla="*/ 146050 w 1403350"/>
              <a:gd name="connsiteY64" fmla="*/ 889000 h 1336871"/>
              <a:gd name="connsiteX65" fmla="*/ 133350 w 1403350"/>
              <a:gd name="connsiteY65" fmla="*/ 908050 h 1336871"/>
              <a:gd name="connsiteX66" fmla="*/ 76200 w 1403350"/>
              <a:gd name="connsiteY66" fmla="*/ 958850 h 1336871"/>
              <a:gd name="connsiteX67" fmla="*/ 50800 w 1403350"/>
              <a:gd name="connsiteY67" fmla="*/ 971550 h 1336871"/>
              <a:gd name="connsiteX68" fmla="*/ 0 w 1403350"/>
              <a:gd name="connsiteY68" fmla="*/ 984250 h 1336871"/>
              <a:gd name="connsiteX69" fmla="*/ 31750 w 1403350"/>
              <a:gd name="connsiteY69" fmla="*/ 1035050 h 1336871"/>
              <a:gd name="connsiteX70" fmla="*/ 101600 w 1403350"/>
              <a:gd name="connsiteY70" fmla="*/ 1098550 h 1336871"/>
              <a:gd name="connsiteX71" fmla="*/ 114300 w 1403350"/>
              <a:gd name="connsiteY71" fmla="*/ 1117600 h 1336871"/>
              <a:gd name="connsiteX72" fmla="*/ 139700 w 1403350"/>
              <a:gd name="connsiteY72" fmla="*/ 1136650 h 1336871"/>
              <a:gd name="connsiteX73" fmla="*/ 203200 w 1403350"/>
              <a:gd name="connsiteY73" fmla="*/ 1187450 h 1336871"/>
              <a:gd name="connsiteX74" fmla="*/ 222250 w 1403350"/>
              <a:gd name="connsiteY74" fmla="*/ 1193800 h 1336871"/>
              <a:gd name="connsiteX75" fmla="*/ 247650 w 1403350"/>
              <a:gd name="connsiteY75" fmla="*/ 1219200 h 1336871"/>
              <a:gd name="connsiteX76" fmla="*/ 336550 w 1403350"/>
              <a:gd name="connsiteY76" fmla="*/ 1276350 h 1336871"/>
              <a:gd name="connsiteX77" fmla="*/ 381000 w 1403350"/>
              <a:gd name="connsiteY77" fmla="*/ 1301750 h 1336871"/>
              <a:gd name="connsiteX78" fmla="*/ 412750 w 1403350"/>
              <a:gd name="connsiteY78" fmla="*/ 1314450 h 1336871"/>
              <a:gd name="connsiteX79" fmla="*/ 463550 w 1403350"/>
              <a:gd name="connsiteY79" fmla="*/ 1333500 h 1336871"/>
              <a:gd name="connsiteX80" fmla="*/ 590550 w 1403350"/>
              <a:gd name="connsiteY80" fmla="*/ 1327150 h 1336871"/>
              <a:gd name="connsiteX81" fmla="*/ 628650 w 1403350"/>
              <a:gd name="connsiteY81" fmla="*/ 1314450 h 1336871"/>
              <a:gd name="connsiteX82" fmla="*/ 654050 w 1403350"/>
              <a:gd name="connsiteY82" fmla="*/ 1308100 h 1336871"/>
              <a:gd name="connsiteX83" fmla="*/ 844550 w 1403350"/>
              <a:gd name="connsiteY83" fmla="*/ 1314450 h 1336871"/>
              <a:gd name="connsiteX84" fmla="*/ 895350 w 1403350"/>
              <a:gd name="connsiteY84" fmla="*/ 1327150 h 1336871"/>
              <a:gd name="connsiteX85" fmla="*/ 920750 w 1403350"/>
              <a:gd name="connsiteY85" fmla="*/ 1333500 h 1336871"/>
              <a:gd name="connsiteX86" fmla="*/ 949325 w 1403350"/>
              <a:gd name="connsiteY86" fmla="*/ 1322388 h 1336871"/>
              <a:gd name="connsiteX87" fmla="*/ 939800 w 1403350"/>
              <a:gd name="connsiteY87" fmla="*/ 1308100 h 1336871"/>
              <a:gd name="connsiteX88" fmla="*/ 914400 w 1403350"/>
              <a:gd name="connsiteY88"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44500 w 1403350"/>
              <a:gd name="connsiteY47" fmla="*/ 209550 h 1336871"/>
              <a:gd name="connsiteX48" fmla="*/ 400050 w 1403350"/>
              <a:gd name="connsiteY48" fmla="*/ 266700 h 1336871"/>
              <a:gd name="connsiteX49" fmla="*/ 381000 w 1403350"/>
              <a:gd name="connsiteY49" fmla="*/ 311150 h 1336871"/>
              <a:gd name="connsiteX50" fmla="*/ 361950 w 1403350"/>
              <a:gd name="connsiteY50" fmla="*/ 349250 h 1336871"/>
              <a:gd name="connsiteX51" fmla="*/ 355600 w 1403350"/>
              <a:gd name="connsiteY51" fmla="*/ 374650 h 1336871"/>
              <a:gd name="connsiteX52" fmla="*/ 342900 w 1403350"/>
              <a:gd name="connsiteY52" fmla="*/ 419100 h 1336871"/>
              <a:gd name="connsiteX53" fmla="*/ 336550 w 1403350"/>
              <a:gd name="connsiteY53" fmla="*/ 450850 h 1336871"/>
              <a:gd name="connsiteX54" fmla="*/ 323850 w 1403350"/>
              <a:gd name="connsiteY54" fmla="*/ 501650 h 1336871"/>
              <a:gd name="connsiteX55" fmla="*/ 304800 w 1403350"/>
              <a:gd name="connsiteY55" fmla="*/ 539750 h 1336871"/>
              <a:gd name="connsiteX56" fmla="*/ 298450 w 1403350"/>
              <a:gd name="connsiteY56" fmla="*/ 603250 h 1336871"/>
              <a:gd name="connsiteX57" fmla="*/ 292100 w 1403350"/>
              <a:gd name="connsiteY57" fmla="*/ 622300 h 1336871"/>
              <a:gd name="connsiteX58" fmla="*/ 285750 w 1403350"/>
              <a:gd name="connsiteY58" fmla="*/ 673100 h 1336871"/>
              <a:gd name="connsiteX59" fmla="*/ 273050 w 1403350"/>
              <a:gd name="connsiteY59" fmla="*/ 730250 h 1336871"/>
              <a:gd name="connsiteX60" fmla="*/ 247650 w 1403350"/>
              <a:gd name="connsiteY60" fmla="*/ 768350 h 1336871"/>
              <a:gd name="connsiteX61" fmla="*/ 203200 w 1403350"/>
              <a:gd name="connsiteY61" fmla="*/ 812800 h 1336871"/>
              <a:gd name="connsiteX62" fmla="*/ 171450 w 1403350"/>
              <a:gd name="connsiteY62" fmla="*/ 857250 h 1336871"/>
              <a:gd name="connsiteX63" fmla="*/ 152400 w 1403350"/>
              <a:gd name="connsiteY63" fmla="*/ 869950 h 1336871"/>
              <a:gd name="connsiteX64" fmla="*/ 146050 w 1403350"/>
              <a:gd name="connsiteY64" fmla="*/ 889000 h 1336871"/>
              <a:gd name="connsiteX65" fmla="*/ 133350 w 1403350"/>
              <a:gd name="connsiteY65" fmla="*/ 908050 h 1336871"/>
              <a:gd name="connsiteX66" fmla="*/ 76200 w 1403350"/>
              <a:gd name="connsiteY66" fmla="*/ 958850 h 1336871"/>
              <a:gd name="connsiteX67" fmla="*/ 50800 w 1403350"/>
              <a:gd name="connsiteY67" fmla="*/ 971550 h 1336871"/>
              <a:gd name="connsiteX68" fmla="*/ 0 w 1403350"/>
              <a:gd name="connsiteY68" fmla="*/ 984250 h 1336871"/>
              <a:gd name="connsiteX69" fmla="*/ 31750 w 1403350"/>
              <a:gd name="connsiteY69" fmla="*/ 1035050 h 1336871"/>
              <a:gd name="connsiteX70" fmla="*/ 101600 w 1403350"/>
              <a:gd name="connsiteY70" fmla="*/ 1098550 h 1336871"/>
              <a:gd name="connsiteX71" fmla="*/ 114300 w 1403350"/>
              <a:gd name="connsiteY71" fmla="*/ 1117600 h 1336871"/>
              <a:gd name="connsiteX72" fmla="*/ 139700 w 1403350"/>
              <a:gd name="connsiteY72" fmla="*/ 1136650 h 1336871"/>
              <a:gd name="connsiteX73" fmla="*/ 203200 w 1403350"/>
              <a:gd name="connsiteY73" fmla="*/ 1187450 h 1336871"/>
              <a:gd name="connsiteX74" fmla="*/ 222250 w 1403350"/>
              <a:gd name="connsiteY74" fmla="*/ 1193800 h 1336871"/>
              <a:gd name="connsiteX75" fmla="*/ 247650 w 1403350"/>
              <a:gd name="connsiteY75" fmla="*/ 1219200 h 1336871"/>
              <a:gd name="connsiteX76" fmla="*/ 336550 w 1403350"/>
              <a:gd name="connsiteY76" fmla="*/ 1276350 h 1336871"/>
              <a:gd name="connsiteX77" fmla="*/ 381000 w 1403350"/>
              <a:gd name="connsiteY77" fmla="*/ 1301750 h 1336871"/>
              <a:gd name="connsiteX78" fmla="*/ 412750 w 1403350"/>
              <a:gd name="connsiteY78" fmla="*/ 1314450 h 1336871"/>
              <a:gd name="connsiteX79" fmla="*/ 463550 w 1403350"/>
              <a:gd name="connsiteY79" fmla="*/ 1333500 h 1336871"/>
              <a:gd name="connsiteX80" fmla="*/ 590550 w 1403350"/>
              <a:gd name="connsiteY80" fmla="*/ 1327150 h 1336871"/>
              <a:gd name="connsiteX81" fmla="*/ 628650 w 1403350"/>
              <a:gd name="connsiteY81" fmla="*/ 1314450 h 1336871"/>
              <a:gd name="connsiteX82" fmla="*/ 654050 w 1403350"/>
              <a:gd name="connsiteY82" fmla="*/ 1308100 h 1336871"/>
              <a:gd name="connsiteX83" fmla="*/ 765175 w 1403350"/>
              <a:gd name="connsiteY83" fmla="*/ 1312863 h 1336871"/>
              <a:gd name="connsiteX84" fmla="*/ 844550 w 1403350"/>
              <a:gd name="connsiteY84" fmla="*/ 1314450 h 1336871"/>
              <a:gd name="connsiteX85" fmla="*/ 895350 w 1403350"/>
              <a:gd name="connsiteY85" fmla="*/ 1327150 h 1336871"/>
              <a:gd name="connsiteX86" fmla="*/ 920750 w 1403350"/>
              <a:gd name="connsiteY86" fmla="*/ 1333500 h 1336871"/>
              <a:gd name="connsiteX87" fmla="*/ 949325 w 1403350"/>
              <a:gd name="connsiteY87" fmla="*/ 1322388 h 1336871"/>
              <a:gd name="connsiteX88" fmla="*/ 939800 w 1403350"/>
              <a:gd name="connsiteY88" fmla="*/ 1308100 h 1336871"/>
              <a:gd name="connsiteX89" fmla="*/ 914400 w 1403350"/>
              <a:gd name="connsiteY89"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44500 w 1403350"/>
              <a:gd name="connsiteY47" fmla="*/ 209550 h 1336871"/>
              <a:gd name="connsiteX48" fmla="*/ 400050 w 1403350"/>
              <a:gd name="connsiteY48" fmla="*/ 266700 h 1336871"/>
              <a:gd name="connsiteX49" fmla="*/ 381000 w 1403350"/>
              <a:gd name="connsiteY49" fmla="*/ 311150 h 1336871"/>
              <a:gd name="connsiteX50" fmla="*/ 361950 w 1403350"/>
              <a:gd name="connsiteY50" fmla="*/ 349250 h 1336871"/>
              <a:gd name="connsiteX51" fmla="*/ 355600 w 1403350"/>
              <a:gd name="connsiteY51" fmla="*/ 374650 h 1336871"/>
              <a:gd name="connsiteX52" fmla="*/ 342900 w 1403350"/>
              <a:gd name="connsiteY52" fmla="*/ 419100 h 1336871"/>
              <a:gd name="connsiteX53" fmla="*/ 336550 w 1403350"/>
              <a:gd name="connsiteY53" fmla="*/ 450850 h 1336871"/>
              <a:gd name="connsiteX54" fmla="*/ 323850 w 1403350"/>
              <a:gd name="connsiteY54" fmla="*/ 501650 h 1336871"/>
              <a:gd name="connsiteX55" fmla="*/ 304800 w 1403350"/>
              <a:gd name="connsiteY55" fmla="*/ 539750 h 1336871"/>
              <a:gd name="connsiteX56" fmla="*/ 298450 w 1403350"/>
              <a:gd name="connsiteY56" fmla="*/ 603250 h 1336871"/>
              <a:gd name="connsiteX57" fmla="*/ 292100 w 1403350"/>
              <a:gd name="connsiteY57" fmla="*/ 622300 h 1336871"/>
              <a:gd name="connsiteX58" fmla="*/ 285750 w 1403350"/>
              <a:gd name="connsiteY58" fmla="*/ 673100 h 1336871"/>
              <a:gd name="connsiteX59" fmla="*/ 273050 w 1403350"/>
              <a:gd name="connsiteY59" fmla="*/ 730250 h 1336871"/>
              <a:gd name="connsiteX60" fmla="*/ 247650 w 1403350"/>
              <a:gd name="connsiteY60" fmla="*/ 768350 h 1336871"/>
              <a:gd name="connsiteX61" fmla="*/ 203200 w 1403350"/>
              <a:gd name="connsiteY61" fmla="*/ 812800 h 1336871"/>
              <a:gd name="connsiteX62" fmla="*/ 171450 w 1403350"/>
              <a:gd name="connsiteY62" fmla="*/ 857250 h 1336871"/>
              <a:gd name="connsiteX63" fmla="*/ 152400 w 1403350"/>
              <a:gd name="connsiteY63" fmla="*/ 869950 h 1336871"/>
              <a:gd name="connsiteX64" fmla="*/ 146050 w 1403350"/>
              <a:gd name="connsiteY64" fmla="*/ 889000 h 1336871"/>
              <a:gd name="connsiteX65" fmla="*/ 133350 w 1403350"/>
              <a:gd name="connsiteY65" fmla="*/ 908050 h 1336871"/>
              <a:gd name="connsiteX66" fmla="*/ 76200 w 1403350"/>
              <a:gd name="connsiteY66" fmla="*/ 958850 h 1336871"/>
              <a:gd name="connsiteX67" fmla="*/ 50800 w 1403350"/>
              <a:gd name="connsiteY67" fmla="*/ 971550 h 1336871"/>
              <a:gd name="connsiteX68" fmla="*/ 0 w 1403350"/>
              <a:gd name="connsiteY68" fmla="*/ 984250 h 1336871"/>
              <a:gd name="connsiteX69" fmla="*/ 31750 w 1403350"/>
              <a:gd name="connsiteY69" fmla="*/ 1035050 h 1336871"/>
              <a:gd name="connsiteX70" fmla="*/ 101600 w 1403350"/>
              <a:gd name="connsiteY70" fmla="*/ 1098550 h 1336871"/>
              <a:gd name="connsiteX71" fmla="*/ 114300 w 1403350"/>
              <a:gd name="connsiteY71" fmla="*/ 1117600 h 1336871"/>
              <a:gd name="connsiteX72" fmla="*/ 139700 w 1403350"/>
              <a:gd name="connsiteY72" fmla="*/ 1136650 h 1336871"/>
              <a:gd name="connsiteX73" fmla="*/ 203200 w 1403350"/>
              <a:gd name="connsiteY73" fmla="*/ 1187450 h 1336871"/>
              <a:gd name="connsiteX74" fmla="*/ 222250 w 1403350"/>
              <a:gd name="connsiteY74" fmla="*/ 1193800 h 1336871"/>
              <a:gd name="connsiteX75" fmla="*/ 247650 w 1403350"/>
              <a:gd name="connsiteY75" fmla="*/ 1219200 h 1336871"/>
              <a:gd name="connsiteX76" fmla="*/ 336550 w 1403350"/>
              <a:gd name="connsiteY76" fmla="*/ 1276350 h 1336871"/>
              <a:gd name="connsiteX77" fmla="*/ 381000 w 1403350"/>
              <a:gd name="connsiteY77" fmla="*/ 1301750 h 1336871"/>
              <a:gd name="connsiteX78" fmla="*/ 412750 w 1403350"/>
              <a:gd name="connsiteY78" fmla="*/ 1314450 h 1336871"/>
              <a:gd name="connsiteX79" fmla="*/ 463550 w 1403350"/>
              <a:gd name="connsiteY79" fmla="*/ 1333500 h 1336871"/>
              <a:gd name="connsiteX80" fmla="*/ 590550 w 1403350"/>
              <a:gd name="connsiteY80" fmla="*/ 1327150 h 1336871"/>
              <a:gd name="connsiteX81" fmla="*/ 628650 w 1403350"/>
              <a:gd name="connsiteY81" fmla="*/ 1314450 h 1336871"/>
              <a:gd name="connsiteX82" fmla="*/ 654050 w 1403350"/>
              <a:gd name="connsiteY82" fmla="*/ 1308100 h 1336871"/>
              <a:gd name="connsiteX83" fmla="*/ 774700 w 1403350"/>
              <a:gd name="connsiteY83" fmla="*/ 1265238 h 1336871"/>
              <a:gd name="connsiteX84" fmla="*/ 844550 w 1403350"/>
              <a:gd name="connsiteY84" fmla="*/ 1314450 h 1336871"/>
              <a:gd name="connsiteX85" fmla="*/ 895350 w 1403350"/>
              <a:gd name="connsiteY85" fmla="*/ 1327150 h 1336871"/>
              <a:gd name="connsiteX86" fmla="*/ 920750 w 1403350"/>
              <a:gd name="connsiteY86" fmla="*/ 1333500 h 1336871"/>
              <a:gd name="connsiteX87" fmla="*/ 949325 w 1403350"/>
              <a:gd name="connsiteY87" fmla="*/ 1322388 h 1336871"/>
              <a:gd name="connsiteX88" fmla="*/ 939800 w 1403350"/>
              <a:gd name="connsiteY88" fmla="*/ 1308100 h 1336871"/>
              <a:gd name="connsiteX89" fmla="*/ 914400 w 1403350"/>
              <a:gd name="connsiteY89"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44500 w 1403350"/>
              <a:gd name="connsiteY47" fmla="*/ 209550 h 1336871"/>
              <a:gd name="connsiteX48" fmla="*/ 400050 w 1403350"/>
              <a:gd name="connsiteY48" fmla="*/ 266700 h 1336871"/>
              <a:gd name="connsiteX49" fmla="*/ 381000 w 1403350"/>
              <a:gd name="connsiteY49" fmla="*/ 311150 h 1336871"/>
              <a:gd name="connsiteX50" fmla="*/ 361950 w 1403350"/>
              <a:gd name="connsiteY50" fmla="*/ 349250 h 1336871"/>
              <a:gd name="connsiteX51" fmla="*/ 355600 w 1403350"/>
              <a:gd name="connsiteY51" fmla="*/ 374650 h 1336871"/>
              <a:gd name="connsiteX52" fmla="*/ 342900 w 1403350"/>
              <a:gd name="connsiteY52" fmla="*/ 419100 h 1336871"/>
              <a:gd name="connsiteX53" fmla="*/ 336550 w 1403350"/>
              <a:gd name="connsiteY53" fmla="*/ 450850 h 1336871"/>
              <a:gd name="connsiteX54" fmla="*/ 323850 w 1403350"/>
              <a:gd name="connsiteY54" fmla="*/ 501650 h 1336871"/>
              <a:gd name="connsiteX55" fmla="*/ 304800 w 1403350"/>
              <a:gd name="connsiteY55" fmla="*/ 539750 h 1336871"/>
              <a:gd name="connsiteX56" fmla="*/ 298450 w 1403350"/>
              <a:gd name="connsiteY56" fmla="*/ 603250 h 1336871"/>
              <a:gd name="connsiteX57" fmla="*/ 292100 w 1403350"/>
              <a:gd name="connsiteY57" fmla="*/ 622300 h 1336871"/>
              <a:gd name="connsiteX58" fmla="*/ 285750 w 1403350"/>
              <a:gd name="connsiteY58" fmla="*/ 673100 h 1336871"/>
              <a:gd name="connsiteX59" fmla="*/ 273050 w 1403350"/>
              <a:gd name="connsiteY59" fmla="*/ 730250 h 1336871"/>
              <a:gd name="connsiteX60" fmla="*/ 247650 w 1403350"/>
              <a:gd name="connsiteY60" fmla="*/ 768350 h 1336871"/>
              <a:gd name="connsiteX61" fmla="*/ 203200 w 1403350"/>
              <a:gd name="connsiteY61" fmla="*/ 812800 h 1336871"/>
              <a:gd name="connsiteX62" fmla="*/ 171450 w 1403350"/>
              <a:gd name="connsiteY62" fmla="*/ 857250 h 1336871"/>
              <a:gd name="connsiteX63" fmla="*/ 152400 w 1403350"/>
              <a:gd name="connsiteY63" fmla="*/ 869950 h 1336871"/>
              <a:gd name="connsiteX64" fmla="*/ 146050 w 1403350"/>
              <a:gd name="connsiteY64" fmla="*/ 889000 h 1336871"/>
              <a:gd name="connsiteX65" fmla="*/ 133350 w 1403350"/>
              <a:gd name="connsiteY65" fmla="*/ 908050 h 1336871"/>
              <a:gd name="connsiteX66" fmla="*/ 76200 w 1403350"/>
              <a:gd name="connsiteY66" fmla="*/ 958850 h 1336871"/>
              <a:gd name="connsiteX67" fmla="*/ 50800 w 1403350"/>
              <a:gd name="connsiteY67" fmla="*/ 971550 h 1336871"/>
              <a:gd name="connsiteX68" fmla="*/ 0 w 1403350"/>
              <a:gd name="connsiteY68" fmla="*/ 984250 h 1336871"/>
              <a:gd name="connsiteX69" fmla="*/ 31750 w 1403350"/>
              <a:gd name="connsiteY69" fmla="*/ 1035050 h 1336871"/>
              <a:gd name="connsiteX70" fmla="*/ 101600 w 1403350"/>
              <a:gd name="connsiteY70" fmla="*/ 1098550 h 1336871"/>
              <a:gd name="connsiteX71" fmla="*/ 114300 w 1403350"/>
              <a:gd name="connsiteY71" fmla="*/ 1117600 h 1336871"/>
              <a:gd name="connsiteX72" fmla="*/ 139700 w 1403350"/>
              <a:gd name="connsiteY72" fmla="*/ 1136650 h 1336871"/>
              <a:gd name="connsiteX73" fmla="*/ 203200 w 1403350"/>
              <a:gd name="connsiteY73" fmla="*/ 1187450 h 1336871"/>
              <a:gd name="connsiteX74" fmla="*/ 222250 w 1403350"/>
              <a:gd name="connsiteY74" fmla="*/ 1193800 h 1336871"/>
              <a:gd name="connsiteX75" fmla="*/ 247650 w 1403350"/>
              <a:gd name="connsiteY75" fmla="*/ 1219200 h 1336871"/>
              <a:gd name="connsiteX76" fmla="*/ 336550 w 1403350"/>
              <a:gd name="connsiteY76" fmla="*/ 1276350 h 1336871"/>
              <a:gd name="connsiteX77" fmla="*/ 381000 w 1403350"/>
              <a:gd name="connsiteY77" fmla="*/ 1301750 h 1336871"/>
              <a:gd name="connsiteX78" fmla="*/ 412750 w 1403350"/>
              <a:gd name="connsiteY78" fmla="*/ 1314450 h 1336871"/>
              <a:gd name="connsiteX79" fmla="*/ 463550 w 1403350"/>
              <a:gd name="connsiteY79" fmla="*/ 1333500 h 1336871"/>
              <a:gd name="connsiteX80" fmla="*/ 590550 w 1403350"/>
              <a:gd name="connsiteY80" fmla="*/ 1327150 h 1336871"/>
              <a:gd name="connsiteX81" fmla="*/ 628650 w 1403350"/>
              <a:gd name="connsiteY81" fmla="*/ 1314450 h 1336871"/>
              <a:gd name="connsiteX82" fmla="*/ 692150 w 1403350"/>
              <a:gd name="connsiteY82" fmla="*/ 1289050 h 1336871"/>
              <a:gd name="connsiteX83" fmla="*/ 774700 w 1403350"/>
              <a:gd name="connsiteY83" fmla="*/ 1265238 h 1336871"/>
              <a:gd name="connsiteX84" fmla="*/ 844550 w 1403350"/>
              <a:gd name="connsiteY84" fmla="*/ 1314450 h 1336871"/>
              <a:gd name="connsiteX85" fmla="*/ 895350 w 1403350"/>
              <a:gd name="connsiteY85" fmla="*/ 1327150 h 1336871"/>
              <a:gd name="connsiteX86" fmla="*/ 920750 w 1403350"/>
              <a:gd name="connsiteY86" fmla="*/ 1333500 h 1336871"/>
              <a:gd name="connsiteX87" fmla="*/ 949325 w 1403350"/>
              <a:gd name="connsiteY87" fmla="*/ 1322388 h 1336871"/>
              <a:gd name="connsiteX88" fmla="*/ 939800 w 1403350"/>
              <a:gd name="connsiteY88" fmla="*/ 1308100 h 1336871"/>
              <a:gd name="connsiteX89" fmla="*/ 914400 w 1403350"/>
              <a:gd name="connsiteY89"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44500 w 1403350"/>
              <a:gd name="connsiteY47" fmla="*/ 209550 h 1336871"/>
              <a:gd name="connsiteX48" fmla="*/ 400050 w 1403350"/>
              <a:gd name="connsiteY48" fmla="*/ 266700 h 1336871"/>
              <a:gd name="connsiteX49" fmla="*/ 381000 w 1403350"/>
              <a:gd name="connsiteY49" fmla="*/ 311150 h 1336871"/>
              <a:gd name="connsiteX50" fmla="*/ 361950 w 1403350"/>
              <a:gd name="connsiteY50" fmla="*/ 349250 h 1336871"/>
              <a:gd name="connsiteX51" fmla="*/ 355600 w 1403350"/>
              <a:gd name="connsiteY51" fmla="*/ 374650 h 1336871"/>
              <a:gd name="connsiteX52" fmla="*/ 342900 w 1403350"/>
              <a:gd name="connsiteY52" fmla="*/ 419100 h 1336871"/>
              <a:gd name="connsiteX53" fmla="*/ 336550 w 1403350"/>
              <a:gd name="connsiteY53" fmla="*/ 450850 h 1336871"/>
              <a:gd name="connsiteX54" fmla="*/ 323850 w 1403350"/>
              <a:gd name="connsiteY54" fmla="*/ 501650 h 1336871"/>
              <a:gd name="connsiteX55" fmla="*/ 304800 w 1403350"/>
              <a:gd name="connsiteY55" fmla="*/ 539750 h 1336871"/>
              <a:gd name="connsiteX56" fmla="*/ 298450 w 1403350"/>
              <a:gd name="connsiteY56" fmla="*/ 603250 h 1336871"/>
              <a:gd name="connsiteX57" fmla="*/ 292100 w 1403350"/>
              <a:gd name="connsiteY57" fmla="*/ 622300 h 1336871"/>
              <a:gd name="connsiteX58" fmla="*/ 285750 w 1403350"/>
              <a:gd name="connsiteY58" fmla="*/ 673100 h 1336871"/>
              <a:gd name="connsiteX59" fmla="*/ 273050 w 1403350"/>
              <a:gd name="connsiteY59" fmla="*/ 730250 h 1336871"/>
              <a:gd name="connsiteX60" fmla="*/ 247650 w 1403350"/>
              <a:gd name="connsiteY60" fmla="*/ 768350 h 1336871"/>
              <a:gd name="connsiteX61" fmla="*/ 203200 w 1403350"/>
              <a:gd name="connsiteY61" fmla="*/ 812800 h 1336871"/>
              <a:gd name="connsiteX62" fmla="*/ 171450 w 1403350"/>
              <a:gd name="connsiteY62" fmla="*/ 857250 h 1336871"/>
              <a:gd name="connsiteX63" fmla="*/ 152400 w 1403350"/>
              <a:gd name="connsiteY63" fmla="*/ 869950 h 1336871"/>
              <a:gd name="connsiteX64" fmla="*/ 146050 w 1403350"/>
              <a:gd name="connsiteY64" fmla="*/ 889000 h 1336871"/>
              <a:gd name="connsiteX65" fmla="*/ 133350 w 1403350"/>
              <a:gd name="connsiteY65" fmla="*/ 908050 h 1336871"/>
              <a:gd name="connsiteX66" fmla="*/ 76200 w 1403350"/>
              <a:gd name="connsiteY66" fmla="*/ 958850 h 1336871"/>
              <a:gd name="connsiteX67" fmla="*/ 50800 w 1403350"/>
              <a:gd name="connsiteY67" fmla="*/ 971550 h 1336871"/>
              <a:gd name="connsiteX68" fmla="*/ 0 w 1403350"/>
              <a:gd name="connsiteY68" fmla="*/ 984250 h 1336871"/>
              <a:gd name="connsiteX69" fmla="*/ 31750 w 1403350"/>
              <a:gd name="connsiteY69" fmla="*/ 1035050 h 1336871"/>
              <a:gd name="connsiteX70" fmla="*/ 101600 w 1403350"/>
              <a:gd name="connsiteY70" fmla="*/ 1098550 h 1336871"/>
              <a:gd name="connsiteX71" fmla="*/ 114300 w 1403350"/>
              <a:gd name="connsiteY71" fmla="*/ 1117600 h 1336871"/>
              <a:gd name="connsiteX72" fmla="*/ 139700 w 1403350"/>
              <a:gd name="connsiteY72" fmla="*/ 1136650 h 1336871"/>
              <a:gd name="connsiteX73" fmla="*/ 203200 w 1403350"/>
              <a:gd name="connsiteY73" fmla="*/ 1187450 h 1336871"/>
              <a:gd name="connsiteX74" fmla="*/ 222250 w 1403350"/>
              <a:gd name="connsiteY74" fmla="*/ 1193800 h 1336871"/>
              <a:gd name="connsiteX75" fmla="*/ 247650 w 1403350"/>
              <a:gd name="connsiteY75" fmla="*/ 1219200 h 1336871"/>
              <a:gd name="connsiteX76" fmla="*/ 336550 w 1403350"/>
              <a:gd name="connsiteY76" fmla="*/ 1276350 h 1336871"/>
              <a:gd name="connsiteX77" fmla="*/ 381000 w 1403350"/>
              <a:gd name="connsiteY77" fmla="*/ 1301750 h 1336871"/>
              <a:gd name="connsiteX78" fmla="*/ 412750 w 1403350"/>
              <a:gd name="connsiteY78" fmla="*/ 1314450 h 1336871"/>
              <a:gd name="connsiteX79" fmla="*/ 523081 w 1403350"/>
              <a:gd name="connsiteY79" fmla="*/ 1266825 h 1336871"/>
              <a:gd name="connsiteX80" fmla="*/ 590550 w 1403350"/>
              <a:gd name="connsiteY80" fmla="*/ 1327150 h 1336871"/>
              <a:gd name="connsiteX81" fmla="*/ 628650 w 1403350"/>
              <a:gd name="connsiteY81" fmla="*/ 1314450 h 1336871"/>
              <a:gd name="connsiteX82" fmla="*/ 692150 w 1403350"/>
              <a:gd name="connsiteY82" fmla="*/ 1289050 h 1336871"/>
              <a:gd name="connsiteX83" fmla="*/ 774700 w 1403350"/>
              <a:gd name="connsiteY83" fmla="*/ 1265238 h 1336871"/>
              <a:gd name="connsiteX84" fmla="*/ 844550 w 1403350"/>
              <a:gd name="connsiteY84" fmla="*/ 1314450 h 1336871"/>
              <a:gd name="connsiteX85" fmla="*/ 895350 w 1403350"/>
              <a:gd name="connsiteY85" fmla="*/ 1327150 h 1336871"/>
              <a:gd name="connsiteX86" fmla="*/ 920750 w 1403350"/>
              <a:gd name="connsiteY86" fmla="*/ 1333500 h 1336871"/>
              <a:gd name="connsiteX87" fmla="*/ 949325 w 1403350"/>
              <a:gd name="connsiteY87" fmla="*/ 1322388 h 1336871"/>
              <a:gd name="connsiteX88" fmla="*/ 939800 w 1403350"/>
              <a:gd name="connsiteY88" fmla="*/ 1308100 h 1336871"/>
              <a:gd name="connsiteX89" fmla="*/ 914400 w 1403350"/>
              <a:gd name="connsiteY89"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44500 w 1403350"/>
              <a:gd name="connsiteY47" fmla="*/ 209550 h 1336871"/>
              <a:gd name="connsiteX48" fmla="*/ 400050 w 1403350"/>
              <a:gd name="connsiteY48" fmla="*/ 266700 h 1336871"/>
              <a:gd name="connsiteX49" fmla="*/ 381000 w 1403350"/>
              <a:gd name="connsiteY49" fmla="*/ 311150 h 1336871"/>
              <a:gd name="connsiteX50" fmla="*/ 361950 w 1403350"/>
              <a:gd name="connsiteY50" fmla="*/ 349250 h 1336871"/>
              <a:gd name="connsiteX51" fmla="*/ 355600 w 1403350"/>
              <a:gd name="connsiteY51" fmla="*/ 374650 h 1336871"/>
              <a:gd name="connsiteX52" fmla="*/ 342900 w 1403350"/>
              <a:gd name="connsiteY52" fmla="*/ 419100 h 1336871"/>
              <a:gd name="connsiteX53" fmla="*/ 336550 w 1403350"/>
              <a:gd name="connsiteY53" fmla="*/ 450850 h 1336871"/>
              <a:gd name="connsiteX54" fmla="*/ 323850 w 1403350"/>
              <a:gd name="connsiteY54" fmla="*/ 501650 h 1336871"/>
              <a:gd name="connsiteX55" fmla="*/ 304800 w 1403350"/>
              <a:gd name="connsiteY55" fmla="*/ 539750 h 1336871"/>
              <a:gd name="connsiteX56" fmla="*/ 298450 w 1403350"/>
              <a:gd name="connsiteY56" fmla="*/ 603250 h 1336871"/>
              <a:gd name="connsiteX57" fmla="*/ 292100 w 1403350"/>
              <a:gd name="connsiteY57" fmla="*/ 622300 h 1336871"/>
              <a:gd name="connsiteX58" fmla="*/ 285750 w 1403350"/>
              <a:gd name="connsiteY58" fmla="*/ 673100 h 1336871"/>
              <a:gd name="connsiteX59" fmla="*/ 273050 w 1403350"/>
              <a:gd name="connsiteY59" fmla="*/ 730250 h 1336871"/>
              <a:gd name="connsiteX60" fmla="*/ 247650 w 1403350"/>
              <a:gd name="connsiteY60" fmla="*/ 768350 h 1336871"/>
              <a:gd name="connsiteX61" fmla="*/ 203200 w 1403350"/>
              <a:gd name="connsiteY61" fmla="*/ 812800 h 1336871"/>
              <a:gd name="connsiteX62" fmla="*/ 171450 w 1403350"/>
              <a:gd name="connsiteY62" fmla="*/ 857250 h 1336871"/>
              <a:gd name="connsiteX63" fmla="*/ 152400 w 1403350"/>
              <a:gd name="connsiteY63" fmla="*/ 869950 h 1336871"/>
              <a:gd name="connsiteX64" fmla="*/ 146050 w 1403350"/>
              <a:gd name="connsiteY64" fmla="*/ 889000 h 1336871"/>
              <a:gd name="connsiteX65" fmla="*/ 133350 w 1403350"/>
              <a:gd name="connsiteY65" fmla="*/ 908050 h 1336871"/>
              <a:gd name="connsiteX66" fmla="*/ 76200 w 1403350"/>
              <a:gd name="connsiteY66" fmla="*/ 958850 h 1336871"/>
              <a:gd name="connsiteX67" fmla="*/ 50800 w 1403350"/>
              <a:gd name="connsiteY67" fmla="*/ 971550 h 1336871"/>
              <a:gd name="connsiteX68" fmla="*/ 0 w 1403350"/>
              <a:gd name="connsiteY68" fmla="*/ 984250 h 1336871"/>
              <a:gd name="connsiteX69" fmla="*/ 31750 w 1403350"/>
              <a:gd name="connsiteY69" fmla="*/ 1035050 h 1336871"/>
              <a:gd name="connsiteX70" fmla="*/ 101600 w 1403350"/>
              <a:gd name="connsiteY70" fmla="*/ 1098550 h 1336871"/>
              <a:gd name="connsiteX71" fmla="*/ 114300 w 1403350"/>
              <a:gd name="connsiteY71" fmla="*/ 1117600 h 1336871"/>
              <a:gd name="connsiteX72" fmla="*/ 139700 w 1403350"/>
              <a:gd name="connsiteY72" fmla="*/ 1136650 h 1336871"/>
              <a:gd name="connsiteX73" fmla="*/ 203200 w 1403350"/>
              <a:gd name="connsiteY73" fmla="*/ 1187450 h 1336871"/>
              <a:gd name="connsiteX74" fmla="*/ 222250 w 1403350"/>
              <a:gd name="connsiteY74" fmla="*/ 1193800 h 1336871"/>
              <a:gd name="connsiteX75" fmla="*/ 247650 w 1403350"/>
              <a:gd name="connsiteY75" fmla="*/ 1219200 h 1336871"/>
              <a:gd name="connsiteX76" fmla="*/ 336550 w 1403350"/>
              <a:gd name="connsiteY76" fmla="*/ 1276350 h 1336871"/>
              <a:gd name="connsiteX77" fmla="*/ 381000 w 1403350"/>
              <a:gd name="connsiteY77" fmla="*/ 1301750 h 1336871"/>
              <a:gd name="connsiteX78" fmla="*/ 412750 w 1403350"/>
              <a:gd name="connsiteY78" fmla="*/ 1314450 h 1336871"/>
              <a:gd name="connsiteX79" fmla="*/ 523081 w 1403350"/>
              <a:gd name="connsiteY79" fmla="*/ 1266825 h 1336871"/>
              <a:gd name="connsiteX80" fmla="*/ 592931 w 1403350"/>
              <a:gd name="connsiteY80" fmla="*/ 1317625 h 1336871"/>
              <a:gd name="connsiteX81" fmla="*/ 628650 w 1403350"/>
              <a:gd name="connsiteY81" fmla="*/ 1314450 h 1336871"/>
              <a:gd name="connsiteX82" fmla="*/ 692150 w 1403350"/>
              <a:gd name="connsiteY82" fmla="*/ 1289050 h 1336871"/>
              <a:gd name="connsiteX83" fmla="*/ 774700 w 1403350"/>
              <a:gd name="connsiteY83" fmla="*/ 1265238 h 1336871"/>
              <a:gd name="connsiteX84" fmla="*/ 844550 w 1403350"/>
              <a:gd name="connsiteY84" fmla="*/ 1314450 h 1336871"/>
              <a:gd name="connsiteX85" fmla="*/ 895350 w 1403350"/>
              <a:gd name="connsiteY85" fmla="*/ 1327150 h 1336871"/>
              <a:gd name="connsiteX86" fmla="*/ 920750 w 1403350"/>
              <a:gd name="connsiteY86" fmla="*/ 1333500 h 1336871"/>
              <a:gd name="connsiteX87" fmla="*/ 949325 w 1403350"/>
              <a:gd name="connsiteY87" fmla="*/ 1322388 h 1336871"/>
              <a:gd name="connsiteX88" fmla="*/ 939800 w 1403350"/>
              <a:gd name="connsiteY88" fmla="*/ 1308100 h 1336871"/>
              <a:gd name="connsiteX89" fmla="*/ 914400 w 1403350"/>
              <a:gd name="connsiteY89"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44500 w 1403350"/>
              <a:gd name="connsiteY47" fmla="*/ 209550 h 1336871"/>
              <a:gd name="connsiteX48" fmla="*/ 400050 w 1403350"/>
              <a:gd name="connsiteY48" fmla="*/ 266700 h 1336871"/>
              <a:gd name="connsiteX49" fmla="*/ 381000 w 1403350"/>
              <a:gd name="connsiteY49" fmla="*/ 311150 h 1336871"/>
              <a:gd name="connsiteX50" fmla="*/ 361950 w 1403350"/>
              <a:gd name="connsiteY50" fmla="*/ 349250 h 1336871"/>
              <a:gd name="connsiteX51" fmla="*/ 355600 w 1403350"/>
              <a:gd name="connsiteY51" fmla="*/ 374650 h 1336871"/>
              <a:gd name="connsiteX52" fmla="*/ 342900 w 1403350"/>
              <a:gd name="connsiteY52" fmla="*/ 419100 h 1336871"/>
              <a:gd name="connsiteX53" fmla="*/ 336550 w 1403350"/>
              <a:gd name="connsiteY53" fmla="*/ 450850 h 1336871"/>
              <a:gd name="connsiteX54" fmla="*/ 323850 w 1403350"/>
              <a:gd name="connsiteY54" fmla="*/ 501650 h 1336871"/>
              <a:gd name="connsiteX55" fmla="*/ 304800 w 1403350"/>
              <a:gd name="connsiteY55" fmla="*/ 539750 h 1336871"/>
              <a:gd name="connsiteX56" fmla="*/ 298450 w 1403350"/>
              <a:gd name="connsiteY56" fmla="*/ 603250 h 1336871"/>
              <a:gd name="connsiteX57" fmla="*/ 292100 w 1403350"/>
              <a:gd name="connsiteY57" fmla="*/ 622300 h 1336871"/>
              <a:gd name="connsiteX58" fmla="*/ 285750 w 1403350"/>
              <a:gd name="connsiteY58" fmla="*/ 673100 h 1336871"/>
              <a:gd name="connsiteX59" fmla="*/ 273050 w 1403350"/>
              <a:gd name="connsiteY59" fmla="*/ 730250 h 1336871"/>
              <a:gd name="connsiteX60" fmla="*/ 247650 w 1403350"/>
              <a:gd name="connsiteY60" fmla="*/ 768350 h 1336871"/>
              <a:gd name="connsiteX61" fmla="*/ 203200 w 1403350"/>
              <a:gd name="connsiteY61" fmla="*/ 812800 h 1336871"/>
              <a:gd name="connsiteX62" fmla="*/ 171450 w 1403350"/>
              <a:gd name="connsiteY62" fmla="*/ 857250 h 1336871"/>
              <a:gd name="connsiteX63" fmla="*/ 152400 w 1403350"/>
              <a:gd name="connsiteY63" fmla="*/ 869950 h 1336871"/>
              <a:gd name="connsiteX64" fmla="*/ 146050 w 1403350"/>
              <a:gd name="connsiteY64" fmla="*/ 889000 h 1336871"/>
              <a:gd name="connsiteX65" fmla="*/ 133350 w 1403350"/>
              <a:gd name="connsiteY65" fmla="*/ 908050 h 1336871"/>
              <a:gd name="connsiteX66" fmla="*/ 76200 w 1403350"/>
              <a:gd name="connsiteY66" fmla="*/ 958850 h 1336871"/>
              <a:gd name="connsiteX67" fmla="*/ 50800 w 1403350"/>
              <a:gd name="connsiteY67" fmla="*/ 971550 h 1336871"/>
              <a:gd name="connsiteX68" fmla="*/ 0 w 1403350"/>
              <a:gd name="connsiteY68" fmla="*/ 984250 h 1336871"/>
              <a:gd name="connsiteX69" fmla="*/ 31750 w 1403350"/>
              <a:gd name="connsiteY69" fmla="*/ 1035050 h 1336871"/>
              <a:gd name="connsiteX70" fmla="*/ 101600 w 1403350"/>
              <a:gd name="connsiteY70" fmla="*/ 1098550 h 1336871"/>
              <a:gd name="connsiteX71" fmla="*/ 109537 w 1403350"/>
              <a:gd name="connsiteY71" fmla="*/ 1143794 h 1336871"/>
              <a:gd name="connsiteX72" fmla="*/ 139700 w 1403350"/>
              <a:gd name="connsiteY72" fmla="*/ 1136650 h 1336871"/>
              <a:gd name="connsiteX73" fmla="*/ 203200 w 1403350"/>
              <a:gd name="connsiteY73" fmla="*/ 1187450 h 1336871"/>
              <a:gd name="connsiteX74" fmla="*/ 222250 w 1403350"/>
              <a:gd name="connsiteY74" fmla="*/ 1193800 h 1336871"/>
              <a:gd name="connsiteX75" fmla="*/ 247650 w 1403350"/>
              <a:gd name="connsiteY75" fmla="*/ 1219200 h 1336871"/>
              <a:gd name="connsiteX76" fmla="*/ 336550 w 1403350"/>
              <a:gd name="connsiteY76" fmla="*/ 1276350 h 1336871"/>
              <a:gd name="connsiteX77" fmla="*/ 381000 w 1403350"/>
              <a:gd name="connsiteY77" fmla="*/ 1301750 h 1336871"/>
              <a:gd name="connsiteX78" fmla="*/ 412750 w 1403350"/>
              <a:gd name="connsiteY78" fmla="*/ 1314450 h 1336871"/>
              <a:gd name="connsiteX79" fmla="*/ 523081 w 1403350"/>
              <a:gd name="connsiteY79" fmla="*/ 1266825 h 1336871"/>
              <a:gd name="connsiteX80" fmla="*/ 592931 w 1403350"/>
              <a:gd name="connsiteY80" fmla="*/ 1317625 h 1336871"/>
              <a:gd name="connsiteX81" fmla="*/ 628650 w 1403350"/>
              <a:gd name="connsiteY81" fmla="*/ 1314450 h 1336871"/>
              <a:gd name="connsiteX82" fmla="*/ 692150 w 1403350"/>
              <a:gd name="connsiteY82" fmla="*/ 1289050 h 1336871"/>
              <a:gd name="connsiteX83" fmla="*/ 774700 w 1403350"/>
              <a:gd name="connsiteY83" fmla="*/ 1265238 h 1336871"/>
              <a:gd name="connsiteX84" fmla="*/ 844550 w 1403350"/>
              <a:gd name="connsiteY84" fmla="*/ 1314450 h 1336871"/>
              <a:gd name="connsiteX85" fmla="*/ 895350 w 1403350"/>
              <a:gd name="connsiteY85" fmla="*/ 1327150 h 1336871"/>
              <a:gd name="connsiteX86" fmla="*/ 920750 w 1403350"/>
              <a:gd name="connsiteY86" fmla="*/ 1333500 h 1336871"/>
              <a:gd name="connsiteX87" fmla="*/ 949325 w 1403350"/>
              <a:gd name="connsiteY87" fmla="*/ 1322388 h 1336871"/>
              <a:gd name="connsiteX88" fmla="*/ 939800 w 1403350"/>
              <a:gd name="connsiteY88" fmla="*/ 1308100 h 1336871"/>
              <a:gd name="connsiteX89" fmla="*/ 914400 w 1403350"/>
              <a:gd name="connsiteY89"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44500 w 1403350"/>
              <a:gd name="connsiteY47" fmla="*/ 209550 h 1336871"/>
              <a:gd name="connsiteX48" fmla="*/ 400050 w 1403350"/>
              <a:gd name="connsiteY48" fmla="*/ 266700 h 1336871"/>
              <a:gd name="connsiteX49" fmla="*/ 381000 w 1403350"/>
              <a:gd name="connsiteY49" fmla="*/ 311150 h 1336871"/>
              <a:gd name="connsiteX50" fmla="*/ 361950 w 1403350"/>
              <a:gd name="connsiteY50" fmla="*/ 349250 h 1336871"/>
              <a:gd name="connsiteX51" fmla="*/ 355600 w 1403350"/>
              <a:gd name="connsiteY51" fmla="*/ 374650 h 1336871"/>
              <a:gd name="connsiteX52" fmla="*/ 342900 w 1403350"/>
              <a:gd name="connsiteY52" fmla="*/ 419100 h 1336871"/>
              <a:gd name="connsiteX53" fmla="*/ 336550 w 1403350"/>
              <a:gd name="connsiteY53" fmla="*/ 450850 h 1336871"/>
              <a:gd name="connsiteX54" fmla="*/ 323850 w 1403350"/>
              <a:gd name="connsiteY54" fmla="*/ 501650 h 1336871"/>
              <a:gd name="connsiteX55" fmla="*/ 304800 w 1403350"/>
              <a:gd name="connsiteY55" fmla="*/ 539750 h 1336871"/>
              <a:gd name="connsiteX56" fmla="*/ 298450 w 1403350"/>
              <a:gd name="connsiteY56" fmla="*/ 603250 h 1336871"/>
              <a:gd name="connsiteX57" fmla="*/ 292100 w 1403350"/>
              <a:gd name="connsiteY57" fmla="*/ 622300 h 1336871"/>
              <a:gd name="connsiteX58" fmla="*/ 285750 w 1403350"/>
              <a:gd name="connsiteY58" fmla="*/ 673100 h 1336871"/>
              <a:gd name="connsiteX59" fmla="*/ 273050 w 1403350"/>
              <a:gd name="connsiteY59" fmla="*/ 730250 h 1336871"/>
              <a:gd name="connsiteX60" fmla="*/ 247650 w 1403350"/>
              <a:gd name="connsiteY60" fmla="*/ 768350 h 1336871"/>
              <a:gd name="connsiteX61" fmla="*/ 203200 w 1403350"/>
              <a:gd name="connsiteY61" fmla="*/ 812800 h 1336871"/>
              <a:gd name="connsiteX62" fmla="*/ 171450 w 1403350"/>
              <a:gd name="connsiteY62" fmla="*/ 857250 h 1336871"/>
              <a:gd name="connsiteX63" fmla="*/ 152400 w 1403350"/>
              <a:gd name="connsiteY63" fmla="*/ 869950 h 1336871"/>
              <a:gd name="connsiteX64" fmla="*/ 146050 w 1403350"/>
              <a:gd name="connsiteY64" fmla="*/ 889000 h 1336871"/>
              <a:gd name="connsiteX65" fmla="*/ 133350 w 1403350"/>
              <a:gd name="connsiteY65" fmla="*/ 908050 h 1336871"/>
              <a:gd name="connsiteX66" fmla="*/ 76200 w 1403350"/>
              <a:gd name="connsiteY66" fmla="*/ 958850 h 1336871"/>
              <a:gd name="connsiteX67" fmla="*/ 50800 w 1403350"/>
              <a:gd name="connsiteY67" fmla="*/ 971550 h 1336871"/>
              <a:gd name="connsiteX68" fmla="*/ 0 w 1403350"/>
              <a:gd name="connsiteY68" fmla="*/ 984250 h 1336871"/>
              <a:gd name="connsiteX69" fmla="*/ 31750 w 1403350"/>
              <a:gd name="connsiteY69" fmla="*/ 1035050 h 1336871"/>
              <a:gd name="connsiteX70" fmla="*/ 89694 w 1403350"/>
              <a:gd name="connsiteY70" fmla="*/ 1124743 h 1336871"/>
              <a:gd name="connsiteX71" fmla="*/ 109537 w 1403350"/>
              <a:gd name="connsiteY71" fmla="*/ 1143794 h 1336871"/>
              <a:gd name="connsiteX72" fmla="*/ 139700 w 1403350"/>
              <a:gd name="connsiteY72" fmla="*/ 1136650 h 1336871"/>
              <a:gd name="connsiteX73" fmla="*/ 203200 w 1403350"/>
              <a:gd name="connsiteY73" fmla="*/ 1187450 h 1336871"/>
              <a:gd name="connsiteX74" fmla="*/ 222250 w 1403350"/>
              <a:gd name="connsiteY74" fmla="*/ 1193800 h 1336871"/>
              <a:gd name="connsiteX75" fmla="*/ 247650 w 1403350"/>
              <a:gd name="connsiteY75" fmla="*/ 1219200 h 1336871"/>
              <a:gd name="connsiteX76" fmla="*/ 336550 w 1403350"/>
              <a:gd name="connsiteY76" fmla="*/ 1276350 h 1336871"/>
              <a:gd name="connsiteX77" fmla="*/ 381000 w 1403350"/>
              <a:gd name="connsiteY77" fmla="*/ 1301750 h 1336871"/>
              <a:gd name="connsiteX78" fmla="*/ 412750 w 1403350"/>
              <a:gd name="connsiteY78" fmla="*/ 1314450 h 1336871"/>
              <a:gd name="connsiteX79" fmla="*/ 523081 w 1403350"/>
              <a:gd name="connsiteY79" fmla="*/ 1266825 h 1336871"/>
              <a:gd name="connsiteX80" fmla="*/ 592931 w 1403350"/>
              <a:gd name="connsiteY80" fmla="*/ 1317625 h 1336871"/>
              <a:gd name="connsiteX81" fmla="*/ 628650 w 1403350"/>
              <a:gd name="connsiteY81" fmla="*/ 1314450 h 1336871"/>
              <a:gd name="connsiteX82" fmla="*/ 692150 w 1403350"/>
              <a:gd name="connsiteY82" fmla="*/ 1289050 h 1336871"/>
              <a:gd name="connsiteX83" fmla="*/ 774700 w 1403350"/>
              <a:gd name="connsiteY83" fmla="*/ 1265238 h 1336871"/>
              <a:gd name="connsiteX84" fmla="*/ 844550 w 1403350"/>
              <a:gd name="connsiteY84" fmla="*/ 1314450 h 1336871"/>
              <a:gd name="connsiteX85" fmla="*/ 895350 w 1403350"/>
              <a:gd name="connsiteY85" fmla="*/ 1327150 h 1336871"/>
              <a:gd name="connsiteX86" fmla="*/ 920750 w 1403350"/>
              <a:gd name="connsiteY86" fmla="*/ 1333500 h 1336871"/>
              <a:gd name="connsiteX87" fmla="*/ 949325 w 1403350"/>
              <a:gd name="connsiteY87" fmla="*/ 1322388 h 1336871"/>
              <a:gd name="connsiteX88" fmla="*/ 939800 w 1403350"/>
              <a:gd name="connsiteY88" fmla="*/ 1308100 h 1336871"/>
              <a:gd name="connsiteX89" fmla="*/ 914400 w 1403350"/>
              <a:gd name="connsiteY89"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44500 w 1403350"/>
              <a:gd name="connsiteY47" fmla="*/ 209550 h 1336871"/>
              <a:gd name="connsiteX48" fmla="*/ 400050 w 1403350"/>
              <a:gd name="connsiteY48" fmla="*/ 266700 h 1336871"/>
              <a:gd name="connsiteX49" fmla="*/ 381000 w 1403350"/>
              <a:gd name="connsiteY49" fmla="*/ 311150 h 1336871"/>
              <a:gd name="connsiteX50" fmla="*/ 361950 w 1403350"/>
              <a:gd name="connsiteY50" fmla="*/ 349250 h 1336871"/>
              <a:gd name="connsiteX51" fmla="*/ 355600 w 1403350"/>
              <a:gd name="connsiteY51" fmla="*/ 374650 h 1336871"/>
              <a:gd name="connsiteX52" fmla="*/ 342900 w 1403350"/>
              <a:gd name="connsiteY52" fmla="*/ 419100 h 1336871"/>
              <a:gd name="connsiteX53" fmla="*/ 336550 w 1403350"/>
              <a:gd name="connsiteY53" fmla="*/ 450850 h 1336871"/>
              <a:gd name="connsiteX54" fmla="*/ 323850 w 1403350"/>
              <a:gd name="connsiteY54" fmla="*/ 501650 h 1336871"/>
              <a:gd name="connsiteX55" fmla="*/ 304800 w 1403350"/>
              <a:gd name="connsiteY55" fmla="*/ 539750 h 1336871"/>
              <a:gd name="connsiteX56" fmla="*/ 298450 w 1403350"/>
              <a:gd name="connsiteY56" fmla="*/ 603250 h 1336871"/>
              <a:gd name="connsiteX57" fmla="*/ 292100 w 1403350"/>
              <a:gd name="connsiteY57" fmla="*/ 622300 h 1336871"/>
              <a:gd name="connsiteX58" fmla="*/ 285750 w 1403350"/>
              <a:gd name="connsiteY58" fmla="*/ 673100 h 1336871"/>
              <a:gd name="connsiteX59" fmla="*/ 273050 w 1403350"/>
              <a:gd name="connsiteY59" fmla="*/ 730250 h 1336871"/>
              <a:gd name="connsiteX60" fmla="*/ 247650 w 1403350"/>
              <a:gd name="connsiteY60" fmla="*/ 768350 h 1336871"/>
              <a:gd name="connsiteX61" fmla="*/ 203200 w 1403350"/>
              <a:gd name="connsiteY61" fmla="*/ 812800 h 1336871"/>
              <a:gd name="connsiteX62" fmla="*/ 171450 w 1403350"/>
              <a:gd name="connsiteY62" fmla="*/ 857250 h 1336871"/>
              <a:gd name="connsiteX63" fmla="*/ 152400 w 1403350"/>
              <a:gd name="connsiteY63" fmla="*/ 869950 h 1336871"/>
              <a:gd name="connsiteX64" fmla="*/ 146050 w 1403350"/>
              <a:gd name="connsiteY64" fmla="*/ 889000 h 1336871"/>
              <a:gd name="connsiteX65" fmla="*/ 133350 w 1403350"/>
              <a:gd name="connsiteY65" fmla="*/ 908050 h 1336871"/>
              <a:gd name="connsiteX66" fmla="*/ 76200 w 1403350"/>
              <a:gd name="connsiteY66" fmla="*/ 958850 h 1336871"/>
              <a:gd name="connsiteX67" fmla="*/ 50800 w 1403350"/>
              <a:gd name="connsiteY67" fmla="*/ 971550 h 1336871"/>
              <a:gd name="connsiteX68" fmla="*/ 0 w 1403350"/>
              <a:gd name="connsiteY68" fmla="*/ 984250 h 1336871"/>
              <a:gd name="connsiteX69" fmla="*/ 31750 w 1403350"/>
              <a:gd name="connsiteY69" fmla="*/ 1035050 h 1336871"/>
              <a:gd name="connsiteX70" fmla="*/ 89694 w 1403350"/>
              <a:gd name="connsiteY70" fmla="*/ 1124743 h 1336871"/>
              <a:gd name="connsiteX71" fmla="*/ 109537 w 1403350"/>
              <a:gd name="connsiteY71" fmla="*/ 1143794 h 1336871"/>
              <a:gd name="connsiteX72" fmla="*/ 203200 w 1403350"/>
              <a:gd name="connsiteY72" fmla="*/ 1187450 h 1336871"/>
              <a:gd name="connsiteX73" fmla="*/ 222250 w 1403350"/>
              <a:gd name="connsiteY73" fmla="*/ 1193800 h 1336871"/>
              <a:gd name="connsiteX74" fmla="*/ 247650 w 1403350"/>
              <a:gd name="connsiteY74" fmla="*/ 1219200 h 1336871"/>
              <a:gd name="connsiteX75" fmla="*/ 336550 w 1403350"/>
              <a:gd name="connsiteY75" fmla="*/ 1276350 h 1336871"/>
              <a:gd name="connsiteX76" fmla="*/ 381000 w 1403350"/>
              <a:gd name="connsiteY76" fmla="*/ 1301750 h 1336871"/>
              <a:gd name="connsiteX77" fmla="*/ 412750 w 1403350"/>
              <a:gd name="connsiteY77" fmla="*/ 1314450 h 1336871"/>
              <a:gd name="connsiteX78" fmla="*/ 523081 w 1403350"/>
              <a:gd name="connsiteY78" fmla="*/ 1266825 h 1336871"/>
              <a:gd name="connsiteX79" fmla="*/ 592931 w 1403350"/>
              <a:gd name="connsiteY79" fmla="*/ 1317625 h 1336871"/>
              <a:gd name="connsiteX80" fmla="*/ 628650 w 1403350"/>
              <a:gd name="connsiteY80" fmla="*/ 1314450 h 1336871"/>
              <a:gd name="connsiteX81" fmla="*/ 692150 w 1403350"/>
              <a:gd name="connsiteY81" fmla="*/ 1289050 h 1336871"/>
              <a:gd name="connsiteX82" fmla="*/ 774700 w 1403350"/>
              <a:gd name="connsiteY82" fmla="*/ 1265238 h 1336871"/>
              <a:gd name="connsiteX83" fmla="*/ 844550 w 1403350"/>
              <a:gd name="connsiteY83" fmla="*/ 1314450 h 1336871"/>
              <a:gd name="connsiteX84" fmla="*/ 895350 w 1403350"/>
              <a:gd name="connsiteY84" fmla="*/ 1327150 h 1336871"/>
              <a:gd name="connsiteX85" fmla="*/ 920750 w 1403350"/>
              <a:gd name="connsiteY85" fmla="*/ 1333500 h 1336871"/>
              <a:gd name="connsiteX86" fmla="*/ 949325 w 1403350"/>
              <a:gd name="connsiteY86" fmla="*/ 1322388 h 1336871"/>
              <a:gd name="connsiteX87" fmla="*/ 939800 w 1403350"/>
              <a:gd name="connsiteY87" fmla="*/ 1308100 h 1336871"/>
              <a:gd name="connsiteX88" fmla="*/ 914400 w 1403350"/>
              <a:gd name="connsiteY88"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44500 w 1403350"/>
              <a:gd name="connsiteY47" fmla="*/ 209550 h 1336871"/>
              <a:gd name="connsiteX48" fmla="*/ 400050 w 1403350"/>
              <a:gd name="connsiteY48" fmla="*/ 266700 h 1336871"/>
              <a:gd name="connsiteX49" fmla="*/ 381000 w 1403350"/>
              <a:gd name="connsiteY49" fmla="*/ 311150 h 1336871"/>
              <a:gd name="connsiteX50" fmla="*/ 361950 w 1403350"/>
              <a:gd name="connsiteY50" fmla="*/ 349250 h 1336871"/>
              <a:gd name="connsiteX51" fmla="*/ 355600 w 1403350"/>
              <a:gd name="connsiteY51" fmla="*/ 374650 h 1336871"/>
              <a:gd name="connsiteX52" fmla="*/ 342900 w 1403350"/>
              <a:gd name="connsiteY52" fmla="*/ 419100 h 1336871"/>
              <a:gd name="connsiteX53" fmla="*/ 336550 w 1403350"/>
              <a:gd name="connsiteY53" fmla="*/ 450850 h 1336871"/>
              <a:gd name="connsiteX54" fmla="*/ 323850 w 1403350"/>
              <a:gd name="connsiteY54" fmla="*/ 501650 h 1336871"/>
              <a:gd name="connsiteX55" fmla="*/ 304800 w 1403350"/>
              <a:gd name="connsiteY55" fmla="*/ 539750 h 1336871"/>
              <a:gd name="connsiteX56" fmla="*/ 298450 w 1403350"/>
              <a:gd name="connsiteY56" fmla="*/ 603250 h 1336871"/>
              <a:gd name="connsiteX57" fmla="*/ 292100 w 1403350"/>
              <a:gd name="connsiteY57" fmla="*/ 622300 h 1336871"/>
              <a:gd name="connsiteX58" fmla="*/ 285750 w 1403350"/>
              <a:gd name="connsiteY58" fmla="*/ 673100 h 1336871"/>
              <a:gd name="connsiteX59" fmla="*/ 273050 w 1403350"/>
              <a:gd name="connsiteY59" fmla="*/ 730250 h 1336871"/>
              <a:gd name="connsiteX60" fmla="*/ 247650 w 1403350"/>
              <a:gd name="connsiteY60" fmla="*/ 768350 h 1336871"/>
              <a:gd name="connsiteX61" fmla="*/ 203200 w 1403350"/>
              <a:gd name="connsiteY61" fmla="*/ 812800 h 1336871"/>
              <a:gd name="connsiteX62" fmla="*/ 171450 w 1403350"/>
              <a:gd name="connsiteY62" fmla="*/ 857250 h 1336871"/>
              <a:gd name="connsiteX63" fmla="*/ 152400 w 1403350"/>
              <a:gd name="connsiteY63" fmla="*/ 869950 h 1336871"/>
              <a:gd name="connsiteX64" fmla="*/ 146050 w 1403350"/>
              <a:gd name="connsiteY64" fmla="*/ 889000 h 1336871"/>
              <a:gd name="connsiteX65" fmla="*/ 133350 w 1403350"/>
              <a:gd name="connsiteY65" fmla="*/ 908050 h 1336871"/>
              <a:gd name="connsiteX66" fmla="*/ 76200 w 1403350"/>
              <a:gd name="connsiteY66" fmla="*/ 958850 h 1336871"/>
              <a:gd name="connsiteX67" fmla="*/ 50800 w 1403350"/>
              <a:gd name="connsiteY67" fmla="*/ 971550 h 1336871"/>
              <a:gd name="connsiteX68" fmla="*/ 0 w 1403350"/>
              <a:gd name="connsiteY68" fmla="*/ 984250 h 1336871"/>
              <a:gd name="connsiteX69" fmla="*/ 31750 w 1403350"/>
              <a:gd name="connsiteY69" fmla="*/ 1035050 h 1336871"/>
              <a:gd name="connsiteX70" fmla="*/ 89694 w 1403350"/>
              <a:gd name="connsiteY70" fmla="*/ 1124743 h 1336871"/>
              <a:gd name="connsiteX71" fmla="*/ 109537 w 1403350"/>
              <a:gd name="connsiteY71" fmla="*/ 1143794 h 1336871"/>
              <a:gd name="connsiteX72" fmla="*/ 203200 w 1403350"/>
              <a:gd name="connsiteY72" fmla="*/ 1187450 h 1336871"/>
              <a:gd name="connsiteX73" fmla="*/ 247650 w 1403350"/>
              <a:gd name="connsiteY73" fmla="*/ 1219200 h 1336871"/>
              <a:gd name="connsiteX74" fmla="*/ 336550 w 1403350"/>
              <a:gd name="connsiteY74" fmla="*/ 1276350 h 1336871"/>
              <a:gd name="connsiteX75" fmla="*/ 381000 w 1403350"/>
              <a:gd name="connsiteY75" fmla="*/ 1301750 h 1336871"/>
              <a:gd name="connsiteX76" fmla="*/ 412750 w 1403350"/>
              <a:gd name="connsiteY76" fmla="*/ 1314450 h 1336871"/>
              <a:gd name="connsiteX77" fmla="*/ 523081 w 1403350"/>
              <a:gd name="connsiteY77" fmla="*/ 1266825 h 1336871"/>
              <a:gd name="connsiteX78" fmla="*/ 592931 w 1403350"/>
              <a:gd name="connsiteY78" fmla="*/ 1317625 h 1336871"/>
              <a:gd name="connsiteX79" fmla="*/ 628650 w 1403350"/>
              <a:gd name="connsiteY79" fmla="*/ 1314450 h 1336871"/>
              <a:gd name="connsiteX80" fmla="*/ 692150 w 1403350"/>
              <a:gd name="connsiteY80" fmla="*/ 1289050 h 1336871"/>
              <a:gd name="connsiteX81" fmla="*/ 774700 w 1403350"/>
              <a:gd name="connsiteY81" fmla="*/ 1265238 h 1336871"/>
              <a:gd name="connsiteX82" fmla="*/ 844550 w 1403350"/>
              <a:gd name="connsiteY82" fmla="*/ 1314450 h 1336871"/>
              <a:gd name="connsiteX83" fmla="*/ 895350 w 1403350"/>
              <a:gd name="connsiteY83" fmla="*/ 1327150 h 1336871"/>
              <a:gd name="connsiteX84" fmla="*/ 920750 w 1403350"/>
              <a:gd name="connsiteY84" fmla="*/ 1333500 h 1336871"/>
              <a:gd name="connsiteX85" fmla="*/ 949325 w 1403350"/>
              <a:gd name="connsiteY85" fmla="*/ 1322388 h 1336871"/>
              <a:gd name="connsiteX86" fmla="*/ 939800 w 1403350"/>
              <a:gd name="connsiteY86" fmla="*/ 1308100 h 1336871"/>
              <a:gd name="connsiteX87" fmla="*/ 914400 w 1403350"/>
              <a:gd name="connsiteY87"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44500 w 1403350"/>
              <a:gd name="connsiteY47" fmla="*/ 209550 h 1336871"/>
              <a:gd name="connsiteX48" fmla="*/ 400050 w 1403350"/>
              <a:gd name="connsiteY48" fmla="*/ 266700 h 1336871"/>
              <a:gd name="connsiteX49" fmla="*/ 381000 w 1403350"/>
              <a:gd name="connsiteY49" fmla="*/ 311150 h 1336871"/>
              <a:gd name="connsiteX50" fmla="*/ 361950 w 1403350"/>
              <a:gd name="connsiteY50" fmla="*/ 349250 h 1336871"/>
              <a:gd name="connsiteX51" fmla="*/ 355600 w 1403350"/>
              <a:gd name="connsiteY51" fmla="*/ 374650 h 1336871"/>
              <a:gd name="connsiteX52" fmla="*/ 342900 w 1403350"/>
              <a:gd name="connsiteY52" fmla="*/ 419100 h 1336871"/>
              <a:gd name="connsiteX53" fmla="*/ 336550 w 1403350"/>
              <a:gd name="connsiteY53" fmla="*/ 450850 h 1336871"/>
              <a:gd name="connsiteX54" fmla="*/ 323850 w 1403350"/>
              <a:gd name="connsiteY54" fmla="*/ 501650 h 1336871"/>
              <a:gd name="connsiteX55" fmla="*/ 304800 w 1403350"/>
              <a:gd name="connsiteY55" fmla="*/ 539750 h 1336871"/>
              <a:gd name="connsiteX56" fmla="*/ 298450 w 1403350"/>
              <a:gd name="connsiteY56" fmla="*/ 603250 h 1336871"/>
              <a:gd name="connsiteX57" fmla="*/ 292100 w 1403350"/>
              <a:gd name="connsiteY57" fmla="*/ 622300 h 1336871"/>
              <a:gd name="connsiteX58" fmla="*/ 285750 w 1403350"/>
              <a:gd name="connsiteY58" fmla="*/ 673100 h 1336871"/>
              <a:gd name="connsiteX59" fmla="*/ 273050 w 1403350"/>
              <a:gd name="connsiteY59" fmla="*/ 730250 h 1336871"/>
              <a:gd name="connsiteX60" fmla="*/ 247650 w 1403350"/>
              <a:gd name="connsiteY60" fmla="*/ 768350 h 1336871"/>
              <a:gd name="connsiteX61" fmla="*/ 203200 w 1403350"/>
              <a:gd name="connsiteY61" fmla="*/ 812800 h 1336871"/>
              <a:gd name="connsiteX62" fmla="*/ 171450 w 1403350"/>
              <a:gd name="connsiteY62" fmla="*/ 857250 h 1336871"/>
              <a:gd name="connsiteX63" fmla="*/ 152400 w 1403350"/>
              <a:gd name="connsiteY63" fmla="*/ 869950 h 1336871"/>
              <a:gd name="connsiteX64" fmla="*/ 146050 w 1403350"/>
              <a:gd name="connsiteY64" fmla="*/ 889000 h 1336871"/>
              <a:gd name="connsiteX65" fmla="*/ 133350 w 1403350"/>
              <a:gd name="connsiteY65" fmla="*/ 908050 h 1336871"/>
              <a:gd name="connsiteX66" fmla="*/ 76200 w 1403350"/>
              <a:gd name="connsiteY66" fmla="*/ 958850 h 1336871"/>
              <a:gd name="connsiteX67" fmla="*/ 50800 w 1403350"/>
              <a:gd name="connsiteY67" fmla="*/ 971550 h 1336871"/>
              <a:gd name="connsiteX68" fmla="*/ 0 w 1403350"/>
              <a:gd name="connsiteY68" fmla="*/ 984250 h 1336871"/>
              <a:gd name="connsiteX69" fmla="*/ 31750 w 1403350"/>
              <a:gd name="connsiteY69" fmla="*/ 1035050 h 1336871"/>
              <a:gd name="connsiteX70" fmla="*/ 89694 w 1403350"/>
              <a:gd name="connsiteY70" fmla="*/ 1124743 h 1336871"/>
              <a:gd name="connsiteX71" fmla="*/ 109537 w 1403350"/>
              <a:gd name="connsiteY71" fmla="*/ 1143794 h 1336871"/>
              <a:gd name="connsiteX72" fmla="*/ 203200 w 1403350"/>
              <a:gd name="connsiteY72" fmla="*/ 1187450 h 1336871"/>
              <a:gd name="connsiteX73" fmla="*/ 336550 w 1403350"/>
              <a:gd name="connsiteY73" fmla="*/ 1276350 h 1336871"/>
              <a:gd name="connsiteX74" fmla="*/ 381000 w 1403350"/>
              <a:gd name="connsiteY74" fmla="*/ 1301750 h 1336871"/>
              <a:gd name="connsiteX75" fmla="*/ 412750 w 1403350"/>
              <a:gd name="connsiteY75" fmla="*/ 1314450 h 1336871"/>
              <a:gd name="connsiteX76" fmla="*/ 523081 w 1403350"/>
              <a:gd name="connsiteY76" fmla="*/ 1266825 h 1336871"/>
              <a:gd name="connsiteX77" fmla="*/ 592931 w 1403350"/>
              <a:gd name="connsiteY77" fmla="*/ 1317625 h 1336871"/>
              <a:gd name="connsiteX78" fmla="*/ 628650 w 1403350"/>
              <a:gd name="connsiteY78" fmla="*/ 1314450 h 1336871"/>
              <a:gd name="connsiteX79" fmla="*/ 692150 w 1403350"/>
              <a:gd name="connsiteY79" fmla="*/ 1289050 h 1336871"/>
              <a:gd name="connsiteX80" fmla="*/ 774700 w 1403350"/>
              <a:gd name="connsiteY80" fmla="*/ 1265238 h 1336871"/>
              <a:gd name="connsiteX81" fmla="*/ 844550 w 1403350"/>
              <a:gd name="connsiteY81" fmla="*/ 1314450 h 1336871"/>
              <a:gd name="connsiteX82" fmla="*/ 895350 w 1403350"/>
              <a:gd name="connsiteY82" fmla="*/ 1327150 h 1336871"/>
              <a:gd name="connsiteX83" fmla="*/ 920750 w 1403350"/>
              <a:gd name="connsiteY83" fmla="*/ 1333500 h 1336871"/>
              <a:gd name="connsiteX84" fmla="*/ 949325 w 1403350"/>
              <a:gd name="connsiteY84" fmla="*/ 1322388 h 1336871"/>
              <a:gd name="connsiteX85" fmla="*/ 939800 w 1403350"/>
              <a:gd name="connsiteY85" fmla="*/ 1308100 h 1336871"/>
              <a:gd name="connsiteX86" fmla="*/ 914400 w 1403350"/>
              <a:gd name="connsiteY86"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44500 w 1403350"/>
              <a:gd name="connsiteY47" fmla="*/ 209550 h 1336871"/>
              <a:gd name="connsiteX48" fmla="*/ 400050 w 1403350"/>
              <a:gd name="connsiteY48" fmla="*/ 266700 h 1336871"/>
              <a:gd name="connsiteX49" fmla="*/ 381000 w 1403350"/>
              <a:gd name="connsiteY49" fmla="*/ 311150 h 1336871"/>
              <a:gd name="connsiteX50" fmla="*/ 361950 w 1403350"/>
              <a:gd name="connsiteY50" fmla="*/ 349250 h 1336871"/>
              <a:gd name="connsiteX51" fmla="*/ 355600 w 1403350"/>
              <a:gd name="connsiteY51" fmla="*/ 374650 h 1336871"/>
              <a:gd name="connsiteX52" fmla="*/ 342900 w 1403350"/>
              <a:gd name="connsiteY52" fmla="*/ 419100 h 1336871"/>
              <a:gd name="connsiteX53" fmla="*/ 336550 w 1403350"/>
              <a:gd name="connsiteY53" fmla="*/ 450850 h 1336871"/>
              <a:gd name="connsiteX54" fmla="*/ 323850 w 1403350"/>
              <a:gd name="connsiteY54" fmla="*/ 501650 h 1336871"/>
              <a:gd name="connsiteX55" fmla="*/ 304800 w 1403350"/>
              <a:gd name="connsiteY55" fmla="*/ 539750 h 1336871"/>
              <a:gd name="connsiteX56" fmla="*/ 298450 w 1403350"/>
              <a:gd name="connsiteY56" fmla="*/ 603250 h 1336871"/>
              <a:gd name="connsiteX57" fmla="*/ 292100 w 1403350"/>
              <a:gd name="connsiteY57" fmla="*/ 622300 h 1336871"/>
              <a:gd name="connsiteX58" fmla="*/ 285750 w 1403350"/>
              <a:gd name="connsiteY58" fmla="*/ 673100 h 1336871"/>
              <a:gd name="connsiteX59" fmla="*/ 273050 w 1403350"/>
              <a:gd name="connsiteY59" fmla="*/ 730250 h 1336871"/>
              <a:gd name="connsiteX60" fmla="*/ 247650 w 1403350"/>
              <a:gd name="connsiteY60" fmla="*/ 768350 h 1336871"/>
              <a:gd name="connsiteX61" fmla="*/ 203200 w 1403350"/>
              <a:gd name="connsiteY61" fmla="*/ 812800 h 1336871"/>
              <a:gd name="connsiteX62" fmla="*/ 171450 w 1403350"/>
              <a:gd name="connsiteY62" fmla="*/ 857250 h 1336871"/>
              <a:gd name="connsiteX63" fmla="*/ 152400 w 1403350"/>
              <a:gd name="connsiteY63" fmla="*/ 869950 h 1336871"/>
              <a:gd name="connsiteX64" fmla="*/ 146050 w 1403350"/>
              <a:gd name="connsiteY64" fmla="*/ 889000 h 1336871"/>
              <a:gd name="connsiteX65" fmla="*/ 133350 w 1403350"/>
              <a:gd name="connsiteY65" fmla="*/ 908050 h 1336871"/>
              <a:gd name="connsiteX66" fmla="*/ 76200 w 1403350"/>
              <a:gd name="connsiteY66" fmla="*/ 958850 h 1336871"/>
              <a:gd name="connsiteX67" fmla="*/ 50800 w 1403350"/>
              <a:gd name="connsiteY67" fmla="*/ 971550 h 1336871"/>
              <a:gd name="connsiteX68" fmla="*/ 0 w 1403350"/>
              <a:gd name="connsiteY68" fmla="*/ 984250 h 1336871"/>
              <a:gd name="connsiteX69" fmla="*/ 31750 w 1403350"/>
              <a:gd name="connsiteY69" fmla="*/ 1035050 h 1336871"/>
              <a:gd name="connsiteX70" fmla="*/ 89694 w 1403350"/>
              <a:gd name="connsiteY70" fmla="*/ 1124743 h 1336871"/>
              <a:gd name="connsiteX71" fmla="*/ 109537 w 1403350"/>
              <a:gd name="connsiteY71" fmla="*/ 1143794 h 1336871"/>
              <a:gd name="connsiteX72" fmla="*/ 203200 w 1403350"/>
              <a:gd name="connsiteY72" fmla="*/ 1235075 h 1336871"/>
              <a:gd name="connsiteX73" fmla="*/ 336550 w 1403350"/>
              <a:gd name="connsiteY73" fmla="*/ 1276350 h 1336871"/>
              <a:gd name="connsiteX74" fmla="*/ 381000 w 1403350"/>
              <a:gd name="connsiteY74" fmla="*/ 1301750 h 1336871"/>
              <a:gd name="connsiteX75" fmla="*/ 412750 w 1403350"/>
              <a:gd name="connsiteY75" fmla="*/ 1314450 h 1336871"/>
              <a:gd name="connsiteX76" fmla="*/ 523081 w 1403350"/>
              <a:gd name="connsiteY76" fmla="*/ 1266825 h 1336871"/>
              <a:gd name="connsiteX77" fmla="*/ 592931 w 1403350"/>
              <a:gd name="connsiteY77" fmla="*/ 1317625 h 1336871"/>
              <a:gd name="connsiteX78" fmla="*/ 628650 w 1403350"/>
              <a:gd name="connsiteY78" fmla="*/ 1314450 h 1336871"/>
              <a:gd name="connsiteX79" fmla="*/ 692150 w 1403350"/>
              <a:gd name="connsiteY79" fmla="*/ 1289050 h 1336871"/>
              <a:gd name="connsiteX80" fmla="*/ 774700 w 1403350"/>
              <a:gd name="connsiteY80" fmla="*/ 1265238 h 1336871"/>
              <a:gd name="connsiteX81" fmla="*/ 844550 w 1403350"/>
              <a:gd name="connsiteY81" fmla="*/ 1314450 h 1336871"/>
              <a:gd name="connsiteX82" fmla="*/ 895350 w 1403350"/>
              <a:gd name="connsiteY82" fmla="*/ 1327150 h 1336871"/>
              <a:gd name="connsiteX83" fmla="*/ 920750 w 1403350"/>
              <a:gd name="connsiteY83" fmla="*/ 1333500 h 1336871"/>
              <a:gd name="connsiteX84" fmla="*/ 949325 w 1403350"/>
              <a:gd name="connsiteY84" fmla="*/ 1322388 h 1336871"/>
              <a:gd name="connsiteX85" fmla="*/ 939800 w 1403350"/>
              <a:gd name="connsiteY85" fmla="*/ 1308100 h 1336871"/>
              <a:gd name="connsiteX86" fmla="*/ 914400 w 1403350"/>
              <a:gd name="connsiteY86"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44500 w 1403350"/>
              <a:gd name="connsiteY47" fmla="*/ 209550 h 1336871"/>
              <a:gd name="connsiteX48" fmla="*/ 400050 w 1403350"/>
              <a:gd name="connsiteY48" fmla="*/ 266700 h 1336871"/>
              <a:gd name="connsiteX49" fmla="*/ 381000 w 1403350"/>
              <a:gd name="connsiteY49" fmla="*/ 311150 h 1336871"/>
              <a:gd name="connsiteX50" fmla="*/ 361950 w 1403350"/>
              <a:gd name="connsiteY50" fmla="*/ 349250 h 1336871"/>
              <a:gd name="connsiteX51" fmla="*/ 355600 w 1403350"/>
              <a:gd name="connsiteY51" fmla="*/ 374650 h 1336871"/>
              <a:gd name="connsiteX52" fmla="*/ 342900 w 1403350"/>
              <a:gd name="connsiteY52" fmla="*/ 419100 h 1336871"/>
              <a:gd name="connsiteX53" fmla="*/ 336550 w 1403350"/>
              <a:gd name="connsiteY53" fmla="*/ 450850 h 1336871"/>
              <a:gd name="connsiteX54" fmla="*/ 323850 w 1403350"/>
              <a:gd name="connsiteY54" fmla="*/ 501650 h 1336871"/>
              <a:gd name="connsiteX55" fmla="*/ 304800 w 1403350"/>
              <a:gd name="connsiteY55" fmla="*/ 539750 h 1336871"/>
              <a:gd name="connsiteX56" fmla="*/ 298450 w 1403350"/>
              <a:gd name="connsiteY56" fmla="*/ 603250 h 1336871"/>
              <a:gd name="connsiteX57" fmla="*/ 292100 w 1403350"/>
              <a:gd name="connsiteY57" fmla="*/ 622300 h 1336871"/>
              <a:gd name="connsiteX58" fmla="*/ 285750 w 1403350"/>
              <a:gd name="connsiteY58" fmla="*/ 673100 h 1336871"/>
              <a:gd name="connsiteX59" fmla="*/ 273050 w 1403350"/>
              <a:gd name="connsiteY59" fmla="*/ 730250 h 1336871"/>
              <a:gd name="connsiteX60" fmla="*/ 247650 w 1403350"/>
              <a:gd name="connsiteY60" fmla="*/ 768350 h 1336871"/>
              <a:gd name="connsiteX61" fmla="*/ 203200 w 1403350"/>
              <a:gd name="connsiteY61" fmla="*/ 812800 h 1336871"/>
              <a:gd name="connsiteX62" fmla="*/ 171450 w 1403350"/>
              <a:gd name="connsiteY62" fmla="*/ 857250 h 1336871"/>
              <a:gd name="connsiteX63" fmla="*/ 152400 w 1403350"/>
              <a:gd name="connsiteY63" fmla="*/ 869950 h 1336871"/>
              <a:gd name="connsiteX64" fmla="*/ 146050 w 1403350"/>
              <a:gd name="connsiteY64" fmla="*/ 889000 h 1336871"/>
              <a:gd name="connsiteX65" fmla="*/ 133350 w 1403350"/>
              <a:gd name="connsiteY65" fmla="*/ 908050 h 1336871"/>
              <a:gd name="connsiteX66" fmla="*/ 76200 w 1403350"/>
              <a:gd name="connsiteY66" fmla="*/ 958850 h 1336871"/>
              <a:gd name="connsiteX67" fmla="*/ 50800 w 1403350"/>
              <a:gd name="connsiteY67" fmla="*/ 971550 h 1336871"/>
              <a:gd name="connsiteX68" fmla="*/ 0 w 1403350"/>
              <a:gd name="connsiteY68" fmla="*/ 984250 h 1336871"/>
              <a:gd name="connsiteX69" fmla="*/ 31750 w 1403350"/>
              <a:gd name="connsiteY69" fmla="*/ 1035050 h 1336871"/>
              <a:gd name="connsiteX70" fmla="*/ 89694 w 1403350"/>
              <a:gd name="connsiteY70" fmla="*/ 1124743 h 1336871"/>
              <a:gd name="connsiteX71" fmla="*/ 109537 w 1403350"/>
              <a:gd name="connsiteY71" fmla="*/ 1143794 h 1336871"/>
              <a:gd name="connsiteX72" fmla="*/ 203200 w 1403350"/>
              <a:gd name="connsiteY72" fmla="*/ 1235075 h 1336871"/>
              <a:gd name="connsiteX73" fmla="*/ 331787 w 1403350"/>
              <a:gd name="connsiteY73" fmla="*/ 1307306 h 1336871"/>
              <a:gd name="connsiteX74" fmla="*/ 381000 w 1403350"/>
              <a:gd name="connsiteY74" fmla="*/ 1301750 h 1336871"/>
              <a:gd name="connsiteX75" fmla="*/ 412750 w 1403350"/>
              <a:gd name="connsiteY75" fmla="*/ 1314450 h 1336871"/>
              <a:gd name="connsiteX76" fmla="*/ 523081 w 1403350"/>
              <a:gd name="connsiteY76" fmla="*/ 1266825 h 1336871"/>
              <a:gd name="connsiteX77" fmla="*/ 592931 w 1403350"/>
              <a:gd name="connsiteY77" fmla="*/ 1317625 h 1336871"/>
              <a:gd name="connsiteX78" fmla="*/ 628650 w 1403350"/>
              <a:gd name="connsiteY78" fmla="*/ 1314450 h 1336871"/>
              <a:gd name="connsiteX79" fmla="*/ 692150 w 1403350"/>
              <a:gd name="connsiteY79" fmla="*/ 1289050 h 1336871"/>
              <a:gd name="connsiteX80" fmla="*/ 774700 w 1403350"/>
              <a:gd name="connsiteY80" fmla="*/ 1265238 h 1336871"/>
              <a:gd name="connsiteX81" fmla="*/ 844550 w 1403350"/>
              <a:gd name="connsiteY81" fmla="*/ 1314450 h 1336871"/>
              <a:gd name="connsiteX82" fmla="*/ 895350 w 1403350"/>
              <a:gd name="connsiteY82" fmla="*/ 1327150 h 1336871"/>
              <a:gd name="connsiteX83" fmla="*/ 920750 w 1403350"/>
              <a:gd name="connsiteY83" fmla="*/ 1333500 h 1336871"/>
              <a:gd name="connsiteX84" fmla="*/ 949325 w 1403350"/>
              <a:gd name="connsiteY84" fmla="*/ 1322388 h 1336871"/>
              <a:gd name="connsiteX85" fmla="*/ 939800 w 1403350"/>
              <a:gd name="connsiteY85" fmla="*/ 1308100 h 1336871"/>
              <a:gd name="connsiteX86" fmla="*/ 914400 w 1403350"/>
              <a:gd name="connsiteY86"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44500 w 1403350"/>
              <a:gd name="connsiteY47" fmla="*/ 209550 h 1336871"/>
              <a:gd name="connsiteX48" fmla="*/ 400050 w 1403350"/>
              <a:gd name="connsiteY48" fmla="*/ 266700 h 1336871"/>
              <a:gd name="connsiteX49" fmla="*/ 381000 w 1403350"/>
              <a:gd name="connsiteY49" fmla="*/ 311150 h 1336871"/>
              <a:gd name="connsiteX50" fmla="*/ 361950 w 1403350"/>
              <a:gd name="connsiteY50" fmla="*/ 349250 h 1336871"/>
              <a:gd name="connsiteX51" fmla="*/ 355600 w 1403350"/>
              <a:gd name="connsiteY51" fmla="*/ 374650 h 1336871"/>
              <a:gd name="connsiteX52" fmla="*/ 342900 w 1403350"/>
              <a:gd name="connsiteY52" fmla="*/ 419100 h 1336871"/>
              <a:gd name="connsiteX53" fmla="*/ 336550 w 1403350"/>
              <a:gd name="connsiteY53" fmla="*/ 450850 h 1336871"/>
              <a:gd name="connsiteX54" fmla="*/ 323850 w 1403350"/>
              <a:gd name="connsiteY54" fmla="*/ 501650 h 1336871"/>
              <a:gd name="connsiteX55" fmla="*/ 304800 w 1403350"/>
              <a:gd name="connsiteY55" fmla="*/ 539750 h 1336871"/>
              <a:gd name="connsiteX56" fmla="*/ 298450 w 1403350"/>
              <a:gd name="connsiteY56" fmla="*/ 603250 h 1336871"/>
              <a:gd name="connsiteX57" fmla="*/ 292100 w 1403350"/>
              <a:gd name="connsiteY57" fmla="*/ 622300 h 1336871"/>
              <a:gd name="connsiteX58" fmla="*/ 285750 w 1403350"/>
              <a:gd name="connsiteY58" fmla="*/ 673100 h 1336871"/>
              <a:gd name="connsiteX59" fmla="*/ 273050 w 1403350"/>
              <a:gd name="connsiteY59" fmla="*/ 730250 h 1336871"/>
              <a:gd name="connsiteX60" fmla="*/ 203200 w 1403350"/>
              <a:gd name="connsiteY60" fmla="*/ 812800 h 1336871"/>
              <a:gd name="connsiteX61" fmla="*/ 171450 w 1403350"/>
              <a:gd name="connsiteY61" fmla="*/ 857250 h 1336871"/>
              <a:gd name="connsiteX62" fmla="*/ 152400 w 1403350"/>
              <a:gd name="connsiteY62" fmla="*/ 869950 h 1336871"/>
              <a:gd name="connsiteX63" fmla="*/ 146050 w 1403350"/>
              <a:gd name="connsiteY63" fmla="*/ 889000 h 1336871"/>
              <a:gd name="connsiteX64" fmla="*/ 133350 w 1403350"/>
              <a:gd name="connsiteY64" fmla="*/ 908050 h 1336871"/>
              <a:gd name="connsiteX65" fmla="*/ 76200 w 1403350"/>
              <a:gd name="connsiteY65" fmla="*/ 958850 h 1336871"/>
              <a:gd name="connsiteX66" fmla="*/ 50800 w 1403350"/>
              <a:gd name="connsiteY66" fmla="*/ 971550 h 1336871"/>
              <a:gd name="connsiteX67" fmla="*/ 0 w 1403350"/>
              <a:gd name="connsiteY67" fmla="*/ 984250 h 1336871"/>
              <a:gd name="connsiteX68" fmla="*/ 31750 w 1403350"/>
              <a:gd name="connsiteY68" fmla="*/ 1035050 h 1336871"/>
              <a:gd name="connsiteX69" fmla="*/ 89694 w 1403350"/>
              <a:gd name="connsiteY69" fmla="*/ 1124743 h 1336871"/>
              <a:gd name="connsiteX70" fmla="*/ 109537 w 1403350"/>
              <a:gd name="connsiteY70" fmla="*/ 1143794 h 1336871"/>
              <a:gd name="connsiteX71" fmla="*/ 203200 w 1403350"/>
              <a:gd name="connsiteY71" fmla="*/ 1235075 h 1336871"/>
              <a:gd name="connsiteX72" fmla="*/ 331787 w 1403350"/>
              <a:gd name="connsiteY72" fmla="*/ 1307306 h 1336871"/>
              <a:gd name="connsiteX73" fmla="*/ 381000 w 1403350"/>
              <a:gd name="connsiteY73" fmla="*/ 1301750 h 1336871"/>
              <a:gd name="connsiteX74" fmla="*/ 412750 w 1403350"/>
              <a:gd name="connsiteY74" fmla="*/ 1314450 h 1336871"/>
              <a:gd name="connsiteX75" fmla="*/ 523081 w 1403350"/>
              <a:gd name="connsiteY75" fmla="*/ 1266825 h 1336871"/>
              <a:gd name="connsiteX76" fmla="*/ 592931 w 1403350"/>
              <a:gd name="connsiteY76" fmla="*/ 1317625 h 1336871"/>
              <a:gd name="connsiteX77" fmla="*/ 628650 w 1403350"/>
              <a:gd name="connsiteY77" fmla="*/ 1314450 h 1336871"/>
              <a:gd name="connsiteX78" fmla="*/ 692150 w 1403350"/>
              <a:gd name="connsiteY78" fmla="*/ 1289050 h 1336871"/>
              <a:gd name="connsiteX79" fmla="*/ 774700 w 1403350"/>
              <a:gd name="connsiteY79" fmla="*/ 1265238 h 1336871"/>
              <a:gd name="connsiteX80" fmla="*/ 844550 w 1403350"/>
              <a:gd name="connsiteY80" fmla="*/ 1314450 h 1336871"/>
              <a:gd name="connsiteX81" fmla="*/ 895350 w 1403350"/>
              <a:gd name="connsiteY81" fmla="*/ 1327150 h 1336871"/>
              <a:gd name="connsiteX82" fmla="*/ 920750 w 1403350"/>
              <a:gd name="connsiteY82" fmla="*/ 1333500 h 1336871"/>
              <a:gd name="connsiteX83" fmla="*/ 949325 w 1403350"/>
              <a:gd name="connsiteY83" fmla="*/ 1322388 h 1336871"/>
              <a:gd name="connsiteX84" fmla="*/ 939800 w 1403350"/>
              <a:gd name="connsiteY84" fmla="*/ 1308100 h 1336871"/>
              <a:gd name="connsiteX85" fmla="*/ 914400 w 1403350"/>
              <a:gd name="connsiteY85"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44500 w 1403350"/>
              <a:gd name="connsiteY47" fmla="*/ 209550 h 1336871"/>
              <a:gd name="connsiteX48" fmla="*/ 400050 w 1403350"/>
              <a:gd name="connsiteY48" fmla="*/ 266700 h 1336871"/>
              <a:gd name="connsiteX49" fmla="*/ 381000 w 1403350"/>
              <a:gd name="connsiteY49" fmla="*/ 311150 h 1336871"/>
              <a:gd name="connsiteX50" fmla="*/ 361950 w 1403350"/>
              <a:gd name="connsiteY50" fmla="*/ 349250 h 1336871"/>
              <a:gd name="connsiteX51" fmla="*/ 355600 w 1403350"/>
              <a:gd name="connsiteY51" fmla="*/ 374650 h 1336871"/>
              <a:gd name="connsiteX52" fmla="*/ 342900 w 1403350"/>
              <a:gd name="connsiteY52" fmla="*/ 419100 h 1336871"/>
              <a:gd name="connsiteX53" fmla="*/ 336550 w 1403350"/>
              <a:gd name="connsiteY53" fmla="*/ 450850 h 1336871"/>
              <a:gd name="connsiteX54" fmla="*/ 323850 w 1403350"/>
              <a:gd name="connsiteY54" fmla="*/ 501650 h 1336871"/>
              <a:gd name="connsiteX55" fmla="*/ 304800 w 1403350"/>
              <a:gd name="connsiteY55" fmla="*/ 539750 h 1336871"/>
              <a:gd name="connsiteX56" fmla="*/ 298450 w 1403350"/>
              <a:gd name="connsiteY56" fmla="*/ 603250 h 1336871"/>
              <a:gd name="connsiteX57" fmla="*/ 292100 w 1403350"/>
              <a:gd name="connsiteY57" fmla="*/ 622300 h 1336871"/>
              <a:gd name="connsiteX58" fmla="*/ 285750 w 1403350"/>
              <a:gd name="connsiteY58" fmla="*/ 673100 h 1336871"/>
              <a:gd name="connsiteX59" fmla="*/ 203200 w 1403350"/>
              <a:gd name="connsiteY59" fmla="*/ 812800 h 1336871"/>
              <a:gd name="connsiteX60" fmla="*/ 171450 w 1403350"/>
              <a:gd name="connsiteY60" fmla="*/ 857250 h 1336871"/>
              <a:gd name="connsiteX61" fmla="*/ 152400 w 1403350"/>
              <a:gd name="connsiteY61" fmla="*/ 869950 h 1336871"/>
              <a:gd name="connsiteX62" fmla="*/ 146050 w 1403350"/>
              <a:gd name="connsiteY62" fmla="*/ 889000 h 1336871"/>
              <a:gd name="connsiteX63" fmla="*/ 133350 w 1403350"/>
              <a:gd name="connsiteY63" fmla="*/ 908050 h 1336871"/>
              <a:gd name="connsiteX64" fmla="*/ 76200 w 1403350"/>
              <a:gd name="connsiteY64" fmla="*/ 958850 h 1336871"/>
              <a:gd name="connsiteX65" fmla="*/ 50800 w 1403350"/>
              <a:gd name="connsiteY65" fmla="*/ 971550 h 1336871"/>
              <a:gd name="connsiteX66" fmla="*/ 0 w 1403350"/>
              <a:gd name="connsiteY66" fmla="*/ 984250 h 1336871"/>
              <a:gd name="connsiteX67" fmla="*/ 31750 w 1403350"/>
              <a:gd name="connsiteY67" fmla="*/ 1035050 h 1336871"/>
              <a:gd name="connsiteX68" fmla="*/ 89694 w 1403350"/>
              <a:gd name="connsiteY68" fmla="*/ 1124743 h 1336871"/>
              <a:gd name="connsiteX69" fmla="*/ 109537 w 1403350"/>
              <a:gd name="connsiteY69" fmla="*/ 1143794 h 1336871"/>
              <a:gd name="connsiteX70" fmla="*/ 203200 w 1403350"/>
              <a:gd name="connsiteY70" fmla="*/ 1235075 h 1336871"/>
              <a:gd name="connsiteX71" fmla="*/ 331787 w 1403350"/>
              <a:gd name="connsiteY71" fmla="*/ 1307306 h 1336871"/>
              <a:gd name="connsiteX72" fmla="*/ 381000 w 1403350"/>
              <a:gd name="connsiteY72" fmla="*/ 1301750 h 1336871"/>
              <a:gd name="connsiteX73" fmla="*/ 412750 w 1403350"/>
              <a:gd name="connsiteY73" fmla="*/ 1314450 h 1336871"/>
              <a:gd name="connsiteX74" fmla="*/ 523081 w 1403350"/>
              <a:gd name="connsiteY74" fmla="*/ 1266825 h 1336871"/>
              <a:gd name="connsiteX75" fmla="*/ 592931 w 1403350"/>
              <a:gd name="connsiteY75" fmla="*/ 1317625 h 1336871"/>
              <a:gd name="connsiteX76" fmla="*/ 628650 w 1403350"/>
              <a:gd name="connsiteY76" fmla="*/ 1314450 h 1336871"/>
              <a:gd name="connsiteX77" fmla="*/ 692150 w 1403350"/>
              <a:gd name="connsiteY77" fmla="*/ 1289050 h 1336871"/>
              <a:gd name="connsiteX78" fmla="*/ 774700 w 1403350"/>
              <a:gd name="connsiteY78" fmla="*/ 1265238 h 1336871"/>
              <a:gd name="connsiteX79" fmla="*/ 844550 w 1403350"/>
              <a:gd name="connsiteY79" fmla="*/ 1314450 h 1336871"/>
              <a:gd name="connsiteX80" fmla="*/ 895350 w 1403350"/>
              <a:gd name="connsiteY80" fmla="*/ 1327150 h 1336871"/>
              <a:gd name="connsiteX81" fmla="*/ 920750 w 1403350"/>
              <a:gd name="connsiteY81" fmla="*/ 1333500 h 1336871"/>
              <a:gd name="connsiteX82" fmla="*/ 949325 w 1403350"/>
              <a:gd name="connsiteY82" fmla="*/ 1322388 h 1336871"/>
              <a:gd name="connsiteX83" fmla="*/ 939800 w 1403350"/>
              <a:gd name="connsiteY83" fmla="*/ 1308100 h 1336871"/>
              <a:gd name="connsiteX84" fmla="*/ 914400 w 1403350"/>
              <a:gd name="connsiteY84"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44500 w 1403350"/>
              <a:gd name="connsiteY47" fmla="*/ 209550 h 1336871"/>
              <a:gd name="connsiteX48" fmla="*/ 400050 w 1403350"/>
              <a:gd name="connsiteY48" fmla="*/ 266700 h 1336871"/>
              <a:gd name="connsiteX49" fmla="*/ 381000 w 1403350"/>
              <a:gd name="connsiteY49" fmla="*/ 311150 h 1336871"/>
              <a:gd name="connsiteX50" fmla="*/ 361950 w 1403350"/>
              <a:gd name="connsiteY50" fmla="*/ 349250 h 1336871"/>
              <a:gd name="connsiteX51" fmla="*/ 355600 w 1403350"/>
              <a:gd name="connsiteY51" fmla="*/ 374650 h 1336871"/>
              <a:gd name="connsiteX52" fmla="*/ 342900 w 1403350"/>
              <a:gd name="connsiteY52" fmla="*/ 419100 h 1336871"/>
              <a:gd name="connsiteX53" fmla="*/ 336550 w 1403350"/>
              <a:gd name="connsiteY53" fmla="*/ 450850 h 1336871"/>
              <a:gd name="connsiteX54" fmla="*/ 323850 w 1403350"/>
              <a:gd name="connsiteY54" fmla="*/ 501650 h 1336871"/>
              <a:gd name="connsiteX55" fmla="*/ 304800 w 1403350"/>
              <a:gd name="connsiteY55" fmla="*/ 539750 h 1336871"/>
              <a:gd name="connsiteX56" fmla="*/ 298450 w 1403350"/>
              <a:gd name="connsiteY56" fmla="*/ 603250 h 1336871"/>
              <a:gd name="connsiteX57" fmla="*/ 292100 w 1403350"/>
              <a:gd name="connsiteY57" fmla="*/ 622300 h 1336871"/>
              <a:gd name="connsiteX58" fmla="*/ 266700 w 1403350"/>
              <a:gd name="connsiteY58" fmla="*/ 665956 h 1336871"/>
              <a:gd name="connsiteX59" fmla="*/ 203200 w 1403350"/>
              <a:gd name="connsiteY59" fmla="*/ 812800 h 1336871"/>
              <a:gd name="connsiteX60" fmla="*/ 171450 w 1403350"/>
              <a:gd name="connsiteY60" fmla="*/ 857250 h 1336871"/>
              <a:gd name="connsiteX61" fmla="*/ 152400 w 1403350"/>
              <a:gd name="connsiteY61" fmla="*/ 869950 h 1336871"/>
              <a:gd name="connsiteX62" fmla="*/ 146050 w 1403350"/>
              <a:gd name="connsiteY62" fmla="*/ 889000 h 1336871"/>
              <a:gd name="connsiteX63" fmla="*/ 133350 w 1403350"/>
              <a:gd name="connsiteY63" fmla="*/ 908050 h 1336871"/>
              <a:gd name="connsiteX64" fmla="*/ 76200 w 1403350"/>
              <a:gd name="connsiteY64" fmla="*/ 958850 h 1336871"/>
              <a:gd name="connsiteX65" fmla="*/ 50800 w 1403350"/>
              <a:gd name="connsiteY65" fmla="*/ 971550 h 1336871"/>
              <a:gd name="connsiteX66" fmla="*/ 0 w 1403350"/>
              <a:gd name="connsiteY66" fmla="*/ 984250 h 1336871"/>
              <a:gd name="connsiteX67" fmla="*/ 31750 w 1403350"/>
              <a:gd name="connsiteY67" fmla="*/ 1035050 h 1336871"/>
              <a:gd name="connsiteX68" fmla="*/ 89694 w 1403350"/>
              <a:gd name="connsiteY68" fmla="*/ 1124743 h 1336871"/>
              <a:gd name="connsiteX69" fmla="*/ 109537 w 1403350"/>
              <a:gd name="connsiteY69" fmla="*/ 1143794 h 1336871"/>
              <a:gd name="connsiteX70" fmla="*/ 203200 w 1403350"/>
              <a:gd name="connsiteY70" fmla="*/ 1235075 h 1336871"/>
              <a:gd name="connsiteX71" fmla="*/ 331787 w 1403350"/>
              <a:gd name="connsiteY71" fmla="*/ 1307306 h 1336871"/>
              <a:gd name="connsiteX72" fmla="*/ 381000 w 1403350"/>
              <a:gd name="connsiteY72" fmla="*/ 1301750 h 1336871"/>
              <a:gd name="connsiteX73" fmla="*/ 412750 w 1403350"/>
              <a:gd name="connsiteY73" fmla="*/ 1314450 h 1336871"/>
              <a:gd name="connsiteX74" fmla="*/ 523081 w 1403350"/>
              <a:gd name="connsiteY74" fmla="*/ 1266825 h 1336871"/>
              <a:gd name="connsiteX75" fmla="*/ 592931 w 1403350"/>
              <a:gd name="connsiteY75" fmla="*/ 1317625 h 1336871"/>
              <a:gd name="connsiteX76" fmla="*/ 628650 w 1403350"/>
              <a:gd name="connsiteY76" fmla="*/ 1314450 h 1336871"/>
              <a:gd name="connsiteX77" fmla="*/ 692150 w 1403350"/>
              <a:gd name="connsiteY77" fmla="*/ 1289050 h 1336871"/>
              <a:gd name="connsiteX78" fmla="*/ 774700 w 1403350"/>
              <a:gd name="connsiteY78" fmla="*/ 1265238 h 1336871"/>
              <a:gd name="connsiteX79" fmla="*/ 844550 w 1403350"/>
              <a:gd name="connsiteY79" fmla="*/ 1314450 h 1336871"/>
              <a:gd name="connsiteX80" fmla="*/ 895350 w 1403350"/>
              <a:gd name="connsiteY80" fmla="*/ 1327150 h 1336871"/>
              <a:gd name="connsiteX81" fmla="*/ 920750 w 1403350"/>
              <a:gd name="connsiteY81" fmla="*/ 1333500 h 1336871"/>
              <a:gd name="connsiteX82" fmla="*/ 949325 w 1403350"/>
              <a:gd name="connsiteY82" fmla="*/ 1322388 h 1336871"/>
              <a:gd name="connsiteX83" fmla="*/ 939800 w 1403350"/>
              <a:gd name="connsiteY83" fmla="*/ 1308100 h 1336871"/>
              <a:gd name="connsiteX84" fmla="*/ 914400 w 1403350"/>
              <a:gd name="connsiteY84"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44500 w 1403350"/>
              <a:gd name="connsiteY47" fmla="*/ 209550 h 1336871"/>
              <a:gd name="connsiteX48" fmla="*/ 400050 w 1403350"/>
              <a:gd name="connsiteY48" fmla="*/ 266700 h 1336871"/>
              <a:gd name="connsiteX49" fmla="*/ 381000 w 1403350"/>
              <a:gd name="connsiteY49" fmla="*/ 311150 h 1336871"/>
              <a:gd name="connsiteX50" fmla="*/ 361950 w 1403350"/>
              <a:gd name="connsiteY50" fmla="*/ 349250 h 1336871"/>
              <a:gd name="connsiteX51" fmla="*/ 355600 w 1403350"/>
              <a:gd name="connsiteY51" fmla="*/ 374650 h 1336871"/>
              <a:gd name="connsiteX52" fmla="*/ 342900 w 1403350"/>
              <a:gd name="connsiteY52" fmla="*/ 419100 h 1336871"/>
              <a:gd name="connsiteX53" fmla="*/ 323850 w 1403350"/>
              <a:gd name="connsiteY53" fmla="*/ 501650 h 1336871"/>
              <a:gd name="connsiteX54" fmla="*/ 304800 w 1403350"/>
              <a:gd name="connsiteY54" fmla="*/ 539750 h 1336871"/>
              <a:gd name="connsiteX55" fmla="*/ 298450 w 1403350"/>
              <a:gd name="connsiteY55" fmla="*/ 603250 h 1336871"/>
              <a:gd name="connsiteX56" fmla="*/ 292100 w 1403350"/>
              <a:gd name="connsiteY56" fmla="*/ 622300 h 1336871"/>
              <a:gd name="connsiteX57" fmla="*/ 266700 w 1403350"/>
              <a:gd name="connsiteY57" fmla="*/ 665956 h 1336871"/>
              <a:gd name="connsiteX58" fmla="*/ 203200 w 1403350"/>
              <a:gd name="connsiteY58" fmla="*/ 812800 h 1336871"/>
              <a:gd name="connsiteX59" fmla="*/ 171450 w 1403350"/>
              <a:gd name="connsiteY59" fmla="*/ 857250 h 1336871"/>
              <a:gd name="connsiteX60" fmla="*/ 152400 w 1403350"/>
              <a:gd name="connsiteY60" fmla="*/ 869950 h 1336871"/>
              <a:gd name="connsiteX61" fmla="*/ 146050 w 1403350"/>
              <a:gd name="connsiteY61" fmla="*/ 889000 h 1336871"/>
              <a:gd name="connsiteX62" fmla="*/ 133350 w 1403350"/>
              <a:gd name="connsiteY62" fmla="*/ 908050 h 1336871"/>
              <a:gd name="connsiteX63" fmla="*/ 76200 w 1403350"/>
              <a:gd name="connsiteY63" fmla="*/ 958850 h 1336871"/>
              <a:gd name="connsiteX64" fmla="*/ 50800 w 1403350"/>
              <a:gd name="connsiteY64" fmla="*/ 971550 h 1336871"/>
              <a:gd name="connsiteX65" fmla="*/ 0 w 1403350"/>
              <a:gd name="connsiteY65" fmla="*/ 984250 h 1336871"/>
              <a:gd name="connsiteX66" fmla="*/ 31750 w 1403350"/>
              <a:gd name="connsiteY66" fmla="*/ 1035050 h 1336871"/>
              <a:gd name="connsiteX67" fmla="*/ 89694 w 1403350"/>
              <a:gd name="connsiteY67" fmla="*/ 1124743 h 1336871"/>
              <a:gd name="connsiteX68" fmla="*/ 109537 w 1403350"/>
              <a:gd name="connsiteY68" fmla="*/ 1143794 h 1336871"/>
              <a:gd name="connsiteX69" fmla="*/ 203200 w 1403350"/>
              <a:gd name="connsiteY69" fmla="*/ 1235075 h 1336871"/>
              <a:gd name="connsiteX70" fmla="*/ 331787 w 1403350"/>
              <a:gd name="connsiteY70" fmla="*/ 1307306 h 1336871"/>
              <a:gd name="connsiteX71" fmla="*/ 381000 w 1403350"/>
              <a:gd name="connsiteY71" fmla="*/ 1301750 h 1336871"/>
              <a:gd name="connsiteX72" fmla="*/ 412750 w 1403350"/>
              <a:gd name="connsiteY72" fmla="*/ 1314450 h 1336871"/>
              <a:gd name="connsiteX73" fmla="*/ 523081 w 1403350"/>
              <a:gd name="connsiteY73" fmla="*/ 1266825 h 1336871"/>
              <a:gd name="connsiteX74" fmla="*/ 592931 w 1403350"/>
              <a:gd name="connsiteY74" fmla="*/ 1317625 h 1336871"/>
              <a:gd name="connsiteX75" fmla="*/ 628650 w 1403350"/>
              <a:gd name="connsiteY75" fmla="*/ 1314450 h 1336871"/>
              <a:gd name="connsiteX76" fmla="*/ 692150 w 1403350"/>
              <a:gd name="connsiteY76" fmla="*/ 1289050 h 1336871"/>
              <a:gd name="connsiteX77" fmla="*/ 774700 w 1403350"/>
              <a:gd name="connsiteY77" fmla="*/ 1265238 h 1336871"/>
              <a:gd name="connsiteX78" fmla="*/ 844550 w 1403350"/>
              <a:gd name="connsiteY78" fmla="*/ 1314450 h 1336871"/>
              <a:gd name="connsiteX79" fmla="*/ 895350 w 1403350"/>
              <a:gd name="connsiteY79" fmla="*/ 1327150 h 1336871"/>
              <a:gd name="connsiteX80" fmla="*/ 920750 w 1403350"/>
              <a:gd name="connsiteY80" fmla="*/ 1333500 h 1336871"/>
              <a:gd name="connsiteX81" fmla="*/ 949325 w 1403350"/>
              <a:gd name="connsiteY81" fmla="*/ 1322388 h 1336871"/>
              <a:gd name="connsiteX82" fmla="*/ 939800 w 1403350"/>
              <a:gd name="connsiteY82" fmla="*/ 1308100 h 1336871"/>
              <a:gd name="connsiteX83" fmla="*/ 914400 w 1403350"/>
              <a:gd name="connsiteY83"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44500 w 1403350"/>
              <a:gd name="connsiteY47" fmla="*/ 209550 h 1336871"/>
              <a:gd name="connsiteX48" fmla="*/ 400050 w 1403350"/>
              <a:gd name="connsiteY48" fmla="*/ 266700 h 1336871"/>
              <a:gd name="connsiteX49" fmla="*/ 381000 w 1403350"/>
              <a:gd name="connsiteY49" fmla="*/ 311150 h 1336871"/>
              <a:gd name="connsiteX50" fmla="*/ 361950 w 1403350"/>
              <a:gd name="connsiteY50" fmla="*/ 349250 h 1336871"/>
              <a:gd name="connsiteX51" fmla="*/ 342900 w 1403350"/>
              <a:gd name="connsiteY51" fmla="*/ 419100 h 1336871"/>
              <a:gd name="connsiteX52" fmla="*/ 323850 w 1403350"/>
              <a:gd name="connsiteY52" fmla="*/ 501650 h 1336871"/>
              <a:gd name="connsiteX53" fmla="*/ 304800 w 1403350"/>
              <a:gd name="connsiteY53" fmla="*/ 539750 h 1336871"/>
              <a:gd name="connsiteX54" fmla="*/ 298450 w 1403350"/>
              <a:gd name="connsiteY54" fmla="*/ 603250 h 1336871"/>
              <a:gd name="connsiteX55" fmla="*/ 292100 w 1403350"/>
              <a:gd name="connsiteY55" fmla="*/ 622300 h 1336871"/>
              <a:gd name="connsiteX56" fmla="*/ 266700 w 1403350"/>
              <a:gd name="connsiteY56" fmla="*/ 665956 h 1336871"/>
              <a:gd name="connsiteX57" fmla="*/ 203200 w 1403350"/>
              <a:gd name="connsiteY57" fmla="*/ 812800 h 1336871"/>
              <a:gd name="connsiteX58" fmla="*/ 171450 w 1403350"/>
              <a:gd name="connsiteY58" fmla="*/ 857250 h 1336871"/>
              <a:gd name="connsiteX59" fmla="*/ 152400 w 1403350"/>
              <a:gd name="connsiteY59" fmla="*/ 869950 h 1336871"/>
              <a:gd name="connsiteX60" fmla="*/ 146050 w 1403350"/>
              <a:gd name="connsiteY60" fmla="*/ 889000 h 1336871"/>
              <a:gd name="connsiteX61" fmla="*/ 133350 w 1403350"/>
              <a:gd name="connsiteY61" fmla="*/ 908050 h 1336871"/>
              <a:gd name="connsiteX62" fmla="*/ 76200 w 1403350"/>
              <a:gd name="connsiteY62" fmla="*/ 958850 h 1336871"/>
              <a:gd name="connsiteX63" fmla="*/ 50800 w 1403350"/>
              <a:gd name="connsiteY63" fmla="*/ 971550 h 1336871"/>
              <a:gd name="connsiteX64" fmla="*/ 0 w 1403350"/>
              <a:gd name="connsiteY64" fmla="*/ 984250 h 1336871"/>
              <a:gd name="connsiteX65" fmla="*/ 31750 w 1403350"/>
              <a:gd name="connsiteY65" fmla="*/ 1035050 h 1336871"/>
              <a:gd name="connsiteX66" fmla="*/ 89694 w 1403350"/>
              <a:gd name="connsiteY66" fmla="*/ 1124743 h 1336871"/>
              <a:gd name="connsiteX67" fmla="*/ 109537 w 1403350"/>
              <a:gd name="connsiteY67" fmla="*/ 1143794 h 1336871"/>
              <a:gd name="connsiteX68" fmla="*/ 203200 w 1403350"/>
              <a:gd name="connsiteY68" fmla="*/ 1235075 h 1336871"/>
              <a:gd name="connsiteX69" fmla="*/ 331787 w 1403350"/>
              <a:gd name="connsiteY69" fmla="*/ 1307306 h 1336871"/>
              <a:gd name="connsiteX70" fmla="*/ 381000 w 1403350"/>
              <a:gd name="connsiteY70" fmla="*/ 1301750 h 1336871"/>
              <a:gd name="connsiteX71" fmla="*/ 412750 w 1403350"/>
              <a:gd name="connsiteY71" fmla="*/ 1314450 h 1336871"/>
              <a:gd name="connsiteX72" fmla="*/ 523081 w 1403350"/>
              <a:gd name="connsiteY72" fmla="*/ 1266825 h 1336871"/>
              <a:gd name="connsiteX73" fmla="*/ 592931 w 1403350"/>
              <a:gd name="connsiteY73" fmla="*/ 1317625 h 1336871"/>
              <a:gd name="connsiteX74" fmla="*/ 628650 w 1403350"/>
              <a:gd name="connsiteY74" fmla="*/ 1314450 h 1336871"/>
              <a:gd name="connsiteX75" fmla="*/ 692150 w 1403350"/>
              <a:gd name="connsiteY75" fmla="*/ 1289050 h 1336871"/>
              <a:gd name="connsiteX76" fmla="*/ 774700 w 1403350"/>
              <a:gd name="connsiteY76" fmla="*/ 1265238 h 1336871"/>
              <a:gd name="connsiteX77" fmla="*/ 844550 w 1403350"/>
              <a:gd name="connsiteY77" fmla="*/ 1314450 h 1336871"/>
              <a:gd name="connsiteX78" fmla="*/ 895350 w 1403350"/>
              <a:gd name="connsiteY78" fmla="*/ 1327150 h 1336871"/>
              <a:gd name="connsiteX79" fmla="*/ 920750 w 1403350"/>
              <a:gd name="connsiteY79" fmla="*/ 1333500 h 1336871"/>
              <a:gd name="connsiteX80" fmla="*/ 949325 w 1403350"/>
              <a:gd name="connsiteY80" fmla="*/ 1322388 h 1336871"/>
              <a:gd name="connsiteX81" fmla="*/ 939800 w 1403350"/>
              <a:gd name="connsiteY81" fmla="*/ 1308100 h 1336871"/>
              <a:gd name="connsiteX82" fmla="*/ 914400 w 1403350"/>
              <a:gd name="connsiteY82"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44500 w 1403350"/>
              <a:gd name="connsiteY47" fmla="*/ 209550 h 1336871"/>
              <a:gd name="connsiteX48" fmla="*/ 400050 w 1403350"/>
              <a:gd name="connsiteY48" fmla="*/ 266700 h 1336871"/>
              <a:gd name="connsiteX49" fmla="*/ 361950 w 1403350"/>
              <a:gd name="connsiteY49" fmla="*/ 349250 h 1336871"/>
              <a:gd name="connsiteX50" fmla="*/ 342900 w 1403350"/>
              <a:gd name="connsiteY50" fmla="*/ 419100 h 1336871"/>
              <a:gd name="connsiteX51" fmla="*/ 323850 w 1403350"/>
              <a:gd name="connsiteY51" fmla="*/ 501650 h 1336871"/>
              <a:gd name="connsiteX52" fmla="*/ 304800 w 1403350"/>
              <a:gd name="connsiteY52" fmla="*/ 539750 h 1336871"/>
              <a:gd name="connsiteX53" fmla="*/ 298450 w 1403350"/>
              <a:gd name="connsiteY53" fmla="*/ 603250 h 1336871"/>
              <a:gd name="connsiteX54" fmla="*/ 292100 w 1403350"/>
              <a:gd name="connsiteY54" fmla="*/ 622300 h 1336871"/>
              <a:gd name="connsiteX55" fmla="*/ 266700 w 1403350"/>
              <a:gd name="connsiteY55" fmla="*/ 665956 h 1336871"/>
              <a:gd name="connsiteX56" fmla="*/ 203200 w 1403350"/>
              <a:gd name="connsiteY56" fmla="*/ 812800 h 1336871"/>
              <a:gd name="connsiteX57" fmla="*/ 171450 w 1403350"/>
              <a:gd name="connsiteY57" fmla="*/ 857250 h 1336871"/>
              <a:gd name="connsiteX58" fmla="*/ 152400 w 1403350"/>
              <a:gd name="connsiteY58" fmla="*/ 869950 h 1336871"/>
              <a:gd name="connsiteX59" fmla="*/ 146050 w 1403350"/>
              <a:gd name="connsiteY59" fmla="*/ 889000 h 1336871"/>
              <a:gd name="connsiteX60" fmla="*/ 133350 w 1403350"/>
              <a:gd name="connsiteY60" fmla="*/ 908050 h 1336871"/>
              <a:gd name="connsiteX61" fmla="*/ 76200 w 1403350"/>
              <a:gd name="connsiteY61" fmla="*/ 958850 h 1336871"/>
              <a:gd name="connsiteX62" fmla="*/ 50800 w 1403350"/>
              <a:gd name="connsiteY62" fmla="*/ 971550 h 1336871"/>
              <a:gd name="connsiteX63" fmla="*/ 0 w 1403350"/>
              <a:gd name="connsiteY63" fmla="*/ 984250 h 1336871"/>
              <a:gd name="connsiteX64" fmla="*/ 31750 w 1403350"/>
              <a:gd name="connsiteY64" fmla="*/ 1035050 h 1336871"/>
              <a:gd name="connsiteX65" fmla="*/ 89694 w 1403350"/>
              <a:gd name="connsiteY65" fmla="*/ 1124743 h 1336871"/>
              <a:gd name="connsiteX66" fmla="*/ 109537 w 1403350"/>
              <a:gd name="connsiteY66" fmla="*/ 1143794 h 1336871"/>
              <a:gd name="connsiteX67" fmla="*/ 203200 w 1403350"/>
              <a:gd name="connsiteY67" fmla="*/ 1235075 h 1336871"/>
              <a:gd name="connsiteX68" fmla="*/ 331787 w 1403350"/>
              <a:gd name="connsiteY68" fmla="*/ 1307306 h 1336871"/>
              <a:gd name="connsiteX69" fmla="*/ 381000 w 1403350"/>
              <a:gd name="connsiteY69" fmla="*/ 1301750 h 1336871"/>
              <a:gd name="connsiteX70" fmla="*/ 412750 w 1403350"/>
              <a:gd name="connsiteY70" fmla="*/ 1314450 h 1336871"/>
              <a:gd name="connsiteX71" fmla="*/ 523081 w 1403350"/>
              <a:gd name="connsiteY71" fmla="*/ 1266825 h 1336871"/>
              <a:gd name="connsiteX72" fmla="*/ 592931 w 1403350"/>
              <a:gd name="connsiteY72" fmla="*/ 1317625 h 1336871"/>
              <a:gd name="connsiteX73" fmla="*/ 628650 w 1403350"/>
              <a:gd name="connsiteY73" fmla="*/ 1314450 h 1336871"/>
              <a:gd name="connsiteX74" fmla="*/ 692150 w 1403350"/>
              <a:gd name="connsiteY74" fmla="*/ 1289050 h 1336871"/>
              <a:gd name="connsiteX75" fmla="*/ 774700 w 1403350"/>
              <a:gd name="connsiteY75" fmla="*/ 1265238 h 1336871"/>
              <a:gd name="connsiteX76" fmla="*/ 844550 w 1403350"/>
              <a:gd name="connsiteY76" fmla="*/ 1314450 h 1336871"/>
              <a:gd name="connsiteX77" fmla="*/ 895350 w 1403350"/>
              <a:gd name="connsiteY77" fmla="*/ 1327150 h 1336871"/>
              <a:gd name="connsiteX78" fmla="*/ 920750 w 1403350"/>
              <a:gd name="connsiteY78" fmla="*/ 1333500 h 1336871"/>
              <a:gd name="connsiteX79" fmla="*/ 949325 w 1403350"/>
              <a:gd name="connsiteY79" fmla="*/ 1322388 h 1336871"/>
              <a:gd name="connsiteX80" fmla="*/ 939800 w 1403350"/>
              <a:gd name="connsiteY80" fmla="*/ 1308100 h 1336871"/>
              <a:gd name="connsiteX81" fmla="*/ 914400 w 1403350"/>
              <a:gd name="connsiteY81"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44500 w 1403350"/>
              <a:gd name="connsiteY47" fmla="*/ 209550 h 1336871"/>
              <a:gd name="connsiteX48" fmla="*/ 361950 w 1403350"/>
              <a:gd name="connsiteY48" fmla="*/ 349250 h 1336871"/>
              <a:gd name="connsiteX49" fmla="*/ 342900 w 1403350"/>
              <a:gd name="connsiteY49" fmla="*/ 419100 h 1336871"/>
              <a:gd name="connsiteX50" fmla="*/ 323850 w 1403350"/>
              <a:gd name="connsiteY50" fmla="*/ 501650 h 1336871"/>
              <a:gd name="connsiteX51" fmla="*/ 304800 w 1403350"/>
              <a:gd name="connsiteY51" fmla="*/ 539750 h 1336871"/>
              <a:gd name="connsiteX52" fmla="*/ 298450 w 1403350"/>
              <a:gd name="connsiteY52" fmla="*/ 603250 h 1336871"/>
              <a:gd name="connsiteX53" fmla="*/ 292100 w 1403350"/>
              <a:gd name="connsiteY53" fmla="*/ 622300 h 1336871"/>
              <a:gd name="connsiteX54" fmla="*/ 266700 w 1403350"/>
              <a:gd name="connsiteY54" fmla="*/ 665956 h 1336871"/>
              <a:gd name="connsiteX55" fmla="*/ 203200 w 1403350"/>
              <a:gd name="connsiteY55" fmla="*/ 812800 h 1336871"/>
              <a:gd name="connsiteX56" fmla="*/ 171450 w 1403350"/>
              <a:gd name="connsiteY56" fmla="*/ 857250 h 1336871"/>
              <a:gd name="connsiteX57" fmla="*/ 152400 w 1403350"/>
              <a:gd name="connsiteY57" fmla="*/ 869950 h 1336871"/>
              <a:gd name="connsiteX58" fmla="*/ 146050 w 1403350"/>
              <a:gd name="connsiteY58" fmla="*/ 889000 h 1336871"/>
              <a:gd name="connsiteX59" fmla="*/ 133350 w 1403350"/>
              <a:gd name="connsiteY59" fmla="*/ 908050 h 1336871"/>
              <a:gd name="connsiteX60" fmla="*/ 76200 w 1403350"/>
              <a:gd name="connsiteY60" fmla="*/ 958850 h 1336871"/>
              <a:gd name="connsiteX61" fmla="*/ 50800 w 1403350"/>
              <a:gd name="connsiteY61" fmla="*/ 971550 h 1336871"/>
              <a:gd name="connsiteX62" fmla="*/ 0 w 1403350"/>
              <a:gd name="connsiteY62" fmla="*/ 984250 h 1336871"/>
              <a:gd name="connsiteX63" fmla="*/ 31750 w 1403350"/>
              <a:gd name="connsiteY63" fmla="*/ 1035050 h 1336871"/>
              <a:gd name="connsiteX64" fmla="*/ 89694 w 1403350"/>
              <a:gd name="connsiteY64" fmla="*/ 1124743 h 1336871"/>
              <a:gd name="connsiteX65" fmla="*/ 109537 w 1403350"/>
              <a:gd name="connsiteY65" fmla="*/ 1143794 h 1336871"/>
              <a:gd name="connsiteX66" fmla="*/ 203200 w 1403350"/>
              <a:gd name="connsiteY66" fmla="*/ 1235075 h 1336871"/>
              <a:gd name="connsiteX67" fmla="*/ 331787 w 1403350"/>
              <a:gd name="connsiteY67" fmla="*/ 1307306 h 1336871"/>
              <a:gd name="connsiteX68" fmla="*/ 381000 w 1403350"/>
              <a:gd name="connsiteY68" fmla="*/ 1301750 h 1336871"/>
              <a:gd name="connsiteX69" fmla="*/ 412750 w 1403350"/>
              <a:gd name="connsiteY69" fmla="*/ 1314450 h 1336871"/>
              <a:gd name="connsiteX70" fmla="*/ 523081 w 1403350"/>
              <a:gd name="connsiteY70" fmla="*/ 1266825 h 1336871"/>
              <a:gd name="connsiteX71" fmla="*/ 592931 w 1403350"/>
              <a:gd name="connsiteY71" fmla="*/ 1317625 h 1336871"/>
              <a:gd name="connsiteX72" fmla="*/ 628650 w 1403350"/>
              <a:gd name="connsiteY72" fmla="*/ 1314450 h 1336871"/>
              <a:gd name="connsiteX73" fmla="*/ 692150 w 1403350"/>
              <a:gd name="connsiteY73" fmla="*/ 1289050 h 1336871"/>
              <a:gd name="connsiteX74" fmla="*/ 774700 w 1403350"/>
              <a:gd name="connsiteY74" fmla="*/ 1265238 h 1336871"/>
              <a:gd name="connsiteX75" fmla="*/ 844550 w 1403350"/>
              <a:gd name="connsiteY75" fmla="*/ 1314450 h 1336871"/>
              <a:gd name="connsiteX76" fmla="*/ 895350 w 1403350"/>
              <a:gd name="connsiteY76" fmla="*/ 1327150 h 1336871"/>
              <a:gd name="connsiteX77" fmla="*/ 920750 w 1403350"/>
              <a:gd name="connsiteY77" fmla="*/ 1333500 h 1336871"/>
              <a:gd name="connsiteX78" fmla="*/ 949325 w 1403350"/>
              <a:gd name="connsiteY78" fmla="*/ 1322388 h 1336871"/>
              <a:gd name="connsiteX79" fmla="*/ 939800 w 1403350"/>
              <a:gd name="connsiteY79" fmla="*/ 1308100 h 1336871"/>
              <a:gd name="connsiteX80" fmla="*/ 914400 w 1403350"/>
              <a:gd name="connsiteY80"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44500 w 1403350"/>
              <a:gd name="connsiteY47" fmla="*/ 209550 h 1336871"/>
              <a:gd name="connsiteX48" fmla="*/ 361950 w 1403350"/>
              <a:gd name="connsiteY48" fmla="*/ 349250 h 1336871"/>
              <a:gd name="connsiteX49" fmla="*/ 316706 w 1403350"/>
              <a:gd name="connsiteY49" fmla="*/ 395287 h 1336871"/>
              <a:gd name="connsiteX50" fmla="*/ 323850 w 1403350"/>
              <a:gd name="connsiteY50" fmla="*/ 501650 h 1336871"/>
              <a:gd name="connsiteX51" fmla="*/ 304800 w 1403350"/>
              <a:gd name="connsiteY51" fmla="*/ 539750 h 1336871"/>
              <a:gd name="connsiteX52" fmla="*/ 298450 w 1403350"/>
              <a:gd name="connsiteY52" fmla="*/ 603250 h 1336871"/>
              <a:gd name="connsiteX53" fmla="*/ 292100 w 1403350"/>
              <a:gd name="connsiteY53" fmla="*/ 622300 h 1336871"/>
              <a:gd name="connsiteX54" fmla="*/ 266700 w 1403350"/>
              <a:gd name="connsiteY54" fmla="*/ 665956 h 1336871"/>
              <a:gd name="connsiteX55" fmla="*/ 203200 w 1403350"/>
              <a:gd name="connsiteY55" fmla="*/ 812800 h 1336871"/>
              <a:gd name="connsiteX56" fmla="*/ 171450 w 1403350"/>
              <a:gd name="connsiteY56" fmla="*/ 857250 h 1336871"/>
              <a:gd name="connsiteX57" fmla="*/ 152400 w 1403350"/>
              <a:gd name="connsiteY57" fmla="*/ 869950 h 1336871"/>
              <a:gd name="connsiteX58" fmla="*/ 146050 w 1403350"/>
              <a:gd name="connsiteY58" fmla="*/ 889000 h 1336871"/>
              <a:gd name="connsiteX59" fmla="*/ 133350 w 1403350"/>
              <a:gd name="connsiteY59" fmla="*/ 908050 h 1336871"/>
              <a:gd name="connsiteX60" fmla="*/ 76200 w 1403350"/>
              <a:gd name="connsiteY60" fmla="*/ 958850 h 1336871"/>
              <a:gd name="connsiteX61" fmla="*/ 50800 w 1403350"/>
              <a:gd name="connsiteY61" fmla="*/ 971550 h 1336871"/>
              <a:gd name="connsiteX62" fmla="*/ 0 w 1403350"/>
              <a:gd name="connsiteY62" fmla="*/ 984250 h 1336871"/>
              <a:gd name="connsiteX63" fmla="*/ 31750 w 1403350"/>
              <a:gd name="connsiteY63" fmla="*/ 1035050 h 1336871"/>
              <a:gd name="connsiteX64" fmla="*/ 89694 w 1403350"/>
              <a:gd name="connsiteY64" fmla="*/ 1124743 h 1336871"/>
              <a:gd name="connsiteX65" fmla="*/ 109537 w 1403350"/>
              <a:gd name="connsiteY65" fmla="*/ 1143794 h 1336871"/>
              <a:gd name="connsiteX66" fmla="*/ 203200 w 1403350"/>
              <a:gd name="connsiteY66" fmla="*/ 1235075 h 1336871"/>
              <a:gd name="connsiteX67" fmla="*/ 331787 w 1403350"/>
              <a:gd name="connsiteY67" fmla="*/ 1307306 h 1336871"/>
              <a:gd name="connsiteX68" fmla="*/ 381000 w 1403350"/>
              <a:gd name="connsiteY68" fmla="*/ 1301750 h 1336871"/>
              <a:gd name="connsiteX69" fmla="*/ 412750 w 1403350"/>
              <a:gd name="connsiteY69" fmla="*/ 1314450 h 1336871"/>
              <a:gd name="connsiteX70" fmla="*/ 523081 w 1403350"/>
              <a:gd name="connsiteY70" fmla="*/ 1266825 h 1336871"/>
              <a:gd name="connsiteX71" fmla="*/ 592931 w 1403350"/>
              <a:gd name="connsiteY71" fmla="*/ 1317625 h 1336871"/>
              <a:gd name="connsiteX72" fmla="*/ 628650 w 1403350"/>
              <a:gd name="connsiteY72" fmla="*/ 1314450 h 1336871"/>
              <a:gd name="connsiteX73" fmla="*/ 692150 w 1403350"/>
              <a:gd name="connsiteY73" fmla="*/ 1289050 h 1336871"/>
              <a:gd name="connsiteX74" fmla="*/ 774700 w 1403350"/>
              <a:gd name="connsiteY74" fmla="*/ 1265238 h 1336871"/>
              <a:gd name="connsiteX75" fmla="*/ 844550 w 1403350"/>
              <a:gd name="connsiteY75" fmla="*/ 1314450 h 1336871"/>
              <a:gd name="connsiteX76" fmla="*/ 895350 w 1403350"/>
              <a:gd name="connsiteY76" fmla="*/ 1327150 h 1336871"/>
              <a:gd name="connsiteX77" fmla="*/ 920750 w 1403350"/>
              <a:gd name="connsiteY77" fmla="*/ 1333500 h 1336871"/>
              <a:gd name="connsiteX78" fmla="*/ 949325 w 1403350"/>
              <a:gd name="connsiteY78" fmla="*/ 1322388 h 1336871"/>
              <a:gd name="connsiteX79" fmla="*/ 939800 w 1403350"/>
              <a:gd name="connsiteY79" fmla="*/ 1308100 h 1336871"/>
              <a:gd name="connsiteX80" fmla="*/ 914400 w 1403350"/>
              <a:gd name="connsiteY80"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44500 w 1403350"/>
              <a:gd name="connsiteY47" fmla="*/ 209550 h 1336871"/>
              <a:gd name="connsiteX48" fmla="*/ 361950 w 1403350"/>
              <a:gd name="connsiteY48" fmla="*/ 349250 h 1336871"/>
              <a:gd name="connsiteX49" fmla="*/ 316706 w 1403350"/>
              <a:gd name="connsiteY49" fmla="*/ 395287 h 1336871"/>
              <a:gd name="connsiteX50" fmla="*/ 295275 w 1403350"/>
              <a:gd name="connsiteY50" fmla="*/ 487363 h 1336871"/>
              <a:gd name="connsiteX51" fmla="*/ 304800 w 1403350"/>
              <a:gd name="connsiteY51" fmla="*/ 539750 h 1336871"/>
              <a:gd name="connsiteX52" fmla="*/ 298450 w 1403350"/>
              <a:gd name="connsiteY52" fmla="*/ 603250 h 1336871"/>
              <a:gd name="connsiteX53" fmla="*/ 292100 w 1403350"/>
              <a:gd name="connsiteY53" fmla="*/ 622300 h 1336871"/>
              <a:gd name="connsiteX54" fmla="*/ 266700 w 1403350"/>
              <a:gd name="connsiteY54" fmla="*/ 665956 h 1336871"/>
              <a:gd name="connsiteX55" fmla="*/ 203200 w 1403350"/>
              <a:gd name="connsiteY55" fmla="*/ 812800 h 1336871"/>
              <a:gd name="connsiteX56" fmla="*/ 171450 w 1403350"/>
              <a:gd name="connsiteY56" fmla="*/ 857250 h 1336871"/>
              <a:gd name="connsiteX57" fmla="*/ 152400 w 1403350"/>
              <a:gd name="connsiteY57" fmla="*/ 869950 h 1336871"/>
              <a:gd name="connsiteX58" fmla="*/ 146050 w 1403350"/>
              <a:gd name="connsiteY58" fmla="*/ 889000 h 1336871"/>
              <a:gd name="connsiteX59" fmla="*/ 133350 w 1403350"/>
              <a:gd name="connsiteY59" fmla="*/ 908050 h 1336871"/>
              <a:gd name="connsiteX60" fmla="*/ 76200 w 1403350"/>
              <a:gd name="connsiteY60" fmla="*/ 958850 h 1336871"/>
              <a:gd name="connsiteX61" fmla="*/ 50800 w 1403350"/>
              <a:gd name="connsiteY61" fmla="*/ 971550 h 1336871"/>
              <a:gd name="connsiteX62" fmla="*/ 0 w 1403350"/>
              <a:gd name="connsiteY62" fmla="*/ 984250 h 1336871"/>
              <a:gd name="connsiteX63" fmla="*/ 31750 w 1403350"/>
              <a:gd name="connsiteY63" fmla="*/ 1035050 h 1336871"/>
              <a:gd name="connsiteX64" fmla="*/ 89694 w 1403350"/>
              <a:gd name="connsiteY64" fmla="*/ 1124743 h 1336871"/>
              <a:gd name="connsiteX65" fmla="*/ 109537 w 1403350"/>
              <a:gd name="connsiteY65" fmla="*/ 1143794 h 1336871"/>
              <a:gd name="connsiteX66" fmla="*/ 203200 w 1403350"/>
              <a:gd name="connsiteY66" fmla="*/ 1235075 h 1336871"/>
              <a:gd name="connsiteX67" fmla="*/ 331787 w 1403350"/>
              <a:gd name="connsiteY67" fmla="*/ 1307306 h 1336871"/>
              <a:gd name="connsiteX68" fmla="*/ 381000 w 1403350"/>
              <a:gd name="connsiteY68" fmla="*/ 1301750 h 1336871"/>
              <a:gd name="connsiteX69" fmla="*/ 412750 w 1403350"/>
              <a:gd name="connsiteY69" fmla="*/ 1314450 h 1336871"/>
              <a:gd name="connsiteX70" fmla="*/ 523081 w 1403350"/>
              <a:gd name="connsiteY70" fmla="*/ 1266825 h 1336871"/>
              <a:gd name="connsiteX71" fmla="*/ 592931 w 1403350"/>
              <a:gd name="connsiteY71" fmla="*/ 1317625 h 1336871"/>
              <a:gd name="connsiteX72" fmla="*/ 628650 w 1403350"/>
              <a:gd name="connsiteY72" fmla="*/ 1314450 h 1336871"/>
              <a:gd name="connsiteX73" fmla="*/ 692150 w 1403350"/>
              <a:gd name="connsiteY73" fmla="*/ 1289050 h 1336871"/>
              <a:gd name="connsiteX74" fmla="*/ 774700 w 1403350"/>
              <a:gd name="connsiteY74" fmla="*/ 1265238 h 1336871"/>
              <a:gd name="connsiteX75" fmla="*/ 844550 w 1403350"/>
              <a:gd name="connsiteY75" fmla="*/ 1314450 h 1336871"/>
              <a:gd name="connsiteX76" fmla="*/ 895350 w 1403350"/>
              <a:gd name="connsiteY76" fmla="*/ 1327150 h 1336871"/>
              <a:gd name="connsiteX77" fmla="*/ 920750 w 1403350"/>
              <a:gd name="connsiteY77" fmla="*/ 1333500 h 1336871"/>
              <a:gd name="connsiteX78" fmla="*/ 949325 w 1403350"/>
              <a:gd name="connsiteY78" fmla="*/ 1322388 h 1336871"/>
              <a:gd name="connsiteX79" fmla="*/ 939800 w 1403350"/>
              <a:gd name="connsiteY79" fmla="*/ 1308100 h 1336871"/>
              <a:gd name="connsiteX80" fmla="*/ 914400 w 1403350"/>
              <a:gd name="connsiteY80"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44500 w 1403350"/>
              <a:gd name="connsiteY47" fmla="*/ 209550 h 1336871"/>
              <a:gd name="connsiteX48" fmla="*/ 426243 w 1403350"/>
              <a:gd name="connsiteY48" fmla="*/ 206375 h 1336871"/>
              <a:gd name="connsiteX49" fmla="*/ 316706 w 1403350"/>
              <a:gd name="connsiteY49" fmla="*/ 395287 h 1336871"/>
              <a:gd name="connsiteX50" fmla="*/ 295275 w 1403350"/>
              <a:gd name="connsiteY50" fmla="*/ 487363 h 1336871"/>
              <a:gd name="connsiteX51" fmla="*/ 304800 w 1403350"/>
              <a:gd name="connsiteY51" fmla="*/ 539750 h 1336871"/>
              <a:gd name="connsiteX52" fmla="*/ 298450 w 1403350"/>
              <a:gd name="connsiteY52" fmla="*/ 603250 h 1336871"/>
              <a:gd name="connsiteX53" fmla="*/ 292100 w 1403350"/>
              <a:gd name="connsiteY53" fmla="*/ 622300 h 1336871"/>
              <a:gd name="connsiteX54" fmla="*/ 266700 w 1403350"/>
              <a:gd name="connsiteY54" fmla="*/ 665956 h 1336871"/>
              <a:gd name="connsiteX55" fmla="*/ 203200 w 1403350"/>
              <a:gd name="connsiteY55" fmla="*/ 812800 h 1336871"/>
              <a:gd name="connsiteX56" fmla="*/ 171450 w 1403350"/>
              <a:gd name="connsiteY56" fmla="*/ 857250 h 1336871"/>
              <a:gd name="connsiteX57" fmla="*/ 152400 w 1403350"/>
              <a:gd name="connsiteY57" fmla="*/ 869950 h 1336871"/>
              <a:gd name="connsiteX58" fmla="*/ 146050 w 1403350"/>
              <a:gd name="connsiteY58" fmla="*/ 889000 h 1336871"/>
              <a:gd name="connsiteX59" fmla="*/ 133350 w 1403350"/>
              <a:gd name="connsiteY59" fmla="*/ 908050 h 1336871"/>
              <a:gd name="connsiteX60" fmla="*/ 76200 w 1403350"/>
              <a:gd name="connsiteY60" fmla="*/ 958850 h 1336871"/>
              <a:gd name="connsiteX61" fmla="*/ 50800 w 1403350"/>
              <a:gd name="connsiteY61" fmla="*/ 971550 h 1336871"/>
              <a:gd name="connsiteX62" fmla="*/ 0 w 1403350"/>
              <a:gd name="connsiteY62" fmla="*/ 984250 h 1336871"/>
              <a:gd name="connsiteX63" fmla="*/ 31750 w 1403350"/>
              <a:gd name="connsiteY63" fmla="*/ 1035050 h 1336871"/>
              <a:gd name="connsiteX64" fmla="*/ 89694 w 1403350"/>
              <a:gd name="connsiteY64" fmla="*/ 1124743 h 1336871"/>
              <a:gd name="connsiteX65" fmla="*/ 109537 w 1403350"/>
              <a:gd name="connsiteY65" fmla="*/ 1143794 h 1336871"/>
              <a:gd name="connsiteX66" fmla="*/ 203200 w 1403350"/>
              <a:gd name="connsiteY66" fmla="*/ 1235075 h 1336871"/>
              <a:gd name="connsiteX67" fmla="*/ 331787 w 1403350"/>
              <a:gd name="connsiteY67" fmla="*/ 1307306 h 1336871"/>
              <a:gd name="connsiteX68" fmla="*/ 381000 w 1403350"/>
              <a:gd name="connsiteY68" fmla="*/ 1301750 h 1336871"/>
              <a:gd name="connsiteX69" fmla="*/ 412750 w 1403350"/>
              <a:gd name="connsiteY69" fmla="*/ 1314450 h 1336871"/>
              <a:gd name="connsiteX70" fmla="*/ 523081 w 1403350"/>
              <a:gd name="connsiteY70" fmla="*/ 1266825 h 1336871"/>
              <a:gd name="connsiteX71" fmla="*/ 592931 w 1403350"/>
              <a:gd name="connsiteY71" fmla="*/ 1317625 h 1336871"/>
              <a:gd name="connsiteX72" fmla="*/ 628650 w 1403350"/>
              <a:gd name="connsiteY72" fmla="*/ 1314450 h 1336871"/>
              <a:gd name="connsiteX73" fmla="*/ 692150 w 1403350"/>
              <a:gd name="connsiteY73" fmla="*/ 1289050 h 1336871"/>
              <a:gd name="connsiteX74" fmla="*/ 774700 w 1403350"/>
              <a:gd name="connsiteY74" fmla="*/ 1265238 h 1336871"/>
              <a:gd name="connsiteX75" fmla="*/ 844550 w 1403350"/>
              <a:gd name="connsiteY75" fmla="*/ 1314450 h 1336871"/>
              <a:gd name="connsiteX76" fmla="*/ 895350 w 1403350"/>
              <a:gd name="connsiteY76" fmla="*/ 1327150 h 1336871"/>
              <a:gd name="connsiteX77" fmla="*/ 920750 w 1403350"/>
              <a:gd name="connsiteY77" fmla="*/ 1333500 h 1336871"/>
              <a:gd name="connsiteX78" fmla="*/ 949325 w 1403350"/>
              <a:gd name="connsiteY78" fmla="*/ 1322388 h 1336871"/>
              <a:gd name="connsiteX79" fmla="*/ 939800 w 1403350"/>
              <a:gd name="connsiteY79" fmla="*/ 1308100 h 1336871"/>
              <a:gd name="connsiteX80" fmla="*/ 914400 w 1403350"/>
              <a:gd name="connsiteY80"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69900 w 1403350"/>
              <a:gd name="connsiteY46" fmla="*/ 184150 h 1336871"/>
              <a:gd name="connsiteX47" fmla="*/ 426243 w 1403350"/>
              <a:gd name="connsiteY47" fmla="*/ 206375 h 1336871"/>
              <a:gd name="connsiteX48" fmla="*/ 316706 w 1403350"/>
              <a:gd name="connsiteY48" fmla="*/ 395287 h 1336871"/>
              <a:gd name="connsiteX49" fmla="*/ 295275 w 1403350"/>
              <a:gd name="connsiteY49" fmla="*/ 487363 h 1336871"/>
              <a:gd name="connsiteX50" fmla="*/ 304800 w 1403350"/>
              <a:gd name="connsiteY50" fmla="*/ 539750 h 1336871"/>
              <a:gd name="connsiteX51" fmla="*/ 298450 w 1403350"/>
              <a:gd name="connsiteY51" fmla="*/ 603250 h 1336871"/>
              <a:gd name="connsiteX52" fmla="*/ 292100 w 1403350"/>
              <a:gd name="connsiteY52" fmla="*/ 622300 h 1336871"/>
              <a:gd name="connsiteX53" fmla="*/ 266700 w 1403350"/>
              <a:gd name="connsiteY53" fmla="*/ 665956 h 1336871"/>
              <a:gd name="connsiteX54" fmla="*/ 203200 w 1403350"/>
              <a:gd name="connsiteY54" fmla="*/ 812800 h 1336871"/>
              <a:gd name="connsiteX55" fmla="*/ 171450 w 1403350"/>
              <a:gd name="connsiteY55" fmla="*/ 857250 h 1336871"/>
              <a:gd name="connsiteX56" fmla="*/ 152400 w 1403350"/>
              <a:gd name="connsiteY56" fmla="*/ 869950 h 1336871"/>
              <a:gd name="connsiteX57" fmla="*/ 146050 w 1403350"/>
              <a:gd name="connsiteY57" fmla="*/ 889000 h 1336871"/>
              <a:gd name="connsiteX58" fmla="*/ 133350 w 1403350"/>
              <a:gd name="connsiteY58" fmla="*/ 908050 h 1336871"/>
              <a:gd name="connsiteX59" fmla="*/ 76200 w 1403350"/>
              <a:gd name="connsiteY59" fmla="*/ 958850 h 1336871"/>
              <a:gd name="connsiteX60" fmla="*/ 50800 w 1403350"/>
              <a:gd name="connsiteY60" fmla="*/ 971550 h 1336871"/>
              <a:gd name="connsiteX61" fmla="*/ 0 w 1403350"/>
              <a:gd name="connsiteY61" fmla="*/ 984250 h 1336871"/>
              <a:gd name="connsiteX62" fmla="*/ 31750 w 1403350"/>
              <a:gd name="connsiteY62" fmla="*/ 1035050 h 1336871"/>
              <a:gd name="connsiteX63" fmla="*/ 89694 w 1403350"/>
              <a:gd name="connsiteY63" fmla="*/ 1124743 h 1336871"/>
              <a:gd name="connsiteX64" fmla="*/ 109537 w 1403350"/>
              <a:gd name="connsiteY64" fmla="*/ 1143794 h 1336871"/>
              <a:gd name="connsiteX65" fmla="*/ 203200 w 1403350"/>
              <a:gd name="connsiteY65" fmla="*/ 1235075 h 1336871"/>
              <a:gd name="connsiteX66" fmla="*/ 331787 w 1403350"/>
              <a:gd name="connsiteY66" fmla="*/ 1307306 h 1336871"/>
              <a:gd name="connsiteX67" fmla="*/ 381000 w 1403350"/>
              <a:gd name="connsiteY67" fmla="*/ 1301750 h 1336871"/>
              <a:gd name="connsiteX68" fmla="*/ 412750 w 1403350"/>
              <a:gd name="connsiteY68" fmla="*/ 1314450 h 1336871"/>
              <a:gd name="connsiteX69" fmla="*/ 523081 w 1403350"/>
              <a:gd name="connsiteY69" fmla="*/ 1266825 h 1336871"/>
              <a:gd name="connsiteX70" fmla="*/ 592931 w 1403350"/>
              <a:gd name="connsiteY70" fmla="*/ 1317625 h 1336871"/>
              <a:gd name="connsiteX71" fmla="*/ 628650 w 1403350"/>
              <a:gd name="connsiteY71" fmla="*/ 1314450 h 1336871"/>
              <a:gd name="connsiteX72" fmla="*/ 692150 w 1403350"/>
              <a:gd name="connsiteY72" fmla="*/ 1289050 h 1336871"/>
              <a:gd name="connsiteX73" fmla="*/ 774700 w 1403350"/>
              <a:gd name="connsiteY73" fmla="*/ 1265238 h 1336871"/>
              <a:gd name="connsiteX74" fmla="*/ 844550 w 1403350"/>
              <a:gd name="connsiteY74" fmla="*/ 1314450 h 1336871"/>
              <a:gd name="connsiteX75" fmla="*/ 895350 w 1403350"/>
              <a:gd name="connsiteY75" fmla="*/ 1327150 h 1336871"/>
              <a:gd name="connsiteX76" fmla="*/ 920750 w 1403350"/>
              <a:gd name="connsiteY76" fmla="*/ 1333500 h 1336871"/>
              <a:gd name="connsiteX77" fmla="*/ 949325 w 1403350"/>
              <a:gd name="connsiteY77" fmla="*/ 1322388 h 1336871"/>
              <a:gd name="connsiteX78" fmla="*/ 939800 w 1403350"/>
              <a:gd name="connsiteY78" fmla="*/ 1308100 h 1336871"/>
              <a:gd name="connsiteX79" fmla="*/ 914400 w 1403350"/>
              <a:gd name="connsiteY79"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88950 w 1403350"/>
              <a:gd name="connsiteY45" fmla="*/ 171450 h 1336871"/>
              <a:gd name="connsiteX46" fmla="*/ 426243 w 1403350"/>
              <a:gd name="connsiteY46" fmla="*/ 206375 h 1336871"/>
              <a:gd name="connsiteX47" fmla="*/ 316706 w 1403350"/>
              <a:gd name="connsiteY47" fmla="*/ 395287 h 1336871"/>
              <a:gd name="connsiteX48" fmla="*/ 295275 w 1403350"/>
              <a:gd name="connsiteY48" fmla="*/ 487363 h 1336871"/>
              <a:gd name="connsiteX49" fmla="*/ 304800 w 1403350"/>
              <a:gd name="connsiteY49" fmla="*/ 539750 h 1336871"/>
              <a:gd name="connsiteX50" fmla="*/ 298450 w 1403350"/>
              <a:gd name="connsiteY50" fmla="*/ 603250 h 1336871"/>
              <a:gd name="connsiteX51" fmla="*/ 292100 w 1403350"/>
              <a:gd name="connsiteY51" fmla="*/ 622300 h 1336871"/>
              <a:gd name="connsiteX52" fmla="*/ 266700 w 1403350"/>
              <a:gd name="connsiteY52" fmla="*/ 665956 h 1336871"/>
              <a:gd name="connsiteX53" fmla="*/ 203200 w 1403350"/>
              <a:gd name="connsiteY53" fmla="*/ 812800 h 1336871"/>
              <a:gd name="connsiteX54" fmla="*/ 171450 w 1403350"/>
              <a:gd name="connsiteY54" fmla="*/ 857250 h 1336871"/>
              <a:gd name="connsiteX55" fmla="*/ 152400 w 1403350"/>
              <a:gd name="connsiteY55" fmla="*/ 869950 h 1336871"/>
              <a:gd name="connsiteX56" fmla="*/ 146050 w 1403350"/>
              <a:gd name="connsiteY56" fmla="*/ 889000 h 1336871"/>
              <a:gd name="connsiteX57" fmla="*/ 133350 w 1403350"/>
              <a:gd name="connsiteY57" fmla="*/ 908050 h 1336871"/>
              <a:gd name="connsiteX58" fmla="*/ 76200 w 1403350"/>
              <a:gd name="connsiteY58" fmla="*/ 958850 h 1336871"/>
              <a:gd name="connsiteX59" fmla="*/ 50800 w 1403350"/>
              <a:gd name="connsiteY59" fmla="*/ 971550 h 1336871"/>
              <a:gd name="connsiteX60" fmla="*/ 0 w 1403350"/>
              <a:gd name="connsiteY60" fmla="*/ 984250 h 1336871"/>
              <a:gd name="connsiteX61" fmla="*/ 31750 w 1403350"/>
              <a:gd name="connsiteY61" fmla="*/ 1035050 h 1336871"/>
              <a:gd name="connsiteX62" fmla="*/ 89694 w 1403350"/>
              <a:gd name="connsiteY62" fmla="*/ 1124743 h 1336871"/>
              <a:gd name="connsiteX63" fmla="*/ 109537 w 1403350"/>
              <a:gd name="connsiteY63" fmla="*/ 1143794 h 1336871"/>
              <a:gd name="connsiteX64" fmla="*/ 203200 w 1403350"/>
              <a:gd name="connsiteY64" fmla="*/ 1235075 h 1336871"/>
              <a:gd name="connsiteX65" fmla="*/ 331787 w 1403350"/>
              <a:gd name="connsiteY65" fmla="*/ 1307306 h 1336871"/>
              <a:gd name="connsiteX66" fmla="*/ 381000 w 1403350"/>
              <a:gd name="connsiteY66" fmla="*/ 1301750 h 1336871"/>
              <a:gd name="connsiteX67" fmla="*/ 412750 w 1403350"/>
              <a:gd name="connsiteY67" fmla="*/ 1314450 h 1336871"/>
              <a:gd name="connsiteX68" fmla="*/ 523081 w 1403350"/>
              <a:gd name="connsiteY68" fmla="*/ 1266825 h 1336871"/>
              <a:gd name="connsiteX69" fmla="*/ 592931 w 1403350"/>
              <a:gd name="connsiteY69" fmla="*/ 1317625 h 1336871"/>
              <a:gd name="connsiteX70" fmla="*/ 628650 w 1403350"/>
              <a:gd name="connsiteY70" fmla="*/ 1314450 h 1336871"/>
              <a:gd name="connsiteX71" fmla="*/ 692150 w 1403350"/>
              <a:gd name="connsiteY71" fmla="*/ 1289050 h 1336871"/>
              <a:gd name="connsiteX72" fmla="*/ 774700 w 1403350"/>
              <a:gd name="connsiteY72" fmla="*/ 1265238 h 1336871"/>
              <a:gd name="connsiteX73" fmla="*/ 844550 w 1403350"/>
              <a:gd name="connsiteY73" fmla="*/ 1314450 h 1336871"/>
              <a:gd name="connsiteX74" fmla="*/ 895350 w 1403350"/>
              <a:gd name="connsiteY74" fmla="*/ 1327150 h 1336871"/>
              <a:gd name="connsiteX75" fmla="*/ 920750 w 1403350"/>
              <a:gd name="connsiteY75" fmla="*/ 1333500 h 1336871"/>
              <a:gd name="connsiteX76" fmla="*/ 949325 w 1403350"/>
              <a:gd name="connsiteY76" fmla="*/ 1322388 h 1336871"/>
              <a:gd name="connsiteX77" fmla="*/ 939800 w 1403350"/>
              <a:gd name="connsiteY77" fmla="*/ 1308100 h 1336871"/>
              <a:gd name="connsiteX78" fmla="*/ 914400 w 1403350"/>
              <a:gd name="connsiteY78"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27050 w 1403350"/>
              <a:gd name="connsiteY44" fmla="*/ 146050 h 1336871"/>
              <a:gd name="connsiteX45" fmla="*/ 426243 w 1403350"/>
              <a:gd name="connsiteY45" fmla="*/ 206375 h 1336871"/>
              <a:gd name="connsiteX46" fmla="*/ 316706 w 1403350"/>
              <a:gd name="connsiteY46" fmla="*/ 395287 h 1336871"/>
              <a:gd name="connsiteX47" fmla="*/ 295275 w 1403350"/>
              <a:gd name="connsiteY47" fmla="*/ 487363 h 1336871"/>
              <a:gd name="connsiteX48" fmla="*/ 304800 w 1403350"/>
              <a:gd name="connsiteY48" fmla="*/ 539750 h 1336871"/>
              <a:gd name="connsiteX49" fmla="*/ 298450 w 1403350"/>
              <a:gd name="connsiteY49" fmla="*/ 603250 h 1336871"/>
              <a:gd name="connsiteX50" fmla="*/ 292100 w 1403350"/>
              <a:gd name="connsiteY50" fmla="*/ 622300 h 1336871"/>
              <a:gd name="connsiteX51" fmla="*/ 266700 w 1403350"/>
              <a:gd name="connsiteY51" fmla="*/ 665956 h 1336871"/>
              <a:gd name="connsiteX52" fmla="*/ 203200 w 1403350"/>
              <a:gd name="connsiteY52" fmla="*/ 812800 h 1336871"/>
              <a:gd name="connsiteX53" fmla="*/ 171450 w 1403350"/>
              <a:gd name="connsiteY53" fmla="*/ 857250 h 1336871"/>
              <a:gd name="connsiteX54" fmla="*/ 152400 w 1403350"/>
              <a:gd name="connsiteY54" fmla="*/ 869950 h 1336871"/>
              <a:gd name="connsiteX55" fmla="*/ 146050 w 1403350"/>
              <a:gd name="connsiteY55" fmla="*/ 889000 h 1336871"/>
              <a:gd name="connsiteX56" fmla="*/ 133350 w 1403350"/>
              <a:gd name="connsiteY56" fmla="*/ 908050 h 1336871"/>
              <a:gd name="connsiteX57" fmla="*/ 76200 w 1403350"/>
              <a:gd name="connsiteY57" fmla="*/ 958850 h 1336871"/>
              <a:gd name="connsiteX58" fmla="*/ 50800 w 1403350"/>
              <a:gd name="connsiteY58" fmla="*/ 971550 h 1336871"/>
              <a:gd name="connsiteX59" fmla="*/ 0 w 1403350"/>
              <a:gd name="connsiteY59" fmla="*/ 984250 h 1336871"/>
              <a:gd name="connsiteX60" fmla="*/ 31750 w 1403350"/>
              <a:gd name="connsiteY60" fmla="*/ 1035050 h 1336871"/>
              <a:gd name="connsiteX61" fmla="*/ 89694 w 1403350"/>
              <a:gd name="connsiteY61" fmla="*/ 1124743 h 1336871"/>
              <a:gd name="connsiteX62" fmla="*/ 109537 w 1403350"/>
              <a:gd name="connsiteY62" fmla="*/ 1143794 h 1336871"/>
              <a:gd name="connsiteX63" fmla="*/ 203200 w 1403350"/>
              <a:gd name="connsiteY63" fmla="*/ 1235075 h 1336871"/>
              <a:gd name="connsiteX64" fmla="*/ 331787 w 1403350"/>
              <a:gd name="connsiteY64" fmla="*/ 1307306 h 1336871"/>
              <a:gd name="connsiteX65" fmla="*/ 381000 w 1403350"/>
              <a:gd name="connsiteY65" fmla="*/ 1301750 h 1336871"/>
              <a:gd name="connsiteX66" fmla="*/ 412750 w 1403350"/>
              <a:gd name="connsiteY66" fmla="*/ 1314450 h 1336871"/>
              <a:gd name="connsiteX67" fmla="*/ 523081 w 1403350"/>
              <a:gd name="connsiteY67" fmla="*/ 1266825 h 1336871"/>
              <a:gd name="connsiteX68" fmla="*/ 592931 w 1403350"/>
              <a:gd name="connsiteY68" fmla="*/ 1317625 h 1336871"/>
              <a:gd name="connsiteX69" fmla="*/ 628650 w 1403350"/>
              <a:gd name="connsiteY69" fmla="*/ 1314450 h 1336871"/>
              <a:gd name="connsiteX70" fmla="*/ 692150 w 1403350"/>
              <a:gd name="connsiteY70" fmla="*/ 1289050 h 1336871"/>
              <a:gd name="connsiteX71" fmla="*/ 774700 w 1403350"/>
              <a:gd name="connsiteY71" fmla="*/ 1265238 h 1336871"/>
              <a:gd name="connsiteX72" fmla="*/ 844550 w 1403350"/>
              <a:gd name="connsiteY72" fmla="*/ 1314450 h 1336871"/>
              <a:gd name="connsiteX73" fmla="*/ 895350 w 1403350"/>
              <a:gd name="connsiteY73" fmla="*/ 1327150 h 1336871"/>
              <a:gd name="connsiteX74" fmla="*/ 920750 w 1403350"/>
              <a:gd name="connsiteY74" fmla="*/ 1333500 h 1336871"/>
              <a:gd name="connsiteX75" fmla="*/ 949325 w 1403350"/>
              <a:gd name="connsiteY75" fmla="*/ 1322388 h 1336871"/>
              <a:gd name="connsiteX76" fmla="*/ 939800 w 1403350"/>
              <a:gd name="connsiteY76" fmla="*/ 1308100 h 1336871"/>
              <a:gd name="connsiteX77" fmla="*/ 914400 w 1403350"/>
              <a:gd name="connsiteY77"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65150 w 1403350"/>
              <a:gd name="connsiteY43" fmla="*/ 114300 h 1336871"/>
              <a:gd name="connsiteX44" fmla="*/ 531813 w 1403350"/>
              <a:gd name="connsiteY44" fmla="*/ 136525 h 1336871"/>
              <a:gd name="connsiteX45" fmla="*/ 426243 w 1403350"/>
              <a:gd name="connsiteY45" fmla="*/ 206375 h 1336871"/>
              <a:gd name="connsiteX46" fmla="*/ 316706 w 1403350"/>
              <a:gd name="connsiteY46" fmla="*/ 395287 h 1336871"/>
              <a:gd name="connsiteX47" fmla="*/ 295275 w 1403350"/>
              <a:gd name="connsiteY47" fmla="*/ 487363 h 1336871"/>
              <a:gd name="connsiteX48" fmla="*/ 304800 w 1403350"/>
              <a:gd name="connsiteY48" fmla="*/ 539750 h 1336871"/>
              <a:gd name="connsiteX49" fmla="*/ 298450 w 1403350"/>
              <a:gd name="connsiteY49" fmla="*/ 603250 h 1336871"/>
              <a:gd name="connsiteX50" fmla="*/ 292100 w 1403350"/>
              <a:gd name="connsiteY50" fmla="*/ 622300 h 1336871"/>
              <a:gd name="connsiteX51" fmla="*/ 266700 w 1403350"/>
              <a:gd name="connsiteY51" fmla="*/ 665956 h 1336871"/>
              <a:gd name="connsiteX52" fmla="*/ 203200 w 1403350"/>
              <a:gd name="connsiteY52" fmla="*/ 812800 h 1336871"/>
              <a:gd name="connsiteX53" fmla="*/ 171450 w 1403350"/>
              <a:gd name="connsiteY53" fmla="*/ 857250 h 1336871"/>
              <a:gd name="connsiteX54" fmla="*/ 152400 w 1403350"/>
              <a:gd name="connsiteY54" fmla="*/ 869950 h 1336871"/>
              <a:gd name="connsiteX55" fmla="*/ 146050 w 1403350"/>
              <a:gd name="connsiteY55" fmla="*/ 889000 h 1336871"/>
              <a:gd name="connsiteX56" fmla="*/ 133350 w 1403350"/>
              <a:gd name="connsiteY56" fmla="*/ 908050 h 1336871"/>
              <a:gd name="connsiteX57" fmla="*/ 76200 w 1403350"/>
              <a:gd name="connsiteY57" fmla="*/ 958850 h 1336871"/>
              <a:gd name="connsiteX58" fmla="*/ 50800 w 1403350"/>
              <a:gd name="connsiteY58" fmla="*/ 971550 h 1336871"/>
              <a:gd name="connsiteX59" fmla="*/ 0 w 1403350"/>
              <a:gd name="connsiteY59" fmla="*/ 984250 h 1336871"/>
              <a:gd name="connsiteX60" fmla="*/ 31750 w 1403350"/>
              <a:gd name="connsiteY60" fmla="*/ 1035050 h 1336871"/>
              <a:gd name="connsiteX61" fmla="*/ 89694 w 1403350"/>
              <a:gd name="connsiteY61" fmla="*/ 1124743 h 1336871"/>
              <a:gd name="connsiteX62" fmla="*/ 109537 w 1403350"/>
              <a:gd name="connsiteY62" fmla="*/ 1143794 h 1336871"/>
              <a:gd name="connsiteX63" fmla="*/ 203200 w 1403350"/>
              <a:gd name="connsiteY63" fmla="*/ 1235075 h 1336871"/>
              <a:gd name="connsiteX64" fmla="*/ 331787 w 1403350"/>
              <a:gd name="connsiteY64" fmla="*/ 1307306 h 1336871"/>
              <a:gd name="connsiteX65" fmla="*/ 381000 w 1403350"/>
              <a:gd name="connsiteY65" fmla="*/ 1301750 h 1336871"/>
              <a:gd name="connsiteX66" fmla="*/ 412750 w 1403350"/>
              <a:gd name="connsiteY66" fmla="*/ 1314450 h 1336871"/>
              <a:gd name="connsiteX67" fmla="*/ 523081 w 1403350"/>
              <a:gd name="connsiteY67" fmla="*/ 1266825 h 1336871"/>
              <a:gd name="connsiteX68" fmla="*/ 592931 w 1403350"/>
              <a:gd name="connsiteY68" fmla="*/ 1317625 h 1336871"/>
              <a:gd name="connsiteX69" fmla="*/ 628650 w 1403350"/>
              <a:gd name="connsiteY69" fmla="*/ 1314450 h 1336871"/>
              <a:gd name="connsiteX70" fmla="*/ 692150 w 1403350"/>
              <a:gd name="connsiteY70" fmla="*/ 1289050 h 1336871"/>
              <a:gd name="connsiteX71" fmla="*/ 774700 w 1403350"/>
              <a:gd name="connsiteY71" fmla="*/ 1265238 h 1336871"/>
              <a:gd name="connsiteX72" fmla="*/ 844550 w 1403350"/>
              <a:gd name="connsiteY72" fmla="*/ 1314450 h 1336871"/>
              <a:gd name="connsiteX73" fmla="*/ 895350 w 1403350"/>
              <a:gd name="connsiteY73" fmla="*/ 1327150 h 1336871"/>
              <a:gd name="connsiteX74" fmla="*/ 920750 w 1403350"/>
              <a:gd name="connsiteY74" fmla="*/ 1333500 h 1336871"/>
              <a:gd name="connsiteX75" fmla="*/ 949325 w 1403350"/>
              <a:gd name="connsiteY75" fmla="*/ 1322388 h 1336871"/>
              <a:gd name="connsiteX76" fmla="*/ 939800 w 1403350"/>
              <a:gd name="connsiteY76" fmla="*/ 1308100 h 1336871"/>
              <a:gd name="connsiteX77" fmla="*/ 914400 w 1403350"/>
              <a:gd name="connsiteY77"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615950 w 1403350"/>
              <a:gd name="connsiteY42" fmla="*/ 88900 h 1336871"/>
              <a:gd name="connsiteX43" fmla="*/ 531813 w 1403350"/>
              <a:gd name="connsiteY43" fmla="*/ 136525 h 1336871"/>
              <a:gd name="connsiteX44" fmla="*/ 426243 w 1403350"/>
              <a:gd name="connsiteY44" fmla="*/ 206375 h 1336871"/>
              <a:gd name="connsiteX45" fmla="*/ 316706 w 1403350"/>
              <a:gd name="connsiteY45" fmla="*/ 395287 h 1336871"/>
              <a:gd name="connsiteX46" fmla="*/ 295275 w 1403350"/>
              <a:gd name="connsiteY46" fmla="*/ 487363 h 1336871"/>
              <a:gd name="connsiteX47" fmla="*/ 304800 w 1403350"/>
              <a:gd name="connsiteY47" fmla="*/ 539750 h 1336871"/>
              <a:gd name="connsiteX48" fmla="*/ 298450 w 1403350"/>
              <a:gd name="connsiteY48" fmla="*/ 603250 h 1336871"/>
              <a:gd name="connsiteX49" fmla="*/ 292100 w 1403350"/>
              <a:gd name="connsiteY49" fmla="*/ 622300 h 1336871"/>
              <a:gd name="connsiteX50" fmla="*/ 266700 w 1403350"/>
              <a:gd name="connsiteY50" fmla="*/ 665956 h 1336871"/>
              <a:gd name="connsiteX51" fmla="*/ 203200 w 1403350"/>
              <a:gd name="connsiteY51" fmla="*/ 812800 h 1336871"/>
              <a:gd name="connsiteX52" fmla="*/ 171450 w 1403350"/>
              <a:gd name="connsiteY52" fmla="*/ 857250 h 1336871"/>
              <a:gd name="connsiteX53" fmla="*/ 152400 w 1403350"/>
              <a:gd name="connsiteY53" fmla="*/ 869950 h 1336871"/>
              <a:gd name="connsiteX54" fmla="*/ 146050 w 1403350"/>
              <a:gd name="connsiteY54" fmla="*/ 889000 h 1336871"/>
              <a:gd name="connsiteX55" fmla="*/ 133350 w 1403350"/>
              <a:gd name="connsiteY55" fmla="*/ 908050 h 1336871"/>
              <a:gd name="connsiteX56" fmla="*/ 76200 w 1403350"/>
              <a:gd name="connsiteY56" fmla="*/ 958850 h 1336871"/>
              <a:gd name="connsiteX57" fmla="*/ 50800 w 1403350"/>
              <a:gd name="connsiteY57" fmla="*/ 971550 h 1336871"/>
              <a:gd name="connsiteX58" fmla="*/ 0 w 1403350"/>
              <a:gd name="connsiteY58" fmla="*/ 984250 h 1336871"/>
              <a:gd name="connsiteX59" fmla="*/ 31750 w 1403350"/>
              <a:gd name="connsiteY59" fmla="*/ 1035050 h 1336871"/>
              <a:gd name="connsiteX60" fmla="*/ 89694 w 1403350"/>
              <a:gd name="connsiteY60" fmla="*/ 1124743 h 1336871"/>
              <a:gd name="connsiteX61" fmla="*/ 109537 w 1403350"/>
              <a:gd name="connsiteY61" fmla="*/ 1143794 h 1336871"/>
              <a:gd name="connsiteX62" fmla="*/ 203200 w 1403350"/>
              <a:gd name="connsiteY62" fmla="*/ 1235075 h 1336871"/>
              <a:gd name="connsiteX63" fmla="*/ 331787 w 1403350"/>
              <a:gd name="connsiteY63" fmla="*/ 1307306 h 1336871"/>
              <a:gd name="connsiteX64" fmla="*/ 381000 w 1403350"/>
              <a:gd name="connsiteY64" fmla="*/ 1301750 h 1336871"/>
              <a:gd name="connsiteX65" fmla="*/ 412750 w 1403350"/>
              <a:gd name="connsiteY65" fmla="*/ 1314450 h 1336871"/>
              <a:gd name="connsiteX66" fmla="*/ 523081 w 1403350"/>
              <a:gd name="connsiteY66" fmla="*/ 1266825 h 1336871"/>
              <a:gd name="connsiteX67" fmla="*/ 592931 w 1403350"/>
              <a:gd name="connsiteY67" fmla="*/ 1317625 h 1336871"/>
              <a:gd name="connsiteX68" fmla="*/ 628650 w 1403350"/>
              <a:gd name="connsiteY68" fmla="*/ 1314450 h 1336871"/>
              <a:gd name="connsiteX69" fmla="*/ 692150 w 1403350"/>
              <a:gd name="connsiteY69" fmla="*/ 1289050 h 1336871"/>
              <a:gd name="connsiteX70" fmla="*/ 774700 w 1403350"/>
              <a:gd name="connsiteY70" fmla="*/ 1265238 h 1336871"/>
              <a:gd name="connsiteX71" fmla="*/ 844550 w 1403350"/>
              <a:gd name="connsiteY71" fmla="*/ 1314450 h 1336871"/>
              <a:gd name="connsiteX72" fmla="*/ 895350 w 1403350"/>
              <a:gd name="connsiteY72" fmla="*/ 1327150 h 1336871"/>
              <a:gd name="connsiteX73" fmla="*/ 920750 w 1403350"/>
              <a:gd name="connsiteY73" fmla="*/ 1333500 h 1336871"/>
              <a:gd name="connsiteX74" fmla="*/ 949325 w 1403350"/>
              <a:gd name="connsiteY74" fmla="*/ 1322388 h 1336871"/>
              <a:gd name="connsiteX75" fmla="*/ 939800 w 1403350"/>
              <a:gd name="connsiteY75" fmla="*/ 1308100 h 1336871"/>
              <a:gd name="connsiteX76" fmla="*/ 914400 w 1403350"/>
              <a:gd name="connsiteY76"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599282 w 1403350"/>
              <a:gd name="connsiteY42" fmla="*/ 62706 h 1336871"/>
              <a:gd name="connsiteX43" fmla="*/ 531813 w 1403350"/>
              <a:gd name="connsiteY43" fmla="*/ 136525 h 1336871"/>
              <a:gd name="connsiteX44" fmla="*/ 426243 w 1403350"/>
              <a:gd name="connsiteY44" fmla="*/ 206375 h 1336871"/>
              <a:gd name="connsiteX45" fmla="*/ 316706 w 1403350"/>
              <a:gd name="connsiteY45" fmla="*/ 395287 h 1336871"/>
              <a:gd name="connsiteX46" fmla="*/ 295275 w 1403350"/>
              <a:gd name="connsiteY46" fmla="*/ 487363 h 1336871"/>
              <a:gd name="connsiteX47" fmla="*/ 304800 w 1403350"/>
              <a:gd name="connsiteY47" fmla="*/ 539750 h 1336871"/>
              <a:gd name="connsiteX48" fmla="*/ 298450 w 1403350"/>
              <a:gd name="connsiteY48" fmla="*/ 603250 h 1336871"/>
              <a:gd name="connsiteX49" fmla="*/ 292100 w 1403350"/>
              <a:gd name="connsiteY49" fmla="*/ 622300 h 1336871"/>
              <a:gd name="connsiteX50" fmla="*/ 266700 w 1403350"/>
              <a:gd name="connsiteY50" fmla="*/ 665956 h 1336871"/>
              <a:gd name="connsiteX51" fmla="*/ 203200 w 1403350"/>
              <a:gd name="connsiteY51" fmla="*/ 812800 h 1336871"/>
              <a:gd name="connsiteX52" fmla="*/ 171450 w 1403350"/>
              <a:gd name="connsiteY52" fmla="*/ 857250 h 1336871"/>
              <a:gd name="connsiteX53" fmla="*/ 152400 w 1403350"/>
              <a:gd name="connsiteY53" fmla="*/ 869950 h 1336871"/>
              <a:gd name="connsiteX54" fmla="*/ 146050 w 1403350"/>
              <a:gd name="connsiteY54" fmla="*/ 889000 h 1336871"/>
              <a:gd name="connsiteX55" fmla="*/ 133350 w 1403350"/>
              <a:gd name="connsiteY55" fmla="*/ 908050 h 1336871"/>
              <a:gd name="connsiteX56" fmla="*/ 76200 w 1403350"/>
              <a:gd name="connsiteY56" fmla="*/ 958850 h 1336871"/>
              <a:gd name="connsiteX57" fmla="*/ 50800 w 1403350"/>
              <a:gd name="connsiteY57" fmla="*/ 971550 h 1336871"/>
              <a:gd name="connsiteX58" fmla="*/ 0 w 1403350"/>
              <a:gd name="connsiteY58" fmla="*/ 984250 h 1336871"/>
              <a:gd name="connsiteX59" fmla="*/ 31750 w 1403350"/>
              <a:gd name="connsiteY59" fmla="*/ 1035050 h 1336871"/>
              <a:gd name="connsiteX60" fmla="*/ 89694 w 1403350"/>
              <a:gd name="connsiteY60" fmla="*/ 1124743 h 1336871"/>
              <a:gd name="connsiteX61" fmla="*/ 109537 w 1403350"/>
              <a:gd name="connsiteY61" fmla="*/ 1143794 h 1336871"/>
              <a:gd name="connsiteX62" fmla="*/ 203200 w 1403350"/>
              <a:gd name="connsiteY62" fmla="*/ 1235075 h 1336871"/>
              <a:gd name="connsiteX63" fmla="*/ 331787 w 1403350"/>
              <a:gd name="connsiteY63" fmla="*/ 1307306 h 1336871"/>
              <a:gd name="connsiteX64" fmla="*/ 381000 w 1403350"/>
              <a:gd name="connsiteY64" fmla="*/ 1301750 h 1336871"/>
              <a:gd name="connsiteX65" fmla="*/ 412750 w 1403350"/>
              <a:gd name="connsiteY65" fmla="*/ 1314450 h 1336871"/>
              <a:gd name="connsiteX66" fmla="*/ 523081 w 1403350"/>
              <a:gd name="connsiteY66" fmla="*/ 1266825 h 1336871"/>
              <a:gd name="connsiteX67" fmla="*/ 592931 w 1403350"/>
              <a:gd name="connsiteY67" fmla="*/ 1317625 h 1336871"/>
              <a:gd name="connsiteX68" fmla="*/ 628650 w 1403350"/>
              <a:gd name="connsiteY68" fmla="*/ 1314450 h 1336871"/>
              <a:gd name="connsiteX69" fmla="*/ 692150 w 1403350"/>
              <a:gd name="connsiteY69" fmla="*/ 1289050 h 1336871"/>
              <a:gd name="connsiteX70" fmla="*/ 774700 w 1403350"/>
              <a:gd name="connsiteY70" fmla="*/ 1265238 h 1336871"/>
              <a:gd name="connsiteX71" fmla="*/ 844550 w 1403350"/>
              <a:gd name="connsiteY71" fmla="*/ 1314450 h 1336871"/>
              <a:gd name="connsiteX72" fmla="*/ 895350 w 1403350"/>
              <a:gd name="connsiteY72" fmla="*/ 1327150 h 1336871"/>
              <a:gd name="connsiteX73" fmla="*/ 920750 w 1403350"/>
              <a:gd name="connsiteY73" fmla="*/ 1333500 h 1336871"/>
              <a:gd name="connsiteX74" fmla="*/ 949325 w 1403350"/>
              <a:gd name="connsiteY74" fmla="*/ 1322388 h 1336871"/>
              <a:gd name="connsiteX75" fmla="*/ 939800 w 1403350"/>
              <a:gd name="connsiteY75" fmla="*/ 1308100 h 1336871"/>
              <a:gd name="connsiteX76" fmla="*/ 914400 w 1403350"/>
              <a:gd name="connsiteY76"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660400 w 1403350"/>
              <a:gd name="connsiteY41" fmla="*/ 76200 h 1336871"/>
              <a:gd name="connsiteX42" fmla="*/ 599282 w 1403350"/>
              <a:gd name="connsiteY42" fmla="*/ 62706 h 1336871"/>
              <a:gd name="connsiteX43" fmla="*/ 543719 w 1403350"/>
              <a:gd name="connsiteY43" fmla="*/ 112713 h 1336871"/>
              <a:gd name="connsiteX44" fmla="*/ 426243 w 1403350"/>
              <a:gd name="connsiteY44" fmla="*/ 206375 h 1336871"/>
              <a:gd name="connsiteX45" fmla="*/ 316706 w 1403350"/>
              <a:gd name="connsiteY45" fmla="*/ 395287 h 1336871"/>
              <a:gd name="connsiteX46" fmla="*/ 295275 w 1403350"/>
              <a:gd name="connsiteY46" fmla="*/ 487363 h 1336871"/>
              <a:gd name="connsiteX47" fmla="*/ 304800 w 1403350"/>
              <a:gd name="connsiteY47" fmla="*/ 539750 h 1336871"/>
              <a:gd name="connsiteX48" fmla="*/ 298450 w 1403350"/>
              <a:gd name="connsiteY48" fmla="*/ 603250 h 1336871"/>
              <a:gd name="connsiteX49" fmla="*/ 292100 w 1403350"/>
              <a:gd name="connsiteY49" fmla="*/ 622300 h 1336871"/>
              <a:gd name="connsiteX50" fmla="*/ 266700 w 1403350"/>
              <a:gd name="connsiteY50" fmla="*/ 665956 h 1336871"/>
              <a:gd name="connsiteX51" fmla="*/ 203200 w 1403350"/>
              <a:gd name="connsiteY51" fmla="*/ 812800 h 1336871"/>
              <a:gd name="connsiteX52" fmla="*/ 171450 w 1403350"/>
              <a:gd name="connsiteY52" fmla="*/ 857250 h 1336871"/>
              <a:gd name="connsiteX53" fmla="*/ 152400 w 1403350"/>
              <a:gd name="connsiteY53" fmla="*/ 869950 h 1336871"/>
              <a:gd name="connsiteX54" fmla="*/ 146050 w 1403350"/>
              <a:gd name="connsiteY54" fmla="*/ 889000 h 1336871"/>
              <a:gd name="connsiteX55" fmla="*/ 133350 w 1403350"/>
              <a:gd name="connsiteY55" fmla="*/ 908050 h 1336871"/>
              <a:gd name="connsiteX56" fmla="*/ 76200 w 1403350"/>
              <a:gd name="connsiteY56" fmla="*/ 958850 h 1336871"/>
              <a:gd name="connsiteX57" fmla="*/ 50800 w 1403350"/>
              <a:gd name="connsiteY57" fmla="*/ 971550 h 1336871"/>
              <a:gd name="connsiteX58" fmla="*/ 0 w 1403350"/>
              <a:gd name="connsiteY58" fmla="*/ 984250 h 1336871"/>
              <a:gd name="connsiteX59" fmla="*/ 31750 w 1403350"/>
              <a:gd name="connsiteY59" fmla="*/ 1035050 h 1336871"/>
              <a:gd name="connsiteX60" fmla="*/ 89694 w 1403350"/>
              <a:gd name="connsiteY60" fmla="*/ 1124743 h 1336871"/>
              <a:gd name="connsiteX61" fmla="*/ 109537 w 1403350"/>
              <a:gd name="connsiteY61" fmla="*/ 1143794 h 1336871"/>
              <a:gd name="connsiteX62" fmla="*/ 203200 w 1403350"/>
              <a:gd name="connsiteY62" fmla="*/ 1235075 h 1336871"/>
              <a:gd name="connsiteX63" fmla="*/ 331787 w 1403350"/>
              <a:gd name="connsiteY63" fmla="*/ 1307306 h 1336871"/>
              <a:gd name="connsiteX64" fmla="*/ 381000 w 1403350"/>
              <a:gd name="connsiteY64" fmla="*/ 1301750 h 1336871"/>
              <a:gd name="connsiteX65" fmla="*/ 412750 w 1403350"/>
              <a:gd name="connsiteY65" fmla="*/ 1314450 h 1336871"/>
              <a:gd name="connsiteX66" fmla="*/ 523081 w 1403350"/>
              <a:gd name="connsiteY66" fmla="*/ 1266825 h 1336871"/>
              <a:gd name="connsiteX67" fmla="*/ 592931 w 1403350"/>
              <a:gd name="connsiteY67" fmla="*/ 1317625 h 1336871"/>
              <a:gd name="connsiteX68" fmla="*/ 628650 w 1403350"/>
              <a:gd name="connsiteY68" fmla="*/ 1314450 h 1336871"/>
              <a:gd name="connsiteX69" fmla="*/ 692150 w 1403350"/>
              <a:gd name="connsiteY69" fmla="*/ 1289050 h 1336871"/>
              <a:gd name="connsiteX70" fmla="*/ 774700 w 1403350"/>
              <a:gd name="connsiteY70" fmla="*/ 1265238 h 1336871"/>
              <a:gd name="connsiteX71" fmla="*/ 844550 w 1403350"/>
              <a:gd name="connsiteY71" fmla="*/ 1314450 h 1336871"/>
              <a:gd name="connsiteX72" fmla="*/ 895350 w 1403350"/>
              <a:gd name="connsiteY72" fmla="*/ 1327150 h 1336871"/>
              <a:gd name="connsiteX73" fmla="*/ 920750 w 1403350"/>
              <a:gd name="connsiteY73" fmla="*/ 1333500 h 1336871"/>
              <a:gd name="connsiteX74" fmla="*/ 949325 w 1403350"/>
              <a:gd name="connsiteY74" fmla="*/ 1322388 h 1336871"/>
              <a:gd name="connsiteX75" fmla="*/ 939800 w 1403350"/>
              <a:gd name="connsiteY75" fmla="*/ 1308100 h 1336871"/>
              <a:gd name="connsiteX76" fmla="*/ 914400 w 1403350"/>
              <a:gd name="connsiteY76"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679450 w 1403350"/>
              <a:gd name="connsiteY40" fmla="*/ 63500 h 1336871"/>
              <a:gd name="connsiteX41" fmla="*/ 599282 w 1403350"/>
              <a:gd name="connsiteY41" fmla="*/ 62706 h 1336871"/>
              <a:gd name="connsiteX42" fmla="*/ 543719 w 1403350"/>
              <a:gd name="connsiteY42" fmla="*/ 112713 h 1336871"/>
              <a:gd name="connsiteX43" fmla="*/ 426243 w 1403350"/>
              <a:gd name="connsiteY43" fmla="*/ 206375 h 1336871"/>
              <a:gd name="connsiteX44" fmla="*/ 316706 w 1403350"/>
              <a:gd name="connsiteY44" fmla="*/ 395287 h 1336871"/>
              <a:gd name="connsiteX45" fmla="*/ 295275 w 1403350"/>
              <a:gd name="connsiteY45" fmla="*/ 487363 h 1336871"/>
              <a:gd name="connsiteX46" fmla="*/ 304800 w 1403350"/>
              <a:gd name="connsiteY46" fmla="*/ 539750 h 1336871"/>
              <a:gd name="connsiteX47" fmla="*/ 298450 w 1403350"/>
              <a:gd name="connsiteY47" fmla="*/ 603250 h 1336871"/>
              <a:gd name="connsiteX48" fmla="*/ 292100 w 1403350"/>
              <a:gd name="connsiteY48" fmla="*/ 622300 h 1336871"/>
              <a:gd name="connsiteX49" fmla="*/ 266700 w 1403350"/>
              <a:gd name="connsiteY49" fmla="*/ 665956 h 1336871"/>
              <a:gd name="connsiteX50" fmla="*/ 203200 w 1403350"/>
              <a:gd name="connsiteY50" fmla="*/ 812800 h 1336871"/>
              <a:gd name="connsiteX51" fmla="*/ 171450 w 1403350"/>
              <a:gd name="connsiteY51" fmla="*/ 857250 h 1336871"/>
              <a:gd name="connsiteX52" fmla="*/ 152400 w 1403350"/>
              <a:gd name="connsiteY52" fmla="*/ 869950 h 1336871"/>
              <a:gd name="connsiteX53" fmla="*/ 146050 w 1403350"/>
              <a:gd name="connsiteY53" fmla="*/ 889000 h 1336871"/>
              <a:gd name="connsiteX54" fmla="*/ 133350 w 1403350"/>
              <a:gd name="connsiteY54" fmla="*/ 908050 h 1336871"/>
              <a:gd name="connsiteX55" fmla="*/ 76200 w 1403350"/>
              <a:gd name="connsiteY55" fmla="*/ 958850 h 1336871"/>
              <a:gd name="connsiteX56" fmla="*/ 50800 w 1403350"/>
              <a:gd name="connsiteY56" fmla="*/ 971550 h 1336871"/>
              <a:gd name="connsiteX57" fmla="*/ 0 w 1403350"/>
              <a:gd name="connsiteY57" fmla="*/ 984250 h 1336871"/>
              <a:gd name="connsiteX58" fmla="*/ 31750 w 1403350"/>
              <a:gd name="connsiteY58" fmla="*/ 1035050 h 1336871"/>
              <a:gd name="connsiteX59" fmla="*/ 89694 w 1403350"/>
              <a:gd name="connsiteY59" fmla="*/ 1124743 h 1336871"/>
              <a:gd name="connsiteX60" fmla="*/ 109537 w 1403350"/>
              <a:gd name="connsiteY60" fmla="*/ 1143794 h 1336871"/>
              <a:gd name="connsiteX61" fmla="*/ 203200 w 1403350"/>
              <a:gd name="connsiteY61" fmla="*/ 1235075 h 1336871"/>
              <a:gd name="connsiteX62" fmla="*/ 331787 w 1403350"/>
              <a:gd name="connsiteY62" fmla="*/ 1307306 h 1336871"/>
              <a:gd name="connsiteX63" fmla="*/ 381000 w 1403350"/>
              <a:gd name="connsiteY63" fmla="*/ 1301750 h 1336871"/>
              <a:gd name="connsiteX64" fmla="*/ 412750 w 1403350"/>
              <a:gd name="connsiteY64" fmla="*/ 1314450 h 1336871"/>
              <a:gd name="connsiteX65" fmla="*/ 523081 w 1403350"/>
              <a:gd name="connsiteY65" fmla="*/ 1266825 h 1336871"/>
              <a:gd name="connsiteX66" fmla="*/ 592931 w 1403350"/>
              <a:gd name="connsiteY66" fmla="*/ 1317625 h 1336871"/>
              <a:gd name="connsiteX67" fmla="*/ 628650 w 1403350"/>
              <a:gd name="connsiteY67" fmla="*/ 1314450 h 1336871"/>
              <a:gd name="connsiteX68" fmla="*/ 692150 w 1403350"/>
              <a:gd name="connsiteY68" fmla="*/ 1289050 h 1336871"/>
              <a:gd name="connsiteX69" fmla="*/ 774700 w 1403350"/>
              <a:gd name="connsiteY69" fmla="*/ 1265238 h 1336871"/>
              <a:gd name="connsiteX70" fmla="*/ 844550 w 1403350"/>
              <a:gd name="connsiteY70" fmla="*/ 1314450 h 1336871"/>
              <a:gd name="connsiteX71" fmla="*/ 895350 w 1403350"/>
              <a:gd name="connsiteY71" fmla="*/ 1327150 h 1336871"/>
              <a:gd name="connsiteX72" fmla="*/ 920750 w 1403350"/>
              <a:gd name="connsiteY72" fmla="*/ 1333500 h 1336871"/>
              <a:gd name="connsiteX73" fmla="*/ 949325 w 1403350"/>
              <a:gd name="connsiteY73" fmla="*/ 1322388 h 1336871"/>
              <a:gd name="connsiteX74" fmla="*/ 939800 w 1403350"/>
              <a:gd name="connsiteY74" fmla="*/ 1308100 h 1336871"/>
              <a:gd name="connsiteX75" fmla="*/ 914400 w 1403350"/>
              <a:gd name="connsiteY75"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62000 w 1403350"/>
              <a:gd name="connsiteY38" fmla="*/ 31750 h 1336871"/>
              <a:gd name="connsiteX39" fmla="*/ 736600 w 1403350"/>
              <a:gd name="connsiteY39" fmla="*/ 44450 h 1336871"/>
              <a:gd name="connsiteX40" fmla="*/ 708025 w 1403350"/>
              <a:gd name="connsiteY40" fmla="*/ 42068 h 1336871"/>
              <a:gd name="connsiteX41" fmla="*/ 599282 w 1403350"/>
              <a:gd name="connsiteY41" fmla="*/ 62706 h 1336871"/>
              <a:gd name="connsiteX42" fmla="*/ 543719 w 1403350"/>
              <a:gd name="connsiteY42" fmla="*/ 112713 h 1336871"/>
              <a:gd name="connsiteX43" fmla="*/ 426243 w 1403350"/>
              <a:gd name="connsiteY43" fmla="*/ 206375 h 1336871"/>
              <a:gd name="connsiteX44" fmla="*/ 316706 w 1403350"/>
              <a:gd name="connsiteY44" fmla="*/ 395287 h 1336871"/>
              <a:gd name="connsiteX45" fmla="*/ 295275 w 1403350"/>
              <a:gd name="connsiteY45" fmla="*/ 487363 h 1336871"/>
              <a:gd name="connsiteX46" fmla="*/ 304800 w 1403350"/>
              <a:gd name="connsiteY46" fmla="*/ 539750 h 1336871"/>
              <a:gd name="connsiteX47" fmla="*/ 298450 w 1403350"/>
              <a:gd name="connsiteY47" fmla="*/ 603250 h 1336871"/>
              <a:gd name="connsiteX48" fmla="*/ 292100 w 1403350"/>
              <a:gd name="connsiteY48" fmla="*/ 622300 h 1336871"/>
              <a:gd name="connsiteX49" fmla="*/ 266700 w 1403350"/>
              <a:gd name="connsiteY49" fmla="*/ 665956 h 1336871"/>
              <a:gd name="connsiteX50" fmla="*/ 203200 w 1403350"/>
              <a:gd name="connsiteY50" fmla="*/ 812800 h 1336871"/>
              <a:gd name="connsiteX51" fmla="*/ 171450 w 1403350"/>
              <a:gd name="connsiteY51" fmla="*/ 857250 h 1336871"/>
              <a:gd name="connsiteX52" fmla="*/ 152400 w 1403350"/>
              <a:gd name="connsiteY52" fmla="*/ 869950 h 1336871"/>
              <a:gd name="connsiteX53" fmla="*/ 146050 w 1403350"/>
              <a:gd name="connsiteY53" fmla="*/ 889000 h 1336871"/>
              <a:gd name="connsiteX54" fmla="*/ 133350 w 1403350"/>
              <a:gd name="connsiteY54" fmla="*/ 908050 h 1336871"/>
              <a:gd name="connsiteX55" fmla="*/ 76200 w 1403350"/>
              <a:gd name="connsiteY55" fmla="*/ 958850 h 1336871"/>
              <a:gd name="connsiteX56" fmla="*/ 50800 w 1403350"/>
              <a:gd name="connsiteY56" fmla="*/ 971550 h 1336871"/>
              <a:gd name="connsiteX57" fmla="*/ 0 w 1403350"/>
              <a:gd name="connsiteY57" fmla="*/ 984250 h 1336871"/>
              <a:gd name="connsiteX58" fmla="*/ 31750 w 1403350"/>
              <a:gd name="connsiteY58" fmla="*/ 1035050 h 1336871"/>
              <a:gd name="connsiteX59" fmla="*/ 89694 w 1403350"/>
              <a:gd name="connsiteY59" fmla="*/ 1124743 h 1336871"/>
              <a:gd name="connsiteX60" fmla="*/ 109537 w 1403350"/>
              <a:gd name="connsiteY60" fmla="*/ 1143794 h 1336871"/>
              <a:gd name="connsiteX61" fmla="*/ 203200 w 1403350"/>
              <a:gd name="connsiteY61" fmla="*/ 1235075 h 1336871"/>
              <a:gd name="connsiteX62" fmla="*/ 331787 w 1403350"/>
              <a:gd name="connsiteY62" fmla="*/ 1307306 h 1336871"/>
              <a:gd name="connsiteX63" fmla="*/ 381000 w 1403350"/>
              <a:gd name="connsiteY63" fmla="*/ 1301750 h 1336871"/>
              <a:gd name="connsiteX64" fmla="*/ 412750 w 1403350"/>
              <a:gd name="connsiteY64" fmla="*/ 1314450 h 1336871"/>
              <a:gd name="connsiteX65" fmla="*/ 523081 w 1403350"/>
              <a:gd name="connsiteY65" fmla="*/ 1266825 h 1336871"/>
              <a:gd name="connsiteX66" fmla="*/ 592931 w 1403350"/>
              <a:gd name="connsiteY66" fmla="*/ 1317625 h 1336871"/>
              <a:gd name="connsiteX67" fmla="*/ 628650 w 1403350"/>
              <a:gd name="connsiteY67" fmla="*/ 1314450 h 1336871"/>
              <a:gd name="connsiteX68" fmla="*/ 692150 w 1403350"/>
              <a:gd name="connsiteY68" fmla="*/ 1289050 h 1336871"/>
              <a:gd name="connsiteX69" fmla="*/ 774700 w 1403350"/>
              <a:gd name="connsiteY69" fmla="*/ 1265238 h 1336871"/>
              <a:gd name="connsiteX70" fmla="*/ 844550 w 1403350"/>
              <a:gd name="connsiteY70" fmla="*/ 1314450 h 1336871"/>
              <a:gd name="connsiteX71" fmla="*/ 895350 w 1403350"/>
              <a:gd name="connsiteY71" fmla="*/ 1327150 h 1336871"/>
              <a:gd name="connsiteX72" fmla="*/ 920750 w 1403350"/>
              <a:gd name="connsiteY72" fmla="*/ 1333500 h 1336871"/>
              <a:gd name="connsiteX73" fmla="*/ 949325 w 1403350"/>
              <a:gd name="connsiteY73" fmla="*/ 1322388 h 1336871"/>
              <a:gd name="connsiteX74" fmla="*/ 939800 w 1403350"/>
              <a:gd name="connsiteY74" fmla="*/ 1308100 h 1336871"/>
              <a:gd name="connsiteX75" fmla="*/ 914400 w 1403350"/>
              <a:gd name="connsiteY75"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36600 w 1403350"/>
              <a:gd name="connsiteY38" fmla="*/ 44450 h 1336871"/>
              <a:gd name="connsiteX39" fmla="*/ 708025 w 1403350"/>
              <a:gd name="connsiteY39" fmla="*/ 42068 h 1336871"/>
              <a:gd name="connsiteX40" fmla="*/ 599282 w 1403350"/>
              <a:gd name="connsiteY40" fmla="*/ 62706 h 1336871"/>
              <a:gd name="connsiteX41" fmla="*/ 543719 w 1403350"/>
              <a:gd name="connsiteY41" fmla="*/ 112713 h 1336871"/>
              <a:gd name="connsiteX42" fmla="*/ 426243 w 1403350"/>
              <a:gd name="connsiteY42" fmla="*/ 206375 h 1336871"/>
              <a:gd name="connsiteX43" fmla="*/ 316706 w 1403350"/>
              <a:gd name="connsiteY43" fmla="*/ 395287 h 1336871"/>
              <a:gd name="connsiteX44" fmla="*/ 295275 w 1403350"/>
              <a:gd name="connsiteY44" fmla="*/ 487363 h 1336871"/>
              <a:gd name="connsiteX45" fmla="*/ 304800 w 1403350"/>
              <a:gd name="connsiteY45" fmla="*/ 539750 h 1336871"/>
              <a:gd name="connsiteX46" fmla="*/ 298450 w 1403350"/>
              <a:gd name="connsiteY46" fmla="*/ 603250 h 1336871"/>
              <a:gd name="connsiteX47" fmla="*/ 292100 w 1403350"/>
              <a:gd name="connsiteY47" fmla="*/ 622300 h 1336871"/>
              <a:gd name="connsiteX48" fmla="*/ 266700 w 1403350"/>
              <a:gd name="connsiteY48" fmla="*/ 665956 h 1336871"/>
              <a:gd name="connsiteX49" fmla="*/ 203200 w 1403350"/>
              <a:gd name="connsiteY49" fmla="*/ 812800 h 1336871"/>
              <a:gd name="connsiteX50" fmla="*/ 171450 w 1403350"/>
              <a:gd name="connsiteY50" fmla="*/ 857250 h 1336871"/>
              <a:gd name="connsiteX51" fmla="*/ 152400 w 1403350"/>
              <a:gd name="connsiteY51" fmla="*/ 869950 h 1336871"/>
              <a:gd name="connsiteX52" fmla="*/ 146050 w 1403350"/>
              <a:gd name="connsiteY52" fmla="*/ 889000 h 1336871"/>
              <a:gd name="connsiteX53" fmla="*/ 133350 w 1403350"/>
              <a:gd name="connsiteY53" fmla="*/ 908050 h 1336871"/>
              <a:gd name="connsiteX54" fmla="*/ 76200 w 1403350"/>
              <a:gd name="connsiteY54" fmla="*/ 958850 h 1336871"/>
              <a:gd name="connsiteX55" fmla="*/ 50800 w 1403350"/>
              <a:gd name="connsiteY55" fmla="*/ 971550 h 1336871"/>
              <a:gd name="connsiteX56" fmla="*/ 0 w 1403350"/>
              <a:gd name="connsiteY56" fmla="*/ 984250 h 1336871"/>
              <a:gd name="connsiteX57" fmla="*/ 31750 w 1403350"/>
              <a:gd name="connsiteY57" fmla="*/ 1035050 h 1336871"/>
              <a:gd name="connsiteX58" fmla="*/ 89694 w 1403350"/>
              <a:gd name="connsiteY58" fmla="*/ 1124743 h 1336871"/>
              <a:gd name="connsiteX59" fmla="*/ 109537 w 1403350"/>
              <a:gd name="connsiteY59" fmla="*/ 1143794 h 1336871"/>
              <a:gd name="connsiteX60" fmla="*/ 203200 w 1403350"/>
              <a:gd name="connsiteY60" fmla="*/ 1235075 h 1336871"/>
              <a:gd name="connsiteX61" fmla="*/ 331787 w 1403350"/>
              <a:gd name="connsiteY61" fmla="*/ 1307306 h 1336871"/>
              <a:gd name="connsiteX62" fmla="*/ 381000 w 1403350"/>
              <a:gd name="connsiteY62" fmla="*/ 1301750 h 1336871"/>
              <a:gd name="connsiteX63" fmla="*/ 412750 w 1403350"/>
              <a:gd name="connsiteY63" fmla="*/ 1314450 h 1336871"/>
              <a:gd name="connsiteX64" fmla="*/ 523081 w 1403350"/>
              <a:gd name="connsiteY64" fmla="*/ 1266825 h 1336871"/>
              <a:gd name="connsiteX65" fmla="*/ 592931 w 1403350"/>
              <a:gd name="connsiteY65" fmla="*/ 1317625 h 1336871"/>
              <a:gd name="connsiteX66" fmla="*/ 628650 w 1403350"/>
              <a:gd name="connsiteY66" fmla="*/ 1314450 h 1336871"/>
              <a:gd name="connsiteX67" fmla="*/ 692150 w 1403350"/>
              <a:gd name="connsiteY67" fmla="*/ 1289050 h 1336871"/>
              <a:gd name="connsiteX68" fmla="*/ 774700 w 1403350"/>
              <a:gd name="connsiteY68" fmla="*/ 1265238 h 1336871"/>
              <a:gd name="connsiteX69" fmla="*/ 844550 w 1403350"/>
              <a:gd name="connsiteY69" fmla="*/ 1314450 h 1336871"/>
              <a:gd name="connsiteX70" fmla="*/ 895350 w 1403350"/>
              <a:gd name="connsiteY70" fmla="*/ 1327150 h 1336871"/>
              <a:gd name="connsiteX71" fmla="*/ 920750 w 1403350"/>
              <a:gd name="connsiteY71" fmla="*/ 1333500 h 1336871"/>
              <a:gd name="connsiteX72" fmla="*/ 949325 w 1403350"/>
              <a:gd name="connsiteY72" fmla="*/ 1322388 h 1336871"/>
              <a:gd name="connsiteX73" fmla="*/ 939800 w 1403350"/>
              <a:gd name="connsiteY73" fmla="*/ 1308100 h 1336871"/>
              <a:gd name="connsiteX74" fmla="*/ 914400 w 1403350"/>
              <a:gd name="connsiteY74" fmla="*/ 1314450 h 1336871"/>
              <a:gd name="connsiteX0" fmla="*/ 914400 w 1403350"/>
              <a:gd name="connsiteY0" fmla="*/ 1314450 h 1336871"/>
              <a:gd name="connsiteX1" fmla="*/ 927100 w 1403350"/>
              <a:gd name="connsiteY1" fmla="*/ 1282700 h 1336871"/>
              <a:gd name="connsiteX2" fmla="*/ 1021557 w 1403350"/>
              <a:gd name="connsiteY2" fmla="*/ 1221582 h 1336871"/>
              <a:gd name="connsiteX3" fmla="*/ 1107281 w 1403350"/>
              <a:gd name="connsiteY3" fmla="*/ 1252538 h 1336871"/>
              <a:gd name="connsiteX4" fmla="*/ 1270000 w 1403350"/>
              <a:gd name="connsiteY4" fmla="*/ 1212850 h 1336871"/>
              <a:gd name="connsiteX5" fmla="*/ 1276350 w 1403350"/>
              <a:gd name="connsiteY5" fmla="*/ 1155700 h 1336871"/>
              <a:gd name="connsiteX6" fmla="*/ 1282700 w 1403350"/>
              <a:gd name="connsiteY6" fmla="*/ 1098550 h 1336871"/>
              <a:gd name="connsiteX7" fmla="*/ 1314450 w 1403350"/>
              <a:gd name="connsiteY7" fmla="*/ 1060450 h 1336871"/>
              <a:gd name="connsiteX8" fmla="*/ 1327150 w 1403350"/>
              <a:gd name="connsiteY8" fmla="*/ 1041400 h 1336871"/>
              <a:gd name="connsiteX9" fmla="*/ 1339850 w 1403350"/>
              <a:gd name="connsiteY9" fmla="*/ 1016000 h 1336871"/>
              <a:gd name="connsiteX10" fmla="*/ 1383506 w 1403350"/>
              <a:gd name="connsiteY10" fmla="*/ 1008856 h 1336871"/>
              <a:gd name="connsiteX11" fmla="*/ 1400968 w 1403350"/>
              <a:gd name="connsiteY11" fmla="*/ 967581 h 1336871"/>
              <a:gd name="connsiteX12" fmla="*/ 1386681 w 1403350"/>
              <a:gd name="connsiteY12" fmla="*/ 875506 h 1336871"/>
              <a:gd name="connsiteX13" fmla="*/ 1303338 w 1403350"/>
              <a:gd name="connsiteY13" fmla="*/ 866775 h 1336871"/>
              <a:gd name="connsiteX14" fmla="*/ 1257300 w 1403350"/>
              <a:gd name="connsiteY14" fmla="*/ 838200 h 1336871"/>
              <a:gd name="connsiteX15" fmla="*/ 1263650 w 1403350"/>
              <a:gd name="connsiteY15" fmla="*/ 749300 h 1336871"/>
              <a:gd name="connsiteX16" fmla="*/ 1276350 w 1403350"/>
              <a:gd name="connsiteY16" fmla="*/ 723900 h 1336871"/>
              <a:gd name="connsiteX17" fmla="*/ 1289050 w 1403350"/>
              <a:gd name="connsiteY17" fmla="*/ 723900 h 1336871"/>
              <a:gd name="connsiteX18" fmla="*/ 1393825 w 1403350"/>
              <a:gd name="connsiteY18" fmla="*/ 748507 h 1336871"/>
              <a:gd name="connsiteX19" fmla="*/ 1403350 w 1403350"/>
              <a:gd name="connsiteY19" fmla="*/ 685800 h 1336871"/>
              <a:gd name="connsiteX20" fmla="*/ 1377950 w 1403350"/>
              <a:gd name="connsiteY20" fmla="*/ 641350 h 1336871"/>
              <a:gd name="connsiteX21" fmla="*/ 1369218 w 1403350"/>
              <a:gd name="connsiteY21" fmla="*/ 602457 h 1336871"/>
              <a:gd name="connsiteX22" fmla="*/ 1345406 w 1403350"/>
              <a:gd name="connsiteY22" fmla="*/ 569119 h 1336871"/>
              <a:gd name="connsiteX23" fmla="*/ 1289844 w 1403350"/>
              <a:gd name="connsiteY23" fmla="*/ 547688 h 1336871"/>
              <a:gd name="connsiteX24" fmla="*/ 1216025 w 1403350"/>
              <a:gd name="connsiteY24" fmla="*/ 515937 h 1336871"/>
              <a:gd name="connsiteX25" fmla="*/ 1257300 w 1403350"/>
              <a:gd name="connsiteY25" fmla="*/ 450850 h 1336871"/>
              <a:gd name="connsiteX26" fmla="*/ 1263650 w 1403350"/>
              <a:gd name="connsiteY26" fmla="*/ 330200 h 1336871"/>
              <a:gd name="connsiteX27" fmla="*/ 1303337 w 1403350"/>
              <a:gd name="connsiteY27" fmla="*/ 318294 h 1336871"/>
              <a:gd name="connsiteX28" fmla="*/ 1321594 w 1403350"/>
              <a:gd name="connsiteY28" fmla="*/ 203200 h 1336871"/>
              <a:gd name="connsiteX29" fmla="*/ 1277938 w 1403350"/>
              <a:gd name="connsiteY29" fmla="*/ 173037 h 1336871"/>
              <a:gd name="connsiteX30" fmla="*/ 1266825 w 1403350"/>
              <a:gd name="connsiteY30" fmla="*/ 113506 h 1336871"/>
              <a:gd name="connsiteX31" fmla="*/ 1215232 w 1403350"/>
              <a:gd name="connsiteY31" fmla="*/ 97632 h 1336871"/>
              <a:gd name="connsiteX32" fmla="*/ 1130300 w 1403350"/>
              <a:gd name="connsiteY32" fmla="*/ 95250 h 1336871"/>
              <a:gd name="connsiteX33" fmla="*/ 1085850 w 1403350"/>
              <a:gd name="connsiteY33" fmla="*/ 44450 h 1336871"/>
              <a:gd name="connsiteX34" fmla="*/ 1009650 w 1403350"/>
              <a:gd name="connsiteY34" fmla="*/ 6350 h 1336871"/>
              <a:gd name="connsiteX35" fmla="*/ 971550 w 1403350"/>
              <a:gd name="connsiteY35" fmla="*/ 0 h 1336871"/>
              <a:gd name="connsiteX36" fmla="*/ 857250 w 1403350"/>
              <a:gd name="connsiteY36" fmla="*/ 6350 h 1336871"/>
              <a:gd name="connsiteX37" fmla="*/ 812800 w 1403350"/>
              <a:gd name="connsiteY37" fmla="*/ 19050 h 1336871"/>
              <a:gd name="connsiteX38" fmla="*/ 708025 w 1403350"/>
              <a:gd name="connsiteY38" fmla="*/ 42068 h 1336871"/>
              <a:gd name="connsiteX39" fmla="*/ 599282 w 1403350"/>
              <a:gd name="connsiteY39" fmla="*/ 62706 h 1336871"/>
              <a:gd name="connsiteX40" fmla="*/ 543719 w 1403350"/>
              <a:gd name="connsiteY40" fmla="*/ 112713 h 1336871"/>
              <a:gd name="connsiteX41" fmla="*/ 426243 w 1403350"/>
              <a:gd name="connsiteY41" fmla="*/ 206375 h 1336871"/>
              <a:gd name="connsiteX42" fmla="*/ 316706 w 1403350"/>
              <a:gd name="connsiteY42" fmla="*/ 395287 h 1336871"/>
              <a:gd name="connsiteX43" fmla="*/ 295275 w 1403350"/>
              <a:gd name="connsiteY43" fmla="*/ 487363 h 1336871"/>
              <a:gd name="connsiteX44" fmla="*/ 304800 w 1403350"/>
              <a:gd name="connsiteY44" fmla="*/ 539750 h 1336871"/>
              <a:gd name="connsiteX45" fmla="*/ 298450 w 1403350"/>
              <a:gd name="connsiteY45" fmla="*/ 603250 h 1336871"/>
              <a:gd name="connsiteX46" fmla="*/ 292100 w 1403350"/>
              <a:gd name="connsiteY46" fmla="*/ 622300 h 1336871"/>
              <a:gd name="connsiteX47" fmla="*/ 266700 w 1403350"/>
              <a:gd name="connsiteY47" fmla="*/ 665956 h 1336871"/>
              <a:gd name="connsiteX48" fmla="*/ 203200 w 1403350"/>
              <a:gd name="connsiteY48" fmla="*/ 812800 h 1336871"/>
              <a:gd name="connsiteX49" fmla="*/ 171450 w 1403350"/>
              <a:gd name="connsiteY49" fmla="*/ 857250 h 1336871"/>
              <a:gd name="connsiteX50" fmla="*/ 152400 w 1403350"/>
              <a:gd name="connsiteY50" fmla="*/ 869950 h 1336871"/>
              <a:gd name="connsiteX51" fmla="*/ 146050 w 1403350"/>
              <a:gd name="connsiteY51" fmla="*/ 889000 h 1336871"/>
              <a:gd name="connsiteX52" fmla="*/ 133350 w 1403350"/>
              <a:gd name="connsiteY52" fmla="*/ 908050 h 1336871"/>
              <a:gd name="connsiteX53" fmla="*/ 76200 w 1403350"/>
              <a:gd name="connsiteY53" fmla="*/ 958850 h 1336871"/>
              <a:gd name="connsiteX54" fmla="*/ 50800 w 1403350"/>
              <a:gd name="connsiteY54" fmla="*/ 971550 h 1336871"/>
              <a:gd name="connsiteX55" fmla="*/ 0 w 1403350"/>
              <a:gd name="connsiteY55" fmla="*/ 984250 h 1336871"/>
              <a:gd name="connsiteX56" fmla="*/ 31750 w 1403350"/>
              <a:gd name="connsiteY56" fmla="*/ 1035050 h 1336871"/>
              <a:gd name="connsiteX57" fmla="*/ 89694 w 1403350"/>
              <a:gd name="connsiteY57" fmla="*/ 1124743 h 1336871"/>
              <a:gd name="connsiteX58" fmla="*/ 109537 w 1403350"/>
              <a:gd name="connsiteY58" fmla="*/ 1143794 h 1336871"/>
              <a:gd name="connsiteX59" fmla="*/ 203200 w 1403350"/>
              <a:gd name="connsiteY59" fmla="*/ 1235075 h 1336871"/>
              <a:gd name="connsiteX60" fmla="*/ 331787 w 1403350"/>
              <a:gd name="connsiteY60" fmla="*/ 1307306 h 1336871"/>
              <a:gd name="connsiteX61" fmla="*/ 381000 w 1403350"/>
              <a:gd name="connsiteY61" fmla="*/ 1301750 h 1336871"/>
              <a:gd name="connsiteX62" fmla="*/ 412750 w 1403350"/>
              <a:gd name="connsiteY62" fmla="*/ 1314450 h 1336871"/>
              <a:gd name="connsiteX63" fmla="*/ 523081 w 1403350"/>
              <a:gd name="connsiteY63" fmla="*/ 1266825 h 1336871"/>
              <a:gd name="connsiteX64" fmla="*/ 592931 w 1403350"/>
              <a:gd name="connsiteY64" fmla="*/ 1317625 h 1336871"/>
              <a:gd name="connsiteX65" fmla="*/ 628650 w 1403350"/>
              <a:gd name="connsiteY65" fmla="*/ 1314450 h 1336871"/>
              <a:gd name="connsiteX66" fmla="*/ 692150 w 1403350"/>
              <a:gd name="connsiteY66" fmla="*/ 1289050 h 1336871"/>
              <a:gd name="connsiteX67" fmla="*/ 774700 w 1403350"/>
              <a:gd name="connsiteY67" fmla="*/ 1265238 h 1336871"/>
              <a:gd name="connsiteX68" fmla="*/ 844550 w 1403350"/>
              <a:gd name="connsiteY68" fmla="*/ 1314450 h 1336871"/>
              <a:gd name="connsiteX69" fmla="*/ 895350 w 1403350"/>
              <a:gd name="connsiteY69" fmla="*/ 1327150 h 1336871"/>
              <a:gd name="connsiteX70" fmla="*/ 920750 w 1403350"/>
              <a:gd name="connsiteY70" fmla="*/ 1333500 h 1336871"/>
              <a:gd name="connsiteX71" fmla="*/ 949325 w 1403350"/>
              <a:gd name="connsiteY71" fmla="*/ 1322388 h 1336871"/>
              <a:gd name="connsiteX72" fmla="*/ 939800 w 1403350"/>
              <a:gd name="connsiteY72" fmla="*/ 1308100 h 1336871"/>
              <a:gd name="connsiteX73" fmla="*/ 914400 w 1403350"/>
              <a:gd name="connsiteY73" fmla="*/ 1314450 h 1336871"/>
              <a:gd name="connsiteX0" fmla="*/ 914400 w 1403350"/>
              <a:gd name="connsiteY0" fmla="*/ 1320577 h 1342998"/>
              <a:gd name="connsiteX1" fmla="*/ 927100 w 1403350"/>
              <a:gd name="connsiteY1" fmla="*/ 1288827 h 1342998"/>
              <a:gd name="connsiteX2" fmla="*/ 1021557 w 1403350"/>
              <a:gd name="connsiteY2" fmla="*/ 1227709 h 1342998"/>
              <a:gd name="connsiteX3" fmla="*/ 1107281 w 1403350"/>
              <a:gd name="connsiteY3" fmla="*/ 1258665 h 1342998"/>
              <a:gd name="connsiteX4" fmla="*/ 1270000 w 1403350"/>
              <a:gd name="connsiteY4" fmla="*/ 1218977 h 1342998"/>
              <a:gd name="connsiteX5" fmla="*/ 1276350 w 1403350"/>
              <a:gd name="connsiteY5" fmla="*/ 1161827 h 1342998"/>
              <a:gd name="connsiteX6" fmla="*/ 1282700 w 1403350"/>
              <a:gd name="connsiteY6" fmla="*/ 1104677 h 1342998"/>
              <a:gd name="connsiteX7" fmla="*/ 1314450 w 1403350"/>
              <a:gd name="connsiteY7" fmla="*/ 1066577 h 1342998"/>
              <a:gd name="connsiteX8" fmla="*/ 1327150 w 1403350"/>
              <a:gd name="connsiteY8" fmla="*/ 1047527 h 1342998"/>
              <a:gd name="connsiteX9" fmla="*/ 1339850 w 1403350"/>
              <a:gd name="connsiteY9" fmla="*/ 1022127 h 1342998"/>
              <a:gd name="connsiteX10" fmla="*/ 1383506 w 1403350"/>
              <a:gd name="connsiteY10" fmla="*/ 1014983 h 1342998"/>
              <a:gd name="connsiteX11" fmla="*/ 1400968 w 1403350"/>
              <a:gd name="connsiteY11" fmla="*/ 973708 h 1342998"/>
              <a:gd name="connsiteX12" fmla="*/ 1386681 w 1403350"/>
              <a:gd name="connsiteY12" fmla="*/ 881633 h 1342998"/>
              <a:gd name="connsiteX13" fmla="*/ 1303338 w 1403350"/>
              <a:gd name="connsiteY13" fmla="*/ 872902 h 1342998"/>
              <a:gd name="connsiteX14" fmla="*/ 1257300 w 1403350"/>
              <a:gd name="connsiteY14" fmla="*/ 844327 h 1342998"/>
              <a:gd name="connsiteX15" fmla="*/ 1263650 w 1403350"/>
              <a:gd name="connsiteY15" fmla="*/ 755427 h 1342998"/>
              <a:gd name="connsiteX16" fmla="*/ 1276350 w 1403350"/>
              <a:gd name="connsiteY16" fmla="*/ 730027 h 1342998"/>
              <a:gd name="connsiteX17" fmla="*/ 1289050 w 1403350"/>
              <a:gd name="connsiteY17" fmla="*/ 730027 h 1342998"/>
              <a:gd name="connsiteX18" fmla="*/ 1393825 w 1403350"/>
              <a:gd name="connsiteY18" fmla="*/ 754634 h 1342998"/>
              <a:gd name="connsiteX19" fmla="*/ 1403350 w 1403350"/>
              <a:gd name="connsiteY19" fmla="*/ 691927 h 1342998"/>
              <a:gd name="connsiteX20" fmla="*/ 1377950 w 1403350"/>
              <a:gd name="connsiteY20" fmla="*/ 647477 h 1342998"/>
              <a:gd name="connsiteX21" fmla="*/ 1369218 w 1403350"/>
              <a:gd name="connsiteY21" fmla="*/ 608584 h 1342998"/>
              <a:gd name="connsiteX22" fmla="*/ 1345406 w 1403350"/>
              <a:gd name="connsiteY22" fmla="*/ 575246 h 1342998"/>
              <a:gd name="connsiteX23" fmla="*/ 1289844 w 1403350"/>
              <a:gd name="connsiteY23" fmla="*/ 553815 h 1342998"/>
              <a:gd name="connsiteX24" fmla="*/ 1216025 w 1403350"/>
              <a:gd name="connsiteY24" fmla="*/ 522064 h 1342998"/>
              <a:gd name="connsiteX25" fmla="*/ 1257300 w 1403350"/>
              <a:gd name="connsiteY25" fmla="*/ 456977 h 1342998"/>
              <a:gd name="connsiteX26" fmla="*/ 1263650 w 1403350"/>
              <a:gd name="connsiteY26" fmla="*/ 336327 h 1342998"/>
              <a:gd name="connsiteX27" fmla="*/ 1303337 w 1403350"/>
              <a:gd name="connsiteY27" fmla="*/ 324421 h 1342998"/>
              <a:gd name="connsiteX28" fmla="*/ 1321594 w 1403350"/>
              <a:gd name="connsiteY28" fmla="*/ 209327 h 1342998"/>
              <a:gd name="connsiteX29" fmla="*/ 1277938 w 1403350"/>
              <a:gd name="connsiteY29" fmla="*/ 179164 h 1342998"/>
              <a:gd name="connsiteX30" fmla="*/ 1266825 w 1403350"/>
              <a:gd name="connsiteY30" fmla="*/ 119633 h 1342998"/>
              <a:gd name="connsiteX31" fmla="*/ 1215232 w 1403350"/>
              <a:gd name="connsiteY31" fmla="*/ 103759 h 1342998"/>
              <a:gd name="connsiteX32" fmla="*/ 1130300 w 1403350"/>
              <a:gd name="connsiteY32" fmla="*/ 101377 h 1342998"/>
              <a:gd name="connsiteX33" fmla="*/ 1085850 w 1403350"/>
              <a:gd name="connsiteY33" fmla="*/ 50577 h 1342998"/>
              <a:gd name="connsiteX34" fmla="*/ 1031082 w 1403350"/>
              <a:gd name="connsiteY34" fmla="*/ 571 h 1342998"/>
              <a:gd name="connsiteX35" fmla="*/ 971550 w 1403350"/>
              <a:gd name="connsiteY35" fmla="*/ 6127 h 1342998"/>
              <a:gd name="connsiteX36" fmla="*/ 857250 w 1403350"/>
              <a:gd name="connsiteY36" fmla="*/ 12477 h 1342998"/>
              <a:gd name="connsiteX37" fmla="*/ 812800 w 1403350"/>
              <a:gd name="connsiteY37" fmla="*/ 25177 h 1342998"/>
              <a:gd name="connsiteX38" fmla="*/ 708025 w 1403350"/>
              <a:gd name="connsiteY38" fmla="*/ 48195 h 1342998"/>
              <a:gd name="connsiteX39" fmla="*/ 599282 w 1403350"/>
              <a:gd name="connsiteY39" fmla="*/ 68833 h 1342998"/>
              <a:gd name="connsiteX40" fmla="*/ 543719 w 1403350"/>
              <a:gd name="connsiteY40" fmla="*/ 118840 h 1342998"/>
              <a:gd name="connsiteX41" fmla="*/ 426243 w 1403350"/>
              <a:gd name="connsiteY41" fmla="*/ 212502 h 1342998"/>
              <a:gd name="connsiteX42" fmla="*/ 316706 w 1403350"/>
              <a:gd name="connsiteY42" fmla="*/ 401414 h 1342998"/>
              <a:gd name="connsiteX43" fmla="*/ 295275 w 1403350"/>
              <a:gd name="connsiteY43" fmla="*/ 493490 h 1342998"/>
              <a:gd name="connsiteX44" fmla="*/ 304800 w 1403350"/>
              <a:gd name="connsiteY44" fmla="*/ 545877 h 1342998"/>
              <a:gd name="connsiteX45" fmla="*/ 298450 w 1403350"/>
              <a:gd name="connsiteY45" fmla="*/ 609377 h 1342998"/>
              <a:gd name="connsiteX46" fmla="*/ 292100 w 1403350"/>
              <a:gd name="connsiteY46" fmla="*/ 628427 h 1342998"/>
              <a:gd name="connsiteX47" fmla="*/ 266700 w 1403350"/>
              <a:gd name="connsiteY47" fmla="*/ 672083 h 1342998"/>
              <a:gd name="connsiteX48" fmla="*/ 203200 w 1403350"/>
              <a:gd name="connsiteY48" fmla="*/ 818927 h 1342998"/>
              <a:gd name="connsiteX49" fmla="*/ 171450 w 1403350"/>
              <a:gd name="connsiteY49" fmla="*/ 863377 h 1342998"/>
              <a:gd name="connsiteX50" fmla="*/ 152400 w 1403350"/>
              <a:gd name="connsiteY50" fmla="*/ 876077 h 1342998"/>
              <a:gd name="connsiteX51" fmla="*/ 146050 w 1403350"/>
              <a:gd name="connsiteY51" fmla="*/ 895127 h 1342998"/>
              <a:gd name="connsiteX52" fmla="*/ 133350 w 1403350"/>
              <a:gd name="connsiteY52" fmla="*/ 914177 h 1342998"/>
              <a:gd name="connsiteX53" fmla="*/ 76200 w 1403350"/>
              <a:gd name="connsiteY53" fmla="*/ 964977 h 1342998"/>
              <a:gd name="connsiteX54" fmla="*/ 50800 w 1403350"/>
              <a:gd name="connsiteY54" fmla="*/ 977677 h 1342998"/>
              <a:gd name="connsiteX55" fmla="*/ 0 w 1403350"/>
              <a:gd name="connsiteY55" fmla="*/ 990377 h 1342998"/>
              <a:gd name="connsiteX56" fmla="*/ 31750 w 1403350"/>
              <a:gd name="connsiteY56" fmla="*/ 1041177 h 1342998"/>
              <a:gd name="connsiteX57" fmla="*/ 89694 w 1403350"/>
              <a:gd name="connsiteY57" fmla="*/ 1130870 h 1342998"/>
              <a:gd name="connsiteX58" fmla="*/ 109537 w 1403350"/>
              <a:gd name="connsiteY58" fmla="*/ 1149921 h 1342998"/>
              <a:gd name="connsiteX59" fmla="*/ 203200 w 1403350"/>
              <a:gd name="connsiteY59" fmla="*/ 1241202 h 1342998"/>
              <a:gd name="connsiteX60" fmla="*/ 331787 w 1403350"/>
              <a:gd name="connsiteY60" fmla="*/ 1313433 h 1342998"/>
              <a:gd name="connsiteX61" fmla="*/ 381000 w 1403350"/>
              <a:gd name="connsiteY61" fmla="*/ 1307877 h 1342998"/>
              <a:gd name="connsiteX62" fmla="*/ 412750 w 1403350"/>
              <a:gd name="connsiteY62" fmla="*/ 1320577 h 1342998"/>
              <a:gd name="connsiteX63" fmla="*/ 523081 w 1403350"/>
              <a:gd name="connsiteY63" fmla="*/ 1272952 h 1342998"/>
              <a:gd name="connsiteX64" fmla="*/ 592931 w 1403350"/>
              <a:gd name="connsiteY64" fmla="*/ 1323752 h 1342998"/>
              <a:gd name="connsiteX65" fmla="*/ 628650 w 1403350"/>
              <a:gd name="connsiteY65" fmla="*/ 1320577 h 1342998"/>
              <a:gd name="connsiteX66" fmla="*/ 692150 w 1403350"/>
              <a:gd name="connsiteY66" fmla="*/ 1295177 h 1342998"/>
              <a:gd name="connsiteX67" fmla="*/ 774700 w 1403350"/>
              <a:gd name="connsiteY67" fmla="*/ 1271365 h 1342998"/>
              <a:gd name="connsiteX68" fmla="*/ 844550 w 1403350"/>
              <a:gd name="connsiteY68" fmla="*/ 1320577 h 1342998"/>
              <a:gd name="connsiteX69" fmla="*/ 895350 w 1403350"/>
              <a:gd name="connsiteY69" fmla="*/ 1333277 h 1342998"/>
              <a:gd name="connsiteX70" fmla="*/ 920750 w 1403350"/>
              <a:gd name="connsiteY70" fmla="*/ 1339627 h 1342998"/>
              <a:gd name="connsiteX71" fmla="*/ 949325 w 1403350"/>
              <a:gd name="connsiteY71" fmla="*/ 1328515 h 1342998"/>
              <a:gd name="connsiteX72" fmla="*/ 939800 w 1403350"/>
              <a:gd name="connsiteY72" fmla="*/ 1314227 h 1342998"/>
              <a:gd name="connsiteX73" fmla="*/ 914400 w 1403350"/>
              <a:gd name="connsiteY73" fmla="*/ 1320577 h 1342998"/>
              <a:gd name="connsiteX0" fmla="*/ 914400 w 1403350"/>
              <a:gd name="connsiteY0" fmla="*/ 1323009 h 1345430"/>
              <a:gd name="connsiteX1" fmla="*/ 927100 w 1403350"/>
              <a:gd name="connsiteY1" fmla="*/ 1291259 h 1345430"/>
              <a:gd name="connsiteX2" fmla="*/ 1021557 w 1403350"/>
              <a:gd name="connsiteY2" fmla="*/ 1230141 h 1345430"/>
              <a:gd name="connsiteX3" fmla="*/ 1107281 w 1403350"/>
              <a:gd name="connsiteY3" fmla="*/ 1261097 h 1345430"/>
              <a:gd name="connsiteX4" fmla="*/ 1270000 w 1403350"/>
              <a:gd name="connsiteY4" fmla="*/ 1221409 h 1345430"/>
              <a:gd name="connsiteX5" fmla="*/ 1276350 w 1403350"/>
              <a:gd name="connsiteY5" fmla="*/ 1164259 h 1345430"/>
              <a:gd name="connsiteX6" fmla="*/ 1282700 w 1403350"/>
              <a:gd name="connsiteY6" fmla="*/ 1107109 h 1345430"/>
              <a:gd name="connsiteX7" fmla="*/ 1314450 w 1403350"/>
              <a:gd name="connsiteY7" fmla="*/ 1069009 h 1345430"/>
              <a:gd name="connsiteX8" fmla="*/ 1327150 w 1403350"/>
              <a:gd name="connsiteY8" fmla="*/ 1049959 h 1345430"/>
              <a:gd name="connsiteX9" fmla="*/ 1339850 w 1403350"/>
              <a:gd name="connsiteY9" fmla="*/ 1024559 h 1345430"/>
              <a:gd name="connsiteX10" fmla="*/ 1383506 w 1403350"/>
              <a:gd name="connsiteY10" fmla="*/ 1017415 h 1345430"/>
              <a:gd name="connsiteX11" fmla="*/ 1400968 w 1403350"/>
              <a:gd name="connsiteY11" fmla="*/ 976140 h 1345430"/>
              <a:gd name="connsiteX12" fmla="*/ 1386681 w 1403350"/>
              <a:gd name="connsiteY12" fmla="*/ 884065 h 1345430"/>
              <a:gd name="connsiteX13" fmla="*/ 1303338 w 1403350"/>
              <a:gd name="connsiteY13" fmla="*/ 875334 h 1345430"/>
              <a:gd name="connsiteX14" fmla="*/ 1257300 w 1403350"/>
              <a:gd name="connsiteY14" fmla="*/ 846759 h 1345430"/>
              <a:gd name="connsiteX15" fmla="*/ 1263650 w 1403350"/>
              <a:gd name="connsiteY15" fmla="*/ 757859 h 1345430"/>
              <a:gd name="connsiteX16" fmla="*/ 1276350 w 1403350"/>
              <a:gd name="connsiteY16" fmla="*/ 732459 h 1345430"/>
              <a:gd name="connsiteX17" fmla="*/ 1289050 w 1403350"/>
              <a:gd name="connsiteY17" fmla="*/ 732459 h 1345430"/>
              <a:gd name="connsiteX18" fmla="*/ 1393825 w 1403350"/>
              <a:gd name="connsiteY18" fmla="*/ 757066 h 1345430"/>
              <a:gd name="connsiteX19" fmla="*/ 1403350 w 1403350"/>
              <a:gd name="connsiteY19" fmla="*/ 694359 h 1345430"/>
              <a:gd name="connsiteX20" fmla="*/ 1377950 w 1403350"/>
              <a:gd name="connsiteY20" fmla="*/ 649909 h 1345430"/>
              <a:gd name="connsiteX21" fmla="*/ 1369218 w 1403350"/>
              <a:gd name="connsiteY21" fmla="*/ 611016 h 1345430"/>
              <a:gd name="connsiteX22" fmla="*/ 1345406 w 1403350"/>
              <a:gd name="connsiteY22" fmla="*/ 577678 h 1345430"/>
              <a:gd name="connsiteX23" fmla="*/ 1289844 w 1403350"/>
              <a:gd name="connsiteY23" fmla="*/ 556247 h 1345430"/>
              <a:gd name="connsiteX24" fmla="*/ 1216025 w 1403350"/>
              <a:gd name="connsiteY24" fmla="*/ 524496 h 1345430"/>
              <a:gd name="connsiteX25" fmla="*/ 1257300 w 1403350"/>
              <a:gd name="connsiteY25" fmla="*/ 459409 h 1345430"/>
              <a:gd name="connsiteX26" fmla="*/ 1263650 w 1403350"/>
              <a:gd name="connsiteY26" fmla="*/ 338759 h 1345430"/>
              <a:gd name="connsiteX27" fmla="*/ 1303337 w 1403350"/>
              <a:gd name="connsiteY27" fmla="*/ 326853 h 1345430"/>
              <a:gd name="connsiteX28" fmla="*/ 1321594 w 1403350"/>
              <a:gd name="connsiteY28" fmla="*/ 211759 h 1345430"/>
              <a:gd name="connsiteX29" fmla="*/ 1277938 w 1403350"/>
              <a:gd name="connsiteY29" fmla="*/ 181596 h 1345430"/>
              <a:gd name="connsiteX30" fmla="*/ 1266825 w 1403350"/>
              <a:gd name="connsiteY30" fmla="*/ 122065 h 1345430"/>
              <a:gd name="connsiteX31" fmla="*/ 1215232 w 1403350"/>
              <a:gd name="connsiteY31" fmla="*/ 106191 h 1345430"/>
              <a:gd name="connsiteX32" fmla="*/ 1130300 w 1403350"/>
              <a:gd name="connsiteY32" fmla="*/ 103809 h 1345430"/>
              <a:gd name="connsiteX33" fmla="*/ 1064419 w 1403350"/>
              <a:gd name="connsiteY33" fmla="*/ 67297 h 1345430"/>
              <a:gd name="connsiteX34" fmla="*/ 1031082 w 1403350"/>
              <a:gd name="connsiteY34" fmla="*/ 3003 h 1345430"/>
              <a:gd name="connsiteX35" fmla="*/ 971550 w 1403350"/>
              <a:gd name="connsiteY35" fmla="*/ 8559 h 1345430"/>
              <a:gd name="connsiteX36" fmla="*/ 857250 w 1403350"/>
              <a:gd name="connsiteY36" fmla="*/ 14909 h 1345430"/>
              <a:gd name="connsiteX37" fmla="*/ 812800 w 1403350"/>
              <a:gd name="connsiteY37" fmla="*/ 27609 h 1345430"/>
              <a:gd name="connsiteX38" fmla="*/ 708025 w 1403350"/>
              <a:gd name="connsiteY38" fmla="*/ 50627 h 1345430"/>
              <a:gd name="connsiteX39" fmla="*/ 599282 w 1403350"/>
              <a:gd name="connsiteY39" fmla="*/ 71265 h 1345430"/>
              <a:gd name="connsiteX40" fmla="*/ 543719 w 1403350"/>
              <a:gd name="connsiteY40" fmla="*/ 121272 h 1345430"/>
              <a:gd name="connsiteX41" fmla="*/ 426243 w 1403350"/>
              <a:gd name="connsiteY41" fmla="*/ 214934 h 1345430"/>
              <a:gd name="connsiteX42" fmla="*/ 316706 w 1403350"/>
              <a:gd name="connsiteY42" fmla="*/ 403846 h 1345430"/>
              <a:gd name="connsiteX43" fmla="*/ 295275 w 1403350"/>
              <a:gd name="connsiteY43" fmla="*/ 495922 h 1345430"/>
              <a:gd name="connsiteX44" fmla="*/ 304800 w 1403350"/>
              <a:gd name="connsiteY44" fmla="*/ 548309 h 1345430"/>
              <a:gd name="connsiteX45" fmla="*/ 298450 w 1403350"/>
              <a:gd name="connsiteY45" fmla="*/ 611809 h 1345430"/>
              <a:gd name="connsiteX46" fmla="*/ 292100 w 1403350"/>
              <a:gd name="connsiteY46" fmla="*/ 630859 h 1345430"/>
              <a:gd name="connsiteX47" fmla="*/ 266700 w 1403350"/>
              <a:gd name="connsiteY47" fmla="*/ 674515 h 1345430"/>
              <a:gd name="connsiteX48" fmla="*/ 203200 w 1403350"/>
              <a:gd name="connsiteY48" fmla="*/ 821359 h 1345430"/>
              <a:gd name="connsiteX49" fmla="*/ 171450 w 1403350"/>
              <a:gd name="connsiteY49" fmla="*/ 865809 h 1345430"/>
              <a:gd name="connsiteX50" fmla="*/ 152400 w 1403350"/>
              <a:gd name="connsiteY50" fmla="*/ 878509 h 1345430"/>
              <a:gd name="connsiteX51" fmla="*/ 146050 w 1403350"/>
              <a:gd name="connsiteY51" fmla="*/ 897559 h 1345430"/>
              <a:gd name="connsiteX52" fmla="*/ 133350 w 1403350"/>
              <a:gd name="connsiteY52" fmla="*/ 916609 h 1345430"/>
              <a:gd name="connsiteX53" fmla="*/ 76200 w 1403350"/>
              <a:gd name="connsiteY53" fmla="*/ 967409 h 1345430"/>
              <a:gd name="connsiteX54" fmla="*/ 50800 w 1403350"/>
              <a:gd name="connsiteY54" fmla="*/ 980109 h 1345430"/>
              <a:gd name="connsiteX55" fmla="*/ 0 w 1403350"/>
              <a:gd name="connsiteY55" fmla="*/ 992809 h 1345430"/>
              <a:gd name="connsiteX56" fmla="*/ 31750 w 1403350"/>
              <a:gd name="connsiteY56" fmla="*/ 1043609 h 1345430"/>
              <a:gd name="connsiteX57" fmla="*/ 89694 w 1403350"/>
              <a:gd name="connsiteY57" fmla="*/ 1133302 h 1345430"/>
              <a:gd name="connsiteX58" fmla="*/ 109537 w 1403350"/>
              <a:gd name="connsiteY58" fmla="*/ 1152353 h 1345430"/>
              <a:gd name="connsiteX59" fmla="*/ 203200 w 1403350"/>
              <a:gd name="connsiteY59" fmla="*/ 1243634 h 1345430"/>
              <a:gd name="connsiteX60" fmla="*/ 331787 w 1403350"/>
              <a:gd name="connsiteY60" fmla="*/ 1315865 h 1345430"/>
              <a:gd name="connsiteX61" fmla="*/ 381000 w 1403350"/>
              <a:gd name="connsiteY61" fmla="*/ 1310309 h 1345430"/>
              <a:gd name="connsiteX62" fmla="*/ 412750 w 1403350"/>
              <a:gd name="connsiteY62" fmla="*/ 1323009 h 1345430"/>
              <a:gd name="connsiteX63" fmla="*/ 523081 w 1403350"/>
              <a:gd name="connsiteY63" fmla="*/ 1275384 h 1345430"/>
              <a:gd name="connsiteX64" fmla="*/ 592931 w 1403350"/>
              <a:gd name="connsiteY64" fmla="*/ 1326184 h 1345430"/>
              <a:gd name="connsiteX65" fmla="*/ 628650 w 1403350"/>
              <a:gd name="connsiteY65" fmla="*/ 1323009 h 1345430"/>
              <a:gd name="connsiteX66" fmla="*/ 692150 w 1403350"/>
              <a:gd name="connsiteY66" fmla="*/ 1297609 h 1345430"/>
              <a:gd name="connsiteX67" fmla="*/ 774700 w 1403350"/>
              <a:gd name="connsiteY67" fmla="*/ 1273797 h 1345430"/>
              <a:gd name="connsiteX68" fmla="*/ 844550 w 1403350"/>
              <a:gd name="connsiteY68" fmla="*/ 1323009 h 1345430"/>
              <a:gd name="connsiteX69" fmla="*/ 895350 w 1403350"/>
              <a:gd name="connsiteY69" fmla="*/ 1335709 h 1345430"/>
              <a:gd name="connsiteX70" fmla="*/ 920750 w 1403350"/>
              <a:gd name="connsiteY70" fmla="*/ 1342059 h 1345430"/>
              <a:gd name="connsiteX71" fmla="*/ 949325 w 1403350"/>
              <a:gd name="connsiteY71" fmla="*/ 1330947 h 1345430"/>
              <a:gd name="connsiteX72" fmla="*/ 939800 w 1403350"/>
              <a:gd name="connsiteY72" fmla="*/ 1316659 h 1345430"/>
              <a:gd name="connsiteX73" fmla="*/ 914400 w 1403350"/>
              <a:gd name="connsiteY73" fmla="*/ 1323009 h 1345430"/>
              <a:gd name="connsiteX0" fmla="*/ 914400 w 1420019"/>
              <a:gd name="connsiteY0" fmla="*/ 1323009 h 1345430"/>
              <a:gd name="connsiteX1" fmla="*/ 927100 w 1420019"/>
              <a:gd name="connsiteY1" fmla="*/ 1291259 h 1345430"/>
              <a:gd name="connsiteX2" fmla="*/ 1021557 w 1420019"/>
              <a:gd name="connsiteY2" fmla="*/ 1230141 h 1345430"/>
              <a:gd name="connsiteX3" fmla="*/ 1107281 w 1420019"/>
              <a:gd name="connsiteY3" fmla="*/ 1261097 h 1345430"/>
              <a:gd name="connsiteX4" fmla="*/ 1270000 w 1420019"/>
              <a:gd name="connsiteY4" fmla="*/ 1221409 h 1345430"/>
              <a:gd name="connsiteX5" fmla="*/ 1276350 w 1420019"/>
              <a:gd name="connsiteY5" fmla="*/ 1164259 h 1345430"/>
              <a:gd name="connsiteX6" fmla="*/ 1282700 w 1420019"/>
              <a:gd name="connsiteY6" fmla="*/ 1107109 h 1345430"/>
              <a:gd name="connsiteX7" fmla="*/ 1314450 w 1420019"/>
              <a:gd name="connsiteY7" fmla="*/ 1069009 h 1345430"/>
              <a:gd name="connsiteX8" fmla="*/ 1327150 w 1420019"/>
              <a:gd name="connsiteY8" fmla="*/ 1049959 h 1345430"/>
              <a:gd name="connsiteX9" fmla="*/ 1339850 w 1420019"/>
              <a:gd name="connsiteY9" fmla="*/ 1024559 h 1345430"/>
              <a:gd name="connsiteX10" fmla="*/ 1383506 w 1420019"/>
              <a:gd name="connsiteY10" fmla="*/ 1017415 h 1345430"/>
              <a:gd name="connsiteX11" fmla="*/ 1400968 w 1420019"/>
              <a:gd name="connsiteY11" fmla="*/ 976140 h 1345430"/>
              <a:gd name="connsiteX12" fmla="*/ 1386681 w 1420019"/>
              <a:gd name="connsiteY12" fmla="*/ 884065 h 1345430"/>
              <a:gd name="connsiteX13" fmla="*/ 1303338 w 1420019"/>
              <a:gd name="connsiteY13" fmla="*/ 875334 h 1345430"/>
              <a:gd name="connsiteX14" fmla="*/ 1257300 w 1420019"/>
              <a:gd name="connsiteY14" fmla="*/ 846759 h 1345430"/>
              <a:gd name="connsiteX15" fmla="*/ 1263650 w 1420019"/>
              <a:gd name="connsiteY15" fmla="*/ 757859 h 1345430"/>
              <a:gd name="connsiteX16" fmla="*/ 1276350 w 1420019"/>
              <a:gd name="connsiteY16" fmla="*/ 732459 h 1345430"/>
              <a:gd name="connsiteX17" fmla="*/ 1289050 w 1420019"/>
              <a:gd name="connsiteY17" fmla="*/ 732459 h 1345430"/>
              <a:gd name="connsiteX18" fmla="*/ 1393825 w 1420019"/>
              <a:gd name="connsiteY18" fmla="*/ 757066 h 1345430"/>
              <a:gd name="connsiteX19" fmla="*/ 1420019 w 1420019"/>
              <a:gd name="connsiteY19" fmla="*/ 691978 h 1345430"/>
              <a:gd name="connsiteX20" fmla="*/ 1377950 w 1420019"/>
              <a:gd name="connsiteY20" fmla="*/ 649909 h 1345430"/>
              <a:gd name="connsiteX21" fmla="*/ 1369218 w 1420019"/>
              <a:gd name="connsiteY21" fmla="*/ 611016 h 1345430"/>
              <a:gd name="connsiteX22" fmla="*/ 1345406 w 1420019"/>
              <a:gd name="connsiteY22" fmla="*/ 577678 h 1345430"/>
              <a:gd name="connsiteX23" fmla="*/ 1289844 w 1420019"/>
              <a:gd name="connsiteY23" fmla="*/ 556247 h 1345430"/>
              <a:gd name="connsiteX24" fmla="*/ 1216025 w 1420019"/>
              <a:gd name="connsiteY24" fmla="*/ 524496 h 1345430"/>
              <a:gd name="connsiteX25" fmla="*/ 1257300 w 1420019"/>
              <a:gd name="connsiteY25" fmla="*/ 459409 h 1345430"/>
              <a:gd name="connsiteX26" fmla="*/ 1263650 w 1420019"/>
              <a:gd name="connsiteY26" fmla="*/ 338759 h 1345430"/>
              <a:gd name="connsiteX27" fmla="*/ 1303337 w 1420019"/>
              <a:gd name="connsiteY27" fmla="*/ 326853 h 1345430"/>
              <a:gd name="connsiteX28" fmla="*/ 1321594 w 1420019"/>
              <a:gd name="connsiteY28" fmla="*/ 211759 h 1345430"/>
              <a:gd name="connsiteX29" fmla="*/ 1277938 w 1420019"/>
              <a:gd name="connsiteY29" fmla="*/ 181596 h 1345430"/>
              <a:gd name="connsiteX30" fmla="*/ 1266825 w 1420019"/>
              <a:gd name="connsiteY30" fmla="*/ 122065 h 1345430"/>
              <a:gd name="connsiteX31" fmla="*/ 1215232 w 1420019"/>
              <a:gd name="connsiteY31" fmla="*/ 106191 h 1345430"/>
              <a:gd name="connsiteX32" fmla="*/ 1130300 w 1420019"/>
              <a:gd name="connsiteY32" fmla="*/ 103809 h 1345430"/>
              <a:gd name="connsiteX33" fmla="*/ 1064419 w 1420019"/>
              <a:gd name="connsiteY33" fmla="*/ 67297 h 1345430"/>
              <a:gd name="connsiteX34" fmla="*/ 1031082 w 1420019"/>
              <a:gd name="connsiteY34" fmla="*/ 3003 h 1345430"/>
              <a:gd name="connsiteX35" fmla="*/ 971550 w 1420019"/>
              <a:gd name="connsiteY35" fmla="*/ 8559 h 1345430"/>
              <a:gd name="connsiteX36" fmla="*/ 857250 w 1420019"/>
              <a:gd name="connsiteY36" fmla="*/ 14909 h 1345430"/>
              <a:gd name="connsiteX37" fmla="*/ 812800 w 1420019"/>
              <a:gd name="connsiteY37" fmla="*/ 27609 h 1345430"/>
              <a:gd name="connsiteX38" fmla="*/ 708025 w 1420019"/>
              <a:gd name="connsiteY38" fmla="*/ 50627 h 1345430"/>
              <a:gd name="connsiteX39" fmla="*/ 599282 w 1420019"/>
              <a:gd name="connsiteY39" fmla="*/ 71265 h 1345430"/>
              <a:gd name="connsiteX40" fmla="*/ 543719 w 1420019"/>
              <a:gd name="connsiteY40" fmla="*/ 121272 h 1345430"/>
              <a:gd name="connsiteX41" fmla="*/ 426243 w 1420019"/>
              <a:gd name="connsiteY41" fmla="*/ 214934 h 1345430"/>
              <a:gd name="connsiteX42" fmla="*/ 316706 w 1420019"/>
              <a:gd name="connsiteY42" fmla="*/ 403846 h 1345430"/>
              <a:gd name="connsiteX43" fmla="*/ 295275 w 1420019"/>
              <a:gd name="connsiteY43" fmla="*/ 495922 h 1345430"/>
              <a:gd name="connsiteX44" fmla="*/ 304800 w 1420019"/>
              <a:gd name="connsiteY44" fmla="*/ 548309 h 1345430"/>
              <a:gd name="connsiteX45" fmla="*/ 298450 w 1420019"/>
              <a:gd name="connsiteY45" fmla="*/ 611809 h 1345430"/>
              <a:gd name="connsiteX46" fmla="*/ 292100 w 1420019"/>
              <a:gd name="connsiteY46" fmla="*/ 630859 h 1345430"/>
              <a:gd name="connsiteX47" fmla="*/ 266700 w 1420019"/>
              <a:gd name="connsiteY47" fmla="*/ 674515 h 1345430"/>
              <a:gd name="connsiteX48" fmla="*/ 203200 w 1420019"/>
              <a:gd name="connsiteY48" fmla="*/ 821359 h 1345430"/>
              <a:gd name="connsiteX49" fmla="*/ 171450 w 1420019"/>
              <a:gd name="connsiteY49" fmla="*/ 865809 h 1345430"/>
              <a:gd name="connsiteX50" fmla="*/ 152400 w 1420019"/>
              <a:gd name="connsiteY50" fmla="*/ 878509 h 1345430"/>
              <a:gd name="connsiteX51" fmla="*/ 146050 w 1420019"/>
              <a:gd name="connsiteY51" fmla="*/ 897559 h 1345430"/>
              <a:gd name="connsiteX52" fmla="*/ 133350 w 1420019"/>
              <a:gd name="connsiteY52" fmla="*/ 916609 h 1345430"/>
              <a:gd name="connsiteX53" fmla="*/ 76200 w 1420019"/>
              <a:gd name="connsiteY53" fmla="*/ 967409 h 1345430"/>
              <a:gd name="connsiteX54" fmla="*/ 50800 w 1420019"/>
              <a:gd name="connsiteY54" fmla="*/ 980109 h 1345430"/>
              <a:gd name="connsiteX55" fmla="*/ 0 w 1420019"/>
              <a:gd name="connsiteY55" fmla="*/ 992809 h 1345430"/>
              <a:gd name="connsiteX56" fmla="*/ 31750 w 1420019"/>
              <a:gd name="connsiteY56" fmla="*/ 1043609 h 1345430"/>
              <a:gd name="connsiteX57" fmla="*/ 89694 w 1420019"/>
              <a:gd name="connsiteY57" fmla="*/ 1133302 h 1345430"/>
              <a:gd name="connsiteX58" fmla="*/ 109537 w 1420019"/>
              <a:gd name="connsiteY58" fmla="*/ 1152353 h 1345430"/>
              <a:gd name="connsiteX59" fmla="*/ 203200 w 1420019"/>
              <a:gd name="connsiteY59" fmla="*/ 1243634 h 1345430"/>
              <a:gd name="connsiteX60" fmla="*/ 331787 w 1420019"/>
              <a:gd name="connsiteY60" fmla="*/ 1315865 h 1345430"/>
              <a:gd name="connsiteX61" fmla="*/ 381000 w 1420019"/>
              <a:gd name="connsiteY61" fmla="*/ 1310309 h 1345430"/>
              <a:gd name="connsiteX62" fmla="*/ 412750 w 1420019"/>
              <a:gd name="connsiteY62" fmla="*/ 1323009 h 1345430"/>
              <a:gd name="connsiteX63" fmla="*/ 523081 w 1420019"/>
              <a:gd name="connsiteY63" fmla="*/ 1275384 h 1345430"/>
              <a:gd name="connsiteX64" fmla="*/ 592931 w 1420019"/>
              <a:gd name="connsiteY64" fmla="*/ 1326184 h 1345430"/>
              <a:gd name="connsiteX65" fmla="*/ 628650 w 1420019"/>
              <a:gd name="connsiteY65" fmla="*/ 1323009 h 1345430"/>
              <a:gd name="connsiteX66" fmla="*/ 692150 w 1420019"/>
              <a:gd name="connsiteY66" fmla="*/ 1297609 h 1345430"/>
              <a:gd name="connsiteX67" fmla="*/ 774700 w 1420019"/>
              <a:gd name="connsiteY67" fmla="*/ 1273797 h 1345430"/>
              <a:gd name="connsiteX68" fmla="*/ 844550 w 1420019"/>
              <a:gd name="connsiteY68" fmla="*/ 1323009 h 1345430"/>
              <a:gd name="connsiteX69" fmla="*/ 895350 w 1420019"/>
              <a:gd name="connsiteY69" fmla="*/ 1335709 h 1345430"/>
              <a:gd name="connsiteX70" fmla="*/ 920750 w 1420019"/>
              <a:gd name="connsiteY70" fmla="*/ 1342059 h 1345430"/>
              <a:gd name="connsiteX71" fmla="*/ 949325 w 1420019"/>
              <a:gd name="connsiteY71" fmla="*/ 1330947 h 1345430"/>
              <a:gd name="connsiteX72" fmla="*/ 939800 w 1420019"/>
              <a:gd name="connsiteY72" fmla="*/ 1316659 h 1345430"/>
              <a:gd name="connsiteX73" fmla="*/ 914400 w 1420019"/>
              <a:gd name="connsiteY73" fmla="*/ 1323009 h 134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420019" h="1345430">
                <a:moveTo>
                  <a:pt x="914400" y="1323009"/>
                </a:moveTo>
                <a:cubicBezTo>
                  <a:pt x="912283" y="1318776"/>
                  <a:pt x="909241" y="1306737"/>
                  <a:pt x="927100" y="1291259"/>
                </a:cubicBezTo>
                <a:cubicBezTo>
                  <a:pt x="944959" y="1275781"/>
                  <a:pt x="991527" y="1235168"/>
                  <a:pt x="1021557" y="1230141"/>
                </a:cubicBezTo>
                <a:cubicBezTo>
                  <a:pt x="1051587" y="1225114"/>
                  <a:pt x="1065874" y="1262552"/>
                  <a:pt x="1107281" y="1261097"/>
                </a:cubicBezTo>
                <a:cubicBezTo>
                  <a:pt x="1148688" y="1259642"/>
                  <a:pt x="1183217" y="1223526"/>
                  <a:pt x="1270000" y="1221409"/>
                </a:cubicBezTo>
                <a:cubicBezTo>
                  <a:pt x="1284817" y="1176959"/>
                  <a:pt x="1286933" y="1196009"/>
                  <a:pt x="1276350" y="1164259"/>
                </a:cubicBezTo>
                <a:cubicBezTo>
                  <a:pt x="1278467" y="1145209"/>
                  <a:pt x="1278051" y="1125704"/>
                  <a:pt x="1282700" y="1107109"/>
                </a:cubicBezTo>
                <a:cubicBezTo>
                  <a:pt x="1286078" y="1093595"/>
                  <a:pt x="1306834" y="1078148"/>
                  <a:pt x="1314450" y="1069009"/>
                </a:cubicBezTo>
                <a:cubicBezTo>
                  <a:pt x="1319336" y="1063146"/>
                  <a:pt x="1323364" y="1056585"/>
                  <a:pt x="1327150" y="1049959"/>
                </a:cubicBezTo>
                <a:cubicBezTo>
                  <a:pt x="1331846" y="1041740"/>
                  <a:pt x="1330457" y="1029983"/>
                  <a:pt x="1339850" y="1024559"/>
                </a:cubicBezTo>
                <a:cubicBezTo>
                  <a:pt x="1349243" y="1019135"/>
                  <a:pt x="1373320" y="1025485"/>
                  <a:pt x="1383506" y="1017415"/>
                </a:cubicBezTo>
                <a:cubicBezTo>
                  <a:pt x="1393692" y="1009345"/>
                  <a:pt x="1400439" y="998365"/>
                  <a:pt x="1400968" y="976140"/>
                </a:cubicBezTo>
                <a:cubicBezTo>
                  <a:pt x="1401497" y="953915"/>
                  <a:pt x="1402953" y="900866"/>
                  <a:pt x="1386681" y="884065"/>
                </a:cubicBezTo>
                <a:cubicBezTo>
                  <a:pt x="1370409" y="867264"/>
                  <a:pt x="1324902" y="881552"/>
                  <a:pt x="1303338" y="875334"/>
                </a:cubicBezTo>
                <a:cubicBezTo>
                  <a:pt x="1281774" y="869116"/>
                  <a:pt x="1285369" y="888863"/>
                  <a:pt x="1257300" y="846759"/>
                </a:cubicBezTo>
                <a:cubicBezTo>
                  <a:pt x="1259417" y="817126"/>
                  <a:pt x="1258766" y="787164"/>
                  <a:pt x="1263650" y="757859"/>
                </a:cubicBezTo>
                <a:cubicBezTo>
                  <a:pt x="1265206" y="748522"/>
                  <a:pt x="1272117" y="736692"/>
                  <a:pt x="1276350" y="732459"/>
                </a:cubicBezTo>
                <a:cubicBezTo>
                  <a:pt x="1280583" y="728226"/>
                  <a:pt x="1269471" y="728358"/>
                  <a:pt x="1289050" y="732459"/>
                </a:cubicBezTo>
                <a:cubicBezTo>
                  <a:pt x="1308629" y="736560"/>
                  <a:pt x="1371997" y="763813"/>
                  <a:pt x="1393825" y="757066"/>
                </a:cubicBezTo>
                <a:cubicBezTo>
                  <a:pt x="1415653" y="750319"/>
                  <a:pt x="1388269" y="696211"/>
                  <a:pt x="1420019" y="691978"/>
                </a:cubicBezTo>
                <a:cubicBezTo>
                  <a:pt x="1413564" y="672613"/>
                  <a:pt x="1386417" y="663403"/>
                  <a:pt x="1377950" y="649909"/>
                </a:cubicBezTo>
                <a:cubicBezTo>
                  <a:pt x="1369483" y="636415"/>
                  <a:pt x="1374642" y="623055"/>
                  <a:pt x="1369218" y="611016"/>
                </a:cubicBezTo>
                <a:cubicBezTo>
                  <a:pt x="1363794" y="598978"/>
                  <a:pt x="1358635" y="586806"/>
                  <a:pt x="1345406" y="577678"/>
                </a:cubicBezTo>
                <a:cubicBezTo>
                  <a:pt x="1332177" y="568550"/>
                  <a:pt x="1311408" y="565111"/>
                  <a:pt x="1289844" y="556247"/>
                </a:cubicBezTo>
                <a:cubicBezTo>
                  <a:pt x="1268281" y="547383"/>
                  <a:pt x="1221449" y="540636"/>
                  <a:pt x="1216025" y="524496"/>
                </a:cubicBezTo>
                <a:cubicBezTo>
                  <a:pt x="1210601" y="508356"/>
                  <a:pt x="1259417" y="469992"/>
                  <a:pt x="1257300" y="459409"/>
                </a:cubicBezTo>
                <a:cubicBezTo>
                  <a:pt x="1259417" y="419192"/>
                  <a:pt x="1255977" y="360852"/>
                  <a:pt x="1263650" y="338759"/>
                </a:cubicBezTo>
                <a:cubicBezTo>
                  <a:pt x="1271323" y="316666"/>
                  <a:pt x="1293680" y="348020"/>
                  <a:pt x="1303337" y="326853"/>
                </a:cubicBezTo>
                <a:cubicBezTo>
                  <a:pt x="1312994" y="305686"/>
                  <a:pt x="1325827" y="235968"/>
                  <a:pt x="1321594" y="211759"/>
                </a:cubicBezTo>
                <a:cubicBezTo>
                  <a:pt x="1317361" y="187550"/>
                  <a:pt x="1287066" y="196545"/>
                  <a:pt x="1277938" y="181596"/>
                </a:cubicBezTo>
                <a:cubicBezTo>
                  <a:pt x="1268810" y="166647"/>
                  <a:pt x="1277276" y="134633"/>
                  <a:pt x="1266825" y="122065"/>
                </a:cubicBezTo>
                <a:cubicBezTo>
                  <a:pt x="1256374" y="109498"/>
                  <a:pt x="1237986" y="109234"/>
                  <a:pt x="1215232" y="106191"/>
                </a:cubicBezTo>
                <a:cubicBezTo>
                  <a:pt x="1192478" y="103148"/>
                  <a:pt x="1155435" y="110291"/>
                  <a:pt x="1130300" y="103809"/>
                </a:cubicBezTo>
                <a:cubicBezTo>
                  <a:pt x="1105165" y="97327"/>
                  <a:pt x="1080955" y="84098"/>
                  <a:pt x="1064419" y="67297"/>
                </a:cubicBezTo>
                <a:cubicBezTo>
                  <a:pt x="1047883" y="50496"/>
                  <a:pt x="1046560" y="12793"/>
                  <a:pt x="1031082" y="3003"/>
                </a:cubicBezTo>
                <a:cubicBezTo>
                  <a:pt x="1015604" y="-6787"/>
                  <a:pt x="984250" y="10676"/>
                  <a:pt x="971550" y="8559"/>
                </a:cubicBezTo>
                <a:cubicBezTo>
                  <a:pt x="933450" y="10676"/>
                  <a:pt x="895137" y="10363"/>
                  <a:pt x="857250" y="14909"/>
                </a:cubicBezTo>
                <a:cubicBezTo>
                  <a:pt x="841950" y="16745"/>
                  <a:pt x="837671" y="21656"/>
                  <a:pt x="812800" y="27609"/>
                </a:cubicBezTo>
                <a:cubicBezTo>
                  <a:pt x="787929" y="33562"/>
                  <a:pt x="743611" y="43351"/>
                  <a:pt x="708025" y="50627"/>
                </a:cubicBezTo>
                <a:cubicBezTo>
                  <a:pt x="672439" y="57903"/>
                  <a:pt x="626666" y="59491"/>
                  <a:pt x="599282" y="71265"/>
                </a:cubicBezTo>
                <a:cubicBezTo>
                  <a:pt x="571898" y="83039"/>
                  <a:pt x="572559" y="97327"/>
                  <a:pt x="543719" y="121272"/>
                </a:cubicBezTo>
                <a:cubicBezTo>
                  <a:pt x="514879" y="145217"/>
                  <a:pt x="464079" y="167838"/>
                  <a:pt x="426243" y="214934"/>
                </a:cubicBezTo>
                <a:cubicBezTo>
                  <a:pt x="388408" y="262030"/>
                  <a:pt x="338534" y="357015"/>
                  <a:pt x="316706" y="403846"/>
                </a:cubicBezTo>
                <a:cubicBezTo>
                  <a:pt x="294878" y="450677"/>
                  <a:pt x="297259" y="471845"/>
                  <a:pt x="295275" y="495922"/>
                </a:cubicBezTo>
                <a:cubicBezTo>
                  <a:pt x="293291" y="519999"/>
                  <a:pt x="311150" y="535609"/>
                  <a:pt x="304800" y="548309"/>
                </a:cubicBezTo>
                <a:cubicBezTo>
                  <a:pt x="302683" y="569476"/>
                  <a:pt x="301685" y="590784"/>
                  <a:pt x="298450" y="611809"/>
                </a:cubicBezTo>
                <a:cubicBezTo>
                  <a:pt x="297432" y="618425"/>
                  <a:pt x="297392" y="620408"/>
                  <a:pt x="292100" y="630859"/>
                </a:cubicBezTo>
                <a:cubicBezTo>
                  <a:pt x="286808" y="641310"/>
                  <a:pt x="281517" y="642765"/>
                  <a:pt x="266700" y="674515"/>
                </a:cubicBezTo>
                <a:cubicBezTo>
                  <a:pt x="251883" y="706265"/>
                  <a:pt x="219075" y="789477"/>
                  <a:pt x="203200" y="821359"/>
                </a:cubicBezTo>
                <a:cubicBezTo>
                  <a:pt x="187325" y="853241"/>
                  <a:pt x="179326" y="857933"/>
                  <a:pt x="171450" y="865809"/>
                </a:cubicBezTo>
                <a:cubicBezTo>
                  <a:pt x="166054" y="871205"/>
                  <a:pt x="158750" y="874276"/>
                  <a:pt x="152400" y="878509"/>
                </a:cubicBezTo>
                <a:cubicBezTo>
                  <a:pt x="150283" y="884859"/>
                  <a:pt x="149043" y="891572"/>
                  <a:pt x="146050" y="897559"/>
                </a:cubicBezTo>
                <a:cubicBezTo>
                  <a:pt x="142637" y="904385"/>
                  <a:pt x="138420" y="910905"/>
                  <a:pt x="133350" y="916609"/>
                </a:cubicBezTo>
                <a:cubicBezTo>
                  <a:pt x="113439" y="939009"/>
                  <a:pt x="100172" y="953711"/>
                  <a:pt x="76200" y="967409"/>
                </a:cubicBezTo>
                <a:cubicBezTo>
                  <a:pt x="67981" y="972105"/>
                  <a:pt x="59501" y="976380"/>
                  <a:pt x="50800" y="980109"/>
                </a:cubicBezTo>
                <a:cubicBezTo>
                  <a:pt x="33715" y="987431"/>
                  <a:pt x="18636" y="989082"/>
                  <a:pt x="0" y="992809"/>
                </a:cubicBezTo>
                <a:cubicBezTo>
                  <a:pt x="10583" y="1009742"/>
                  <a:pt x="16801" y="1020194"/>
                  <a:pt x="31750" y="1043609"/>
                </a:cubicBezTo>
                <a:cubicBezTo>
                  <a:pt x="46699" y="1067024"/>
                  <a:pt x="76730" y="1115178"/>
                  <a:pt x="89694" y="1133302"/>
                </a:cubicBezTo>
                <a:cubicBezTo>
                  <a:pt x="102658" y="1151426"/>
                  <a:pt x="90619" y="1133964"/>
                  <a:pt x="109537" y="1152353"/>
                </a:cubicBezTo>
                <a:cubicBezTo>
                  <a:pt x="128455" y="1170742"/>
                  <a:pt x="166158" y="1216382"/>
                  <a:pt x="203200" y="1243634"/>
                </a:cubicBezTo>
                <a:cubicBezTo>
                  <a:pt x="240242" y="1270886"/>
                  <a:pt x="302154" y="1304753"/>
                  <a:pt x="331787" y="1315865"/>
                </a:cubicBezTo>
                <a:cubicBezTo>
                  <a:pt x="361420" y="1326977"/>
                  <a:pt x="367506" y="1309118"/>
                  <a:pt x="381000" y="1310309"/>
                </a:cubicBezTo>
                <a:cubicBezTo>
                  <a:pt x="394494" y="1311500"/>
                  <a:pt x="389070" y="1328830"/>
                  <a:pt x="412750" y="1323009"/>
                </a:cubicBezTo>
                <a:cubicBezTo>
                  <a:pt x="436430" y="1317188"/>
                  <a:pt x="479751" y="1264551"/>
                  <a:pt x="523081" y="1275384"/>
                </a:cubicBezTo>
                <a:cubicBezTo>
                  <a:pt x="565414" y="1273267"/>
                  <a:pt x="575336" y="1318246"/>
                  <a:pt x="592931" y="1326184"/>
                </a:cubicBezTo>
                <a:cubicBezTo>
                  <a:pt x="610526" y="1334122"/>
                  <a:pt x="612114" y="1327771"/>
                  <a:pt x="628650" y="1323009"/>
                </a:cubicBezTo>
                <a:cubicBezTo>
                  <a:pt x="645186" y="1318247"/>
                  <a:pt x="670983" y="1306076"/>
                  <a:pt x="692150" y="1297609"/>
                </a:cubicBezTo>
                <a:cubicBezTo>
                  <a:pt x="714904" y="1297345"/>
                  <a:pt x="742950" y="1272739"/>
                  <a:pt x="774700" y="1273797"/>
                </a:cubicBezTo>
                <a:cubicBezTo>
                  <a:pt x="806450" y="1274855"/>
                  <a:pt x="824442" y="1312690"/>
                  <a:pt x="844550" y="1323009"/>
                </a:cubicBezTo>
                <a:cubicBezTo>
                  <a:pt x="864658" y="1333328"/>
                  <a:pt x="878417" y="1331476"/>
                  <a:pt x="895350" y="1335709"/>
                </a:cubicBezTo>
                <a:cubicBezTo>
                  <a:pt x="903817" y="1337826"/>
                  <a:pt x="911754" y="1342853"/>
                  <a:pt x="920750" y="1342059"/>
                </a:cubicBezTo>
                <a:cubicBezTo>
                  <a:pt x="929746" y="1341265"/>
                  <a:pt x="937072" y="1355453"/>
                  <a:pt x="949325" y="1330947"/>
                </a:cubicBezTo>
                <a:cubicBezTo>
                  <a:pt x="952612" y="1324374"/>
                  <a:pt x="942474" y="1318798"/>
                  <a:pt x="939800" y="1316659"/>
                </a:cubicBezTo>
                <a:cubicBezTo>
                  <a:pt x="934573" y="1312478"/>
                  <a:pt x="916517" y="1327242"/>
                  <a:pt x="914400" y="1323009"/>
                </a:cubicBezTo>
                <a:close/>
              </a:path>
            </a:pathLst>
          </a:custGeom>
          <a:solidFill>
            <a:schemeClr val="accent2">
              <a:alpha val="5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sp>
        <p:nvSpPr>
          <p:cNvPr id="15" name="Freihandform 14"/>
          <p:cNvSpPr/>
          <p:nvPr/>
        </p:nvSpPr>
        <p:spPr>
          <a:xfrm>
            <a:off x="1071563" y="3960813"/>
            <a:ext cx="930275" cy="1028700"/>
          </a:xfrm>
          <a:custGeom>
            <a:avLst/>
            <a:gdLst>
              <a:gd name="connsiteX0" fmla="*/ 205740 w 1181100"/>
              <a:gd name="connsiteY0" fmla="*/ 7620 h 1371600"/>
              <a:gd name="connsiteX1" fmla="*/ 289560 w 1181100"/>
              <a:gd name="connsiteY1" fmla="*/ 15240 h 1371600"/>
              <a:gd name="connsiteX2" fmla="*/ 312420 w 1181100"/>
              <a:gd name="connsiteY2" fmla="*/ 22860 h 1371600"/>
              <a:gd name="connsiteX3" fmla="*/ 434340 w 1181100"/>
              <a:gd name="connsiteY3" fmla="*/ 0 h 1371600"/>
              <a:gd name="connsiteX4" fmla="*/ 480060 w 1181100"/>
              <a:gd name="connsiteY4" fmla="*/ 30480 h 1371600"/>
              <a:gd name="connsiteX5" fmla="*/ 487680 w 1181100"/>
              <a:gd name="connsiteY5" fmla="*/ 68580 h 1371600"/>
              <a:gd name="connsiteX6" fmla="*/ 502920 w 1181100"/>
              <a:gd name="connsiteY6" fmla="*/ 91440 h 1371600"/>
              <a:gd name="connsiteX7" fmla="*/ 525780 w 1181100"/>
              <a:gd name="connsiteY7" fmla="*/ 175260 h 1371600"/>
              <a:gd name="connsiteX8" fmla="*/ 541020 w 1181100"/>
              <a:gd name="connsiteY8" fmla="*/ 213360 h 1371600"/>
              <a:gd name="connsiteX9" fmla="*/ 556260 w 1181100"/>
              <a:gd name="connsiteY9" fmla="*/ 236220 h 1371600"/>
              <a:gd name="connsiteX10" fmla="*/ 586740 w 1181100"/>
              <a:gd name="connsiteY10" fmla="*/ 281940 h 1371600"/>
              <a:gd name="connsiteX11" fmla="*/ 609600 w 1181100"/>
              <a:gd name="connsiteY11" fmla="*/ 259080 h 1371600"/>
              <a:gd name="connsiteX12" fmla="*/ 624840 w 1181100"/>
              <a:gd name="connsiteY12" fmla="*/ 236220 h 1371600"/>
              <a:gd name="connsiteX13" fmla="*/ 647700 w 1181100"/>
              <a:gd name="connsiteY13" fmla="*/ 228600 h 1371600"/>
              <a:gd name="connsiteX14" fmla="*/ 754380 w 1181100"/>
              <a:gd name="connsiteY14" fmla="*/ 236220 h 1371600"/>
              <a:gd name="connsiteX15" fmla="*/ 800100 w 1181100"/>
              <a:gd name="connsiteY15" fmla="*/ 251460 h 1371600"/>
              <a:gd name="connsiteX16" fmla="*/ 830580 w 1181100"/>
              <a:gd name="connsiteY16" fmla="*/ 259080 h 1371600"/>
              <a:gd name="connsiteX17" fmla="*/ 861060 w 1181100"/>
              <a:gd name="connsiteY17" fmla="*/ 274320 h 1371600"/>
              <a:gd name="connsiteX18" fmla="*/ 899160 w 1181100"/>
              <a:gd name="connsiteY18" fmla="*/ 281940 h 1371600"/>
              <a:gd name="connsiteX19" fmla="*/ 929640 w 1181100"/>
              <a:gd name="connsiteY19" fmla="*/ 289560 h 1371600"/>
              <a:gd name="connsiteX20" fmla="*/ 975360 w 1181100"/>
              <a:gd name="connsiteY20" fmla="*/ 304800 h 1371600"/>
              <a:gd name="connsiteX21" fmla="*/ 1021080 w 1181100"/>
              <a:gd name="connsiteY21" fmla="*/ 320040 h 1371600"/>
              <a:gd name="connsiteX22" fmla="*/ 1043940 w 1181100"/>
              <a:gd name="connsiteY22" fmla="*/ 327660 h 1371600"/>
              <a:gd name="connsiteX23" fmla="*/ 1066800 w 1181100"/>
              <a:gd name="connsiteY23" fmla="*/ 335280 h 1371600"/>
              <a:gd name="connsiteX24" fmla="*/ 1104900 w 1181100"/>
              <a:gd name="connsiteY24" fmla="*/ 342900 h 1371600"/>
              <a:gd name="connsiteX25" fmla="*/ 1150620 w 1181100"/>
              <a:gd name="connsiteY25" fmla="*/ 358140 h 1371600"/>
              <a:gd name="connsiteX26" fmla="*/ 1181100 w 1181100"/>
              <a:gd name="connsiteY26" fmla="*/ 365760 h 1371600"/>
              <a:gd name="connsiteX27" fmla="*/ 1173480 w 1181100"/>
              <a:gd name="connsiteY27" fmla="*/ 388620 h 1371600"/>
              <a:gd name="connsiteX28" fmla="*/ 1150620 w 1181100"/>
              <a:gd name="connsiteY28" fmla="*/ 403860 h 1371600"/>
              <a:gd name="connsiteX29" fmla="*/ 1104900 w 1181100"/>
              <a:gd name="connsiteY29" fmla="*/ 441960 h 1371600"/>
              <a:gd name="connsiteX30" fmla="*/ 1059180 w 1181100"/>
              <a:gd name="connsiteY30" fmla="*/ 510540 h 1371600"/>
              <a:gd name="connsiteX31" fmla="*/ 1043940 w 1181100"/>
              <a:gd name="connsiteY31" fmla="*/ 533400 h 1371600"/>
              <a:gd name="connsiteX32" fmla="*/ 1028700 w 1181100"/>
              <a:gd name="connsiteY32" fmla="*/ 556260 h 1371600"/>
              <a:gd name="connsiteX33" fmla="*/ 1005840 w 1181100"/>
              <a:gd name="connsiteY33" fmla="*/ 609600 h 1371600"/>
              <a:gd name="connsiteX34" fmla="*/ 982980 w 1181100"/>
              <a:gd name="connsiteY34" fmla="*/ 655320 h 1371600"/>
              <a:gd name="connsiteX35" fmla="*/ 952500 w 1181100"/>
              <a:gd name="connsiteY35" fmla="*/ 739140 h 1371600"/>
              <a:gd name="connsiteX36" fmla="*/ 944880 w 1181100"/>
              <a:gd name="connsiteY36" fmla="*/ 784860 h 1371600"/>
              <a:gd name="connsiteX37" fmla="*/ 929640 w 1181100"/>
              <a:gd name="connsiteY37" fmla="*/ 845820 h 1371600"/>
              <a:gd name="connsiteX38" fmla="*/ 922020 w 1181100"/>
              <a:gd name="connsiteY38" fmla="*/ 891540 h 1371600"/>
              <a:gd name="connsiteX39" fmla="*/ 914400 w 1181100"/>
              <a:gd name="connsiteY39" fmla="*/ 952500 h 1371600"/>
              <a:gd name="connsiteX40" fmla="*/ 899160 w 1181100"/>
              <a:gd name="connsiteY40" fmla="*/ 1013460 h 1371600"/>
              <a:gd name="connsiteX41" fmla="*/ 891540 w 1181100"/>
              <a:gd name="connsiteY41" fmla="*/ 1089660 h 1371600"/>
              <a:gd name="connsiteX42" fmla="*/ 883920 w 1181100"/>
              <a:gd name="connsiteY42" fmla="*/ 1120140 h 1371600"/>
              <a:gd name="connsiteX43" fmla="*/ 868680 w 1181100"/>
              <a:gd name="connsiteY43" fmla="*/ 1203960 h 1371600"/>
              <a:gd name="connsiteX44" fmla="*/ 861060 w 1181100"/>
              <a:gd name="connsiteY44" fmla="*/ 1341120 h 1371600"/>
              <a:gd name="connsiteX45" fmla="*/ 830580 w 1181100"/>
              <a:gd name="connsiteY45" fmla="*/ 1356360 h 1371600"/>
              <a:gd name="connsiteX46" fmla="*/ 769620 w 1181100"/>
              <a:gd name="connsiteY46" fmla="*/ 1371600 h 1371600"/>
              <a:gd name="connsiteX47" fmla="*/ 678180 w 1181100"/>
              <a:gd name="connsiteY47" fmla="*/ 1341120 h 1371600"/>
              <a:gd name="connsiteX48" fmla="*/ 662940 w 1181100"/>
              <a:gd name="connsiteY48" fmla="*/ 1318260 h 1371600"/>
              <a:gd name="connsiteX49" fmla="*/ 647700 w 1181100"/>
              <a:gd name="connsiteY49" fmla="*/ 1257300 h 1371600"/>
              <a:gd name="connsiteX50" fmla="*/ 640080 w 1181100"/>
              <a:gd name="connsiteY50" fmla="*/ 1234440 h 1371600"/>
              <a:gd name="connsiteX51" fmla="*/ 624840 w 1181100"/>
              <a:gd name="connsiteY51" fmla="*/ 1211580 h 1371600"/>
              <a:gd name="connsiteX52" fmla="*/ 617220 w 1181100"/>
              <a:gd name="connsiteY52" fmla="*/ 1188720 h 1371600"/>
              <a:gd name="connsiteX53" fmla="*/ 594360 w 1181100"/>
              <a:gd name="connsiteY53" fmla="*/ 1165860 h 1371600"/>
              <a:gd name="connsiteX54" fmla="*/ 579120 w 1181100"/>
              <a:gd name="connsiteY54" fmla="*/ 1143000 h 1371600"/>
              <a:gd name="connsiteX55" fmla="*/ 556260 w 1181100"/>
              <a:gd name="connsiteY55" fmla="*/ 1112520 h 1371600"/>
              <a:gd name="connsiteX56" fmla="*/ 541020 w 1181100"/>
              <a:gd name="connsiteY56" fmla="*/ 1089660 h 1371600"/>
              <a:gd name="connsiteX57" fmla="*/ 495300 w 1181100"/>
              <a:gd name="connsiteY57" fmla="*/ 1036320 h 1371600"/>
              <a:gd name="connsiteX58" fmla="*/ 472440 w 1181100"/>
              <a:gd name="connsiteY58" fmla="*/ 1005840 h 1371600"/>
              <a:gd name="connsiteX59" fmla="*/ 449580 w 1181100"/>
              <a:gd name="connsiteY59" fmla="*/ 982980 h 1371600"/>
              <a:gd name="connsiteX60" fmla="*/ 434340 w 1181100"/>
              <a:gd name="connsiteY60" fmla="*/ 960120 h 1371600"/>
              <a:gd name="connsiteX61" fmla="*/ 419100 w 1181100"/>
              <a:gd name="connsiteY61" fmla="*/ 929640 h 1371600"/>
              <a:gd name="connsiteX62" fmla="*/ 396240 w 1181100"/>
              <a:gd name="connsiteY62" fmla="*/ 914400 h 1371600"/>
              <a:gd name="connsiteX63" fmla="*/ 388620 w 1181100"/>
              <a:gd name="connsiteY63" fmla="*/ 891540 h 1371600"/>
              <a:gd name="connsiteX64" fmla="*/ 320040 w 1181100"/>
              <a:gd name="connsiteY64" fmla="*/ 914400 h 1371600"/>
              <a:gd name="connsiteX65" fmla="*/ 297180 w 1181100"/>
              <a:gd name="connsiteY65" fmla="*/ 922020 h 1371600"/>
              <a:gd name="connsiteX66" fmla="*/ 220980 w 1181100"/>
              <a:gd name="connsiteY66" fmla="*/ 891540 h 1371600"/>
              <a:gd name="connsiteX67" fmla="*/ 213360 w 1181100"/>
              <a:gd name="connsiteY67" fmla="*/ 861060 h 1371600"/>
              <a:gd name="connsiteX68" fmla="*/ 198120 w 1181100"/>
              <a:gd name="connsiteY68" fmla="*/ 784860 h 1371600"/>
              <a:gd name="connsiteX69" fmla="*/ 190500 w 1181100"/>
              <a:gd name="connsiteY69" fmla="*/ 678180 h 1371600"/>
              <a:gd name="connsiteX70" fmla="*/ 175260 w 1181100"/>
              <a:gd name="connsiteY70" fmla="*/ 624840 h 1371600"/>
              <a:gd name="connsiteX71" fmla="*/ 160020 w 1181100"/>
              <a:gd name="connsiteY71" fmla="*/ 601980 h 1371600"/>
              <a:gd name="connsiteX72" fmla="*/ 137160 w 1181100"/>
              <a:gd name="connsiteY72" fmla="*/ 563880 h 1371600"/>
              <a:gd name="connsiteX73" fmla="*/ 129540 w 1181100"/>
              <a:gd name="connsiteY73" fmla="*/ 502920 h 1371600"/>
              <a:gd name="connsiteX74" fmla="*/ 83820 w 1181100"/>
              <a:gd name="connsiteY74" fmla="*/ 464820 h 1371600"/>
              <a:gd name="connsiteX75" fmla="*/ 76200 w 1181100"/>
              <a:gd name="connsiteY75" fmla="*/ 434340 h 1371600"/>
              <a:gd name="connsiteX76" fmla="*/ 68580 w 1181100"/>
              <a:gd name="connsiteY76" fmla="*/ 411480 h 1371600"/>
              <a:gd name="connsiteX77" fmla="*/ 45720 w 1181100"/>
              <a:gd name="connsiteY77" fmla="*/ 236220 h 1371600"/>
              <a:gd name="connsiteX78" fmla="*/ 15240 w 1181100"/>
              <a:gd name="connsiteY78" fmla="*/ 190500 h 1371600"/>
              <a:gd name="connsiteX79" fmla="*/ 0 w 1181100"/>
              <a:gd name="connsiteY79" fmla="*/ 144780 h 1371600"/>
              <a:gd name="connsiteX80" fmla="*/ 22860 w 1181100"/>
              <a:gd name="connsiteY80" fmla="*/ 129540 h 1371600"/>
              <a:gd name="connsiteX81" fmla="*/ 205740 w 1181100"/>
              <a:gd name="connsiteY81" fmla="*/ 129540 h 1371600"/>
              <a:gd name="connsiteX82" fmla="*/ 228600 w 1181100"/>
              <a:gd name="connsiteY82" fmla="*/ 68580 h 1371600"/>
              <a:gd name="connsiteX83" fmla="*/ 205740 w 1181100"/>
              <a:gd name="connsiteY83" fmla="*/ 7620 h 1371600"/>
              <a:gd name="connsiteX0" fmla="*/ 205740 w 1181100"/>
              <a:gd name="connsiteY0" fmla="*/ 7620 h 1371600"/>
              <a:gd name="connsiteX1" fmla="*/ 289560 w 1181100"/>
              <a:gd name="connsiteY1" fmla="*/ 15240 h 1371600"/>
              <a:gd name="connsiteX2" fmla="*/ 312420 w 1181100"/>
              <a:gd name="connsiteY2" fmla="*/ 22860 h 1371600"/>
              <a:gd name="connsiteX3" fmla="*/ 434340 w 1181100"/>
              <a:gd name="connsiteY3" fmla="*/ 0 h 1371600"/>
              <a:gd name="connsiteX4" fmla="*/ 480060 w 1181100"/>
              <a:gd name="connsiteY4" fmla="*/ 30480 h 1371600"/>
              <a:gd name="connsiteX5" fmla="*/ 487680 w 1181100"/>
              <a:gd name="connsiteY5" fmla="*/ 68580 h 1371600"/>
              <a:gd name="connsiteX6" fmla="*/ 502920 w 1181100"/>
              <a:gd name="connsiteY6" fmla="*/ 91440 h 1371600"/>
              <a:gd name="connsiteX7" fmla="*/ 525780 w 1181100"/>
              <a:gd name="connsiteY7" fmla="*/ 175260 h 1371600"/>
              <a:gd name="connsiteX8" fmla="*/ 541020 w 1181100"/>
              <a:gd name="connsiteY8" fmla="*/ 213360 h 1371600"/>
              <a:gd name="connsiteX9" fmla="*/ 556260 w 1181100"/>
              <a:gd name="connsiteY9" fmla="*/ 236220 h 1371600"/>
              <a:gd name="connsiteX10" fmla="*/ 586740 w 1181100"/>
              <a:gd name="connsiteY10" fmla="*/ 281940 h 1371600"/>
              <a:gd name="connsiteX11" fmla="*/ 609600 w 1181100"/>
              <a:gd name="connsiteY11" fmla="*/ 259080 h 1371600"/>
              <a:gd name="connsiteX12" fmla="*/ 624840 w 1181100"/>
              <a:gd name="connsiteY12" fmla="*/ 236220 h 1371600"/>
              <a:gd name="connsiteX13" fmla="*/ 647700 w 1181100"/>
              <a:gd name="connsiteY13" fmla="*/ 228600 h 1371600"/>
              <a:gd name="connsiteX14" fmla="*/ 754380 w 1181100"/>
              <a:gd name="connsiteY14" fmla="*/ 236220 h 1371600"/>
              <a:gd name="connsiteX15" fmla="*/ 800100 w 1181100"/>
              <a:gd name="connsiteY15" fmla="*/ 251460 h 1371600"/>
              <a:gd name="connsiteX16" fmla="*/ 830580 w 1181100"/>
              <a:gd name="connsiteY16" fmla="*/ 259080 h 1371600"/>
              <a:gd name="connsiteX17" fmla="*/ 861060 w 1181100"/>
              <a:gd name="connsiteY17" fmla="*/ 274320 h 1371600"/>
              <a:gd name="connsiteX18" fmla="*/ 899160 w 1181100"/>
              <a:gd name="connsiteY18" fmla="*/ 281940 h 1371600"/>
              <a:gd name="connsiteX19" fmla="*/ 929640 w 1181100"/>
              <a:gd name="connsiteY19" fmla="*/ 289560 h 1371600"/>
              <a:gd name="connsiteX20" fmla="*/ 975360 w 1181100"/>
              <a:gd name="connsiteY20" fmla="*/ 304800 h 1371600"/>
              <a:gd name="connsiteX21" fmla="*/ 1021080 w 1181100"/>
              <a:gd name="connsiteY21" fmla="*/ 320040 h 1371600"/>
              <a:gd name="connsiteX22" fmla="*/ 1043940 w 1181100"/>
              <a:gd name="connsiteY22" fmla="*/ 327660 h 1371600"/>
              <a:gd name="connsiteX23" fmla="*/ 1066800 w 1181100"/>
              <a:gd name="connsiteY23" fmla="*/ 335280 h 1371600"/>
              <a:gd name="connsiteX24" fmla="*/ 1104900 w 1181100"/>
              <a:gd name="connsiteY24" fmla="*/ 342900 h 1371600"/>
              <a:gd name="connsiteX25" fmla="*/ 1150620 w 1181100"/>
              <a:gd name="connsiteY25" fmla="*/ 358140 h 1371600"/>
              <a:gd name="connsiteX26" fmla="*/ 1181100 w 1181100"/>
              <a:gd name="connsiteY26" fmla="*/ 365760 h 1371600"/>
              <a:gd name="connsiteX27" fmla="*/ 1173480 w 1181100"/>
              <a:gd name="connsiteY27" fmla="*/ 388620 h 1371600"/>
              <a:gd name="connsiteX28" fmla="*/ 1150620 w 1181100"/>
              <a:gd name="connsiteY28" fmla="*/ 403860 h 1371600"/>
              <a:gd name="connsiteX29" fmla="*/ 1138238 w 1181100"/>
              <a:gd name="connsiteY29" fmla="*/ 489585 h 1371600"/>
              <a:gd name="connsiteX30" fmla="*/ 1059180 w 1181100"/>
              <a:gd name="connsiteY30" fmla="*/ 510540 h 1371600"/>
              <a:gd name="connsiteX31" fmla="*/ 1043940 w 1181100"/>
              <a:gd name="connsiteY31" fmla="*/ 533400 h 1371600"/>
              <a:gd name="connsiteX32" fmla="*/ 1028700 w 1181100"/>
              <a:gd name="connsiteY32" fmla="*/ 556260 h 1371600"/>
              <a:gd name="connsiteX33" fmla="*/ 1005840 w 1181100"/>
              <a:gd name="connsiteY33" fmla="*/ 609600 h 1371600"/>
              <a:gd name="connsiteX34" fmla="*/ 982980 w 1181100"/>
              <a:gd name="connsiteY34" fmla="*/ 655320 h 1371600"/>
              <a:gd name="connsiteX35" fmla="*/ 952500 w 1181100"/>
              <a:gd name="connsiteY35" fmla="*/ 739140 h 1371600"/>
              <a:gd name="connsiteX36" fmla="*/ 944880 w 1181100"/>
              <a:gd name="connsiteY36" fmla="*/ 784860 h 1371600"/>
              <a:gd name="connsiteX37" fmla="*/ 929640 w 1181100"/>
              <a:gd name="connsiteY37" fmla="*/ 845820 h 1371600"/>
              <a:gd name="connsiteX38" fmla="*/ 922020 w 1181100"/>
              <a:gd name="connsiteY38" fmla="*/ 891540 h 1371600"/>
              <a:gd name="connsiteX39" fmla="*/ 914400 w 1181100"/>
              <a:gd name="connsiteY39" fmla="*/ 952500 h 1371600"/>
              <a:gd name="connsiteX40" fmla="*/ 899160 w 1181100"/>
              <a:gd name="connsiteY40" fmla="*/ 1013460 h 1371600"/>
              <a:gd name="connsiteX41" fmla="*/ 891540 w 1181100"/>
              <a:gd name="connsiteY41" fmla="*/ 1089660 h 1371600"/>
              <a:gd name="connsiteX42" fmla="*/ 883920 w 1181100"/>
              <a:gd name="connsiteY42" fmla="*/ 1120140 h 1371600"/>
              <a:gd name="connsiteX43" fmla="*/ 868680 w 1181100"/>
              <a:gd name="connsiteY43" fmla="*/ 1203960 h 1371600"/>
              <a:gd name="connsiteX44" fmla="*/ 861060 w 1181100"/>
              <a:gd name="connsiteY44" fmla="*/ 1341120 h 1371600"/>
              <a:gd name="connsiteX45" fmla="*/ 830580 w 1181100"/>
              <a:gd name="connsiteY45" fmla="*/ 1356360 h 1371600"/>
              <a:gd name="connsiteX46" fmla="*/ 769620 w 1181100"/>
              <a:gd name="connsiteY46" fmla="*/ 1371600 h 1371600"/>
              <a:gd name="connsiteX47" fmla="*/ 678180 w 1181100"/>
              <a:gd name="connsiteY47" fmla="*/ 1341120 h 1371600"/>
              <a:gd name="connsiteX48" fmla="*/ 662940 w 1181100"/>
              <a:gd name="connsiteY48" fmla="*/ 1318260 h 1371600"/>
              <a:gd name="connsiteX49" fmla="*/ 647700 w 1181100"/>
              <a:gd name="connsiteY49" fmla="*/ 1257300 h 1371600"/>
              <a:gd name="connsiteX50" fmla="*/ 640080 w 1181100"/>
              <a:gd name="connsiteY50" fmla="*/ 1234440 h 1371600"/>
              <a:gd name="connsiteX51" fmla="*/ 624840 w 1181100"/>
              <a:gd name="connsiteY51" fmla="*/ 1211580 h 1371600"/>
              <a:gd name="connsiteX52" fmla="*/ 617220 w 1181100"/>
              <a:gd name="connsiteY52" fmla="*/ 1188720 h 1371600"/>
              <a:gd name="connsiteX53" fmla="*/ 594360 w 1181100"/>
              <a:gd name="connsiteY53" fmla="*/ 1165860 h 1371600"/>
              <a:gd name="connsiteX54" fmla="*/ 579120 w 1181100"/>
              <a:gd name="connsiteY54" fmla="*/ 1143000 h 1371600"/>
              <a:gd name="connsiteX55" fmla="*/ 556260 w 1181100"/>
              <a:gd name="connsiteY55" fmla="*/ 1112520 h 1371600"/>
              <a:gd name="connsiteX56" fmla="*/ 541020 w 1181100"/>
              <a:gd name="connsiteY56" fmla="*/ 1089660 h 1371600"/>
              <a:gd name="connsiteX57" fmla="*/ 495300 w 1181100"/>
              <a:gd name="connsiteY57" fmla="*/ 1036320 h 1371600"/>
              <a:gd name="connsiteX58" fmla="*/ 472440 w 1181100"/>
              <a:gd name="connsiteY58" fmla="*/ 1005840 h 1371600"/>
              <a:gd name="connsiteX59" fmla="*/ 449580 w 1181100"/>
              <a:gd name="connsiteY59" fmla="*/ 982980 h 1371600"/>
              <a:gd name="connsiteX60" fmla="*/ 434340 w 1181100"/>
              <a:gd name="connsiteY60" fmla="*/ 960120 h 1371600"/>
              <a:gd name="connsiteX61" fmla="*/ 419100 w 1181100"/>
              <a:gd name="connsiteY61" fmla="*/ 929640 h 1371600"/>
              <a:gd name="connsiteX62" fmla="*/ 396240 w 1181100"/>
              <a:gd name="connsiteY62" fmla="*/ 914400 h 1371600"/>
              <a:gd name="connsiteX63" fmla="*/ 388620 w 1181100"/>
              <a:gd name="connsiteY63" fmla="*/ 891540 h 1371600"/>
              <a:gd name="connsiteX64" fmla="*/ 320040 w 1181100"/>
              <a:gd name="connsiteY64" fmla="*/ 914400 h 1371600"/>
              <a:gd name="connsiteX65" fmla="*/ 297180 w 1181100"/>
              <a:gd name="connsiteY65" fmla="*/ 922020 h 1371600"/>
              <a:gd name="connsiteX66" fmla="*/ 220980 w 1181100"/>
              <a:gd name="connsiteY66" fmla="*/ 891540 h 1371600"/>
              <a:gd name="connsiteX67" fmla="*/ 213360 w 1181100"/>
              <a:gd name="connsiteY67" fmla="*/ 861060 h 1371600"/>
              <a:gd name="connsiteX68" fmla="*/ 198120 w 1181100"/>
              <a:gd name="connsiteY68" fmla="*/ 784860 h 1371600"/>
              <a:gd name="connsiteX69" fmla="*/ 190500 w 1181100"/>
              <a:gd name="connsiteY69" fmla="*/ 678180 h 1371600"/>
              <a:gd name="connsiteX70" fmla="*/ 175260 w 1181100"/>
              <a:gd name="connsiteY70" fmla="*/ 624840 h 1371600"/>
              <a:gd name="connsiteX71" fmla="*/ 160020 w 1181100"/>
              <a:gd name="connsiteY71" fmla="*/ 601980 h 1371600"/>
              <a:gd name="connsiteX72" fmla="*/ 137160 w 1181100"/>
              <a:gd name="connsiteY72" fmla="*/ 563880 h 1371600"/>
              <a:gd name="connsiteX73" fmla="*/ 129540 w 1181100"/>
              <a:gd name="connsiteY73" fmla="*/ 502920 h 1371600"/>
              <a:gd name="connsiteX74" fmla="*/ 83820 w 1181100"/>
              <a:gd name="connsiteY74" fmla="*/ 464820 h 1371600"/>
              <a:gd name="connsiteX75" fmla="*/ 76200 w 1181100"/>
              <a:gd name="connsiteY75" fmla="*/ 434340 h 1371600"/>
              <a:gd name="connsiteX76" fmla="*/ 68580 w 1181100"/>
              <a:gd name="connsiteY76" fmla="*/ 411480 h 1371600"/>
              <a:gd name="connsiteX77" fmla="*/ 45720 w 1181100"/>
              <a:gd name="connsiteY77" fmla="*/ 236220 h 1371600"/>
              <a:gd name="connsiteX78" fmla="*/ 15240 w 1181100"/>
              <a:gd name="connsiteY78" fmla="*/ 190500 h 1371600"/>
              <a:gd name="connsiteX79" fmla="*/ 0 w 1181100"/>
              <a:gd name="connsiteY79" fmla="*/ 144780 h 1371600"/>
              <a:gd name="connsiteX80" fmla="*/ 22860 w 1181100"/>
              <a:gd name="connsiteY80" fmla="*/ 129540 h 1371600"/>
              <a:gd name="connsiteX81" fmla="*/ 205740 w 1181100"/>
              <a:gd name="connsiteY81" fmla="*/ 129540 h 1371600"/>
              <a:gd name="connsiteX82" fmla="*/ 228600 w 1181100"/>
              <a:gd name="connsiteY82" fmla="*/ 68580 h 1371600"/>
              <a:gd name="connsiteX83" fmla="*/ 205740 w 1181100"/>
              <a:gd name="connsiteY83" fmla="*/ 7620 h 1371600"/>
              <a:gd name="connsiteX0" fmla="*/ 205740 w 1181100"/>
              <a:gd name="connsiteY0" fmla="*/ 7620 h 1371600"/>
              <a:gd name="connsiteX1" fmla="*/ 289560 w 1181100"/>
              <a:gd name="connsiteY1" fmla="*/ 15240 h 1371600"/>
              <a:gd name="connsiteX2" fmla="*/ 312420 w 1181100"/>
              <a:gd name="connsiteY2" fmla="*/ 22860 h 1371600"/>
              <a:gd name="connsiteX3" fmla="*/ 434340 w 1181100"/>
              <a:gd name="connsiteY3" fmla="*/ 0 h 1371600"/>
              <a:gd name="connsiteX4" fmla="*/ 480060 w 1181100"/>
              <a:gd name="connsiteY4" fmla="*/ 30480 h 1371600"/>
              <a:gd name="connsiteX5" fmla="*/ 487680 w 1181100"/>
              <a:gd name="connsiteY5" fmla="*/ 68580 h 1371600"/>
              <a:gd name="connsiteX6" fmla="*/ 502920 w 1181100"/>
              <a:gd name="connsiteY6" fmla="*/ 91440 h 1371600"/>
              <a:gd name="connsiteX7" fmla="*/ 525780 w 1181100"/>
              <a:gd name="connsiteY7" fmla="*/ 175260 h 1371600"/>
              <a:gd name="connsiteX8" fmla="*/ 541020 w 1181100"/>
              <a:gd name="connsiteY8" fmla="*/ 213360 h 1371600"/>
              <a:gd name="connsiteX9" fmla="*/ 556260 w 1181100"/>
              <a:gd name="connsiteY9" fmla="*/ 236220 h 1371600"/>
              <a:gd name="connsiteX10" fmla="*/ 586740 w 1181100"/>
              <a:gd name="connsiteY10" fmla="*/ 281940 h 1371600"/>
              <a:gd name="connsiteX11" fmla="*/ 609600 w 1181100"/>
              <a:gd name="connsiteY11" fmla="*/ 259080 h 1371600"/>
              <a:gd name="connsiteX12" fmla="*/ 624840 w 1181100"/>
              <a:gd name="connsiteY12" fmla="*/ 236220 h 1371600"/>
              <a:gd name="connsiteX13" fmla="*/ 647700 w 1181100"/>
              <a:gd name="connsiteY13" fmla="*/ 228600 h 1371600"/>
              <a:gd name="connsiteX14" fmla="*/ 754380 w 1181100"/>
              <a:gd name="connsiteY14" fmla="*/ 236220 h 1371600"/>
              <a:gd name="connsiteX15" fmla="*/ 800100 w 1181100"/>
              <a:gd name="connsiteY15" fmla="*/ 251460 h 1371600"/>
              <a:gd name="connsiteX16" fmla="*/ 830580 w 1181100"/>
              <a:gd name="connsiteY16" fmla="*/ 259080 h 1371600"/>
              <a:gd name="connsiteX17" fmla="*/ 861060 w 1181100"/>
              <a:gd name="connsiteY17" fmla="*/ 274320 h 1371600"/>
              <a:gd name="connsiteX18" fmla="*/ 899160 w 1181100"/>
              <a:gd name="connsiteY18" fmla="*/ 281940 h 1371600"/>
              <a:gd name="connsiteX19" fmla="*/ 929640 w 1181100"/>
              <a:gd name="connsiteY19" fmla="*/ 289560 h 1371600"/>
              <a:gd name="connsiteX20" fmla="*/ 975360 w 1181100"/>
              <a:gd name="connsiteY20" fmla="*/ 304800 h 1371600"/>
              <a:gd name="connsiteX21" fmla="*/ 1021080 w 1181100"/>
              <a:gd name="connsiteY21" fmla="*/ 320040 h 1371600"/>
              <a:gd name="connsiteX22" fmla="*/ 1043940 w 1181100"/>
              <a:gd name="connsiteY22" fmla="*/ 327660 h 1371600"/>
              <a:gd name="connsiteX23" fmla="*/ 1066800 w 1181100"/>
              <a:gd name="connsiteY23" fmla="*/ 335280 h 1371600"/>
              <a:gd name="connsiteX24" fmla="*/ 1104900 w 1181100"/>
              <a:gd name="connsiteY24" fmla="*/ 342900 h 1371600"/>
              <a:gd name="connsiteX25" fmla="*/ 1150620 w 1181100"/>
              <a:gd name="connsiteY25" fmla="*/ 358140 h 1371600"/>
              <a:gd name="connsiteX26" fmla="*/ 1181100 w 1181100"/>
              <a:gd name="connsiteY26" fmla="*/ 365760 h 1371600"/>
              <a:gd name="connsiteX27" fmla="*/ 1150620 w 1181100"/>
              <a:gd name="connsiteY27" fmla="*/ 403860 h 1371600"/>
              <a:gd name="connsiteX28" fmla="*/ 1138238 w 1181100"/>
              <a:gd name="connsiteY28" fmla="*/ 489585 h 1371600"/>
              <a:gd name="connsiteX29" fmla="*/ 1059180 w 1181100"/>
              <a:gd name="connsiteY29" fmla="*/ 510540 h 1371600"/>
              <a:gd name="connsiteX30" fmla="*/ 1043940 w 1181100"/>
              <a:gd name="connsiteY30" fmla="*/ 533400 h 1371600"/>
              <a:gd name="connsiteX31" fmla="*/ 1028700 w 1181100"/>
              <a:gd name="connsiteY31" fmla="*/ 556260 h 1371600"/>
              <a:gd name="connsiteX32" fmla="*/ 1005840 w 1181100"/>
              <a:gd name="connsiteY32" fmla="*/ 609600 h 1371600"/>
              <a:gd name="connsiteX33" fmla="*/ 982980 w 1181100"/>
              <a:gd name="connsiteY33" fmla="*/ 655320 h 1371600"/>
              <a:gd name="connsiteX34" fmla="*/ 952500 w 1181100"/>
              <a:gd name="connsiteY34" fmla="*/ 739140 h 1371600"/>
              <a:gd name="connsiteX35" fmla="*/ 944880 w 1181100"/>
              <a:gd name="connsiteY35" fmla="*/ 784860 h 1371600"/>
              <a:gd name="connsiteX36" fmla="*/ 929640 w 1181100"/>
              <a:gd name="connsiteY36" fmla="*/ 845820 h 1371600"/>
              <a:gd name="connsiteX37" fmla="*/ 922020 w 1181100"/>
              <a:gd name="connsiteY37" fmla="*/ 891540 h 1371600"/>
              <a:gd name="connsiteX38" fmla="*/ 914400 w 1181100"/>
              <a:gd name="connsiteY38" fmla="*/ 952500 h 1371600"/>
              <a:gd name="connsiteX39" fmla="*/ 899160 w 1181100"/>
              <a:gd name="connsiteY39" fmla="*/ 1013460 h 1371600"/>
              <a:gd name="connsiteX40" fmla="*/ 891540 w 1181100"/>
              <a:gd name="connsiteY40" fmla="*/ 1089660 h 1371600"/>
              <a:gd name="connsiteX41" fmla="*/ 883920 w 1181100"/>
              <a:gd name="connsiteY41" fmla="*/ 1120140 h 1371600"/>
              <a:gd name="connsiteX42" fmla="*/ 868680 w 1181100"/>
              <a:gd name="connsiteY42" fmla="*/ 1203960 h 1371600"/>
              <a:gd name="connsiteX43" fmla="*/ 861060 w 1181100"/>
              <a:gd name="connsiteY43" fmla="*/ 1341120 h 1371600"/>
              <a:gd name="connsiteX44" fmla="*/ 830580 w 1181100"/>
              <a:gd name="connsiteY44" fmla="*/ 1356360 h 1371600"/>
              <a:gd name="connsiteX45" fmla="*/ 769620 w 1181100"/>
              <a:gd name="connsiteY45" fmla="*/ 1371600 h 1371600"/>
              <a:gd name="connsiteX46" fmla="*/ 678180 w 1181100"/>
              <a:gd name="connsiteY46" fmla="*/ 1341120 h 1371600"/>
              <a:gd name="connsiteX47" fmla="*/ 662940 w 1181100"/>
              <a:gd name="connsiteY47" fmla="*/ 1318260 h 1371600"/>
              <a:gd name="connsiteX48" fmla="*/ 647700 w 1181100"/>
              <a:gd name="connsiteY48" fmla="*/ 1257300 h 1371600"/>
              <a:gd name="connsiteX49" fmla="*/ 640080 w 1181100"/>
              <a:gd name="connsiteY49" fmla="*/ 1234440 h 1371600"/>
              <a:gd name="connsiteX50" fmla="*/ 624840 w 1181100"/>
              <a:gd name="connsiteY50" fmla="*/ 1211580 h 1371600"/>
              <a:gd name="connsiteX51" fmla="*/ 617220 w 1181100"/>
              <a:gd name="connsiteY51" fmla="*/ 1188720 h 1371600"/>
              <a:gd name="connsiteX52" fmla="*/ 594360 w 1181100"/>
              <a:gd name="connsiteY52" fmla="*/ 1165860 h 1371600"/>
              <a:gd name="connsiteX53" fmla="*/ 579120 w 1181100"/>
              <a:gd name="connsiteY53" fmla="*/ 1143000 h 1371600"/>
              <a:gd name="connsiteX54" fmla="*/ 556260 w 1181100"/>
              <a:gd name="connsiteY54" fmla="*/ 1112520 h 1371600"/>
              <a:gd name="connsiteX55" fmla="*/ 541020 w 1181100"/>
              <a:gd name="connsiteY55" fmla="*/ 1089660 h 1371600"/>
              <a:gd name="connsiteX56" fmla="*/ 495300 w 1181100"/>
              <a:gd name="connsiteY56" fmla="*/ 1036320 h 1371600"/>
              <a:gd name="connsiteX57" fmla="*/ 472440 w 1181100"/>
              <a:gd name="connsiteY57" fmla="*/ 1005840 h 1371600"/>
              <a:gd name="connsiteX58" fmla="*/ 449580 w 1181100"/>
              <a:gd name="connsiteY58" fmla="*/ 982980 h 1371600"/>
              <a:gd name="connsiteX59" fmla="*/ 434340 w 1181100"/>
              <a:gd name="connsiteY59" fmla="*/ 960120 h 1371600"/>
              <a:gd name="connsiteX60" fmla="*/ 419100 w 1181100"/>
              <a:gd name="connsiteY60" fmla="*/ 929640 h 1371600"/>
              <a:gd name="connsiteX61" fmla="*/ 396240 w 1181100"/>
              <a:gd name="connsiteY61" fmla="*/ 914400 h 1371600"/>
              <a:gd name="connsiteX62" fmla="*/ 388620 w 1181100"/>
              <a:gd name="connsiteY62" fmla="*/ 891540 h 1371600"/>
              <a:gd name="connsiteX63" fmla="*/ 320040 w 1181100"/>
              <a:gd name="connsiteY63" fmla="*/ 914400 h 1371600"/>
              <a:gd name="connsiteX64" fmla="*/ 297180 w 1181100"/>
              <a:gd name="connsiteY64" fmla="*/ 922020 h 1371600"/>
              <a:gd name="connsiteX65" fmla="*/ 220980 w 1181100"/>
              <a:gd name="connsiteY65" fmla="*/ 891540 h 1371600"/>
              <a:gd name="connsiteX66" fmla="*/ 213360 w 1181100"/>
              <a:gd name="connsiteY66" fmla="*/ 861060 h 1371600"/>
              <a:gd name="connsiteX67" fmla="*/ 198120 w 1181100"/>
              <a:gd name="connsiteY67" fmla="*/ 784860 h 1371600"/>
              <a:gd name="connsiteX68" fmla="*/ 190500 w 1181100"/>
              <a:gd name="connsiteY68" fmla="*/ 678180 h 1371600"/>
              <a:gd name="connsiteX69" fmla="*/ 175260 w 1181100"/>
              <a:gd name="connsiteY69" fmla="*/ 624840 h 1371600"/>
              <a:gd name="connsiteX70" fmla="*/ 160020 w 1181100"/>
              <a:gd name="connsiteY70" fmla="*/ 601980 h 1371600"/>
              <a:gd name="connsiteX71" fmla="*/ 137160 w 1181100"/>
              <a:gd name="connsiteY71" fmla="*/ 563880 h 1371600"/>
              <a:gd name="connsiteX72" fmla="*/ 129540 w 1181100"/>
              <a:gd name="connsiteY72" fmla="*/ 502920 h 1371600"/>
              <a:gd name="connsiteX73" fmla="*/ 83820 w 1181100"/>
              <a:gd name="connsiteY73" fmla="*/ 464820 h 1371600"/>
              <a:gd name="connsiteX74" fmla="*/ 76200 w 1181100"/>
              <a:gd name="connsiteY74" fmla="*/ 434340 h 1371600"/>
              <a:gd name="connsiteX75" fmla="*/ 68580 w 1181100"/>
              <a:gd name="connsiteY75" fmla="*/ 411480 h 1371600"/>
              <a:gd name="connsiteX76" fmla="*/ 45720 w 1181100"/>
              <a:gd name="connsiteY76" fmla="*/ 236220 h 1371600"/>
              <a:gd name="connsiteX77" fmla="*/ 15240 w 1181100"/>
              <a:gd name="connsiteY77" fmla="*/ 190500 h 1371600"/>
              <a:gd name="connsiteX78" fmla="*/ 0 w 1181100"/>
              <a:gd name="connsiteY78" fmla="*/ 144780 h 1371600"/>
              <a:gd name="connsiteX79" fmla="*/ 22860 w 1181100"/>
              <a:gd name="connsiteY79" fmla="*/ 129540 h 1371600"/>
              <a:gd name="connsiteX80" fmla="*/ 205740 w 1181100"/>
              <a:gd name="connsiteY80" fmla="*/ 129540 h 1371600"/>
              <a:gd name="connsiteX81" fmla="*/ 228600 w 1181100"/>
              <a:gd name="connsiteY81" fmla="*/ 68580 h 1371600"/>
              <a:gd name="connsiteX82" fmla="*/ 205740 w 1181100"/>
              <a:gd name="connsiteY82" fmla="*/ 7620 h 1371600"/>
              <a:gd name="connsiteX0" fmla="*/ 205740 w 1181100"/>
              <a:gd name="connsiteY0" fmla="*/ 7620 h 1371600"/>
              <a:gd name="connsiteX1" fmla="*/ 289560 w 1181100"/>
              <a:gd name="connsiteY1" fmla="*/ 15240 h 1371600"/>
              <a:gd name="connsiteX2" fmla="*/ 312420 w 1181100"/>
              <a:gd name="connsiteY2" fmla="*/ 22860 h 1371600"/>
              <a:gd name="connsiteX3" fmla="*/ 434340 w 1181100"/>
              <a:gd name="connsiteY3" fmla="*/ 0 h 1371600"/>
              <a:gd name="connsiteX4" fmla="*/ 480060 w 1181100"/>
              <a:gd name="connsiteY4" fmla="*/ 30480 h 1371600"/>
              <a:gd name="connsiteX5" fmla="*/ 487680 w 1181100"/>
              <a:gd name="connsiteY5" fmla="*/ 68580 h 1371600"/>
              <a:gd name="connsiteX6" fmla="*/ 502920 w 1181100"/>
              <a:gd name="connsiteY6" fmla="*/ 91440 h 1371600"/>
              <a:gd name="connsiteX7" fmla="*/ 525780 w 1181100"/>
              <a:gd name="connsiteY7" fmla="*/ 175260 h 1371600"/>
              <a:gd name="connsiteX8" fmla="*/ 541020 w 1181100"/>
              <a:gd name="connsiteY8" fmla="*/ 213360 h 1371600"/>
              <a:gd name="connsiteX9" fmla="*/ 556260 w 1181100"/>
              <a:gd name="connsiteY9" fmla="*/ 236220 h 1371600"/>
              <a:gd name="connsiteX10" fmla="*/ 586740 w 1181100"/>
              <a:gd name="connsiteY10" fmla="*/ 281940 h 1371600"/>
              <a:gd name="connsiteX11" fmla="*/ 609600 w 1181100"/>
              <a:gd name="connsiteY11" fmla="*/ 259080 h 1371600"/>
              <a:gd name="connsiteX12" fmla="*/ 624840 w 1181100"/>
              <a:gd name="connsiteY12" fmla="*/ 236220 h 1371600"/>
              <a:gd name="connsiteX13" fmla="*/ 647700 w 1181100"/>
              <a:gd name="connsiteY13" fmla="*/ 228600 h 1371600"/>
              <a:gd name="connsiteX14" fmla="*/ 754380 w 1181100"/>
              <a:gd name="connsiteY14" fmla="*/ 236220 h 1371600"/>
              <a:gd name="connsiteX15" fmla="*/ 800100 w 1181100"/>
              <a:gd name="connsiteY15" fmla="*/ 251460 h 1371600"/>
              <a:gd name="connsiteX16" fmla="*/ 830580 w 1181100"/>
              <a:gd name="connsiteY16" fmla="*/ 259080 h 1371600"/>
              <a:gd name="connsiteX17" fmla="*/ 861060 w 1181100"/>
              <a:gd name="connsiteY17" fmla="*/ 274320 h 1371600"/>
              <a:gd name="connsiteX18" fmla="*/ 899160 w 1181100"/>
              <a:gd name="connsiteY18" fmla="*/ 281940 h 1371600"/>
              <a:gd name="connsiteX19" fmla="*/ 929640 w 1181100"/>
              <a:gd name="connsiteY19" fmla="*/ 289560 h 1371600"/>
              <a:gd name="connsiteX20" fmla="*/ 975360 w 1181100"/>
              <a:gd name="connsiteY20" fmla="*/ 304800 h 1371600"/>
              <a:gd name="connsiteX21" fmla="*/ 1021080 w 1181100"/>
              <a:gd name="connsiteY21" fmla="*/ 320040 h 1371600"/>
              <a:gd name="connsiteX22" fmla="*/ 1043940 w 1181100"/>
              <a:gd name="connsiteY22" fmla="*/ 327660 h 1371600"/>
              <a:gd name="connsiteX23" fmla="*/ 1066800 w 1181100"/>
              <a:gd name="connsiteY23" fmla="*/ 335280 h 1371600"/>
              <a:gd name="connsiteX24" fmla="*/ 1104900 w 1181100"/>
              <a:gd name="connsiteY24" fmla="*/ 342900 h 1371600"/>
              <a:gd name="connsiteX25" fmla="*/ 1150620 w 1181100"/>
              <a:gd name="connsiteY25" fmla="*/ 358140 h 1371600"/>
              <a:gd name="connsiteX26" fmla="*/ 1181100 w 1181100"/>
              <a:gd name="connsiteY26" fmla="*/ 365760 h 1371600"/>
              <a:gd name="connsiteX27" fmla="*/ 1138238 w 1181100"/>
              <a:gd name="connsiteY27" fmla="*/ 489585 h 1371600"/>
              <a:gd name="connsiteX28" fmla="*/ 1059180 w 1181100"/>
              <a:gd name="connsiteY28" fmla="*/ 510540 h 1371600"/>
              <a:gd name="connsiteX29" fmla="*/ 1043940 w 1181100"/>
              <a:gd name="connsiteY29" fmla="*/ 533400 h 1371600"/>
              <a:gd name="connsiteX30" fmla="*/ 1028700 w 1181100"/>
              <a:gd name="connsiteY30" fmla="*/ 556260 h 1371600"/>
              <a:gd name="connsiteX31" fmla="*/ 1005840 w 1181100"/>
              <a:gd name="connsiteY31" fmla="*/ 609600 h 1371600"/>
              <a:gd name="connsiteX32" fmla="*/ 982980 w 1181100"/>
              <a:gd name="connsiteY32" fmla="*/ 655320 h 1371600"/>
              <a:gd name="connsiteX33" fmla="*/ 952500 w 1181100"/>
              <a:gd name="connsiteY33" fmla="*/ 739140 h 1371600"/>
              <a:gd name="connsiteX34" fmla="*/ 944880 w 1181100"/>
              <a:gd name="connsiteY34" fmla="*/ 784860 h 1371600"/>
              <a:gd name="connsiteX35" fmla="*/ 929640 w 1181100"/>
              <a:gd name="connsiteY35" fmla="*/ 845820 h 1371600"/>
              <a:gd name="connsiteX36" fmla="*/ 922020 w 1181100"/>
              <a:gd name="connsiteY36" fmla="*/ 891540 h 1371600"/>
              <a:gd name="connsiteX37" fmla="*/ 914400 w 1181100"/>
              <a:gd name="connsiteY37" fmla="*/ 952500 h 1371600"/>
              <a:gd name="connsiteX38" fmla="*/ 899160 w 1181100"/>
              <a:gd name="connsiteY38" fmla="*/ 1013460 h 1371600"/>
              <a:gd name="connsiteX39" fmla="*/ 891540 w 1181100"/>
              <a:gd name="connsiteY39" fmla="*/ 1089660 h 1371600"/>
              <a:gd name="connsiteX40" fmla="*/ 883920 w 1181100"/>
              <a:gd name="connsiteY40" fmla="*/ 1120140 h 1371600"/>
              <a:gd name="connsiteX41" fmla="*/ 868680 w 1181100"/>
              <a:gd name="connsiteY41" fmla="*/ 1203960 h 1371600"/>
              <a:gd name="connsiteX42" fmla="*/ 861060 w 1181100"/>
              <a:gd name="connsiteY42" fmla="*/ 1341120 h 1371600"/>
              <a:gd name="connsiteX43" fmla="*/ 830580 w 1181100"/>
              <a:gd name="connsiteY43" fmla="*/ 1356360 h 1371600"/>
              <a:gd name="connsiteX44" fmla="*/ 769620 w 1181100"/>
              <a:gd name="connsiteY44" fmla="*/ 1371600 h 1371600"/>
              <a:gd name="connsiteX45" fmla="*/ 678180 w 1181100"/>
              <a:gd name="connsiteY45" fmla="*/ 1341120 h 1371600"/>
              <a:gd name="connsiteX46" fmla="*/ 662940 w 1181100"/>
              <a:gd name="connsiteY46" fmla="*/ 1318260 h 1371600"/>
              <a:gd name="connsiteX47" fmla="*/ 647700 w 1181100"/>
              <a:gd name="connsiteY47" fmla="*/ 1257300 h 1371600"/>
              <a:gd name="connsiteX48" fmla="*/ 640080 w 1181100"/>
              <a:gd name="connsiteY48" fmla="*/ 1234440 h 1371600"/>
              <a:gd name="connsiteX49" fmla="*/ 624840 w 1181100"/>
              <a:gd name="connsiteY49" fmla="*/ 1211580 h 1371600"/>
              <a:gd name="connsiteX50" fmla="*/ 617220 w 1181100"/>
              <a:gd name="connsiteY50" fmla="*/ 1188720 h 1371600"/>
              <a:gd name="connsiteX51" fmla="*/ 594360 w 1181100"/>
              <a:gd name="connsiteY51" fmla="*/ 1165860 h 1371600"/>
              <a:gd name="connsiteX52" fmla="*/ 579120 w 1181100"/>
              <a:gd name="connsiteY52" fmla="*/ 1143000 h 1371600"/>
              <a:gd name="connsiteX53" fmla="*/ 556260 w 1181100"/>
              <a:gd name="connsiteY53" fmla="*/ 1112520 h 1371600"/>
              <a:gd name="connsiteX54" fmla="*/ 541020 w 1181100"/>
              <a:gd name="connsiteY54" fmla="*/ 1089660 h 1371600"/>
              <a:gd name="connsiteX55" fmla="*/ 495300 w 1181100"/>
              <a:gd name="connsiteY55" fmla="*/ 1036320 h 1371600"/>
              <a:gd name="connsiteX56" fmla="*/ 472440 w 1181100"/>
              <a:gd name="connsiteY56" fmla="*/ 1005840 h 1371600"/>
              <a:gd name="connsiteX57" fmla="*/ 449580 w 1181100"/>
              <a:gd name="connsiteY57" fmla="*/ 982980 h 1371600"/>
              <a:gd name="connsiteX58" fmla="*/ 434340 w 1181100"/>
              <a:gd name="connsiteY58" fmla="*/ 960120 h 1371600"/>
              <a:gd name="connsiteX59" fmla="*/ 419100 w 1181100"/>
              <a:gd name="connsiteY59" fmla="*/ 929640 h 1371600"/>
              <a:gd name="connsiteX60" fmla="*/ 396240 w 1181100"/>
              <a:gd name="connsiteY60" fmla="*/ 914400 h 1371600"/>
              <a:gd name="connsiteX61" fmla="*/ 388620 w 1181100"/>
              <a:gd name="connsiteY61" fmla="*/ 891540 h 1371600"/>
              <a:gd name="connsiteX62" fmla="*/ 320040 w 1181100"/>
              <a:gd name="connsiteY62" fmla="*/ 914400 h 1371600"/>
              <a:gd name="connsiteX63" fmla="*/ 297180 w 1181100"/>
              <a:gd name="connsiteY63" fmla="*/ 922020 h 1371600"/>
              <a:gd name="connsiteX64" fmla="*/ 220980 w 1181100"/>
              <a:gd name="connsiteY64" fmla="*/ 891540 h 1371600"/>
              <a:gd name="connsiteX65" fmla="*/ 213360 w 1181100"/>
              <a:gd name="connsiteY65" fmla="*/ 861060 h 1371600"/>
              <a:gd name="connsiteX66" fmla="*/ 198120 w 1181100"/>
              <a:gd name="connsiteY66" fmla="*/ 784860 h 1371600"/>
              <a:gd name="connsiteX67" fmla="*/ 190500 w 1181100"/>
              <a:gd name="connsiteY67" fmla="*/ 678180 h 1371600"/>
              <a:gd name="connsiteX68" fmla="*/ 175260 w 1181100"/>
              <a:gd name="connsiteY68" fmla="*/ 624840 h 1371600"/>
              <a:gd name="connsiteX69" fmla="*/ 160020 w 1181100"/>
              <a:gd name="connsiteY69" fmla="*/ 601980 h 1371600"/>
              <a:gd name="connsiteX70" fmla="*/ 137160 w 1181100"/>
              <a:gd name="connsiteY70" fmla="*/ 563880 h 1371600"/>
              <a:gd name="connsiteX71" fmla="*/ 129540 w 1181100"/>
              <a:gd name="connsiteY71" fmla="*/ 502920 h 1371600"/>
              <a:gd name="connsiteX72" fmla="*/ 83820 w 1181100"/>
              <a:gd name="connsiteY72" fmla="*/ 464820 h 1371600"/>
              <a:gd name="connsiteX73" fmla="*/ 76200 w 1181100"/>
              <a:gd name="connsiteY73" fmla="*/ 434340 h 1371600"/>
              <a:gd name="connsiteX74" fmla="*/ 68580 w 1181100"/>
              <a:gd name="connsiteY74" fmla="*/ 411480 h 1371600"/>
              <a:gd name="connsiteX75" fmla="*/ 45720 w 1181100"/>
              <a:gd name="connsiteY75" fmla="*/ 236220 h 1371600"/>
              <a:gd name="connsiteX76" fmla="*/ 15240 w 1181100"/>
              <a:gd name="connsiteY76" fmla="*/ 190500 h 1371600"/>
              <a:gd name="connsiteX77" fmla="*/ 0 w 1181100"/>
              <a:gd name="connsiteY77" fmla="*/ 144780 h 1371600"/>
              <a:gd name="connsiteX78" fmla="*/ 22860 w 1181100"/>
              <a:gd name="connsiteY78" fmla="*/ 129540 h 1371600"/>
              <a:gd name="connsiteX79" fmla="*/ 205740 w 1181100"/>
              <a:gd name="connsiteY79" fmla="*/ 129540 h 1371600"/>
              <a:gd name="connsiteX80" fmla="*/ 228600 w 1181100"/>
              <a:gd name="connsiteY80" fmla="*/ 68580 h 1371600"/>
              <a:gd name="connsiteX81" fmla="*/ 205740 w 1181100"/>
              <a:gd name="connsiteY81" fmla="*/ 7620 h 1371600"/>
              <a:gd name="connsiteX0" fmla="*/ 205740 w 1236992"/>
              <a:gd name="connsiteY0" fmla="*/ 7620 h 1371600"/>
              <a:gd name="connsiteX1" fmla="*/ 289560 w 1236992"/>
              <a:gd name="connsiteY1" fmla="*/ 15240 h 1371600"/>
              <a:gd name="connsiteX2" fmla="*/ 312420 w 1236992"/>
              <a:gd name="connsiteY2" fmla="*/ 22860 h 1371600"/>
              <a:gd name="connsiteX3" fmla="*/ 434340 w 1236992"/>
              <a:gd name="connsiteY3" fmla="*/ 0 h 1371600"/>
              <a:gd name="connsiteX4" fmla="*/ 480060 w 1236992"/>
              <a:gd name="connsiteY4" fmla="*/ 30480 h 1371600"/>
              <a:gd name="connsiteX5" fmla="*/ 487680 w 1236992"/>
              <a:gd name="connsiteY5" fmla="*/ 68580 h 1371600"/>
              <a:gd name="connsiteX6" fmla="*/ 502920 w 1236992"/>
              <a:gd name="connsiteY6" fmla="*/ 91440 h 1371600"/>
              <a:gd name="connsiteX7" fmla="*/ 525780 w 1236992"/>
              <a:gd name="connsiteY7" fmla="*/ 175260 h 1371600"/>
              <a:gd name="connsiteX8" fmla="*/ 541020 w 1236992"/>
              <a:gd name="connsiteY8" fmla="*/ 213360 h 1371600"/>
              <a:gd name="connsiteX9" fmla="*/ 556260 w 1236992"/>
              <a:gd name="connsiteY9" fmla="*/ 236220 h 1371600"/>
              <a:gd name="connsiteX10" fmla="*/ 586740 w 1236992"/>
              <a:gd name="connsiteY10" fmla="*/ 281940 h 1371600"/>
              <a:gd name="connsiteX11" fmla="*/ 609600 w 1236992"/>
              <a:gd name="connsiteY11" fmla="*/ 259080 h 1371600"/>
              <a:gd name="connsiteX12" fmla="*/ 624840 w 1236992"/>
              <a:gd name="connsiteY12" fmla="*/ 236220 h 1371600"/>
              <a:gd name="connsiteX13" fmla="*/ 647700 w 1236992"/>
              <a:gd name="connsiteY13" fmla="*/ 228600 h 1371600"/>
              <a:gd name="connsiteX14" fmla="*/ 754380 w 1236992"/>
              <a:gd name="connsiteY14" fmla="*/ 236220 h 1371600"/>
              <a:gd name="connsiteX15" fmla="*/ 800100 w 1236992"/>
              <a:gd name="connsiteY15" fmla="*/ 251460 h 1371600"/>
              <a:gd name="connsiteX16" fmla="*/ 830580 w 1236992"/>
              <a:gd name="connsiteY16" fmla="*/ 259080 h 1371600"/>
              <a:gd name="connsiteX17" fmla="*/ 861060 w 1236992"/>
              <a:gd name="connsiteY17" fmla="*/ 274320 h 1371600"/>
              <a:gd name="connsiteX18" fmla="*/ 899160 w 1236992"/>
              <a:gd name="connsiteY18" fmla="*/ 281940 h 1371600"/>
              <a:gd name="connsiteX19" fmla="*/ 929640 w 1236992"/>
              <a:gd name="connsiteY19" fmla="*/ 289560 h 1371600"/>
              <a:gd name="connsiteX20" fmla="*/ 975360 w 1236992"/>
              <a:gd name="connsiteY20" fmla="*/ 304800 h 1371600"/>
              <a:gd name="connsiteX21" fmla="*/ 1021080 w 1236992"/>
              <a:gd name="connsiteY21" fmla="*/ 320040 h 1371600"/>
              <a:gd name="connsiteX22" fmla="*/ 1043940 w 1236992"/>
              <a:gd name="connsiteY22" fmla="*/ 327660 h 1371600"/>
              <a:gd name="connsiteX23" fmla="*/ 1066800 w 1236992"/>
              <a:gd name="connsiteY23" fmla="*/ 335280 h 1371600"/>
              <a:gd name="connsiteX24" fmla="*/ 1104900 w 1236992"/>
              <a:gd name="connsiteY24" fmla="*/ 342900 h 1371600"/>
              <a:gd name="connsiteX25" fmla="*/ 1150620 w 1236992"/>
              <a:gd name="connsiteY25" fmla="*/ 358140 h 1371600"/>
              <a:gd name="connsiteX26" fmla="*/ 1181100 w 1236992"/>
              <a:gd name="connsiteY26" fmla="*/ 365760 h 1371600"/>
              <a:gd name="connsiteX27" fmla="*/ 1233488 w 1236992"/>
              <a:gd name="connsiteY27" fmla="*/ 418148 h 1371600"/>
              <a:gd name="connsiteX28" fmla="*/ 1059180 w 1236992"/>
              <a:gd name="connsiteY28" fmla="*/ 510540 h 1371600"/>
              <a:gd name="connsiteX29" fmla="*/ 1043940 w 1236992"/>
              <a:gd name="connsiteY29" fmla="*/ 533400 h 1371600"/>
              <a:gd name="connsiteX30" fmla="*/ 1028700 w 1236992"/>
              <a:gd name="connsiteY30" fmla="*/ 556260 h 1371600"/>
              <a:gd name="connsiteX31" fmla="*/ 1005840 w 1236992"/>
              <a:gd name="connsiteY31" fmla="*/ 609600 h 1371600"/>
              <a:gd name="connsiteX32" fmla="*/ 982980 w 1236992"/>
              <a:gd name="connsiteY32" fmla="*/ 655320 h 1371600"/>
              <a:gd name="connsiteX33" fmla="*/ 952500 w 1236992"/>
              <a:gd name="connsiteY33" fmla="*/ 739140 h 1371600"/>
              <a:gd name="connsiteX34" fmla="*/ 944880 w 1236992"/>
              <a:gd name="connsiteY34" fmla="*/ 784860 h 1371600"/>
              <a:gd name="connsiteX35" fmla="*/ 929640 w 1236992"/>
              <a:gd name="connsiteY35" fmla="*/ 845820 h 1371600"/>
              <a:gd name="connsiteX36" fmla="*/ 922020 w 1236992"/>
              <a:gd name="connsiteY36" fmla="*/ 891540 h 1371600"/>
              <a:gd name="connsiteX37" fmla="*/ 914400 w 1236992"/>
              <a:gd name="connsiteY37" fmla="*/ 952500 h 1371600"/>
              <a:gd name="connsiteX38" fmla="*/ 899160 w 1236992"/>
              <a:gd name="connsiteY38" fmla="*/ 1013460 h 1371600"/>
              <a:gd name="connsiteX39" fmla="*/ 891540 w 1236992"/>
              <a:gd name="connsiteY39" fmla="*/ 1089660 h 1371600"/>
              <a:gd name="connsiteX40" fmla="*/ 883920 w 1236992"/>
              <a:gd name="connsiteY40" fmla="*/ 1120140 h 1371600"/>
              <a:gd name="connsiteX41" fmla="*/ 868680 w 1236992"/>
              <a:gd name="connsiteY41" fmla="*/ 1203960 h 1371600"/>
              <a:gd name="connsiteX42" fmla="*/ 861060 w 1236992"/>
              <a:gd name="connsiteY42" fmla="*/ 1341120 h 1371600"/>
              <a:gd name="connsiteX43" fmla="*/ 830580 w 1236992"/>
              <a:gd name="connsiteY43" fmla="*/ 1356360 h 1371600"/>
              <a:gd name="connsiteX44" fmla="*/ 769620 w 1236992"/>
              <a:gd name="connsiteY44" fmla="*/ 1371600 h 1371600"/>
              <a:gd name="connsiteX45" fmla="*/ 678180 w 1236992"/>
              <a:gd name="connsiteY45" fmla="*/ 1341120 h 1371600"/>
              <a:gd name="connsiteX46" fmla="*/ 662940 w 1236992"/>
              <a:gd name="connsiteY46" fmla="*/ 1318260 h 1371600"/>
              <a:gd name="connsiteX47" fmla="*/ 647700 w 1236992"/>
              <a:gd name="connsiteY47" fmla="*/ 1257300 h 1371600"/>
              <a:gd name="connsiteX48" fmla="*/ 640080 w 1236992"/>
              <a:gd name="connsiteY48" fmla="*/ 1234440 h 1371600"/>
              <a:gd name="connsiteX49" fmla="*/ 624840 w 1236992"/>
              <a:gd name="connsiteY49" fmla="*/ 1211580 h 1371600"/>
              <a:gd name="connsiteX50" fmla="*/ 617220 w 1236992"/>
              <a:gd name="connsiteY50" fmla="*/ 1188720 h 1371600"/>
              <a:gd name="connsiteX51" fmla="*/ 594360 w 1236992"/>
              <a:gd name="connsiteY51" fmla="*/ 1165860 h 1371600"/>
              <a:gd name="connsiteX52" fmla="*/ 579120 w 1236992"/>
              <a:gd name="connsiteY52" fmla="*/ 1143000 h 1371600"/>
              <a:gd name="connsiteX53" fmla="*/ 556260 w 1236992"/>
              <a:gd name="connsiteY53" fmla="*/ 1112520 h 1371600"/>
              <a:gd name="connsiteX54" fmla="*/ 541020 w 1236992"/>
              <a:gd name="connsiteY54" fmla="*/ 1089660 h 1371600"/>
              <a:gd name="connsiteX55" fmla="*/ 495300 w 1236992"/>
              <a:gd name="connsiteY55" fmla="*/ 1036320 h 1371600"/>
              <a:gd name="connsiteX56" fmla="*/ 472440 w 1236992"/>
              <a:gd name="connsiteY56" fmla="*/ 1005840 h 1371600"/>
              <a:gd name="connsiteX57" fmla="*/ 449580 w 1236992"/>
              <a:gd name="connsiteY57" fmla="*/ 982980 h 1371600"/>
              <a:gd name="connsiteX58" fmla="*/ 434340 w 1236992"/>
              <a:gd name="connsiteY58" fmla="*/ 960120 h 1371600"/>
              <a:gd name="connsiteX59" fmla="*/ 419100 w 1236992"/>
              <a:gd name="connsiteY59" fmla="*/ 929640 h 1371600"/>
              <a:gd name="connsiteX60" fmla="*/ 396240 w 1236992"/>
              <a:gd name="connsiteY60" fmla="*/ 914400 h 1371600"/>
              <a:gd name="connsiteX61" fmla="*/ 388620 w 1236992"/>
              <a:gd name="connsiteY61" fmla="*/ 891540 h 1371600"/>
              <a:gd name="connsiteX62" fmla="*/ 320040 w 1236992"/>
              <a:gd name="connsiteY62" fmla="*/ 914400 h 1371600"/>
              <a:gd name="connsiteX63" fmla="*/ 297180 w 1236992"/>
              <a:gd name="connsiteY63" fmla="*/ 922020 h 1371600"/>
              <a:gd name="connsiteX64" fmla="*/ 220980 w 1236992"/>
              <a:gd name="connsiteY64" fmla="*/ 891540 h 1371600"/>
              <a:gd name="connsiteX65" fmla="*/ 213360 w 1236992"/>
              <a:gd name="connsiteY65" fmla="*/ 861060 h 1371600"/>
              <a:gd name="connsiteX66" fmla="*/ 198120 w 1236992"/>
              <a:gd name="connsiteY66" fmla="*/ 784860 h 1371600"/>
              <a:gd name="connsiteX67" fmla="*/ 190500 w 1236992"/>
              <a:gd name="connsiteY67" fmla="*/ 678180 h 1371600"/>
              <a:gd name="connsiteX68" fmla="*/ 175260 w 1236992"/>
              <a:gd name="connsiteY68" fmla="*/ 624840 h 1371600"/>
              <a:gd name="connsiteX69" fmla="*/ 160020 w 1236992"/>
              <a:gd name="connsiteY69" fmla="*/ 601980 h 1371600"/>
              <a:gd name="connsiteX70" fmla="*/ 137160 w 1236992"/>
              <a:gd name="connsiteY70" fmla="*/ 563880 h 1371600"/>
              <a:gd name="connsiteX71" fmla="*/ 129540 w 1236992"/>
              <a:gd name="connsiteY71" fmla="*/ 502920 h 1371600"/>
              <a:gd name="connsiteX72" fmla="*/ 83820 w 1236992"/>
              <a:gd name="connsiteY72" fmla="*/ 464820 h 1371600"/>
              <a:gd name="connsiteX73" fmla="*/ 76200 w 1236992"/>
              <a:gd name="connsiteY73" fmla="*/ 434340 h 1371600"/>
              <a:gd name="connsiteX74" fmla="*/ 68580 w 1236992"/>
              <a:gd name="connsiteY74" fmla="*/ 411480 h 1371600"/>
              <a:gd name="connsiteX75" fmla="*/ 45720 w 1236992"/>
              <a:gd name="connsiteY75" fmla="*/ 236220 h 1371600"/>
              <a:gd name="connsiteX76" fmla="*/ 15240 w 1236992"/>
              <a:gd name="connsiteY76" fmla="*/ 190500 h 1371600"/>
              <a:gd name="connsiteX77" fmla="*/ 0 w 1236992"/>
              <a:gd name="connsiteY77" fmla="*/ 144780 h 1371600"/>
              <a:gd name="connsiteX78" fmla="*/ 22860 w 1236992"/>
              <a:gd name="connsiteY78" fmla="*/ 129540 h 1371600"/>
              <a:gd name="connsiteX79" fmla="*/ 205740 w 1236992"/>
              <a:gd name="connsiteY79" fmla="*/ 129540 h 1371600"/>
              <a:gd name="connsiteX80" fmla="*/ 228600 w 1236992"/>
              <a:gd name="connsiteY80" fmla="*/ 68580 h 1371600"/>
              <a:gd name="connsiteX81" fmla="*/ 205740 w 1236992"/>
              <a:gd name="connsiteY81" fmla="*/ 7620 h 1371600"/>
              <a:gd name="connsiteX0" fmla="*/ 205740 w 1236992"/>
              <a:gd name="connsiteY0" fmla="*/ 7620 h 1371600"/>
              <a:gd name="connsiteX1" fmla="*/ 289560 w 1236992"/>
              <a:gd name="connsiteY1" fmla="*/ 15240 h 1371600"/>
              <a:gd name="connsiteX2" fmla="*/ 312420 w 1236992"/>
              <a:gd name="connsiteY2" fmla="*/ 22860 h 1371600"/>
              <a:gd name="connsiteX3" fmla="*/ 434340 w 1236992"/>
              <a:gd name="connsiteY3" fmla="*/ 0 h 1371600"/>
              <a:gd name="connsiteX4" fmla="*/ 480060 w 1236992"/>
              <a:gd name="connsiteY4" fmla="*/ 30480 h 1371600"/>
              <a:gd name="connsiteX5" fmla="*/ 487680 w 1236992"/>
              <a:gd name="connsiteY5" fmla="*/ 68580 h 1371600"/>
              <a:gd name="connsiteX6" fmla="*/ 502920 w 1236992"/>
              <a:gd name="connsiteY6" fmla="*/ 91440 h 1371600"/>
              <a:gd name="connsiteX7" fmla="*/ 525780 w 1236992"/>
              <a:gd name="connsiteY7" fmla="*/ 175260 h 1371600"/>
              <a:gd name="connsiteX8" fmla="*/ 541020 w 1236992"/>
              <a:gd name="connsiteY8" fmla="*/ 213360 h 1371600"/>
              <a:gd name="connsiteX9" fmla="*/ 556260 w 1236992"/>
              <a:gd name="connsiteY9" fmla="*/ 236220 h 1371600"/>
              <a:gd name="connsiteX10" fmla="*/ 586740 w 1236992"/>
              <a:gd name="connsiteY10" fmla="*/ 281940 h 1371600"/>
              <a:gd name="connsiteX11" fmla="*/ 609600 w 1236992"/>
              <a:gd name="connsiteY11" fmla="*/ 259080 h 1371600"/>
              <a:gd name="connsiteX12" fmla="*/ 624840 w 1236992"/>
              <a:gd name="connsiteY12" fmla="*/ 236220 h 1371600"/>
              <a:gd name="connsiteX13" fmla="*/ 647700 w 1236992"/>
              <a:gd name="connsiteY13" fmla="*/ 228600 h 1371600"/>
              <a:gd name="connsiteX14" fmla="*/ 754380 w 1236992"/>
              <a:gd name="connsiteY14" fmla="*/ 236220 h 1371600"/>
              <a:gd name="connsiteX15" fmla="*/ 800100 w 1236992"/>
              <a:gd name="connsiteY15" fmla="*/ 251460 h 1371600"/>
              <a:gd name="connsiteX16" fmla="*/ 830580 w 1236992"/>
              <a:gd name="connsiteY16" fmla="*/ 259080 h 1371600"/>
              <a:gd name="connsiteX17" fmla="*/ 861060 w 1236992"/>
              <a:gd name="connsiteY17" fmla="*/ 274320 h 1371600"/>
              <a:gd name="connsiteX18" fmla="*/ 899160 w 1236992"/>
              <a:gd name="connsiteY18" fmla="*/ 281940 h 1371600"/>
              <a:gd name="connsiteX19" fmla="*/ 929640 w 1236992"/>
              <a:gd name="connsiteY19" fmla="*/ 289560 h 1371600"/>
              <a:gd name="connsiteX20" fmla="*/ 975360 w 1236992"/>
              <a:gd name="connsiteY20" fmla="*/ 304800 h 1371600"/>
              <a:gd name="connsiteX21" fmla="*/ 1021080 w 1236992"/>
              <a:gd name="connsiteY21" fmla="*/ 320040 h 1371600"/>
              <a:gd name="connsiteX22" fmla="*/ 1043940 w 1236992"/>
              <a:gd name="connsiteY22" fmla="*/ 327660 h 1371600"/>
              <a:gd name="connsiteX23" fmla="*/ 1066800 w 1236992"/>
              <a:gd name="connsiteY23" fmla="*/ 335280 h 1371600"/>
              <a:gd name="connsiteX24" fmla="*/ 1104900 w 1236992"/>
              <a:gd name="connsiteY24" fmla="*/ 342900 h 1371600"/>
              <a:gd name="connsiteX25" fmla="*/ 1150620 w 1236992"/>
              <a:gd name="connsiteY25" fmla="*/ 358140 h 1371600"/>
              <a:gd name="connsiteX26" fmla="*/ 1181100 w 1236992"/>
              <a:gd name="connsiteY26" fmla="*/ 365760 h 1371600"/>
              <a:gd name="connsiteX27" fmla="*/ 1233488 w 1236992"/>
              <a:gd name="connsiteY27" fmla="*/ 418148 h 1371600"/>
              <a:gd name="connsiteX28" fmla="*/ 1059180 w 1236992"/>
              <a:gd name="connsiteY28" fmla="*/ 510540 h 1371600"/>
              <a:gd name="connsiteX29" fmla="*/ 1058228 w 1236992"/>
              <a:gd name="connsiteY29" fmla="*/ 552450 h 1371600"/>
              <a:gd name="connsiteX30" fmla="*/ 1028700 w 1236992"/>
              <a:gd name="connsiteY30" fmla="*/ 556260 h 1371600"/>
              <a:gd name="connsiteX31" fmla="*/ 1005840 w 1236992"/>
              <a:gd name="connsiteY31" fmla="*/ 609600 h 1371600"/>
              <a:gd name="connsiteX32" fmla="*/ 982980 w 1236992"/>
              <a:gd name="connsiteY32" fmla="*/ 655320 h 1371600"/>
              <a:gd name="connsiteX33" fmla="*/ 952500 w 1236992"/>
              <a:gd name="connsiteY33" fmla="*/ 739140 h 1371600"/>
              <a:gd name="connsiteX34" fmla="*/ 944880 w 1236992"/>
              <a:gd name="connsiteY34" fmla="*/ 784860 h 1371600"/>
              <a:gd name="connsiteX35" fmla="*/ 929640 w 1236992"/>
              <a:gd name="connsiteY35" fmla="*/ 845820 h 1371600"/>
              <a:gd name="connsiteX36" fmla="*/ 922020 w 1236992"/>
              <a:gd name="connsiteY36" fmla="*/ 891540 h 1371600"/>
              <a:gd name="connsiteX37" fmla="*/ 914400 w 1236992"/>
              <a:gd name="connsiteY37" fmla="*/ 952500 h 1371600"/>
              <a:gd name="connsiteX38" fmla="*/ 899160 w 1236992"/>
              <a:gd name="connsiteY38" fmla="*/ 1013460 h 1371600"/>
              <a:gd name="connsiteX39" fmla="*/ 891540 w 1236992"/>
              <a:gd name="connsiteY39" fmla="*/ 1089660 h 1371600"/>
              <a:gd name="connsiteX40" fmla="*/ 883920 w 1236992"/>
              <a:gd name="connsiteY40" fmla="*/ 1120140 h 1371600"/>
              <a:gd name="connsiteX41" fmla="*/ 868680 w 1236992"/>
              <a:gd name="connsiteY41" fmla="*/ 1203960 h 1371600"/>
              <a:gd name="connsiteX42" fmla="*/ 861060 w 1236992"/>
              <a:gd name="connsiteY42" fmla="*/ 1341120 h 1371600"/>
              <a:gd name="connsiteX43" fmla="*/ 830580 w 1236992"/>
              <a:gd name="connsiteY43" fmla="*/ 1356360 h 1371600"/>
              <a:gd name="connsiteX44" fmla="*/ 769620 w 1236992"/>
              <a:gd name="connsiteY44" fmla="*/ 1371600 h 1371600"/>
              <a:gd name="connsiteX45" fmla="*/ 678180 w 1236992"/>
              <a:gd name="connsiteY45" fmla="*/ 1341120 h 1371600"/>
              <a:gd name="connsiteX46" fmla="*/ 662940 w 1236992"/>
              <a:gd name="connsiteY46" fmla="*/ 1318260 h 1371600"/>
              <a:gd name="connsiteX47" fmla="*/ 647700 w 1236992"/>
              <a:gd name="connsiteY47" fmla="*/ 1257300 h 1371600"/>
              <a:gd name="connsiteX48" fmla="*/ 640080 w 1236992"/>
              <a:gd name="connsiteY48" fmla="*/ 1234440 h 1371600"/>
              <a:gd name="connsiteX49" fmla="*/ 624840 w 1236992"/>
              <a:gd name="connsiteY49" fmla="*/ 1211580 h 1371600"/>
              <a:gd name="connsiteX50" fmla="*/ 617220 w 1236992"/>
              <a:gd name="connsiteY50" fmla="*/ 1188720 h 1371600"/>
              <a:gd name="connsiteX51" fmla="*/ 594360 w 1236992"/>
              <a:gd name="connsiteY51" fmla="*/ 1165860 h 1371600"/>
              <a:gd name="connsiteX52" fmla="*/ 579120 w 1236992"/>
              <a:gd name="connsiteY52" fmla="*/ 1143000 h 1371600"/>
              <a:gd name="connsiteX53" fmla="*/ 556260 w 1236992"/>
              <a:gd name="connsiteY53" fmla="*/ 1112520 h 1371600"/>
              <a:gd name="connsiteX54" fmla="*/ 541020 w 1236992"/>
              <a:gd name="connsiteY54" fmla="*/ 1089660 h 1371600"/>
              <a:gd name="connsiteX55" fmla="*/ 495300 w 1236992"/>
              <a:gd name="connsiteY55" fmla="*/ 1036320 h 1371600"/>
              <a:gd name="connsiteX56" fmla="*/ 472440 w 1236992"/>
              <a:gd name="connsiteY56" fmla="*/ 1005840 h 1371600"/>
              <a:gd name="connsiteX57" fmla="*/ 449580 w 1236992"/>
              <a:gd name="connsiteY57" fmla="*/ 982980 h 1371600"/>
              <a:gd name="connsiteX58" fmla="*/ 434340 w 1236992"/>
              <a:gd name="connsiteY58" fmla="*/ 960120 h 1371600"/>
              <a:gd name="connsiteX59" fmla="*/ 419100 w 1236992"/>
              <a:gd name="connsiteY59" fmla="*/ 929640 h 1371600"/>
              <a:gd name="connsiteX60" fmla="*/ 396240 w 1236992"/>
              <a:gd name="connsiteY60" fmla="*/ 914400 h 1371600"/>
              <a:gd name="connsiteX61" fmla="*/ 388620 w 1236992"/>
              <a:gd name="connsiteY61" fmla="*/ 891540 h 1371600"/>
              <a:gd name="connsiteX62" fmla="*/ 320040 w 1236992"/>
              <a:gd name="connsiteY62" fmla="*/ 914400 h 1371600"/>
              <a:gd name="connsiteX63" fmla="*/ 297180 w 1236992"/>
              <a:gd name="connsiteY63" fmla="*/ 922020 h 1371600"/>
              <a:gd name="connsiteX64" fmla="*/ 220980 w 1236992"/>
              <a:gd name="connsiteY64" fmla="*/ 891540 h 1371600"/>
              <a:gd name="connsiteX65" fmla="*/ 213360 w 1236992"/>
              <a:gd name="connsiteY65" fmla="*/ 861060 h 1371600"/>
              <a:gd name="connsiteX66" fmla="*/ 198120 w 1236992"/>
              <a:gd name="connsiteY66" fmla="*/ 784860 h 1371600"/>
              <a:gd name="connsiteX67" fmla="*/ 190500 w 1236992"/>
              <a:gd name="connsiteY67" fmla="*/ 678180 h 1371600"/>
              <a:gd name="connsiteX68" fmla="*/ 175260 w 1236992"/>
              <a:gd name="connsiteY68" fmla="*/ 624840 h 1371600"/>
              <a:gd name="connsiteX69" fmla="*/ 160020 w 1236992"/>
              <a:gd name="connsiteY69" fmla="*/ 601980 h 1371600"/>
              <a:gd name="connsiteX70" fmla="*/ 137160 w 1236992"/>
              <a:gd name="connsiteY70" fmla="*/ 563880 h 1371600"/>
              <a:gd name="connsiteX71" fmla="*/ 129540 w 1236992"/>
              <a:gd name="connsiteY71" fmla="*/ 502920 h 1371600"/>
              <a:gd name="connsiteX72" fmla="*/ 83820 w 1236992"/>
              <a:gd name="connsiteY72" fmla="*/ 464820 h 1371600"/>
              <a:gd name="connsiteX73" fmla="*/ 76200 w 1236992"/>
              <a:gd name="connsiteY73" fmla="*/ 434340 h 1371600"/>
              <a:gd name="connsiteX74" fmla="*/ 68580 w 1236992"/>
              <a:gd name="connsiteY74" fmla="*/ 411480 h 1371600"/>
              <a:gd name="connsiteX75" fmla="*/ 45720 w 1236992"/>
              <a:gd name="connsiteY75" fmla="*/ 236220 h 1371600"/>
              <a:gd name="connsiteX76" fmla="*/ 15240 w 1236992"/>
              <a:gd name="connsiteY76" fmla="*/ 190500 h 1371600"/>
              <a:gd name="connsiteX77" fmla="*/ 0 w 1236992"/>
              <a:gd name="connsiteY77" fmla="*/ 144780 h 1371600"/>
              <a:gd name="connsiteX78" fmla="*/ 22860 w 1236992"/>
              <a:gd name="connsiteY78" fmla="*/ 129540 h 1371600"/>
              <a:gd name="connsiteX79" fmla="*/ 205740 w 1236992"/>
              <a:gd name="connsiteY79" fmla="*/ 129540 h 1371600"/>
              <a:gd name="connsiteX80" fmla="*/ 228600 w 1236992"/>
              <a:gd name="connsiteY80" fmla="*/ 68580 h 1371600"/>
              <a:gd name="connsiteX81" fmla="*/ 205740 w 1236992"/>
              <a:gd name="connsiteY81" fmla="*/ 7620 h 1371600"/>
              <a:gd name="connsiteX0" fmla="*/ 205740 w 1237036"/>
              <a:gd name="connsiteY0" fmla="*/ 7620 h 1371600"/>
              <a:gd name="connsiteX1" fmla="*/ 289560 w 1237036"/>
              <a:gd name="connsiteY1" fmla="*/ 15240 h 1371600"/>
              <a:gd name="connsiteX2" fmla="*/ 312420 w 1237036"/>
              <a:gd name="connsiteY2" fmla="*/ 22860 h 1371600"/>
              <a:gd name="connsiteX3" fmla="*/ 434340 w 1237036"/>
              <a:gd name="connsiteY3" fmla="*/ 0 h 1371600"/>
              <a:gd name="connsiteX4" fmla="*/ 480060 w 1237036"/>
              <a:gd name="connsiteY4" fmla="*/ 30480 h 1371600"/>
              <a:gd name="connsiteX5" fmla="*/ 487680 w 1237036"/>
              <a:gd name="connsiteY5" fmla="*/ 68580 h 1371600"/>
              <a:gd name="connsiteX6" fmla="*/ 502920 w 1237036"/>
              <a:gd name="connsiteY6" fmla="*/ 91440 h 1371600"/>
              <a:gd name="connsiteX7" fmla="*/ 525780 w 1237036"/>
              <a:gd name="connsiteY7" fmla="*/ 175260 h 1371600"/>
              <a:gd name="connsiteX8" fmla="*/ 541020 w 1237036"/>
              <a:gd name="connsiteY8" fmla="*/ 213360 h 1371600"/>
              <a:gd name="connsiteX9" fmla="*/ 556260 w 1237036"/>
              <a:gd name="connsiteY9" fmla="*/ 236220 h 1371600"/>
              <a:gd name="connsiteX10" fmla="*/ 586740 w 1237036"/>
              <a:gd name="connsiteY10" fmla="*/ 281940 h 1371600"/>
              <a:gd name="connsiteX11" fmla="*/ 609600 w 1237036"/>
              <a:gd name="connsiteY11" fmla="*/ 259080 h 1371600"/>
              <a:gd name="connsiteX12" fmla="*/ 624840 w 1237036"/>
              <a:gd name="connsiteY12" fmla="*/ 236220 h 1371600"/>
              <a:gd name="connsiteX13" fmla="*/ 647700 w 1237036"/>
              <a:gd name="connsiteY13" fmla="*/ 228600 h 1371600"/>
              <a:gd name="connsiteX14" fmla="*/ 754380 w 1237036"/>
              <a:gd name="connsiteY14" fmla="*/ 236220 h 1371600"/>
              <a:gd name="connsiteX15" fmla="*/ 800100 w 1237036"/>
              <a:gd name="connsiteY15" fmla="*/ 251460 h 1371600"/>
              <a:gd name="connsiteX16" fmla="*/ 830580 w 1237036"/>
              <a:gd name="connsiteY16" fmla="*/ 259080 h 1371600"/>
              <a:gd name="connsiteX17" fmla="*/ 861060 w 1237036"/>
              <a:gd name="connsiteY17" fmla="*/ 274320 h 1371600"/>
              <a:gd name="connsiteX18" fmla="*/ 899160 w 1237036"/>
              <a:gd name="connsiteY18" fmla="*/ 281940 h 1371600"/>
              <a:gd name="connsiteX19" fmla="*/ 929640 w 1237036"/>
              <a:gd name="connsiteY19" fmla="*/ 289560 h 1371600"/>
              <a:gd name="connsiteX20" fmla="*/ 975360 w 1237036"/>
              <a:gd name="connsiteY20" fmla="*/ 304800 h 1371600"/>
              <a:gd name="connsiteX21" fmla="*/ 1021080 w 1237036"/>
              <a:gd name="connsiteY21" fmla="*/ 320040 h 1371600"/>
              <a:gd name="connsiteX22" fmla="*/ 1043940 w 1237036"/>
              <a:gd name="connsiteY22" fmla="*/ 327660 h 1371600"/>
              <a:gd name="connsiteX23" fmla="*/ 1066800 w 1237036"/>
              <a:gd name="connsiteY23" fmla="*/ 335280 h 1371600"/>
              <a:gd name="connsiteX24" fmla="*/ 1104900 w 1237036"/>
              <a:gd name="connsiteY24" fmla="*/ 342900 h 1371600"/>
              <a:gd name="connsiteX25" fmla="*/ 1150620 w 1237036"/>
              <a:gd name="connsiteY25" fmla="*/ 358140 h 1371600"/>
              <a:gd name="connsiteX26" fmla="*/ 1181100 w 1237036"/>
              <a:gd name="connsiteY26" fmla="*/ 365760 h 1371600"/>
              <a:gd name="connsiteX27" fmla="*/ 1233488 w 1237036"/>
              <a:gd name="connsiteY27" fmla="*/ 418148 h 1371600"/>
              <a:gd name="connsiteX28" fmla="*/ 1058228 w 1237036"/>
              <a:gd name="connsiteY28" fmla="*/ 552450 h 1371600"/>
              <a:gd name="connsiteX29" fmla="*/ 1028700 w 1237036"/>
              <a:gd name="connsiteY29" fmla="*/ 556260 h 1371600"/>
              <a:gd name="connsiteX30" fmla="*/ 1005840 w 1237036"/>
              <a:gd name="connsiteY30" fmla="*/ 609600 h 1371600"/>
              <a:gd name="connsiteX31" fmla="*/ 982980 w 1237036"/>
              <a:gd name="connsiteY31" fmla="*/ 655320 h 1371600"/>
              <a:gd name="connsiteX32" fmla="*/ 952500 w 1237036"/>
              <a:gd name="connsiteY32" fmla="*/ 739140 h 1371600"/>
              <a:gd name="connsiteX33" fmla="*/ 944880 w 1237036"/>
              <a:gd name="connsiteY33" fmla="*/ 784860 h 1371600"/>
              <a:gd name="connsiteX34" fmla="*/ 929640 w 1237036"/>
              <a:gd name="connsiteY34" fmla="*/ 845820 h 1371600"/>
              <a:gd name="connsiteX35" fmla="*/ 922020 w 1237036"/>
              <a:gd name="connsiteY35" fmla="*/ 891540 h 1371600"/>
              <a:gd name="connsiteX36" fmla="*/ 914400 w 1237036"/>
              <a:gd name="connsiteY36" fmla="*/ 952500 h 1371600"/>
              <a:gd name="connsiteX37" fmla="*/ 899160 w 1237036"/>
              <a:gd name="connsiteY37" fmla="*/ 1013460 h 1371600"/>
              <a:gd name="connsiteX38" fmla="*/ 891540 w 1237036"/>
              <a:gd name="connsiteY38" fmla="*/ 1089660 h 1371600"/>
              <a:gd name="connsiteX39" fmla="*/ 883920 w 1237036"/>
              <a:gd name="connsiteY39" fmla="*/ 1120140 h 1371600"/>
              <a:gd name="connsiteX40" fmla="*/ 868680 w 1237036"/>
              <a:gd name="connsiteY40" fmla="*/ 1203960 h 1371600"/>
              <a:gd name="connsiteX41" fmla="*/ 861060 w 1237036"/>
              <a:gd name="connsiteY41" fmla="*/ 1341120 h 1371600"/>
              <a:gd name="connsiteX42" fmla="*/ 830580 w 1237036"/>
              <a:gd name="connsiteY42" fmla="*/ 1356360 h 1371600"/>
              <a:gd name="connsiteX43" fmla="*/ 769620 w 1237036"/>
              <a:gd name="connsiteY43" fmla="*/ 1371600 h 1371600"/>
              <a:gd name="connsiteX44" fmla="*/ 678180 w 1237036"/>
              <a:gd name="connsiteY44" fmla="*/ 1341120 h 1371600"/>
              <a:gd name="connsiteX45" fmla="*/ 662940 w 1237036"/>
              <a:gd name="connsiteY45" fmla="*/ 1318260 h 1371600"/>
              <a:gd name="connsiteX46" fmla="*/ 647700 w 1237036"/>
              <a:gd name="connsiteY46" fmla="*/ 1257300 h 1371600"/>
              <a:gd name="connsiteX47" fmla="*/ 640080 w 1237036"/>
              <a:gd name="connsiteY47" fmla="*/ 1234440 h 1371600"/>
              <a:gd name="connsiteX48" fmla="*/ 624840 w 1237036"/>
              <a:gd name="connsiteY48" fmla="*/ 1211580 h 1371600"/>
              <a:gd name="connsiteX49" fmla="*/ 617220 w 1237036"/>
              <a:gd name="connsiteY49" fmla="*/ 1188720 h 1371600"/>
              <a:gd name="connsiteX50" fmla="*/ 594360 w 1237036"/>
              <a:gd name="connsiteY50" fmla="*/ 1165860 h 1371600"/>
              <a:gd name="connsiteX51" fmla="*/ 579120 w 1237036"/>
              <a:gd name="connsiteY51" fmla="*/ 1143000 h 1371600"/>
              <a:gd name="connsiteX52" fmla="*/ 556260 w 1237036"/>
              <a:gd name="connsiteY52" fmla="*/ 1112520 h 1371600"/>
              <a:gd name="connsiteX53" fmla="*/ 541020 w 1237036"/>
              <a:gd name="connsiteY53" fmla="*/ 1089660 h 1371600"/>
              <a:gd name="connsiteX54" fmla="*/ 495300 w 1237036"/>
              <a:gd name="connsiteY54" fmla="*/ 1036320 h 1371600"/>
              <a:gd name="connsiteX55" fmla="*/ 472440 w 1237036"/>
              <a:gd name="connsiteY55" fmla="*/ 1005840 h 1371600"/>
              <a:gd name="connsiteX56" fmla="*/ 449580 w 1237036"/>
              <a:gd name="connsiteY56" fmla="*/ 982980 h 1371600"/>
              <a:gd name="connsiteX57" fmla="*/ 434340 w 1237036"/>
              <a:gd name="connsiteY57" fmla="*/ 960120 h 1371600"/>
              <a:gd name="connsiteX58" fmla="*/ 419100 w 1237036"/>
              <a:gd name="connsiteY58" fmla="*/ 929640 h 1371600"/>
              <a:gd name="connsiteX59" fmla="*/ 396240 w 1237036"/>
              <a:gd name="connsiteY59" fmla="*/ 914400 h 1371600"/>
              <a:gd name="connsiteX60" fmla="*/ 388620 w 1237036"/>
              <a:gd name="connsiteY60" fmla="*/ 891540 h 1371600"/>
              <a:gd name="connsiteX61" fmla="*/ 320040 w 1237036"/>
              <a:gd name="connsiteY61" fmla="*/ 914400 h 1371600"/>
              <a:gd name="connsiteX62" fmla="*/ 297180 w 1237036"/>
              <a:gd name="connsiteY62" fmla="*/ 922020 h 1371600"/>
              <a:gd name="connsiteX63" fmla="*/ 220980 w 1237036"/>
              <a:gd name="connsiteY63" fmla="*/ 891540 h 1371600"/>
              <a:gd name="connsiteX64" fmla="*/ 213360 w 1237036"/>
              <a:gd name="connsiteY64" fmla="*/ 861060 h 1371600"/>
              <a:gd name="connsiteX65" fmla="*/ 198120 w 1237036"/>
              <a:gd name="connsiteY65" fmla="*/ 784860 h 1371600"/>
              <a:gd name="connsiteX66" fmla="*/ 190500 w 1237036"/>
              <a:gd name="connsiteY66" fmla="*/ 678180 h 1371600"/>
              <a:gd name="connsiteX67" fmla="*/ 175260 w 1237036"/>
              <a:gd name="connsiteY67" fmla="*/ 624840 h 1371600"/>
              <a:gd name="connsiteX68" fmla="*/ 160020 w 1237036"/>
              <a:gd name="connsiteY68" fmla="*/ 601980 h 1371600"/>
              <a:gd name="connsiteX69" fmla="*/ 137160 w 1237036"/>
              <a:gd name="connsiteY69" fmla="*/ 563880 h 1371600"/>
              <a:gd name="connsiteX70" fmla="*/ 129540 w 1237036"/>
              <a:gd name="connsiteY70" fmla="*/ 502920 h 1371600"/>
              <a:gd name="connsiteX71" fmla="*/ 83820 w 1237036"/>
              <a:gd name="connsiteY71" fmla="*/ 464820 h 1371600"/>
              <a:gd name="connsiteX72" fmla="*/ 76200 w 1237036"/>
              <a:gd name="connsiteY72" fmla="*/ 434340 h 1371600"/>
              <a:gd name="connsiteX73" fmla="*/ 68580 w 1237036"/>
              <a:gd name="connsiteY73" fmla="*/ 411480 h 1371600"/>
              <a:gd name="connsiteX74" fmla="*/ 45720 w 1237036"/>
              <a:gd name="connsiteY74" fmla="*/ 236220 h 1371600"/>
              <a:gd name="connsiteX75" fmla="*/ 15240 w 1237036"/>
              <a:gd name="connsiteY75" fmla="*/ 190500 h 1371600"/>
              <a:gd name="connsiteX76" fmla="*/ 0 w 1237036"/>
              <a:gd name="connsiteY76" fmla="*/ 144780 h 1371600"/>
              <a:gd name="connsiteX77" fmla="*/ 22860 w 1237036"/>
              <a:gd name="connsiteY77" fmla="*/ 129540 h 1371600"/>
              <a:gd name="connsiteX78" fmla="*/ 205740 w 1237036"/>
              <a:gd name="connsiteY78" fmla="*/ 129540 h 1371600"/>
              <a:gd name="connsiteX79" fmla="*/ 228600 w 1237036"/>
              <a:gd name="connsiteY79" fmla="*/ 68580 h 1371600"/>
              <a:gd name="connsiteX80" fmla="*/ 205740 w 1237036"/>
              <a:gd name="connsiteY80" fmla="*/ 7620 h 1371600"/>
              <a:gd name="connsiteX0" fmla="*/ 205740 w 1237036"/>
              <a:gd name="connsiteY0" fmla="*/ 7620 h 1371600"/>
              <a:gd name="connsiteX1" fmla="*/ 289560 w 1237036"/>
              <a:gd name="connsiteY1" fmla="*/ 15240 h 1371600"/>
              <a:gd name="connsiteX2" fmla="*/ 312420 w 1237036"/>
              <a:gd name="connsiteY2" fmla="*/ 22860 h 1371600"/>
              <a:gd name="connsiteX3" fmla="*/ 434340 w 1237036"/>
              <a:gd name="connsiteY3" fmla="*/ 0 h 1371600"/>
              <a:gd name="connsiteX4" fmla="*/ 480060 w 1237036"/>
              <a:gd name="connsiteY4" fmla="*/ 30480 h 1371600"/>
              <a:gd name="connsiteX5" fmla="*/ 487680 w 1237036"/>
              <a:gd name="connsiteY5" fmla="*/ 68580 h 1371600"/>
              <a:gd name="connsiteX6" fmla="*/ 502920 w 1237036"/>
              <a:gd name="connsiteY6" fmla="*/ 91440 h 1371600"/>
              <a:gd name="connsiteX7" fmla="*/ 525780 w 1237036"/>
              <a:gd name="connsiteY7" fmla="*/ 175260 h 1371600"/>
              <a:gd name="connsiteX8" fmla="*/ 541020 w 1237036"/>
              <a:gd name="connsiteY8" fmla="*/ 213360 h 1371600"/>
              <a:gd name="connsiteX9" fmla="*/ 556260 w 1237036"/>
              <a:gd name="connsiteY9" fmla="*/ 236220 h 1371600"/>
              <a:gd name="connsiteX10" fmla="*/ 586740 w 1237036"/>
              <a:gd name="connsiteY10" fmla="*/ 281940 h 1371600"/>
              <a:gd name="connsiteX11" fmla="*/ 609600 w 1237036"/>
              <a:gd name="connsiteY11" fmla="*/ 259080 h 1371600"/>
              <a:gd name="connsiteX12" fmla="*/ 624840 w 1237036"/>
              <a:gd name="connsiteY12" fmla="*/ 236220 h 1371600"/>
              <a:gd name="connsiteX13" fmla="*/ 647700 w 1237036"/>
              <a:gd name="connsiteY13" fmla="*/ 228600 h 1371600"/>
              <a:gd name="connsiteX14" fmla="*/ 754380 w 1237036"/>
              <a:gd name="connsiteY14" fmla="*/ 236220 h 1371600"/>
              <a:gd name="connsiteX15" fmla="*/ 800100 w 1237036"/>
              <a:gd name="connsiteY15" fmla="*/ 251460 h 1371600"/>
              <a:gd name="connsiteX16" fmla="*/ 830580 w 1237036"/>
              <a:gd name="connsiteY16" fmla="*/ 259080 h 1371600"/>
              <a:gd name="connsiteX17" fmla="*/ 861060 w 1237036"/>
              <a:gd name="connsiteY17" fmla="*/ 274320 h 1371600"/>
              <a:gd name="connsiteX18" fmla="*/ 899160 w 1237036"/>
              <a:gd name="connsiteY18" fmla="*/ 281940 h 1371600"/>
              <a:gd name="connsiteX19" fmla="*/ 929640 w 1237036"/>
              <a:gd name="connsiteY19" fmla="*/ 289560 h 1371600"/>
              <a:gd name="connsiteX20" fmla="*/ 975360 w 1237036"/>
              <a:gd name="connsiteY20" fmla="*/ 304800 h 1371600"/>
              <a:gd name="connsiteX21" fmla="*/ 1021080 w 1237036"/>
              <a:gd name="connsiteY21" fmla="*/ 320040 h 1371600"/>
              <a:gd name="connsiteX22" fmla="*/ 1043940 w 1237036"/>
              <a:gd name="connsiteY22" fmla="*/ 327660 h 1371600"/>
              <a:gd name="connsiteX23" fmla="*/ 1066800 w 1237036"/>
              <a:gd name="connsiteY23" fmla="*/ 335280 h 1371600"/>
              <a:gd name="connsiteX24" fmla="*/ 1104900 w 1237036"/>
              <a:gd name="connsiteY24" fmla="*/ 342900 h 1371600"/>
              <a:gd name="connsiteX25" fmla="*/ 1150620 w 1237036"/>
              <a:gd name="connsiteY25" fmla="*/ 358140 h 1371600"/>
              <a:gd name="connsiteX26" fmla="*/ 1181100 w 1237036"/>
              <a:gd name="connsiteY26" fmla="*/ 365760 h 1371600"/>
              <a:gd name="connsiteX27" fmla="*/ 1233488 w 1237036"/>
              <a:gd name="connsiteY27" fmla="*/ 418148 h 1371600"/>
              <a:gd name="connsiteX28" fmla="*/ 1058228 w 1237036"/>
              <a:gd name="connsiteY28" fmla="*/ 552450 h 1371600"/>
              <a:gd name="connsiteX29" fmla="*/ 1028700 w 1237036"/>
              <a:gd name="connsiteY29" fmla="*/ 556260 h 1371600"/>
              <a:gd name="connsiteX30" fmla="*/ 982980 w 1237036"/>
              <a:gd name="connsiteY30" fmla="*/ 655320 h 1371600"/>
              <a:gd name="connsiteX31" fmla="*/ 952500 w 1237036"/>
              <a:gd name="connsiteY31" fmla="*/ 739140 h 1371600"/>
              <a:gd name="connsiteX32" fmla="*/ 944880 w 1237036"/>
              <a:gd name="connsiteY32" fmla="*/ 784860 h 1371600"/>
              <a:gd name="connsiteX33" fmla="*/ 929640 w 1237036"/>
              <a:gd name="connsiteY33" fmla="*/ 845820 h 1371600"/>
              <a:gd name="connsiteX34" fmla="*/ 922020 w 1237036"/>
              <a:gd name="connsiteY34" fmla="*/ 891540 h 1371600"/>
              <a:gd name="connsiteX35" fmla="*/ 914400 w 1237036"/>
              <a:gd name="connsiteY35" fmla="*/ 952500 h 1371600"/>
              <a:gd name="connsiteX36" fmla="*/ 899160 w 1237036"/>
              <a:gd name="connsiteY36" fmla="*/ 1013460 h 1371600"/>
              <a:gd name="connsiteX37" fmla="*/ 891540 w 1237036"/>
              <a:gd name="connsiteY37" fmla="*/ 1089660 h 1371600"/>
              <a:gd name="connsiteX38" fmla="*/ 883920 w 1237036"/>
              <a:gd name="connsiteY38" fmla="*/ 1120140 h 1371600"/>
              <a:gd name="connsiteX39" fmla="*/ 868680 w 1237036"/>
              <a:gd name="connsiteY39" fmla="*/ 1203960 h 1371600"/>
              <a:gd name="connsiteX40" fmla="*/ 861060 w 1237036"/>
              <a:gd name="connsiteY40" fmla="*/ 1341120 h 1371600"/>
              <a:gd name="connsiteX41" fmla="*/ 830580 w 1237036"/>
              <a:gd name="connsiteY41" fmla="*/ 1356360 h 1371600"/>
              <a:gd name="connsiteX42" fmla="*/ 769620 w 1237036"/>
              <a:gd name="connsiteY42" fmla="*/ 1371600 h 1371600"/>
              <a:gd name="connsiteX43" fmla="*/ 678180 w 1237036"/>
              <a:gd name="connsiteY43" fmla="*/ 1341120 h 1371600"/>
              <a:gd name="connsiteX44" fmla="*/ 662940 w 1237036"/>
              <a:gd name="connsiteY44" fmla="*/ 1318260 h 1371600"/>
              <a:gd name="connsiteX45" fmla="*/ 647700 w 1237036"/>
              <a:gd name="connsiteY45" fmla="*/ 1257300 h 1371600"/>
              <a:gd name="connsiteX46" fmla="*/ 640080 w 1237036"/>
              <a:gd name="connsiteY46" fmla="*/ 1234440 h 1371600"/>
              <a:gd name="connsiteX47" fmla="*/ 624840 w 1237036"/>
              <a:gd name="connsiteY47" fmla="*/ 1211580 h 1371600"/>
              <a:gd name="connsiteX48" fmla="*/ 617220 w 1237036"/>
              <a:gd name="connsiteY48" fmla="*/ 1188720 h 1371600"/>
              <a:gd name="connsiteX49" fmla="*/ 594360 w 1237036"/>
              <a:gd name="connsiteY49" fmla="*/ 1165860 h 1371600"/>
              <a:gd name="connsiteX50" fmla="*/ 579120 w 1237036"/>
              <a:gd name="connsiteY50" fmla="*/ 1143000 h 1371600"/>
              <a:gd name="connsiteX51" fmla="*/ 556260 w 1237036"/>
              <a:gd name="connsiteY51" fmla="*/ 1112520 h 1371600"/>
              <a:gd name="connsiteX52" fmla="*/ 541020 w 1237036"/>
              <a:gd name="connsiteY52" fmla="*/ 1089660 h 1371600"/>
              <a:gd name="connsiteX53" fmla="*/ 495300 w 1237036"/>
              <a:gd name="connsiteY53" fmla="*/ 1036320 h 1371600"/>
              <a:gd name="connsiteX54" fmla="*/ 472440 w 1237036"/>
              <a:gd name="connsiteY54" fmla="*/ 1005840 h 1371600"/>
              <a:gd name="connsiteX55" fmla="*/ 449580 w 1237036"/>
              <a:gd name="connsiteY55" fmla="*/ 982980 h 1371600"/>
              <a:gd name="connsiteX56" fmla="*/ 434340 w 1237036"/>
              <a:gd name="connsiteY56" fmla="*/ 960120 h 1371600"/>
              <a:gd name="connsiteX57" fmla="*/ 419100 w 1237036"/>
              <a:gd name="connsiteY57" fmla="*/ 929640 h 1371600"/>
              <a:gd name="connsiteX58" fmla="*/ 396240 w 1237036"/>
              <a:gd name="connsiteY58" fmla="*/ 914400 h 1371600"/>
              <a:gd name="connsiteX59" fmla="*/ 388620 w 1237036"/>
              <a:gd name="connsiteY59" fmla="*/ 891540 h 1371600"/>
              <a:gd name="connsiteX60" fmla="*/ 320040 w 1237036"/>
              <a:gd name="connsiteY60" fmla="*/ 914400 h 1371600"/>
              <a:gd name="connsiteX61" fmla="*/ 297180 w 1237036"/>
              <a:gd name="connsiteY61" fmla="*/ 922020 h 1371600"/>
              <a:gd name="connsiteX62" fmla="*/ 220980 w 1237036"/>
              <a:gd name="connsiteY62" fmla="*/ 891540 h 1371600"/>
              <a:gd name="connsiteX63" fmla="*/ 213360 w 1237036"/>
              <a:gd name="connsiteY63" fmla="*/ 861060 h 1371600"/>
              <a:gd name="connsiteX64" fmla="*/ 198120 w 1237036"/>
              <a:gd name="connsiteY64" fmla="*/ 784860 h 1371600"/>
              <a:gd name="connsiteX65" fmla="*/ 190500 w 1237036"/>
              <a:gd name="connsiteY65" fmla="*/ 678180 h 1371600"/>
              <a:gd name="connsiteX66" fmla="*/ 175260 w 1237036"/>
              <a:gd name="connsiteY66" fmla="*/ 624840 h 1371600"/>
              <a:gd name="connsiteX67" fmla="*/ 160020 w 1237036"/>
              <a:gd name="connsiteY67" fmla="*/ 601980 h 1371600"/>
              <a:gd name="connsiteX68" fmla="*/ 137160 w 1237036"/>
              <a:gd name="connsiteY68" fmla="*/ 563880 h 1371600"/>
              <a:gd name="connsiteX69" fmla="*/ 129540 w 1237036"/>
              <a:gd name="connsiteY69" fmla="*/ 502920 h 1371600"/>
              <a:gd name="connsiteX70" fmla="*/ 83820 w 1237036"/>
              <a:gd name="connsiteY70" fmla="*/ 464820 h 1371600"/>
              <a:gd name="connsiteX71" fmla="*/ 76200 w 1237036"/>
              <a:gd name="connsiteY71" fmla="*/ 434340 h 1371600"/>
              <a:gd name="connsiteX72" fmla="*/ 68580 w 1237036"/>
              <a:gd name="connsiteY72" fmla="*/ 411480 h 1371600"/>
              <a:gd name="connsiteX73" fmla="*/ 45720 w 1237036"/>
              <a:gd name="connsiteY73" fmla="*/ 236220 h 1371600"/>
              <a:gd name="connsiteX74" fmla="*/ 15240 w 1237036"/>
              <a:gd name="connsiteY74" fmla="*/ 190500 h 1371600"/>
              <a:gd name="connsiteX75" fmla="*/ 0 w 1237036"/>
              <a:gd name="connsiteY75" fmla="*/ 144780 h 1371600"/>
              <a:gd name="connsiteX76" fmla="*/ 22860 w 1237036"/>
              <a:gd name="connsiteY76" fmla="*/ 129540 h 1371600"/>
              <a:gd name="connsiteX77" fmla="*/ 205740 w 1237036"/>
              <a:gd name="connsiteY77" fmla="*/ 129540 h 1371600"/>
              <a:gd name="connsiteX78" fmla="*/ 228600 w 1237036"/>
              <a:gd name="connsiteY78" fmla="*/ 68580 h 1371600"/>
              <a:gd name="connsiteX79" fmla="*/ 205740 w 1237036"/>
              <a:gd name="connsiteY79" fmla="*/ 7620 h 1371600"/>
              <a:gd name="connsiteX0" fmla="*/ 205740 w 1237036"/>
              <a:gd name="connsiteY0" fmla="*/ 7620 h 1371600"/>
              <a:gd name="connsiteX1" fmla="*/ 289560 w 1237036"/>
              <a:gd name="connsiteY1" fmla="*/ 15240 h 1371600"/>
              <a:gd name="connsiteX2" fmla="*/ 312420 w 1237036"/>
              <a:gd name="connsiteY2" fmla="*/ 22860 h 1371600"/>
              <a:gd name="connsiteX3" fmla="*/ 434340 w 1237036"/>
              <a:gd name="connsiteY3" fmla="*/ 0 h 1371600"/>
              <a:gd name="connsiteX4" fmla="*/ 480060 w 1237036"/>
              <a:gd name="connsiteY4" fmla="*/ 30480 h 1371600"/>
              <a:gd name="connsiteX5" fmla="*/ 487680 w 1237036"/>
              <a:gd name="connsiteY5" fmla="*/ 68580 h 1371600"/>
              <a:gd name="connsiteX6" fmla="*/ 502920 w 1237036"/>
              <a:gd name="connsiteY6" fmla="*/ 91440 h 1371600"/>
              <a:gd name="connsiteX7" fmla="*/ 525780 w 1237036"/>
              <a:gd name="connsiteY7" fmla="*/ 175260 h 1371600"/>
              <a:gd name="connsiteX8" fmla="*/ 541020 w 1237036"/>
              <a:gd name="connsiteY8" fmla="*/ 213360 h 1371600"/>
              <a:gd name="connsiteX9" fmla="*/ 556260 w 1237036"/>
              <a:gd name="connsiteY9" fmla="*/ 236220 h 1371600"/>
              <a:gd name="connsiteX10" fmla="*/ 586740 w 1237036"/>
              <a:gd name="connsiteY10" fmla="*/ 281940 h 1371600"/>
              <a:gd name="connsiteX11" fmla="*/ 609600 w 1237036"/>
              <a:gd name="connsiteY11" fmla="*/ 259080 h 1371600"/>
              <a:gd name="connsiteX12" fmla="*/ 624840 w 1237036"/>
              <a:gd name="connsiteY12" fmla="*/ 236220 h 1371600"/>
              <a:gd name="connsiteX13" fmla="*/ 647700 w 1237036"/>
              <a:gd name="connsiteY13" fmla="*/ 228600 h 1371600"/>
              <a:gd name="connsiteX14" fmla="*/ 754380 w 1237036"/>
              <a:gd name="connsiteY14" fmla="*/ 236220 h 1371600"/>
              <a:gd name="connsiteX15" fmla="*/ 800100 w 1237036"/>
              <a:gd name="connsiteY15" fmla="*/ 251460 h 1371600"/>
              <a:gd name="connsiteX16" fmla="*/ 830580 w 1237036"/>
              <a:gd name="connsiteY16" fmla="*/ 259080 h 1371600"/>
              <a:gd name="connsiteX17" fmla="*/ 861060 w 1237036"/>
              <a:gd name="connsiteY17" fmla="*/ 274320 h 1371600"/>
              <a:gd name="connsiteX18" fmla="*/ 899160 w 1237036"/>
              <a:gd name="connsiteY18" fmla="*/ 281940 h 1371600"/>
              <a:gd name="connsiteX19" fmla="*/ 929640 w 1237036"/>
              <a:gd name="connsiteY19" fmla="*/ 289560 h 1371600"/>
              <a:gd name="connsiteX20" fmla="*/ 975360 w 1237036"/>
              <a:gd name="connsiteY20" fmla="*/ 304800 h 1371600"/>
              <a:gd name="connsiteX21" fmla="*/ 1021080 w 1237036"/>
              <a:gd name="connsiteY21" fmla="*/ 320040 h 1371600"/>
              <a:gd name="connsiteX22" fmla="*/ 1043940 w 1237036"/>
              <a:gd name="connsiteY22" fmla="*/ 327660 h 1371600"/>
              <a:gd name="connsiteX23" fmla="*/ 1066800 w 1237036"/>
              <a:gd name="connsiteY23" fmla="*/ 335280 h 1371600"/>
              <a:gd name="connsiteX24" fmla="*/ 1104900 w 1237036"/>
              <a:gd name="connsiteY24" fmla="*/ 342900 h 1371600"/>
              <a:gd name="connsiteX25" fmla="*/ 1150620 w 1237036"/>
              <a:gd name="connsiteY25" fmla="*/ 358140 h 1371600"/>
              <a:gd name="connsiteX26" fmla="*/ 1181100 w 1237036"/>
              <a:gd name="connsiteY26" fmla="*/ 365760 h 1371600"/>
              <a:gd name="connsiteX27" fmla="*/ 1233488 w 1237036"/>
              <a:gd name="connsiteY27" fmla="*/ 418148 h 1371600"/>
              <a:gd name="connsiteX28" fmla="*/ 1058228 w 1237036"/>
              <a:gd name="connsiteY28" fmla="*/ 552450 h 1371600"/>
              <a:gd name="connsiteX29" fmla="*/ 982980 w 1237036"/>
              <a:gd name="connsiteY29" fmla="*/ 655320 h 1371600"/>
              <a:gd name="connsiteX30" fmla="*/ 952500 w 1237036"/>
              <a:gd name="connsiteY30" fmla="*/ 739140 h 1371600"/>
              <a:gd name="connsiteX31" fmla="*/ 944880 w 1237036"/>
              <a:gd name="connsiteY31" fmla="*/ 784860 h 1371600"/>
              <a:gd name="connsiteX32" fmla="*/ 929640 w 1237036"/>
              <a:gd name="connsiteY32" fmla="*/ 845820 h 1371600"/>
              <a:gd name="connsiteX33" fmla="*/ 922020 w 1237036"/>
              <a:gd name="connsiteY33" fmla="*/ 891540 h 1371600"/>
              <a:gd name="connsiteX34" fmla="*/ 914400 w 1237036"/>
              <a:gd name="connsiteY34" fmla="*/ 952500 h 1371600"/>
              <a:gd name="connsiteX35" fmla="*/ 899160 w 1237036"/>
              <a:gd name="connsiteY35" fmla="*/ 1013460 h 1371600"/>
              <a:gd name="connsiteX36" fmla="*/ 891540 w 1237036"/>
              <a:gd name="connsiteY36" fmla="*/ 1089660 h 1371600"/>
              <a:gd name="connsiteX37" fmla="*/ 883920 w 1237036"/>
              <a:gd name="connsiteY37" fmla="*/ 1120140 h 1371600"/>
              <a:gd name="connsiteX38" fmla="*/ 868680 w 1237036"/>
              <a:gd name="connsiteY38" fmla="*/ 1203960 h 1371600"/>
              <a:gd name="connsiteX39" fmla="*/ 861060 w 1237036"/>
              <a:gd name="connsiteY39" fmla="*/ 1341120 h 1371600"/>
              <a:gd name="connsiteX40" fmla="*/ 830580 w 1237036"/>
              <a:gd name="connsiteY40" fmla="*/ 1356360 h 1371600"/>
              <a:gd name="connsiteX41" fmla="*/ 769620 w 1237036"/>
              <a:gd name="connsiteY41" fmla="*/ 1371600 h 1371600"/>
              <a:gd name="connsiteX42" fmla="*/ 678180 w 1237036"/>
              <a:gd name="connsiteY42" fmla="*/ 1341120 h 1371600"/>
              <a:gd name="connsiteX43" fmla="*/ 662940 w 1237036"/>
              <a:gd name="connsiteY43" fmla="*/ 1318260 h 1371600"/>
              <a:gd name="connsiteX44" fmla="*/ 647700 w 1237036"/>
              <a:gd name="connsiteY44" fmla="*/ 1257300 h 1371600"/>
              <a:gd name="connsiteX45" fmla="*/ 640080 w 1237036"/>
              <a:gd name="connsiteY45" fmla="*/ 1234440 h 1371600"/>
              <a:gd name="connsiteX46" fmla="*/ 624840 w 1237036"/>
              <a:gd name="connsiteY46" fmla="*/ 1211580 h 1371600"/>
              <a:gd name="connsiteX47" fmla="*/ 617220 w 1237036"/>
              <a:gd name="connsiteY47" fmla="*/ 1188720 h 1371600"/>
              <a:gd name="connsiteX48" fmla="*/ 594360 w 1237036"/>
              <a:gd name="connsiteY48" fmla="*/ 1165860 h 1371600"/>
              <a:gd name="connsiteX49" fmla="*/ 579120 w 1237036"/>
              <a:gd name="connsiteY49" fmla="*/ 1143000 h 1371600"/>
              <a:gd name="connsiteX50" fmla="*/ 556260 w 1237036"/>
              <a:gd name="connsiteY50" fmla="*/ 1112520 h 1371600"/>
              <a:gd name="connsiteX51" fmla="*/ 541020 w 1237036"/>
              <a:gd name="connsiteY51" fmla="*/ 1089660 h 1371600"/>
              <a:gd name="connsiteX52" fmla="*/ 495300 w 1237036"/>
              <a:gd name="connsiteY52" fmla="*/ 1036320 h 1371600"/>
              <a:gd name="connsiteX53" fmla="*/ 472440 w 1237036"/>
              <a:gd name="connsiteY53" fmla="*/ 1005840 h 1371600"/>
              <a:gd name="connsiteX54" fmla="*/ 449580 w 1237036"/>
              <a:gd name="connsiteY54" fmla="*/ 982980 h 1371600"/>
              <a:gd name="connsiteX55" fmla="*/ 434340 w 1237036"/>
              <a:gd name="connsiteY55" fmla="*/ 960120 h 1371600"/>
              <a:gd name="connsiteX56" fmla="*/ 419100 w 1237036"/>
              <a:gd name="connsiteY56" fmla="*/ 929640 h 1371600"/>
              <a:gd name="connsiteX57" fmla="*/ 396240 w 1237036"/>
              <a:gd name="connsiteY57" fmla="*/ 914400 h 1371600"/>
              <a:gd name="connsiteX58" fmla="*/ 388620 w 1237036"/>
              <a:gd name="connsiteY58" fmla="*/ 891540 h 1371600"/>
              <a:gd name="connsiteX59" fmla="*/ 320040 w 1237036"/>
              <a:gd name="connsiteY59" fmla="*/ 914400 h 1371600"/>
              <a:gd name="connsiteX60" fmla="*/ 297180 w 1237036"/>
              <a:gd name="connsiteY60" fmla="*/ 922020 h 1371600"/>
              <a:gd name="connsiteX61" fmla="*/ 220980 w 1237036"/>
              <a:gd name="connsiteY61" fmla="*/ 891540 h 1371600"/>
              <a:gd name="connsiteX62" fmla="*/ 213360 w 1237036"/>
              <a:gd name="connsiteY62" fmla="*/ 861060 h 1371600"/>
              <a:gd name="connsiteX63" fmla="*/ 198120 w 1237036"/>
              <a:gd name="connsiteY63" fmla="*/ 784860 h 1371600"/>
              <a:gd name="connsiteX64" fmla="*/ 190500 w 1237036"/>
              <a:gd name="connsiteY64" fmla="*/ 678180 h 1371600"/>
              <a:gd name="connsiteX65" fmla="*/ 175260 w 1237036"/>
              <a:gd name="connsiteY65" fmla="*/ 624840 h 1371600"/>
              <a:gd name="connsiteX66" fmla="*/ 160020 w 1237036"/>
              <a:gd name="connsiteY66" fmla="*/ 601980 h 1371600"/>
              <a:gd name="connsiteX67" fmla="*/ 137160 w 1237036"/>
              <a:gd name="connsiteY67" fmla="*/ 563880 h 1371600"/>
              <a:gd name="connsiteX68" fmla="*/ 129540 w 1237036"/>
              <a:gd name="connsiteY68" fmla="*/ 502920 h 1371600"/>
              <a:gd name="connsiteX69" fmla="*/ 83820 w 1237036"/>
              <a:gd name="connsiteY69" fmla="*/ 464820 h 1371600"/>
              <a:gd name="connsiteX70" fmla="*/ 76200 w 1237036"/>
              <a:gd name="connsiteY70" fmla="*/ 434340 h 1371600"/>
              <a:gd name="connsiteX71" fmla="*/ 68580 w 1237036"/>
              <a:gd name="connsiteY71" fmla="*/ 411480 h 1371600"/>
              <a:gd name="connsiteX72" fmla="*/ 45720 w 1237036"/>
              <a:gd name="connsiteY72" fmla="*/ 236220 h 1371600"/>
              <a:gd name="connsiteX73" fmla="*/ 15240 w 1237036"/>
              <a:gd name="connsiteY73" fmla="*/ 190500 h 1371600"/>
              <a:gd name="connsiteX74" fmla="*/ 0 w 1237036"/>
              <a:gd name="connsiteY74" fmla="*/ 144780 h 1371600"/>
              <a:gd name="connsiteX75" fmla="*/ 22860 w 1237036"/>
              <a:gd name="connsiteY75" fmla="*/ 129540 h 1371600"/>
              <a:gd name="connsiteX76" fmla="*/ 205740 w 1237036"/>
              <a:gd name="connsiteY76" fmla="*/ 129540 h 1371600"/>
              <a:gd name="connsiteX77" fmla="*/ 228600 w 1237036"/>
              <a:gd name="connsiteY77" fmla="*/ 68580 h 1371600"/>
              <a:gd name="connsiteX78" fmla="*/ 205740 w 1237036"/>
              <a:gd name="connsiteY78" fmla="*/ 7620 h 1371600"/>
              <a:gd name="connsiteX0" fmla="*/ 205740 w 1237036"/>
              <a:gd name="connsiteY0" fmla="*/ 7620 h 1371600"/>
              <a:gd name="connsiteX1" fmla="*/ 289560 w 1237036"/>
              <a:gd name="connsiteY1" fmla="*/ 15240 h 1371600"/>
              <a:gd name="connsiteX2" fmla="*/ 312420 w 1237036"/>
              <a:gd name="connsiteY2" fmla="*/ 22860 h 1371600"/>
              <a:gd name="connsiteX3" fmla="*/ 434340 w 1237036"/>
              <a:gd name="connsiteY3" fmla="*/ 0 h 1371600"/>
              <a:gd name="connsiteX4" fmla="*/ 480060 w 1237036"/>
              <a:gd name="connsiteY4" fmla="*/ 30480 h 1371600"/>
              <a:gd name="connsiteX5" fmla="*/ 487680 w 1237036"/>
              <a:gd name="connsiteY5" fmla="*/ 68580 h 1371600"/>
              <a:gd name="connsiteX6" fmla="*/ 502920 w 1237036"/>
              <a:gd name="connsiteY6" fmla="*/ 91440 h 1371600"/>
              <a:gd name="connsiteX7" fmla="*/ 525780 w 1237036"/>
              <a:gd name="connsiteY7" fmla="*/ 175260 h 1371600"/>
              <a:gd name="connsiteX8" fmla="*/ 541020 w 1237036"/>
              <a:gd name="connsiteY8" fmla="*/ 213360 h 1371600"/>
              <a:gd name="connsiteX9" fmla="*/ 556260 w 1237036"/>
              <a:gd name="connsiteY9" fmla="*/ 236220 h 1371600"/>
              <a:gd name="connsiteX10" fmla="*/ 586740 w 1237036"/>
              <a:gd name="connsiteY10" fmla="*/ 281940 h 1371600"/>
              <a:gd name="connsiteX11" fmla="*/ 609600 w 1237036"/>
              <a:gd name="connsiteY11" fmla="*/ 259080 h 1371600"/>
              <a:gd name="connsiteX12" fmla="*/ 624840 w 1237036"/>
              <a:gd name="connsiteY12" fmla="*/ 236220 h 1371600"/>
              <a:gd name="connsiteX13" fmla="*/ 647700 w 1237036"/>
              <a:gd name="connsiteY13" fmla="*/ 228600 h 1371600"/>
              <a:gd name="connsiteX14" fmla="*/ 754380 w 1237036"/>
              <a:gd name="connsiteY14" fmla="*/ 236220 h 1371600"/>
              <a:gd name="connsiteX15" fmla="*/ 800100 w 1237036"/>
              <a:gd name="connsiteY15" fmla="*/ 251460 h 1371600"/>
              <a:gd name="connsiteX16" fmla="*/ 830580 w 1237036"/>
              <a:gd name="connsiteY16" fmla="*/ 259080 h 1371600"/>
              <a:gd name="connsiteX17" fmla="*/ 861060 w 1237036"/>
              <a:gd name="connsiteY17" fmla="*/ 274320 h 1371600"/>
              <a:gd name="connsiteX18" fmla="*/ 899160 w 1237036"/>
              <a:gd name="connsiteY18" fmla="*/ 281940 h 1371600"/>
              <a:gd name="connsiteX19" fmla="*/ 929640 w 1237036"/>
              <a:gd name="connsiteY19" fmla="*/ 289560 h 1371600"/>
              <a:gd name="connsiteX20" fmla="*/ 975360 w 1237036"/>
              <a:gd name="connsiteY20" fmla="*/ 304800 h 1371600"/>
              <a:gd name="connsiteX21" fmla="*/ 1021080 w 1237036"/>
              <a:gd name="connsiteY21" fmla="*/ 320040 h 1371600"/>
              <a:gd name="connsiteX22" fmla="*/ 1043940 w 1237036"/>
              <a:gd name="connsiteY22" fmla="*/ 327660 h 1371600"/>
              <a:gd name="connsiteX23" fmla="*/ 1066800 w 1237036"/>
              <a:gd name="connsiteY23" fmla="*/ 335280 h 1371600"/>
              <a:gd name="connsiteX24" fmla="*/ 1104900 w 1237036"/>
              <a:gd name="connsiteY24" fmla="*/ 342900 h 1371600"/>
              <a:gd name="connsiteX25" fmla="*/ 1150620 w 1237036"/>
              <a:gd name="connsiteY25" fmla="*/ 358140 h 1371600"/>
              <a:gd name="connsiteX26" fmla="*/ 1181100 w 1237036"/>
              <a:gd name="connsiteY26" fmla="*/ 365760 h 1371600"/>
              <a:gd name="connsiteX27" fmla="*/ 1233488 w 1237036"/>
              <a:gd name="connsiteY27" fmla="*/ 418148 h 1371600"/>
              <a:gd name="connsiteX28" fmla="*/ 1058228 w 1237036"/>
              <a:gd name="connsiteY28" fmla="*/ 552450 h 1371600"/>
              <a:gd name="connsiteX29" fmla="*/ 997268 w 1237036"/>
              <a:gd name="connsiteY29" fmla="*/ 707707 h 1371600"/>
              <a:gd name="connsiteX30" fmla="*/ 952500 w 1237036"/>
              <a:gd name="connsiteY30" fmla="*/ 739140 h 1371600"/>
              <a:gd name="connsiteX31" fmla="*/ 944880 w 1237036"/>
              <a:gd name="connsiteY31" fmla="*/ 784860 h 1371600"/>
              <a:gd name="connsiteX32" fmla="*/ 929640 w 1237036"/>
              <a:gd name="connsiteY32" fmla="*/ 845820 h 1371600"/>
              <a:gd name="connsiteX33" fmla="*/ 922020 w 1237036"/>
              <a:gd name="connsiteY33" fmla="*/ 891540 h 1371600"/>
              <a:gd name="connsiteX34" fmla="*/ 914400 w 1237036"/>
              <a:gd name="connsiteY34" fmla="*/ 952500 h 1371600"/>
              <a:gd name="connsiteX35" fmla="*/ 899160 w 1237036"/>
              <a:gd name="connsiteY35" fmla="*/ 1013460 h 1371600"/>
              <a:gd name="connsiteX36" fmla="*/ 891540 w 1237036"/>
              <a:gd name="connsiteY36" fmla="*/ 1089660 h 1371600"/>
              <a:gd name="connsiteX37" fmla="*/ 883920 w 1237036"/>
              <a:gd name="connsiteY37" fmla="*/ 1120140 h 1371600"/>
              <a:gd name="connsiteX38" fmla="*/ 868680 w 1237036"/>
              <a:gd name="connsiteY38" fmla="*/ 1203960 h 1371600"/>
              <a:gd name="connsiteX39" fmla="*/ 861060 w 1237036"/>
              <a:gd name="connsiteY39" fmla="*/ 1341120 h 1371600"/>
              <a:gd name="connsiteX40" fmla="*/ 830580 w 1237036"/>
              <a:gd name="connsiteY40" fmla="*/ 1356360 h 1371600"/>
              <a:gd name="connsiteX41" fmla="*/ 769620 w 1237036"/>
              <a:gd name="connsiteY41" fmla="*/ 1371600 h 1371600"/>
              <a:gd name="connsiteX42" fmla="*/ 678180 w 1237036"/>
              <a:gd name="connsiteY42" fmla="*/ 1341120 h 1371600"/>
              <a:gd name="connsiteX43" fmla="*/ 662940 w 1237036"/>
              <a:gd name="connsiteY43" fmla="*/ 1318260 h 1371600"/>
              <a:gd name="connsiteX44" fmla="*/ 647700 w 1237036"/>
              <a:gd name="connsiteY44" fmla="*/ 1257300 h 1371600"/>
              <a:gd name="connsiteX45" fmla="*/ 640080 w 1237036"/>
              <a:gd name="connsiteY45" fmla="*/ 1234440 h 1371600"/>
              <a:gd name="connsiteX46" fmla="*/ 624840 w 1237036"/>
              <a:gd name="connsiteY46" fmla="*/ 1211580 h 1371600"/>
              <a:gd name="connsiteX47" fmla="*/ 617220 w 1237036"/>
              <a:gd name="connsiteY47" fmla="*/ 1188720 h 1371600"/>
              <a:gd name="connsiteX48" fmla="*/ 594360 w 1237036"/>
              <a:gd name="connsiteY48" fmla="*/ 1165860 h 1371600"/>
              <a:gd name="connsiteX49" fmla="*/ 579120 w 1237036"/>
              <a:gd name="connsiteY49" fmla="*/ 1143000 h 1371600"/>
              <a:gd name="connsiteX50" fmla="*/ 556260 w 1237036"/>
              <a:gd name="connsiteY50" fmla="*/ 1112520 h 1371600"/>
              <a:gd name="connsiteX51" fmla="*/ 541020 w 1237036"/>
              <a:gd name="connsiteY51" fmla="*/ 1089660 h 1371600"/>
              <a:gd name="connsiteX52" fmla="*/ 495300 w 1237036"/>
              <a:gd name="connsiteY52" fmla="*/ 1036320 h 1371600"/>
              <a:gd name="connsiteX53" fmla="*/ 472440 w 1237036"/>
              <a:gd name="connsiteY53" fmla="*/ 1005840 h 1371600"/>
              <a:gd name="connsiteX54" fmla="*/ 449580 w 1237036"/>
              <a:gd name="connsiteY54" fmla="*/ 982980 h 1371600"/>
              <a:gd name="connsiteX55" fmla="*/ 434340 w 1237036"/>
              <a:gd name="connsiteY55" fmla="*/ 960120 h 1371600"/>
              <a:gd name="connsiteX56" fmla="*/ 419100 w 1237036"/>
              <a:gd name="connsiteY56" fmla="*/ 929640 h 1371600"/>
              <a:gd name="connsiteX57" fmla="*/ 396240 w 1237036"/>
              <a:gd name="connsiteY57" fmla="*/ 914400 h 1371600"/>
              <a:gd name="connsiteX58" fmla="*/ 388620 w 1237036"/>
              <a:gd name="connsiteY58" fmla="*/ 891540 h 1371600"/>
              <a:gd name="connsiteX59" fmla="*/ 320040 w 1237036"/>
              <a:gd name="connsiteY59" fmla="*/ 914400 h 1371600"/>
              <a:gd name="connsiteX60" fmla="*/ 297180 w 1237036"/>
              <a:gd name="connsiteY60" fmla="*/ 922020 h 1371600"/>
              <a:gd name="connsiteX61" fmla="*/ 220980 w 1237036"/>
              <a:gd name="connsiteY61" fmla="*/ 891540 h 1371600"/>
              <a:gd name="connsiteX62" fmla="*/ 213360 w 1237036"/>
              <a:gd name="connsiteY62" fmla="*/ 861060 h 1371600"/>
              <a:gd name="connsiteX63" fmla="*/ 198120 w 1237036"/>
              <a:gd name="connsiteY63" fmla="*/ 784860 h 1371600"/>
              <a:gd name="connsiteX64" fmla="*/ 190500 w 1237036"/>
              <a:gd name="connsiteY64" fmla="*/ 678180 h 1371600"/>
              <a:gd name="connsiteX65" fmla="*/ 175260 w 1237036"/>
              <a:gd name="connsiteY65" fmla="*/ 624840 h 1371600"/>
              <a:gd name="connsiteX66" fmla="*/ 160020 w 1237036"/>
              <a:gd name="connsiteY66" fmla="*/ 601980 h 1371600"/>
              <a:gd name="connsiteX67" fmla="*/ 137160 w 1237036"/>
              <a:gd name="connsiteY67" fmla="*/ 563880 h 1371600"/>
              <a:gd name="connsiteX68" fmla="*/ 129540 w 1237036"/>
              <a:gd name="connsiteY68" fmla="*/ 502920 h 1371600"/>
              <a:gd name="connsiteX69" fmla="*/ 83820 w 1237036"/>
              <a:gd name="connsiteY69" fmla="*/ 464820 h 1371600"/>
              <a:gd name="connsiteX70" fmla="*/ 76200 w 1237036"/>
              <a:gd name="connsiteY70" fmla="*/ 434340 h 1371600"/>
              <a:gd name="connsiteX71" fmla="*/ 68580 w 1237036"/>
              <a:gd name="connsiteY71" fmla="*/ 411480 h 1371600"/>
              <a:gd name="connsiteX72" fmla="*/ 45720 w 1237036"/>
              <a:gd name="connsiteY72" fmla="*/ 236220 h 1371600"/>
              <a:gd name="connsiteX73" fmla="*/ 15240 w 1237036"/>
              <a:gd name="connsiteY73" fmla="*/ 190500 h 1371600"/>
              <a:gd name="connsiteX74" fmla="*/ 0 w 1237036"/>
              <a:gd name="connsiteY74" fmla="*/ 144780 h 1371600"/>
              <a:gd name="connsiteX75" fmla="*/ 22860 w 1237036"/>
              <a:gd name="connsiteY75" fmla="*/ 129540 h 1371600"/>
              <a:gd name="connsiteX76" fmla="*/ 205740 w 1237036"/>
              <a:gd name="connsiteY76" fmla="*/ 129540 h 1371600"/>
              <a:gd name="connsiteX77" fmla="*/ 228600 w 1237036"/>
              <a:gd name="connsiteY77" fmla="*/ 68580 h 1371600"/>
              <a:gd name="connsiteX78" fmla="*/ 205740 w 1237036"/>
              <a:gd name="connsiteY78" fmla="*/ 7620 h 1371600"/>
              <a:gd name="connsiteX0" fmla="*/ 205740 w 1237036"/>
              <a:gd name="connsiteY0" fmla="*/ 7620 h 1371600"/>
              <a:gd name="connsiteX1" fmla="*/ 289560 w 1237036"/>
              <a:gd name="connsiteY1" fmla="*/ 15240 h 1371600"/>
              <a:gd name="connsiteX2" fmla="*/ 312420 w 1237036"/>
              <a:gd name="connsiteY2" fmla="*/ 22860 h 1371600"/>
              <a:gd name="connsiteX3" fmla="*/ 434340 w 1237036"/>
              <a:gd name="connsiteY3" fmla="*/ 0 h 1371600"/>
              <a:gd name="connsiteX4" fmla="*/ 480060 w 1237036"/>
              <a:gd name="connsiteY4" fmla="*/ 30480 h 1371600"/>
              <a:gd name="connsiteX5" fmla="*/ 487680 w 1237036"/>
              <a:gd name="connsiteY5" fmla="*/ 68580 h 1371600"/>
              <a:gd name="connsiteX6" fmla="*/ 502920 w 1237036"/>
              <a:gd name="connsiteY6" fmla="*/ 91440 h 1371600"/>
              <a:gd name="connsiteX7" fmla="*/ 525780 w 1237036"/>
              <a:gd name="connsiteY7" fmla="*/ 175260 h 1371600"/>
              <a:gd name="connsiteX8" fmla="*/ 541020 w 1237036"/>
              <a:gd name="connsiteY8" fmla="*/ 213360 h 1371600"/>
              <a:gd name="connsiteX9" fmla="*/ 556260 w 1237036"/>
              <a:gd name="connsiteY9" fmla="*/ 236220 h 1371600"/>
              <a:gd name="connsiteX10" fmla="*/ 586740 w 1237036"/>
              <a:gd name="connsiteY10" fmla="*/ 281940 h 1371600"/>
              <a:gd name="connsiteX11" fmla="*/ 609600 w 1237036"/>
              <a:gd name="connsiteY11" fmla="*/ 259080 h 1371600"/>
              <a:gd name="connsiteX12" fmla="*/ 624840 w 1237036"/>
              <a:gd name="connsiteY12" fmla="*/ 236220 h 1371600"/>
              <a:gd name="connsiteX13" fmla="*/ 647700 w 1237036"/>
              <a:gd name="connsiteY13" fmla="*/ 228600 h 1371600"/>
              <a:gd name="connsiteX14" fmla="*/ 754380 w 1237036"/>
              <a:gd name="connsiteY14" fmla="*/ 236220 h 1371600"/>
              <a:gd name="connsiteX15" fmla="*/ 800100 w 1237036"/>
              <a:gd name="connsiteY15" fmla="*/ 251460 h 1371600"/>
              <a:gd name="connsiteX16" fmla="*/ 830580 w 1237036"/>
              <a:gd name="connsiteY16" fmla="*/ 259080 h 1371600"/>
              <a:gd name="connsiteX17" fmla="*/ 861060 w 1237036"/>
              <a:gd name="connsiteY17" fmla="*/ 274320 h 1371600"/>
              <a:gd name="connsiteX18" fmla="*/ 899160 w 1237036"/>
              <a:gd name="connsiteY18" fmla="*/ 281940 h 1371600"/>
              <a:gd name="connsiteX19" fmla="*/ 929640 w 1237036"/>
              <a:gd name="connsiteY19" fmla="*/ 289560 h 1371600"/>
              <a:gd name="connsiteX20" fmla="*/ 975360 w 1237036"/>
              <a:gd name="connsiteY20" fmla="*/ 304800 h 1371600"/>
              <a:gd name="connsiteX21" fmla="*/ 1021080 w 1237036"/>
              <a:gd name="connsiteY21" fmla="*/ 320040 h 1371600"/>
              <a:gd name="connsiteX22" fmla="*/ 1043940 w 1237036"/>
              <a:gd name="connsiteY22" fmla="*/ 327660 h 1371600"/>
              <a:gd name="connsiteX23" fmla="*/ 1066800 w 1237036"/>
              <a:gd name="connsiteY23" fmla="*/ 335280 h 1371600"/>
              <a:gd name="connsiteX24" fmla="*/ 1104900 w 1237036"/>
              <a:gd name="connsiteY24" fmla="*/ 342900 h 1371600"/>
              <a:gd name="connsiteX25" fmla="*/ 1150620 w 1237036"/>
              <a:gd name="connsiteY25" fmla="*/ 358140 h 1371600"/>
              <a:gd name="connsiteX26" fmla="*/ 1181100 w 1237036"/>
              <a:gd name="connsiteY26" fmla="*/ 365760 h 1371600"/>
              <a:gd name="connsiteX27" fmla="*/ 1233488 w 1237036"/>
              <a:gd name="connsiteY27" fmla="*/ 418148 h 1371600"/>
              <a:gd name="connsiteX28" fmla="*/ 1058228 w 1237036"/>
              <a:gd name="connsiteY28" fmla="*/ 552450 h 1371600"/>
              <a:gd name="connsiteX29" fmla="*/ 997268 w 1237036"/>
              <a:gd name="connsiteY29" fmla="*/ 707707 h 1371600"/>
              <a:gd name="connsiteX30" fmla="*/ 944880 w 1237036"/>
              <a:gd name="connsiteY30" fmla="*/ 784860 h 1371600"/>
              <a:gd name="connsiteX31" fmla="*/ 929640 w 1237036"/>
              <a:gd name="connsiteY31" fmla="*/ 845820 h 1371600"/>
              <a:gd name="connsiteX32" fmla="*/ 922020 w 1237036"/>
              <a:gd name="connsiteY32" fmla="*/ 891540 h 1371600"/>
              <a:gd name="connsiteX33" fmla="*/ 914400 w 1237036"/>
              <a:gd name="connsiteY33" fmla="*/ 952500 h 1371600"/>
              <a:gd name="connsiteX34" fmla="*/ 899160 w 1237036"/>
              <a:gd name="connsiteY34" fmla="*/ 1013460 h 1371600"/>
              <a:gd name="connsiteX35" fmla="*/ 891540 w 1237036"/>
              <a:gd name="connsiteY35" fmla="*/ 1089660 h 1371600"/>
              <a:gd name="connsiteX36" fmla="*/ 883920 w 1237036"/>
              <a:gd name="connsiteY36" fmla="*/ 1120140 h 1371600"/>
              <a:gd name="connsiteX37" fmla="*/ 868680 w 1237036"/>
              <a:gd name="connsiteY37" fmla="*/ 1203960 h 1371600"/>
              <a:gd name="connsiteX38" fmla="*/ 861060 w 1237036"/>
              <a:gd name="connsiteY38" fmla="*/ 1341120 h 1371600"/>
              <a:gd name="connsiteX39" fmla="*/ 830580 w 1237036"/>
              <a:gd name="connsiteY39" fmla="*/ 1356360 h 1371600"/>
              <a:gd name="connsiteX40" fmla="*/ 769620 w 1237036"/>
              <a:gd name="connsiteY40" fmla="*/ 1371600 h 1371600"/>
              <a:gd name="connsiteX41" fmla="*/ 678180 w 1237036"/>
              <a:gd name="connsiteY41" fmla="*/ 1341120 h 1371600"/>
              <a:gd name="connsiteX42" fmla="*/ 662940 w 1237036"/>
              <a:gd name="connsiteY42" fmla="*/ 1318260 h 1371600"/>
              <a:gd name="connsiteX43" fmla="*/ 647700 w 1237036"/>
              <a:gd name="connsiteY43" fmla="*/ 1257300 h 1371600"/>
              <a:gd name="connsiteX44" fmla="*/ 640080 w 1237036"/>
              <a:gd name="connsiteY44" fmla="*/ 1234440 h 1371600"/>
              <a:gd name="connsiteX45" fmla="*/ 624840 w 1237036"/>
              <a:gd name="connsiteY45" fmla="*/ 1211580 h 1371600"/>
              <a:gd name="connsiteX46" fmla="*/ 617220 w 1237036"/>
              <a:gd name="connsiteY46" fmla="*/ 1188720 h 1371600"/>
              <a:gd name="connsiteX47" fmla="*/ 594360 w 1237036"/>
              <a:gd name="connsiteY47" fmla="*/ 1165860 h 1371600"/>
              <a:gd name="connsiteX48" fmla="*/ 579120 w 1237036"/>
              <a:gd name="connsiteY48" fmla="*/ 1143000 h 1371600"/>
              <a:gd name="connsiteX49" fmla="*/ 556260 w 1237036"/>
              <a:gd name="connsiteY49" fmla="*/ 1112520 h 1371600"/>
              <a:gd name="connsiteX50" fmla="*/ 541020 w 1237036"/>
              <a:gd name="connsiteY50" fmla="*/ 1089660 h 1371600"/>
              <a:gd name="connsiteX51" fmla="*/ 495300 w 1237036"/>
              <a:gd name="connsiteY51" fmla="*/ 1036320 h 1371600"/>
              <a:gd name="connsiteX52" fmla="*/ 472440 w 1237036"/>
              <a:gd name="connsiteY52" fmla="*/ 1005840 h 1371600"/>
              <a:gd name="connsiteX53" fmla="*/ 449580 w 1237036"/>
              <a:gd name="connsiteY53" fmla="*/ 982980 h 1371600"/>
              <a:gd name="connsiteX54" fmla="*/ 434340 w 1237036"/>
              <a:gd name="connsiteY54" fmla="*/ 960120 h 1371600"/>
              <a:gd name="connsiteX55" fmla="*/ 419100 w 1237036"/>
              <a:gd name="connsiteY55" fmla="*/ 929640 h 1371600"/>
              <a:gd name="connsiteX56" fmla="*/ 396240 w 1237036"/>
              <a:gd name="connsiteY56" fmla="*/ 914400 h 1371600"/>
              <a:gd name="connsiteX57" fmla="*/ 388620 w 1237036"/>
              <a:gd name="connsiteY57" fmla="*/ 891540 h 1371600"/>
              <a:gd name="connsiteX58" fmla="*/ 320040 w 1237036"/>
              <a:gd name="connsiteY58" fmla="*/ 914400 h 1371600"/>
              <a:gd name="connsiteX59" fmla="*/ 297180 w 1237036"/>
              <a:gd name="connsiteY59" fmla="*/ 922020 h 1371600"/>
              <a:gd name="connsiteX60" fmla="*/ 220980 w 1237036"/>
              <a:gd name="connsiteY60" fmla="*/ 891540 h 1371600"/>
              <a:gd name="connsiteX61" fmla="*/ 213360 w 1237036"/>
              <a:gd name="connsiteY61" fmla="*/ 861060 h 1371600"/>
              <a:gd name="connsiteX62" fmla="*/ 198120 w 1237036"/>
              <a:gd name="connsiteY62" fmla="*/ 784860 h 1371600"/>
              <a:gd name="connsiteX63" fmla="*/ 190500 w 1237036"/>
              <a:gd name="connsiteY63" fmla="*/ 678180 h 1371600"/>
              <a:gd name="connsiteX64" fmla="*/ 175260 w 1237036"/>
              <a:gd name="connsiteY64" fmla="*/ 624840 h 1371600"/>
              <a:gd name="connsiteX65" fmla="*/ 160020 w 1237036"/>
              <a:gd name="connsiteY65" fmla="*/ 601980 h 1371600"/>
              <a:gd name="connsiteX66" fmla="*/ 137160 w 1237036"/>
              <a:gd name="connsiteY66" fmla="*/ 563880 h 1371600"/>
              <a:gd name="connsiteX67" fmla="*/ 129540 w 1237036"/>
              <a:gd name="connsiteY67" fmla="*/ 502920 h 1371600"/>
              <a:gd name="connsiteX68" fmla="*/ 83820 w 1237036"/>
              <a:gd name="connsiteY68" fmla="*/ 464820 h 1371600"/>
              <a:gd name="connsiteX69" fmla="*/ 76200 w 1237036"/>
              <a:gd name="connsiteY69" fmla="*/ 434340 h 1371600"/>
              <a:gd name="connsiteX70" fmla="*/ 68580 w 1237036"/>
              <a:gd name="connsiteY70" fmla="*/ 411480 h 1371600"/>
              <a:gd name="connsiteX71" fmla="*/ 45720 w 1237036"/>
              <a:gd name="connsiteY71" fmla="*/ 236220 h 1371600"/>
              <a:gd name="connsiteX72" fmla="*/ 15240 w 1237036"/>
              <a:gd name="connsiteY72" fmla="*/ 190500 h 1371600"/>
              <a:gd name="connsiteX73" fmla="*/ 0 w 1237036"/>
              <a:gd name="connsiteY73" fmla="*/ 144780 h 1371600"/>
              <a:gd name="connsiteX74" fmla="*/ 22860 w 1237036"/>
              <a:gd name="connsiteY74" fmla="*/ 129540 h 1371600"/>
              <a:gd name="connsiteX75" fmla="*/ 205740 w 1237036"/>
              <a:gd name="connsiteY75" fmla="*/ 129540 h 1371600"/>
              <a:gd name="connsiteX76" fmla="*/ 228600 w 1237036"/>
              <a:gd name="connsiteY76" fmla="*/ 68580 h 1371600"/>
              <a:gd name="connsiteX77" fmla="*/ 205740 w 1237036"/>
              <a:gd name="connsiteY77" fmla="*/ 7620 h 1371600"/>
              <a:gd name="connsiteX0" fmla="*/ 205740 w 1237036"/>
              <a:gd name="connsiteY0" fmla="*/ 7620 h 1371600"/>
              <a:gd name="connsiteX1" fmla="*/ 289560 w 1237036"/>
              <a:gd name="connsiteY1" fmla="*/ 15240 h 1371600"/>
              <a:gd name="connsiteX2" fmla="*/ 312420 w 1237036"/>
              <a:gd name="connsiteY2" fmla="*/ 22860 h 1371600"/>
              <a:gd name="connsiteX3" fmla="*/ 434340 w 1237036"/>
              <a:gd name="connsiteY3" fmla="*/ 0 h 1371600"/>
              <a:gd name="connsiteX4" fmla="*/ 480060 w 1237036"/>
              <a:gd name="connsiteY4" fmla="*/ 30480 h 1371600"/>
              <a:gd name="connsiteX5" fmla="*/ 487680 w 1237036"/>
              <a:gd name="connsiteY5" fmla="*/ 68580 h 1371600"/>
              <a:gd name="connsiteX6" fmla="*/ 502920 w 1237036"/>
              <a:gd name="connsiteY6" fmla="*/ 91440 h 1371600"/>
              <a:gd name="connsiteX7" fmla="*/ 525780 w 1237036"/>
              <a:gd name="connsiteY7" fmla="*/ 175260 h 1371600"/>
              <a:gd name="connsiteX8" fmla="*/ 541020 w 1237036"/>
              <a:gd name="connsiteY8" fmla="*/ 213360 h 1371600"/>
              <a:gd name="connsiteX9" fmla="*/ 556260 w 1237036"/>
              <a:gd name="connsiteY9" fmla="*/ 236220 h 1371600"/>
              <a:gd name="connsiteX10" fmla="*/ 586740 w 1237036"/>
              <a:gd name="connsiteY10" fmla="*/ 281940 h 1371600"/>
              <a:gd name="connsiteX11" fmla="*/ 609600 w 1237036"/>
              <a:gd name="connsiteY11" fmla="*/ 259080 h 1371600"/>
              <a:gd name="connsiteX12" fmla="*/ 624840 w 1237036"/>
              <a:gd name="connsiteY12" fmla="*/ 236220 h 1371600"/>
              <a:gd name="connsiteX13" fmla="*/ 647700 w 1237036"/>
              <a:gd name="connsiteY13" fmla="*/ 228600 h 1371600"/>
              <a:gd name="connsiteX14" fmla="*/ 754380 w 1237036"/>
              <a:gd name="connsiteY14" fmla="*/ 236220 h 1371600"/>
              <a:gd name="connsiteX15" fmla="*/ 800100 w 1237036"/>
              <a:gd name="connsiteY15" fmla="*/ 251460 h 1371600"/>
              <a:gd name="connsiteX16" fmla="*/ 830580 w 1237036"/>
              <a:gd name="connsiteY16" fmla="*/ 259080 h 1371600"/>
              <a:gd name="connsiteX17" fmla="*/ 861060 w 1237036"/>
              <a:gd name="connsiteY17" fmla="*/ 274320 h 1371600"/>
              <a:gd name="connsiteX18" fmla="*/ 899160 w 1237036"/>
              <a:gd name="connsiteY18" fmla="*/ 281940 h 1371600"/>
              <a:gd name="connsiteX19" fmla="*/ 929640 w 1237036"/>
              <a:gd name="connsiteY19" fmla="*/ 289560 h 1371600"/>
              <a:gd name="connsiteX20" fmla="*/ 975360 w 1237036"/>
              <a:gd name="connsiteY20" fmla="*/ 304800 h 1371600"/>
              <a:gd name="connsiteX21" fmla="*/ 1021080 w 1237036"/>
              <a:gd name="connsiteY21" fmla="*/ 320040 h 1371600"/>
              <a:gd name="connsiteX22" fmla="*/ 1043940 w 1237036"/>
              <a:gd name="connsiteY22" fmla="*/ 327660 h 1371600"/>
              <a:gd name="connsiteX23" fmla="*/ 1066800 w 1237036"/>
              <a:gd name="connsiteY23" fmla="*/ 335280 h 1371600"/>
              <a:gd name="connsiteX24" fmla="*/ 1104900 w 1237036"/>
              <a:gd name="connsiteY24" fmla="*/ 342900 h 1371600"/>
              <a:gd name="connsiteX25" fmla="*/ 1150620 w 1237036"/>
              <a:gd name="connsiteY25" fmla="*/ 358140 h 1371600"/>
              <a:gd name="connsiteX26" fmla="*/ 1181100 w 1237036"/>
              <a:gd name="connsiteY26" fmla="*/ 365760 h 1371600"/>
              <a:gd name="connsiteX27" fmla="*/ 1233488 w 1237036"/>
              <a:gd name="connsiteY27" fmla="*/ 418148 h 1371600"/>
              <a:gd name="connsiteX28" fmla="*/ 1058228 w 1237036"/>
              <a:gd name="connsiteY28" fmla="*/ 552450 h 1371600"/>
              <a:gd name="connsiteX29" fmla="*/ 997268 w 1237036"/>
              <a:gd name="connsiteY29" fmla="*/ 707707 h 1371600"/>
              <a:gd name="connsiteX30" fmla="*/ 929640 w 1237036"/>
              <a:gd name="connsiteY30" fmla="*/ 845820 h 1371600"/>
              <a:gd name="connsiteX31" fmla="*/ 922020 w 1237036"/>
              <a:gd name="connsiteY31" fmla="*/ 891540 h 1371600"/>
              <a:gd name="connsiteX32" fmla="*/ 914400 w 1237036"/>
              <a:gd name="connsiteY32" fmla="*/ 952500 h 1371600"/>
              <a:gd name="connsiteX33" fmla="*/ 899160 w 1237036"/>
              <a:gd name="connsiteY33" fmla="*/ 1013460 h 1371600"/>
              <a:gd name="connsiteX34" fmla="*/ 891540 w 1237036"/>
              <a:gd name="connsiteY34" fmla="*/ 1089660 h 1371600"/>
              <a:gd name="connsiteX35" fmla="*/ 883920 w 1237036"/>
              <a:gd name="connsiteY35" fmla="*/ 1120140 h 1371600"/>
              <a:gd name="connsiteX36" fmla="*/ 868680 w 1237036"/>
              <a:gd name="connsiteY36" fmla="*/ 1203960 h 1371600"/>
              <a:gd name="connsiteX37" fmla="*/ 861060 w 1237036"/>
              <a:gd name="connsiteY37" fmla="*/ 1341120 h 1371600"/>
              <a:gd name="connsiteX38" fmla="*/ 830580 w 1237036"/>
              <a:gd name="connsiteY38" fmla="*/ 1356360 h 1371600"/>
              <a:gd name="connsiteX39" fmla="*/ 769620 w 1237036"/>
              <a:gd name="connsiteY39" fmla="*/ 1371600 h 1371600"/>
              <a:gd name="connsiteX40" fmla="*/ 678180 w 1237036"/>
              <a:gd name="connsiteY40" fmla="*/ 1341120 h 1371600"/>
              <a:gd name="connsiteX41" fmla="*/ 662940 w 1237036"/>
              <a:gd name="connsiteY41" fmla="*/ 1318260 h 1371600"/>
              <a:gd name="connsiteX42" fmla="*/ 647700 w 1237036"/>
              <a:gd name="connsiteY42" fmla="*/ 1257300 h 1371600"/>
              <a:gd name="connsiteX43" fmla="*/ 640080 w 1237036"/>
              <a:gd name="connsiteY43" fmla="*/ 1234440 h 1371600"/>
              <a:gd name="connsiteX44" fmla="*/ 624840 w 1237036"/>
              <a:gd name="connsiteY44" fmla="*/ 1211580 h 1371600"/>
              <a:gd name="connsiteX45" fmla="*/ 617220 w 1237036"/>
              <a:gd name="connsiteY45" fmla="*/ 1188720 h 1371600"/>
              <a:gd name="connsiteX46" fmla="*/ 594360 w 1237036"/>
              <a:gd name="connsiteY46" fmla="*/ 1165860 h 1371600"/>
              <a:gd name="connsiteX47" fmla="*/ 579120 w 1237036"/>
              <a:gd name="connsiteY47" fmla="*/ 1143000 h 1371600"/>
              <a:gd name="connsiteX48" fmla="*/ 556260 w 1237036"/>
              <a:gd name="connsiteY48" fmla="*/ 1112520 h 1371600"/>
              <a:gd name="connsiteX49" fmla="*/ 541020 w 1237036"/>
              <a:gd name="connsiteY49" fmla="*/ 1089660 h 1371600"/>
              <a:gd name="connsiteX50" fmla="*/ 495300 w 1237036"/>
              <a:gd name="connsiteY50" fmla="*/ 1036320 h 1371600"/>
              <a:gd name="connsiteX51" fmla="*/ 472440 w 1237036"/>
              <a:gd name="connsiteY51" fmla="*/ 1005840 h 1371600"/>
              <a:gd name="connsiteX52" fmla="*/ 449580 w 1237036"/>
              <a:gd name="connsiteY52" fmla="*/ 982980 h 1371600"/>
              <a:gd name="connsiteX53" fmla="*/ 434340 w 1237036"/>
              <a:gd name="connsiteY53" fmla="*/ 960120 h 1371600"/>
              <a:gd name="connsiteX54" fmla="*/ 419100 w 1237036"/>
              <a:gd name="connsiteY54" fmla="*/ 929640 h 1371600"/>
              <a:gd name="connsiteX55" fmla="*/ 396240 w 1237036"/>
              <a:gd name="connsiteY55" fmla="*/ 914400 h 1371600"/>
              <a:gd name="connsiteX56" fmla="*/ 388620 w 1237036"/>
              <a:gd name="connsiteY56" fmla="*/ 891540 h 1371600"/>
              <a:gd name="connsiteX57" fmla="*/ 320040 w 1237036"/>
              <a:gd name="connsiteY57" fmla="*/ 914400 h 1371600"/>
              <a:gd name="connsiteX58" fmla="*/ 297180 w 1237036"/>
              <a:gd name="connsiteY58" fmla="*/ 922020 h 1371600"/>
              <a:gd name="connsiteX59" fmla="*/ 220980 w 1237036"/>
              <a:gd name="connsiteY59" fmla="*/ 891540 h 1371600"/>
              <a:gd name="connsiteX60" fmla="*/ 213360 w 1237036"/>
              <a:gd name="connsiteY60" fmla="*/ 861060 h 1371600"/>
              <a:gd name="connsiteX61" fmla="*/ 198120 w 1237036"/>
              <a:gd name="connsiteY61" fmla="*/ 784860 h 1371600"/>
              <a:gd name="connsiteX62" fmla="*/ 190500 w 1237036"/>
              <a:gd name="connsiteY62" fmla="*/ 678180 h 1371600"/>
              <a:gd name="connsiteX63" fmla="*/ 175260 w 1237036"/>
              <a:gd name="connsiteY63" fmla="*/ 624840 h 1371600"/>
              <a:gd name="connsiteX64" fmla="*/ 160020 w 1237036"/>
              <a:gd name="connsiteY64" fmla="*/ 601980 h 1371600"/>
              <a:gd name="connsiteX65" fmla="*/ 137160 w 1237036"/>
              <a:gd name="connsiteY65" fmla="*/ 563880 h 1371600"/>
              <a:gd name="connsiteX66" fmla="*/ 129540 w 1237036"/>
              <a:gd name="connsiteY66" fmla="*/ 502920 h 1371600"/>
              <a:gd name="connsiteX67" fmla="*/ 83820 w 1237036"/>
              <a:gd name="connsiteY67" fmla="*/ 464820 h 1371600"/>
              <a:gd name="connsiteX68" fmla="*/ 76200 w 1237036"/>
              <a:gd name="connsiteY68" fmla="*/ 434340 h 1371600"/>
              <a:gd name="connsiteX69" fmla="*/ 68580 w 1237036"/>
              <a:gd name="connsiteY69" fmla="*/ 411480 h 1371600"/>
              <a:gd name="connsiteX70" fmla="*/ 45720 w 1237036"/>
              <a:gd name="connsiteY70" fmla="*/ 236220 h 1371600"/>
              <a:gd name="connsiteX71" fmla="*/ 15240 w 1237036"/>
              <a:gd name="connsiteY71" fmla="*/ 190500 h 1371600"/>
              <a:gd name="connsiteX72" fmla="*/ 0 w 1237036"/>
              <a:gd name="connsiteY72" fmla="*/ 144780 h 1371600"/>
              <a:gd name="connsiteX73" fmla="*/ 22860 w 1237036"/>
              <a:gd name="connsiteY73" fmla="*/ 129540 h 1371600"/>
              <a:gd name="connsiteX74" fmla="*/ 205740 w 1237036"/>
              <a:gd name="connsiteY74" fmla="*/ 129540 h 1371600"/>
              <a:gd name="connsiteX75" fmla="*/ 228600 w 1237036"/>
              <a:gd name="connsiteY75" fmla="*/ 68580 h 1371600"/>
              <a:gd name="connsiteX76" fmla="*/ 205740 w 1237036"/>
              <a:gd name="connsiteY76" fmla="*/ 7620 h 1371600"/>
              <a:gd name="connsiteX0" fmla="*/ 205740 w 1237036"/>
              <a:gd name="connsiteY0" fmla="*/ 7620 h 1371600"/>
              <a:gd name="connsiteX1" fmla="*/ 289560 w 1237036"/>
              <a:gd name="connsiteY1" fmla="*/ 15240 h 1371600"/>
              <a:gd name="connsiteX2" fmla="*/ 312420 w 1237036"/>
              <a:gd name="connsiteY2" fmla="*/ 22860 h 1371600"/>
              <a:gd name="connsiteX3" fmla="*/ 434340 w 1237036"/>
              <a:gd name="connsiteY3" fmla="*/ 0 h 1371600"/>
              <a:gd name="connsiteX4" fmla="*/ 480060 w 1237036"/>
              <a:gd name="connsiteY4" fmla="*/ 30480 h 1371600"/>
              <a:gd name="connsiteX5" fmla="*/ 487680 w 1237036"/>
              <a:gd name="connsiteY5" fmla="*/ 68580 h 1371600"/>
              <a:gd name="connsiteX6" fmla="*/ 502920 w 1237036"/>
              <a:gd name="connsiteY6" fmla="*/ 91440 h 1371600"/>
              <a:gd name="connsiteX7" fmla="*/ 525780 w 1237036"/>
              <a:gd name="connsiteY7" fmla="*/ 175260 h 1371600"/>
              <a:gd name="connsiteX8" fmla="*/ 541020 w 1237036"/>
              <a:gd name="connsiteY8" fmla="*/ 213360 h 1371600"/>
              <a:gd name="connsiteX9" fmla="*/ 556260 w 1237036"/>
              <a:gd name="connsiteY9" fmla="*/ 236220 h 1371600"/>
              <a:gd name="connsiteX10" fmla="*/ 586740 w 1237036"/>
              <a:gd name="connsiteY10" fmla="*/ 281940 h 1371600"/>
              <a:gd name="connsiteX11" fmla="*/ 609600 w 1237036"/>
              <a:gd name="connsiteY11" fmla="*/ 259080 h 1371600"/>
              <a:gd name="connsiteX12" fmla="*/ 624840 w 1237036"/>
              <a:gd name="connsiteY12" fmla="*/ 236220 h 1371600"/>
              <a:gd name="connsiteX13" fmla="*/ 647700 w 1237036"/>
              <a:gd name="connsiteY13" fmla="*/ 228600 h 1371600"/>
              <a:gd name="connsiteX14" fmla="*/ 754380 w 1237036"/>
              <a:gd name="connsiteY14" fmla="*/ 236220 h 1371600"/>
              <a:gd name="connsiteX15" fmla="*/ 800100 w 1237036"/>
              <a:gd name="connsiteY15" fmla="*/ 251460 h 1371600"/>
              <a:gd name="connsiteX16" fmla="*/ 830580 w 1237036"/>
              <a:gd name="connsiteY16" fmla="*/ 259080 h 1371600"/>
              <a:gd name="connsiteX17" fmla="*/ 861060 w 1237036"/>
              <a:gd name="connsiteY17" fmla="*/ 274320 h 1371600"/>
              <a:gd name="connsiteX18" fmla="*/ 899160 w 1237036"/>
              <a:gd name="connsiteY18" fmla="*/ 281940 h 1371600"/>
              <a:gd name="connsiteX19" fmla="*/ 929640 w 1237036"/>
              <a:gd name="connsiteY19" fmla="*/ 289560 h 1371600"/>
              <a:gd name="connsiteX20" fmla="*/ 975360 w 1237036"/>
              <a:gd name="connsiteY20" fmla="*/ 304800 h 1371600"/>
              <a:gd name="connsiteX21" fmla="*/ 1021080 w 1237036"/>
              <a:gd name="connsiteY21" fmla="*/ 320040 h 1371600"/>
              <a:gd name="connsiteX22" fmla="*/ 1043940 w 1237036"/>
              <a:gd name="connsiteY22" fmla="*/ 327660 h 1371600"/>
              <a:gd name="connsiteX23" fmla="*/ 1066800 w 1237036"/>
              <a:gd name="connsiteY23" fmla="*/ 335280 h 1371600"/>
              <a:gd name="connsiteX24" fmla="*/ 1104900 w 1237036"/>
              <a:gd name="connsiteY24" fmla="*/ 342900 h 1371600"/>
              <a:gd name="connsiteX25" fmla="*/ 1150620 w 1237036"/>
              <a:gd name="connsiteY25" fmla="*/ 358140 h 1371600"/>
              <a:gd name="connsiteX26" fmla="*/ 1181100 w 1237036"/>
              <a:gd name="connsiteY26" fmla="*/ 365760 h 1371600"/>
              <a:gd name="connsiteX27" fmla="*/ 1233488 w 1237036"/>
              <a:gd name="connsiteY27" fmla="*/ 418148 h 1371600"/>
              <a:gd name="connsiteX28" fmla="*/ 1058228 w 1237036"/>
              <a:gd name="connsiteY28" fmla="*/ 552450 h 1371600"/>
              <a:gd name="connsiteX29" fmla="*/ 997268 w 1237036"/>
              <a:gd name="connsiteY29" fmla="*/ 707707 h 1371600"/>
              <a:gd name="connsiteX30" fmla="*/ 929640 w 1237036"/>
              <a:gd name="connsiteY30" fmla="*/ 845820 h 1371600"/>
              <a:gd name="connsiteX31" fmla="*/ 922020 w 1237036"/>
              <a:gd name="connsiteY31" fmla="*/ 891540 h 1371600"/>
              <a:gd name="connsiteX32" fmla="*/ 914400 w 1237036"/>
              <a:gd name="connsiteY32" fmla="*/ 952500 h 1371600"/>
              <a:gd name="connsiteX33" fmla="*/ 899160 w 1237036"/>
              <a:gd name="connsiteY33" fmla="*/ 1013460 h 1371600"/>
              <a:gd name="connsiteX34" fmla="*/ 891540 w 1237036"/>
              <a:gd name="connsiteY34" fmla="*/ 1089660 h 1371600"/>
              <a:gd name="connsiteX35" fmla="*/ 883920 w 1237036"/>
              <a:gd name="connsiteY35" fmla="*/ 1120140 h 1371600"/>
              <a:gd name="connsiteX36" fmla="*/ 897255 w 1237036"/>
              <a:gd name="connsiteY36" fmla="*/ 1275397 h 1371600"/>
              <a:gd name="connsiteX37" fmla="*/ 861060 w 1237036"/>
              <a:gd name="connsiteY37" fmla="*/ 1341120 h 1371600"/>
              <a:gd name="connsiteX38" fmla="*/ 830580 w 1237036"/>
              <a:gd name="connsiteY38" fmla="*/ 1356360 h 1371600"/>
              <a:gd name="connsiteX39" fmla="*/ 769620 w 1237036"/>
              <a:gd name="connsiteY39" fmla="*/ 1371600 h 1371600"/>
              <a:gd name="connsiteX40" fmla="*/ 678180 w 1237036"/>
              <a:gd name="connsiteY40" fmla="*/ 1341120 h 1371600"/>
              <a:gd name="connsiteX41" fmla="*/ 662940 w 1237036"/>
              <a:gd name="connsiteY41" fmla="*/ 1318260 h 1371600"/>
              <a:gd name="connsiteX42" fmla="*/ 647700 w 1237036"/>
              <a:gd name="connsiteY42" fmla="*/ 1257300 h 1371600"/>
              <a:gd name="connsiteX43" fmla="*/ 640080 w 1237036"/>
              <a:gd name="connsiteY43" fmla="*/ 1234440 h 1371600"/>
              <a:gd name="connsiteX44" fmla="*/ 624840 w 1237036"/>
              <a:gd name="connsiteY44" fmla="*/ 1211580 h 1371600"/>
              <a:gd name="connsiteX45" fmla="*/ 617220 w 1237036"/>
              <a:gd name="connsiteY45" fmla="*/ 1188720 h 1371600"/>
              <a:gd name="connsiteX46" fmla="*/ 594360 w 1237036"/>
              <a:gd name="connsiteY46" fmla="*/ 1165860 h 1371600"/>
              <a:gd name="connsiteX47" fmla="*/ 579120 w 1237036"/>
              <a:gd name="connsiteY47" fmla="*/ 1143000 h 1371600"/>
              <a:gd name="connsiteX48" fmla="*/ 556260 w 1237036"/>
              <a:gd name="connsiteY48" fmla="*/ 1112520 h 1371600"/>
              <a:gd name="connsiteX49" fmla="*/ 541020 w 1237036"/>
              <a:gd name="connsiteY49" fmla="*/ 1089660 h 1371600"/>
              <a:gd name="connsiteX50" fmla="*/ 495300 w 1237036"/>
              <a:gd name="connsiteY50" fmla="*/ 1036320 h 1371600"/>
              <a:gd name="connsiteX51" fmla="*/ 472440 w 1237036"/>
              <a:gd name="connsiteY51" fmla="*/ 1005840 h 1371600"/>
              <a:gd name="connsiteX52" fmla="*/ 449580 w 1237036"/>
              <a:gd name="connsiteY52" fmla="*/ 982980 h 1371600"/>
              <a:gd name="connsiteX53" fmla="*/ 434340 w 1237036"/>
              <a:gd name="connsiteY53" fmla="*/ 960120 h 1371600"/>
              <a:gd name="connsiteX54" fmla="*/ 419100 w 1237036"/>
              <a:gd name="connsiteY54" fmla="*/ 929640 h 1371600"/>
              <a:gd name="connsiteX55" fmla="*/ 396240 w 1237036"/>
              <a:gd name="connsiteY55" fmla="*/ 914400 h 1371600"/>
              <a:gd name="connsiteX56" fmla="*/ 388620 w 1237036"/>
              <a:gd name="connsiteY56" fmla="*/ 891540 h 1371600"/>
              <a:gd name="connsiteX57" fmla="*/ 320040 w 1237036"/>
              <a:gd name="connsiteY57" fmla="*/ 914400 h 1371600"/>
              <a:gd name="connsiteX58" fmla="*/ 297180 w 1237036"/>
              <a:gd name="connsiteY58" fmla="*/ 922020 h 1371600"/>
              <a:gd name="connsiteX59" fmla="*/ 220980 w 1237036"/>
              <a:gd name="connsiteY59" fmla="*/ 891540 h 1371600"/>
              <a:gd name="connsiteX60" fmla="*/ 213360 w 1237036"/>
              <a:gd name="connsiteY60" fmla="*/ 861060 h 1371600"/>
              <a:gd name="connsiteX61" fmla="*/ 198120 w 1237036"/>
              <a:gd name="connsiteY61" fmla="*/ 784860 h 1371600"/>
              <a:gd name="connsiteX62" fmla="*/ 190500 w 1237036"/>
              <a:gd name="connsiteY62" fmla="*/ 678180 h 1371600"/>
              <a:gd name="connsiteX63" fmla="*/ 175260 w 1237036"/>
              <a:gd name="connsiteY63" fmla="*/ 624840 h 1371600"/>
              <a:gd name="connsiteX64" fmla="*/ 160020 w 1237036"/>
              <a:gd name="connsiteY64" fmla="*/ 601980 h 1371600"/>
              <a:gd name="connsiteX65" fmla="*/ 137160 w 1237036"/>
              <a:gd name="connsiteY65" fmla="*/ 563880 h 1371600"/>
              <a:gd name="connsiteX66" fmla="*/ 129540 w 1237036"/>
              <a:gd name="connsiteY66" fmla="*/ 502920 h 1371600"/>
              <a:gd name="connsiteX67" fmla="*/ 83820 w 1237036"/>
              <a:gd name="connsiteY67" fmla="*/ 464820 h 1371600"/>
              <a:gd name="connsiteX68" fmla="*/ 76200 w 1237036"/>
              <a:gd name="connsiteY68" fmla="*/ 434340 h 1371600"/>
              <a:gd name="connsiteX69" fmla="*/ 68580 w 1237036"/>
              <a:gd name="connsiteY69" fmla="*/ 411480 h 1371600"/>
              <a:gd name="connsiteX70" fmla="*/ 45720 w 1237036"/>
              <a:gd name="connsiteY70" fmla="*/ 236220 h 1371600"/>
              <a:gd name="connsiteX71" fmla="*/ 15240 w 1237036"/>
              <a:gd name="connsiteY71" fmla="*/ 190500 h 1371600"/>
              <a:gd name="connsiteX72" fmla="*/ 0 w 1237036"/>
              <a:gd name="connsiteY72" fmla="*/ 144780 h 1371600"/>
              <a:gd name="connsiteX73" fmla="*/ 22860 w 1237036"/>
              <a:gd name="connsiteY73" fmla="*/ 129540 h 1371600"/>
              <a:gd name="connsiteX74" fmla="*/ 205740 w 1237036"/>
              <a:gd name="connsiteY74" fmla="*/ 129540 h 1371600"/>
              <a:gd name="connsiteX75" fmla="*/ 228600 w 1237036"/>
              <a:gd name="connsiteY75" fmla="*/ 68580 h 1371600"/>
              <a:gd name="connsiteX76" fmla="*/ 205740 w 1237036"/>
              <a:gd name="connsiteY76" fmla="*/ 7620 h 1371600"/>
              <a:gd name="connsiteX0" fmla="*/ 209719 w 1241015"/>
              <a:gd name="connsiteY0" fmla="*/ 7620 h 1371600"/>
              <a:gd name="connsiteX1" fmla="*/ 293539 w 1241015"/>
              <a:gd name="connsiteY1" fmla="*/ 15240 h 1371600"/>
              <a:gd name="connsiteX2" fmla="*/ 316399 w 1241015"/>
              <a:gd name="connsiteY2" fmla="*/ 22860 h 1371600"/>
              <a:gd name="connsiteX3" fmla="*/ 438319 w 1241015"/>
              <a:gd name="connsiteY3" fmla="*/ 0 h 1371600"/>
              <a:gd name="connsiteX4" fmla="*/ 484039 w 1241015"/>
              <a:gd name="connsiteY4" fmla="*/ 30480 h 1371600"/>
              <a:gd name="connsiteX5" fmla="*/ 491659 w 1241015"/>
              <a:gd name="connsiteY5" fmla="*/ 68580 h 1371600"/>
              <a:gd name="connsiteX6" fmla="*/ 506899 w 1241015"/>
              <a:gd name="connsiteY6" fmla="*/ 91440 h 1371600"/>
              <a:gd name="connsiteX7" fmla="*/ 529759 w 1241015"/>
              <a:gd name="connsiteY7" fmla="*/ 175260 h 1371600"/>
              <a:gd name="connsiteX8" fmla="*/ 544999 w 1241015"/>
              <a:gd name="connsiteY8" fmla="*/ 213360 h 1371600"/>
              <a:gd name="connsiteX9" fmla="*/ 560239 w 1241015"/>
              <a:gd name="connsiteY9" fmla="*/ 236220 h 1371600"/>
              <a:gd name="connsiteX10" fmla="*/ 590719 w 1241015"/>
              <a:gd name="connsiteY10" fmla="*/ 281940 h 1371600"/>
              <a:gd name="connsiteX11" fmla="*/ 613579 w 1241015"/>
              <a:gd name="connsiteY11" fmla="*/ 259080 h 1371600"/>
              <a:gd name="connsiteX12" fmla="*/ 628819 w 1241015"/>
              <a:gd name="connsiteY12" fmla="*/ 236220 h 1371600"/>
              <a:gd name="connsiteX13" fmla="*/ 651679 w 1241015"/>
              <a:gd name="connsiteY13" fmla="*/ 228600 h 1371600"/>
              <a:gd name="connsiteX14" fmla="*/ 758359 w 1241015"/>
              <a:gd name="connsiteY14" fmla="*/ 236220 h 1371600"/>
              <a:gd name="connsiteX15" fmla="*/ 804079 w 1241015"/>
              <a:gd name="connsiteY15" fmla="*/ 251460 h 1371600"/>
              <a:gd name="connsiteX16" fmla="*/ 834559 w 1241015"/>
              <a:gd name="connsiteY16" fmla="*/ 259080 h 1371600"/>
              <a:gd name="connsiteX17" fmla="*/ 865039 w 1241015"/>
              <a:gd name="connsiteY17" fmla="*/ 274320 h 1371600"/>
              <a:gd name="connsiteX18" fmla="*/ 903139 w 1241015"/>
              <a:gd name="connsiteY18" fmla="*/ 281940 h 1371600"/>
              <a:gd name="connsiteX19" fmla="*/ 933619 w 1241015"/>
              <a:gd name="connsiteY19" fmla="*/ 289560 h 1371600"/>
              <a:gd name="connsiteX20" fmla="*/ 979339 w 1241015"/>
              <a:gd name="connsiteY20" fmla="*/ 304800 h 1371600"/>
              <a:gd name="connsiteX21" fmla="*/ 1025059 w 1241015"/>
              <a:gd name="connsiteY21" fmla="*/ 320040 h 1371600"/>
              <a:gd name="connsiteX22" fmla="*/ 1047919 w 1241015"/>
              <a:gd name="connsiteY22" fmla="*/ 327660 h 1371600"/>
              <a:gd name="connsiteX23" fmla="*/ 1070779 w 1241015"/>
              <a:gd name="connsiteY23" fmla="*/ 335280 h 1371600"/>
              <a:gd name="connsiteX24" fmla="*/ 1108879 w 1241015"/>
              <a:gd name="connsiteY24" fmla="*/ 342900 h 1371600"/>
              <a:gd name="connsiteX25" fmla="*/ 1154599 w 1241015"/>
              <a:gd name="connsiteY25" fmla="*/ 358140 h 1371600"/>
              <a:gd name="connsiteX26" fmla="*/ 1185079 w 1241015"/>
              <a:gd name="connsiteY26" fmla="*/ 365760 h 1371600"/>
              <a:gd name="connsiteX27" fmla="*/ 1237467 w 1241015"/>
              <a:gd name="connsiteY27" fmla="*/ 418148 h 1371600"/>
              <a:gd name="connsiteX28" fmla="*/ 1062207 w 1241015"/>
              <a:gd name="connsiteY28" fmla="*/ 552450 h 1371600"/>
              <a:gd name="connsiteX29" fmla="*/ 1001247 w 1241015"/>
              <a:gd name="connsiteY29" fmla="*/ 707707 h 1371600"/>
              <a:gd name="connsiteX30" fmla="*/ 933619 w 1241015"/>
              <a:gd name="connsiteY30" fmla="*/ 845820 h 1371600"/>
              <a:gd name="connsiteX31" fmla="*/ 925999 w 1241015"/>
              <a:gd name="connsiteY31" fmla="*/ 891540 h 1371600"/>
              <a:gd name="connsiteX32" fmla="*/ 918379 w 1241015"/>
              <a:gd name="connsiteY32" fmla="*/ 952500 h 1371600"/>
              <a:gd name="connsiteX33" fmla="*/ 903139 w 1241015"/>
              <a:gd name="connsiteY33" fmla="*/ 1013460 h 1371600"/>
              <a:gd name="connsiteX34" fmla="*/ 895519 w 1241015"/>
              <a:gd name="connsiteY34" fmla="*/ 1089660 h 1371600"/>
              <a:gd name="connsiteX35" fmla="*/ 887899 w 1241015"/>
              <a:gd name="connsiteY35" fmla="*/ 1120140 h 1371600"/>
              <a:gd name="connsiteX36" fmla="*/ 901234 w 1241015"/>
              <a:gd name="connsiteY36" fmla="*/ 1275397 h 1371600"/>
              <a:gd name="connsiteX37" fmla="*/ 865039 w 1241015"/>
              <a:gd name="connsiteY37" fmla="*/ 1341120 h 1371600"/>
              <a:gd name="connsiteX38" fmla="*/ 834559 w 1241015"/>
              <a:gd name="connsiteY38" fmla="*/ 1356360 h 1371600"/>
              <a:gd name="connsiteX39" fmla="*/ 773599 w 1241015"/>
              <a:gd name="connsiteY39" fmla="*/ 1371600 h 1371600"/>
              <a:gd name="connsiteX40" fmla="*/ 682159 w 1241015"/>
              <a:gd name="connsiteY40" fmla="*/ 1341120 h 1371600"/>
              <a:gd name="connsiteX41" fmla="*/ 666919 w 1241015"/>
              <a:gd name="connsiteY41" fmla="*/ 1318260 h 1371600"/>
              <a:gd name="connsiteX42" fmla="*/ 651679 w 1241015"/>
              <a:gd name="connsiteY42" fmla="*/ 1257300 h 1371600"/>
              <a:gd name="connsiteX43" fmla="*/ 644059 w 1241015"/>
              <a:gd name="connsiteY43" fmla="*/ 1234440 h 1371600"/>
              <a:gd name="connsiteX44" fmla="*/ 628819 w 1241015"/>
              <a:gd name="connsiteY44" fmla="*/ 1211580 h 1371600"/>
              <a:gd name="connsiteX45" fmla="*/ 621199 w 1241015"/>
              <a:gd name="connsiteY45" fmla="*/ 1188720 h 1371600"/>
              <a:gd name="connsiteX46" fmla="*/ 598339 w 1241015"/>
              <a:gd name="connsiteY46" fmla="*/ 1165860 h 1371600"/>
              <a:gd name="connsiteX47" fmla="*/ 583099 w 1241015"/>
              <a:gd name="connsiteY47" fmla="*/ 1143000 h 1371600"/>
              <a:gd name="connsiteX48" fmla="*/ 560239 w 1241015"/>
              <a:gd name="connsiteY48" fmla="*/ 1112520 h 1371600"/>
              <a:gd name="connsiteX49" fmla="*/ 544999 w 1241015"/>
              <a:gd name="connsiteY49" fmla="*/ 1089660 h 1371600"/>
              <a:gd name="connsiteX50" fmla="*/ 499279 w 1241015"/>
              <a:gd name="connsiteY50" fmla="*/ 1036320 h 1371600"/>
              <a:gd name="connsiteX51" fmla="*/ 476419 w 1241015"/>
              <a:gd name="connsiteY51" fmla="*/ 1005840 h 1371600"/>
              <a:gd name="connsiteX52" fmla="*/ 453559 w 1241015"/>
              <a:gd name="connsiteY52" fmla="*/ 982980 h 1371600"/>
              <a:gd name="connsiteX53" fmla="*/ 438319 w 1241015"/>
              <a:gd name="connsiteY53" fmla="*/ 960120 h 1371600"/>
              <a:gd name="connsiteX54" fmla="*/ 423079 w 1241015"/>
              <a:gd name="connsiteY54" fmla="*/ 929640 h 1371600"/>
              <a:gd name="connsiteX55" fmla="*/ 400219 w 1241015"/>
              <a:gd name="connsiteY55" fmla="*/ 914400 h 1371600"/>
              <a:gd name="connsiteX56" fmla="*/ 392599 w 1241015"/>
              <a:gd name="connsiteY56" fmla="*/ 891540 h 1371600"/>
              <a:gd name="connsiteX57" fmla="*/ 324019 w 1241015"/>
              <a:gd name="connsiteY57" fmla="*/ 914400 h 1371600"/>
              <a:gd name="connsiteX58" fmla="*/ 301159 w 1241015"/>
              <a:gd name="connsiteY58" fmla="*/ 922020 h 1371600"/>
              <a:gd name="connsiteX59" fmla="*/ 224959 w 1241015"/>
              <a:gd name="connsiteY59" fmla="*/ 891540 h 1371600"/>
              <a:gd name="connsiteX60" fmla="*/ 217339 w 1241015"/>
              <a:gd name="connsiteY60" fmla="*/ 861060 h 1371600"/>
              <a:gd name="connsiteX61" fmla="*/ 202099 w 1241015"/>
              <a:gd name="connsiteY61" fmla="*/ 784860 h 1371600"/>
              <a:gd name="connsiteX62" fmla="*/ 194479 w 1241015"/>
              <a:gd name="connsiteY62" fmla="*/ 678180 h 1371600"/>
              <a:gd name="connsiteX63" fmla="*/ 179239 w 1241015"/>
              <a:gd name="connsiteY63" fmla="*/ 624840 h 1371600"/>
              <a:gd name="connsiteX64" fmla="*/ 163999 w 1241015"/>
              <a:gd name="connsiteY64" fmla="*/ 601980 h 1371600"/>
              <a:gd name="connsiteX65" fmla="*/ 141139 w 1241015"/>
              <a:gd name="connsiteY65" fmla="*/ 563880 h 1371600"/>
              <a:gd name="connsiteX66" fmla="*/ 133519 w 1241015"/>
              <a:gd name="connsiteY66" fmla="*/ 502920 h 1371600"/>
              <a:gd name="connsiteX67" fmla="*/ 87799 w 1241015"/>
              <a:gd name="connsiteY67" fmla="*/ 464820 h 1371600"/>
              <a:gd name="connsiteX68" fmla="*/ 80179 w 1241015"/>
              <a:gd name="connsiteY68" fmla="*/ 434340 h 1371600"/>
              <a:gd name="connsiteX69" fmla="*/ 72559 w 1241015"/>
              <a:gd name="connsiteY69" fmla="*/ 411480 h 1371600"/>
              <a:gd name="connsiteX70" fmla="*/ 49699 w 1241015"/>
              <a:gd name="connsiteY70" fmla="*/ 236220 h 1371600"/>
              <a:gd name="connsiteX71" fmla="*/ 19219 w 1241015"/>
              <a:gd name="connsiteY71" fmla="*/ 190500 h 1371600"/>
              <a:gd name="connsiteX72" fmla="*/ 3979 w 1241015"/>
              <a:gd name="connsiteY72" fmla="*/ 144780 h 1371600"/>
              <a:gd name="connsiteX73" fmla="*/ 98277 w 1241015"/>
              <a:gd name="connsiteY73" fmla="*/ 129540 h 1371600"/>
              <a:gd name="connsiteX74" fmla="*/ 209719 w 1241015"/>
              <a:gd name="connsiteY74" fmla="*/ 129540 h 1371600"/>
              <a:gd name="connsiteX75" fmla="*/ 232579 w 1241015"/>
              <a:gd name="connsiteY75" fmla="*/ 68580 h 1371600"/>
              <a:gd name="connsiteX76" fmla="*/ 209719 w 1241015"/>
              <a:gd name="connsiteY76" fmla="*/ 7620 h 1371600"/>
              <a:gd name="connsiteX0" fmla="*/ 210356 w 1241652"/>
              <a:gd name="connsiteY0" fmla="*/ 7620 h 1371600"/>
              <a:gd name="connsiteX1" fmla="*/ 294176 w 1241652"/>
              <a:gd name="connsiteY1" fmla="*/ 15240 h 1371600"/>
              <a:gd name="connsiteX2" fmla="*/ 317036 w 1241652"/>
              <a:gd name="connsiteY2" fmla="*/ 22860 h 1371600"/>
              <a:gd name="connsiteX3" fmla="*/ 438956 w 1241652"/>
              <a:gd name="connsiteY3" fmla="*/ 0 h 1371600"/>
              <a:gd name="connsiteX4" fmla="*/ 484676 w 1241652"/>
              <a:gd name="connsiteY4" fmla="*/ 30480 h 1371600"/>
              <a:gd name="connsiteX5" fmla="*/ 492296 w 1241652"/>
              <a:gd name="connsiteY5" fmla="*/ 68580 h 1371600"/>
              <a:gd name="connsiteX6" fmla="*/ 507536 w 1241652"/>
              <a:gd name="connsiteY6" fmla="*/ 91440 h 1371600"/>
              <a:gd name="connsiteX7" fmla="*/ 530396 w 1241652"/>
              <a:gd name="connsiteY7" fmla="*/ 175260 h 1371600"/>
              <a:gd name="connsiteX8" fmla="*/ 545636 w 1241652"/>
              <a:gd name="connsiteY8" fmla="*/ 213360 h 1371600"/>
              <a:gd name="connsiteX9" fmla="*/ 560876 w 1241652"/>
              <a:gd name="connsiteY9" fmla="*/ 236220 h 1371600"/>
              <a:gd name="connsiteX10" fmla="*/ 591356 w 1241652"/>
              <a:gd name="connsiteY10" fmla="*/ 281940 h 1371600"/>
              <a:gd name="connsiteX11" fmla="*/ 614216 w 1241652"/>
              <a:gd name="connsiteY11" fmla="*/ 259080 h 1371600"/>
              <a:gd name="connsiteX12" fmla="*/ 629456 w 1241652"/>
              <a:gd name="connsiteY12" fmla="*/ 236220 h 1371600"/>
              <a:gd name="connsiteX13" fmla="*/ 652316 w 1241652"/>
              <a:gd name="connsiteY13" fmla="*/ 228600 h 1371600"/>
              <a:gd name="connsiteX14" fmla="*/ 758996 w 1241652"/>
              <a:gd name="connsiteY14" fmla="*/ 236220 h 1371600"/>
              <a:gd name="connsiteX15" fmla="*/ 804716 w 1241652"/>
              <a:gd name="connsiteY15" fmla="*/ 251460 h 1371600"/>
              <a:gd name="connsiteX16" fmla="*/ 835196 w 1241652"/>
              <a:gd name="connsiteY16" fmla="*/ 259080 h 1371600"/>
              <a:gd name="connsiteX17" fmla="*/ 865676 w 1241652"/>
              <a:gd name="connsiteY17" fmla="*/ 274320 h 1371600"/>
              <a:gd name="connsiteX18" fmla="*/ 903776 w 1241652"/>
              <a:gd name="connsiteY18" fmla="*/ 281940 h 1371600"/>
              <a:gd name="connsiteX19" fmla="*/ 934256 w 1241652"/>
              <a:gd name="connsiteY19" fmla="*/ 289560 h 1371600"/>
              <a:gd name="connsiteX20" fmla="*/ 979976 w 1241652"/>
              <a:gd name="connsiteY20" fmla="*/ 304800 h 1371600"/>
              <a:gd name="connsiteX21" fmla="*/ 1025696 w 1241652"/>
              <a:gd name="connsiteY21" fmla="*/ 320040 h 1371600"/>
              <a:gd name="connsiteX22" fmla="*/ 1048556 w 1241652"/>
              <a:gd name="connsiteY22" fmla="*/ 327660 h 1371600"/>
              <a:gd name="connsiteX23" fmla="*/ 1071416 w 1241652"/>
              <a:gd name="connsiteY23" fmla="*/ 335280 h 1371600"/>
              <a:gd name="connsiteX24" fmla="*/ 1109516 w 1241652"/>
              <a:gd name="connsiteY24" fmla="*/ 342900 h 1371600"/>
              <a:gd name="connsiteX25" fmla="*/ 1155236 w 1241652"/>
              <a:gd name="connsiteY25" fmla="*/ 358140 h 1371600"/>
              <a:gd name="connsiteX26" fmla="*/ 1185716 w 1241652"/>
              <a:gd name="connsiteY26" fmla="*/ 365760 h 1371600"/>
              <a:gd name="connsiteX27" fmla="*/ 1238104 w 1241652"/>
              <a:gd name="connsiteY27" fmla="*/ 418148 h 1371600"/>
              <a:gd name="connsiteX28" fmla="*/ 1062844 w 1241652"/>
              <a:gd name="connsiteY28" fmla="*/ 552450 h 1371600"/>
              <a:gd name="connsiteX29" fmla="*/ 1001884 w 1241652"/>
              <a:gd name="connsiteY29" fmla="*/ 707707 h 1371600"/>
              <a:gd name="connsiteX30" fmla="*/ 934256 w 1241652"/>
              <a:gd name="connsiteY30" fmla="*/ 845820 h 1371600"/>
              <a:gd name="connsiteX31" fmla="*/ 926636 w 1241652"/>
              <a:gd name="connsiteY31" fmla="*/ 891540 h 1371600"/>
              <a:gd name="connsiteX32" fmla="*/ 919016 w 1241652"/>
              <a:gd name="connsiteY32" fmla="*/ 952500 h 1371600"/>
              <a:gd name="connsiteX33" fmla="*/ 903776 w 1241652"/>
              <a:gd name="connsiteY33" fmla="*/ 1013460 h 1371600"/>
              <a:gd name="connsiteX34" fmla="*/ 896156 w 1241652"/>
              <a:gd name="connsiteY34" fmla="*/ 1089660 h 1371600"/>
              <a:gd name="connsiteX35" fmla="*/ 888536 w 1241652"/>
              <a:gd name="connsiteY35" fmla="*/ 1120140 h 1371600"/>
              <a:gd name="connsiteX36" fmla="*/ 901871 w 1241652"/>
              <a:gd name="connsiteY36" fmla="*/ 1275397 h 1371600"/>
              <a:gd name="connsiteX37" fmla="*/ 865676 w 1241652"/>
              <a:gd name="connsiteY37" fmla="*/ 1341120 h 1371600"/>
              <a:gd name="connsiteX38" fmla="*/ 835196 w 1241652"/>
              <a:gd name="connsiteY38" fmla="*/ 1356360 h 1371600"/>
              <a:gd name="connsiteX39" fmla="*/ 774236 w 1241652"/>
              <a:gd name="connsiteY39" fmla="*/ 1371600 h 1371600"/>
              <a:gd name="connsiteX40" fmla="*/ 682796 w 1241652"/>
              <a:gd name="connsiteY40" fmla="*/ 1341120 h 1371600"/>
              <a:gd name="connsiteX41" fmla="*/ 667556 w 1241652"/>
              <a:gd name="connsiteY41" fmla="*/ 1318260 h 1371600"/>
              <a:gd name="connsiteX42" fmla="*/ 652316 w 1241652"/>
              <a:gd name="connsiteY42" fmla="*/ 1257300 h 1371600"/>
              <a:gd name="connsiteX43" fmla="*/ 644696 w 1241652"/>
              <a:gd name="connsiteY43" fmla="*/ 1234440 h 1371600"/>
              <a:gd name="connsiteX44" fmla="*/ 629456 w 1241652"/>
              <a:gd name="connsiteY44" fmla="*/ 1211580 h 1371600"/>
              <a:gd name="connsiteX45" fmla="*/ 621836 w 1241652"/>
              <a:gd name="connsiteY45" fmla="*/ 1188720 h 1371600"/>
              <a:gd name="connsiteX46" fmla="*/ 598976 w 1241652"/>
              <a:gd name="connsiteY46" fmla="*/ 1165860 h 1371600"/>
              <a:gd name="connsiteX47" fmla="*/ 583736 w 1241652"/>
              <a:gd name="connsiteY47" fmla="*/ 1143000 h 1371600"/>
              <a:gd name="connsiteX48" fmla="*/ 560876 w 1241652"/>
              <a:gd name="connsiteY48" fmla="*/ 1112520 h 1371600"/>
              <a:gd name="connsiteX49" fmla="*/ 545636 w 1241652"/>
              <a:gd name="connsiteY49" fmla="*/ 1089660 h 1371600"/>
              <a:gd name="connsiteX50" fmla="*/ 499916 w 1241652"/>
              <a:gd name="connsiteY50" fmla="*/ 1036320 h 1371600"/>
              <a:gd name="connsiteX51" fmla="*/ 477056 w 1241652"/>
              <a:gd name="connsiteY51" fmla="*/ 1005840 h 1371600"/>
              <a:gd name="connsiteX52" fmla="*/ 454196 w 1241652"/>
              <a:gd name="connsiteY52" fmla="*/ 982980 h 1371600"/>
              <a:gd name="connsiteX53" fmla="*/ 438956 w 1241652"/>
              <a:gd name="connsiteY53" fmla="*/ 960120 h 1371600"/>
              <a:gd name="connsiteX54" fmla="*/ 423716 w 1241652"/>
              <a:gd name="connsiteY54" fmla="*/ 929640 h 1371600"/>
              <a:gd name="connsiteX55" fmla="*/ 400856 w 1241652"/>
              <a:gd name="connsiteY55" fmla="*/ 914400 h 1371600"/>
              <a:gd name="connsiteX56" fmla="*/ 393236 w 1241652"/>
              <a:gd name="connsiteY56" fmla="*/ 891540 h 1371600"/>
              <a:gd name="connsiteX57" fmla="*/ 324656 w 1241652"/>
              <a:gd name="connsiteY57" fmla="*/ 914400 h 1371600"/>
              <a:gd name="connsiteX58" fmla="*/ 301796 w 1241652"/>
              <a:gd name="connsiteY58" fmla="*/ 922020 h 1371600"/>
              <a:gd name="connsiteX59" fmla="*/ 225596 w 1241652"/>
              <a:gd name="connsiteY59" fmla="*/ 891540 h 1371600"/>
              <a:gd name="connsiteX60" fmla="*/ 217976 w 1241652"/>
              <a:gd name="connsiteY60" fmla="*/ 861060 h 1371600"/>
              <a:gd name="connsiteX61" fmla="*/ 202736 w 1241652"/>
              <a:gd name="connsiteY61" fmla="*/ 784860 h 1371600"/>
              <a:gd name="connsiteX62" fmla="*/ 195116 w 1241652"/>
              <a:gd name="connsiteY62" fmla="*/ 678180 h 1371600"/>
              <a:gd name="connsiteX63" fmla="*/ 179876 w 1241652"/>
              <a:gd name="connsiteY63" fmla="*/ 624840 h 1371600"/>
              <a:gd name="connsiteX64" fmla="*/ 164636 w 1241652"/>
              <a:gd name="connsiteY64" fmla="*/ 601980 h 1371600"/>
              <a:gd name="connsiteX65" fmla="*/ 141776 w 1241652"/>
              <a:gd name="connsiteY65" fmla="*/ 563880 h 1371600"/>
              <a:gd name="connsiteX66" fmla="*/ 134156 w 1241652"/>
              <a:gd name="connsiteY66" fmla="*/ 502920 h 1371600"/>
              <a:gd name="connsiteX67" fmla="*/ 88436 w 1241652"/>
              <a:gd name="connsiteY67" fmla="*/ 464820 h 1371600"/>
              <a:gd name="connsiteX68" fmla="*/ 80816 w 1241652"/>
              <a:gd name="connsiteY68" fmla="*/ 434340 h 1371600"/>
              <a:gd name="connsiteX69" fmla="*/ 73196 w 1241652"/>
              <a:gd name="connsiteY69" fmla="*/ 411480 h 1371600"/>
              <a:gd name="connsiteX70" fmla="*/ 50336 w 1241652"/>
              <a:gd name="connsiteY70" fmla="*/ 236220 h 1371600"/>
              <a:gd name="connsiteX71" fmla="*/ 19856 w 1241652"/>
              <a:gd name="connsiteY71" fmla="*/ 190500 h 1371600"/>
              <a:gd name="connsiteX72" fmla="*/ 4616 w 1241652"/>
              <a:gd name="connsiteY72" fmla="*/ 144780 h 1371600"/>
              <a:gd name="connsiteX73" fmla="*/ 108439 w 1241652"/>
              <a:gd name="connsiteY73" fmla="*/ 110490 h 1371600"/>
              <a:gd name="connsiteX74" fmla="*/ 210356 w 1241652"/>
              <a:gd name="connsiteY74" fmla="*/ 129540 h 1371600"/>
              <a:gd name="connsiteX75" fmla="*/ 233216 w 1241652"/>
              <a:gd name="connsiteY75" fmla="*/ 68580 h 1371600"/>
              <a:gd name="connsiteX76" fmla="*/ 210356 w 1241652"/>
              <a:gd name="connsiteY76" fmla="*/ 7620 h 1371600"/>
              <a:gd name="connsiteX0" fmla="*/ 210356 w 1241652"/>
              <a:gd name="connsiteY0" fmla="*/ 7620 h 1371600"/>
              <a:gd name="connsiteX1" fmla="*/ 294176 w 1241652"/>
              <a:gd name="connsiteY1" fmla="*/ 15240 h 1371600"/>
              <a:gd name="connsiteX2" fmla="*/ 317036 w 1241652"/>
              <a:gd name="connsiteY2" fmla="*/ 22860 h 1371600"/>
              <a:gd name="connsiteX3" fmla="*/ 438956 w 1241652"/>
              <a:gd name="connsiteY3" fmla="*/ 0 h 1371600"/>
              <a:gd name="connsiteX4" fmla="*/ 484676 w 1241652"/>
              <a:gd name="connsiteY4" fmla="*/ 30480 h 1371600"/>
              <a:gd name="connsiteX5" fmla="*/ 492296 w 1241652"/>
              <a:gd name="connsiteY5" fmla="*/ 68580 h 1371600"/>
              <a:gd name="connsiteX6" fmla="*/ 507536 w 1241652"/>
              <a:gd name="connsiteY6" fmla="*/ 91440 h 1371600"/>
              <a:gd name="connsiteX7" fmla="*/ 530396 w 1241652"/>
              <a:gd name="connsiteY7" fmla="*/ 175260 h 1371600"/>
              <a:gd name="connsiteX8" fmla="*/ 545636 w 1241652"/>
              <a:gd name="connsiteY8" fmla="*/ 213360 h 1371600"/>
              <a:gd name="connsiteX9" fmla="*/ 560876 w 1241652"/>
              <a:gd name="connsiteY9" fmla="*/ 236220 h 1371600"/>
              <a:gd name="connsiteX10" fmla="*/ 591356 w 1241652"/>
              <a:gd name="connsiteY10" fmla="*/ 281940 h 1371600"/>
              <a:gd name="connsiteX11" fmla="*/ 614216 w 1241652"/>
              <a:gd name="connsiteY11" fmla="*/ 259080 h 1371600"/>
              <a:gd name="connsiteX12" fmla="*/ 629456 w 1241652"/>
              <a:gd name="connsiteY12" fmla="*/ 236220 h 1371600"/>
              <a:gd name="connsiteX13" fmla="*/ 652316 w 1241652"/>
              <a:gd name="connsiteY13" fmla="*/ 228600 h 1371600"/>
              <a:gd name="connsiteX14" fmla="*/ 758996 w 1241652"/>
              <a:gd name="connsiteY14" fmla="*/ 236220 h 1371600"/>
              <a:gd name="connsiteX15" fmla="*/ 804716 w 1241652"/>
              <a:gd name="connsiteY15" fmla="*/ 251460 h 1371600"/>
              <a:gd name="connsiteX16" fmla="*/ 835196 w 1241652"/>
              <a:gd name="connsiteY16" fmla="*/ 259080 h 1371600"/>
              <a:gd name="connsiteX17" fmla="*/ 865676 w 1241652"/>
              <a:gd name="connsiteY17" fmla="*/ 274320 h 1371600"/>
              <a:gd name="connsiteX18" fmla="*/ 903776 w 1241652"/>
              <a:gd name="connsiteY18" fmla="*/ 281940 h 1371600"/>
              <a:gd name="connsiteX19" fmla="*/ 934256 w 1241652"/>
              <a:gd name="connsiteY19" fmla="*/ 289560 h 1371600"/>
              <a:gd name="connsiteX20" fmla="*/ 979976 w 1241652"/>
              <a:gd name="connsiteY20" fmla="*/ 304800 h 1371600"/>
              <a:gd name="connsiteX21" fmla="*/ 1025696 w 1241652"/>
              <a:gd name="connsiteY21" fmla="*/ 320040 h 1371600"/>
              <a:gd name="connsiteX22" fmla="*/ 1048556 w 1241652"/>
              <a:gd name="connsiteY22" fmla="*/ 327660 h 1371600"/>
              <a:gd name="connsiteX23" fmla="*/ 1071416 w 1241652"/>
              <a:gd name="connsiteY23" fmla="*/ 335280 h 1371600"/>
              <a:gd name="connsiteX24" fmla="*/ 1109516 w 1241652"/>
              <a:gd name="connsiteY24" fmla="*/ 342900 h 1371600"/>
              <a:gd name="connsiteX25" fmla="*/ 1155236 w 1241652"/>
              <a:gd name="connsiteY25" fmla="*/ 358140 h 1371600"/>
              <a:gd name="connsiteX26" fmla="*/ 1185716 w 1241652"/>
              <a:gd name="connsiteY26" fmla="*/ 365760 h 1371600"/>
              <a:gd name="connsiteX27" fmla="*/ 1238104 w 1241652"/>
              <a:gd name="connsiteY27" fmla="*/ 418148 h 1371600"/>
              <a:gd name="connsiteX28" fmla="*/ 1062844 w 1241652"/>
              <a:gd name="connsiteY28" fmla="*/ 552450 h 1371600"/>
              <a:gd name="connsiteX29" fmla="*/ 1001884 w 1241652"/>
              <a:gd name="connsiteY29" fmla="*/ 707707 h 1371600"/>
              <a:gd name="connsiteX30" fmla="*/ 934256 w 1241652"/>
              <a:gd name="connsiteY30" fmla="*/ 845820 h 1371600"/>
              <a:gd name="connsiteX31" fmla="*/ 926636 w 1241652"/>
              <a:gd name="connsiteY31" fmla="*/ 891540 h 1371600"/>
              <a:gd name="connsiteX32" fmla="*/ 919016 w 1241652"/>
              <a:gd name="connsiteY32" fmla="*/ 952500 h 1371600"/>
              <a:gd name="connsiteX33" fmla="*/ 903776 w 1241652"/>
              <a:gd name="connsiteY33" fmla="*/ 1013460 h 1371600"/>
              <a:gd name="connsiteX34" fmla="*/ 896156 w 1241652"/>
              <a:gd name="connsiteY34" fmla="*/ 1089660 h 1371600"/>
              <a:gd name="connsiteX35" fmla="*/ 888536 w 1241652"/>
              <a:gd name="connsiteY35" fmla="*/ 1120140 h 1371600"/>
              <a:gd name="connsiteX36" fmla="*/ 901871 w 1241652"/>
              <a:gd name="connsiteY36" fmla="*/ 1275397 h 1371600"/>
              <a:gd name="connsiteX37" fmla="*/ 865676 w 1241652"/>
              <a:gd name="connsiteY37" fmla="*/ 1341120 h 1371600"/>
              <a:gd name="connsiteX38" fmla="*/ 835196 w 1241652"/>
              <a:gd name="connsiteY38" fmla="*/ 1356360 h 1371600"/>
              <a:gd name="connsiteX39" fmla="*/ 774236 w 1241652"/>
              <a:gd name="connsiteY39" fmla="*/ 1371600 h 1371600"/>
              <a:gd name="connsiteX40" fmla="*/ 682796 w 1241652"/>
              <a:gd name="connsiteY40" fmla="*/ 1341120 h 1371600"/>
              <a:gd name="connsiteX41" fmla="*/ 667556 w 1241652"/>
              <a:gd name="connsiteY41" fmla="*/ 1318260 h 1371600"/>
              <a:gd name="connsiteX42" fmla="*/ 652316 w 1241652"/>
              <a:gd name="connsiteY42" fmla="*/ 1257300 h 1371600"/>
              <a:gd name="connsiteX43" fmla="*/ 644696 w 1241652"/>
              <a:gd name="connsiteY43" fmla="*/ 1234440 h 1371600"/>
              <a:gd name="connsiteX44" fmla="*/ 629456 w 1241652"/>
              <a:gd name="connsiteY44" fmla="*/ 1211580 h 1371600"/>
              <a:gd name="connsiteX45" fmla="*/ 621836 w 1241652"/>
              <a:gd name="connsiteY45" fmla="*/ 1188720 h 1371600"/>
              <a:gd name="connsiteX46" fmla="*/ 598976 w 1241652"/>
              <a:gd name="connsiteY46" fmla="*/ 1165860 h 1371600"/>
              <a:gd name="connsiteX47" fmla="*/ 583736 w 1241652"/>
              <a:gd name="connsiteY47" fmla="*/ 1143000 h 1371600"/>
              <a:gd name="connsiteX48" fmla="*/ 560876 w 1241652"/>
              <a:gd name="connsiteY48" fmla="*/ 1112520 h 1371600"/>
              <a:gd name="connsiteX49" fmla="*/ 545636 w 1241652"/>
              <a:gd name="connsiteY49" fmla="*/ 1089660 h 1371600"/>
              <a:gd name="connsiteX50" fmla="*/ 499916 w 1241652"/>
              <a:gd name="connsiteY50" fmla="*/ 1036320 h 1371600"/>
              <a:gd name="connsiteX51" fmla="*/ 477056 w 1241652"/>
              <a:gd name="connsiteY51" fmla="*/ 1005840 h 1371600"/>
              <a:gd name="connsiteX52" fmla="*/ 454196 w 1241652"/>
              <a:gd name="connsiteY52" fmla="*/ 982980 h 1371600"/>
              <a:gd name="connsiteX53" fmla="*/ 438956 w 1241652"/>
              <a:gd name="connsiteY53" fmla="*/ 960120 h 1371600"/>
              <a:gd name="connsiteX54" fmla="*/ 423716 w 1241652"/>
              <a:gd name="connsiteY54" fmla="*/ 929640 h 1371600"/>
              <a:gd name="connsiteX55" fmla="*/ 400856 w 1241652"/>
              <a:gd name="connsiteY55" fmla="*/ 914400 h 1371600"/>
              <a:gd name="connsiteX56" fmla="*/ 393236 w 1241652"/>
              <a:gd name="connsiteY56" fmla="*/ 891540 h 1371600"/>
              <a:gd name="connsiteX57" fmla="*/ 324656 w 1241652"/>
              <a:gd name="connsiteY57" fmla="*/ 914400 h 1371600"/>
              <a:gd name="connsiteX58" fmla="*/ 301796 w 1241652"/>
              <a:gd name="connsiteY58" fmla="*/ 922020 h 1371600"/>
              <a:gd name="connsiteX59" fmla="*/ 225596 w 1241652"/>
              <a:gd name="connsiteY59" fmla="*/ 891540 h 1371600"/>
              <a:gd name="connsiteX60" fmla="*/ 217976 w 1241652"/>
              <a:gd name="connsiteY60" fmla="*/ 861060 h 1371600"/>
              <a:gd name="connsiteX61" fmla="*/ 202736 w 1241652"/>
              <a:gd name="connsiteY61" fmla="*/ 784860 h 1371600"/>
              <a:gd name="connsiteX62" fmla="*/ 195116 w 1241652"/>
              <a:gd name="connsiteY62" fmla="*/ 678180 h 1371600"/>
              <a:gd name="connsiteX63" fmla="*/ 179876 w 1241652"/>
              <a:gd name="connsiteY63" fmla="*/ 624840 h 1371600"/>
              <a:gd name="connsiteX64" fmla="*/ 164636 w 1241652"/>
              <a:gd name="connsiteY64" fmla="*/ 601980 h 1371600"/>
              <a:gd name="connsiteX65" fmla="*/ 141776 w 1241652"/>
              <a:gd name="connsiteY65" fmla="*/ 563880 h 1371600"/>
              <a:gd name="connsiteX66" fmla="*/ 134156 w 1241652"/>
              <a:gd name="connsiteY66" fmla="*/ 502920 h 1371600"/>
              <a:gd name="connsiteX67" fmla="*/ 88436 w 1241652"/>
              <a:gd name="connsiteY67" fmla="*/ 464820 h 1371600"/>
              <a:gd name="connsiteX68" fmla="*/ 80816 w 1241652"/>
              <a:gd name="connsiteY68" fmla="*/ 434340 h 1371600"/>
              <a:gd name="connsiteX69" fmla="*/ 73196 w 1241652"/>
              <a:gd name="connsiteY69" fmla="*/ 411480 h 1371600"/>
              <a:gd name="connsiteX70" fmla="*/ 50336 w 1241652"/>
              <a:gd name="connsiteY70" fmla="*/ 236220 h 1371600"/>
              <a:gd name="connsiteX71" fmla="*/ 19856 w 1241652"/>
              <a:gd name="connsiteY71" fmla="*/ 190500 h 1371600"/>
              <a:gd name="connsiteX72" fmla="*/ 4616 w 1241652"/>
              <a:gd name="connsiteY72" fmla="*/ 144780 h 1371600"/>
              <a:gd name="connsiteX73" fmla="*/ 108439 w 1241652"/>
              <a:gd name="connsiteY73" fmla="*/ 110490 h 1371600"/>
              <a:gd name="connsiteX74" fmla="*/ 210356 w 1241652"/>
              <a:gd name="connsiteY74" fmla="*/ 129540 h 1371600"/>
              <a:gd name="connsiteX75" fmla="*/ 210356 w 1241652"/>
              <a:gd name="connsiteY75" fmla="*/ 7620 h 1371600"/>
              <a:gd name="connsiteX0" fmla="*/ 210356 w 1241652"/>
              <a:gd name="connsiteY0" fmla="*/ 7620 h 1371600"/>
              <a:gd name="connsiteX1" fmla="*/ 294176 w 1241652"/>
              <a:gd name="connsiteY1" fmla="*/ 15240 h 1371600"/>
              <a:gd name="connsiteX2" fmla="*/ 317036 w 1241652"/>
              <a:gd name="connsiteY2" fmla="*/ 22860 h 1371600"/>
              <a:gd name="connsiteX3" fmla="*/ 438956 w 1241652"/>
              <a:gd name="connsiteY3" fmla="*/ 0 h 1371600"/>
              <a:gd name="connsiteX4" fmla="*/ 484676 w 1241652"/>
              <a:gd name="connsiteY4" fmla="*/ 30480 h 1371600"/>
              <a:gd name="connsiteX5" fmla="*/ 492296 w 1241652"/>
              <a:gd name="connsiteY5" fmla="*/ 68580 h 1371600"/>
              <a:gd name="connsiteX6" fmla="*/ 507536 w 1241652"/>
              <a:gd name="connsiteY6" fmla="*/ 91440 h 1371600"/>
              <a:gd name="connsiteX7" fmla="*/ 530396 w 1241652"/>
              <a:gd name="connsiteY7" fmla="*/ 175260 h 1371600"/>
              <a:gd name="connsiteX8" fmla="*/ 545636 w 1241652"/>
              <a:gd name="connsiteY8" fmla="*/ 213360 h 1371600"/>
              <a:gd name="connsiteX9" fmla="*/ 560876 w 1241652"/>
              <a:gd name="connsiteY9" fmla="*/ 236220 h 1371600"/>
              <a:gd name="connsiteX10" fmla="*/ 591356 w 1241652"/>
              <a:gd name="connsiteY10" fmla="*/ 281940 h 1371600"/>
              <a:gd name="connsiteX11" fmla="*/ 614216 w 1241652"/>
              <a:gd name="connsiteY11" fmla="*/ 259080 h 1371600"/>
              <a:gd name="connsiteX12" fmla="*/ 629456 w 1241652"/>
              <a:gd name="connsiteY12" fmla="*/ 236220 h 1371600"/>
              <a:gd name="connsiteX13" fmla="*/ 652316 w 1241652"/>
              <a:gd name="connsiteY13" fmla="*/ 228600 h 1371600"/>
              <a:gd name="connsiteX14" fmla="*/ 758996 w 1241652"/>
              <a:gd name="connsiteY14" fmla="*/ 236220 h 1371600"/>
              <a:gd name="connsiteX15" fmla="*/ 804716 w 1241652"/>
              <a:gd name="connsiteY15" fmla="*/ 251460 h 1371600"/>
              <a:gd name="connsiteX16" fmla="*/ 835196 w 1241652"/>
              <a:gd name="connsiteY16" fmla="*/ 259080 h 1371600"/>
              <a:gd name="connsiteX17" fmla="*/ 865676 w 1241652"/>
              <a:gd name="connsiteY17" fmla="*/ 274320 h 1371600"/>
              <a:gd name="connsiteX18" fmla="*/ 903776 w 1241652"/>
              <a:gd name="connsiteY18" fmla="*/ 281940 h 1371600"/>
              <a:gd name="connsiteX19" fmla="*/ 934256 w 1241652"/>
              <a:gd name="connsiteY19" fmla="*/ 289560 h 1371600"/>
              <a:gd name="connsiteX20" fmla="*/ 979976 w 1241652"/>
              <a:gd name="connsiteY20" fmla="*/ 304800 h 1371600"/>
              <a:gd name="connsiteX21" fmla="*/ 1025696 w 1241652"/>
              <a:gd name="connsiteY21" fmla="*/ 320040 h 1371600"/>
              <a:gd name="connsiteX22" fmla="*/ 1048556 w 1241652"/>
              <a:gd name="connsiteY22" fmla="*/ 327660 h 1371600"/>
              <a:gd name="connsiteX23" fmla="*/ 1071416 w 1241652"/>
              <a:gd name="connsiteY23" fmla="*/ 335280 h 1371600"/>
              <a:gd name="connsiteX24" fmla="*/ 1109516 w 1241652"/>
              <a:gd name="connsiteY24" fmla="*/ 342900 h 1371600"/>
              <a:gd name="connsiteX25" fmla="*/ 1155236 w 1241652"/>
              <a:gd name="connsiteY25" fmla="*/ 358140 h 1371600"/>
              <a:gd name="connsiteX26" fmla="*/ 1185716 w 1241652"/>
              <a:gd name="connsiteY26" fmla="*/ 365760 h 1371600"/>
              <a:gd name="connsiteX27" fmla="*/ 1238104 w 1241652"/>
              <a:gd name="connsiteY27" fmla="*/ 418148 h 1371600"/>
              <a:gd name="connsiteX28" fmla="*/ 1062844 w 1241652"/>
              <a:gd name="connsiteY28" fmla="*/ 552450 h 1371600"/>
              <a:gd name="connsiteX29" fmla="*/ 1001884 w 1241652"/>
              <a:gd name="connsiteY29" fmla="*/ 707707 h 1371600"/>
              <a:gd name="connsiteX30" fmla="*/ 934256 w 1241652"/>
              <a:gd name="connsiteY30" fmla="*/ 845820 h 1371600"/>
              <a:gd name="connsiteX31" fmla="*/ 926636 w 1241652"/>
              <a:gd name="connsiteY31" fmla="*/ 891540 h 1371600"/>
              <a:gd name="connsiteX32" fmla="*/ 919016 w 1241652"/>
              <a:gd name="connsiteY32" fmla="*/ 952500 h 1371600"/>
              <a:gd name="connsiteX33" fmla="*/ 903776 w 1241652"/>
              <a:gd name="connsiteY33" fmla="*/ 1013460 h 1371600"/>
              <a:gd name="connsiteX34" fmla="*/ 896156 w 1241652"/>
              <a:gd name="connsiteY34" fmla="*/ 1089660 h 1371600"/>
              <a:gd name="connsiteX35" fmla="*/ 888536 w 1241652"/>
              <a:gd name="connsiteY35" fmla="*/ 1120140 h 1371600"/>
              <a:gd name="connsiteX36" fmla="*/ 901871 w 1241652"/>
              <a:gd name="connsiteY36" fmla="*/ 1275397 h 1371600"/>
              <a:gd name="connsiteX37" fmla="*/ 865676 w 1241652"/>
              <a:gd name="connsiteY37" fmla="*/ 1341120 h 1371600"/>
              <a:gd name="connsiteX38" fmla="*/ 835196 w 1241652"/>
              <a:gd name="connsiteY38" fmla="*/ 1356360 h 1371600"/>
              <a:gd name="connsiteX39" fmla="*/ 774236 w 1241652"/>
              <a:gd name="connsiteY39" fmla="*/ 1371600 h 1371600"/>
              <a:gd name="connsiteX40" fmla="*/ 682796 w 1241652"/>
              <a:gd name="connsiteY40" fmla="*/ 1341120 h 1371600"/>
              <a:gd name="connsiteX41" fmla="*/ 667556 w 1241652"/>
              <a:gd name="connsiteY41" fmla="*/ 1318260 h 1371600"/>
              <a:gd name="connsiteX42" fmla="*/ 652316 w 1241652"/>
              <a:gd name="connsiteY42" fmla="*/ 1257300 h 1371600"/>
              <a:gd name="connsiteX43" fmla="*/ 644696 w 1241652"/>
              <a:gd name="connsiteY43" fmla="*/ 1234440 h 1371600"/>
              <a:gd name="connsiteX44" fmla="*/ 629456 w 1241652"/>
              <a:gd name="connsiteY44" fmla="*/ 1211580 h 1371600"/>
              <a:gd name="connsiteX45" fmla="*/ 621836 w 1241652"/>
              <a:gd name="connsiteY45" fmla="*/ 1188720 h 1371600"/>
              <a:gd name="connsiteX46" fmla="*/ 598976 w 1241652"/>
              <a:gd name="connsiteY46" fmla="*/ 1165860 h 1371600"/>
              <a:gd name="connsiteX47" fmla="*/ 583736 w 1241652"/>
              <a:gd name="connsiteY47" fmla="*/ 1143000 h 1371600"/>
              <a:gd name="connsiteX48" fmla="*/ 560876 w 1241652"/>
              <a:gd name="connsiteY48" fmla="*/ 1112520 h 1371600"/>
              <a:gd name="connsiteX49" fmla="*/ 545636 w 1241652"/>
              <a:gd name="connsiteY49" fmla="*/ 1089660 h 1371600"/>
              <a:gd name="connsiteX50" fmla="*/ 499916 w 1241652"/>
              <a:gd name="connsiteY50" fmla="*/ 1036320 h 1371600"/>
              <a:gd name="connsiteX51" fmla="*/ 477056 w 1241652"/>
              <a:gd name="connsiteY51" fmla="*/ 1005840 h 1371600"/>
              <a:gd name="connsiteX52" fmla="*/ 454196 w 1241652"/>
              <a:gd name="connsiteY52" fmla="*/ 982980 h 1371600"/>
              <a:gd name="connsiteX53" fmla="*/ 438956 w 1241652"/>
              <a:gd name="connsiteY53" fmla="*/ 960120 h 1371600"/>
              <a:gd name="connsiteX54" fmla="*/ 423716 w 1241652"/>
              <a:gd name="connsiteY54" fmla="*/ 929640 h 1371600"/>
              <a:gd name="connsiteX55" fmla="*/ 400856 w 1241652"/>
              <a:gd name="connsiteY55" fmla="*/ 914400 h 1371600"/>
              <a:gd name="connsiteX56" fmla="*/ 393236 w 1241652"/>
              <a:gd name="connsiteY56" fmla="*/ 891540 h 1371600"/>
              <a:gd name="connsiteX57" fmla="*/ 324656 w 1241652"/>
              <a:gd name="connsiteY57" fmla="*/ 914400 h 1371600"/>
              <a:gd name="connsiteX58" fmla="*/ 301796 w 1241652"/>
              <a:gd name="connsiteY58" fmla="*/ 922020 h 1371600"/>
              <a:gd name="connsiteX59" fmla="*/ 225596 w 1241652"/>
              <a:gd name="connsiteY59" fmla="*/ 891540 h 1371600"/>
              <a:gd name="connsiteX60" fmla="*/ 217976 w 1241652"/>
              <a:gd name="connsiteY60" fmla="*/ 861060 h 1371600"/>
              <a:gd name="connsiteX61" fmla="*/ 202736 w 1241652"/>
              <a:gd name="connsiteY61" fmla="*/ 784860 h 1371600"/>
              <a:gd name="connsiteX62" fmla="*/ 195116 w 1241652"/>
              <a:gd name="connsiteY62" fmla="*/ 678180 h 1371600"/>
              <a:gd name="connsiteX63" fmla="*/ 179876 w 1241652"/>
              <a:gd name="connsiteY63" fmla="*/ 624840 h 1371600"/>
              <a:gd name="connsiteX64" fmla="*/ 164636 w 1241652"/>
              <a:gd name="connsiteY64" fmla="*/ 601980 h 1371600"/>
              <a:gd name="connsiteX65" fmla="*/ 141776 w 1241652"/>
              <a:gd name="connsiteY65" fmla="*/ 563880 h 1371600"/>
              <a:gd name="connsiteX66" fmla="*/ 134156 w 1241652"/>
              <a:gd name="connsiteY66" fmla="*/ 502920 h 1371600"/>
              <a:gd name="connsiteX67" fmla="*/ 88436 w 1241652"/>
              <a:gd name="connsiteY67" fmla="*/ 464820 h 1371600"/>
              <a:gd name="connsiteX68" fmla="*/ 80816 w 1241652"/>
              <a:gd name="connsiteY68" fmla="*/ 434340 h 1371600"/>
              <a:gd name="connsiteX69" fmla="*/ 73196 w 1241652"/>
              <a:gd name="connsiteY69" fmla="*/ 411480 h 1371600"/>
              <a:gd name="connsiteX70" fmla="*/ 50336 w 1241652"/>
              <a:gd name="connsiteY70" fmla="*/ 236220 h 1371600"/>
              <a:gd name="connsiteX71" fmla="*/ 19856 w 1241652"/>
              <a:gd name="connsiteY71" fmla="*/ 190500 h 1371600"/>
              <a:gd name="connsiteX72" fmla="*/ 4616 w 1241652"/>
              <a:gd name="connsiteY72" fmla="*/ 144780 h 1371600"/>
              <a:gd name="connsiteX73" fmla="*/ 108439 w 1241652"/>
              <a:gd name="connsiteY73" fmla="*/ 110490 h 1371600"/>
              <a:gd name="connsiteX74" fmla="*/ 186543 w 1241652"/>
              <a:gd name="connsiteY74" fmla="*/ 115252 h 1371600"/>
              <a:gd name="connsiteX75" fmla="*/ 210356 w 1241652"/>
              <a:gd name="connsiteY75" fmla="*/ 7620 h 1371600"/>
              <a:gd name="connsiteX0" fmla="*/ 210356 w 1241652"/>
              <a:gd name="connsiteY0" fmla="*/ 7620 h 1371600"/>
              <a:gd name="connsiteX1" fmla="*/ 294176 w 1241652"/>
              <a:gd name="connsiteY1" fmla="*/ 15240 h 1371600"/>
              <a:gd name="connsiteX2" fmla="*/ 317036 w 1241652"/>
              <a:gd name="connsiteY2" fmla="*/ 22860 h 1371600"/>
              <a:gd name="connsiteX3" fmla="*/ 438956 w 1241652"/>
              <a:gd name="connsiteY3" fmla="*/ 0 h 1371600"/>
              <a:gd name="connsiteX4" fmla="*/ 484676 w 1241652"/>
              <a:gd name="connsiteY4" fmla="*/ 30480 h 1371600"/>
              <a:gd name="connsiteX5" fmla="*/ 492296 w 1241652"/>
              <a:gd name="connsiteY5" fmla="*/ 68580 h 1371600"/>
              <a:gd name="connsiteX6" fmla="*/ 507536 w 1241652"/>
              <a:gd name="connsiteY6" fmla="*/ 91440 h 1371600"/>
              <a:gd name="connsiteX7" fmla="*/ 530396 w 1241652"/>
              <a:gd name="connsiteY7" fmla="*/ 175260 h 1371600"/>
              <a:gd name="connsiteX8" fmla="*/ 545636 w 1241652"/>
              <a:gd name="connsiteY8" fmla="*/ 213360 h 1371600"/>
              <a:gd name="connsiteX9" fmla="*/ 560876 w 1241652"/>
              <a:gd name="connsiteY9" fmla="*/ 236220 h 1371600"/>
              <a:gd name="connsiteX10" fmla="*/ 591356 w 1241652"/>
              <a:gd name="connsiteY10" fmla="*/ 281940 h 1371600"/>
              <a:gd name="connsiteX11" fmla="*/ 629456 w 1241652"/>
              <a:gd name="connsiteY11" fmla="*/ 236220 h 1371600"/>
              <a:gd name="connsiteX12" fmla="*/ 652316 w 1241652"/>
              <a:gd name="connsiteY12" fmla="*/ 228600 h 1371600"/>
              <a:gd name="connsiteX13" fmla="*/ 758996 w 1241652"/>
              <a:gd name="connsiteY13" fmla="*/ 236220 h 1371600"/>
              <a:gd name="connsiteX14" fmla="*/ 804716 w 1241652"/>
              <a:gd name="connsiteY14" fmla="*/ 251460 h 1371600"/>
              <a:gd name="connsiteX15" fmla="*/ 835196 w 1241652"/>
              <a:gd name="connsiteY15" fmla="*/ 259080 h 1371600"/>
              <a:gd name="connsiteX16" fmla="*/ 865676 w 1241652"/>
              <a:gd name="connsiteY16" fmla="*/ 274320 h 1371600"/>
              <a:gd name="connsiteX17" fmla="*/ 903776 w 1241652"/>
              <a:gd name="connsiteY17" fmla="*/ 281940 h 1371600"/>
              <a:gd name="connsiteX18" fmla="*/ 934256 w 1241652"/>
              <a:gd name="connsiteY18" fmla="*/ 289560 h 1371600"/>
              <a:gd name="connsiteX19" fmla="*/ 979976 w 1241652"/>
              <a:gd name="connsiteY19" fmla="*/ 304800 h 1371600"/>
              <a:gd name="connsiteX20" fmla="*/ 1025696 w 1241652"/>
              <a:gd name="connsiteY20" fmla="*/ 320040 h 1371600"/>
              <a:gd name="connsiteX21" fmla="*/ 1048556 w 1241652"/>
              <a:gd name="connsiteY21" fmla="*/ 327660 h 1371600"/>
              <a:gd name="connsiteX22" fmla="*/ 1071416 w 1241652"/>
              <a:gd name="connsiteY22" fmla="*/ 335280 h 1371600"/>
              <a:gd name="connsiteX23" fmla="*/ 1109516 w 1241652"/>
              <a:gd name="connsiteY23" fmla="*/ 342900 h 1371600"/>
              <a:gd name="connsiteX24" fmla="*/ 1155236 w 1241652"/>
              <a:gd name="connsiteY24" fmla="*/ 358140 h 1371600"/>
              <a:gd name="connsiteX25" fmla="*/ 1185716 w 1241652"/>
              <a:gd name="connsiteY25" fmla="*/ 365760 h 1371600"/>
              <a:gd name="connsiteX26" fmla="*/ 1238104 w 1241652"/>
              <a:gd name="connsiteY26" fmla="*/ 418148 h 1371600"/>
              <a:gd name="connsiteX27" fmla="*/ 1062844 w 1241652"/>
              <a:gd name="connsiteY27" fmla="*/ 552450 h 1371600"/>
              <a:gd name="connsiteX28" fmla="*/ 1001884 w 1241652"/>
              <a:gd name="connsiteY28" fmla="*/ 707707 h 1371600"/>
              <a:gd name="connsiteX29" fmla="*/ 934256 w 1241652"/>
              <a:gd name="connsiteY29" fmla="*/ 845820 h 1371600"/>
              <a:gd name="connsiteX30" fmla="*/ 926636 w 1241652"/>
              <a:gd name="connsiteY30" fmla="*/ 891540 h 1371600"/>
              <a:gd name="connsiteX31" fmla="*/ 919016 w 1241652"/>
              <a:gd name="connsiteY31" fmla="*/ 952500 h 1371600"/>
              <a:gd name="connsiteX32" fmla="*/ 903776 w 1241652"/>
              <a:gd name="connsiteY32" fmla="*/ 1013460 h 1371600"/>
              <a:gd name="connsiteX33" fmla="*/ 896156 w 1241652"/>
              <a:gd name="connsiteY33" fmla="*/ 1089660 h 1371600"/>
              <a:gd name="connsiteX34" fmla="*/ 888536 w 1241652"/>
              <a:gd name="connsiteY34" fmla="*/ 1120140 h 1371600"/>
              <a:gd name="connsiteX35" fmla="*/ 901871 w 1241652"/>
              <a:gd name="connsiteY35" fmla="*/ 1275397 h 1371600"/>
              <a:gd name="connsiteX36" fmla="*/ 865676 w 1241652"/>
              <a:gd name="connsiteY36" fmla="*/ 1341120 h 1371600"/>
              <a:gd name="connsiteX37" fmla="*/ 835196 w 1241652"/>
              <a:gd name="connsiteY37" fmla="*/ 1356360 h 1371600"/>
              <a:gd name="connsiteX38" fmla="*/ 774236 w 1241652"/>
              <a:gd name="connsiteY38" fmla="*/ 1371600 h 1371600"/>
              <a:gd name="connsiteX39" fmla="*/ 682796 w 1241652"/>
              <a:gd name="connsiteY39" fmla="*/ 1341120 h 1371600"/>
              <a:gd name="connsiteX40" fmla="*/ 667556 w 1241652"/>
              <a:gd name="connsiteY40" fmla="*/ 1318260 h 1371600"/>
              <a:gd name="connsiteX41" fmla="*/ 652316 w 1241652"/>
              <a:gd name="connsiteY41" fmla="*/ 1257300 h 1371600"/>
              <a:gd name="connsiteX42" fmla="*/ 644696 w 1241652"/>
              <a:gd name="connsiteY42" fmla="*/ 1234440 h 1371600"/>
              <a:gd name="connsiteX43" fmla="*/ 629456 w 1241652"/>
              <a:gd name="connsiteY43" fmla="*/ 1211580 h 1371600"/>
              <a:gd name="connsiteX44" fmla="*/ 621836 w 1241652"/>
              <a:gd name="connsiteY44" fmla="*/ 1188720 h 1371600"/>
              <a:gd name="connsiteX45" fmla="*/ 598976 w 1241652"/>
              <a:gd name="connsiteY45" fmla="*/ 1165860 h 1371600"/>
              <a:gd name="connsiteX46" fmla="*/ 583736 w 1241652"/>
              <a:gd name="connsiteY46" fmla="*/ 1143000 h 1371600"/>
              <a:gd name="connsiteX47" fmla="*/ 560876 w 1241652"/>
              <a:gd name="connsiteY47" fmla="*/ 1112520 h 1371600"/>
              <a:gd name="connsiteX48" fmla="*/ 545636 w 1241652"/>
              <a:gd name="connsiteY48" fmla="*/ 1089660 h 1371600"/>
              <a:gd name="connsiteX49" fmla="*/ 499916 w 1241652"/>
              <a:gd name="connsiteY49" fmla="*/ 1036320 h 1371600"/>
              <a:gd name="connsiteX50" fmla="*/ 477056 w 1241652"/>
              <a:gd name="connsiteY50" fmla="*/ 1005840 h 1371600"/>
              <a:gd name="connsiteX51" fmla="*/ 454196 w 1241652"/>
              <a:gd name="connsiteY51" fmla="*/ 982980 h 1371600"/>
              <a:gd name="connsiteX52" fmla="*/ 438956 w 1241652"/>
              <a:gd name="connsiteY52" fmla="*/ 960120 h 1371600"/>
              <a:gd name="connsiteX53" fmla="*/ 423716 w 1241652"/>
              <a:gd name="connsiteY53" fmla="*/ 929640 h 1371600"/>
              <a:gd name="connsiteX54" fmla="*/ 400856 w 1241652"/>
              <a:gd name="connsiteY54" fmla="*/ 914400 h 1371600"/>
              <a:gd name="connsiteX55" fmla="*/ 393236 w 1241652"/>
              <a:gd name="connsiteY55" fmla="*/ 891540 h 1371600"/>
              <a:gd name="connsiteX56" fmla="*/ 324656 w 1241652"/>
              <a:gd name="connsiteY56" fmla="*/ 914400 h 1371600"/>
              <a:gd name="connsiteX57" fmla="*/ 301796 w 1241652"/>
              <a:gd name="connsiteY57" fmla="*/ 922020 h 1371600"/>
              <a:gd name="connsiteX58" fmla="*/ 225596 w 1241652"/>
              <a:gd name="connsiteY58" fmla="*/ 891540 h 1371600"/>
              <a:gd name="connsiteX59" fmla="*/ 217976 w 1241652"/>
              <a:gd name="connsiteY59" fmla="*/ 861060 h 1371600"/>
              <a:gd name="connsiteX60" fmla="*/ 202736 w 1241652"/>
              <a:gd name="connsiteY60" fmla="*/ 784860 h 1371600"/>
              <a:gd name="connsiteX61" fmla="*/ 195116 w 1241652"/>
              <a:gd name="connsiteY61" fmla="*/ 678180 h 1371600"/>
              <a:gd name="connsiteX62" fmla="*/ 179876 w 1241652"/>
              <a:gd name="connsiteY62" fmla="*/ 624840 h 1371600"/>
              <a:gd name="connsiteX63" fmla="*/ 164636 w 1241652"/>
              <a:gd name="connsiteY63" fmla="*/ 601980 h 1371600"/>
              <a:gd name="connsiteX64" fmla="*/ 141776 w 1241652"/>
              <a:gd name="connsiteY64" fmla="*/ 563880 h 1371600"/>
              <a:gd name="connsiteX65" fmla="*/ 134156 w 1241652"/>
              <a:gd name="connsiteY65" fmla="*/ 502920 h 1371600"/>
              <a:gd name="connsiteX66" fmla="*/ 88436 w 1241652"/>
              <a:gd name="connsiteY66" fmla="*/ 464820 h 1371600"/>
              <a:gd name="connsiteX67" fmla="*/ 80816 w 1241652"/>
              <a:gd name="connsiteY67" fmla="*/ 434340 h 1371600"/>
              <a:gd name="connsiteX68" fmla="*/ 73196 w 1241652"/>
              <a:gd name="connsiteY68" fmla="*/ 411480 h 1371600"/>
              <a:gd name="connsiteX69" fmla="*/ 50336 w 1241652"/>
              <a:gd name="connsiteY69" fmla="*/ 236220 h 1371600"/>
              <a:gd name="connsiteX70" fmla="*/ 19856 w 1241652"/>
              <a:gd name="connsiteY70" fmla="*/ 190500 h 1371600"/>
              <a:gd name="connsiteX71" fmla="*/ 4616 w 1241652"/>
              <a:gd name="connsiteY71" fmla="*/ 144780 h 1371600"/>
              <a:gd name="connsiteX72" fmla="*/ 108439 w 1241652"/>
              <a:gd name="connsiteY72" fmla="*/ 110490 h 1371600"/>
              <a:gd name="connsiteX73" fmla="*/ 186543 w 1241652"/>
              <a:gd name="connsiteY73" fmla="*/ 115252 h 1371600"/>
              <a:gd name="connsiteX74" fmla="*/ 210356 w 1241652"/>
              <a:gd name="connsiteY74" fmla="*/ 7620 h 1371600"/>
              <a:gd name="connsiteX0" fmla="*/ 210356 w 1241652"/>
              <a:gd name="connsiteY0" fmla="*/ 7620 h 1371600"/>
              <a:gd name="connsiteX1" fmla="*/ 294176 w 1241652"/>
              <a:gd name="connsiteY1" fmla="*/ 15240 h 1371600"/>
              <a:gd name="connsiteX2" fmla="*/ 317036 w 1241652"/>
              <a:gd name="connsiteY2" fmla="*/ 22860 h 1371600"/>
              <a:gd name="connsiteX3" fmla="*/ 438956 w 1241652"/>
              <a:gd name="connsiteY3" fmla="*/ 0 h 1371600"/>
              <a:gd name="connsiteX4" fmla="*/ 484676 w 1241652"/>
              <a:gd name="connsiteY4" fmla="*/ 30480 h 1371600"/>
              <a:gd name="connsiteX5" fmla="*/ 492296 w 1241652"/>
              <a:gd name="connsiteY5" fmla="*/ 68580 h 1371600"/>
              <a:gd name="connsiteX6" fmla="*/ 507536 w 1241652"/>
              <a:gd name="connsiteY6" fmla="*/ 91440 h 1371600"/>
              <a:gd name="connsiteX7" fmla="*/ 530396 w 1241652"/>
              <a:gd name="connsiteY7" fmla="*/ 175260 h 1371600"/>
              <a:gd name="connsiteX8" fmla="*/ 545636 w 1241652"/>
              <a:gd name="connsiteY8" fmla="*/ 213360 h 1371600"/>
              <a:gd name="connsiteX9" fmla="*/ 560876 w 1241652"/>
              <a:gd name="connsiteY9" fmla="*/ 236220 h 1371600"/>
              <a:gd name="connsiteX10" fmla="*/ 591356 w 1241652"/>
              <a:gd name="connsiteY10" fmla="*/ 281940 h 1371600"/>
              <a:gd name="connsiteX11" fmla="*/ 629456 w 1241652"/>
              <a:gd name="connsiteY11" fmla="*/ 236220 h 1371600"/>
              <a:gd name="connsiteX12" fmla="*/ 758996 w 1241652"/>
              <a:gd name="connsiteY12" fmla="*/ 236220 h 1371600"/>
              <a:gd name="connsiteX13" fmla="*/ 804716 w 1241652"/>
              <a:gd name="connsiteY13" fmla="*/ 251460 h 1371600"/>
              <a:gd name="connsiteX14" fmla="*/ 835196 w 1241652"/>
              <a:gd name="connsiteY14" fmla="*/ 259080 h 1371600"/>
              <a:gd name="connsiteX15" fmla="*/ 865676 w 1241652"/>
              <a:gd name="connsiteY15" fmla="*/ 274320 h 1371600"/>
              <a:gd name="connsiteX16" fmla="*/ 903776 w 1241652"/>
              <a:gd name="connsiteY16" fmla="*/ 281940 h 1371600"/>
              <a:gd name="connsiteX17" fmla="*/ 934256 w 1241652"/>
              <a:gd name="connsiteY17" fmla="*/ 289560 h 1371600"/>
              <a:gd name="connsiteX18" fmla="*/ 979976 w 1241652"/>
              <a:gd name="connsiteY18" fmla="*/ 304800 h 1371600"/>
              <a:gd name="connsiteX19" fmla="*/ 1025696 w 1241652"/>
              <a:gd name="connsiteY19" fmla="*/ 320040 h 1371600"/>
              <a:gd name="connsiteX20" fmla="*/ 1048556 w 1241652"/>
              <a:gd name="connsiteY20" fmla="*/ 327660 h 1371600"/>
              <a:gd name="connsiteX21" fmla="*/ 1071416 w 1241652"/>
              <a:gd name="connsiteY21" fmla="*/ 335280 h 1371600"/>
              <a:gd name="connsiteX22" fmla="*/ 1109516 w 1241652"/>
              <a:gd name="connsiteY22" fmla="*/ 342900 h 1371600"/>
              <a:gd name="connsiteX23" fmla="*/ 1155236 w 1241652"/>
              <a:gd name="connsiteY23" fmla="*/ 358140 h 1371600"/>
              <a:gd name="connsiteX24" fmla="*/ 1185716 w 1241652"/>
              <a:gd name="connsiteY24" fmla="*/ 365760 h 1371600"/>
              <a:gd name="connsiteX25" fmla="*/ 1238104 w 1241652"/>
              <a:gd name="connsiteY25" fmla="*/ 418148 h 1371600"/>
              <a:gd name="connsiteX26" fmla="*/ 1062844 w 1241652"/>
              <a:gd name="connsiteY26" fmla="*/ 552450 h 1371600"/>
              <a:gd name="connsiteX27" fmla="*/ 1001884 w 1241652"/>
              <a:gd name="connsiteY27" fmla="*/ 707707 h 1371600"/>
              <a:gd name="connsiteX28" fmla="*/ 934256 w 1241652"/>
              <a:gd name="connsiteY28" fmla="*/ 845820 h 1371600"/>
              <a:gd name="connsiteX29" fmla="*/ 926636 w 1241652"/>
              <a:gd name="connsiteY29" fmla="*/ 891540 h 1371600"/>
              <a:gd name="connsiteX30" fmla="*/ 919016 w 1241652"/>
              <a:gd name="connsiteY30" fmla="*/ 952500 h 1371600"/>
              <a:gd name="connsiteX31" fmla="*/ 903776 w 1241652"/>
              <a:gd name="connsiteY31" fmla="*/ 1013460 h 1371600"/>
              <a:gd name="connsiteX32" fmla="*/ 896156 w 1241652"/>
              <a:gd name="connsiteY32" fmla="*/ 1089660 h 1371600"/>
              <a:gd name="connsiteX33" fmla="*/ 888536 w 1241652"/>
              <a:gd name="connsiteY33" fmla="*/ 1120140 h 1371600"/>
              <a:gd name="connsiteX34" fmla="*/ 901871 w 1241652"/>
              <a:gd name="connsiteY34" fmla="*/ 1275397 h 1371600"/>
              <a:gd name="connsiteX35" fmla="*/ 865676 w 1241652"/>
              <a:gd name="connsiteY35" fmla="*/ 1341120 h 1371600"/>
              <a:gd name="connsiteX36" fmla="*/ 835196 w 1241652"/>
              <a:gd name="connsiteY36" fmla="*/ 1356360 h 1371600"/>
              <a:gd name="connsiteX37" fmla="*/ 774236 w 1241652"/>
              <a:gd name="connsiteY37" fmla="*/ 1371600 h 1371600"/>
              <a:gd name="connsiteX38" fmla="*/ 682796 w 1241652"/>
              <a:gd name="connsiteY38" fmla="*/ 1341120 h 1371600"/>
              <a:gd name="connsiteX39" fmla="*/ 667556 w 1241652"/>
              <a:gd name="connsiteY39" fmla="*/ 1318260 h 1371600"/>
              <a:gd name="connsiteX40" fmla="*/ 652316 w 1241652"/>
              <a:gd name="connsiteY40" fmla="*/ 1257300 h 1371600"/>
              <a:gd name="connsiteX41" fmla="*/ 644696 w 1241652"/>
              <a:gd name="connsiteY41" fmla="*/ 1234440 h 1371600"/>
              <a:gd name="connsiteX42" fmla="*/ 629456 w 1241652"/>
              <a:gd name="connsiteY42" fmla="*/ 1211580 h 1371600"/>
              <a:gd name="connsiteX43" fmla="*/ 621836 w 1241652"/>
              <a:gd name="connsiteY43" fmla="*/ 1188720 h 1371600"/>
              <a:gd name="connsiteX44" fmla="*/ 598976 w 1241652"/>
              <a:gd name="connsiteY44" fmla="*/ 1165860 h 1371600"/>
              <a:gd name="connsiteX45" fmla="*/ 583736 w 1241652"/>
              <a:gd name="connsiteY45" fmla="*/ 1143000 h 1371600"/>
              <a:gd name="connsiteX46" fmla="*/ 560876 w 1241652"/>
              <a:gd name="connsiteY46" fmla="*/ 1112520 h 1371600"/>
              <a:gd name="connsiteX47" fmla="*/ 545636 w 1241652"/>
              <a:gd name="connsiteY47" fmla="*/ 1089660 h 1371600"/>
              <a:gd name="connsiteX48" fmla="*/ 499916 w 1241652"/>
              <a:gd name="connsiteY48" fmla="*/ 1036320 h 1371600"/>
              <a:gd name="connsiteX49" fmla="*/ 477056 w 1241652"/>
              <a:gd name="connsiteY49" fmla="*/ 1005840 h 1371600"/>
              <a:gd name="connsiteX50" fmla="*/ 454196 w 1241652"/>
              <a:gd name="connsiteY50" fmla="*/ 982980 h 1371600"/>
              <a:gd name="connsiteX51" fmla="*/ 438956 w 1241652"/>
              <a:gd name="connsiteY51" fmla="*/ 960120 h 1371600"/>
              <a:gd name="connsiteX52" fmla="*/ 423716 w 1241652"/>
              <a:gd name="connsiteY52" fmla="*/ 929640 h 1371600"/>
              <a:gd name="connsiteX53" fmla="*/ 400856 w 1241652"/>
              <a:gd name="connsiteY53" fmla="*/ 914400 h 1371600"/>
              <a:gd name="connsiteX54" fmla="*/ 393236 w 1241652"/>
              <a:gd name="connsiteY54" fmla="*/ 891540 h 1371600"/>
              <a:gd name="connsiteX55" fmla="*/ 324656 w 1241652"/>
              <a:gd name="connsiteY55" fmla="*/ 914400 h 1371600"/>
              <a:gd name="connsiteX56" fmla="*/ 301796 w 1241652"/>
              <a:gd name="connsiteY56" fmla="*/ 922020 h 1371600"/>
              <a:gd name="connsiteX57" fmla="*/ 225596 w 1241652"/>
              <a:gd name="connsiteY57" fmla="*/ 891540 h 1371600"/>
              <a:gd name="connsiteX58" fmla="*/ 217976 w 1241652"/>
              <a:gd name="connsiteY58" fmla="*/ 861060 h 1371600"/>
              <a:gd name="connsiteX59" fmla="*/ 202736 w 1241652"/>
              <a:gd name="connsiteY59" fmla="*/ 784860 h 1371600"/>
              <a:gd name="connsiteX60" fmla="*/ 195116 w 1241652"/>
              <a:gd name="connsiteY60" fmla="*/ 678180 h 1371600"/>
              <a:gd name="connsiteX61" fmla="*/ 179876 w 1241652"/>
              <a:gd name="connsiteY61" fmla="*/ 624840 h 1371600"/>
              <a:gd name="connsiteX62" fmla="*/ 164636 w 1241652"/>
              <a:gd name="connsiteY62" fmla="*/ 601980 h 1371600"/>
              <a:gd name="connsiteX63" fmla="*/ 141776 w 1241652"/>
              <a:gd name="connsiteY63" fmla="*/ 563880 h 1371600"/>
              <a:gd name="connsiteX64" fmla="*/ 134156 w 1241652"/>
              <a:gd name="connsiteY64" fmla="*/ 502920 h 1371600"/>
              <a:gd name="connsiteX65" fmla="*/ 88436 w 1241652"/>
              <a:gd name="connsiteY65" fmla="*/ 464820 h 1371600"/>
              <a:gd name="connsiteX66" fmla="*/ 80816 w 1241652"/>
              <a:gd name="connsiteY66" fmla="*/ 434340 h 1371600"/>
              <a:gd name="connsiteX67" fmla="*/ 73196 w 1241652"/>
              <a:gd name="connsiteY67" fmla="*/ 411480 h 1371600"/>
              <a:gd name="connsiteX68" fmla="*/ 50336 w 1241652"/>
              <a:gd name="connsiteY68" fmla="*/ 236220 h 1371600"/>
              <a:gd name="connsiteX69" fmla="*/ 19856 w 1241652"/>
              <a:gd name="connsiteY69" fmla="*/ 190500 h 1371600"/>
              <a:gd name="connsiteX70" fmla="*/ 4616 w 1241652"/>
              <a:gd name="connsiteY70" fmla="*/ 144780 h 1371600"/>
              <a:gd name="connsiteX71" fmla="*/ 108439 w 1241652"/>
              <a:gd name="connsiteY71" fmla="*/ 110490 h 1371600"/>
              <a:gd name="connsiteX72" fmla="*/ 186543 w 1241652"/>
              <a:gd name="connsiteY72" fmla="*/ 115252 h 1371600"/>
              <a:gd name="connsiteX73" fmla="*/ 210356 w 1241652"/>
              <a:gd name="connsiteY73" fmla="*/ 7620 h 1371600"/>
              <a:gd name="connsiteX0" fmla="*/ 210356 w 1241652"/>
              <a:gd name="connsiteY0" fmla="*/ 7620 h 1371600"/>
              <a:gd name="connsiteX1" fmla="*/ 294176 w 1241652"/>
              <a:gd name="connsiteY1" fmla="*/ 15240 h 1371600"/>
              <a:gd name="connsiteX2" fmla="*/ 317036 w 1241652"/>
              <a:gd name="connsiteY2" fmla="*/ 22860 h 1371600"/>
              <a:gd name="connsiteX3" fmla="*/ 438956 w 1241652"/>
              <a:gd name="connsiteY3" fmla="*/ 0 h 1371600"/>
              <a:gd name="connsiteX4" fmla="*/ 484676 w 1241652"/>
              <a:gd name="connsiteY4" fmla="*/ 30480 h 1371600"/>
              <a:gd name="connsiteX5" fmla="*/ 492296 w 1241652"/>
              <a:gd name="connsiteY5" fmla="*/ 68580 h 1371600"/>
              <a:gd name="connsiteX6" fmla="*/ 507536 w 1241652"/>
              <a:gd name="connsiteY6" fmla="*/ 91440 h 1371600"/>
              <a:gd name="connsiteX7" fmla="*/ 530396 w 1241652"/>
              <a:gd name="connsiteY7" fmla="*/ 175260 h 1371600"/>
              <a:gd name="connsiteX8" fmla="*/ 545636 w 1241652"/>
              <a:gd name="connsiteY8" fmla="*/ 213360 h 1371600"/>
              <a:gd name="connsiteX9" fmla="*/ 560876 w 1241652"/>
              <a:gd name="connsiteY9" fmla="*/ 236220 h 1371600"/>
              <a:gd name="connsiteX10" fmla="*/ 629456 w 1241652"/>
              <a:gd name="connsiteY10" fmla="*/ 236220 h 1371600"/>
              <a:gd name="connsiteX11" fmla="*/ 758996 w 1241652"/>
              <a:gd name="connsiteY11" fmla="*/ 236220 h 1371600"/>
              <a:gd name="connsiteX12" fmla="*/ 804716 w 1241652"/>
              <a:gd name="connsiteY12" fmla="*/ 251460 h 1371600"/>
              <a:gd name="connsiteX13" fmla="*/ 835196 w 1241652"/>
              <a:gd name="connsiteY13" fmla="*/ 259080 h 1371600"/>
              <a:gd name="connsiteX14" fmla="*/ 865676 w 1241652"/>
              <a:gd name="connsiteY14" fmla="*/ 274320 h 1371600"/>
              <a:gd name="connsiteX15" fmla="*/ 903776 w 1241652"/>
              <a:gd name="connsiteY15" fmla="*/ 281940 h 1371600"/>
              <a:gd name="connsiteX16" fmla="*/ 934256 w 1241652"/>
              <a:gd name="connsiteY16" fmla="*/ 289560 h 1371600"/>
              <a:gd name="connsiteX17" fmla="*/ 979976 w 1241652"/>
              <a:gd name="connsiteY17" fmla="*/ 304800 h 1371600"/>
              <a:gd name="connsiteX18" fmla="*/ 1025696 w 1241652"/>
              <a:gd name="connsiteY18" fmla="*/ 320040 h 1371600"/>
              <a:gd name="connsiteX19" fmla="*/ 1048556 w 1241652"/>
              <a:gd name="connsiteY19" fmla="*/ 327660 h 1371600"/>
              <a:gd name="connsiteX20" fmla="*/ 1071416 w 1241652"/>
              <a:gd name="connsiteY20" fmla="*/ 335280 h 1371600"/>
              <a:gd name="connsiteX21" fmla="*/ 1109516 w 1241652"/>
              <a:gd name="connsiteY21" fmla="*/ 342900 h 1371600"/>
              <a:gd name="connsiteX22" fmla="*/ 1155236 w 1241652"/>
              <a:gd name="connsiteY22" fmla="*/ 358140 h 1371600"/>
              <a:gd name="connsiteX23" fmla="*/ 1185716 w 1241652"/>
              <a:gd name="connsiteY23" fmla="*/ 365760 h 1371600"/>
              <a:gd name="connsiteX24" fmla="*/ 1238104 w 1241652"/>
              <a:gd name="connsiteY24" fmla="*/ 418148 h 1371600"/>
              <a:gd name="connsiteX25" fmla="*/ 1062844 w 1241652"/>
              <a:gd name="connsiteY25" fmla="*/ 552450 h 1371600"/>
              <a:gd name="connsiteX26" fmla="*/ 1001884 w 1241652"/>
              <a:gd name="connsiteY26" fmla="*/ 707707 h 1371600"/>
              <a:gd name="connsiteX27" fmla="*/ 934256 w 1241652"/>
              <a:gd name="connsiteY27" fmla="*/ 845820 h 1371600"/>
              <a:gd name="connsiteX28" fmla="*/ 926636 w 1241652"/>
              <a:gd name="connsiteY28" fmla="*/ 891540 h 1371600"/>
              <a:gd name="connsiteX29" fmla="*/ 919016 w 1241652"/>
              <a:gd name="connsiteY29" fmla="*/ 952500 h 1371600"/>
              <a:gd name="connsiteX30" fmla="*/ 903776 w 1241652"/>
              <a:gd name="connsiteY30" fmla="*/ 1013460 h 1371600"/>
              <a:gd name="connsiteX31" fmla="*/ 896156 w 1241652"/>
              <a:gd name="connsiteY31" fmla="*/ 1089660 h 1371600"/>
              <a:gd name="connsiteX32" fmla="*/ 888536 w 1241652"/>
              <a:gd name="connsiteY32" fmla="*/ 1120140 h 1371600"/>
              <a:gd name="connsiteX33" fmla="*/ 901871 w 1241652"/>
              <a:gd name="connsiteY33" fmla="*/ 1275397 h 1371600"/>
              <a:gd name="connsiteX34" fmla="*/ 865676 w 1241652"/>
              <a:gd name="connsiteY34" fmla="*/ 1341120 h 1371600"/>
              <a:gd name="connsiteX35" fmla="*/ 835196 w 1241652"/>
              <a:gd name="connsiteY35" fmla="*/ 1356360 h 1371600"/>
              <a:gd name="connsiteX36" fmla="*/ 774236 w 1241652"/>
              <a:gd name="connsiteY36" fmla="*/ 1371600 h 1371600"/>
              <a:gd name="connsiteX37" fmla="*/ 682796 w 1241652"/>
              <a:gd name="connsiteY37" fmla="*/ 1341120 h 1371600"/>
              <a:gd name="connsiteX38" fmla="*/ 667556 w 1241652"/>
              <a:gd name="connsiteY38" fmla="*/ 1318260 h 1371600"/>
              <a:gd name="connsiteX39" fmla="*/ 652316 w 1241652"/>
              <a:gd name="connsiteY39" fmla="*/ 1257300 h 1371600"/>
              <a:gd name="connsiteX40" fmla="*/ 644696 w 1241652"/>
              <a:gd name="connsiteY40" fmla="*/ 1234440 h 1371600"/>
              <a:gd name="connsiteX41" fmla="*/ 629456 w 1241652"/>
              <a:gd name="connsiteY41" fmla="*/ 1211580 h 1371600"/>
              <a:gd name="connsiteX42" fmla="*/ 621836 w 1241652"/>
              <a:gd name="connsiteY42" fmla="*/ 1188720 h 1371600"/>
              <a:gd name="connsiteX43" fmla="*/ 598976 w 1241652"/>
              <a:gd name="connsiteY43" fmla="*/ 1165860 h 1371600"/>
              <a:gd name="connsiteX44" fmla="*/ 583736 w 1241652"/>
              <a:gd name="connsiteY44" fmla="*/ 1143000 h 1371600"/>
              <a:gd name="connsiteX45" fmla="*/ 560876 w 1241652"/>
              <a:gd name="connsiteY45" fmla="*/ 1112520 h 1371600"/>
              <a:gd name="connsiteX46" fmla="*/ 545636 w 1241652"/>
              <a:gd name="connsiteY46" fmla="*/ 1089660 h 1371600"/>
              <a:gd name="connsiteX47" fmla="*/ 499916 w 1241652"/>
              <a:gd name="connsiteY47" fmla="*/ 1036320 h 1371600"/>
              <a:gd name="connsiteX48" fmla="*/ 477056 w 1241652"/>
              <a:gd name="connsiteY48" fmla="*/ 1005840 h 1371600"/>
              <a:gd name="connsiteX49" fmla="*/ 454196 w 1241652"/>
              <a:gd name="connsiteY49" fmla="*/ 982980 h 1371600"/>
              <a:gd name="connsiteX50" fmla="*/ 438956 w 1241652"/>
              <a:gd name="connsiteY50" fmla="*/ 960120 h 1371600"/>
              <a:gd name="connsiteX51" fmla="*/ 423716 w 1241652"/>
              <a:gd name="connsiteY51" fmla="*/ 929640 h 1371600"/>
              <a:gd name="connsiteX52" fmla="*/ 400856 w 1241652"/>
              <a:gd name="connsiteY52" fmla="*/ 914400 h 1371600"/>
              <a:gd name="connsiteX53" fmla="*/ 393236 w 1241652"/>
              <a:gd name="connsiteY53" fmla="*/ 891540 h 1371600"/>
              <a:gd name="connsiteX54" fmla="*/ 324656 w 1241652"/>
              <a:gd name="connsiteY54" fmla="*/ 914400 h 1371600"/>
              <a:gd name="connsiteX55" fmla="*/ 301796 w 1241652"/>
              <a:gd name="connsiteY55" fmla="*/ 922020 h 1371600"/>
              <a:gd name="connsiteX56" fmla="*/ 225596 w 1241652"/>
              <a:gd name="connsiteY56" fmla="*/ 891540 h 1371600"/>
              <a:gd name="connsiteX57" fmla="*/ 217976 w 1241652"/>
              <a:gd name="connsiteY57" fmla="*/ 861060 h 1371600"/>
              <a:gd name="connsiteX58" fmla="*/ 202736 w 1241652"/>
              <a:gd name="connsiteY58" fmla="*/ 784860 h 1371600"/>
              <a:gd name="connsiteX59" fmla="*/ 195116 w 1241652"/>
              <a:gd name="connsiteY59" fmla="*/ 678180 h 1371600"/>
              <a:gd name="connsiteX60" fmla="*/ 179876 w 1241652"/>
              <a:gd name="connsiteY60" fmla="*/ 624840 h 1371600"/>
              <a:gd name="connsiteX61" fmla="*/ 164636 w 1241652"/>
              <a:gd name="connsiteY61" fmla="*/ 601980 h 1371600"/>
              <a:gd name="connsiteX62" fmla="*/ 141776 w 1241652"/>
              <a:gd name="connsiteY62" fmla="*/ 563880 h 1371600"/>
              <a:gd name="connsiteX63" fmla="*/ 134156 w 1241652"/>
              <a:gd name="connsiteY63" fmla="*/ 502920 h 1371600"/>
              <a:gd name="connsiteX64" fmla="*/ 88436 w 1241652"/>
              <a:gd name="connsiteY64" fmla="*/ 464820 h 1371600"/>
              <a:gd name="connsiteX65" fmla="*/ 80816 w 1241652"/>
              <a:gd name="connsiteY65" fmla="*/ 434340 h 1371600"/>
              <a:gd name="connsiteX66" fmla="*/ 73196 w 1241652"/>
              <a:gd name="connsiteY66" fmla="*/ 411480 h 1371600"/>
              <a:gd name="connsiteX67" fmla="*/ 50336 w 1241652"/>
              <a:gd name="connsiteY67" fmla="*/ 236220 h 1371600"/>
              <a:gd name="connsiteX68" fmla="*/ 19856 w 1241652"/>
              <a:gd name="connsiteY68" fmla="*/ 190500 h 1371600"/>
              <a:gd name="connsiteX69" fmla="*/ 4616 w 1241652"/>
              <a:gd name="connsiteY69" fmla="*/ 144780 h 1371600"/>
              <a:gd name="connsiteX70" fmla="*/ 108439 w 1241652"/>
              <a:gd name="connsiteY70" fmla="*/ 110490 h 1371600"/>
              <a:gd name="connsiteX71" fmla="*/ 186543 w 1241652"/>
              <a:gd name="connsiteY71" fmla="*/ 115252 h 1371600"/>
              <a:gd name="connsiteX72" fmla="*/ 210356 w 1241652"/>
              <a:gd name="connsiteY72" fmla="*/ 7620 h 1371600"/>
              <a:gd name="connsiteX0" fmla="*/ 210356 w 1241652"/>
              <a:gd name="connsiteY0" fmla="*/ 7620 h 1371600"/>
              <a:gd name="connsiteX1" fmla="*/ 294176 w 1241652"/>
              <a:gd name="connsiteY1" fmla="*/ 15240 h 1371600"/>
              <a:gd name="connsiteX2" fmla="*/ 317036 w 1241652"/>
              <a:gd name="connsiteY2" fmla="*/ 22860 h 1371600"/>
              <a:gd name="connsiteX3" fmla="*/ 438956 w 1241652"/>
              <a:gd name="connsiteY3" fmla="*/ 0 h 1371600"/>
              <a:gd name="connsiteX4" fmla="*/ 484676 w 1241652"/>
              <a:gd name="connsiteY4" fmla="*/ 30480 h 1371600"/>
              <a:gd name="connsiteX5" fmla="*/ 492296 w 1241652"/>
              <a:gd name="connsiteY5" fmla="*/ 68580 h 1371600"/>
              <a:gd name="connsiteX6" fmla="*/ 507536 w 1241652"/>
              <a:gd name="connsiteY6" fmla="*/ 91440 h 1371600"/>
              <a:gd name="connsiteX7" fmla="*/ 530396 w 1241652"/>
              <a:gd name="connsiteY7" fmla="*/ 175260 h 1371600"/>
              <a:gd name="connsiteX8" fmla="*/ 545636 w 1241652"/>
              <a:gd name="connsiteY8" fmla="*/ 213360 h 1371600"/>
              <a:gd name="connsiteX9" fmla="*/ 560876 w 1241652"/>
              <a:gd name="connsiteY9" fmla="*/ 236220 h 1371600"/>
              <a:gd name="connsiteX10" fmla="*/ 638981 w 1241652"/>
              <a:gd name="connsiteY10" fmla="*/ 217170 h 1371600"/>
              <a:gd name="connsiteX11" fmla="*/ 758996 w 1241652"/>
              <a:gd name="connsiteY11" fmla="*/ 236220 h 1371600"/>
              <a:gd name="connsiteX12" fmla="*/ 804716 w 1241652"/>
              <a:gd name="connsiteY12" fmla="*/ 251460 h 1371600"/>
              <a:gd name="connsiteX13" fmla="*/ 835196 w 1241652"/>
              <a:gd name="connsiteY13" fmla="*/ 259080 h 1371600"/>
              <a:gd name="connsiteX14" fmla="*/ 865676 w 1241652"/>
              <a:gd name="connsiteY14" fmla="*/ 274320 h 1371600"/>
              <a:gd name="connsiteX15" fmla="*/ 903776 w 1241652"/>
              <a:gd name="connsiteY15" fmla="*/ 281940 h 1371600"/>
              <a:gd name="connsiteX16" fmla="*/ 934256 w 1241652"/>
              <a:gd name="connsiteY16" fmla="*/ 289560 h 1371600"/>
              <a:gd name="connsiteX17" fmla="*/ 979976 w 1241652"/>
              <a:gd name="connsiteY17" fmla="*/ 304800 h 1371600"/>
              <a:gd name="connsiteX18" fmla="*/ 1025696 w 1241652"/>
              <a:gd name="connsiteY18" fmla="*/ 320040 h 1371600"/>
              <a:gd name="connsiteX19" fmla="*/ 1048556 w 1241652"/>
              <a:gd name="connsiteY19" fmla="*/ 327660 h 1371600"/>
              <a:gd name="connsiteX20" fmla="*/ 1071416 w 1241652"/>
              <a:gd name="connsiteY20" fmla="*/ 335280 h 1371600"/>
              <a:gd name="connsiteX21" fmla="*/ 1109516 w 1241652"/>
              <a:gd name="connsiteY21" fmla="*/ 342900 h 1371600"/>
              <a:gd name="connsiteX22" fmla="*/ 1155236 w 1241652"/>
              <a:gd name="connsiteY22" fmla="*/ 358140 h 1371600"/>
              <a:gd name="connsiteX23" fmla="*/ 1185716 w 1241652"/>
              <a:gd name="connsiteY23" fmla="*/ 365760 h 1371600"/>
              <a:gd name="connsiteX24" fmla="*/ 1238104 w 1241652"/>
              <a:gd name="connsiteY24" fmla="*/ 418148 h 1371600"/>
              <a:gd name="connsiteX25" fmla="*/ 1062844 w 1241652"/>
              <a:gd name="connsiteY25" fmla="*/ 552450 h 1371600"/>
              <a:gd name="connsiteX26" fmla="*/ 1001884 w 1241652"/>
              <a:gd name="connsiteY26" fmla="*/ 707707 h 1371600"/>
              <a:gd name="connsiteX27" fmla="*/ 934256 w 1241652"/>
              <a:gd name="connsiteY27" fmla="*/ 845820 h 1371600"/>
              <a:gd name="connsiteX28" fmla="*/ 926636 w 1241652"/>
              <a:gd name="connsiteY28" fmla="*/ 891540 h 1371600"/>
              <a:gd name="connsiteX29" fmla="*/ 919016 w 1241652"/>
              <a:gd name="connsiteY29" fmla="*/ 952500 h 1371600"/>
              <a:gd name="connsiteX30" fmla="*/ 903776 w 1241652"/>
              <a:gd name="connsiteY30" fmla="*/ 1013460 h 1371600"/>
              <a:gd name="connsiteX31" fmla="*/ 896156 w 1241652"/>
              <a:gd name="connsiteY31" fmla="*/ 1089660 h 1371600"/>
              <a:gd name="connsiteX32" fmla="*/ 888536 w 1241652"/>
              <a:gd name="connsiteY32" fmla="*/ 1120140 h 1371600"/>
              <a:gd name="connsiteX33" fmla="*/ 901871 w 1241652"/>
              <a:gd name="connsiteY33" fmla="*/ 1275397 h 1371600"/>
              <a:gd name="connsiteX34" fmla="*/ 865676 w 1241652"/>
              <a:gd name="connsiteY34" fmla="*/ 1341120 h 1371600"/>
              <a:gd name="connsiteX35" fmla="*/ 835196 w 1241652"/>
              <a:gd name="connsiteY35" fmla="*/ 1356360 h 1371600"/>
              <a:gd name="connsiteX36" fmla="*/ 774236 w 1241652"/>
              <a:gd name="connsiteY36" fmla="*/ 1371600 h 1371600"/>
              <a:gd name="connsiteX37" fmla="*/ 682796 w 1241652"/>
              <a:gd name="connsiteY37" fmla="*/ 1341120 h 1371600"/>
              <a:gd name="connsiteX38" fmla="*/ 667556 w 1241652"/>
              <a:gd name="connsiteY38" fmla="*/ 1318260 h 1371600"/>
              <a:gd name="connsiteX39" fmla="*/ 652316 w 1241652"/>
              <a:gd name="connsiteY39" fmla="*/ 1257300 h 1371600"/>
              <a:gd name="connsiteX40" fmla="*/ 644696 w 1241652"/>
              <a:gd name="connsiteY40" fmla="*/ 1234440 h 1371600"/>
              <a:gd name="connsiteX41" fmla="*/ 629456 w 1241652"/>
              <a:gd name="connsiteY41" fmla="*/ 1211580 h 1371600"/>
              <a:gd name="connsiteX42" fmla="*/ 621836 w 1241652"/>
              <a:gd name="connsiteY42" fmla="*/ 1188720 h 1371600"/>
              <a:gd name="connsiteX43" fmla="*/ 598976 w 1241652"/>
              <a:gd name="connsiteY43" fmla="*/ 1165860 h 1371600"/>
              <a:gd name="connsiteX44" fmla="*/ 583736 w 1241652"/>
              <a:gd name="connsiteY44" fmla="*/ 1143000 h 1371600"/>
              <a:gd name="connsiteX45" fmla="*/ 560876 w 1241652"/>
              <a:gd name="connsiteY45" fmla="*/ 1112520 h 1371600"/>
              <a:gd name="connsiteX46" fmla="*/ 545636 w 1241652"/>
              <a:gd name="connsiteY46" fmla="*/ 1089660 h 1371600"/>
              <a:gd name="connsiteX47" fmla="*/ 499916 w 1241652"/>
              <a:gd name="connsiteY47" fmla="*/ 1036320 h 1371600"/>
              <a:gd name="connsiteX48" fmla="*/ 477056 w 1241652"/>
              <a:gd name="connsiteY48" fmla="*/ 1005840 h 1371600"/>
              <a:gd name="connsiteX49" fmla="*/ 454196 w 1241652"/>
              <a:gd name="connsiteY49" fmla="*/ 982980 h 1371600"/>
              <a:gd name="connsiteX50" fmla="*/ 438956 w 1241652"/>
              <a:gd name="connsiteY50" fmla="*/ 960120 h 1371600"/>
              <a:gd name="connsiteX51" fmla="*/ 423716 w 1241652"/>
              <a:gd name="connsiteY51" fmla="*/ 929640 h 1371600"/>
              <a:gd name="connsiteX52" fmla="*/ 400856 w 1241652"/>
              <a:gd name="connsiteY52" fmla="*/ 914400 h 1371600"/>
              <a:gd name="connsiteX53" fmla="*/ 393236 w 1241652"/>
              <a:gd name="connsiteY53" fmla="*/ 891540 h 1371600"/>
              <a:gd name="connsiteX54" fmla="*/ 324656 w 1241652"/>
              <a:gd name="connsiteY54" fmla="*/ 914400 h 1371600"/>
              <a:gd name="connsiteX55" fmla="*/ 301796 w 1241652"/>
              <a:gd name="connsiteY55" fmla="*/ 922020 h 1371600"/>
              <a:gd name="connsiteX56" fmla="*/ 225596 w 1241652"/>
              <a:gd name="connsiteY56" fmla="*/ 891540 h 1371600"/>
              <a:gd name="connsiteX57" fmla="*/ 217976 w 1241652"/>
              <a:gd name="connsiteY57" fmla="*/ 861060 h 1371600"/>
              <a:gd name="connsiteX58" fmla="*/ 202736 w 1241652"/>
              <a:gd name="connsiteY58" fmla="*/ 784860 h 1371600"/>
              <a:gd name="connsiteX59" fmla="*/ 195116 w 1241652"/>
              <a:gd name="connsiteY59" fmla="*/ 678180 h 1371600"/>
              <a:gd name="connsiteX60" fmla="*/ 179876 w 1241652"/>
              <a:gd name="connsiteY60" fmla="*/ 624840 h 1371600"/>
              <a:gd name="connsiteX61" fmla="*/ 164636 w 1241652"/>
              <a:gd name="connsiteY61" fmla="*/ 601980 h 1371600"/>
              <a:gd name="connsiteX62" fmla="*/ 141776 w 1241652"/>
              <a:gd name="connsiteY62" fmla="*/ 563880 h 1371600"/>
              <a:gd name="connsiteX63" fmla="*/ 134156 w 1241652"/>
              <a:gd name="connsiteY63" fmla="*/ 502920 h 1371600"/>
              <a:gd name="connsiteX64" fmla="*/ 88436 w 1241652"/>
              <a:gd name="connsiteY64" fmla="*/ 464820 h 1371600"/>
              <a:gd name="connsiteX65" fmla="*/ 80816 w 1241652"/>
              <a:gd name="connsiteY65" fmla="*/ 434340 h 1371600"/>
              <a:gd name="connsiteX66" fmla="*/ 73196 w 1241652"/>
              <a:gd name="connsiteY66" fmla="*/ 411480 h 1371600"/>
              <a:gd name="connsiteX67" fmla="*/ 50336 w 1241652"/>
              <a:gd name="connsiteY67" fmla="*/ 236220 h 1371600"/>
              <a:gd name="connsiteX68" fmla="*/ 19856 w 1241652"/>
              <a:gd name="connsiteY68" fmla="*/ 190500 h 1371600"/>
              <a:gd name="connsiteX69" fmla="*/ 4616 w 1241652"/>
              <a:gd name="connsiteY69" fmla="*/ 144780 h 1371600"/>
              <a:gd name="connsiteX70" fmla="*/ 108439 w 1241652"/>
              <a:gd name="connsiteY70" fmla="*/ 110490 h 1371600"/>
              <a:gd name="connsiteX71" fmla="*/ 186543 w 1241652"/>
              <a:gd name="connsiteY71" fmla="*/ 115252 h 1371600"/>
              <a:gd name="connsiteX72" fmla="*/ 210356 w 1241652"/>
              <a:gd name="connsiteY72" fmla="*/ 7620 h 1371600"/>
              <a:gd name="connsiteX0" fmla="*/ 210356 w 1241652"/>
              <a:gd name="connsiteY0" fmla="*/ 7620 h 1371600"/>
              <a:gd name="connsiteX1" fmla="*/ 294176 w 1241652"/>
              <a:gd name="connsiteY1" fmla="*/ 15240 h 1371600"/>
              <a:gd name="connsiteX2" fmla="*/ 317036 w 1241652"/>
              <a:gd name="connsiteY2" fmla="*/ 22860 h 1371600"/>
              <a:gd name="connsiteX3" fmla="*/ 438956 w 1241652"/>
              <a:gd name="connsiteY3" fmla="*/ 0 h 1371600"/>
              <a:gd name="connsiteX4" fmla="*/ 484676 w 1241652"/>
              <a:gd name="connsiteY4" fmla="*/ 30480 h 1371600"/>
              <a:gd name="connsiteX5" fmla="*/ 492296 w 1241652"/>
              <a:gd name="connsiteY5" fmla="*/ 68580 h 1371600"/>
              <a:gd name="connsiteX6" fmla="*/ 507536 w 1241652"/>
              <a:gd name="connsiteY6" fmla="*/ 91440 h 1371600"/>
              <a:gd name="connsiteX7" fmla="*/ 530396 w 1241652"/>
              <a:gd name="connsiteY7" fmla="*/ 175260 h 1371600"/>
              <a:gd name="connsiteX8" fmla="*/ 545636 w 1241652"/>
              <a:gd name="connsiteY8" fmla="*/ 213360 h 1371600"/>
              <a:gd name="connsiteX9" fmla="*/ 638981 w 1241652"/>
              <a:gd name="connsiteY9" fmla="*/ 217170 h 1371600"/>
              <a:gd name="connsiteX10" fmla="*/ 758996 w 1241652"/>
              <a:gd name="connsiteY10" fmla="*/ 236220 h 1371600"/>
              <a:gd name="connsiteX11" fmla="*/ 804716 w 1241652"/>
              <a:gd name="connsiteY11" fmla="*/ 251460 h 1371600"/>
              <a:gd name="connsiteX12" fmla="*/ 835196 w 1241652"/>
              <a:gd name="connsiteY12" fmla="*/ 259080 h 1371600"/>
              <a:gd name="connsiteX13" fmla="*/ 865676 w 1241652"/>
              <a:gd name="connsiteY13" fmla="*/ 274320 h 1371600"/>
              <a:gd name="connsiteX14" fmla="*/ 903776 w 1241652"/>
              <a:gd name="connsiteY14" fmla="*/ 281940 h 1371600"/>
              <a:gd name="connsiteX15" fmla="*/ 934256 w 1241652"/>
              <a:gd name="connsiteY15" fmla="*/ 289560 h 1371600"/>
              <a:gd name="connsiteX16" fmla="*/ 979976 w 1241652"/>
              <a:gd name="connsiteY16" fmla="*/ 304800 h 1371600"/>
              <a:gd name="connsiteX17" fmla="*/ 1025696 w 1241652"/>
              <a:gd name="connsiteY17" fmla="*/ 320040 h 1371600"/>
              <a:gd name="connsiteX18" fmla="*/ 1048556 w 1241652"/>
              <a:gd name="connsiteY18" fmla="*/ 327660 h 1371600"/>
              <a:gd name="connsiteX19" fmla="*/ 1071416 w 1241652"/>
              <a:gd name="connsiteY19" fmla="*/ 335280 h 1371600"/>
              <a:gd name="connsiteX20" fmla="*/ 1109516 w 1241652"/>
              <a:gd name="connsiteY20" fmla="*/ 342900 h 1371600"/>
              <a:gd name="connsiteX21" fmla="*/ 1155236 w 1241652"/>
              <a:gd name="connsiteY21" fmla="*/ 358140 h 1371600"/>
              <a:gd name="connsiteX22" fmla="*/ 1185716 w 1241652"/>
              <a:gd name="connsiteY22" fmla="*/ 365760 h 1371600"/>
              <a:gd name="connsiteX23" fmla="*/ 1238104 w 1241652"/>
              <a:gd name="connsiteY23" fmla="*/ 418148 h 1371600"/>
              <a:gd name="connsiteX24" fmla="*/ 1062844 w 1241652"/>
              <a:gd name="connsiteY24" fmla="*/ 552450 h 1371600"/>
              <a:gd name="connsiteX25" fmla="*/ 1001884 w 1241652"/>
              <a:gd name="connsiteY25" fmla="*/ 707707 h 1371600"/>
              <a:gd name="connsiteX26" fmla="*/ 934256 w 1241652"/>
              <a:gd name="connsiteY26" fmla="*/ 845820 h 1371600"/>
              <a:gd name="connsiteX27" fmla="*/ 926636 w 1241652"/>
              <a:gd name="connsiteY27" fmla="*/ 891540 h 1371600"/>
              <a:gd name="connsiteX28" fmla="*/ 919016 w 1241652"/>
              <a:gd name="connsiteY28" fmla="*/ 952500 h 1371600"/>
              <a:gd name="connsiteX29" fmla="*/ 903776 w 1241652"/>
              <a:gd name="connsiteY29" fmla="*/ 1013460 h 1371600"/>
              <a:gd name="connsiteX30" fmla="*/ 896156 w 1241652"/>
              <a:gd name="connsiteY30" fmla="*/ 1089660 h 1371600"/>
              <a:gd name="connsiteX31" fmla="*/ 888536 w 1241652"/>
              <a:gd name="connsiteY31" fmla="*/ 1120140 h 1371600"/>
              <a:gd name="connsiteX32" fmla="*/ 901871 w 1241652"/>
              <a:gd name="connsiteY32" fmla="*/ 1275397 h 1371600"/>
              <a:gd name="connsiteX33" fmla="*/ 865676 w 1241652"/>
              <a:gd name="connsiteY33" fmla="*/ 1341120 h 1371600"/>
              <a:gd name="connsiteX34" fmla="*/ 835196 w 1241652"/>
              <a:gd name="connsiteY34" fmla="*/ 1356360 h 1371600"/>
              <a:gd name="connsiteX35" fmla="*/ 774236 w 1241652"/>
              <a:gd name="connsiteY35" fmla="*/ 1371600 h 1371600"/>
              <a:gd name="connsiteX36" fmla="*/ 682796 w 1241652"/>
              <a:gd name="connsiteY36" fmla="*/ 1341120 h 1371600"/>
              <a:gd name="connsiteX37" fmla="*/ 667556 w 1241652"/>
              <a:gd name="connsiteY37" fmla="*/ 1318260 h 1371600"/>
              <a:gd name="connsiteX38" fmla="*/ 652316 w 1241652"/>
              <a:gd name="connsiteY38" fmla="*/ 1257300 h 1371600"/>
              <a:gd name="connsiteX39" fmla="*/ 644696 w 1241652"/>
              <a:gd name="connsiteY39" fmla="*/ 1234440 h 1371600"/>
              <a:gd name="connsiteX40" fmla="*/ 629456 w 1241652"/>
              <a:gd name="connsiteY40" fmla="*/ 1211580 h 1371600"/>
              <a:gd name="connsiteX41" fmla="*/ 621836 w 1241652"/>
              <a:gd name="connsiteY41" fmla="*/ 1188720 h 1371600"/>
              <a:gd name="connsiteX42" fmla="*/ 598976 w 1241652"/>
              <a:gd name="connsiteY42" fmla="*/ 1165860 h 1371600"/>
              <a:gd name="connsiteX43" fmla="*/ 583736 w 1241652"/>
              <a:gd name="connsiteY43" fmla="*/ 1143000 h 1371600"/>
              <a:gd name="connsiteX44" fmla="*/ 560876 w 1241652"/>
              <a:gd name="connsiteY44" fmla="*/ 1112520 h 1371600"/>
              <a:gd name="connsiteX45" fmla="*/ 545636 w 1241652"/>
              <a:gd name="connsiteY45" fmla="*/ 1089660 h 1371600"/>
              <a:gd name="connsiteX46" fmla="*/ 499916 w 1241652"/>
              <a:gd name="connsiteY46" fmla="*/ 1036320 h 1371600"/>
              <a:gd name="connsiteX47" fmla="*/ 477056 w 1241652"/>
              <a:gd name="connsiteY47" fmla="*/ 1005840 h 1371600"/>
              <a:gd name="connsiteX48" fmla="*/ 454196 w 1241652"/>
              <a:gd name="connsiteY48" fmla="*/ 982980 h 1371600"/>
              <a:gd name="connsiteX49" fmla="*/ 438956 w 1241652"/>
              <a:gd name="connsiteY49" fmla="*/ 960120 h 1371600"/>
              <a:gd name="connsiteX50" fmla="*/ 423716 w 1241652"/>
              <a:gd name="connsiteY50" fmla="*/ 929640 h 1371600"/>
              <a:gd name="connsiteX51" fmla="*/ 400856 w 1241652"/>
              <a:gd name="connsiteY51" fmla="*/ 914400 h 1371600"/>
              <a:gd name="connsiteX52" fmla="*/ 393236 w 1241652"/>
              <a:gd name="connsiteY52" fmla="*/ 891540 h 1371600"/>
              <a:gd name="connsiteX53" fmla="*/ 324656 w 1241652"/>
              <a:gd name="connsiteY53" fmla="*/ 914400 h 1371600"/>
              <a:gd name="connsiteX54" fmla="*/ 301796 w 1241652"/>
              <a:gd name="connsiteY54" fmla="*/ 922020 h 1371600"/>
              <a:gd name="connsiteX55" fmla="*/ 225596 w 1241652"/>
              <a:gd name="connsiteY55" fmla="*/ 891540 h 1371600"/>
              <a:gd name="connsiteX56" fmla="*/ 217976 w 1241652"/>
              <a:gd name="connsiteY56" fmla="*/ 861060 h 1371600"/>
              <a:gd name="connsiteX57" fmla="*/ 202736 w 1241652"/>
              <a:gd name="connsiteY57" fmla="*/ 784860 h 1371600"/>
              <a:gd name="connsiteX58" fmla="*/ 195116 w 1241652"/>
              <a:gd name="connsiteY58" fmla="*/ 678180 h 1371600"/>
              <a:gd name="connsiteX59" fmla="*/ 179876 w 1241652"/>
              <a:gd name="connsiteY59" fmla="*/ 624840 h 1371600"/>
              <a:gd name="connsiteX60" fmla="*/ 164636 w 1241652"/>
              <a:gd name="connsiteY60" fmla="*/ 601980 h 1371600"/>
              <a:gd name="connsiteX61" fmla="*/ 141776 w 1241652"/>
              <a:gd name="connsiteY61" fmla="*/ 563880 h 1371600"/>
              <a:gd name="connsiteX62" fmla="*/ 134156 w 1241652"/>
              <a:gd name="connsiteY62" fmla="*/ 502920 h 1371600"/>
              <a:gd name="connsiteX63" fmla="*/ 88436 w 1241652"/>
              <a:gd name="connsiteY63" fmla="*/ 464820 h 1371600"/>
              <a:gd name="connsiteX64" fmla="*/ 80816 w 1241652"/>
              <a:gd name="connsiteY64" fmla="*/ 434340 h 1371600"/>
              <a:gd name="connsiteX65" fmla="*/ 73196 w 1241652"/>
              <a:gd name="connsiteY65" fmla="*/ 411480 h 1371600"/>
              <a:gd name="connsiteX66" fmla="*/ 50336 w 1241652"/>
              <a:gd name="connsiteY66" fmla="*/ 236220 h 1371600"/>
              <a:gd name="connsiteX67" fmla="*/ 19856 w 1241652"/>
              <a:gd name="connsiteY67" fmla="*/ 190500 h 1371600"/>
              <a:gd name="connsiteX68" fmla="*/ 4616 w 1241652"/>
              <a:gd name="connsiteY68" fmla="*/ 144780 h 1371600"/>
              <a:gd name="connsiteX69" fmla="*/ 108439 w 1241652"/>
              <a:gd name="connsiteY69" fmla="*/ 110490 h 1371600"/>
              <a:gd name="connsiteX70" fmla="*/ 186543 w 1241652"/>
              <a:gd name="connsiteY70" fmla="*/ 115252 h 1371600"/>
              <a:gd name="connsiteX71" fmla="*/ 210356 w 1241652"/>
              <a:gd name="connsiteY71" fmla="*/ 7620 h 1371600"/>
              <a:gd name="connsiteX0" fmla="*/ 210356 w 1241652"/>
              <a:gd name="connsiteY0" fmla="*/ 7620 h 1371600"/>
              <a:gd name="connsiteX1" fmla="*/ 294176 w 1241652"/>
              <a:gd name="connsiteY1" fmla="*/ 15240 h 1371600"/>
              <a:gd name="connsiteX2" fmla="*/ 317036 w 1241652"/>
              <a:gd name="connsiteY2" fmla="*/ 22860 h 1371600"/>
              <a:gd name="connsiteX3" fmla="*/ 438956 w 1241652"/>
              <a:gd name="connsiteY3" fmla="*/ 0 h 1371600"/>
              <a:gd name="connsiteX4" fmla="*/ 484676 w 1241652"/>
              <a:gd name="connsiteY4" fmla="*/ 30480 h 1371600"/>
              <a:gd name="connsiteX5" fmla="*/ 492296 w 1241652"/>
              <a:gd name="connsiteY5" fmla="*/ 68580 h 1371600"/>
              <a:gd name="connsiteX6" fmla="*/ 507536 w 1241652"/>
              <a:gd name="connsiteY6" fmla="*/ 91440 h 1371600"/>
              <a:gd name="connsiteX7" fmla="*/ 530396 w 1241652"/>
              <a:gd name="connsiteY7" fmla="*/ 175260 h 1371600"/>
              <a:gd name="connsiteX8" fmla="*/ 638981 w 1241652"/>
              <a:gd name="connsiteY8" fmla="*/ 217170 h 1371600"/>
              <a:gd name="connsiteX9" fmla="*/ 758996 w 1241652"/>
              <a:gd name="connsiteY9" fmla="*/ 236220 h 1371600"/>
              <a:gd name="connsiteX10" fmla="*/ 804716 w 1241652"/>
              <a:gd name="connsiteY10" fmla="*/ 251460 h 1371600"/>
              <a:gd name="connsiteX11" fmla="*/ 835196 w 1241652"/>
              <a:gd name="connsiteY11" fmla="*/ 259080 h 1371600"/>
              <a:gd name="connsiteX12" fmla="*/ 865676 w 1241652"/>
              <a:gd name="connsiteY12" fmla="*/ 274320 h 1371600"/>
              <a:gd name="connsiteX13" fmla="*/ 903776 w 1241652"/>
              <a:gd name="connsiteY13" fmla="*/ 281940 h 1371600"/>
              <a:gd name="connsiteX14" fmla="*/ 934256 w 1241652"/>
              <a:gd name="connsiteY14" fmla="*/ 289560 h 1371600"/>
              <a:gd name="connsiteX15" fmla="*/ 979976 w 1241652"/>
              <a:gd name="connsiteY15" fmla="*/ 304800 h 1371600"/>
              <a:gd name="connsiteX16" fmla="*/ 1025696 w 1241652"/>
              <a:gd name="connsiteY16" fmla="*/ 320040 h 1371600"/>
              <a:gd name="connsiteX17" fmla="*/ 1048556 w 1241652"/>
              <a:gd name="connsiteY17" fmla="*/ 327660 h 1371600"/>
              <a:gd name="connsiteX18" fmla="*/ 1071416 w 1241652"/>
              <a:gd name="connsiteY18" fmla="*/ 335280 h 1371600"/>
              <a:gd name="connsiteX19" fmla="*/ 1109516 w 1241652"/>
              <a:gd name="connsiteY19" fmla="*/ 342900 h 1371600"/>
              <a:gd name="connsiteX20" fmla="*/ 1155236 w 1241652"/>
              <a:gd name="connsiteY20" fmla="*/ 358140 h 1371600"/>
              <a:gd name="connsiteX21" fmla="*/ 1185716 w 1241652"/>
              <a:gd name="connsiteY21" fmla="*/ 365760 h 1371600"/>
              <a:gd name="connsiteX22" fmla="*/ 1238104 w 1241652"/>
              <a:gd name="connsiteY22" fmla="*/ 418148 h 1371600"/>
              <a:gd name="connsiteX23" fmla="*/ 1062844 w 1241652"/>
              <a:gd name="connsiteY23" fmla="*/ 552450 h 1371600"/>
              <a:gd name="connsiteX24" fmla="*/ 1001884 w 1241652"/>
              <a:gd name="connsiteY24" fmla="*/ 707707 h 1371600"/>
              <a:gd name="connsiteX25" fmla="*/ 934256 w 1241652"/>
              <a:gd name="connsiteY25" fmla="*/ 845820 h 1371600"/>
              <a:gd name="connsiteX26" fmla="*/ 926636 w 1241652"/>
              <a:gd name="connsiteY26" fmla="*/ 891540 h 1371600"/>
              <a:gd name="connsiteX27" fmla="*/ 919016 w 1241652"/>
              <a:gd name="connsiteY27" fmla="*/ 952500 h 1371600"/>
              <a:gd name="connsiteX28" fmla="*/ 903776 w 1241652"/>
              <a:gd name="connsiteY28" fmla="*/ 1013460 h 1371600"/>
              <a:gd name="connsiteX29" fmla="*/ 896156 w 1241652"/>
              <a:gd name="connsiteY29" fmla="*/ 1089660 h 1371600"/>
              <a:gd name="connsiteX30" fmla="*/ 888536 w 1241652"/>
              <a:gd name="connsiteY30" fmla="*/ 1120140 h 1371600"/>
              <a:gd name="connsiteX31" fmla="*/ 901871 w 1241652"/>
              <a:gd name="connsiteY31" fmla="*/ 1275397 h 1371600"/>
              <a:gd name="connsiteX32" fmla="*/ 865676 w 1241652"/>
              <a:gd name="connsiteY32" fmla="*/ 1341120 h 1371600"/>
              <a:gd name="connsiteX33" fmla="*/ 835196 w 1241652"/>
              <a:gd name="connsiteY33" fmla="*/ 1356360 h 1371600"/>
              <a:gd name="connsiteX34" fmla="*/ 774236 w 1241652"/>
              <a:gd name="connsiteY34" fmla="*/ 1371600 h 1371600"/>
              <a:gd name="connsiteX35" fmla="*/ 682796 w 1241652"/>
              <a:gd name="connsiteY35" fmla="*/ 1341120 h 1371600"/>
              <a:gd name="connsiteX36" fmla="*/ 667556 w 1241652"/>
              <a:gd name="connsiteY36" fmla="*/ 1318260 h 1371600"/>
              <a:gd name="connsiteX37" fmla="*/ 652316 w 1241652"/>
              <a:gd name="connsiteY37" fmla="*/ 1257300 h 1371600"/>
              <a:gd name="connsiteX38" fmla="*/ 644696 w 1241652"/>
              <a:gd name="connsiteY38" fmla="*/ 1234440 h 1371600"/>
              <a:gd name="connsiteX39" fmla="*/ 629456 w 1241652"/>
              <a:gd name="connsiteY39" fmla="*/ 1211580 h 1371600"/>
              <a:gd name="connsiteX40" fmla="*/ 621836 w 1241652"/>
              <a:gd name="connsiteY40" fmla="*/ 1188720 h 1371600"/>
              <a:gd name="connsiteX41" fmla="*/ 598976 w 1241652"/>
              <a:gd name="connsiteY41" fmla="*/ 1165860 h 1371600"/>
              <a:gd name="connsiteX42" fmla="*/ 583736 w 1241652"/>
              <a:gd name="connsiteY42" fmla="*/ 1143000 h 1371600"/>
              <a:gd name="connsiteX43" fmla="*/ 560876 w 1241652"/>
              <a:gd name="connsiteY43" fmla="*/ 1112520 h 1371600"/>
              <a:gd name="connsiteX44" fmla="*/ 545636 w 1241652"/>
              <a:gd name="connsiteY44" fmla="*/ 1089660 h 1371600"/>
              <a:gd name="connsiteX45" fmla="*/ 499916 w 1241652"/>
              <a:gd name="connsiteY45" fmla="*/ 1036320 h 1371600"/>
              <a:gd name="connsiteX46" fmla="*/ 477056 w 1241652"/>
              <a:gd name="connsiteY46" fmla="*/ 1005840 h 1371600"/>
              <a:gd name="connsiteX47" fmla="*/ 454196 w 1241652"/>
              <a:gd name="connsiteY47" fmla="*/ 982980 h 1371600"/>
              <a:gd name="connsiteX48" fmla="*/ 438956 w 1241652"/>
              <a:gd name="connsiteY48" fmla="*/ 960120 h 1371600"/>
              <a:gd name="connsiteX49" fmla="*/ 423716 w 1241652"/>
              <a:gd name="connsiteY49" fmla="*/ 929640 h 1371600"/>
              <a:gd name="connsiteX50" fmla="*/ 400856 w 1241652"/>
              <a:gd name="connsiteY50" fmla="*/ 914400 h 1371600"/>
              <a:gd name="connsiteX51" fmla="*/ 393236 w 1241652"/>
              <a:gd name="connsiteY51" fmla="*/ 891540 h 1371600"/>
              <a:gd name="connsiteX52" fmla="*/ 324656 w 1241652"/>
              <a:gd name="connsiteY52" fmla="*/ 914400 h 1371600"/>
              <a:gd name="connsiteX53" fmla="*/ 301796 w 1241652"/>
              <a:gd name="connsiteY53" fmla="*/ 922020 h 1371600"/>
              <a:gd name="connsiteX54" fmla="*/ 225596 w 1241652"/>
              <a:gd name="connsiteY54" fmla="*/ 891540 h 1371600"/>
              <a:gd name="connsiteX55" fmla="*/ 217976 w 1241652"/>
              <a:gd name="connsiteY55" fmla="*/ 861060 h 1371600"/>
              <a:gd name="connsiteX56" fmla="*/ 202736 w 1241652"/>
              <a:gd name="connsiteY56" fmla="*/ 784860 h 1371600"/>
              <a:gd name="connsiteX57" fmla="*/ 195116 w 1241652"/>
              <a:gd name="connsiteY57" fmla="*/ 678180 h 1371600"/>
              <a:gd name="connsiteX58" fmla="*/ 179876 w 1241652"/>
              <a:gd name="connsiteY58" fmla="*/ 624840 h 1371600"/>
              <a:gd name="connsiteX59" fmla="*/ 164636 w 1241652"/>
              <a:gd name="connsiteY59" fmla="*/ 601980 h 1371600"/>
              <a:gd name="connsiteX60" fmla="*/ 141776 w 1241652"/>
              <a:gd name="connsiteY60" fmla="*/ 563880 h 1371600"/>
              <a:gd name="connsiteX61" fmla="*/ 134156 w 1241652"/>
              <a:gd name="connsiteY61" fmla="*/ 502920 h 1371600"/>
              <a:gd name="connsiteX62" fmla="*/ 88436 w 1241652"/>
              <a:gd name="connsiteY62" fmla="*/ 464820 h 1371600"/>
              <a:gd name="connsiteX63" fmla="*/ 80816 w 1241652"/>
              <a:gd name="connsiteY63" fmla="*/ 434340 h 1371600"/>
              <a:gd name="connsiteX64" fmla="*/ 73196 w 1241652"/>
              <a:gd name="connsiteY64" fmla="*/ 411480 h 1371600"/>
              <a:gd name="connsiteX65" fmla="*/ 50336 w 1241652"/>
              <a:gd name="connsiteY65" fmla="*/ 236220 h 1371600"/>
              <a:gd name="connsiteX66" fmla="*/ 19856 w 1241652"/>
              <a:gd name="connsiteY66" fmla="*/ 190500 h 1371600"/>
              <a:gd name="connsiteX67" fmla="*/ 4616 w 1241652"/>
              <a:gd name="connsiteY67" fmla="*/ 144780 h 1371600"/>
              <a:gd name="connsiteX68" fmla="*/ 108439 w 1241652"/>
              <a:gd name="connsiteY68" fmla="*/ 110490 h 1371600"/>
              <a:gd name="connsiteX69" fmla="*/ 186543 w 1241652"/>
              <a:gd name="connsiteY69" fmla="*/ 115252 h 1371600"/>
              <a:gd name="connsiteX70" fmla="*/ 210356 w 1241652"/>
              <a:gd name="connsiteY70" fmla="*/ 7620 h 1371600"/>
              <a:gd name="connsiteX0" fmla="*/ 210356 w 1241652"/>
              <a:gd name="connsiteY0" fmla="*/ 7620 h 1371600"/>
              <a:gd name="connsiteX1" fmla="*/ 294176 w 1241652"/>
              <a:gd name="connsiteY1" fmla="*/ 15240 h 1371600"/>
              <a:gd name="connsiteX2" fmla="*/ 317036 w 1241652"/>
              <a:gd name="connsiteY2" fmla="*/ 22860 h 1371600"/>
              <a:gd name="connsiteX3" fmla="*/ 438956 w 1241652"/>
              <a:gd name="connsiteY3" fmla="*/ 0 h 1371600"/>
              <a:gd name="connsiteX4" fmla="*/ 484676 w 1241652"/>
              <a:gd name="connsiteY4" fmla="*/ 30480 h 1371600"/>
              <a:gd name="connsiteX5" fmla="*/ 492296 w 1241652"/>
              <a:gd name="connsiteY5" fmla="*/ 68580 h 1371600"/>
              <a:gd name="connsiteX6" fmla="*/ 507536 w 1241652"/>
              <a:gd name="connsiteY6" fmla="*/ 91440 h 1371600"/>
              <a:gd name="connsiteX7" fmla="*/ 638981 w 1241652"/>
              <a:gd name="connsiteY7" fmla="*/ 217170 h 1371600"/>
              <a:gd name="connsiteX8" fmla="*/ 758996 w 1241652"/>
              <a:gd name="connsiteY8" fmla="*/ 236220 h 1371600"/>
              <a:gd name="connsiteX9" fmla="*/ 804716 w 1241652"/>
              <a:gd name="connsiteY9" fmla="*/ 251460 h 1371600"/>
              <a:gd name="connsiteX10" fmla="*/ 835196 w 1241652"/>
              <a:gd name="connsiteY10" fmla="*/ 259080 h 1371600"/>
              <a:gd name="connsiteX11" fmla="*/ 865676 w 1241652"/>
              <a:gd name="connsiteY11" fmla="*/ 274320 h 1371600"/>
              <a:gd name="connsiteX12" fmla="*/ 903776 w 1241652"/>
              <a:gd name="connsiteY12" fmla="*/ 281940 h 1371600"/>
              <a:gd name="connsiteX13" fmla="*/ 934256 w 1241652"/>
              <a:gd name="connsiteY13" fmla="*/ 289560 h 1371600"/>
              <a:gd name="connsiteX14" fmla="*/ 979976 w 1241652"/>
              <a:gd name="connsiteY14" fmla="*/ 304800 h 1371600"/>
              <a:gd name="connsiteX15" fmla="*/ 1025696 w 1241652"/>
              <a:gd name="connsiteY15" fmla="*/ 320040 h 1371600"/>
              <a:gd name="connsiteX16" fmla="*/ 1048556 w 1241652"/>
              <a:gd name="connsiteY16" fmla="*/ 327660 h 1371600"/>
              <a:gd name="connsiteX17" fmla="*/ 1071416 w 1241652"/>
              <a:gd name="connsiteY17" fmla="*/ 335280 h 1371600"/>
              <a:gd name="connsiteX18" fmla="*/ 1109516 w 1241652"/>
              <a:gd name="connsiteY18" fmla="*/ 342900 h 1371600"/>
              <a:gd name="connsiteX19" fmla="*/ 1155236 w 1241652"/>
              <a:gd name="connsiteY19" fmla="*/ 358140 h 1371600"/>
              <a:gd name="connsiteX20" fmla="*/ 1185716 w 1241652"/>
              <a:gd name="connsiteY20" fmla="*/ 365760 h 1371600"/>
              <a:gd name="connsiteX21" fmla="*/ 1238104 w 1241652"/>
              <a:gd name="connsiteY21" fmla="*/ 418148 h 1371600"/>
              <a:gd name="connsiteX22" fmla="*/ 1062844 w 1241652"/>
              <a:gd name="connsiteY22" fmla="*/ 552450 h 1371600"/>
              <a:gd name="connsiteX23" fmla="*/ 1001884 w 1241652"/>
              <a:gd name="connsiteY23" fmla="*/ 707707 h 1371600"/>
              <a:gd name="connsiteX24" fmla="*/ 934256 w 1241652"/>
              <a:gd name="connsiteY24" fmla="*/ 845820 h 1371600"/>
              <a:gd name="connsiteX25" fmla="*/ 926636 w 1241652"/>
              <a:gd name="connsiteY25" fmla="*/ 891540 h 1371600"/>
              <a:gd name="connsiteX26" fmla="*/ 919016 w 1241652"/>
              <a:gd name="connsiteY26" fmla="*/ 952500 h 1371600"/>
              <a:gd name="connsiteX27" fmla="*/ 903776 w 1241652"/>
              <a:gd name="connsiteY27" fmla="*/ 1013460 h 1371600"/>
              <a:gd name="connsiteX28" fmla="*/ 896156 w 1241652"/>
              <a:gd name="connsiteY28" fmla="*/ 1089660 h 1371600"/>
              <a:gd name="connsiteX29" fmla="*/ 888536 w 1241652"/>
              <a:gd name="connsiteY29" fmla="*/ 1120140 h 1371600"/>
              <a:gd name="connsiteX30" fmla="*/ 901871 w 1241652"/>
              <a:gd name="connsiteY30" fmla="*/ 1275397 h 1371600"/>
              <a:gd name="connsiteX31" fmla="*/ 865676 w 1241652"/>
              <a:gd name="connsiteY31" fmla="*/ 1341120 h 1371600"/>
              <a:gd name="connsiteX32" fmla="*/ 835196 w 1241652"/>
              <a:gd name="connsiteY32" fmla="*/ 1356360 h 1371600"/>
              <a:gd name="connsiteX33" fmla="*/ 774236 w 1241652"/>
              <a:gd name="connsiteY33" fmla="*/ 1371600 h 1371600"/>
              <a:gd name="connsiteX34" fmla="*/ 682796 w 1241652"/>
              <a:gd name="connsiteY34" fmla="*/ 1341120 h 1371600"/>
              <a:gd name="connsiteX35" fmla="*/ 667556 w 1241652"/>
              <a:gd name="connsiteY35" fmla="*/ 1318260 h 1371600"/>
              <a:gd name="connsiteX36" fmla="*/ 652316 w 1241652"/>
              <a:gd name="connsiteY36" fmla="*/ 1257300 h 1371600"/>
              <a:gd name="connsiteX37" fmla="*/ 644696 w 1241652"/>
              <a:gd name="connsiteY37" fmla="*/ 1234440 h 1371600"/>
              <a:gd name="connsiteX38" fmla="*/ 629456 w 1241652"/>
              <a:gd name="connsiteY38" fmla="*/ 1211580 h 1371600"/>
              <a:gd name="connsiteX39" fmla="*/ 621836 w 1241652"/>
              <a:gd name="connsiteY39" fmla="*/ 1188720 h 1371600"/>
              <a:gd name="connsiteX40" fmla="*/ 598976 w 1241652"/>
              <a:gd name="connsiteY40" fmla="*/ 1165860 h 1371600"/>
              <a:gd name="connsiteX41" fmla="*/ 583736 w 1241652"/>
              <a:gd name="connsiteY41" fmla="*/ 1143000 h 1371600"/>
              <a:gd name="connsiteX42" fmla="*/ 560876 w 1241652"/>
              <a:gd name="connsiteY42" fmla="*/ 1112520 h 1371600"/>
              <a:gd name="connsiteX43" fmla="*/ 545636 w 1241652"/>
              <a:gd name="connsiteY43" fmla="*/ 1089660 h 1371600"/>
              <a:gd name="connsiteX44" fmla="*/ 499916 w 1241652"/>
              <a:gd name="connsiteY44" fmla="*/ 1036320 h 1371600"/>
              <a:gd name="connsiteX45" fmla="*/ 477056 w 1241652"/>
              <a:gd name="connsiteY45" fmla="*/ 1005840 h 1371600"/>
              <a:gd name="connsiteX46" fmla="*/ 454196 w 1241652"/>
              <a:gd name="connsiteY46" fmla="*/ 982980 h 1371600"/>
              <a:gd name="connsiteX47" fmla="*/ 438956 w 1241652"/>
              <a:gd name="connsiteY47" fmla="*/ 960120 h 1371600"/>
              <a:gd name="connsiteX48" fmla="*/ 423716 w 1241652"/>
              <a:gd name="connsiteY48" fmla="*/ 929640 h 1371600"/>
              <a:gd name="connsiteX49" fmla="*/ 400856 w 1241652"/>
              <a:gd name="connsiteY49" fmla="*/ 914400 h 1371600"/>
              <a:gd name="connsiteX50" fmla="*/ 393236 w 1241652"/>
              <a:gd name="connsiteY50" fmla="*/ 891540 h 1371600"/>
              <a:gd name="connsiteX51" fmla="*/ 324656 w 1241652"/>
              <a:gd name="connsiteY51" fmla="*/ 914400 h 1371600"/>
              <a:gd name="connsiteX52" fmla="*/ 301796 w 1241652"/>
              <a:gd name="connsiteY52" fmla="*/ 922020 h 1371600"/>
              <a:gd name="connsiteX53" fmla="*/ 225596 w 1241652"/>
              <a:gd name="connsiteY53" fmla="*/ 891540 h 1371600"/>
              <a:gd name="connsiteX54" fmla="*/ 217976 w 1241652"/>
              <a:gd name="connsiteY54" fmla="*/ 861060 h 1371600"/>
              <a:gd name="connsiteX55" fmla="*/ 202736 w 1241652"/>
              <a:gd name="connsiteY55" fmla="*/ 784860 h 1371600"/>
              <a:gd name="connsiteX56" fmla="*/ 195116 w 1241652"/>
              <a:gd name="connsiteY56" fmla="*/ 678180 h 1371600"/>
              <a:gd name="connsiteX57" fmla="*/ 179876 w 1241652"/>
              <a:gd name="connsiteY57" fmla="*/ 624840 h 1371600"/>
              <a:gd name="connsiteX58" fmla="*/ 164636 w 1241652"/>
              <a:gd name="connsiteY58" fmla="*/ 601980 h 1371600"/>
              <a:gd name="connsiteX59" fmla="*/ 141776 w 1241652"/>
              <a:gd name="connsiteY59" fmla="*/ 563880 h 1371600"/>
              <a:gd name="connsiteX60" fmla="*/ 134156 w 1241652"/>
              <a:gd name="connsiteY60" fmla="*/ 502920 h 1371600"/>
              <a:gd name="connsiteX61" fmla="*/ 88436 w 1241652"/>
              <a:gd name="connsiteY61" fmla="*/ 464820 h 1371600"/>
              <a:gd name="connsiteX62" fmla="*/ 80816 w 1241652"/>
              <a:gd name="connsiteY62" fmla="*/ 434340 h 1371600"/>
              <a:gd name="connsiteX63" fmla="*/ 73196 w 1241652"/>
              <a:gd name="connsiteY63" fmla="*/ 411480 h 1371600"/>
              <a:gd name="connsiteX64" fmla="*/ 50336 w 1241652"/>
              <a:gd name="connsiteY64" fmla="*/ 236220 h 1371600"/>
              <a:gd name="connsiteX65" fmla="*/ 19856 w 1241652"/>
              <a:gd name="connsiteY65" fmla="*/ 190500 h 1371600"/>
              <a:gd name="connsiteX66" fmla="*/ 4616 w 1241652"/>
              <a:gd name="connsiteY66" fmla="*/ 144780 h 1371600"/>
              <a:gd name="connsiteX67" fmla="*/ 108439 w 1241652"/>
              <a:gd name="connsiteY67" fmla="*/ 110490 h 1371600"/>
              <a:gd name="connsiteX68" fmla="*/ 186543 w 1241652"/>
              <a:gd name="connsiteY68" fmla="*/ 115252 h 1371600"/>
              <a:gd name="connsiteX69" fmla="*/ 210356 w 1241652"/>
              <a:gd name="connsiteY69" fmla="*/ 76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41652" h="1371600">
                <a:moveTo>
                  <a:pt x="210356" y="7620"/>
                </a:moveTo>
                <a:cubicBezTo>
                  <a:pt x="228295" y="-9049"/>
                  <a:pt x="266403" y="11272"/>
                  <a:pt x="294176" y="15240"/>
                </a:cubicBezTo>
                <a:cubicBezTo>
                  <a:pt x="302127" y="16376"/>
                  <a:pt x="309024" y="23432"/>
                  <a:pt x="317036" y="22860"/>
                </a:cubicBezTo>
                <a:cubicBezTo>
                  <a:pt x="330691" y="21885"/>
                  <a:pt x="410821" y="5627"/>
                  <a:pt x="438956" y="0"/>
                </a:cubicBezTo>
                <a:cubicBezTo>
                  <a:pt x="459276" y="6773"/>
                  <a:pt x="473260" y="7648"/>
                  <a:pt x="484676" y="30480"/>
                </a:cubicBezTo>
                <a:cubicBezTo>
                  <a:pt x="490468" y="42064"/>
                  <a:pt x="487748" y="56453"/>
                  <a:pt x="492296" y="68580"/>
                </a:cubicBezTo>
                <a:cubicBezTo>
                  <a:pt x="495512" y="77155"/>
                  <a:pt x="502456" y="83820"/>
                  <a:pt x="507536" y="91440"/>
                </a:cubicBezTo>
                <a:cubicBezTo>
                  <a:pt x="531983" y="116205"/>
                  <a:pt x="597071" y="193040"/>
                  <a:pt x="638981" y="217170"/>
                </a:cubicBezTo>
                <a:cubicBezTo>
                  <a:pt x="680891" y="241300"/>
                  <a:pt x="731374" y="230505"/>
                  <a:pt x="758996" y="236220"/>
                </a:cubicBezTo>
                <a:cubicBezTo>
                  <a:pt x="786618" y="241935"/>
                  <a:pt x="789329" y="246844"/>
                  <a:pt x="804716" y="251460"/>
                </a:cubicBezTo>
                <a:cubicBezTo>
                  <a:pt x="814747" y="254469"/>
                  <a:pt x="825390" y="255403"/>
                  <a:pt x="835196" y="259080"/>
                </a:cubicBezTo>
                <a:cubicBezTo>
                  <a:pt x="845832" y="263068"/>
                  <a:pt x="854900" y="270728"/>
                  <a:pt x="865676" y="274320"/>
                </a:cubicBezTo>
                <a:cubicBezTo>
                  <a:pt x="877963" y="278416"/>
                  <a:pt x="891133" y="279130"/>
                  <a:pt x="903776" y="281940"/>
                </a:cubicBezTo>
                <a:cubicBezTo>
                  <a:pt x="913999" y="284212"/>
                  <a:pt x="924225" y="286551"/>
                  <a:pt x="934256" y="289560"/>
                </a:cubicBezTo>
                <a:cubicBezTo>
                  <a:pt x="949643" y="294176"/>
                  <a:pt x="964736" y="299720"/>
                  <a:pt x="979976" y="304800"/>
                </a:cubicBezTo>
                <a:lnTo>
                  <a:pt x="1025696" y="320040"/>
                </a:lnTo>
                <a:lnTo>
                  <a:pt x="1048556" y="327660"/>
                </a:lnTo>
                <a:cubicBezTo>
                  <a:pt x="1056176" y="330200"/>
                  <a:pt x="1063540" y="333705"/>
                  <a:pt x="1071416" y="335280"/>
                </a:cubicBezTo>
                <a:cubicBezTo>
                  <a:pt x="1084116" y="337820"/>
                  <a:pt x="1097021" y="339492"/>
                  <a:pt x="1109516" y="342900"/>
                </a:cubicBezTo>
                <a:cubicBezTo>
                  <a:pt x="1125014" y="347127"/>
                  <a:pt x="1139651" y="354244"/>
                  <a:pt x="1155236" y="358140"/>
                </a:cubicBezTo>
                <a:lnTo>
                  <a:pt x="1185716" y="365760"/>
                </a:lnTo>
                <a:cubicBezTo>
                  <a:pt x="1183652" y="387667"/>
                  <a:pt x="1258583" y="387033"/>
                  <a:pt x="1238104" y="418148"/>
                </a:cubicBezTo>
                <a:cubicBezTo>
                  <a:pt x="1217625" y="449263"/>
                  <a:pt x="1102214" y="504190"/>
                  <a:pt x="1062844" y="552450"/>
                </a:cubicBezTo>
                <a:cubicBezTo>
                  <a:pt x="1023474" y="600710"/>
                  <a:pt x="1019505" y="676592"/>
                  <a:pt x="1001884" y="707707"/>
                </a:cubicBezTo>
                <a:cubicBezTo>
                  <a:pt x="980453" y="756602"/>
                  <a:pt x="946797" y="815181"/>
                  <a:pt x="934256" y="845820"/>
                </a:cubicBezTo>
                <a:cubicBezTo>
                  <a:pt x="921715" y="876459"/>
                  <a:pt x="928821" y="876245"/>
                  <a:pt x="926636" y="891540"/>
                </a:cubicBezTo>
                <a:cubicBezTo>
                  <a:pt x="923740" y="911812"/>
                  <a:pt x="922790" y="932373"/>
                  <a:pt x="919016" y="952500"/>
                </a:cubicBezTo>
                <a:cubicBezTo>
                  <a:pt x="915156" y="973087"/>
                  <a:pt x="908856" y="993140"/>
                  <a:pt x="903776" y="1013460"/>
                </a:cubicBezTo>
                <a:cubicBezTo>
                  <a:pt x="901236" y="1038860"/>
                  <a:pt x="899766" y="1064390"/>
                  <a:pt x="896156" y="1089660"/>
                </a:cubicBezTo>
                <a:cubicBezTo>
                  <a:pt x="894675" y="1100027"/>
                  <a:pt x="887584" y="1089184"/>
                  <a:pt x="888536" y="1120140"/>
                </a:cubicBezTo>
                <a:cubicBezTo>
                  <a:pt x="889488" y="1151096"/>
                  <a:pt x="907385" y="1242311"/>
                  <a:pt x="901871" y="1275397"/>
                </a:cubicBezTo>
                <a:cubicBezTo>
                  <a:pt x="903706" y="1302925"/>
                  <a:pt x="876789" y="1327626"/>
                  <a:pt x="865676" y="1341120"/>
                </a:cubicBezTo>
                <a:cubicBezTo>
                  <a:pt x="854564" y="1354614"/>
                  <a:pt x="845972" y="1352768"/>
                  <a:pt x="835196" y="1356360"/>
                </a:cubicBezTo>
                <a:cubicBezTo>
                  <a:pt x="815325" y="1362984"/>
                  <a:pt x="774236" y="1371600"/>
                  <a:pt x="774236" y="1371600"/>
                </a:cubicBezTo>
                <a:cubicBezTo>
                  <a:pt x="652244" y="1360510"/>
                  <a:pt x="707926" y="1391381"/>
                  <a:pt x="682796" y="1341120"/>
                </a:cubicBezTo>
                <a:cubicBezTo>
                  <a:pt x="678700" y="1332929"/>
                  <a:pt x="672636" y="1325880"/>
                  <a:pt x="667556" y="1318260"/>
                </a:cubicBezTo>
                <a:cubicBezTo>
                  <a:pt x="662476" y="1297940"/>
                  <a:pt x="658940" y="1277171"/>
                  <a:pt x="652316" y="1257300"/>
                </a:cubicBezTo>
                <a:cubicBezTo>
                  <a:pt x="649776" y="1249680"/>
                  <a:pt x="648288" y="1241624"/>
                  <a:pt x="644696" y="1234440"/>
                </a:cubicBezTo>
                <a:cubicBezTo>
                  <a:pt x="640600" y="1226249"/>
                  <a:pt x="633552" y="1219771"/>
                  <a:pt x="629456" y="1211580"/>
                </a:cubicBezTo>
                <a:cubicBezTo>
                  <a:pt x="625864" y="1204396"/>
                  <a:pt x="626291" y="1195403"/>
                  <a:pt x="621836" y="1188720"/>
                </a:cubicBezTo>
                <a:cubicBezTo>
                  <a:pt x="615858" y="1179754"/>
                  <a:pt x="605875" y="1174139"/>
                  <a:pt x="598976" y="1165860"/>
                </a:cubicBezTo>
                <a:cubicBezTo>
                  <a:pt x="593113" y="1158825"/>
                  <a:pt x="589059" y="1150452"/>
                  <a:pt x="583736" y="1143000"/>
                </a:cubicBezTo>
                <a:cubicBezTo>
                  <a:pt x="576354" y="1132666"/>
                  <a:pt x="568258" y="1122854"/>
                  <a:pt x="560876" y="1112520"/>
                </a:cubicBezTo>
                <a:cubicBezTo>
                  <a:pt x="555553" y="1105068"/>
                  <a:pt x="550959" y="1097112"/>
                  <a:pt x="545636" y="1089660"/>
                </a:cubicBezTo>
                <a:cubicBezTo>
                  <a:pt x="497886" y="1022810"/>
                  <a:pt x="547390" y="1091706"/>
                  <a:pt x="499916" y="1036320"/>
                </a:cubicBezTo>
                <a:cubicBezTo>
                  <a:pt x="491651" y="1026677"/>
                  <a:pt x="485321" y="1015483"/>
                  <a:pt x="477056" y="1005840"/>
                </a:cubicBezTo>
                <a:cubicBezTo>
                  <a:pt x="470043" y="997658"/>
                  <a:pt x="461095" y="991259"/>
                  <a:pt x="454196" y="982980"/>
                </a:cubicBezTo>
                <a:cubicBezTo>
                  <a:pt x="448333" y="975945"/>
                  <a:pt x="443500" y="968071"/>
                  <a:pt x="438956" y="960120"/>
                </a:cubicBezTo>
                <a:cubicBezTo>
                  <a:pt x="433320" y="950257"/>
                  <a:pt x="430988" y="938366"/>
                  <a:pt x="423716" y="929640"/>
                </a:cubicBezTo>
                <a:cubicBezTo>
                  <a:pt x="417853" y="922605"/>
                  <a:pt x="408476" y="919480"/>
                  <a:pt x="400856" y="914400"/>
                </a:cubicBezTo>
                <a:cubicBezTo>
                  <a:pt x="398316" y="906780"/>
                  <a:pt x="398916" y="897220"/>
                  <a:pt x="393236" y="891540"/>
                </a:cubicBezTo>
                <a:cubicBezTo>
                  <a:pt x="367373" y="865677"/>
                  <a:pt x="344284" y="907857"/>
                  <a:pt x="324656" y="914400"/>
                </a:cubicBezTo>
                <a:lnTo>
                  <a:pt x="301796" y="922020"/>
                </a:lnTo>
                <a:cubicBezTo>
                  <a:pt x="254193" y="916070"/>
                  <a:pt x="242158" y="930184"/>
                  <a:pt x="225596" y="891540"/>
                </a:cubicBezTo>
                <a:cubicBezTo>
                  <a:pt x="221471" y="881914"/>
                  <a:pt x="220170" y="871300"/>
                  <a:pt x="217976" y="861060"/>
                </a:cubicBezTo>
                <a:cubicBezTo>
                  <a:pt x="212549" y="835732"/>
                  <a:pt x="202736" y="784860"/>
                  <a:pt x="202736" y="784860"/>
                </a:cubicBezTo>
                <a:cubicBezTo>
                  <a:pt x="200196" y="749300"/>
                  <a:pt x="199053" y="713613"/>
                  <a:pt x="195116" y="678180"/>
                </a:cubicBezTo>
                <a:cubicBezTo>
                  <a:pt x="194418" y="671902"/>
                  <a:pt x="184004" y="633097"/>
                  <a:pt x="179876" y="624840"/>
                </a:cubicBezTo>
                <a:cubicBezTo>
                  <a:pt x="175780" y="616649"/>
                  <a:pt x="169490" y="609746"/>
                  <a:pt x="164636" y="601980"/>
                </a:cubicBezTo>
                <a:cubicBezTo>
                  <a:pt x="156786" y="589421"/>
                  <a:pt x="149396" y="576580"/>
                  <a:pt x="141776" y="563880"/>
                </a:cubicBezTo>
                <a:cubicBezTo>
                  <a:pt x="139236" y="543560"/>
                  <a:pt x="141154" y="522165"/>
                  <a:pt x="134156" y="502920"/>
                </a:cubicBezTo>
                <a:cubicBezTo>
                  <a:pt x="129462" y="490012"/>
                  <a:pt x="99321" y="472076"/>
                  <a:pt x="88436" y="464820"/>
                </a:cubicBezTo>
                <a:cubicBezTo>
                  <a:pt x="85896" y="454660"/>
                  <a:pt x="83693" y="444410"/>
                  <a:pt x="80816" y="434340"/>
                </a:cubicBezTo>
                <a:cubicBezTo>
                  <a:pt x="78609" y="426617"/>
                  <a:pt x="73995" y="419472"/>
                  <a:pt x="73196" y="411480"/>
                </a:cubicBezTo>
                <a:cubicBezTo>
                  <a:pt x="71321" y="392734"/>
                  <a:pt x="76770" y="275871"/>
                  <a:pt x="50336" y="236220"/>
                </a:cubicBezTo>
                <a:cubicBezTo>
                  <a:pt x="40176" y="220980"/>
                  <a:pt x="25648" y="207876"/>
                  <a:pt x="19856" y="190500"/>
                </a:cubicBezTo>
                <a:cubicBezTo>
                  <a:pt x="14776" y="175260"/>
                  <a:pt x="-10148" y="158115"/>
                  <a:pt x="4616" y="144780"/>
                </a:cubicBezTo>
                <a:cubicBezTo>
                  <a:pt x="19380" y="131445"/>
                  <a:pt x="78118" y="115411"/>
                  <a:pt x="108439" y="110490"/>
                </a:cubicBezTo>
                <a:cubicBezTo>
                  <a:pt x="138760" y="105569"/>
                  <a:pt x="105285" y="142338"/>
                  <a:pt x="186543" y="115252"/>
                </a:cubicBezTo>
                <a:cubicBezTo>
                  <a:pt x="203529" y="98107"/>
                  <a:pt x="192417" y="24289"/>
                  <a:pt x="210356" y="7620"/>
                </a:cubicBezTo>
                <a:close/>
              </a:path>
            </a:pathLst>
          </a:custGeom>
          <a:solidFill>
            <a:srgbClr val="00B0F0">
              <a:alpha val="5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sp>
        <p:nvSpPr>
          <p:cNvPr id="17" name="Freihandform 16"/>
          <p:cNvSpPr/>
          <p:nvPr/>
        </p:nvSpPr>
        <p:spPr>
          <a:xfrm>
            <a:off x="1131888" y="3513138"/>
            <a:ext cx="287337" cy="427037"/>
          </a:xfrm>
          <a:custGeom>
            <a:avLst/>
            <a:gdLst>
              <a:gd name="connsiteX0" fmla="*/ 160020 w 382223"/>
              <a:gd name="connsiteY0" fmla="*/ 541728 h 541728"/>
              <a:gd name="connsiteX1" fmla="*/ 144780 w 382223"/>
              <a:gd name="connsiteY1" fmla="*/ 457908 h 541728"/>
              <a:gd name="connsiteX2" fmla="*/ 129540 w 382223"/>
              <a:gd name="connsiteY2" fmla="*/ 435048 h 541728"/>
              <a:gd name="connsiteX3" fmla="*/ 99060 w 382223"/>
              <a:gd name="connsiteY3" fmla="*/ 427428 h 541728"/>
              <a:gd name="connsiteX4" fmla="*/ 60960 w 382223"/>
              <a:gd name="connsiteY4" fmla="*/ 389328 h 541728"/>
              <a:gd name="connsiteX5" fmla="*/ 76200 w 382223"/>
              <a:gd name="connsiteY5" fmla="*/ 366468 h 541728"/>
              <a:gd name="connsiteX6" fmla="*/ 83820 w 382223"/>
              <a:gd name="connsiteY6" fmla="*/ 343608 h 541728"/>
              <a:gd name="connsiteX7" fmla="*/ 15240 w 382223"/>
              <a:gd name="connsiteY7" fmla="*/ 328368 h 541728"/>
              <a:gd name="connsiteX8" fmla="*/ 0 w 382223"/>
              <a:gd name="connsiteY8" fmla="*/ 305508 h 541728"/>
              <a:gd name="connsiteX9" fmla="*/ 15240 w 382223"/>
              <a:gd name="connsiteY9" fmla="*/ 267408 h 541728"/>
              <a:gd name="connsiteX10" fmla="*/ 83820 w 382223"/>
              <a:gd name="connsiteY10" fmla="*/ 229308 h 541728"/>
              <a:gd name="connsiteX11" fmla="*/ 106680 w 382223"/>
              <a:gd name="connsiteY11" fmla="*/ 221688 h 541728"/>
              <a:gd name="connsiteX12" fmla="*/ 129540 w 382223"/>
              <a:gd name="connsiteY12" fmla="*/ 214068 h 541728"/>
              <a:gd name="connsiteX13" fmla="*/ 175260 w 382223"/>
              <a:gd name="connsiteY13" fmla="*/ 183588 h 541728"/>
              <a:gd name="connsiteX14" fmla="*/ 198120 w 382223"/>
              <a:gd name="connsiteY14" fmla="*/ 137868 h 541728"/>
              <a:gd name="connsiteX15" fmla="*/ 213360 w 382223"/>
              <a:gd name="connsiteY15" fmla="*/ 115008 h 541728"/>
              <a:gd name="connsiteX16" fmla="*/ 198120 w 382223"/>
              <a:gd name="connsiteY16" fmla="*/ 69288 h 541728"/>
              <a:gd name="connsiteX17" fmla="*/ 205740 w 382223"/>
              <a:gd name="connsiteY17" fmla="*/ 38808 h 541728"/>
              <a:gd name="connsiteX18" fmla="*/ 228600 w 382223"/>
              <a:gd name="connsiteY18" fmla="*/ 23568 h 541728"/>
              <a:gd name="connsiteX19" fmla="*/ 327660 w 382223"/>
              <a:gd name="connsiteY19" fmla="*/ 8328 h 541728"/>
              <a:gd name="connsiteX20" fmla="*/ 381000 w 382223"/>
              <a:gd name="connsiteY20" fmla="*/ 15948 h 541728"/>
              <a:gd name="connsiteX21" fmla="*/ 373380 w 382223"/>
              <a:gd name="connsiteY21" fmla="*/ 38808 h 541728"/>
              <a:gd name="connsiteX22" fmla="*/ 350520 w 382223"/>
              <a:gd name="connsiteY22" fmla="*/ 61668 h 541728"/>
              <a:gd name="connsiteX23" fmla="*/ 304800 w 382223"/>
              <a:gd name="connsiteY23" fmla="*/ 92148 h 541728"/>
              <a:gd name="connsiteX24" fmla="*/ 266700 w 382223"/>
              <a:gd name="connsiteY24" fmla="*/ 122628 h 541728"/>
              <a:gd name="connsiteX25" fmla="*/ 243840 w 382223"/>
              <a:gd name="connsiteY25" fmla="*/ 107388 h 541728"/>
              <a:gd name="connsiteX26" fmla="*/ 175260 w 382223"/>
              <a:gd name="connsiteY26" fmla="*/ 115008 h 541728"/>
              <a:gd name="connsiteX27" fmla="*/ 137160 w 382223"/>
              <a:gd name="connsiteY27" fmla="*/ 183588 h 541728"/>
              <a:gd name="connsiteX28" fmla="*/ 106680 w 382223"/>
              <a:gd name="connsiteY28" fmla="*/ 229308 h 541728"/>
              <a:gd name="connsiteX29" fmla="*/ 83820 w 382223"/>
              <a:gd name="connsiteY29" fmla="*/ 275028 h 541728"/>
              <a:gd name="connsiteX30" fmla="*/ 91440 w 382223"/>
              <a:gd name="connsiteY30" fmla="*/ 328368 h 541728"/>
              <a:gd name="connsiteX31" fmla="*/ 121920 w 382223"/>
              <a:gd name="connsiteY31" fmla="*/ 374088 h 541728"/>
              <a:gd name="connsiteX32" fmla="*/ 129540 w 382223"/>
              <a:gd name="connsiteY32" fmla="*/ 419808 h 541728"/>
              <a:gd name="connsiteX0" fmla="*/ 160020 w 382223"/>
              <a:gd name="connsiteY0" fmla="*/ 541728 h 541728"/>
              <a:gd name="connsiteX1" fmla="*/ 144780 w 382223"/>
              <a:gd name="connsiteY1" fmla="*/ 457908 h 541728"/>
              <a:gd name="connsiteX2" fmla="*/ 129540 w 382223"/>
              <a:gd name="connsiteY2" fmla="*/ 435048 h 541728"/>
              <a:gd name="connsiteX3" fmla="*/ 99060 w 382223"/>
              <a:gd name="connsiteY3" fmla="*/ 427428 h 541728"/>
              <a:gd name="connsiteX4" fmla="*/ 60960 w 382223"/>
              <a:gd name="connsiteY4" fmla="*/ 389328 h 541728"/>
              <a:gd name="connsiteX5" fmla="*/ 76200 w 382223"/>
              <a:gd name="connsiteY5" fmla="*/ 366468 h 541728"/>
              <a:gd name="connsiteX6" fmla="*/ 83820 w 382223"/>
              <a:gd name="connsiteY6" fmla="*/ 343608 h 541728"/>
              <a:gd name="connsiteX7" fmla="*/ 15240 w 382223"/>
              <a:gd name="connsiteY7" fmla="*/ 328368 h 541728"/>
              <a:gd name="connsiteX8" fmla="*/ 0 w 382223"/>
              <a:gd name="connsiteY8" fmla="*/ 305508 h 541728"/>
              <a:gd name="connsiteX9" fmla="*/ 15240 w 382223"/>
              <a:gd name="connsiteY9" fmla="*/ 267408 h 541728"/>
              <a:gd name="connsiteX10" fmla="*/ 83820 w 382223"/>
              <a:gd name="connsiteY10" fmla="*/ 229308 h 541728"/>
              <a:gd name="connsiteX11" fmla="*/ 106680 w 382223"/>
              <a:gd name="connsiteY11" fmla="*/ 221688 h 541728"/>
              <a:gd name="connsiteX12" fmla="*/ 129540 w 382223"/>
              <a:gd name="connsiteY12" fmla="*/ 214068 h 541728"/>
              <a:gd name="connsiteX13" fmla="*/ 175260 w 382223"/>
              <a:gd name="connsiteY13" fmla="*/ 183588 h 541728"/>
              <a:gd name="connsiteX14" fmla="*/ 198120 w 382223"/>
              <a:gd name="connsiteY14" fmla="*/ 137868 h 541728"/>
              <a:gd name="connsiteX15" fmla="*/ 213360 w 382223"/>
              <a:gd name="connsiteY15" fmla="*/ 115008 h 541728"/>
              <a:gd name="connsiteX16" fmla="*/ 198120 w 382223"/>
              <a:gd name="connsiteY16" fmla="*/ 69288 h 541728"/>
              <a:gd name="connsiteX17" fmla="*/ 205740 w 382223"/>
              <a:gd name="connsiteY17" fmla="*/ 38808 h 541728"/>
              <a:gd name="connsiteX18" fmla="*/ 228600 w 382223"/>
              <a:gd name="connsiteY18" fmla="*/ 23568 h 541728"/>
              <a:gd name="connsiteX19" fmla="*/ 327660 w 382223"/>
              <a:gd name="connsiteY19" fmla="*/ 8328 h 541728"/>
              <a:gd name="connsiteX20" fmla="*/ 381000 w 382223"/>
              <a:gd name="connsiteY20" fmla="*/ 15948 h 541728"/>
              <a:gd name="connsiteX21" fmla="*/ 373380 w 382223"/>
              <a:gd name="connsiteY21" fmla="*/ 38808 h 541728"/>
              <a:gd name="connsiteX22" fmla="*/ 350520 w 382223"/>
              <a:gd name="connsiteY22" fmla="*/ 61668 h 541728"/>
              <a:gd name="connsiteX23" fmla="*/ 304800 w 382223"/>
              <a:gd name="connsiteY23" fmla="*/ 92148 h 541728"/>
              <a:gd name="connsiteX24" fmla="*/ 266700 w 382223"/>
              <a:gd name="connsiteY24" fmla="*/ 122628 h 541728"/>
              <a:gd name="connsiteX25" fmla="*/ 243840 w 382223"/>
              <a:gd name="connsiteY25" fmla="*/ 107388 h 541728"/>
              <a:gd name="connsiteX26" fmla="*/ 175260 w 382223"/>
              <a:gd name="connsiteY26" fmla="*/ 115008 h 541728"/>
              <a:gd name="connsiteX27" fmla="*/ 137160 w 382223"/>
              <a:gd name="connsiteY27" fmla="*/ 183588 h 541728"/>
              <a:gd name="connsiteX28" fmla="*/ 49530 w 382223"/>
              <a:gd name="connsiteY28" fmla="*/ 229308 h 541728"/>
              <a:gd name="connsiteX29" fmla="*/ 83820 w 382223"/>
              <a:gd name="connsiteY29" fmla="*/ 275028 h 541728"/>
              <a:gd name="connsiteX30" fmla="*/ 91440 w 382223"/>
              <a:gd name="connsiteY30" fmla="*/ 328368 h 541728"/>
              <a:gd name="connsiteX31" fmla="*/ 121920 w 382223"/>
              <a:gd name="connsiteY31" fmla="*/ 374088 h 541728"/>
              <a:gd name="connsiteX32" fmla="*/ 129540 w 382223"/>
              <a:gd name="connsiteY32" fmla="*/ 419808 h 541728"/>
              <a:gd name="connsiteX0" fmla="*/ 160020 w 382223"/>
              <a:gd name="connsiteY0" fmla="*/ 541728 h 541728"/>
              <a:gd name="connsiteX1" fmla="*/ 144780 w 382223"/>
              <a:gd name="connsiteY1" fmla="*/ 457908 h 541728"/>
              <a:gd name="connsiteX2" fmla="*/ 129540 w 382223"/>
              <a:gd name="connsiteY2" fmla="*/ 435048 h 541728"/>
              <a:gd name="connsiteX3" fmla="*/ 99060 w 382223"/>
              <a:gd name="connsiteY3" fmla="*/ 427428 h 541728"/>
              <a:gd name="connsiteX4" fmla="*/ 60960 w 382223"/>
              <a:gd name="connsiteY4" fmla="*/ 389328 h 541728"/>
              <a:gd name="connsiteX5" fmla="*/ 76200 w 382223"/>
              <a:gd name="connsiteY5" fmla="*/ 366468 h 541728"/>
              <a:gd name="connsiteX6" fmla="*/ 83820 w 382223"/>
              <a:gd name="connsiteY6" fmla="*/ 343608 h 541728"/>
              <a:gd name="connsiteX7" fmla="*/ 15240 w 382223"/>
              <a:gd name="connsiteY7" fmla="*/ 328368 h 541728"/>
              <a:gd name="connsiteX8" fmla="*/ 0 w 382223"/>
              <a:gd name="connsiteY8" fmla="*/ 305508 h 541728"/>
              <a:gd name="connsiteX9" fmla="*/ 15240 w 382223"/>
              <a:gd name="connsiteY9" fmla="*/ 267408 h 541728"/>
              <a:gd name="connsiteX10" fmla="*/ 83820 w 382223"/>
              <a:gd name="connsiteY10" fmla="*/ 229308 h 541728"/>
              <a:gd name="connsiteX11" fmla="*/ 106680 w 382223"/>
              <a:gd name="connsiteY11" fmla="*/ 221688 h 541728"/>
              <a:gd name="connsiteX12" fmla="*/ 129540 w 382223"/>
              <a:gd name="connsiteY12" fmla="*/ 214068 h 541728"/>
              <a:gd name="connsiteX13" fmla="*/ 175260 w 382223"/>
              <a:gd name="connsiteY13" fmla="*/ 183588 h 541728"/>
              <a:gd name="connsiteX14" fmla="*/ 198120 w 382223"/>
              <a:gd name="connsiteY14" fmla="*/ 137868 h 541728"/>
              <a:gd name="connsiteX15" fmla="*/ 213360 w 382223"/>
              <a:gd name="connsiteY15" fmla="*/ 115008 h 541728"/>
              <a:gd name="connsiteX16" fmla="*/ 198120 w 382223"/>
              <a:gd name="connsiteY16" fmla="*/ 69288 h 541728"/>
              <a:gd name="connsiteX17" fmla="*/ 205740 w 382223"/>
              <a:gd name="connsiteY17" fmla="*/ 38808 h 541728"/>
              <a:gd name="connsiteX18" fmla="*/ 269081 w 382223"/>
              <a:gd name="connsiteY18" fmla="*/ 23568 h 541728"/>
              <a:gd name="connsiteX19" fmla="*/ 327660 w 382223"/>
              <a:gd name="connsiteY19" fmla="*/ 8328 h 541728"/>
              <a:gd name="connsiteX20" fmla="*/ 381000 w 382223"/>
              <a:gd name="connsiteY20" fmla="*/ 15948 h 541728"/>
              <a:gd name="connsiteX21" fmla="*/ 373380 w 382223"/>
              <a:gd name="connsiteY21" fmla="*/ 38808 h 541728"/>
              <a:gd name="connsiteX22" fmla="*/ 350520 w 382223"/>
              <a:gd name="connsiteY22" fmla="*/ 61668 h 541728"/>
              <a:gd name="connsiteX23" fmla="*/ 304800 w 382223"/>
              <a:gd name="connsiteY23" fmla="*/ 92148 h 541728"/>
              <a:gd name="connsiteX24" fmla="*/ 266700 w 382223"/>
              <a:gd name="connsiteY24" fmla="*/ 122628 h 541728"/>
              <a:gd name="connsiteX25" fmla="*/ 243840 w 382223"/>
              <a:gd name="connsiteY25" fmla="*/ 107388 h 541728"/>
              <a:gd name="connsiteX26" fmla="*/ 175260 w 382223"/>
              <a:gd name="connsiteY26" fmla="*/ 115008 h 541728"/>
              <a:gd name="connsiteX27" fmla="*/ 137160 w 382223"/>
              <a:gd name="connsiteY27" fmla="*/ 183588 h 541728"/>
              <a:gd name="connsiteX28" fmla="*/ 49530 w 382223"/>
              <a:gd name="connsiteY28" fmla="*/ 229308 h 541728"/>
              <a:gd name="connsiteX29" fmla="*/ 83820 w 382223"/>
              <a:gd name="connsiteY29" fmla="*/ 275028 h 541728"/>
              <a:gd name="connsiteX30" fmla="*/ 91440 w 382223"/>
              <a:gd name="connsiteY30" fmla="*/ 328368 h 541728"/>
              <a:gd name="connsiteX31" fmla="*/ 121920 w 382223"/>
              <a:gd name="connsiteY31" fmla="*/ 374088 h 541728"/>
              <a:gd name="connsiteX32" fmla="*/ 129540 w 382223"/>
              <a:gd name="connsiteY32" fmla="*/ 419808 h 541728"/>
              <a:gd name="connsiteX0" fmla="*/ 160020 w 382223"/>
              <a:gd name="connsiteY0" fmla="*/ 541728 h 541728"/>
              <a:gd name="connsiteX1" fmla="*/ 144780 w 382223"/>
              <a:gd name="connsiteY1" fmla="*/ 457908 h 541728"/>
              <a:gd name="connsiteX2" fmla="*/ 129540 w 382223"/>
              <a:gd name="connsiteY2" fmla="*/ 435048 h 541728"/>
              <a:gd name="connsiteX3" fmla="*/ 99060 w 382223"/>
              <a:gd name="connsiteY3" fmla="*/ 427428 h 541728"/>
              <a:gd name="connsiteX4" fmla="*/ 60960 w 382223"/>
              <a:gd name="connsiteY4" fmla="*/ 389328 h 541728"/>
              <a:gd name="connsiteX5" fmla="*/ 76200 w 382223"/>
              <a:gd name="connsiteY5" fmla="*/ 366468 h 541728"/>
              <a:gd name="connsiteX6" fmla="*/ 83820 w 382223"/>
              <a:gd name="connsiteY6" fmla="*/ 343608 h 541728"/>
              <a:gd name="connsiteX7" fmla="*/ 15240 w 382223"/>
              <a:gd name="connsiteY7" fmla="*/ 328368 h 541728"/>
              <a:gd name="connsiteX8" fmla="*/ 0 w 382223"/>
              <a:gd name="connsiteY8" fmla="*/ 305508 h 541728"/>
              <a:gd name="connsiteX9" fmla="*/ 15240 w 382223"/>
              <a:gd name="connsiteY9" fmla="*/ 267408 h 541728"/>
              <a:gd name="connsiteX10" fmla="*/ 83820 w 382223"/>
              <a:gd name="connsiteY10" fmla="*/ 229308 h 541728"/>
              <a:gd name="connsiteX11" fmla="*/ 106680 w 382223"/>
              <a:gd name="connsiteY11" fmla="*/ 221688 h 541728"/>
              <a:gd name="connsiteX12" fmla="*/ 129540 w 382223"/>
              <a:gd name="connsiteY12" fmla="*/ 214068 h 541728"/>
              <a:gd name="connsiteX13" fmla="*/ 175260 w 382223"/>
              <a:gd name="connsiteY13" fmla="*/ 183588 h 541728"/>
              <a:gd name="connsiteX14" fmla="*/ 198120 w 382223"/>
              <a:gd name="connsiteY14" fmla="*/ 137868 h 541728"/>
              <a:gd name="connsiteX15" fmla="*/ 213360 w 382223"/>
              <a:gd name="connsiteY15" fmla="*/ 115008 h 541728"/>
              <a:gd name="connsiteX16" fmla="*/ 205740 w 382223"/>
              <a:gd name="connsiteY16" fmla="*/ 38808 h 541728"/>
              <a:gd name="connsiteX17" fmla="*/ 269081 w 382223"/>
              <a:gd name="connsiteY17" fmla="*/ 23568 h 541728"/>
              <a:gd name="connsiteX18" fmla="*/ 327660 w 382223"/>
              <a:gd name="connsiteY18" fmla="*/ 8328 h 541728"/>
              <a:gd name="connsiteX19" fmla="*/ 381000 w 382223"/>
              <a:gd name="connsiteY19" fmla="*/ 15948 h 541728"/>
              <a:gd name="connsiteX20" fmla="*/ 373380 w 382223"/>
              <a:gd name="connsiteY20" fmla="*/ 38808 h 541728"/>
              <a:gd name="connsiteX21" fmla="*/ 350520 w 382223"/>
              <a:gd name="connsiteY21" fmla="*/ 61668 h 541728"/>
              <a:gd name="connsiteX22" fmla="*/ 304800 w 382223"/>
              <a:gd name="connsiteY22" fmla="*/ 92148 h 541728"/>
              <a:gd name="connsiteX23" fmla="*/ 266700 w 382223"/>
              <a:gd name="connsiteY23" fmla="*/ 122628 h 541728"/>
              <a:gd name="connsiteX24" fmla="*/ 243840 w 382223"/>
              <a:gd name="connsiteY24" fmla="*/ 107388 h 541728"/>
              <a:gd name="connsiteX25" fmla="*/ 175260 w 382223"/>
              <a:gd name="connsiteY25" fmla="*/ 115008 h 541728"/>
              <a:gd name="connsiteX26" fmla="*/ 137160 w 382223"/>
              <a:gd name="connsiteY26" fmla="*/ 183588 h 541728"/>
              <a:gd name="connsiteX27" fmla="*/ 49530 w 382223"/>
              <a:gd name="connsiteY27" fmla="*/ 229308 h 541728"/>
              <a:gd name="connsiteX28" fmla="*/ 83820 w 382223"/>
              <a:gd name="connsiteY28" fmla="*/ 275028 h 541728"/>
              <a:gd name="connsiteX29" fmla="*/ 91440 w 382223"/>
              <a:gd name="connsiteY29" fmla="*/ 328368 h 541728"/>
              <a:gd name="connsiteX30" fmla="*/ 121920 w 382223"/>
              <a:gd name="connsiteY30" fmla="*/ 374088 h 541728"/>
              <a:gd name="connsiteX31" fmla="*/ 129540 w 382223"/>
              <a:gd name="connsiteY31" fmla="*/ 419808 h 541728"/>
              <a:gd name="connsiteX0" fmla="*/ 160020 w 382223"/>
              <a:gd name="connsiteY0" fmla="*/ 541728 h 541728"/>
              <a:gd name="connsiteX1" fmla="*/ 144780 w 382223"/>
              <a:gd name="connsiteY1" fmla="*/ 457908 h 541728"/>
              <a:gd name="connsiteX2" fmla="*/ 129540 w 382223"/>
              <a:gd name="connsiteY2" fmla="*/ 435048 h 541728"/>
              <a:gd name="connsiteX3" fmla="*/ 99060 w 382223"/>
              <a:gd name="connsiteY3" fmla="*/ 427428 h 541728"/>
              <a:gd name="connsiteX4" fmla="*/ 60960 w 382223"/>
              <a:gd name="connsiteY4" fmla="*/ 389328 h 541728"/>
              <a:gd name="connsiteX5" fmla="*/ 76200 w 382223"/>
              <a:gd name="connsiteY5" fmla="*/ 366468 h 541728"/>
              <a:gd name="connsiteX6" fmla="*/ 83820 w 382223"/>
              <a:gd name="connsiteY6" fmla="*/ 343608 h 541728"/>
              <a:gd name="connsiteX7" fmla="*/ 15240 w 382223"/>
              <a:gd name="connsiteY7" fmla="*/ 328368 h 541728"/>
              <a:gd name="connsiteX8" fmla="*/ 0 w 382223"/>
              <a:gd name="connsiteY8" fmla="*/ 305508 h 541728"/>
              <a:gd name="connsiteX9" fmla="*/ 15240 w 382223"/>
              <a:gd name="connsiteY9" fmla="*/ 267408 h 541728"/>
              <a:gd name="connsiteX10" fmla="*/ 83820 w 382223"/>
              <a:gd name="connsiteY10" fmla="*/ 229308 h 541728"/>
              <a:gd name="connsiteX11" fmla="*/ 106680 w 382223"/>
              <a:gd name="connsiteY11" fmla="*/ 221688 h 541728"/>
              <a:gd name="connsiteX12" fmla="*/ 129540 w 382223"/>
              <a:gd name="connsiteY12" fmla="*/ 214068 h 541728"/>
              <a:gd name="connsiteX13" fmla="*/ 175260 w 382223"/>
              <a:gd name="connsiteY13" fmla="*/ 183588 h 541728"/>
              <a:gd name="connsiteX14" fmla="*/ 198120 w 382223"/>
              <a:gd name="connsiteY14" fmla="*/ 137868 h 541728"/>
              <a:gd name="connsiteX15" fmla="*/ 213360 w 382223"/>
              <a:gd name="connsiteY15" fmla="*/ 115008 h 541728"/>
              <a:gd name="connsiteX16" fmla="*/ 222409 w 382223"/>
              <a:gd name="connsiteY16" fmla="*/ 38808 h 541728"/>
              <a:gd name="connsiteX17" fmla="*/ 269081 w 382223"/>
              <a:gd name="connsiteY17" fmla="*/ 23568 h 541728"/>
              <a:gd name="connsiteX18" fmla="*/ 327660 w 382223"/>
              <a:gd name="connsiteY18" fmla="*/ 8328 h 541728"/>
              <a:gd name="connsiteX19" fmla="*/ 381000 w 382223"/>
              <a:gd name="connsiteY19" fmla="*/ 15948 h 541728"/>
              <a:gd name="connsiteX20" fmla="*/ 373380 w 382223"/>
              <a:gd name="connsiteY20" fmla="*/ 38808 h 541728"/>
              <a:gd name="connsiteX21" fmla="*/ 350520 w 382223"/>
              <a:gd name="connsiteY21" fmla="*/ 61668 h 541728"/>
              <a:gd name="connsiteX22" fmla="*/ 304800 w 382223"/>
              <a:gd name="connsiteY22" fmla="*/ 92148 h 541728"/>
              <a:gd name="connsiteX23" fmla="*/ 266700 w 382223"/>
              <a:gd name="connsiteY23" fmla="*/ 122628 h 541728"/>
              <a:gd name="connsiteX24" fmla="*/ 243840 w 382223"/>
              <a:gd name="connsiteY24" fmla="*/ 107388 h 541728"/>
              <a:gd name="connsiteX25" fmla="*/ 175260 w 382223"/>
              <a:gd name="connsiteY25" fmla="*/ 115008 h 541728"/>
              <a:gd name="connsiteX26" fmla="*/ 137160 w 382223"/>
              <a:gd name="connsiteY26" fmla="*/ 183588 h 541728"/>
              <a:gd name="connsiteX27" fmla="*/ 49530 w 382223"/>
              <a:gd name="connsiteY27" fmla="*/ 229308 h 541728"/>
              <a:gd name="connsiteX28" fmla="*/ 83820 w 382223"/>
              <a:gd name="connsiteY28" fmla="*/ 275028 h 541728"/>
              <a:gd name="connsiteX29" fmla="*/ 91440 w 382223"/>
              <a:gd name="connsiteY29" fmla="*/ 328368 h 541728"/>
              <a:gd name="connsiteX30" fmla="*/ 121920 w 382223"/>
              <a:gd name="connsiteY30" fmla="*/ 374088 h 541728"/>
              <a:gd name="connsiteX31" fmla="*/ 129540 w 382223"/>
              <a:gd name="connsiteY31" fmla="*/ 419808 h 541728"/>
              <a:gd name="connsiteX0" fmla="*/ 160020 w 382290"/>
              <a:gd name="connsiteY0" fmla="*/ 567117 h 567117"/>
              <a:gd name="connsiteX1" fmla="*/ 144780 w 382290"/>
              <a:gd name="connsiteY1" fmla="*/ 483297 h 567117"/>
              <a:gd name="connsiteX2" fmla="*/ 129540 w 382290"/>
              <a:gd name="connsiteY2" fmla="*/ 460437 h 567117"/>
              <a:gd name="connsiteX3" fmla="*/ 99060 w 382290"/>
              <a:gd name="connsiteY3" fmla="*/ 452817 h 567117"/>
              <a:gd name="connsiteX4" fmla="*/ 60960 w 382290"/>
              <a:gd name="connsiteY4" fmla="*/ 414717 h 567117"/>
              <a:gd name="connsiteX5" fmla="*/ 76200 w 382290"/>
              <a:gd name="connsiteY5" fmla="*/ 391857 h 567117"/>
              <a:gd name="connsiteX6" fmla="*/ 83820 w 382290"/>
              <a:gd name="connsiteY6" fmla="*/ 368997 h 567117"/>
              <a:gd name="connsiteX7" fmla="*/ 15240 w 382290"/>
              <a:gd name="connsiteY7" fmla="*/ 353757 h 567117"/>
              <a:gd name="connsiteX8" fmla="*/ 0 w 382290"/>
              <a:gd name="connsiteY8" fmla="*/ 330897 h 567117"/>
              <a:gd name="connsiteX9" fmla="*/ 15240 w 382290"/>
              <a:gd name="connsiteY9" fmla="*/ 292797 h 567117"/>
              <a:gd name="connsiteX10" fmla="*/ 83820 w 382290"/>
              <a:gd name="connsiteY10" fmla="*/ 254697 h 567117"/>
              <a:gd name="connsiteX11" fmla="*/ 106680 w 382290"/>
              <a:gd name="connsiteY11" fmla="*/ 247077 h 567117"/>
              <a:gd name="connsiteX12" fmla="*/ 129540 w 382290"/>
              <a:gd name="connsiteY12" fmla="*/ 239457 h 567117"/>
              <a:gd name="connsiteX13" fmla="*/ 175260 w 382290"/>
              <a:gd name="connsiteY13" fmla="*/ 208977 h 567117"/>
              <a:gd name="connsiteX14" fmla="*/ 198120 w 382290"/>
              <a:gd name="connsiteY14" fmla="*/ 163257 h 567117"/>
              <a:gd name="connsiteX15" fmla="*/ 213360 w 382290"/>
              <a:gd name="connsiteY15" fmla="*/ 140397 h 567117"/>
              <a:gd name="connsiteX16" fmla="*/ 222409 w 382290"/>
              <a:gd name="connsiteY16" fmla="*/ 64197 h 567117"/>
              <a:gd name="connsiteX17" fmla="*/ 269081 w 382290"/>
              <a:gd name="connsiteY17" fmla="*/ 48957 h 567117"/>
              <a:gd name="connsiteX18" fmla="*/ 327660 w 382290"/>
              <a:gd name="connsiteY18" fmla="*/ 33717 h 567117"/>
              <a:gd name="connsiteX19" fmla="*/ 381000 w 382290"/>
              <a:gd name="connsiteY19" fmla="*/ 7999 h 567117"/>
              <a:gd name="connsiteX20" fmla="*/ 373380 w 382290"/>
              <a:gd name="connsiteY20" fmla="*/ 64197 h 567117"/>
              <a:gd name="connsiteX21" fmla="*/ 350520 w 382290"/>
              <a:gd name="connsiteY21" fmla="*/ 87057 h 567117"/>
              <a:gd name="connsiteX22" fmla="*/ 304800 w 382290"/>
              <a:gd name="connsiteY22" fmla="*/ 117537 h 567117"/>
              <a:gd name="connsiteX23" fmla="*/ 266700 w 382290"/>
              <a:gd name="connsiteY23" fmla="*/ 148017 h 567117"/>
              <a:gd name="connsiteX24" fmla="*/ 243840 w 382290"/>
              <a:gd name="connsiteY24" fmla="*/ 132777 h 567117"/>
              <a:gd name="connsiteX25" fmla="*/ 175260 w 382290"/>
              <a:gd name="connsiteY25" fmla="*/ 140397 h 567117"/>
              <a:gd name="connsiteX26" fmla="*/ 137160 w 382290"/>
              <a:gd name="connsiteY26" fmla="*/ 208977 h 567117"/>
              <a:gd name="connsiteX27" fmla="*/ 49530 w 382290"/>
              <a:gd name="connsiteY27" fmla="*/ 254697 h 567117"/>
              <a:gd name="connsiteX28" fmla="*/ 83820 w 382290"/>
              <a:gd name="connsiteY28" fmla="*/ 300417 h 567117"/>
              <a:gd name="connsiteX29" fmla="*/ 91440 w 382290"/>
              <a:gd name="connsiteY29" fmla="*/ 353757 h 567117"/>
              <a:gd name="connsiteX30" fmla="*/ 121920 w 382290"/>
              <a:gd name="connsiteY30" fmla="*/ 399477 h 567117"/>
              <a:gd name="connsiteX31" fmla="*/ 129540 w 382290"/>
              <a:gd name="connsiteY31" fmla="*/ 445197 h 567117"/>
              <a:gd name="connsiteX0" fmla="*/ 160020 w 382904"/>
              <a:gd name="connsiteY0" fmla="*/ 559801 h 559801"/>
              <a:gd name="connsiteX1" fmla="*/ 144780 w 382904"/>
              <a:gd name="connsiteY1" fmla="*/ 475981 h 559801"/>
              <a:gd name="connsiteX2" fmla="*/ 129540 w 382904"/>
              <a:gd name="connsiteY2" fmla="*/ 453121 h 559801"/>
              <a:gd name="connsiteX3" fmla="*/ 99060 w 382904"/>
              <a:gd name="connsiteY3" fmla="*/ 445501 h 559801"/>
              <a:gd name="connsiteX4" fmla="*/ 60960 w 382904"/>
              <a:gd name="connsiteY4" fmla="*/ 407401 h 559801"/>
              <a:gd name="connsiteX5" fmla="*/ 76200 w 382904"/>
              <a:gd name="connsiteY5" fmla="*/ 384541 h 559801"/>
              <a:gd name="connsiteX6" fmla="*/ 83820 w 382904"/>
              <a:gd name="connsiteY6" fmla="*/ 361681 h 559801"/>
              <a:gd name="connsiteX7" fmla="*/ 15240 w 382904"/>
              <a:gd name="connsiteY7" fmla="*/ 346441 h 559801"/>
              <a:gd name="connsiteX8" fmla="*/ 0 w 382904"/>
              <a:gd name="connsiteY8" fmla="*/ 323581 h 559801"/>
              <a:gd name="connsiteX9" fmla="*/ 15240 w 382904"/>
              <a:gd name="connsiteY9" fmla="*/ 285481 h 559801"/>
              <a:gd name="connsiteX10" fmla="*/ 83820 w 382904"/>
              <a:gd name="connsiteY10" fmla="*/ 247381 h 559801"/>
              <a:gd name="connsiteX11" fmla="*/ 106680 w 382904"/>
              <a:gd name="connsiteY11" fmla="*/ 239761 h 559801"/>
              <a:gd name="connsiteX12" fmla="*/ 129540 w 382904"/>
              <a:gd name="connsiteY12" fmla="*/ 232141 h 559801"/>
              <a:gd name="connsiteX13" fmla="*/ 175260 w 382904"/>
              <a:gd name="connsiteY13" fmla="*/ 201661 h 559801"/>
              <a:gd name="connsiteX14" fmla="*/ 198120 w 382904"/>
              <a:gd name="connsiteY14" fmla="*/ 155941 h 559801"/>
              <a:gd name="connsiteX15" fmla="*/ 213360 w 382904"/>
              <a:gd name="connsiteY15" fmla="*/ 133081 h 559801"/>
              <a:gd name="connsiteX16" fmla="*/ 222409 w 382904"/>
              <a:gd name="connsiteY16" fmla="*/ 56881 h 559801"/>
              <a:gd name="connsiteX17" fmla="*/ 269081 w 382904"/>
              <a:gd name="connsiteY17" fmla="*/ 41641 h 559801"/>
              <a:gd name="connsiteX18" fmla="*/ 339566 w 382904"/>
              <a:gd name="connsiteY18" fmla="*/ 26401 h 559801"/>
              <a:gd name="connsiteX19" fmla="*/ 381000 w 382904"/>
              <a:gd name="connsiteY19" fmla="*/ 683 h 559801"/>
              <a:gd name="connsiteX20" fmla="*/ 373380 w 382904"/>
              <a:gd name="connsiteY20" fmla="*/ 56881 h 559801"/>
              <a:gd name="connsiteX21" fmla="*/ 350520 w 382904"/>
              <a:gd name="connsiteY21" fmla="*/ 79741 h 559801"/>
              <a:gd name="connsiteX22" fmla="*/ 304800 w 382904"/>
              <a:gd name="connsiteY22" fmla="*/ 110221 h 559801"/>
              <a:gd name="connsiteX23" fmla="*/ 266700 w 382904"/>
              <a:gd name="connsiteY23" fmla="*/ 140701 h 559801"/>
              <a:gd name="connsiteX24" fmla="*/ 243840 w 382904"/>
              <a:gd name="connsiteY24" fmla="*/ 125461 h 559801"/>
              <a:gd name="connsiteX25" fmla="*/ 175260 w 382904"/>
              <a:gd name="connsiteY25" fmla="*/ 133081 h 559801"/>
              <a:gd name="connsiteX26" fmla="*/ 137160 w 382904"/>
              <a:gd name="connsiteY26" fmla="*/ 201661 h 559801"/>
              <a:gd name="connsiteX27" fmla="*/ 49530 w 382904"/>
              <a:gd name="connsiteY27" fmla="*/ 247381 h 559801"/>
              <a:gd name="connsiteX28" fmla="*/ 83820 w 382904"/>
              <a:gd name="connsiteY28" fmla="*/ 293101 h 559801"/>
              <a:gd name="connsiteX29" fmla="*/ 91440 w 382904"/>
              <a:gd name="connsiteY29" fmla="*/ 346441 h 559801"/>
              <a:gd name="connsiteX30" fmla="*/ 121920 w 382904"/>
              <a:gd name="connsiteY30" fmla="*/ 392161 h 559801"/>
              <a:gd name="connsiteX31" fmla="*/ 129540 w 382904"/>
              <a:gd name="connsiteY31" fmla="*/ 437881 h 559801"/>
              <a:gd name="connsiteX0" fmla="*/ 160020 w 382904"/>
              <a:gd name="connsiteY0" fmla="*/ 559801 h 559801"/>
              <a:gd name="connsiteX1" fmla="*/ 144780 w 382904"/>
              <a:gd name="connsiteY1" fmla="*/ 475981 h 559801"/>
              <a:gd name="connsiteX2" fmla="*/ 129540 w 382904"/>
              <a:gd name="connsiteY2" fmla="*/ 453121 h 559801"/>
              <a:gd name="connsiteX3" fmla="*/ 99060 w 382904"/>
              <a:gd name="connsiteY3" fmla="*/ 445501 h 559801"/>
              <a:gd name="connsiteX4" fmla="*/ 60960 w 382904"/>
              <a:gd name="connsiteY4" fmla="*/ 407401 h 559801"/>
              <a:gd name="connsiteX5" fmla="*/ 76200 w 382904"/>
              <a:gd name="connsiteY5" fmla="*/ 384541 h 559801"/>
              <a:gd name="connsiteX6" fmla="*/ 83820 w 382904"/>
              <a:gd name="connsiteY6" fmla="*/ 361681 h 559801"/>
              <a:gd name="connsiteX7" fmla="*/ 15240 w 382904"/>
              <a:gd name="connsiteY7" fmla="*/ 346441 h 559801"/>
              <a:gd name="connsiteX8" fmla="*/ 0 w 382904"/>
              <a:gd name="connsiteY8" fmla="*/ 323581 h 559801"/>
              <a:gd name="connsiteX9" fmla="*/ 15240 w 382904"/>
              <a:gd name="connsiteY9" fmla="*/ 285481 h 559801"/>
              <a:gd name="connsiteX10" fmla="*/ 83820 w 382904"/>
              <a:gd name="connsiteY10" fmla="*/ 247381 h 559801"/>
              <a:gd name="connsiteX11" fmla="*/ 109061 w 382904"/>
              <a:gd name="connsiteY11" fmla="*/ 213567 h 559801"/>
              <a:gd name="connsiteX12" fmla="*/ 129540 w 382904"/>
              <a:gd name="connsiteY12" fmla="*/ 232141 h 559801"/>
              <a:gd name="connsiteX13" fmla="*/ 175260 w 382904"/>
              <a:gd name="connsiteY13" fmla="*/ 201661 h 559801"/>
              <a:gd name="connsiteX14" fmla="*/ 198120 w 382904"/>
              <a:gd name="connsiteY14" fmla="*/ 155941 h 559801"/>
              <a:gd name="connsiteX15" fmla="*/ 213360 w 382904"/>
              <a:gd name="connsiteY15" fmla="*/ 133081 h 559801"/>
              <a:gd name="connsiteX16" fmla="*/ 222409 w 382904"/>
              <a:gd name="connsiteY16" fmla="*/ 56881 h 559801"/>
              <a:gd name="connsiteX17" fmla="*/ 269081 w 382904"/>
              <a:gd name="connsiteY17" fmla="*/ 41641 h 559801"/>
              <a:gd name="connsiteX18" fmla="*/ 339566 w 382904"/>
              <a:gd name="connsiteY18" fmla="*/ 26401 h 559801"/>
              <a:gd name="connsiteX19" fmla="*/ 381000 w 382904"/>
              <a:gd name="connsiteY19" fmla="*/ 683 h 559801"/>
              <a:gd name="connsiteX20" fmla="*/ 373380 w 382904"/>
              <a:gd name="connsiteY20" fmla="*/ 56881 h 559801"/>
              <a:gd name="connsiteX21" fmla="*/ 350520 w 382904"/>
              <a:gd name="connsiteY21" fmla="*/ 79741 h 559801"/>
              <a:gd name="connsiteX22" fmla="*/ 304800 w 382904"/>
              <a:gd name="connsiteY22" fmla="*/ 110221 h 559801"/>
              <a:gd name="connsiteX23" fmla="*/ 266700 w 382904"/>
              <a:gd name="connsiteY23" fmla="*/ 140701 h 559801"/>
              <a:gd name="connsiteX24" fmla="*/ 243840 w 382904"/>
              <a:gd name="connsiteY24" fmla="*/ 125461 h 559801"/>
              <a:gd name="connsiteX25" fmla="*/ 175260 w 382904"/>
              <a:gd name="connsiteY25" fmla="*/ 133081 h 559801"/>
              <a:gd name="connsiteX26" fmla="*/ 137160 w 382904"/>
              <a:gd name="connsiteY26" fmla="*/ 201661 h 559801"/>
              <a:gd name="connsiteX27" fmla="*/ 49530 w 382904"/>
              <a:gd name="connsiteY27" fmla="*/ 247381 h 559801"/>
              <a:gd name="connsiteX28" fmla="*/ 83820 w 382904"/>
              <a:gd name="connsiteY28" fmla="*/ 293101 h 559801"/>
              <a:gd name="connsiteX29" fmla="*/ 91440 w 382904"/>
              <a:gd name="connsiteY29" fmla="*/ 346441 h 559801"/>
              <a:gd name="connsiteX30" fmla="*/ 121920 w 382904"/>
              <a:gd name="connsiteY30" fmla="*/ 392161 h 559801"/>
              <a:gd name="connsiteX31" fmla="*/ 129540 w 382904"/>
              <a:gd name="connsiteY31" fmla="*/ 437881 h 559801"/>
              <a:gd name="connsiteX0" fmla="*/ 160020 w 382904"/>
              <a:gd name="connsiteY0" fmla="*/ 559801 h 559801"/>
              <a:gd name="connsiteX1" fmla="*/ 144780 w 382904"/>
              <a:gd name="connsiteY1" fmla="*/ 475981 h 559801"/>
              <a:gd name="connsiteX2" fmla="*/ 129540 w 382904"/>
              <a:gd name="connsiteY2" fmla="*/ 453121 h 559801"/>
              <a:gd name="connsiteX3" fmla="*/ 99060 w 382904"/>
              <a:gd name="connsiteY3" fmla="*/ 445501 h 559801"/>
              <a:gd name="connsiteX4" fmla="*/ 60960 w 382904"/>
              <a:gd name="connsiteY4" fmla="*/ 407401 h 559801"/>
              <a:gd name="connsiteX5" fmla="*/ 76200 w 382904"/>
              <a:gd name="connsiteY5" fmla="*/ 384541 h 559801"/>
              <a:gd name="connsiteX6" fmla="*/ 83820 w 382904"/>
              <a:gd name="connsiteY6" fmla="*/ 361681 h 559801"/>
              <a:gd name="connsiteX7" fmla="*/ 15240 w 382904"/>
              <a:gd name="connsiteY7" fmla="*/ 346441 h 559801"/>
              <a:gd name="connsiteX8" fmla="*/ 0 w 382904"/>
              <a:gd name="connsiteY8" fmla="*/ 323581 h 559801"/>
              <a:gd name="connsiteX9" fmla="*/ 15240 w 382904"/>
              <a:gd name="connsiteY9" fmla="*/ 285481 h 559801"/>
              <a:gd name="connsiteX10" fmla="*/ 83820 w 382904"/>
              <a:gd name="connsiteY10" fmla="*/ 247381 h 559801"/>
              <a:gd name="connsiteX11" fmla="*/ 129540 w 382904"/>
              <a:gd name="connsiteY11" fmla="*/ 232141 h 559801"/>
              <a:gd name="connsiteX12" fmla="*/ 175260 w 382904"/>
              <a:gd name="connsiteY12" fmla="*/ 201661 h 559801"/>
              <a:gd name="connsiteX13" fmla="*/ 198120 w 382904"/>
              <a:gd name="connsiteY13" fmla="*/ 155941 h 559801"/>
              <a:gd name="connsiteX14" fmla="*/ 213360 w 382904"/>
              <a:gd name="connsiteY14" fmla="*/ 133081 h 559801"/>
              <a:gd name="connsiteX15" fmla="*/ 222409 w 382904"/>
              <a:gd name="connsiteY15" fmla="*/ 56881 h 559801"/>
              <a:gd name="connsiteX16" fmla="*/ 269081 w 382904"/>
              <a:gd name="connsiteY16" fmla="*/ 41641 h 559801"/>
              <a:gd name="connsiteX17" fmla="*/ 339566 w 382904"/>
              <a:gd name="connsiteY17" fmla="*/ 26401 h 559801"/>
              <a:gd name="connsiteX18" fmla="*/ 381000 w 382904"/>
              <a:gd name="connsiteY18" fmla="*/ 683 h 559801"/>
              <a:gd name="connsiteX19" fmla="*/ 373380 w 382904"/>
              <a:gd name="connsiteY19" fmla="*/ 56881 h 559801"/>
              <a:gd name="connsiteX20" fmla="*/ 350520 w 382904"/>
              <a:gd name="connsiteY20" fmla="*/ 79741 h 559801"/>
              <a:gd name="connsiteX21" fmla="*/ 304800 w 382904"/>
              <a:gd name="connsiteY21" fmla="*/ 110221 h 559801"/>
              <a:gd name="connsiteX22" fmla="*/ 266700 w 382904"/>
              <a:gd name="connsiteY22" fmla="*/ 140701 h 559801"/>
              <a:gd name="connsiteX23" fmla="*/ 243840 w 382904"/>
              <a:gd name="connsiteY23" fmla="*/ 125461 h 559801"/>
              <a:gd name="connsiteX24" fmla="*/ 175260 w 382904"/>
              <a:gd name="connsiteY24" fmla="*/ 133081 h 559801"/>
              <a:gd name="connsiteX25" fmla="*/ 137160 w 382904"/>
              <a:gd name="connsiteY25" fmla="*/ 201661 h 559801"/>
              <a:gd name="connsiteX26" fmla="*/ 49530 w 382904"/>
              <a:gd name="connsiteY26" fmla="*/ 247381 h 559801"/>
              <a:gd name="connsiteX27" fmla="*/ 83820 w 382904"/>
              <a:gd name="connsiteY27" fmla="*/ 293101 h 559801"/>
              <a:gd name="connsiteX28" fmla="*/ 91440 w 382904"/>
              <a:gd name="connsiteY28" fmla="*/ 346441 h 559801"/>
              <a:gd name="connsiteX29" fmla="*/ 121920 w 382904"/>
              <a:gd name="connsiteY29" fmla="*/ 392161 h 559801"/>
              <a:gd name="connsiteX30" fmla="*/ 129540 w 382904"/>
              <a:gd name="connsiteY30" fmla="*/ 437881 h 559801"/>
              <a:gd name="connsiteX0" fmla="*/ 160020 w 382904"/>
              <a:gd name="connsiteY0" fmla="*/ 559801 h 559801"/>
              <a:gd name="connsiteX1" fmla="*/ 144780 w 382904"/>
              <a:gd name="connsiteY1" fmla="*/ 475981 h 559801"/>
              <a:gd name="connsiteX2" fmla="*/ 129540 w 382904"/>
              <a:gd name="connsiteY2" fmla="*/ 453121 h 559801"/>
              <a:gd name="connsiteX3" fmla="*/ 99060 w 382904"/>
              <a:gd name="connsiteY3" fmla="*/ 445501 h 559801"/>
              <a:gd name="connsiteX4" fmla="*/ 60960 w 382904"/>
              <a:gd name="connsiteY4" fmla="*/ 407401 h 559801"/>
              <a:gd name="connsiteX5" fmla="*/ 76200 w 382904"/>
              <a:gd name="connsiteY5" fmla="*/ 384541 h 559801"/>
              <a:gd name="connsiteX6" fmla="*/ 83820 w 382904"/>
              <a:gd name="connsiteY6" fmla="*/ 361681 h 559801"/>
              <a:gd name="connsiteX7" fmla="*/ 15240 w 382904"/>
              <a:gd name="connsiteY7" fmla="*/ 346441 h 559801"/>
              <a:gd name="connsiteX8" fmla="*/ 0 w 382904"/>
              <a:gd name="connsiteY8" fmla="*/ 323581 h 559801"/>
              <a:gd name="connsiteX9" fmla="*/ 15240 w 382904"/>
              <a:gd name="connsiteY9" fmla="*/ 285481 h 559801"/>
              <a:gd name="connsiteX10" fmla="*/ 129540 w 382904"/>
              <a:gd name="connsiteY10" fmla="*/ 232141 h 559801"/>
              <a:gd name="connsiteX11" fmla="*/ 175260 w 382904"/>
              <a:gd name="connsiteY11" fmla="*/ 201661 h 559801"/>
              <a:gd name="connsiteX12" fmla="*/ 198120 w 382904"/>
              <a:gd name="connsiteY12" fmla="*/ 155941 h 559801"/>
              <a:gd name="connsiteX13" fmla="*/ 213360 w 382904"/>
              <a:gd name="connsiteY13" fmla="*/ 133081 h 559801"/>
              <a:gd name="connsiteX14" fmla="*/ 222409 w 382904"/>
              <a:gd name="connsiteY14" fmla="*/ 56881 h 559801"/>
              <a:gd name="connsiteX15" fmla="*/ 269081 w 382904"/>
              <a:gd name="connsiteY15" fmla="*/ 41641 h 559801"/>
              <a:gd name="connsiteX16" fmla="*/ 339566 w 382904"/>
              <a:gd name="connsiteY16" fmla="*/ 26401 h 559801"/>
              <a:gd name="connsiteX17" fmla="*/ 381000 w 382904"/>
              <a:gd name="connsiteY17" fmla="*/ 683 h 559801"/>
              <a:gd name="connsiteX18" fmla="*/ 373380 w 382904"/>
              <a:gd name="connsiteY18" fmla="*/ 56881 h 559801"/>
              <a:gd name="connsiteX19" fmla="*/ 350520 w 382904"/>
              <a:gd name="connsiteY19" fmla="*/ 79741 h 559801"/>
              <a:gd name="connsiteX20" fmla="*/ 304800 w 382904"/>
              <a:gd name="connsiteY20" fmla="*/ 110221 h 559801"/>
              <a:gd name="connsiteX21" fmla="*/ 266700 w 382904"/>
              <a:gd name="connsiteY21" fmla="*/ 140701 h 559801"/>
              <a:gd name="connsiteX22" fmla="*/ 243840 w 382904"/>
              <a:gd name="connsiteY22" fmla="*/ 125461 h 559801"/>
              <a:gd name="connsiteX23" fmla="*/ 175260 w 382904"/>
              <a:gd name="connsiteY23" fmla="*/ 133081 h 559801"/>
              <a:gd name="connsiteX24" fmla="*/ 137160 w 382904"/>
              <a:gd name="connsiteY24" fmla="*/ 201661 h 559801"/>
              <a:gd name="connsiteX25" fmla="*/ 49530 w 382904"/>
              <a:gd name="connsiteY25" fmla="*/ 247381 h 559801"/>
              <a:gd name="connsiteX26" fmla="*/ 83820 w 382904"/>
              <a:gd name="connsiteY26" fmla="*/ 293101 h 559801"/>
              <a:gd name="connsiteX27" fmla="*/ 91440 w 382904"/>
              <a:gd name="connsiteY27" fmla="*/ 346441 h 559801"/>
              <a:gd name="connsiteX28" fmla="*/ 121920 w 382904"/>
              <a:gd name="connsiteY28" fmla="*/ 392161 h 559801"/>
              <a:gd name="connsiteX29" fmla="*/ 129540 w 382904"/>
              <a:gd name="connsiteY29" fmla="*/ 437881 h 559801"/>
              <a:gd name="connsiteX0" fmla="*/ 161501 w 384385"/>
              <a:gd name="connsiteY0" fmla="*/ 559801 h 559801"/>
              <a:gd name="connsiteX1" fmla="*/ 146261 w 384385"/>
              <a:gd name="connsiteY1" fmla="*/ 475981 h 559801"/>
              <a:gd name="connsiteX2" fmla="*/ 131021 w 384385"/>
              <a:gd name="connsiteY2" fmla="*/ 453121 h 559801"/>
              <a:gd name="connsiteX3" fmla="*/ 100541 w 384385"/>
              <a:gd name="connsiteY3" fmla="*/ 445501 h 559801"/>
              <a:gd name="connsiteX4" fmla="*/ 62441 w 384385"/>
              <a:gd name="connsiteY4" fmla="*/ 407401 h 559801"/>
              <a:gd name="connsiteX5" fmla="*/ 77681 w 384385"/>
              <a:gd name="connsiteY5" fmla="*/ 384541 h 559801"/>
              <a:gd name="connsiteX6" fmla="*/ 85301 w 384385"/>
              <a:gd name="connsiteY6" fmla="*/ 361681 h 559801"/>
              <a:gd name="connsiteX7" fmla="*/ 16721 w 384385"/>
              <a:gd name="connsiteY7" fmla="*/ 346441 h 559801"/>
              <a:gd name="connsiteX8" fmla="*/ 1481 w 384385"/>
              <a:gd name="connsiteY8" fmla="*/ 323581 h 559801"/>
              <a:gd name="connsiteX9" fmla="*/ 16721 w 384385"/>
              <a:gd name="connsiteY9" fmla="*/ 285481 h 559801"/>
              <a:gd name="connsiteX10" fmla="*/ 176741 w 384385"/>
              <a:gd name="connsiteY10" fmla="*/ 201661 h 559801"/>
              <a:gd name="connsiteX11" fmla="*/ 199601 w 384385"/>
              <a:gd name="connsiteY11" fmla="*/ 155941 h 559801"/>
              <a:gd name="connsiteX12" fmla="*/ 214841 w 384385"/>
              <a:gd name="connsiteY12" fmla="*/ 133081 h 559801"/>
              <a:gd name="connsiteX13" fmla="*/ 223890 w 384385"/>
              <a:gd name="connsiteY13" fmla="*/ 56881 h 559801"/>
              <a:gd name="connsiteX14" fmla="*/ 270562 w 384385"/>
              <a:gd name="connsiteY14" fmla="*/ 41641 h 559801"/>
              <a:gd name="connsiteX15" fmla="*/ 341047 w 384385"/>
              <a:gd name="connsiteY15" fmla="*/ 26401 h 559801"/>
              <a:gd name="connsiteX16" fmla="*/ 382481 w 384385"/>
              <a:gd name="connsiteY16" fmla="*/ 683 h 559801"/>
              <a:gd name="connsiteX17" fmla="*/ 374861 w 384385"/>
              <a:gd name="connsiteY17" fmla="*/ 56881 h 559801"/>
              <a:gd name="connsiteX18" fmla="*/ 352001 w 384385"/>
              <a:gd name="connsiteY18" fmla="*/ 79741 h 559801"/>
              <a:gd name="connsiteX19" fmla="*/ 306281 w 384385"/>
              <a:gd name="connsiteY19" fmla="*/ 110221 h 559801"/>
              <a:gd name="connsiteX20" fmla="*/ 268181 w 384385"/>
              <a:gd name="connsiteY20" fmla="*/ 140701 h 559801"/>
              <a:gd name="connsiteX21" fmla="*/ 245321 w 384385"/>
              <a:gd name="connsiteY21" fmla="*/ 125461 h 559801"/>
              <a:gd name="connsiteX22" fmla="*/ 176741 w 384385"/>
              <a:gd name="connsiteY22" fmla="*/ 133081 h 559801"/>
              <a:gd name="connsiteX23" fmla="*/ 138641 w 384385"/>
              <a:gd name="connsiteY23" fmla="*/ 201661 h 559801"/>
              <a:gd name="connsiteX24" fmla="*/ 51011 w 384385"/>
              <a:gd name="connsiteY24" fmla="*/ 247381 h 559801"/>
              <a:gd name="connsiteX25" fmla="*/ 85301 w 384385"/>
              <a:gd name="connsiteY25" fmla="*/ 293101 h 559801"/>
              <a:gd name="connsiteX26" fmla="*/ 92921 w 384385"/>
              <a:gd name="connsiteY26" fmla="*/ 346441 h 559801"/>
              <a:gd name="connsiteX27" fmla="*/ 123401 w 384385"/>
              <a:gd name="connsiteY27" fmla="*/ 392161 h 559801"/>
              <a:gd name="connsiteX28" fmla="*/ 131021 w 384385"/>
              <a:gd name="connsiteY28" fmla="*/ 437881 h 559801"/>
              <a:gd name="connsiteX0" fmla="*/ 160020 w 382904"/>
              <a:gd name="connsiteY0" fmla="*/ 559801 h 559801"/>
              <a:gd name="connsiteX1" fmla="*/ 144780 w 382904"/>
              <a:gd name="connsiteY1" fmla="*/ 475981 h 559801"/>
              <a:gd name="connsiteX2" fmla="*/ 129540 w 382904"/>
              <a:gd name="connsiteY2" fmla="*/ 453121 h 559801"/>
              <a:gd name="connsiteX3" fmla="*/ 99060 w 382904"/>
              <a:gd name="connsiteY3" fmla="*/ 445501 h 559801"/>
              <a:gd name="connsiteX4" fmla="*/ 60960 w 382904"/>
              <a:gd name="connsiteY4" fmla="*/ 407401 h 559801"/>
              <a:gd name="connsiteX5" fmla="*/ 76200 w 382904"/>
              <a:gd name="connsiteY5" fmla="*/ 384541 h 559801"/>
              <a:gd name="connsiteX6" fmla="*/ 83820 w 382904"/>
              <a:gd name="connsiteY6" fmla="*/ 361681 h 559801"/>
              <a:gd name="connsiteX7" fmla="*/ 15240 w 382904"/>
              <a:gd name="connsiteY7" fmla="*/ 346441 h 559801"/>
              <a:gd name="connsiteX8" fmla="*/ 0 w 382904"/>
              <a:gd name="connsiteY8" fmla="*/ 323581 h 559801"/>
              <a:gd name="connsiteX9" fmla="*/ 15240 w 382904"/>
              <a:gd name="connsiteY9" fmla="*/ 285481 h 559801"/>
              <a:gd name="connsiteX10" fmla="*/ 151447 w 382904"/>
              <a:gd name="connsiteY10" fmla="*/ 192136 h 559801"/>
              <a:gd name="connsiteX11" fmla="*/ 198120 w 382904"/>
              <a:gd name="connsiteY11" fmla="*/ 155941 h 559801"/>
              <a:gd name="connsiteX12" fmla="*/ 213360 w 382904"/>
              <a:gd name="connsiteY12" fmla="*/ 133081 h 559801"/>
              <a:gd name="connsiteX13" fmla="*/ 222409 w 382904"/>
              <a:gd name="connsiteY13" fmla="*/ 56881 h 559801"/>
              <a:gd name="connsiteX14" fmla="*/ 269081 w 382904"/>
              <a:gd name="connsiteY14" fmla="*/ 41641 h 559801"/>
              <a:gd name="connsiteX15" fmla="*/ 339566 w 382904"/>
              <a:gd name="connsiteY15" fmla="*/ 26401 h 559801"/>
              <a:gd name="connsiteX16" fmla="*/ 381000 w 382904"/>
              <a:gd name="connsiteY16" fmla="*/ 683 h 559801"/>
              <a:gd name="connsiteX17" fmla="*/ 373380 w 382904"/>
              <a:gd name="connsiteY17" fmla="*/ 56881 h 559801"/>
              <a:gd name="connsiteX18" fmla="*/ 350520 w 382904"/>
              <a:gd name="connsiteY18" fmla="*/ 79741 h 559801"/>
              <a:gd name="connsiteX19" fmla="*/ 304800 w 382904"/>
              <a:gd name="connsiteY19" fmla="*/ 110221 h 559801"/>
              <a:gd name="connsiteX20" fmla="*/ 266700 w 382904"/>
              <a:gd name="connsiteY20" fmla="*/ 140701 h 559801"/>
              <a:gd name="connsiteX21" fmla="*/ 243840 w 382904"/>
              <a:gd name="connsiteY21" fmla="*/ 125461 h 559801"/>
              <a:gd name="connsiteX22" fmla="*/ 175260 w 382904"/>
              <a:gd name="connsiteY22" fmla="*/ 133081 h 559801"/>
              <a:gd name="connsiteX23" fmla="*/ 137160 w 382904"/>
              <a:gd name="connsiteY23" fmla="*/ 201661 h 559801"/>
              <a:gd name="connsiteX24" fmla="*/ 49530 w 382904"/>
              <a:gd name="connsiteY24" fmla="*/ 247381 h 559801"/>
              <a:gd name="connsiteX25" fmla="*/ 83820 w 382904"/>
              <a:gd name="connsiteY25" fmla="*/ 293101 h 559801"/>
              <a:gd name="connsiteX26" fmla="*/ 91440 w 382904"/>
              <a:gd name="connsiteY26" fmla="*/ 346441 h 559801"/>
              <a:gd name="connsiteX27" fmla="*/ 121920 w 382904"/>
              <a:gd name="connsiteY27" fmla="*/ 392161 h 559801"/>
              <a:gd name="connsiteX28" fmla="*/ 129540 w 382904"/>
              <a:gd name="connsiteY28" fmla="*/ 437881 h 559801"/>
              <a:gd name="connsiteX0" fmla="*/ 160020 w 382904"/>
              <a:gd name="connsiteY0" fmla="*/ 559801 h 559801"/>
              <a:gd name="connsiteX1" fmla="*/ 144780 w 382904"/>
              <a:gd name="connsiteY1" fmla="*/ 475981 h 559801"/>
              <a:gd name="connsiteX2" fmla="*/ 129540 w 382904"/>
              <a:gd name="connsiteY2" fmla="*/ 453121 h 559801"/>
              <a:gd name="connsiteX3" fmla="*/ 99060 w 382904"/>
              <a:gd name="connsiteY3" fmla="*/ 445501 h 559801"/>
              <a:gd name="connsiteX4" fmla="*/ 60960 w 382904"/>
              <a:gd name="connsiteY4" fmla="*/ 407401 h 559801"/>
              <a:gd name="connsiteX5" fmla="*/ 76200 w 382904"/>
              <a:gd name="connsiteY5" fmla="*/ 384541 h 559801"/>
              <a:gd name="connsiteX6" fmla="*/ 83820 w 382904"/>
              <a:gd name="connsiteY6" fmla="*/ 361681 h 559801"/>
              <a:gd name="connsiteX7" fmla="*/ 15240 w 382904"/>
              <a:gd name="connsiteY7" fmla="*/ 346441 h 559801"/>
              <a:gd name="connsiteX8" fmla="*/ 0 w 382904"/>
              <a:gd name="connsiteY8" fmla="*/ 323581 h 559801"/>
              <a:gd name="connsiteX9" fmla="*/ 15240 w 382904"/>
              <a:gd name="connsiteY9" fmla="*/ 285481 h 559801"/>
              <a:gd name="connsiteX10" fmla="*/ 151447 w 382904"/>
              <a:gd name="connsiteY10" fmla="*/ 192136 h 559801"/>
              <a:gd name="connsiteX11" fmla="*/ 198120 w 382904"/>
              <a:gd name="connsiteY11" fmla="*/ 155941 h 559801"/>
              <a:gd name="connsiteX12" fmla="*/ 213360 w 382904"/>
              <a:gd name="connsiteY12" fmla="*/ 133081 h 559801"/>
              <a:gd name="connsiteX13" fmla="*/ 222409 w 382904"/>
              <a:gd name="connsiteY13" fmla="*/ 56881 h 559801"/>
              <a:gd name="connsiteX14" fmla="*/ 269081 w 382904"/>
              <a:gd name="connsiteY14" fmla="*/ 41641 h 559801"/>
              <a:gd name="connsiteX15" fmla="*/ 339566 w 382904"/>
              <a:gd name="connsiteY15" fmla="*/ 26401 h 559801"/>
              <a:gd name="connsiteX16" fmla="*/ 381000 w 382904"/>
              <a:gd name="connsiteY16" fmla="*/ 683 h 559801"/>
              <a:gd name="connsiteX17" fmla="*/ 373380 w 382904"/>
              <a:gd name="connsiteY17" fmla="*/ 56881 h 559801"/>
              <a:gd name="connsiteX18" fmla="*/ 350520 w 382904"/>
              <a:gd name="connsiteY18" fmla="*/ 79741 h 559801"/>
              <a:gd name="connsiteX19" fmla="*/ 304800 w 382904"/>
              <a:gd name="connsiteY19" fmla="*/ 110221 h 559801"/>
              <a:gd name="connsiteX20" fmla="*/ 266700 w 382904"/>
              <a:gd name="connsiteY20" fmla="*/ 140701 h 559801"/>
              <a:gd name="connsiteX21" fmla="*/ 243840 w 382904"/>
              <a:gd name="connsiteY21" fmla="*/ 125461 h 559801"/>
              <a:gd name="connsiteX22" fmla="*/ 175260 w 382904"/>
              <a:gd name="connsiteY22" fmla="*/ 133081 h 559801"/>
              <a:gd name="connsiteX23" fmla="*/ 137160 w 382904"/>
              <a:gd name="connsiteY23" fmla="*/ 201661 h 559801"/>
              <a:gd name="connsiteX24" fmla="*/ 49530 w 382904"/>
              <a:gd name="connsiteY24" fmla="*/ 247381 h 559801"/>
              <a:gd name="connsiteX25" fmla="*/ 102870 w 382904"/>
              <a:gd name="connsiteY25" fmla="*/ 262145 h 559801"/>
              <a:gd name="connsiteX26" fmla="*/ 91440 w 382904"/>
              <a:gd name="connsiteY26" fmla="*/ 346441 h 559801"/>
              <a:gd name="connsiteX27" fmla="*/ 121920 w 382904"/>
              <a:gd name="connsiteY27" fmla="*/ 392161 h 559801"/>
              <a:gd name="connsiteX28" fmla="*/ 129540 w 382904"/>
              <a:gd name="connsiteY28" fmla="*/ 437881 h 559801"/>
              <a:gd name="connsiteX0" fmla="*/ 160020 w 382904"/>
              <a:gd name="connsiteY0" fmla="*/ 559801 h 559801"/>
              <a:gd name="connsiteX1" fmla="*/ 144780 w 382904"/>
              <a:gd name="connsiteY1" fmla="*/ 475981 h 559801"/>
              <a:gd name="connsiteX2" fmla="*/ 129540 w 382904"/>
              <a:gd name="connsiteY2" fmla="*/ 453121 h 559801"/>
              <a:gd name="connsiteX3" fmla="*/ 99060 w 382904"/>
              <a:gd name="connsiteY3" fmla="*/ 445501 h 559801"/>
              <a:gd name="connsiteX4" fmla="*/ 60960 w 382904"/>
              <a:gd name="connsiteY4" fmla="*/ 407401 h 559801"/>
              <a:gd name="connsiteX5" fmla="*/ 76200 w 382904"/>
              <a:gd name="connsiteY5" fmla="*/ 384541 h 559801"/>
              <a:gd name="connsiteX6" fmla="*/ 83820 w 382904"/>
              <a:gd name="connsiteY6" fmla="*/ 361681 h 559801"/>
              <a:gd name="connsiteX7" fmla="*/ 15240 w 382904"/>
              <a:gd name="connsiteY7" fmla="*/ 346441 h 559801"/>
              <a:gd name="connsiteX8" fmla="*/ 0 w 382904"/>
              <a:gd name="connsiteY8" fmla="*/ 323581 h 559801"/>
              <a:gd name="connsiteX9" fmla="*/ 15240 w 382904"/>
              <a:gd name="connsiteY9" fmla="*/ 285481 h 559801"/>
              <a:gd name="connsiteX10" fmla="*/ 151447 w 382904"/>
              <a:gd name="connsiteY10" fmla="*/ 192136 h 559801"/>
              <a:gd name="connsiteX11" fmla="*/ 198120 w 382904"/>
              <a:gd name="connsiteY11" fmla="*/ 155941 h 559801"/>
              <a:gd name="connsiteX12" fmla="*/ 213360 w 382904"/>
              <a:gd name="connsiteY12" fmla="*/ 133081 h 559801"/>
              <a:gd name="connsiteX13" fmla="*/ 222409 w 382904"/>
              <a:gd name="connsiteY13" fmla="*/ 56881 h 559801"/>
              <a:gd name="connsiteX14" fmla="*/ 269081 w 382904"/>
              <a:gd name="connsiteY14" fmla="*/ 41641 h 559801"/>
              <a:gd name="connsiteX15" fmla="*/ 339566 w 382904"/>
              <a:gd name="connsiteY15" fmla="*/ 26401 h 559801"/>
              <a:gd name="connsiteX16" fmla="*/ 381000 w 382904"/>
              <a:gd name="connsiteY16" fmla="*/ 683 h 559801"/>
              <a:gd name="connsiteX17" fmla="*/ 373380 w 382904"/>
              <a:gd name="connsiteY17" fmla="*/ 56881 h 559801"/>
              <a:gd name="connsiteX18" fmla="*/ 350520 w 382904"/>
              <a:gd name="connsiteY18" fmla="*/ 79741 h 559801"/>
              <a:gd name="connsiteX19" fmla="*/ 304800 w 382904"/>
              <a:gd name="connsiteY19" fmla="*/ 110221 h 559801"/>
              <a:gd name="connsiteX20" fmla="*/ 266700 w 382904"/>
              <a:gd name="connsiteY20" fmla="*/ 140701 h 559801"/>
              <a:gd name="connsiteX21" fmla="*/ 243840 w 382904"/>
              <a:gd name="connsiteY21" fmla="*/ 125461 h 559801"/>
              <a:gd name="connsiteX22" fmla="*/ 175260 w 382904"/>
              <a:gd name="connsiteY22" fmla="*/ 133081 h 559801"/>
              <a:gd name="connsiteX23" fmla="*/ 137160 w 382904"/>
              <a:gd name="connsiteY23" fmla="*/ 201661 h 559801"/>
              <a:gd name="connsiteX24" fmla="*/ 102870 w 382904"/>
              <a:gd name="connsiteY24" fmla="*/ 262145 h 559801"/>
              <a:gd name="connsiteX25" fmla="*/ 91440 w 382904"/>
              <a:gd name="connsiteY25" fmla="*/ 346441 h 559801"/>
              <a:gd name="connsiteX26" fmla="*/ 121920 w 382904"/>
              <a:gd name="connsiteY26" fmla="*/ 392161 h 559801"/>
              <a:gd name="connsiteX27" fmla="*/ 129540 w 382904"/>
              <a:gd name="connsiteY27" fmla="*/ 437881 h 559801"/>
              <a:gd name="connsiteX0" fmla="*/ 160020 w 382904"/>
              <a:gd name="connsiteY0" fmla="*/ 559801 h 559801"/>
              <a:gd name="connsiteX1" fmla="*/ 144780 w 382904"/>
              <a:gd name="connsiteY1" fmla="*/ 475981 h 559801"/>
              <a:gd name="connsiteX2" fmla="*/ 129540 w 382904"/>
              <a:gd name="connsiteY2" fmla="*/ 453121 h 559801"/>
              <a:gd name="connsiteX3" fmla="*/ 99060 w 382904"/>
              <a:gd name="connsiteY3" fmla="*/ 445501 h 559801"/>
              <a:gd name="connsiteX4" fmla="*/ 60960 w 382904"/>
              <a:gd name="connsiteY4" fmla="*/ 407401 h 559801"/>
              <a:gd name="connsiteX5" fmla="*/ 76200 w 382904"/>
              <a:gd name="connsiteY5" fmla="*/ 384541 h 559801"/>
              <a:gd name="connsiteX6" fmla="*/ 83820 w 382904"/>
              <a:gd name="connsiteY6" fmla="*/ 361681 h 559801"/>
              <a:gd name="connsiteX7" fmla="*/ 15240 w 382904"/>
              <a:gd name="connsiteY7" fmla="*/ 346441 h 559801"/>
              <a:gd name="connsiteX8" fmla="*/ 0 w 382904"/>
              <a:gd name="connsiteY8" fmla="*/ 323581 h 559801"/>
              <a:gd name="connsiteX9" fmla="*/ 15240 w 382904"/>
              <a:gd name="connsiteY9" fmla="*/ 285481 h 559801"/>
              <a:gd name="connsiteX10" fmla="*/ 151447 w 382904"/>
              <a:gd name="connsiteY10" fmla="*/ 192136 h 559801"/>
              <a:gd name="connsiteX11" fmla="*/ 171926 w 382904"/>
              <a:gd name="connsiteY11" fmla="*/ 134510 h 559801"/>
              <a:gd name="connsiteX12" fmla="*/ 213360 w 382904"/>
              <a:gd name="connsiteY12" fmla="*/ 133081 h 559801"/>
              <a:gd name="connsiteX13" fmla="*/ 222409 w 382904"/>
              <a:gd name="connsiteY13" fmla="*/ 56881 h 559801"/>
              <a:gd name="connsiteX14" fmla="*/ 269081 w 382904"/>
              <a:gd name="connsiteY14" fmla="*/ 41641 h 559801"/>
              <a:gd name="connsiteX15" fmla="*/ 339566 w 382904"/>
              <a:gd name="connsiteY15" fmla="*/ 26401 h 559801"/>
              <a:gd name="connsiteX16" fmla="*/ 381000 w 382904"/>
              <a:gd name="connsiteY16" fmla="*/ 683 h 559801"/>
              <a:gd name="connsiteX17" fmla="*/ 373380 w 382904"/>
              <a:gd name="connsiteY17" fmla="*/ 56881 h 559801"/>
              <a:gd name="connsiteX18" fmla="*/ 350520 w 382904"/>
              <a:gd name="connsiteY18" fmla="*/ 79741 h 559801"/>
              <a:gd name="connsiteX19" fmla="*/ 304800 w 382904"/>
              <a:gd name="connsiteY19" fmla="*/ 110221 h 559801"/>
              <a:gd name="connsiteX20" fmla="*/ 266700 w 382904"/>
              <a:gd name="connsiteY20" fmla="*/ 140701 h 559801"/>
              <a:gd name="connsiteX21" fmla="*/ 243840 w 382904"/>
              <a:gd name="connsiteY21" fmla="*/ 125461 h 559801"/>
              <a:gd name="connsiteX22" fmla="*/ 175260 w 382904"/>
              <a:gd name="connsiteY22" fmla="*/ 133081 h 559801"/>
              <a:gd name="connsiteX23" fmla="*/ 137160 w 382904"/>
              <a:gd name="connsiteY23" fmla="*/ 201661 h 559801"/>
              <a:gd name="connsiteX24" fmla="*/ 102870 w 382904"/>
              <a:gd name="connsiteY24" fmla="*/ 262145 h 559801"/>
              <a:gd name="connsiteX25" fmla="*/ 91440 w 382904"/>
              <a:gd name="connsiteY25" fmla="*/ 346441 h 559801"/>
              <a:gd name="connsiteX26" fmla="*/ 121920 w 382904"/>
              <a:gd name="connsiteY26" fmla="*/ 392161 h 559801"/>
              <a:gd name="connsiteX27" fmla="*/ 129540 w 382904"/>
              <a:gd name="connsiteY27" fmla="*/ 437881 h 559801"/>
              <a:gd name="connsiteX0" fmla="*/ 160020 w 383013"/>
              <a:gd name="connsiteY0" fmla="*/ 559801 h 559801"/>
              <a:gd name="connsiteX1" fmla="*/ 144780 w 383013"/>
              <a:gd name="connsiteY1" fmla="*/ 475981 h 559801"/>
              <a:gd name="connsiteX2" fmla="*/ 129540 w 383013"/>
              <a:gd name="connsiteY2" fmla="*/ 453121 h 559801"/>
              <a:gd name="connsiteX3" fmla="*/ 99060 w 383013"/>
              <a:gd name="connsiteY3" fmla="*/ 445501 h 559801"/>
              <a:gd name="connsiteX4" fmla="*/ 60960 w 383013"/>
              <a:gd name="connsiteY4" fmla="*/ 407401 h 559801"/>
              <a:gd name="connsiteX5" fmla="*/ 76200 w 383013"/>
              <a:gd name="connsiteY5" fmla="*/ 384541 h 559801"/>
              <a:gd name="connsiteX6" fmla="*/ 83820 w 383013"/>
              <a:gd name="connsiteY6" fmla="*/ 361681 h 559801"/>
              <a:gd name="connsiteX7" fmla="*/ 15240 w 383013"/>
              <a:gd name="connsiteY7" fmla="*/ 346441 h 559801"/>
              <a:gd name="connsiteX8" fmla="*/ 0 w 383013"/>
              <a:gd name="connsiteY8" fmla="*/ 323581 h 559801"/>
              <a:gd name="connsiteX9" fmla="*/ 15240 w 383013"/>
              <a:gd name="connsiteY9" fmla="*/ 285481 h 559801"/>
              <a:gd name="connsiteX10" fmla="*/ 151447 w 383013"/>
              <a:gd name="connsiteY10" fmla="*/ 192136 h 559801"/>
              <a:gd name="connsiteX11" fmla="*/ 171926 w 383013"/>
              <a:gd name="connsiteY11" fmla="*/ 134510 h 559801"/>
              <a:gd name="connsiteX12" fmla="*/ 213360 w 383013"/>
              <a:gd name="connsiteY12" fmla="*/ 133081 h 559801"/>
              <a:gd name="connsiteX13" fmla="*/ 222409 w 383013"/>
              <a:gd name="connsiteY13" fmla="*/ 56881 h 559801"/>
              <a:gd name="connsiteX14" fmla="*/ 269081 w 383013"/>
              <a:gd name="connsiteY14" fmla="*/ 41641 h 559801"/>
              <a:gd name="connsiteX15" fmla="*/ 339566 w 383013"/>
              <a:gd name="connsiteY15" fmla="*/ 26401 h 559801"/>
              <a:gd name="connsiteX16" fmla="*/ 381000 w 383013"/>
              <a:gd name="connsiteY16" fmla="*/ 683 h 559801"/>
              <a:gd name="connsiteX17" fmla="*/ 373380 w 383013"/>
              <a:gd name="connsiteY17" fmla="*/ 56881 h 559801"/>
              <a:gd name="connsiteX18" fmla="*/ 345758 w 383013"/>
              <a:gd name="connsiteY18" fmla="*/ 65454 h 559801"/>
              <a:gd name="connsiteX19" fmla="*/ 304800 w 383013"/>
              <a:gd name="connsiteY19" fmla="*/ 110221 h 559801"/>
              <a:gd name="connsiteX20" fmla="*/ 266700 w 383013"/>
              <a:gd name="connsiteY20" fmla="*/ 140701 h 559801"/>
              <a:gd name="connsiteX21" fmla="*/ 243840 w 383013"/>
              <a:gd name="connsiteY21" fmla="*/ 125461 h 559801"/>
              <a:gd name="connsiteX22" fmla="*/ 175260 w 383013"/>
              <a:gd name="connsiteY22" fmla="*/ 133081 h 559801"/>
              <a:gd name="connsiteX23" fmla="*/ 137160 w 383013"/>
              <a:gd name="connsiteY23" fmla="*/ 201661 h 559801"/>
              <a:gd name="connsiteX24" fmla="*/ 102870 w 383013"/>
              <a:gd name="connsiteY24" fmla="*/ 262145 h 559801"/>
              <a:gd name="connsiteX25" fmla="*/ 91440 w 383013"/>
              <a:gd name="connsiteY25" fmla="*/ 346441 h 559801"/>
              <a:gd name="connsiteX26" fmla="*/ 121920 w 383013"/>
              <a:gd name="connsiteY26" fmla="*/ 392161 h 559801"/>
              <a:gd name="connsiteX27" fmla="*/ 129540 w 383013"/>
              <a:gd name="connsiteY27" fmla="*/ 437881 h 559801"/>
              <a:gd name="connsiteX0" fmla="*/ 160020 w 383013"/>
              <a:gd name="connsiteY0" fmla="*/ 559343 h 559343"/>
              <a:gd name="connsiteX1" fmla="*/ 144780 w 383013"/>
              <a:gd name="connsiteY1" fmla="*/ 475523 h 559343"/>
              <a:gd name="connsiteX2" fmla="*/ 129540 w 383013"/>
              <a:gd name="connsiteY2" fmla="*/ 452663 h 559343"/>
              <a:gd name="connsiteX3" fmla="*/ 99060 w 383013"/>
              <a:gd name="connsiteY3" fmla="*/ 445043 h 559343"/>
              <a:gd name="connsiteX4" fmla="*/ 60960 w 383013"/>
              <a:gd name="connsiteY4" fmla="*/ 406943 h 559343"/>
              <a:gd name="connsiteX5" fmla="*/ 76200 w 383013"/>
              <a:gd name="connsiteY5" fmla="*/ 384083 h 559343"/>
              <a:gd name="connsiteX6" fmla="*/ 83820 w 383013"/>
              <a:gd name="connsiteY6" fmla="*/ 361223 h 559343"/>
              <a:gd name="connsiteX7" fmla="*/ 15240 w 383013"/>
              <a:gd name="connsiteY7" fmla="*/ 345983 h 559343"/>
              <a:gd name="connsiteX8" fmla="*/ 0 w 383013"/>
              <a:gd name="connsiteY8" fmla="*/ 323123 h 559343"/>
              <a:gd name="connsiteX9" fmla="*/ 15240 w 383013"/>
              <a:gd name="connsiteY9" fmla="*/ 285023 h 559343"/>
              <a:gd name="connsiteX10" fmla="*/ 151447 w 383013"/>
              <a:gd name="connsiteY10" fmla="*/ 191678 h 559343"/>
              <a:gd name="connsiteX11" fmla="*/ 171926 w 383013"/>
              <a:gd name="connsiteY11" fmla="*/ 134052 h 559343"/>
              <a:gd name="connsiteX12" fmla="*/ 213360 w 383013"/>
              <a:gd name="connsiteY12" fmla="*/ 132623 h 559343"/>
              <a:gd name="connsiteX13" fmla="*/ 222409 w 383013"/>
              <a:gd name="connsiteY13" fmla="*/ 56423 h 559343"/>
              <a:gd name="connsiteX14" fmla="*/ 269081 w 383013"/>
              <a:gd name="connsiteY14" fmla="*/ 41183 h 559343"/>
              <a:gd name="connsiteX15" fmla="*/ 339566 w 383013"/>
              <a:gd name="connsiteY15" fmla="*/ 25943 h 559343"/>
              <a:gd name="connsiteX16" fmla="*/ 381000 w 383013"/>
              <a:gd name="connsiteY16" fmla="*/ 225 h 559343"/>
              <a:gd name="connsiteX17" fmla="*/ 373380 w 383013"/>
              <a:gd name="connsiteY17" fmla="*/ 42135 h 559343"/>
              <a:gd name="connsiteX18" fmla="*/ 345758 w 383013"/>
              <a:gd name="connsiteY18" fmla="*/ 64996 h 559343"/>
              <a:gd name="connsiteX19" fmla="*/ 304800 w 383013"/>
              <a:gd name="connsiteY19" fmla="*/ 109763 h 559343"/>
              <a:gd name="connsiteX20" fmla="*/ 266700 w 383013"/>
              <a:gd name="connsiteY20" fmla="*/ 140243 h 559343"/>
              <a:gd name="connsiteX21" fmla="*/ 243840 w 383013"/>
              <a:gd name="connsiteY21" fmla="*/ 125003 h 559343"/>
              <a:gd name="connsiteX22" fmla="*/ 175260 w 383013"/>
              <a:gd name="connsiteY22" fmla="*/ 132623 h 559343"/>
              <a:gd name="connsiteX23" fmla="*/ 137160 w 383013"/>
              <a:gd name="connsiteY23" fmla="*/ 201203 h 559343"/>
              <a:gd name="connsiteX24" fmla="*/ 102870 w 383013"/>
              <a:gd name="connsiteY24" fmla="*/ 261687 h 559343"/>
              <a:gd name="connsiteX25" fmla="*/ 91440 w 383013"/>
              <a:gd name="connsiteY25" fmla="*/ 345983 h 559343"/>
              <a:gd name="connsiteX26" fmla="*/ 121920 w 383013"/>
              <a:gd name="connsiteY26" fmla="*/ 391703 h 559343"/>
              <a:gd name="connsiteX27" fmla="*/ 129540 w 383013"/>
              <a:gd name="connsiteY27" fmla="*/ 437423 h 559343"/>
              <a:gd name="connsiteX0" fmla="*/ 160020 w 383013"/>
              <a:gd name="connsiteY0" fmla="*/ 559343 h 559343"/>
              <a:gd name="connsiteX1" fmla="*/ 144780 w 383013"/>
              <a:gd name="connsiteY1" fmla="*/ 475523 h 559343"/>
              <a:gd name="connsiteX2" fmla="*/ 129540 w 383013"/>
              <a:gd name="connsiteY2" fmla="*/ 452663 h 559343"/>
              <a:gd name="connsiteX3" fmla="*/ 96679 w 383013"/>
              <a:gd name="connsiteY3" fmla="*/ 435518 h 559343"/>
              <a:gd name="connsiteX4" fmla="*/ 60960 w 383013"/>
              <a:gd name="connsiteY4" fmla="*/ 406943 h 559343"/>
              <a:gd name="connsiteX5" fmla="*/ 76200 w 383013"/>
              <a:gd name="connsiteY5" fmla="*/ 384083 h 559343"/>
              <a:gd name="connsiteX6" fmla="*/ 83820 w 383013"/>
              <a:gd name="connsiteY6" fmla="*/ 361223 h 559343"/>
              <a:gd name="connsiteX7" fmla="*/ 15240 w 383013"/>
              <a:gd name="connsiteY7" fmla="*/ 345983 h 559343"/>
              <a:gd name="connsiteX8" fmla="*/ 0 w 383013"/>
              <a:gd name="connsiteY8" fmla="*/ 323123 h 559343"/>
              <a:gd name="connsiteX9" fmla="*/ 15240 w 383013"/>
              <a:gd name="connsiteY9" fmla="*/ 285023 h 559343"/>
              <a:gd name="connsiteX10" fmla="*/ 151447 w 383013"/>
              <a:gd name="connsiteY10" fmla="*/ 191678 h 559343"/>
              <a:gd name="connsiteX11" fmla="*/ 171926 w 383013"/>
              <a:gd name="connsiteY11" fmla="*/ 134052 h 559343"/>
              <a:gd name="connsiteX12" fmla="*/ 213360 w 383013"/>
              <a:gd name="connsiteY12" fmla="*/ 132623 h 559343"/>
              <a:gd name="connsiteX13" fmla="*/ 222409 w 383013"/>
              <a:gd name="connsiteY13" fmla="*/ 56423 h 559343"/>
              <a:gd name="connsiteX14" fmla="*/ 269081 w 383013"/>
              <a:gd name="connsiteY14" fmla="*/ 41183 h 559343"/>
              <a:gd name="connsiteX15" fmla="*/ 339566 w 383013"/>
              <a:gd name="connsiteY15" fmla="*/ 25943 h 559343"/>
              <a:gd name="connsiteX16" fmla="*/ 381000 w 383013"/>
              <a:gd name="connsiteY16" fmla="*/ 225 h 559343"/>
              <a:gd name="connsiteX17" fmla="*/ 373380 w 383013"/>
              <a:gd name="connsiteY17" fmla="*/ 42135 h 559343"/>
              <a:gd name="connsiteX18" fmla="*/ 345758 w 383013"/>
              <a:gd name="connsiteY18" fmla="*/ 64996 h 559343"/>
              <a:gd name="connsiteX19" fmla="*/ 304800 w 383013"/>
              <a:gd name="connsiteY19" fmla="*/ 109763 h 559343"/>
              <a:gd name="connsiteX20" fmla="*/ 266700 w 383013"/>
              <a:gd name="connsiteY20" fmla="*/ 140243 h 559343"/>
              <a:gd name="connsiteX21" fmla="*/ 243840 w 383013"/>
              <a:gd name="connsiteY21" fmla="*/ 125003 h 559343"/>
              <a:gd name="connsiteX22" fmla="*/ 175260 w 383013"/>
              <a:gd name="connsiteY22" fmla="*/ 132623 h 559343"/>
              <a:gd name="connsiteX23" fmla="*/ 137160 w 383013"/>
              <a:gd name="connsiteY23" fmla="*/ 201203 h 559343"/>
              <a:gd name="connsiteX24" fmla="*/ 102870 w 383013"/>
              <a:gd name="connsiteY24" fmla="*/ 261687 h 559343"/>
              <a:gd name="connsiteX25" fmla="*/ 91440 w 383013"/>
              <a:gd name="connsiteY25" fmla="*/ 345983 h 559343"/>
              <a:gd name="connsiteX26" fmla="*/ 121920 w 383013"/>
              <a:gd name="connsiteY26" fmla="*/ 391703 h 559343"/>
              <a:gd name="connsiteX27" fmla="*/ 129540 w 383013"/>
              <a:gd name="connsiteY27" fmla="*/ 437423 h 559343"/>
              <a:gd name="connsiteX0" fmla="*/ 160020 w 383013"/>
              <a:gd name="connsiteY0" fmla="*/ 559343 h 559343"/>
              <a:gd name="connsiteX1" fmla="*/ 140017 w 383013"/>
              <a:gd name="connsiteY1" fmla="*/ 508861 h 559343"/>
              <a:gd name="connsiteX2" fmla="*/ 129540 w 383013"/>
              <a:gd name="connsiteY2" fmla="*/ 452663 h 559343"/>
              <a:gd name="connsiteX3" fmla="*/ 96679 w 383013"/>
              <a:gd name="connsiteY3" fmla="*/ 435518 h 559343"/>
              <a:gd name="connsiteX4" fmla="*/ 60960 w 383013"/>
              <a:gd name="connsiteY4" fmla="*/ 406943 h 559343"/>
              <a:gd name="connsiteX5" fmla="*/ 76200 w 383013"/>
              <a:gd name="connsiteY5" fmla="*/ 384083 h 559343"/>
              <a:gd name="connsiteX6" fmla="*/ 83820 w 383013"/>
              <a:gd name="connsiteY6" fmla="*/ 361223 h 559343"/>
              <a:gd name="connsiteX7" fmla="*/ 15240 w 383013"/>
              <a:gd name="connsiteY7" fmla="*/ 345983 h 559343"/>
              <a:gd name="connsiteX8" fmla="*/ 0 w 383013"/>
              <a:gd name="connsiteY8" fmla="*/ 323123 h 559343"/>
              <a:gd name="connsiteX9" fmla="*/ 15240 w 383013"/>
              <a:gd name="connsiteY9" fmla="*/ 285023 h 559343"/>
              <a:gd name="connsiteX10" fmla="*/ 151447 w 383013"/>
              <a:gd name="connsiteY10" fmla="*/ 191678 h 559343"/>
              <a:gd name="connsiteX11" fmla="*/ 171926 w 383013"/>
              <a:gd name="connsiteY11" fmla="*/ 134052 h 559343"/>
              <a:gd name="connsiteX12" fmla="*/ 213360 w 383013"/>
              <a:gd name="connsiteY12" fmla="*/ 132623 h 559343"/>
              <a:gd name="connsiteX13" fmla="*/ 222409 w 383013"/>
              <a:gd name="connsiteY13" fmla="*/ 56423 h 559343"/>
              <a:gd name="connsiteX14" fmla="*/ 269081 w 383013"/>
              <a:gd name="connsiteY14" fmla="*/ 41183 h 559343"/>
              <a:gd name="connsiteX15" fmla="*/ 339566 w 383013"/>
              <a:gd name="connsiteY15" fmla="*/ 25943 h 559343"/>
              <a:gd name="connsiteX16" fmla="*/ 381000 w 383013"/>
              <a:gd name="connsiteY16" fmla="*/ 225 h 559343"/>
              <a:gd name="connsiteX17" fmla="*/ 373380 w 383013"/>
              <a:gd name="connsiteY17" fmla="*/ 42135 h 559343"/>
              <a:gd name="connsiteX18" fmla="*/ 345758 w 383013"/>
              <a:gd name="connsiteY18" fmla="*/ 64996 h 559343"/>
              <a:gd name="connsiteX19" fmla="*/ 304800 w 383013"/>
              <a:gd name="connsiteY19" fmla="*/ 109763 h 559343"/>
              <a:gd name="connsiteX20" fmla="*/ 266700 w 383013"/>
              <a:gd name="connsiteY20" fmla="*/ 140243 h 559343"/>
              <a:gd name="connsiteX21" fmla="*/ 243840 w 383013"/>
              <a:gd name="connsiteY21" fmla="*/ 125003 h 559343"/>
              <a:gd name="connsiteX22" fmla="*/ 175260 w 383013"/>
              <a:gd name="connsiteY22" fmla="*/ 132623 h 559343"/>
              <a:gd name="connsiteX23" fmla="*/ 137160 w 383013"/>
              <a:gd name="connsiteY23" fmla="*/ 201203 h 559343"/>
              <a:gd name="connsiteX24" fmla="*/ 102870 w 383013"/>
              <a:gd name="connsiteY24" fmla="*/ 261687 h 559343"/>
              <a:gd name="connsiteX25" fmla="*/ 91440 w 383013"/>
              <a:gd name="connsiteY25" fmla="*/ 345983 h 559343"/>
              <a:gd name="connsiteX26" fmla="*/ 121920 w 383013"/>
              <a:gd name="connsiteY26" fmla="*/ 391703 h 559343"/>
              <a:gd name="connsiteX27" fmla="*/ 129540 w 383013"/>
              <a:gd name="connsiteY27" fmla="*/ 437423 h 559343"/>
              <a:gd name="connsiteX0" fmla="*/ 160020 w 383013"/>
              <a:gd name="connsiteY0" fmla="*/ 559343 h 559343"/>
              <a:gd name="connsiteX1" fmla="*/ 140017 w 383013"/>
              <a:gd name="connsiteY1" fmla="*/ 508861 h 559343"/>
              <a:gd name="connsiteX2" fmla="*/ 112871 w 383013"/>
              <a:gd name="connsiteY2" fmla="*/ 457426 h 559343"/>
              <a:gd name="connsiteX3" fmla="*/ 96679 w 383013"/>
              <a:gd name="connsiteY3" fmla="*/ 435518 h 559343"/>
              <a:gd name="connsiteX4" fmla="*/ 60960 w 383013"/>
              <a:gd name="connsiteY4" fmla="*/ 406943 h 559343"/>
              <a:gd name="connsiteX5" fmla="*/ 76200 w 383013"/>
              <a:gd name="connsiteY5" fmla="*/ 384083 h 559343"/>
              <a:gd name="connsiteX6" fmla="*/ 83820 w 383013"/>
              <a:gd name="connsiteY6" fmla="*/ 361223 h 559343"/>
              <a:gd name="connsiteX7" fmla="*/ 15240 w 383013"/>
              <a:gd name="connsiteY7" fmla="*/ 345983 h 559343"/>
              <a:gd name="connsiteX8" fmla="*/ 0 w 383013"/>
              <a:gd name="connsiteY8" fmla="*/ 323123 h 559343"/>
              <a:gd name="connsiteX9" fmla="*/ 15240 w 383013"/>
              <a:gd name="connsiteY9" fmla="*/ 285023 h 559343"/>
              <a:gd name="connsiteX10" fmla="*/ 151447 w 383013"/>
              <a:gd name="connsiteY10" fmla="*/ 191678 h 559343"/>
              <a:gd name="connsiteX11" fmla="*/ 171926 w 383013"/>
              <a:gd name="connsiteY11" fmla="*/ 134052 h 559343"/>
              <a:gd name="connsiteX12" fmla="*/ 213360 w 383013"/>
              <a:gd name="connsiteY12" fmla="*/ 132623 h 559343"/>
              <a:gd name="connsiteX13" fmla="*/ 222409 w 383013"/>
              <a:gd name="connsiteY13" fmla="*/ 56423 h 559343"/>
              <a:gd name="connsiteX14" fmla="*/ 269081 w 383013"/>
              <a:gd name="connsiteY14" fmla="*/ 41183 h 559343"/>
              <a:gd name="connsiteX15" fmla="*/ 339566 w 383013"/>
              <a:gd name="connsiteY15" fmla="*/ 25943 h 559343"/>
              <a:gd name="connsiteX16" fmla="*/ 381000 w 383013"/>
              <a:gd name="connsiteY16" fmla="*/ 225 h 559343"/>
              <a:gd name="connsiteX17" fmla="*/ 373380 w 383013"/>
              <a:gd name="connsiteY17" fmla="*/ 42135 h 559343"/>
              <a:gd name="connsiteX18" fmla="*/ 345758 w 383013"/>
              <a:gd name="connsiteY18" fmla="*/ 64996 h 559343"/>
              <a:gd name="connsiteX19" fmla="*/ 304800 w 383013"/>
              <a:gd name="connsiteY19" fmla="*/ 109763 h 559343"/>
              <a:gd name="connsiteX20" fmla="*/ 266700 w 383013"/>
              <a:gd name="connsiteY20" fmla="*/ 140243 h 559343"/>
              <a:gd name="connsiteX21" fmla="*/ 243840 w 383013"/>
              <a:gd name="connsiteY21" fmla="*/ 125003 h 559343"/>
              <a:gd name="connsiteX22" fmla="*/ 175260 w 383013"/>
              <a:gd name="connsiteY22" fmla="*/ 132623 h 559343"/>
              <a:gd name="connsiteX23" fmla="*/ 137160 w 383013"/>
              <a:gd name="connsiteY23" fmla="*/ 201203 h 559343"/>
              <a:gd name="connsiteX24" fmla="*/ 102870 w 383013"/>
              <a:gd name="connsiteY24" fmla="*/ 261687 h 559343"/>
              <a:gd name="connsiteX25" fmla="*/ 91440 w 383013"/>
              <a:gd name="connsiteY25" fmla="*/ 345983 h 559343"/>
              <a:gd name="connsiteX26" fmla="*/ 121920 w 383013"/>
              <a:gd name="connsiteY26" fmla="*/ 391703 h 559343"/>
              <a:gd name="connsiteX27" fmla="*/ 129540 w 383013"/>
              <a:gd name="connsiteY27" fmla="*/ 437423 h 559343"/>
              <a:gd name="connsiteX0" fmla="*/ 148113 w 383013"/>
              <a:gd name="connsiteY0" fmla="*/ 571249 h 571249"/>
              <a:gd name="connsiteX1" fmla="*/ 140017 w 383013"/>
              <a:gd name="connsiteY1" fmla="*/ 508861 h 571249"/>
              <a:gd name="connsiteX2" fmla="*/ 112871 w 383013"/>
              <a:gd name="connsiteY2" fmla="*/ 457426 h 571249"/>
              <a:gd name="connsiteX3" fmla="*/ 96679 w 383013"/>
              <a:gd name="connsiteY3" fmla="*/ 435518 h 571249"/>
              <a:gd name="connsiteX4" fmla="*/ 60960 w 383013"/>
              <a:gd name="connsiteY4" fmla="*/ 406943 h 571249"/>
              <a:gd name="connsiteX5" fmla="*/ 76200 w 383013"/>
              <a:gd name="connsiteY5" fmla="*/ 384083 h 571249"/>
              <a:gd name="connsiteX6" fmla="*/ 83820 w 383013"/>
              <a:gd name="connsiteY6" fmla="*/ 361223 h 571249"/>
              <a:gd name="connsiteX7" fmla="*/ 15240 w 383013"/>
              <a:gd name="connsiteY7" fmla="*/ 345983 h 571249"/>
              <a:gd name="connsiteX8" fmla="*/ 0 w 383013"/>
              <a:gd name="connsiteY8" fmla="*/ 323123 h 571249"/>
              <a:gd name="connsiteX9" fmla="*/ 15240 w 383013"/>
              <a:gd name="connsiteY9" fmla="*/ 285023 h 571249"/>
              <a:gd name="connsiteX10" fmla="*/ 151447 w 383013"/>
              <a:gd name="connsiteY10" fmla="*/ 191678 h 571249"/>
              <a:gd name="connsiteX11" fmla="*/ 171926 w 383013"/>
              <a:gd name="connsiteY11" fmla="*/ 134052 h 571249"/>
              <a:gd name="connsiteX12" fmla="*/ 213360 w 383013"/>
              <a:gd name="connsiteY12" fmla="*/ 132623 h 571249"/>
              <a:gd name="connsiteX13" fmla="*/ 222409 w 383013"/>
              <a:gd name="connsiteY13" fmla="*/ 56423 h 571249"/>
              <a:gd name="connsiteX14" fmla="*/ 269081 w 383013"/>
              <a:gd name="connsiteY14" fmla="*/ 41183 h 571249"/>
              <a:gd name="connsiteX15" fmla="*/ 339566 w 383013"/>
              <a:gd name="connsiteY15" fmla="*/ 25943 h 571249"/>
              <a:gd name="connsiteX16" fmla="*/ 381000 w 383013"/>
              <a:gd name="connsiteY16" fmla="*/ 225 h 571249"/>
              <a:gd name="connsiteX17" fmla="*/ 373380 w 383013"/>
              <a:gd name="connsiteY17" fmla="*/ 42135 h 571249"/>
              <a:gd name="connsiteX18" fmla="*/ 345758 w 383013"/>
              <a:gd name="connsiteY18" fmla="*/ 64996 h 571249"/>
              <a:gd name="connsiteX19" fmla="*/ 304800 w 383013"/>
              <a:gd name="connsiteY19" fmla="*/ 109763 h 571249"/>
              <a:gd name="connsiteX20" fmla="*/ 266700 w 383013"/>
              <a:gd name="connsiteY20" fmla="*/ 140243 h 571249"/>
              <a:gd name="connsiteX21" fmla="*/ 243840 w 383013"/>
              <a:gd name="connsiteY21" fmla="*/ 125003 h 571249"/>
              <a:gd name="connsiteX22" fmla="*/ 175260 w 383013"/>
              <a:gd name="connsiteY22" fmla="*/ 132623 h 571249"/>
              <a:gd name="connsiteX23" fmla="*/ 137160 w 383013"/>
              <a:gd name="connsiteY23" fmla="*/ 201203 h 571249"/>
              <a:gd name="connsiteX24" fmla="*/ 102870 w 383013"/>
              <a:gd name="connsiteY24" fmla="*/ 261687 h 571249"/>
              <a:gd name="connsiteX25" fmla="*/ 91440 w 383013"/>
              <a:gd name="connsiteY25" fmla="*/ 345983 h 571249"/>
              <a:gd name="connsiteX26" fmla="*/ 121920 w 383013"/>
              <a:gd name="connsiteY26" fmla="*/ 391703 h 571249"/>
              <a:gd name="connsiteX27" fmla="*/ 129540 w 383013"/>
              <a:gd name="connsiteY27" fmla="*/ 437423 h 57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3013" h="571249">
                <a:moveTo>
                  <a:pt x="148113" y="571249"/>
                </a:moveTo>
                <a:cubicBezTo>
                  <a:pt x="146347" y="558889"/>
                  <a:pt x="145891" y="527831"/>
                  <a:pt x="140017" y="508861"/>
                </a:cubicBezTo>
                <a:cubicBezTo>
                  <a:pt x="134143" y="489891"/>
                  <a:pt x="120094" y="469650"/>
                  <a:pt x="112871" y="457426"/>
                </a:cubicBezTo>
                <a:cubicBezTo>
                  <a:pt x="105648" y="445202"/>
                  <a:pt x="106839" y="438058"/>
                  <a:pt x="96679" y="435518"/>
                </a:cubicBezTo>
                <a:cubicBezTo>
                  <a:pt x="86519" y="428745"/>
                  <a:pt x="64373" y="415515"/>
                  <a:pt x="60960" y="406943"/>
                </a:cubicBezTo>
                <a:cubicBezTo>
                  <a:pt x="57547" y="398371"/>
                  <a:pt x="72104" y="392274"/>
                  <a:pt x="76200" y="384083"/>
                </a:cubicBezTo>
                <a:cubicBezTo>
                  <a:pt x="79792" y="376899"/>
                  <a:pt x="81280" y="368843"/>
                  <a:pt x="83820" y="361223"/>
                </a:cubicBezTo>
                <a:cubicBezTo>
                  <a:pt x="82980" y="361055"/>
                  <a:pt x="19852" y="349058"/>
                  <a:pt x="15240" y="345983"/>
                </a:cubicBezTo>
                <a:cubicBezTo>
                  <a:pt x="7620" y="340903"/>
                  <a:pt x="5080" y="330743"/>
                  <a:pt x="0" y="323123"/>
                </a:cubicBezTo>
                <a:cubicBezTo>
                  <a:pt x="5080" y="310423"/>
                  <a:pt x="-10001" y="306931"/>
                  <a:pt x="15240" y="285023"/>
                </a:cubicBezTo>
                <a:cubicBezTo>
                  <a:pt x="40481" y="263115"/>
                  <a:pt x="120967" y="213268"/>
                  <a:pt x="151447" y="191678"/>
                </a:cubicBezTo>
                <a:cubicBezTo>
                  <a:pt x="195123" y="126164"/>
                  <a:pt x="161607" y="143894"/>
                  <a:pt x="171926" y="134052"/>
                </a:cubicBezTo>
                <a:cubicBezTo>
                  <a:pt x="182245" y="124210"/>
                  <a:pt x="208280" y="140243"/>
                  <a:pt x="213360" y="132623"/>
                </a:cubicBezTo>
                <a:cubicBezTo>
                  <a:pt x="214630" y="116113"/>
                  <a:pt x="213122" y="71663"/>
                  <a:pt x="222409" y="56423"/>
                </a:cubicBezTo>
                <a:cubicBezTo>
                  <a:pt x="231696" y="41183"/>
                  <a:pt x="249555" y="46263"/>
                  <a:pt x="269081" y="41183"/>
                </a:cubicBezTo>
                <a:cubicBezTo>
                  <a:pt x="288607" y="36103"/>
                  <a:pt x="317712" y="28128"/>
                  <a:pt x="339566" y="25943"/>
                </a:cubicBezTo>
                <a:cubicBezTo>
                  <a:pt x="357667" y="19909"/>
                  <a:pt x="375364" y="-2474"/>
                  <a:pt x="381000" y="225"/>
                </a:cubicBezTo>
                <a:cubicBezTo>
                  <a:pt x="386636" y="2924"/>
                  <a:pt x="379254" y="31340"/>
                  <a:pt x="373380" y="42135"/>
                </a:cubicBezTo>
                <a:cubicBezTo>
                  <a:pt x="367506" y="52930"/>
                  <a:pt x="357188" y="53725"/>
                  <a:pt x="345758" y="64996"/>
                </a:cubicBezTo>
                <a:cubicBezTo>
                  <a:pt x="334328" y="76267"/>
                  <a:pt x="317976" y="97222"/>
                  <a:pt x="304800" y="109763"/>
                </a:cubicBezTo>
                <a:cubicBezTo>
                  <a:pt x="291624" y="122304"/>
                  <a:pt x="288784" y="143924"/>
                  <a:pt x="266700" y="140243"/>
                </a:cubicBezTo>
                <a:cubicBezTo>
                  <a:pt x="257667" y="138737"/>
                  <a:pt x="251460" y="130083"/>
                  <a:pt x="243840" y="125003"/>
                </a:cubicBezTo>
                <a:cubicBezTo>
                  <a:pt x="220980" y="127543"/>
                  <a:pt x="197080" y="125350"/>
                  <a:pt x="175260" y="132623"/>
                </a:cubicBezTo>
                <a:cubicBezTo>
                  <a:pt x="144511" y="142873"/>
                  <a:pt x="149225" y="179692"/>
                  <a:pt x="137160" y="201203"/>
                </a:cubicBezTo>
                <a:cubicBezTo>
                  <a:pt x="125095" y="222714"/>
                  <a:pt x="110490" y="237557"/>
                  <a:pt x="102870" y="261687"/>
                </a:cubicBezTo>
                <a:cubicBezTo>
                  <a:pt x="95250" y="285817"/>
                  <a:pt x="88265" y="324314"/>
                  <a:pt x="91440" y="345983"/>
                </a:cubicBezTo>
                <a:cubicBezTo>
                  <a:pt x="94615" y="367652"/>
                  <a:pt x="121920" y="391703"/>
                  <a:pt x="121920" y="391703"/>
                </a:cubicBezTo>
                <a:lnTo>
                  <a:pt x="129540" y="437423"/>
                </a:lnTo>
              </a:path>
            </a:pathLst>
          </a:custGeom>
          <a:solidFill>
            <a:srgbClr val="C00000">
              <a:alpha val="62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dirty="0"/>
          </a:p>
        </p:txBody>
      </p:sp>
      <p:sp>
        <p:nvSpPr>
          <p:cNvPr id="18" name="Freihandform 17"/>
          <p:cNvSpPr/>
          <p:nvPr/>
        </p:nvSpPr>
        <p:spPr>
          <a:xfrm>
            <a:off x="1208088" y="4849813"/>
            <a:ext cx="1382712" cy="704850"/>
          </a:xfrm>
          <a:custGeom>
            <a:avLst/>
            <a:gdLst>
              <a:gd name="connsiteX0" fmla="*/ 9824 w 1846244"/>
              <a:gd name="connsiteY0" fmla="*/ 716280 h 883920"/>
              <a:gd name="connsiteX1" fmla="*/ 55544 w 1846244"/>
              <a:gd name="connsiteY1" fmla="*/ 678180 h 883920"/>
              <a:gd name="connsiteX2" fmla="*/ 78404 w 1846244"/>
              <a:gd name="connsiteY2" fmla="*/ 670560 h 883920"/>
              <a:gd name="connsiteX3" fmla="*/ 154604 w 1846244"/>
              <a:gd name="connsiteY3" fmla="*/ 647700 h 883920"/>
              <a:gd name="connsiteX4" fmla="*/ 276524 w 1846244"/>
              <a:gd name="connsiteY4" fmla="*/ 655320 h 883920"/>
              <a:gd name="connsiteX5" fmla="*/ 299384 w 1846244"/>
              <a:gd name="connsiteY5" fmla="*/ 670560 h 883920"/>
              <a:gd name="connsiteX6" fmla="*/ 329864 w 1846244"/>
              <a:gd name="connsiteY6" fmla="*/ 693420 h 883920"/>
              <a:gd name="connsiteX7" fmla="*/ 406064 w 1846244"/>
              <a:gd name="connsiteY7" fmla="*/ 731520 h 883920"/>
              <a:gd name="connsiteX8" fmla="*/ 459404 w 1846244"/>
              <a:gd name="connsiteY8" fmla="*/ 792480 h 883920"/>
              <a:gd name="connsiteX9" fmla="*/ 474644 w 1846244"/>
              <a:gd name="connsiteY9" fmla="*/ 815340 h 883920"/>
              <a:gd name="connsiteX10" fmla="*/ 527984 w 1846244"/>
              <a:gd name="connsiteY10" fmla="*/ 861060 h 883920"/>
              <a:gd name="connsiteX11" fmla="*/ 703244 w 1846244"/>
              <a:gd name="connsiteY11" fmla="*/ 853440 h 883920"/>
              <a:gd name="connsiteX12" fmla="*/ 726104 w 1846244"/>
              <a:gd name="connsiteY12" fmla="*/ 845820 h 883920"/>
              <a:gd name="connsiteX13" fmla="*/ 771824 w 1846244"/>
              <a:gd name="connsiteY13" fmla="*/ 815340 h 883920"/>
              <a:gd name="connsiteX14" fmla="*/ 817544 w 1846244"/>
              <a:gd name="connsiteY14" fmla="*/ 792480 h 883920"/>
              <a:gd name="connsiteX15" fmla="*/ 931844 w 1846244"/>
              <a:gd name="connsiteY15" fmla="*/ 784860 h 883920"/>
              <a:gd name="connsiteX16" fmla="*/ 992804 w 1846244"/>
              <a:gd name="connsiteY16" fmla="*/ 777240 h 883920"/>
              <a:gd name="connsiteX17" fmla="*/ 1015664 w 1846244"/>
              <a:gd name="connsiteY17" fmla="*/ 769620 h 883920"/>
              <a:gd name="connsiteX18" fmla="*/ 1061384 w 1846244"/>
              <a:gd name="connsiteY18" fmla="*/ 723900 h 883920"/>
              <a:gd name="connsiteX19" fmla="*/ 1091864 w 1846244"/>
              <a:gd name="connsiteY19" fmla="*/ 739140 h 883920"/>
              <a:gd name="connsiteX20" fmla="*/ 1114724 w 1846244"/>
              <a:gd name="connsiteY20" fmla="*/ 754380 h 883920"/>
              <a:gd name="connsiteX21" fmla="*/ 1221404 w 1846244"/>
              <a:gd name="connsiteY21" fmla="*/ 762000 h 883920"/>
              <a:gd name="connsiteX22" fmla="*/ 1289984 w 1846244"/>
              <a:gd name="connsiteY22" fmla="*/ 754380 h 883920"/>
              <a:gd name="connsiteX23" fmla="*/ 1312844 w 1846244"/>
              <a:gd name="connsiteY23" fmla="*/ 746760 h 883920"/>
              <a:gd name="connsiteX24" fmla="*/ 1335704 w 1846244"/>
              <a:gd name="connsiteY24" fmla="*/ 723900 h 883920"/>
              <a:gd name="connsiteX25" fmla="*/ 1366184 w 1846244"/>
              <a:gd name="connsiteY25" fmla="*/ 731520 h 883920"/>
              <a:gd name="connsiteX26" fmla="*/ 1381424 w 1846244"/>
              <a:gd name="connsiteY26" fmla="*/ 777240 h 883920"/>
              <a:gd name="connsiteX27" fmla="*/ 1396664 w 1846244"/>
              <a:gd name="connsiteY27" fmla="*/ 800100 h 883920"/>
              <a:gd name="connsiteX28" fmla="*/ 1488104 w 1846244"/>
              <a:gd name="connsiteY28" fmla="*/ 807720 h 883920"/>
              <a:gd name="connsiteX29" fmla="*/ 1541444 w 1846244"/>
              <a:gd name="connsiteY29" fmla="*/ 822960 h 883920"/>
              <a:gd name="connsiteX30" fmla="*/ 1564304 w 1846244"/>
              <a:gd name="connsiteY30" fmla="*/ 838200 h 883920"/>
              <a:gd name="connsiteX31" fmla="*/ 1579544 w 1846244"/>
              <a:gd name="connsiteY31" fmla="*/ 861060 h 883920"/>
              <a:gd name="connsiteX32" fmla="*/ 1625264 w 1846244"/>
              <a:gd name="connsiteY32" fmla="*/ 883920 h 883920"/>
              <a:gd name="connsiteX33" fmla="*/ 1648124 w 1846244"/>
              <a:gd name="connsiteY33" fmla="*/ 876300 h 883920"/>
              <a:gd name="connsiteX34" fmla="*/ 1670984 w 1846244"/>
              <a:gd name="connsiteY34" fmla="*/ 822960 h 883920"/>
              <a:gd name="connsiteX35" fmla="*/ 1678604 w 1846244"/>
              <a:gd name="connsiteY35" fmla="*/ 800100 h 883920"/>
              <a:gd name="connsiteX36" fmla="*/ 1693844 w 1846244"/>
              <a:gd name="connsiteY36" fmla="*/ 762000 h 883920"/>
              <a:gd name="connsiteX37" fmla="*/ 1724324 w 1846244"/>
              <a:gd name="connsiteY37" fmla="*/ 754380 h 883920"/>
              <a:gd name="connsiteX38" fmla="*/ 1747184 w 1846244"/>
              <a:gd name="connsiteY38" fmla="*/ 746760 h 883920"/>
              <a:gd name="connsiteX39" fmla="*/ 1770044 w 1846244"/>
              <a:gd name="connsiteY39" fmla="*/ 731520 h 883920"/>
              <a:gd name="connsiteX40" fmla="*/ 1838624 w 1846244"/>
              <a:gd name="connsiteY40" fmla="*/ 655320 h 883920"/>
              <a:gd name="connsiteX41" fmla="*/ 1846244 w 1846244"/>
              <a:gd name="connsiteY41" fmla="*/ 632460 h 883920"/>
              <a:gd name="connsiteX42" fmla="*/ 1838624 w 1846244"/>
              <a:gd name="connsiteY42" fmla="*/ 548640 h 883920"/>
              <a:gd name="connsiteX43" fmla="*/ 1823384 w 1846244"/>
              <a:gd name="connsiteY43" fmla="*/ 525780 h 883920"/>
              <a:gd name="connsiteX44" fmla="*/ 1800524 w 1846244"/>
              <a:gd name="connsiteY44" fmla="*/ 502920 h 883920"/>
              <a:gd name="connsiteX45" fmla="*/ 1770044 w 1846244"/>
              <a:gd name="connsiteY45" fmla="*/ 487680 h 883920"/>
              <a:gd name="connsiteX46" fmla="*/ 1709084 w 1846244"/>
              <a:gd name="connsiteY46" fmla="*/ 472440 h 883920"/>
              <a:gd name="connsiteX47" fmla="*/ 1625264 w 1846244"/>
              <a:gd name="connsiteY47" fmla="*/ 434340 h 883920"/>
              <a:gd name="connsiteX48" fmla="*/ 1541444 w 1846244"/>
              <a:gd name="connsiteY48" fmla="*/ 426720 h 883920"/>
              <a:gd name="connsiteX49" fmla="*/ 1549064 w 1846244"/>
              <a:gd name="connsiteY49" fmla="*/ 327660 h 883920"/>
              <a:gd name="connsiteX50" fmla="*/ 1571924 w 1846244"/>
              <a:gd name="connsiteY50" fmla="*/ 304800 h 883920"/>
              <a:gd name="connsiteX51" fmla="*/ 1610024 w 1846244"/>
              <a:gd name="connsiteY51" fmla="*/ 259080 h 883920"/>
              <a:gd name="connsiteX52" fmla="*/ 1610024 w 1846244"/>
              <a:gd name="connsiteY52" fmla="*/ 137160 h 883920"/>
              <a:gd name="connsiteX53" fmla="*/ 1579544 w 1846244"/>
              <a:gd name="connsiteY53" fmla="*/ 83820 h 883920"/>
              <a:gd name="connsiteX54" fmla="*/ 1495724 w 1846244"/>
              <a:gd name="connsiteY54" fmla="*/ 68580 h 883920"/>
              <a:gd name="connsiteX55" fmla="*/ 1465244 w 1846244"/>
              <a:gd name="connsiteY55" fmla="*/ 53340 h 883920"/>
              <a:gd name="connsiteX56" fmla="*/ 1411904 w 1846244"/>
              <a:gd name="connsiteY56" fmla="*/ 38100 h 883920"/>
              <a:gd name="connsiteX57" fmla="*/ 1389044 w 1846244"/>
              <a:gd name="connsiteY57" fmla="*/ 22860 h 883920"/>
              <a:gd name="connsiteX58" fmla="*/ 1335704 w 1846244"/>
              <a:gd name="connsiteY58" fmla="*/ 7620 h 883920"/>
              <a:gd name="connsiteX59" fmla="*/ 1251884 w 1846244"/>
              <a:gd name="connsiteY59" fmla="*/ 0 h 883920"/>
              <a:gd name="connsiteX60" fmla="*/ 1160444 w 1846244"/>
              <a:gd name="connsiteY60" fmla="*/ 7620 h 883920"/>
              <a:gd name="connsiteX61" fmla="*/ 1137584 w 1846244"/>
              <a:gd name="connsiteY61" fmla="*/ 15240 h 883920"/>
              <a:gd name="connsiteX62" fmla="*/ 1107104 w 1846244"/>
              <a:gd name="connsiteY62" fmla="*/ 22860 h 883920"/>
              <a:gd name="connsiteX63" fmla="*/ 1030904 w 1846244"/>
              <a:gd name="connsiteY63" fmla="*/ 38100 h 883920"/>
              <a:gd name="connsiteX64" fmla="*/ 748964 w 1846244"/>
              <a:gd name="connsiteY64" fmla="*/ 45720 h 883920"/>
              <a:gd name="connsiteX65" fmla="*/ 688004 w 1846244"/>
              <a:gd name="connsiteY65" fmla="*/ 91440 h 883920"/>
              <a:gd name="connsiteX66" fmla="*/ 642284 w 1846244"/>
              <a:gd name="connsiteY66" fmla="*/ 106680 h 883920"/>
              <a:gd name="connsiteX67" fmla="*/ 619424 w 1846244"/>
              <a:gd name="connsiteY67" fmla="*/ 114300 h 883920"/>
              <a:gd name="connsiteX68" fmla="*/ 406064 w 1846244"/>
              <a:gd name="connsiteY68" fmla="*/ 114300 h 883920"/>
              <a:gd name="connsiteX69" fmla="*/ 383204 w 1846244"/>
              <a:gd name="connsiteY69" fmla="*/ 137160 h 883920"/>
              <a:gd name="connsiteX70" fmla="*/ 360344 w 1846244"/>
              <a:gd name="connsiteY70" fmla="*/ 182880 h 883920"/>
              <a:gd name="connsiteX71" fmla="*/ 383204 w 1846244"/>
              <a:gd name="connsiteY71" fmla="*/ 198120 h 883920"/>
              <a:gd name="connsiteX72" fmla="*/ 428924 w 1846244"/>
              <a:gd name="connsiteY72" fmla="*/ 213360 h 883920"/>
              <a:gd name="connsiteX73" fmla="*/ 436544 w 1846244"/>
              <a:gd name="connsiteY73" fmla="*/ 236220 h 883920"/>
              <a:gd name="connsiteX74" fmla="*/ 428924 w 1846244"/>
              <a:gd name="connsiteY74" fmla="*/ 266700 h 883920"/>
              <a:gd name="connsiteX75" fmla="*/ 375584 w 1846244"/>
              <a:gd name="connsiteY75" fmla="*/ 335280 h 883920"/>
              <a:gd name="connsiteX76" fmla="*/ 352724 w 1846244"/>
              <a:gd name="connsiteY76" fmla="*/ 342900 h 883920"/>
              <a:gd name="connsiteX77" fmla="*/ 322244 w 1846244"/>
              <a:gd name="connsiteY77" fmla="*/ 358140 h 883920"/>
              <a:gd name="connsiteX78" fmla="*/ 276524 w 1846244"/>
              <a:gd name="connsiteY78" fmla="*/ 381000 h 883920"/>
              <a:gd name="connsiteX79" fmla="*/ 253664 w 1846244"/>
              <a:gd name="connsiteY79" fmla="*/ 403860 h 883920"/>
              <a:gd name="connsiteX80" fmla="*/ 238424 w 1846244"/>
              <a:gd name="connsiteY80" fmla="*/ 426720 h 883920"/>
              <a:gd name="connsiteX81" fmla="*/ 207944 w 1846244"/>
              <a:gd name="connsiteY81" fmla="*/ 441960 h 883920"/>
              <a:gd name="connsiteX82" fmla="*/ 185084 w 1846244"/>
              <a:gd name="connsiteY82" fmla="*/ 457200 h 883920"/>
              <a:gd name="connsiteX83" fmla="*/ 177464 w 1846244"/>
              <a:gd name="connsiteY83" fmla="*/ 487680 h 883920"/>
              <a:gd name="connsiteX84" fmla="*/ 169844 w 1846244"/>
              <a:gd name="connsiteY84" fmla="*/ 525780 h 883920"/>
              <a:gd name="connsiteX85" fmla="*/ 116504 w 1846244"/>
              <a:gd name="connsiteY85" fmla="*/ 586740 h 883920"/>
              <a:gd name="connsiteX86" fmla="*/ 78404 w 1846244"/>
              <a:gd name="connsiteY86" fmla="*/ 632460 h 883920"/>
              <a:gd name="connsiteX87" fmla="*/ 55544 w 1846244"/>
              <a:gd name="connsiteY87" fmla="*/ 647700 h 883920"/>
              <a:gd name="connsiteX88" fmla="*/ 9824 w 1846244"/>
              <a:gd name="connsiteY88" fmla="*/ 693420 h 883920"/>
              <a:gd name="connsiteX89" fmla="*/ 9824 w 1846244"/>
              <a:gd name="connsiteY89" fmla="*/ 716280 h 883920"/>
              <a:gd name="connsiteX0" fmla="*/ 9824 w 1846244"/>
              <a:gd name="connsiteY0" fmla="*/ 716280 h 883920"/>
              <a:gd name="connsiteX1" fmla="*/ 55544 w 1846244"/>
              <a:gd name="connsiteY1" fmla="*/ 678180 h 883920"/>
              <a:gd name="connsiteX2" fmla="*/ 78404 w 1846244"/>
              <a:gd name="connsiteY2" fmla="*/ 670560 h 883920"/>
              <a:gd name="connsiteX3" fmla="*/ 154604 w 1846244"/>
              <a:gd name="connsiteY3" fmla="*/ 647700 h 883920"/>
              <a:gd name="connsiteX4" fmla="*/ 276524 w 1846244"/>
              <a:gd name="connsiteY4" fmla="*/ 655320 h 883920"/>
              <a:gd name="connsiteX5" fmla="*/ 299384 w 1846244"/>
              <a:gd name="connsiteY5" fmla="*/ 670560 h 883920"/>
              <a:gd name="connsiteX6" fmla="*/ 329864 w 1846244"/>
              <a:gd name="connsiteY6" fmla="*/ 693420 h 883920"/>
              <a:gd name="connsiteX7" fmla="*/ 406064 w 1846244"/>
              <a:gd name="connsiteY7" fmla="*/ 731520 h 883920"/>
              <a:gd name="connsiteX8" fmla="*/ 459404 w 1846244"/>
              <a:gd name="connsiteY8" fmla="*/ 792480 h 883920"/>
              <a:gd name="connsiteX9" fmla="*/ 474644 w 1846244"/>
              <a:gd name="connsiteY9" fmla="*/ 815340 h 883920"/>
              <a:gd name="connsiteX10" fmla="*/ 527984 w 1846244"/>
              <a:gd name="connsiteY10" fmla="*/ 861060 h 883920"/>
              <a:gd name="connsiteX11" fmla="*/ 703244 w 1846244"/>
              <a:gd name="connsiteY11" fmla="*/ 853440 h 883920"/>
              <a:gd name="connsiteX12" fmla="*/ 726104 w 1846244"/>
              <a:gd name="connsiteY12" fmla="*/ 845820 h 883920"/>
              <a:gd name="connsiteX13" fmla="*/ 771824 w 1846244"/>
              <a:gd name="connsiteY13" fmla="*/ 815340 h 883920"/>
              <a:gd name="connsiteX14" fmla="*/ 817544 w 1846244"/>
              <a:gd name="connsiteY14" fmla="*/ 792480 h 883920"/>
              <a:gd name="connsiteX15" fmla="*/ 931844 w 1846244"/>
              <a:gd name="connsiteY15" fmla="*/ 784860 h 883920"/>
              <a:gd name="connsiteX16" fmla="*/ 992804 w 1846244"/>
              <a:gd name="connsiteY16" fmla="*/ 777240 h 883920"/>
              <a:gd name="connsiteX17" fmla="*/ 1015664 w 1846244"/>
              <a:gd name="connsiteY17" fmla="*/ 769620 h 883920"/>
              <a:gd name="connsiteX18" fmla="*/ 1061384 w 1846244"/>
              <a:gd name="connsiteY18" fmla="*/ 723900 h 883920"/>
              <a:gd name="connsiteX19" fmla="*/ 1091864 w 1846244"/>
              <a:gd name="connsiteY19" fmla="*/ 739140 h 883920"/>
              <a:gd name="connsiteX20" fmla="*/ 1114724 w 1846244"/>
              <a:gd name="connsiteY20" fmla="*/ 754380 h 883920"/>
              <a:gd name="connsiteX21" fmla="*/ 1221404 w 1846244"/>
              <a:gd name="connsiteY21" fmla="*/ 762000 h 883920"/>
              <a:gd name="connsiteX22" fmla="*/ 1289984 w 1846244"/>
              <a:gd name="connsiteY22" fmla="*/ 754380 h 883920"/>
              <a:gd name="connsiteX23" fmla="*/ 1312844 w 1846244"/>
              <a:gd name="connsiteY23" fmla="*/ 746760 h 883920"/>
              <a:gd name="connsiteX24" fmla="*/ 1335704 w 1846244"/>
              <a:gd name="connsiteY24" fmla="*/ 723900 h 883920"/>
              <a:gd name="connsiteX25" fmla="*/ 1366184 w 1846244"/>
              <a:gd name="connsiteY25" fmla="*/ 731520 h 883920"/>
              <a:gd name="connsiteX26" fmla="*/ 1381424 w 1846244"/>
              <a:gd name="connsiteY26" fmla="*/ 777240 h 883920"/>
              <a:gd name="connsiteX27" fmla="*/ 1396664 w 1846244"/>
              <a:gd name="connsiteY27" fmla="*/ 800100 h 883920"/>
              <a:gd name="connsiteX28" fmla="*/ 1488104 w 1846244"/>
              <a:gd name="connsiteY28" fmla="*/ 807720 h 883920"/>
              <a:gd name="connsiteX29" fmla="*/ 1541444 w 1846244"/>
              <a:gd name="connsiteY29" fmla="*/ 822960 h 883920"/>
              <a:gd name="connsiteX30" fmla="*/ 1564304 w 1846244"/>
              <a:gd name="connsiteY30" fmla="*/ 838200 h 883920"/>
              <a:gd name="connsiteX31" fmla="*/ 1579544 w 1846244"/>
              <a:gd name="connsiteY31" fmla="*/ 861060 h 883920"/>
              <a:gd name="connsiteX32" fmla="*/ 1625264 w 1846244"/>
              <a:gd name="connsiteY32" fmla="*/ 883920 h 883920"/>
              <a:gd name="connsiteX33" fmla="*/ 1648124 w 1846244"/>
              <a:gd name="connsiteY33" fmla="*/ 876300 h 883920"/>
              <a:gd name="connsiteX34" fmla="*/ 1670984 w 1846244"/>
              <a:gd name="connsiteY34" fmla="*/ 822960 h 883920"/>
              <a:gd name="connsiteX35" fmla="*/ 1678604 w 1846244"/>
              <a:gd name="connsiteY35" fmla="*/ 800100 h 883920"/>
              <a:gd name="connsiteX36" fmla="*/ 1693844 w 1846244"/>
              <a:gd name="connsiteY36" fmla="*/ 762000 h 883920"/>
              <a:gd name="connsiteX37" fmla="*/ 1724324 w 1846244"/>
              <a:gd name="connsiteY37" fmla="*/ 754380 h 883920"/>
              <a:gd name="connsiteX38" fmla="*/ 1747184 w 1846244"/>
              <a:gd name="connsiteY38" fmla="*/ 746760 h 883920"/>
              <a:gd name="connsiteX39" fmla="*/ 1770044 w 1846244"/>
              <a:gd name="connsiteY39" fmla="*/ 731520 h 883920"/>
              <a:gd name="connsiteX40" fmla="*/ 1838624 w 1846244"/>
              <a:gd name="connsiteY40" fmla="*/ 655320 h 883920"/>
              <a:gd name="connsiteX41" fmla="*/ 1846244 w 1846244"/>
              <a:gd name="connsiteY41" fmla="*/ 632460 h 883920"/>
              <a:gd name="connsiteX42" fmla="*/ 1838624 w 1846244"/>
              <a:gd name="connsiteY42" fmla="*/ 548640 h 883920"/>
              <a:gd name="connsiteX43" fmla="*/ 1823384 w 1846244"/>
              <a:gd name="connsiteY43" fmla="*/ 525780 h 883920"/>
              <a:gd name="connsiteX44" fmla="*/ 1800524 w 1846244"/>
              <a:gd name="connsiteY44" fmla="*/ 502920 h 883920"/>
              <a:gd name="connsiteX45" fmla="*/ 1770044 w 1846244"/>
              <a:gd name="connsiteY45" fmla="*/ 487680 h 883920"/>
              <a:gd name="connsiteX46" fmla="*/ 1709084 w 1846244"/>
              <a:gd name="connsiteY46" fmla="*/ 472440 h 883920"/>
              <a:gd name="connsiteX47" fmla="*/ 1625264 w 1846244"/>
              <a:gd name="connsiteY47" fmla="*/ 434340 h 883920"/>
              <a:gd name="connsiteX48" fmla="*/ 1541444 w 1846244"/>
              <a:gd name="connsiteY48" fmla="*/ 426720 h 883920"/>
              <a:gd name="connsiteX49" fmla="*/ 1549064 w 1846244"/>
              <a:gd name="connsiteY49" fmla="*/ 327660 h 883920"/>
              <a:gd name="connsiteX50" fmla="*/ 1571924 w 1846244"/>
              <a:gd name="connsiteY50" fmla="*/ 304800 h 883920"/>
              <a:gd name="connsiteX51" fmla="*/ 1610024 w 1846244"/>
              <a:gd name="connsiteY51" fmla="*/ 259080 h 883920"/>
              <a:gd name="connsiteX52" fmla="*/ 1610024 w 1846244"/>
              <a:gd name="connsiteY52" fmla="*/ 137160 h 883920"/>
              <a:gd name="connsiteX53" fmla="*/ 1579544 w 1846244"/>
              <a:gd name="connsiteY53" fmla="*/ 83820 h 883920"/>
              <a:gd name="connsiteX54" fmla="*/ 1495724 w 1846244"/>
              <a:gd name="connsiteY54" fmla="*/ 68580 h 883920"/>
              <a:gd name="connsiteX55" fmla="*/ 1465244 w 1846244"/>
              <a:gd name="connsiteY55" fmla="*/ 53340 h 883920"/>
              <a:gd name="connsiteX56" fmla="*/ 1411904 w 1846244"/>
              <a:gd name="connsiteY56" fmla="*/ 38100 h 883920"/>
              <a:gd name="connsiteX57" fmla="*/ 1389044 w 1846244"/>
              <a:gd name="connsiteY57" fmla="*/ 22860 h 883920"/>
              <a:gd name="connsiteX58" fmla="*/ 1335704 w 1846244"/>
              <a:gd name="connsiteY58" fmla="*/ 7620 h 883920"/>
              <a:gd name="connsiteX59" fmla="*/ 1251884 w 1846244"/>
              <a:gd name="connsiteY59" fmla="*/ 0 h 883920"/>
              <a:gd name="connsiteX60" fmla="*/ 1160444 w 1846244"/>
              <a:gd name="connsiteY60" fmla="*/ 7620 h 883920"/>
              <a:gd name="connsiteX61" fmla="*/ 1137584 w 1846244"/>
              <a:gd name="connsiteY61" fmla="*/ 15240 h 883920"/>
              <a:gd name="connsiteX62" fmla="*/ 1107104 w 1846244"/>
              <a:gd name="connsiteY62" fmla="*/ 22860 h 883920"/>
              <a:gd name="connsiteX63" fmla="*/ 1030904 w 1846244"/>
              <a:gd name="connsiteY63" fmla="*/ 38100 h 883920"/>
              <a:gd name="connsiteX64" fmla="*/ 748964 w 1846244"/>
              <a:gd name="connsiteY64" fmla="*/ 45720 h 883920"/>
              <a:gd name="connsiteX65" fmla="*/ 688004 w 1846244"/>
              <a:gd name="connsiteY65" fmla="*/ 91440 h 883920"/>
              <a:gd name="connsiteX66" fmla="*/ 642284 w 1846244"/>
              <a:gd name="connsiteY66" fmla="*/ 106680 h 883920"/>
              <a:gd name="connsiteX67" fmla="*/ 619424 w 1846244"/>
              <a:gd name="connsiteY67" fmla="*/ 114300 h 883920"/>
              <a:gd name="connsiteX68" fmla="*/ 406064 w 1846244"/>
              <a:gd name="connsiteY68" fmla="*/ 114300 h 883920"/>
              <a:gd name="connsiteX69" fmla="*/ 383204 w 1846244"/>
              <a:gd name="connsiteY69" fmla="*/ 137160 h 883920"/>
              <a:gd name="connsiteX70" fmla="*/ 360344 w 1846244"/>
              <a:gd name="connsiteY70" fmla="*/ 182880 h 883920"/>
              <a:gd name="connsiteX71" fmla="*/ 383204 w 1846244"/>
              <a:gd name="connsiteY71" fmla="*/ 198120 h 883920"/>
              <a:gd name="connsiteX72" fmla="*/ 428924 w 1846244"/>
              <a:gd name="connsiteY72" fmla="*/ 213360 h 883920"/>
              <a:gd name="connsiteX73" fmla="*/ 436544 w 1846244"/>
              <a:gd name="connsiteY73" fmla="*/ 236220 h 883920"/>
              <a:gd name="connsiteX74" fmla="*/ 397968 w 1846244"/>
              <a:gd name="connsiteY74" fmla="*/ 269082 h 883920"/>
              <a:gd name="connsiteX75" fmla="*/ 375584 w 1846244"/>
              <a:gd name="connsiteY75" fmla="*/ 335280 h 883920"/>
              <a:gd name="connsiteX76" fmla="*/ 352724 w 1846244"/>
              <a:gd name="connsiteY76" fmla="*/ 342900 h 883920"/>
              <a:gd name="connsiteX77" fmla="*/ 322244 w 1846244"/>
              <a:gd name="connsiteY77" fmla="*/ 358140 h 883920"/>
              <a:gd name="connsiteX78" fmla="*/ 276524 w 1846244"/>
              <a:gd name="connsiteY78" fmla="*/ 381000 h 883920"/>
              <a:gd name="connsiteX79" fmla="*/ 253664 w 1846244"/>
              <a:gd name="connsiteY79" fmla="*/ 403860 h 883920"/>
              <a:gd name="connsiteX80" fmla="*/ 238424 w 1846244"/>
              <a:gd name="connsiteY80" fmla="*/ 426720 h 883920"/>
              <a:gd name="connsiteX81" fmla="*/ 207944 w 1846244"/>
              <a:gd name="connsiteY81" fmla="*/ 441960 h 883920"/>
              <a:gd name="connsiteX82" fmla="*/ 185084 w 1846244"/>
              <a:gd name="connsiteY82" fmla="*/ 457200 h 883920"/>
              <a:gd name="connsiteX83" fmla="*/ 177464 w 1846244"/>
              <a:gd name="connsiteY83" fmla="*/ 487680 h 883920"/>
              <a:gd name="connsiteX84" fmla="*/ 169844 w 1846244"/>
              <a:gd name="connsiteY84" fmla="*/ 525780 h 883920"/>
              <a:gd name="connsiteX85" fmla="*/ 116504 w 1846244"/>
              <a:gd name="connsiteY85" fmla="*/ 586740 h 883920"/>
              <a:gd name="connsiteX86" fmla="*/ 78404 w 1846244"/>
              <a:gd name="connsiteY86" fmla="*/ 632460 h 883920"/>
              <a:gd name="connsiteX87" fmla="*/ 55544 w 1846244"/>
              <a:gd name="connsiteY87" fmla="*/ 647700 h 883920"/>
              <a:gd name="connsiteX88" fmla="*/ 9824 w 1846244"/>
              <a:gd name="connsiteY88" fmla="*/ 693420 h 883920"/>
              <a:gd name="connsiteX89" fmla="*/ 9824 w 1846244"/>
              <a:gd name="connsiteY89" fmla="*/ 716280 h 883920"/>
              <a:gd name="connsiteX0" fmla="*/ 9824 w 1846244"/>
              <a:gd name="connsiteY0" fmla="*/ 716280 h 883920"/>
              <a:gd name="connsiteX1" fmla="*/ 55544 w 1846244"/>
              <a:gd name="connsiteY1" fmla="*/ 678180 h 883920"/>
              <a:gd name="connsiteX2" fmla="*/ 78404 w 1846244"/>
              <a:gd name="connsiteY2" fmla="*/ 670560 h 883920"/>
              <a:gd name="connsiteX3" fmla="*/ 154604 w 1846244"/>
              <a:gd name="connsiteY3" fmla="*/ 647700 h 883920"/>
              <a:gd name="connsiteX4" fmla="*/ 276524 w 1846244"/>
              <a:gd name="connsiteY4" fmla="*/ 655320 h 883920"/>
              <a:gd name="connsiteX5" fmla="*/ 299384 w 1846244"/>
              <a:gd name="connsiteY5" fmla="*/ 670560 h 883920"/>
              <a:gd name="connsiteX6" fmla="*/ 329864 w 1846244"/>
              <a:gd name="connsiteY6" fmla="*/ 693420 h 883920"/>
              <a:gd name="connsiteX7" fmla="*/ 406064 w 1846244"/>
              <a:gd name="connsiteY7" fmla="*/ 731520 h 883920"/>
              <a:gd name="connsiteX8" fmla="*/ 459404 w 1846244"/>
              <a:gd name="connsiteY8" fmla="*/ 792480 h 883920"/>
              <a:gd name="connsiteX9" fmla="*/ 474644 w 1846244"/>
              <a:gd name="connsiteY9" fmla="*/ 815340 h 883920"/>
              <a:gd name="connsiteX10" fmla="*/ 527984 w 1846244"/>
              <a:gd name="connsiteY10" fmla="*/ 861060 h 883920"/>
              <a:gd name="connsiteX11" fmla="*/ 703244 w 1846244"/>
              <a:gd name="connsiteY11" fmla="*/ 853440 h 883920"/>
              <a:gd name="connsiteX12" fmla="*/ 726104 w 1846244"/>
              <a:gd name="connsiteY12" fmla="*/ 845820 h 883920"/>
              <a:gd name="connsiteX13" fmla="*/ 771824 w 1846244"/>
              <a:gd name="connsiteY13" fmla="*/ 815340 h 883920"/>
              <a:gd name="connsiteX14" fmla="*/ 817544 w 1846244"/>
              <a:gd name="connsiteY14" fmla="*/ 792480 h 883920"/>
              <a:gd name="connsiteX15" fmla="*/ 931844 w 1846244"/>
              <a:gd name="connsiteY15" fmla="*/ 784860 h 883920"/>
              <a:gd name="connsiteX16" fmla="*/ 992804 w 1846244"/>
              <a:gd name="connsiteY16" fmla="*/ 777240 h 883920"/>
              <a:gd name="connsiteX17" fmla="*/ 1015664 w 1846244"/>
              <a:gd name="connsiteY17" fmla="*/ 769620 h 883920"/>
              <a:gd name="connsiteX18" fmla="*/ 1061384 w 1846244"/>
              <a:gd name="connsiteY18" fmla="*/ 723900 h 883920"/>
              <a:gd name="connsiteX19" fmla="*/ 1091864 w 1846244"/>
              <a:gd name="connsiteY19" fmla="*/ 739140 h 883920"/>
              <a:gd name="connsiteX20" fmla="*/ 1114724 w 1846244"/>
              <a:gd name="connsiteY20" fmla="*/ 754380 h 883920"/>
              <a:gd name="connsiteX21" fmla="*/ 1221404 w 1846244"/>
              <a:gd name="connsiteY21" fmla="*/ 762000 h 883920"/>
              <a:gd name="connsiteX22" fmla="*/ 1289984 w 1846244"/>
              <a:gd name="connsiteY22" fmla="*/ 754380 h 883920"/>
              <a:gd name="connsiteX23" fmla="*/ 1312844 w 1846244"/>
              <a:gd name="connsiteY23" fmla="*/ 746760 h 883920"/>
              <a:gd name="connsiteX24" fmla="*/ 1335704 w 1846244"/>
              <a:gd name="connsiteY24" fmla="*/ 723900 h 883920"/>
              <a:gd name="connsiteX25" fmla="*/ 1366184 w 1846244"/>
              <a:gd name="connsiteY25" fmla="*/ 731520 h 883920"/>
              <a:gd name="connsiteX26" fmla="*/ 1381424 w 1846244"/>
              <a:gd name="connsiteY26" fmla="*/ 777240 h 883920"/>
              <a:gd name="connsiteX27" fmla="*/ 1396664 w 1846244"/>
              <a:gd name="connsiteY27" fmla="*/ 800100 h 883920"/>
              <a:gd name="connsiteX28" fmla="*/ 1488104 w 1846244"/>
              <a:gd name="connsiteY28" fmla="*/ 807720 h 883920"/>
              <a:gd name="connsiteX29" fmla="*/ 1541444 w 1846244"/>
              <a:gd name="connsiteY29" fmla="*/ 822960 h 883920"/>
              <a:gd name="connsiteX30" fmla="*/ 1564304 w 1846244"/>
              <a:gd name="connsiteY30" fmla="*/ 838200 h 883920"/>
              <a:gd name="connsiteX31" fmla="*/ 1579544 w 1846244"/>
              <a:gd name="connsiteY31" fmla="*/ 861060 h 883920"/>
              <a:gd name="connsiteX32" fmla="*/ 1625264 w 1846244"/>
              <a:gd name="connsiteY32" fmla="*/ 883920 h 883920"/>
              <a:gd name="connsiteX33" fmla="*/ 1648124 w 1846244"/>
              <a:gd name="connsiteY33" fmla="*/ 876300 h 883920"/>
              <a:gd name="connsiteX34" fmla="*/ 1670984 w 1846244"/>
              <a:gd name="connsiteY34" fmla="*/ 822960 h 883920"/>
              <a:gd name="connsiteX35" fmla="*/ 1678604 w 1846244"/>
              <a:gd name="connsiteY35" fmla="*/ 800100 h 883920"/>
              <a:gd name="connsiteX36" fmla="*/ 1693844 w 1846244"/>
              <a:gd name="connsiteY36" fmla="*/ 762000 h 883920"/>
              <a:gd name="connsiteX37" fmla="*/ 1724324 w 1846244"/>
              <a:gd name="connsiteY37" fmla="*/ 754380 h 883920"/>
              <a:gd name="connsiteX38" fmla="*/ 1747184 w 1846244"/>
              <a:gd name="connsiteY38" fmla="*/ 746760 h 883920"/>
              <a:gd name="connsiteX39" fmla="*/ 1770044 w 1846244"/>
              <a:gd name="connsiteY39" fmla="*/ 731520 h 883920"/>
              <a:gd name="connsiteX40" fmla="*/ 1838624 w 1846244"/>
              <a:gd name="connsiteY40" fmla="*/ 655320 h 883920"/>
              <a:gd name="connsiteX41" fmla="*/ 1846244 w 1846244"/>
              <a:gd name="connsiteY41" fmla="*/ 632460 h 883920"/>
              <a:gd name="connsiteX42" fmla="*/ 1838624 w 1846244"/>
              <a:gd name="connsiteY42" fmla="*/ 548640 h 883920"/>
              <a:gd name="connsiteX43" fmla="*/ 1823384 w 1846244"/>
              <a:gd name="connsiteY43" fmla="*/ 525780 h 883920"/>
              <a:gd name="connsiteX44" fmla="*/ 1800524 w 1846244"/>
              <a:gd name="connsiteY44" fmla="*/ 502920 h 883920"/>
              <a:gd name="connsiteX45" fmla="*/ 1770044 w 1846244"/>
              <a:gd name="connsiteY45" fmla="*/ 487680 h 883920"/>
              <a:gd name="connsiteX46" fmla="*/ 1709084 w 1846244"/>
              <a:gd name="connsiteY46" fmla="*/ 472440 h 883920"/>
              <a:gd name="connsiteX47" fmla="*/ 1625264 w 1846244"/>
              <a:gd name="connsiteY47" fmla="*/ 434340 h 883920"/>
              <a:gd name="connsiteX48" fmla="*/ 1541444 w 1846244"/>
              <a:gd name="connsiteY48" fmla="*/ 426720 h 883920"/>
              <a:gd name="connsiteX49" fmla="*/ 1549064 w 1846244"/>
              <a:gd name="connsiteY49" fmla="*/ 327660 h 883920"/>
              <a:gd name="connsiteX50" fmla="*/ 1571924 w 1846244"/>
              <a:gd name="connsiteY50" fmla="*/ 304800 h 883920"/>
              <a:gd name="connsiteX51" fmla="*/ 1610024 w 1846244"/>
              <a:gd name="connsiteY51" fmla="*/ 259080 h 883920"/>
              <a:gd name="connsiteX52" fmla="*/ 1610024 w 1846244"/>
              <a:gd name="connsiteY52" fmla="*/ 137160 h 883920"/>
              <a:gd name="connsiteX53" fmla="*/ 1579544 w 1846244"/>
              <a:gd name="connsiteY53" fmla="*/ 83820 h 883920"/>
              <a:gd name="connsiteX54" fmla="*/ 1495724 w 1846244"/>
              <a:gd name="connsiteY54" fmla="*/ 68580 h 883920"/>
              <a:gd name="connsiteX55" fmla="*/ 1465244 w 1846244"/>
              <a:gd name="connsiteY55" fmla="*/ 53340 h 883920"/>
              <a:gd name="connsiteX56" fmla="*/ 1411904 w 1846244"/>
              <a:gd name="connsiteY56" fmla="*/ 38100 h 883920"/>
              <a:gd name="connsiteX57" fmla="*/ 1389044 w 1846244"/>
              <a:gd name="connsiteY57" fmla="*/ 22860 h 883920"/>
              <a:gd name="connsiteX58" fmla="*/ 1335704 w 1846244"/>
              <a:gd name="connsiteY58" fmla="*/ 7620 h 883920"/>
              <a:gd name="connsiteX59" fmla="*/ 1251884 w 1846244"/>
              <a:gd name="connsiteY59" fmla="*/ 0 h 883920"/>
              <a:gd name="connsiteX60" fmla="*/ 1160444 w 1846244"/>
              <a:gd name="connsiteY60" fmla="*/ 7620 h 883920"/>
              <a:gd name="connsiteX61" fmla="*/ 1137584 w 1846244"/>
              <a:gd name="connsiteY61" fmla="*/ 15240 h 883920"/>
              <a:gd name="connsiteX62" fmla="*/ 1107104 w 1846244"/>
              <a:gd name="connsiteY62" fmla="*/ 22860 h 883920"/>
              <a:gd name="connsiteX63" fmla="*/ 1030904 w 1846244"/>
              <a:gd name="connsiteY63" fmla="*/ 38100 h 883920"/>
              <a:gd name="connsiteX64" fmla="*/ 748964 w 1846244"/>
              <a:gd name="connsiteY64" fmla="*/ 45720 h 883920"/>
              <a:gd name="connsiteX65" fmla="*/ 688004 w 1846244"/>
              <a:gd name="connsiteY65" fmla="*/ 91440 h 883920"/>
              <a:gd name="connsiteX66" fmla="*/ 642284 w 1846244"/>
              <a:gd name="connsiteY66" fmla="*/ 106680 h 883920"/>
              <a:gd name="connsiteX67" fmla="*/ 619424 w 1846244"/>
              <a:gd name="connsiteY67" fmla="*/ 114300 h 883920"/>
              <a:gd name="connsiteX68" fmla="*/ 465595 w 1846244"/>
              <a:gd name="connsiteY68" fmla="*/ 100013 h 883920"/>
              <a:gd name="connsiteX69" fmla="*/ 383204 w 1846244"/>
              <a:gd name="connsiteY69" fmla="*/ 137160 h 883920"/>
              <a:gd name="connsiteX70" fmla="*/ 360344 w 1846244"/>
              <a:gd name="connsiteY70" fmla="*/ 182880 h 883920"/>
              <a:gd name="connsiteX71" fmla="*/ 383204 w 1846244"/>
              <a:gd name="connsiteY71" fmla="*/ 198120 h 883920"/>
              <a:gd name="connsiteX72" fmla="*/ 428924 w 1846244"/>
              <a:gd name="connsiteY72" fmla="*/ 213360 h 883920"/>
              <a:gd name="connsiteX73" fmla="*/ 436544 w 1846244"/>
              <a:gd name="connsiteY73" fmla="*/ 236220 h 883920"/>
              <a:gd name="connsiteX74" fmla="*/ 397968 w 1846244"/>
              <a:gd name="connsiteY74" fmla="*/ 269082 h 883920"/>
              <a:gd name="connsiteX75" fmla="*/ 375584 w 1846244"/>
              <a:gd name="connsiteY75" fmla="*/ 335280 h 883920"/>
              <a:gd name="connsiteX76" fmla="*/ 352724 w 1846244"/>
              <a:gd name="connsiteY76" fmla="*/ 342900 h 883920"/>
              <a:gd name="connsiteX77" fmla="*/ 322244 w 1846244"/>
              <a:gd name="connsiteY77" fmla="*/ 358140 h 883920"/>
              <a:gd name="connsiteX78" fmla="*/ 276524 w 1846244"/>
              <a:gd name="connsiteY78" fmla="*/ 381000 h 883920"/>
              <a:gd name="connsiteX79" fmla="*/ 253664 w 1846244"/>
              <a:gd name="connsiteY79" fmla="*/ 403860 h 883920"/>
              <a:gd name="connsiteX80" fmla="*/ 238424 w 1846244"/>
              <a:gd name="connsiteY80" fmla="*/ 426720 h 883920"/>
              <a:gd name="connsiteX81" fmla="*/ 207944 w 1846244"/>
              <a:gd name="connsiteY81" fmla="*/ 441960 h 883920"/>
              <a:gd name="connsiteX82" fmla="*/ 185084 w 1846244"/>
              <a:gd name="connsiteY82" fmla="*/ 457200 h 883920"/>
              <a:gd name="connsiteX83" fmla="*/ 177464 w 1846244"/>
              <a:gd name="connsiteY83" fmla="*/ 487680 h 883920"/>
              <a:gd name="connsiteX84" fmla="*/ 169844 w 1846244"/>
              <a:gd name="connsiteY84" fmla="*/ 525780 h 883920"/>
              <a:gd name="connsiteX85" fmla="*/ 116504 w 1846244"/>
              <a:gd name="connsiteY85" fmla="*/ 586740 h 883920"/>
              <a:gd name="connsiteX86" fmla="*/ 78404 w 1846244"/>
              <a:gd name="connsiteY86" fmla="*/ 632460 h 883920"/>
              <a:gd name="connsiteX87" fmla="*/ 55544 w 1846244"/>
              <a:gd name="connsiteY87" fmla="*/ 647700 h 883920"/>
              <a:gd name="connsiteX88" fmla="*/ 9824 w 1846244"/>
              <a:gd name="connsiteY88" fmla="*/ 693420 h 883920"/>
              <a:gd name="connsiteX89" fmla="*/ 9824 w 1846244"/>
              <a:gd name="connsiteY89" fmla="*/ 716280 h 883920"/>
              <a:gd name="connsiteX0" fmla="*/ 9824 w 1846244"/>
              <a:gd name="connsiteY0" fmla="*/ 761273 h 928913"/>
              <a:gd name="connsiteX1" fmla="*/ 55544 w 1846244"/>
              <a:gd name="connsiteY1" fmla="*/ 723173 h 928913"/>
              <a:gd name="connsiteX2" fmla="*/ 78404 w 1846244"/>
              <a:gd name="connsiteY2" fmla="*/ 715553 h 928913"/>
              <a:gd name="connsiteX3" fmla="*/ 154604 w 1846244"/>
              <a:gd name="connsiteY3" fmla="*/ 692693 h 928913"/>
              <a:gd name="connsiteX4" fmla="*/ 276524 w 1846244"/>
              <a:gd name="connsiteY4" fmla="*/ 700313 h 928913"/>
              <a:gd name="connsiteX5" fmla="*/ 299384 w 1846244"/>
              <a:gd name="connsiteY5" fmla="*/ 715553 h 928913"/>
              <a:gd name="connsiteX6" fmla="*/ 329864 w 1846244"/>
              <a:gd name="connsiteY6" fmla="*/ 738413 h 928913"/>
              <a:gd name="connsiteX7" fmla="*/ 406064 w 1846244"/>
              <a:gd name="connsiteY7" fmla="*/ 776513 h 928913"/>
              <a:gd name="connsiteX8" fmla="*/ 459404 w 1846244"/>
              <a:gd name="connsiteY8" fmla="*/ 837473 h 928913"/>
              <a:gd name="connsiteX9" fmla="*/ 474644 w 1846244"/>
              <a:gd name="connsiteY9" fmla="*/ 860333 h 928913"/>
              <a:gd name="connsiteX10" fmla="*/ 527984 w 1846244"/>
              <a:gd name="connsiteY10" fmla="*/ 906053 h 928913"/>
              <a:gd name="connsiteX11" fmla="*/ 703244 w 1846244"/>
              <a:gd name="connsiteY11" fmla="*/ 898433 h 928913"/>
              <a:gd name="connsiteX12" fmla="*/ 726104 w 1846244"/>
              <a:gd name="connsiteY12" fmla="*/ 890813 h 928913"/>
              <a:gd name="connsiteX13" fmla="*/ 771824 w 1846244"/>
              <a:gd name="connsiteY13" fmla="*/ 860333 h 928913"/>
              <a:gd name="connsiteX14" fmla="*/ 817544 w 1846244"/>
              <a:gd name="connsiteY14" fmla="*/ 837473 h 928913"/>
              <a:gd name="connsiteX15" fmla="*/ 931844 w 1846244"/>
              <a:gd name="connsiteY15" fmla="*/ 829853 h 928913"/>
              <a:gd name="connsiteX16" fmla="*/ 992804 w 1846244"/>
              <a:gd name="connsiteY16" fmla="*/ 822233 h 928913"/>
              <a:gd name="connsiteX17" fmla="*/ 1015664 w 1846244"/>
              <a:gd name="connsiteY17" fmla="*/ 814613 h 928913"/>
              <a:gd name="connsiteX18" fmla="*/ 1061384 w 1846244"/>
              <a:gd name="connsiteY18" fmla="*/ 768893 h 928913"/>
              <a:gd name="connsiteX19" fmla="*/ 1091864 w 1846244"/>
              <a:gd name="connsiteY19" fmla="*/ 784133 h 928913"/>
              <a:gd name="connsiteX20" fmla="*/ 1114724 w 1846244"/>
              <a:gd name="connsiteY20" fmla="*/ 799373 h 928913"/>
              <a:gd name="connsiteX21" fmla="*/ 1221404 w 1846244"/>
              <a:gd name="connsiteY21" fmla="*/ 806993 h 928913"/>
              <a:gd name="connsiteX22" fmla="*/ 1289984 w 1846244"/>
              <a:gd name="connsiteY22" fmla="*/ 799373 h 928913"/>
              <a:gd name="connsiteX23" fmla="*/ 1312844 w 1846244"/>
              <a:gd name="connsiteY23" fmla="*/ 791753 h 928913"/>
              <a:gd name="connsiteX24" fmla="*/ 1335704 w 1846244"/>
              <a:gd name="connsiteY24" fmla="*/ 768893 h 928913"/>
              <a:gd name="connsiteX25" fmla="*/ 1366184 w 1846244"/>
              <a:gd name="connsiteY25" fmla="*/ 776513 h 928913"/>
              <a:gd name="connsiteX26" fmla="*/ 1381424 w 1846244"/>
              <a:gd name="connsiteY26" fmla="*/ 822233 h 928913"/>
              <a:gd name="connsiteX27" fmla="*/ 1396664 w 1846244"/>
              <a:gd name="connsiteY27" fmla="*/ 845093 h 928913"/>
              <a:gd name="connsiteX28" fmla="*/ 1488104 w 1846244"/>
              <a:gd name="connsiteY28" fmla="*/ 852713 h 928913"/>
              <a:gd name="connsiteX29" fmla="*/ 1541444 w 1846244"/>
              <a:gd name="connsiteY29" fmla="*/ 867953 h 928913"/>
              <a:gd name="connsiteX30" fmla="*/ 1564304 w 1846244"/>
              <a:gd name="connsiteY30" fmla="*/ 883193 h 928913"/>
              <a:gd name="connsiteX31" fmla="*/ 1579544 w 1846244"/>
              <a:gd name="connsiteY31" fmla="*/ 906053 h 928913"/>
              <a:gd name="connsiteX32" fmla="*/ 1625264 w 1846244"/>
              <a:gd name="connsiteY32" fmla="*/ 928913 h 928913"/>
              <a:gd name="connsiteX33" fmla="*/ 1648124 w 1846244"/>
              <a:gd name="connsiteY33" fmla="*/ 921293 h 928913"/>
              <a:gd name="connsiteX34" fmla="*/ 1670984 w 1846244"/>
              <a:gd name="connsiteY34" fmla="*/ 867953 h 928913"/>
              <a:gd name="connsiteX35" fmla="*/ 1678604 w 1846244"/>
              <a:gd name="connsiteY35" fmla="*/ 845093 h 928913"/>
              <a:gd name="connsiteX36" fmla="*/ 1693844 w 1846244"/>
              <a:gd name="connsiteY36" fmla="*/ 806993 h 928913"/>
              <a:gd name="connsiteX37" fmla="*/ 1724324 w 1846244"/>
              <a:gd name="connsiteY37" fmla="*/ 799373 h 928913"/>
              <a:gd name="connsiteX38" fmla="*/ 1747184 w 1846244"/>
              <a:gd name="connsiteY38" fmla="*/ 791753 h 928913"/>
              <a:gd name="connsiteX39" fmla="*/ 1770044 w 1846244"/>
              <a:gd name="connsiteY39" fmla="*/ 776513 h 928913"/>
              <a:gd name="connsiteX40" fmla="*/ 1838624 w 1846244"/>
              <a:gd name="connsiteY40" fmla="*/ 700313 h 928913"/>
              <a:gd name="connsiteX41" fmla="*/ 1846244 w 1846244"/>
              <a:gd name="connsiteY41" fmla="*/ 677453 h 928913"/>
              <a:gd name="connsiteX42" fmla="*/ 1838624 w 1846244"/>
              <a:gd name="connsiteY42" fmla="*/ 593633 h 928913"/>
              <a:gd name="connsiteX43" fmla="*/ 1823384 w 1846244"/>
              <a:gd name="connsiteY43" fmla="*/ 570773 h 928913"/>
              <a:gd name="connsiteX44" fmla="*/ 1800524 w 1846244"/>
              <a:gd name="connsiteY44" fmla="*/ 547913 h 928913"/>
              <a:gd name="connsiteX45" fmla="*/ 1770044 w 1846244"/>
              <a:gd name="connsiteY45" fmla="*/ 532673 h 928913"/>
              <a:gd name="connsiteX46" fmla="*/ 1709084 w 1846244"/>
              <a:gd name="connsiteY46" fmla="*/ 517433 h 928913"/>
              <a:gd name="connsiteX47" fmla="*/ 1625264 w 1846244"/>
              <a:gd name="connsiteY47" fmla="*/ 479333 h 928913"/>
              <a:gd name="connsiteX48" fmla="*/ 1541444 w 1846244"/>
              <a:gd name="connsiteY48" fmla="*/ 471713 h 928913"/>
              <a:gd name="connsiteX49" fmla="*/ 1549064 w 1846244"/>
              <a:gd name="connsiteY49" fmla="*/ 372653 h 928913"/>
              <a:gd name="connsiteX50" fmla="*/ 1571924 w 1846244"/>
              <a:gd name="connsiteY50" fmla="*/ 349793 h 928913"/>
              <a:gd name="connsiteX51" fmla="*/ 1610024 w 1846244"/>
              <a:gd name="connsiteY51" fmla="*/ 304073 h 928913"/>
              <a:gd name="connsiteX52" fmla="*/ 1610024 w 1846244"/>
              <a:gd name="connsiteY52" fmla="*/ 182153 h 928913"/>
              <a:gd name="connsiteX53" fmla="*/ 1579544 w 1846244"/>
              <a:gd name="connsiteY53" fmla="*/ 128813 h 928913"/>
              <a:gd name="connsiteX54" fmla="*/ 1495724 w 1846244"/>
              <a:gd name="connsiteY54" fmla="*/ 113573 h 928913"/>
              <a:gd name="connsiteX55" fmla="*/ 1465244 w 1846244"/>
              <a:gd name="connsiteY55" fmla="*/ 98333 h 928913"/>
              <a:gd name="connsiteX56" fmla="*/ 1411904 w 1846244"/>
              <a:gd name="connsiteY56" fmla="*/ 83093 h 928913"/>
              <a:gd name="connsiteX57" fmla="*/ 1389044 w 1846244"/>
              <a:gd name="connsiteY57" fmla="*/ 67853 h 928913"/>
              <a:gd name="connsiteX58" fmla="*/ 1335704 w 1846244"/>
              <a:gd name="connsiteY58" fmla="*/ 52613 h 928913"/>
              <a:gd name="connsiteX59" fmla="*/ 1251884 w 1846244"/>
              <a:gd name="connsiteY59" fmla="*/ 44993 h 928913"/>
              <a:gd name="connsiteX60" fmla="*/ 1124725 w 1846244"/>
              <a:gd name="connsiteY60" fmla="*/ 226 h 928913"/>
              <a:gd name="connsiteX61" fmla="*/ 1137584 w 1846244"/>
              <a:gd name="connsiteY61" fmla="*/ 60233 h 928913"/>
              <a:gd name="connsiteX62" fmla="*/ 1107104 w 1846244"/>
              <a:gd name="connsiteY62" fmla="*/ 67853 h 928913"/>
              <a:gd name="connsiteX63" fmla="*/ 1030904 w 1846244"/>
              <a:gd name="connsiteY63" fmla="*/ 83093 h 928913"/>
              <a:gd name="connsiteX64" fmla="*/ 748964 w 1846244"/>
              <a:gd name="connsiteY64" fmla="*/ 90713 h 928913"/>
              <a:gd name="connsiteX65" fmla="*/ 688004 w 1846244"/>
              <a:gd name="connsiteY65" fmla="*/ 136433 h 928913"/>
              <a:gd name="connsiteX66" fmla="*/ 642284 w 1846244"/>
              <a:gd name="connsiteY66" fmla="*/ 151673 h 928913"/>
              <a:gd name="connsiteX67" fmla="*/ 619424 w 1846244"/>
              <a:gd name="connsiteY67" fmla="*/ 159293 h 928913"/>
              <a:gd name="connsiteX68" fmla="*/ 465595 w 1846244"/>
              <a:gd name="connsiteY68" fmla="*/ 145006 h 928913"/>
              <a:gd name="connsiteX69" fmla="*/ 383204 w 1846244"/>
              <a:gd name="connsiteY69" fmla="*/ 182153 h 928913"/>
              <a:gd name="connsiteX70" fmla="*/ 360344 w 1846244"/>
              <a:gd name="connsiteY70" fmla="*/ 227873 h 928913"/>
              <a:gd name="connsiteX71" fmla="*/ 383204 w 1846244"/>
              <a:gd name="connsiteY71" fmla="*/ 243113 h 928913"/>
              <a:gd name="connsiteX72" fmla="*/ 428924 w 1846244"/>
              <a:gd name="connsiteY72" fmla="*/ 258353 h 928913"/>
              <a:gd name="connsiteX73" fmla="*/ 436544 w 1846244"/>
              <a:gd name="connsiteY73" fmla="*/ 281213 h 928913"/>
              <a:gd name="connsiteX74" fmla="*/ 397968 w 1846244"/>
              <a:gd name="connsiteY74" fmla="*/ 314075 h 928913"/>
              <a:gd name="connsiteX75" fmla="*/ 375584 w 1846244"/>
              <a:gd name="connsiteY75" fmla="*/ 380273 h 928913"/>
              <a:gd name="connsiteX76" fmla="*/ 352724 w 1846244"/>
              <a:gd name="connsiteY76" fmla="*/ 387893 h 928913"/>
              <a:gd name="connsiteX77" fmla="*/ 322244 w 1846244"/>
              <a:gd name="connsiteY77" fmla="*/ 403133 h 928913"/>
              <a:gd name="connsiteX78" fmla="*/ 276524 w 1846244"/>
              <a:gd name="connsiteY78" fmla="*/ 425993 h 928913"/>
              <a:gd name="connsiteX79" fmla="*/ 253664 w 1846244"/>
              <a:gd name="connsiteY79" fmla="*/ 448853 h 928913"/>
              <a:gd name="connsiteX80" fmla="*/ 238424 w 1846244"/>
              <a:gd name="connsiteY80" fmla="*/ 471713 h 928913"/>
              <a:gd name="connsiteX81" fmla="*/ 207944 w 1846244"/>
              <a:gd name="connsiteY81" fmla="*/ 486953 h 928913"/>
              <a:gd name="connsiteX82" fmla="*/ 185084 w 1846244"/>
              <a:gd name="connsiteY82" fmla="*/ 502193 h 928913"/>
              <a:gd name="connsiteX83" fmla="*/ 177464 w 1846244"/>
              <a:gd name="connsiteY83" fmla="*/ 532673 h 928913"/>
              <a:gd name="connsiteX84" fmla="*/ 169844 w 1846244"/>
              <a:gd name="connsiteY84" fmla="*/ 570773 h 928913"/>
              <a:gd name="connsiteX85" fmla="*/ 116504 w 1846244"/>
              <a:gd name="connsiteY85" fmla="*/ 631733 h 928913"/>
              <a:gd name="connsiteX86" fmla="*/ 78404 w 1846244"/>
              <a:gd name="connsiteY86" fmla="*/ 677453 h 928913"/>
              <a:gd name="connsiteX87" fmla="*/ 55544 w 1846244"/>
              <a:gd name="connsiteY87" fmla="*/ 692693 h 928913"/>
              <a:gd name="connsiteX88" fmla="*/ 9824 w 1846244"/>
              <a:gd name="connsiteY88" fmla="*/ 738413 h 928913"/>
              <a:gd name="connsiteX89" fmla="*/ 9824 w 1846244"/>
              <a:gd name="connsiteY89" fmla="*/ 761273 h 928913"/>
              <a:gd name="connsiteX0" fmla="*/ 9824 w 1846244"/>
              <a:gd name="connsiteY0" fmla="*/ 767248 h 934888"/>
              <a:gd name="connsiteX1" fmla="*/ 55544 w 1846244"/>
              <a:gd name="connsiteY1" fmla="*/ 729148 h 934888"/>
              <a:gd name="connsiteX2" fmla="*/ 78404 w 1846244"/>
              <a:gd name="connsiteY2" fmla="*/ 721528 h 934888"/>
              <a:gd name="connsiteX3" fmla="*/ 154604 w 1846244"/>
              <a:gd name="connsiteY3" fmla="*/ 698668 h 934888"/>
              <a:gd name="connsiteX4" fmla="*/ 276524 w 1846244"/>
              <a:gd name="connsiteY4" fmla="*/ 706288 h 934888"/>
              <a:gd name="connsiteX5" fmla="*/ 299384 w 1846244"/>
              <a:gd name="connsiteY5" fmla="*/ 721528 h 934888"/>
              <a:gd name="connsiteX6" fmla="*/ 329864 w 1846244"/>
              <a:gd name="connsiteY6" fmla="*/ 744388 h 934888"/>
              <a:gd name="connsiteX7" fmla="*/ 406064 w 1846244"/>
              <a:gd name="connsiteY7" fmla="*/ 782488 h 934888"/>
              <a:gd name="connsiteX8" fmla="*/ 459404 w 1846244"/>
              <a:gd name="connsiteY8" fmla="*/ 843448 h 934888"/>
              <a:gd name="connsiteX9" fmla="*/ 474644 w 1846244"/>
              <a:gd name="connsiteY9" fmla="*/ 866308 h 934888"/>
              <a:gd name="connsiteX10" fmla="*/ 527984 w 1846244"/>
              <a:gd name="connsiteY10" fmla="*/ 912028 h 934888"/>
              <a:gd name="connsiteX11" fmla="*/ 703244 w 1846244"/>
              <a:gd name="connsiteY11" fmla="*/ 904408 h 934888"/>
              <a:gd name="connsiteX12" fmla="*/ 726104 w 1846244"/>
              <a:gd name="connsiteY12" fmla="*/ 896788 h 934888"/>
              <a:gd name="connsiteX13" fmla="*/ 771824 w 1846244"/>
              <a:gd name="connsiteY13" fmla="*/ 866308 h 934888"/>
              <a:gd name="connsiteX14" fmla="*/ 817544 w 1846244"/>
              <a:gd name="connsiteY14" fmla="*/ 843448 h 934888"/>
              <a:gd name="connsiteX15" fmla="*/ 931844 w 1846244"/>
              <a:gd name="connsiteY15" fmla="*/ 835828 h 934888"/>
              <a:gd name="connsiteX16" fmla="*/ 992804 w 1846244"/>
              <a:gd name="connsiteY16" fmla="*/ 828208 h 934888"/>
              <a:gd name="connsiteX17" fmla="*/ 1015664 w 1846244"/>
              <a:gd name="connsiteY17" fmla="*/ 820588 h 934888"/>
              <a:gd name="connsiteX18" fmla="*/ 1061384 w 1846244"/>
              <a:gd name="connsiteY18" fmla="*/ 774868 h 934888"/>
              <a:gd name="connsiteX19" fmla="*/ 1091864 w 1846244"/>
              <a:gd name="connsiteY19" fmla="*/ 790108 h 934888"/>
              <a:gd name="connsiteX20" fmla="*/ 1114724 w 1846244"/>
              <a:gd name="connsiteY20" fmla="*/ 805348 h 934888"/>
              <a:gd name="connsiteX21" fmla="*/ 1221404 w 1846244"/>
              <a:gd name="connsiteY21" fmla="*/ 812968 h 934888"/>
              <a:gd name="connsiteX22" fmla="*/ 1289984 w 1846244"/>
              <a:gd name="connsiteY22" fmla="*/ 805348 h 934888"/>
              <a:gd name="connsiteX23" fmla="*/ 1312844 w 1846244"/>
              <a:gd name="connsiteY23" fmla="*/ 797728 h 934888"/>
              <a:gd name="connsiteX24" fmla="*/ 1335704 w 1846244"/>
              <a:gd name="connsiteY24" fmla="*/ 774868 h 934888"/>
              <a:gd name="connsiteX25" fmla="*/ 1366184 w 1846244"/>
              <a:gd name="connsiteY25" fmla="*/ 782488 h 934888"/>
              <a:gd name="connsiteX26" fmla="*/ 1381424 w 1846244"/>
              <a:gd name="connsiteY26" fmla="*/ 828208 h 934888"/>
              <a:gd name="connsiteX27" fmla="*/ 1396664 w 1846244"/>
              <a:gd name="connsiteY27" fmla="*/ 851068 h 934888"/>
              <a:gd name="connsiteX28" fmla="*/ 1488104 w 1846244"/>
              <a:gd name="connsiteY28" fmla="*/ 858688 h 934888"/>
              <a:gd name="connsiteX29" fmla="*/ 1541444 w 1846244"/>
              <a:gd name="connsiteY29" fmla="*/ 873928 h 934888"/>
              <a:gd name="connsiteX30" fmla="*/ 1564304 w 1846244"/>
              <a:gd name="connsiteY30" fmla="*/ 889168 h 934888"/>
              <a:gd name="connsiteX31" fmla="*/ 1579544 w 1846244"/>
              <a:gd name="connsiteY31" fmla="*/ 912028 h 934888"/>
              <a:gd name="connsiteX32" fmla="*/ 1625264 w 1846244"/>
              <a:gd name="connsiteY32" fmla="*/ 934888 h 934888"/>
              <a:gd name="connsiteX33" fmla="*/ 1648124 w 1846244"/>
              <a:gd name="connsiteY33" fmla="*/ 927268 h 934888"/>
              <a:gd name="connsiteX34" fmla="*/ 1670984 w 1846244"/>
              <a:gd name="connsiteY34" fmla="*/ 873928 h 934888"/>
              <a:gd name="connsiteX35" fmla="*/ 1678604 w 1846244"/>
              <a:gd name="connsiteY35" fmla="*/ 851068 h 934888"/>
              <a:gd name="connsiteX36" fmla="*/ 1693844 w 1846244"/>
              <a:gd name="connsiteY36" fmla="*/ 812968 h 934888"/>
              <a:gd name="connsiteX37" fmla="*/ 1724324 w 1846244"/>
              <a:gd name="connsiteY37" fmla="*/ 805348 h 934888"/>
              <a:gd name="connsiteX38" fmla="*/ 1747184 w 1846244"/>
              <a:gd name="connsiteY38" fmla="*/ 797728 h 934888"/>
              <a:gd name="connsiteX39" fmla="*/ 1770044 w 1846244"/>
              <a:gd name="connsiteY39" fmla="*/ 782488 h 934888"/>
              <a:gd name="connsiteX40" fmla="*/ 1838624 w 1846244"/>
              <a:gd name="connsiteY40" fmla="*/ 706288 h 934888"/>
              <a:gd name="connsiteX41" fmla="*/ 1846244 w 1846244"/>
              <a:gd name="connsiteY41" fmla="*/ 683428 h 934888"/>
              <a:gd name="connsiteX42" fmla="*/ 1838624 w 1846244"/>
              <a:gd name="connsiteY42" fmla="*/ 599608 h 934888"/>
              <a:gd name="connsiteX43" fmla="*/ 1823384 w 1846244"/>
              <a:gd name="connsiteY43" fmla="*/ 576748 h 934888"/>
              <a:gd name="connsiteX44" fmla="*/ 1800524 w 1846244"/>
              <a:gd name="connsiteY44" fmla="*/ 553888 h 934888"/>
              <a:gd name="connsiteX45" fmla="*/ 1770044 w 1846244"/>
              <a:gd name="connsiteY45" fmla="*/ 538648 h 934888"/>
              <a:gd name="connsiteX46" fmla="*/ 1709084 w 1846244"/>
              <a:gd name="connsiteY46" fmla="*/ 523408 h 934888"/>
              <a:gd name="connsiteX47" fmla="*/ 1625264 w 1846244"/>
              <a:gd name="connsiteY47" fmla="*/ 485308 h 934888"/>
              <a:gd name="connsiteX48" fmla="*/ 1541444 w 1846244"/>
              <a:gd name="connsiteY48" fmla="*/ 477688 h 934888"/>
              <a:gd name="connsiteX49" fmla="*/ 1549064 w 1846244"/>
              <a:gd name="connsiteY49" fmla="*/ 378628 h 934888"/>
              <a:gd name="connsiteX50" fmla="*/ 1571924 w 1846244"/>
              <a:gd name="connsiteY50" fmla="*/ 355768 h 934888"/>
              <a:gd name="connsiteX51" fmla="*/ 1610024 w 1846244"/>
              <a:gd name="connsiteY51" fmla="*/ 310048 h 934888"/>
              <a:gd name="connsiteX52" fmla="*/ 1610024 w 1846244"/>
              <a:gd name="connsiteY52" fmla="*/ 188128 h 934888"/>
              <a:gd name="connsiteX53" fmla="*/ 1579544 w 1846244"/>
              <a:gd name="connsiteY53" fmla="*/ 134788 h 934888"/>
              <a:gd name="connsiteX54" fmla="*/ 1495724 w 1846244"/>
              <a:gd name="connsiteY54" fmla="*/ 119548 h 934888"/>
              <a:gd name="connsiteX55" fmla="*/ 1465244 w 1846244"/>
              <a:gd name="connsiteY55" fmla="*/ 104308 h 934888"/>
              <a:gd name="connsiteX56" fmla="*/ 1411904 w 1846244"/>
              <a:gd name="connsiteY56" fmla="*/ 89068 h 934888"/>
              <a:gd name="connsiteX57" fmla="*/ 1389044 w 1846244"/>
              <a:gd name="connsiteY57" fmla="*/ 73828 h 934888"/>
              <a:gd name="connsiteX58" fmla="*/ 1335704 w 1846244"/>
              <a:gd name="connsiteY58" fmla="*/ 58588 h 934888"/>
              <a:gd name="connsiteX59" fmla="*/ 1251884 w 1846244"/>
              <a:gd name="connsiteY59" fmla="*/ 50968 h 934888"/>
              <a:gd name="connsiteX60" fmla="*/ 1124725 w 1846244"/>
              <a:gd name="connsiteY60" fmla="*/ 6201 h 934888"/>
              <a:gd name="connsiteX61" fmla="*/ 1137584 w 1846244"/>
              <a:gd name="connsiteY61" fmla="*/ 66208 h 934888"/>
              <a:gd name="connsiteX62" fmla="*/ 1107104 w 1846244"/>
              <a:gd name="connsiteY62" fmla="*/ 73828 h 934888"/>
              <a:gd name="connsiteX63" fmla="*/ 1030904 w 1846244"/>
              <a:gd name="connsiteY63" fmla="*/ 89068 h 934888"/>
              <a:gd name="connsiteX64" fmla="*/ 748964 w 1846244"/>
              <a:gd name="connsiteY64" fmla="*/ 96688 h 934888"/>
              <a:gd name="connsiteX65" fmla="*/ 688004 w 1846244"/>
              <a:gd name="connsiteY65" fmla="*/ 142408 h 934888"/>
              <a:gd name="connsiteX66" fmla="*/ 642284 w 1846244"/>
              <a:gd name="connsiteY66" fmla="*/ 157648 h 934888"/>
              <a:gd name="connsiteX67" fmla="*/ 619424 w 1846244"/>
              <a:gd name="connsiteY67" fmla="*/ 165268 h 934888"/>
              <a:gd name="connsiteX68" fmla="*/ 465595 w 1846244"/>
              <a:gd name="connsiteY68" fmla="*/ 150981 h 934888"/>
              <a:gd name="connsiteX69" fmla="*/ 383204 w 1846244"/>
              <a:gd name="connsiteY69" fmla="*/ 188128 h 934888"/>
              <a:gd name="connsiteX70" fmla="*/ 360344 w 1846244"/>
              <a:gd name="connsiteY70" fmla="*/ 233848 h 934888"/>
              <a:gd name="connsiteX71" fmla="*/ 383204 w 1846244"/>
              <a:gd name="connsiteY71" fmla="*/ 249088 h 934888"/>
              <a:gd name="connsiteX72" fmla="*/ 428924 w 1846244"/>
              <a:gd name="connsiteY72" fmla="*/ 264328 h 934888"/>
              <a:gd name="connsiteX73" fmla="*/ 436544 w 1846244"/>
              <a:gd name="connsiteY73" fmla="*/ 287188 h 934888"/>
              <a:gd name="connsiteX74" fmla="*/ 397968 w 1846244"/>
              <a:gd name="connsiteY74" fmla="*/ 320050 h 934888"/>
              <a:gd name="connsiteX75" fmla="*/ 375584 w 1846244"/>
              <a:gd name="connsiteY75" fmla="*/ 386248 h 934888"/>
              <a:gd name="connsiteX76" fmla="*/ 352724 w 1846244"/>
              <a:gd name="connsiteY76" fmla="*/ 393868 h 934888"/>
              <a:gd name="connsiteX77" fmla="*/ 322244 w 1846244"/>
              <a:gd name="connsiteY77" fmla="*/ 409108 h 934888"/>
              <a:gd name="connsiteX78" fmla="*/ 276524 w 1846244"/>
              <a:gd name="connsiteY78" fmla="*/ 431968 h 934888"/>
              <a:gd name="connsiteX79" fmla="*/ 253664 w 1846244"/>
              <a:gd name="connsiteY79" fmla="*/ 454828 h 934888"/>
              <a:gd name="connsiteX80" fmla="*/ 238424 w 1846244"/>
              <a:gd name="connsiteY80" fmla="*/ 477688 h 934888"/>
              <a:gd name="connsiteX81" fmla="*/ 207944 w 1846244"/>
              <a:gd name="connsiteY81" fmla="*/ 492928 h 934888"/>
              <a:gd name="connsiteX82" fmla="*/ 185084 w 1846244"/>
              <a:gd name="connsiteY82" fmla="*/ 508168 h 934888"/>
              <a:gd name="connsiteX83" fmla="*/ 177464 w 1846244"/>
              <a:gd name="connsiteY83" fmla="*/ 538648 h 934888"/>
              <a:gd name="connsiteX84" fmla="*/ 169844 w 1846244"/>
              <a:gd name="connsiteY84" fmla="*/ 576748 h 934888"/>
              <a:gd name="connsiteX85" fmla="*/ 116504 w 1846244"/>
              <a:gd name="connsiteY85" fmla="*/ 637708 h 934888"/>
              <a:gd name="connsiteX86" fmla="*/ 78404 w 1846244"/>
              <a:gd name="connsiteY86" fmla="*/ 683428 h 934888"/>
              <a:gd name="connsiteX87" fmla="*/ 55544 w 1846244"/>
              <a:gd name="connsiteY87" fmla="*/ 698668 h 934888"/>
              <a:gd name="connsiteX88" fmla="*/ 9824 w 1846244"/>
              <a:gd name="connsiteY88" fmla="*/ 744388 h 934888"/>
              <a:gd name="connsiteX89" fmla="*/ 9824 w 1846244"/>
              <a:gd name="connsiteY89" fmla="*/ 767248 h 934888"/>
              <a:gd name="connsiteX0" fmla="*/ 9824 w 1846244"/>
              <a:gd name="connsiteY0" fmla="*/ 762574 h 930214"/>
              <a:gd name="connsiteX1" fmla="*/ 55544 w 1846244"/>
              <a:gd name="connsiteY1" fmla="*/ 724474 h 930214"/>
              <a:gd name="connsiteX2" fmla="*/ 78404 w 1846244"/>
              <a:gd name="connsiteY2" fmla="*/ 716854 h 930214"/>
              <a:gd name="connsiteX3" fmla="*/ 154604 w 1846244"/>
              <a:gd name="connsiteY3" fmla="*/ 693994 h 930214"/>
              <a:gd name="connsiteX4" fmla="*/ 276524 w 1846244"/>
              <a:gd name="connsiteY4" fmla="*/ 701614 h 930214"/>
              <a:gd name="connsiteX5" fmla="*/ 299384 w 1846244"/>
              <a:gd name="connsiteY5" fmla="*/ 716854 h 930214"/>
              <a:gd name="connsiteX6" fmla="*/ 329864 w 1846244"/>
              <a:gd name="connsiteY6" fmla="*/ 739714 h 930214"/>
              <a:gd name="connsiteX7" fmla="*/ 406064 w 1846244"/>
              <a:gd name="connsiteY7" fmla="*/ 777814 h 930214"/>
              <a:gd name="connsiteX8" fmla="*/ 459404 w 1846244"/>
              <a:gd name="connsiteY8" fmla="*/ 838774 h 930214"/>
              <a:gd name="connsiteX9" fmla="*/ 474644 w 1846244"/>
              <a:gd name="connsiteY9" fmla="*/ 861634 h 930214"/>
              <a:gd name="connsiteX10" fmla="*/ 527984 w 1846244"/>
              <a:gd name="connsiteY10" fmla="*/ 907354 h 930214"/>
              <a:gd name="connsiteX11" fmla="*/ 703244 w 1846244"/>
              <a:gd name="connsiteY11" fmla="*/ 899734 h 930214"/>
              <a:gd name="connsiteX12" fmla="*/ 726104 w 1846244"/>
              <a:gd name="connsiteY12" fmla="*/ 892114 h 930214"/>
              <a:gd name="connsiteX13" fmla="*/ 771824 w 1846244"/>
              <a:gd name="connsiteY13" fmla="*/ 861634 h 930214"/>
              <a:gd name="connsiteX14" fmla="*/ 817544 w 1846244"/>
              <a:gd name="connsiteY14" fmla="*/ 838774 h 930214"/>
              <a:gd name="connsiteX15" fmla="*/ 931844 w 1846244"/>
              <a:gd name="connsiteY15" fmla="*/ 831154 h 930214"/>
              <a:gd name="connsiteX16" fmla="*/ 992804 w 1846244"/>
              <a:gd name="connsiteY16" fmla="*/ 823534 h 930214"/>
              <a:gd name="connsiteX17" fmla="*/ 1015664 w 1846244"/>
              <a:gd name="connsiteY17" fmla="*/ 815914 h 930214"/>
              <a:gd name="connsiteX18" fmla="*/ 1061384 w 1846244"/>
              <a:gd name="connsiteY18" fmla="*/ 770194 h 930214"/>
              <a:gd name="connsiteX19" fmla="*/ 1091864 w 1846244"/>
              <a:gd name="connsiteY19" fmla="*/ 785434 h 930214"/>
              <a:gd name="connsiteX20" fmla="*/ 1114724 w 1846244"/>
              <a:gd name="connsiteY20" fmla="*/ 800674 h 930214"/>
              <a:gd name="connsiteX21" fmla="*/ 1221404 w 1846244"/>
              <a:gd name="connsiteY21" fmla="*/ 808294 h 930214"/>
              <a:gd name="connsiteX22" fmla="*/ 1289984 w 1846244"/>
              <a:gd name="connsiteY22" fmla="*/ 800674 h 930214"/>
              <a:gd name="connsiteX23" fmla="*/ 1312844 w 1846244"/>
              <a:gd name="connsiteY23" fmla="*/ 793054 h 930214"/>
              <a:gd name="connsiteX24" fmla="*/ 1335704 w 1846244"/>
              <a:gd name="connsiteY24" fmla="*/ 770194 h 930214"/>
              <a:gd name="connsiteX25" fmla="*/ 1366184 w 1846244"/>
              <a:gd name="connsiteY25" fmla="*/ 777814 h 930214"/>
              <a:gd name="connsiteX26" fmla="*/ 1381424 w 1846244"/>
              <a:gd name="connsiteY26" fmla="*/ 823534 h 930214"/>
              <a:gd name="connsiteX27" fmla="*/ 1396664 w 1846244"/>
              <a:gd name="connsiteY27" fmla="*/ 846394 h 930214"/>
              <a:gd name="connsiteX28" fmla="*/ 1488104 w 1846244"/>
              <a:gd name="connsiteY28" fmla="*/ 854014 h 930214"/>
              <a:gd name="connsiteX29" fmla="*/ 1541444 w 1846244"/>
              <a:gd name="connsiteY29" fmla="*/ 869254 h 930214"/>
              <a:gd name="connsiteX30" fmla="*/ 1564304 w 1846244"/>
              <a:gd name="connsiteY30" fmla="*/ 884494 h 930214"/>
              <a:gd name="connsiteX31" fmla="*/ 1579544 w 1846244"/>
              <a:gd name="connsiteY31" fmla="*/ 907354 h 930214"/>
              <a:gd name="connsiteX32" fmla="*/ 1625264 w 1846244"/>
              <a:gd name="connsiteY32" fmla="*/ 930214 h 930214"/>
              <a:gd name="connsiteX33" fmla="*/ 1648124 w 1846244"/>
              <a:gd name="connsiteY33" fmla="*/ 922594 h 930214"/>
              <a:gd name="connsiteX34" fmla="*/ 1670984 w 1846244"/>
              <a:gd name="connsiteY34" fmla="*/ 869254 h 930214"/>
              <a:gd name="connsiteX35" fmla="*/ 1678604 w 1846244"/>
              <a:gd name="connsiteY35" fmla="*/ 846394 h 930214"/>
              <a:gd name="connsiteX36" fmla="*/ 1693844 w 1846244"/>
              <a:gd name="connsiteY36" fmla="*/ 808294 h 930214"/>
              <a:gd name="connsiteX37" fmla="*/ 1724324 w 1846244"/>
              <a:gd name="connsiteY37" fmla="*/ 800674 h 930214"/>
              <a:gd name="connsiteX38" fmla="*/ 1747184 w 1846244"/>
              <a:gd name="connsiteY38" fmla="*/ 793054 h 930214"/>
              <a:gd name="connsiteX39" fmla="*/ 1770044 w 1846244"/>
              <a:gd name="connsiteY39" fmla="*/ 777814 h 930214"/>
              <a:gd name="connsiteX40" fmla="*/ 1838624 w 1846244"/>
              <a:gd name="connsiteY40" fmla="*/ 701614 h 930214"/>
              <a:gd name="connsiteX41" fmla="*/ 1846244 w 1846244"/>
              <a:gd name="connsiteY41" fmla="*/ 678754 h 930214"/>
              <a:gd name="connsiteX42" fmla="*/ 1838624 w 1846244"/>
              <a:gd name="connsiteY42" fmla="*/ 594934 h 930214"/>
              <a:gd name="connsiteX43" fmla="*/ 1823384 w 1846244"/>
              <a:gd name="connsiteY43" fmla="*/ 572074 h 930214"/>
              <a:gd name="connsiteX44" fmla="*/ 1800524 w 1846244"/>
              <a:gd name="connsiteY44" fmla="*/ 549214 h 930214"/>
              <a:gd name="connsiteX45" fmla="*/ 1770044 w 1846244"/>
              <a:gd name="connsiteY45" fmla="*/ 533974 h 930214"/>
              <a:gd name="connsiteX46" fmla="*/ 1709084 w 1846244"/>
              <a:gd name="connsiteY46" fmla="*/ 518734 h 930214"/>
              <a:gd name="connsiteX47" fmla="*/ 1625264 w 1846244"/>
              <a:gd name="connsiteY47" fmla="*/ 480634 h 930214"/>
              <a:gd name="connsiteX48" fmla="*/ 1541444 w 1846244"/>
              <a:gd name="connsiteY48" fmla="*/ 473014 h 930214"/>
              <a:gd name="connsiteX49" fmla="*/ 1549064 w 1846244"/>
              <a:gd name="connsiteY49" fmla="*/ 373954 h 930214"/>
              <a:gd name="connsiteX50" fmla="*/ 1571924 w 1846244"/>
              <a:gd name="connsiteY50" fmla="*/ 351094 h 930214"/>
              <a:gd name="connsiteX51" fmla="*/ 1610024 w 1846244"/>
              <a:gd name="connsiteY51" fmla="*/ 305374 h 930214"/>
              <a:gd name="connsiteX52" fmla="*/ 1610024 w 1846244"/>
              <a:gd name="connsiteY52" fmla="*/ 183454 h 930214"/>
              <a:gd name="connsiteX53" fmla="*/ 1579544 w 1846244"/>
              <a:gd name="connsiteY53" fmla="*/ 130114 h 930214"/>
              <a:gd name="connsiteX54" fmla="*/ 1495724 w 1846244"/>
              <a:gd name="connsiteY54" fmla="*/ 114874 h 930214"/>
              <a:gd name="connsiteX55" fmla="*/ 1465244 w 1846244"/>
              <a:gd name="connsiteY55" fmla="*/ 99634 h 930214"/>
              <a:gd name="connsiteX56" fmla="*/ 1411904 w 1846244"/>
              <a:gd name="connsiteY56" fmla="*/ 84394 h 930214"/>
              <a:gd name="connsiteX57" fmla="*/ 1389044 w 1846244"/>
              <a:gd name="connsiteY57" fmla="*/ 69154 h 930214"/>
              <a:gd name="connsiteX58" fmla="*/ 1335704 w 1846244"/>
              <a:gd name="connsiteY58" fmla="*/ 53914 h 930214"/>
              <a:gd name="connsiteX59" fmla="*/ 1268553 w 1846244"/>
              <a:gd name="connsiteY59" fmla="*/ 15338 h 930214"/>
              <a:gd name="connsiteX60" fmla="*/ 1124725 w 1846244"/>
              <a:gd name="connsiteY60" fmla="*/ 1527 h 930214"/>
              <a:gd name="connsiteX61" fmla="*/ 1137584 w 1846244"/>
              <a:gd name="connsiteY61" fmla="*/ 61534 h 930214"/>
              <a:gd name="connsiteX62" fmla="*/ 1107104 w 1846244"/>
              <a:gd name="connsiteY62" fmla="*/ 69154 h 930214"/>
              <a:gd name="connsiteX63" fmla="*/ 1030904 w 1846244"/>
              <a:gd name="connsiteY63" fmla="*/ 84394 h 930214"/>
              <a:gd name="connsiteX64" fmla="*/ 748964 w 1846244"/>
              <a:gd name="connsiteY64" fmla="*/ 92014 h 930214"/>
              <a:gd name="connsiteX65" fmla="*/ 688004 w 1846244"/>
              <a:gd name="connsiteY65" fmla="*/ 137734 h 930214"/>
              <a:gd name="connsiteX66" fmla="*/ 642284 w 1846244"/>
              <a:gd name="connsiteY66" fmla="*/ 152974 h 930214"/>
              <a:gd name="connsiteX67" fmla="*/ 619424 w 1846244"/>
              <a:gd name="connsiteY67" fmla="*/ 160594 h 930214"/>
              <a:gd name="connsiteX68" fmla="*/ 465595 w 1846244"/>
              <a:gd name="connsiteY68" fmla="*/ 146307 h 930214"/>
              <a:gd name="connsiteX69" fmla="*/ 383204 w 1846244"/>
              <a:gd name="connsiteY69" fmla="*/ 183454 h 930214"/>
              <a:gd name="connsiteX70" fmla="*/ 360344 w 1846244"/>
              <a:gd name="connsiteY70" fmla="*/ 229174 h 930214"/>
              <a:gd name="connsiteX71" fmla="*/ 383204 w 1846244"/>
              <a:gd name="connsiteY71" fmla="*/ 244414 h 930214"/>
              <a:gd name="connsiteX72" fmla="*/ 428924 w 1846244"/>
              <a:gd name="connsiteY72" fmla="*/ 259654 h 930214"/>
              <a:gd name="connsiteX73" fmla="*/ 436544 w 1846244"/>
              <a:gd name="connsiteY73" fmla="*/ 282514 h 930214"/>
              <a:gd name="connsiteX74" fmla="*/ 397968 w 1846244"/>
              <a:gd name="connsiteY74" fmla="*/ 315376 h 930214"/>
              <a:gd name="connsiteX75" fmla="*/ 375584 w 1846244"/>
              <a:gd name="connsiteY75" fmla="*/ 381574 h 930214"/>
              <a:gd name="connsiteX76" fmla="*/ 352724 w 1846244"/>
              <a:gd name="connsiteY76" fmla="*/ 389194 h 930214"/>
              <a:gd name="connsiteX77" fmla="*/ 322244 w 1846244"/>
              <a:gd name="connsiteY77" fmla="*/ 404434 h 930214"/>
              <a:gd name="connsiteX78" fmla="*/ 276524 w 1846244"/>
              <a:gd name="connsiteY78" fmla="*/ 427294 h 930214"/>
              <a:gd name="connsiteX79" fmla="*/ 253664 w 1846244"/>
              <a:gd name="connsiteY79" fmla="*/ 450154 h 930214"/>
              <a:gd name="connsiteX80" fmla="*/ 238424 w 1846244"/>
              <a:gd name="connsiteY80" fmla="*/ 473014 h 930214"/>
              <a:gd name="connsiteX81" fmla="*/ 207944 w 1846244"/>
              <a:gd name="connsiteY81" fmla="*/ 488254 h 930214"/>
              <a:gd name="connsiteX82" fmla="*/ 185084 w 1846244"/>
              <a:gd name="connsiteY82" fmla="*/ 503494 h 930214"/>
              <a:gd name="connsiteX83" fmla="*/ 177464 w 1846244"/>
              <a:gd name="connsiteY83" fmla="*/ 533974 h 930214"/>
              <a:gd name="connsiteX84" fmla="*/ 169844 w 1846244"/>
              <a:gd name="connsiteY84" fmla="*/ 572074 h 930214"/>
              <a:gd name="connsiteX85" fmla="*/ 116504 w 1846244"/>
              <a:gd name="connsiteY85" fmla="*/ 633034 h 930214"/>
              <a:gd name="connsiteX86" fmla="*/ 78404 w 1846244"/>
              <a:gd name="connsiteY86" fmla="*/ 678754 h 930214"/>
              <a:gd name="connsiteX87" fmla="*/ 55544 w 1846244"/>
              <a:gd name="connsiteY87" fmla="*/ 693994 h 930214"/>
              <a:gd name="connsiteX88" fmla="*/ 9824 w 1846244"/>
              <a:gd name="connsiteY88" fmla="*/ 739714 h 930214"/>
              <a:gd name="connsiteX89" fmla="*/ 9824 w 1846244"/>
              <a:gd name="connsiteY89" fmla="*/ 762574 h 930214"/>
              <a:gd name="connsiteX0" fmla="*/ 9824 w 1846244"/>
              <a:gd name="connsiteY0" fmla="*/ 771270 h 938910"/>
              <a:gd name="connsiteX1" fmla="*/ 55544 w 1846244"/>
              <a:gd name="connsiteY1" fmla="*/ 733170 h 938910"/>
              <a:gd name="connsiteX2" fmla="*/ 78404 w 1846244"/>
              <a:gd name="connsiteY2" fmla="*/ 725550 h 938910"/>
              <a:gd name="connsiteX3" fmla="*/ 154604 w 1846244"/>
              <a:gd name="connsiteY3" fmla="*/ 702690 h 938910"/>
              <a:gd name="connsiteX4" fmla="*/ 276524 w 1846244"/>
              <a:gd name="connsiteY4" fmla="*/ 710310 h 938910"/>
              <a:gd name="connsiteX5" fmla="*/ 299384 w 1846244"/>
              <a:gd name="connsiteY5" fmla="*/ 725550 h 938910"/>
              <a:gd name="connsiteX6" fmla="*/ 329864 w 1846244"/>
              <a:gd name="connsiteY6" fmla="*/ 748410 h 938910"/>
              <a:gd name="connsiteX7" fmla="*/ 406064 w 1846244"/>
              <a:gd name="connsiteY7" fmla="*/ 786510 h 938910"/>
              <a:gd name="connsiteX8" fmla="*/ 459404 w 1846244"/>
              <a:gd name="connsiteY8" fmla="*/ 847470 h 938910"/>
              <a:gd name="connsiteX9" fmla="*/ 474644 w 1846244"/>
              <a:gd name="connsiteY9" fmla="*/ 870330 h 938910"/>
              <a:gd name="connsiteX10" fmla="*/ 527984 w 1846244"/>
              <a:gd name="connsiteY10" fmla="*/ 916050 h 938910"/>
              <a:gd name="connsiteX11" fmla="*/ 703244 w 1846244"/>
              <a:gd name="connsiteY11" fmla="*/ 908430 h 938910"/>
              <a:gd name="connsiteX12" fmla="*/ 726104 w 1846244"/>
              <a:gd name="connsiteY12" fmla="*/ 900810 h 938910"/>
              <a:gd name="connsiteX13" fmla="*/ 771824 w 1846244"/>
              <a:gd name="connsiteY13" fmla="*/ 870330 h 938910"/>
              <a:gd name="connsiteX14" fmla="*/ 817544 w 1846244"/>
              <a:gd name="connsiteY14" fmla="*/ 847470 h 938910"/>
              <a:gd name="connsiteX15" fmla="*/ 931844 w 1846244"/>
              <a:gd name="connsiteY15" fmla="*/ 839850 h 938910"/>
              <a:gd name="connsiteX16" fmla="*/ 992804 w 1846244"/>
              <a:gd name="connsiteY16" fmla="*/ 832230 h 938910"/>
              <a:gd name="connsiteX17" fmla="*/ 1015664 w 1846244"/>
              <a:gd name="connsiteY17" fmla="*/ 824610 h 938910"/>
              <a:gd name="connsiteX18" fmla="*/ 1061384 w 1846244"/>
              <a:gd name="connsiteY18" fmla="*/ 778890 h 938910"/>
              <a:gd name="connsiteX19" fmla="*/ 1091864 w 1846244"/>
              <a:gd name="connsiteY19" fmla="*/ 794130 h 938910"/>
              <a:gd name="connsiteX20" fmla="*/ 1114724 w 1846244"/>
              <a:gd name="connsiteY20" fmla="*/ 809370 h 938910"/>
              <a:gd name="connsiteX21" fmla="*/ 1221404 w 1846244"/>
              <a:gd name="connsiteY21" fmla="*/ 816990 h 938910"/>
              <a:gd name="connsiteX22" fmla="*/ 1289984 w 1846244"/>
              <a:gd name="connsiteY22" fmla="*/ 809370 h 938910"/>
              <a:gd name="connsiteX23" fmla="*/ 1312844 w 1846244"/>
              <a:gd name="connsiteY23" fmla="*/ 801750 h 938910"/>
              <a:gd name="connsiteX24" fmla="*/ 1335704 w 1846244"/>
              <a:gd name="connsiteY24" fmla="*/ 778890 h 938910"/>
              <a:gd name="connsiteX25" fmla="*/ 1366184 w 1846244"/>
              <a:gd name="connsiteY25" fmla="*/ 786510 h 938910"/>
              <a:gd name="connsiteX26" fmla="*/ 1381424 w 1846244"/>
              <a:gd name="connsiteY26" fmla="*/ 832230 h 938910"/>
              <a:gd name="connsiteX27" fmla="*/ 1396664 w 1846244"/>
              <a:gd name="connsiteY27" fmla="*/ 855090 h 938910"/>
              <a:gd name="connsiteX28" fmla="*/ 1488104 w 1846244"/>
              <a:gd name="connsiteY28" fmla="*/ 862710 h 938910"/>
              <a:gd name="connsiteX29" fmla="*/ 1541444 w 1846244"/>
              <a:gd name="connsiteY29" fmla="*/ 877950 h 938910"/>
              <a:gd name="connsiteX30" fmla="*/ 1564304 w 1846244"/>
              <a:gd name="connsiteY30" fmla="*/ 893190 h 938910"/>
              <a:gd name="connsiteX31" fmla="*/ 1579544 w 1846244"/>
              <a:gd name="connsiteY31" fmla="*/ 916050 h 938910"/>
              <a:gd name="connsiteX32" fmla="*/ 1625264 w 1846244"/>
              <a:gd name="connsiteY32" fmla="*/ 938910 h 938910"/>
              <a:gd name="connsiteX33" fmla="*/ 1648124 w 1846244"/>
              <a:gd name="connsiteY33" fmla="*/ 931290 h 938910"/>
              <a:gd name="connsiteX34" fmla="*/ 1670984 w 1846244"/>
              <a:gd name="connsiteY34" fmla="*/ 877950 h 938910"/>
              <a:gd name="connsiteX35" fmla="*/ 1678604 w 1846244"/>
              <a:gd name="connsiteY35" fmla="*/ 855090 h 938910"/>
              <a:gd name="connsiteX36" fmla="*/ 1693844 w 1846244"/>
              <a:gd name="connsiteY36" fmla="*/ 816990 h 938910"/>
              <a:gd name="connsiteX37" fmla="*/ 1724324 w 1846244"/>
              <a:gd name="connsiteY37" fmla="*/ 809370 h 938910"/>
              <a:gd name="connsiteX38" fmla="*/ 1747184 w 1846244"/>
              <a:gd name="connsiteY38" fmla="*/ 801750 h 938910"/>
              <a:gd name="connsiteX39" fmla="*/ 1770044 w 1846244"/>
              <a:gd name="connsiteY39" fmla="*/ 786510 h 938910"/>
              <a:gd name="connsiteX40" fmla="*/ 1838624 w 1846244"/>
              <a:gd name="connsiteY40" fmla="*/ 710310 h 938910"/>
              <a:gd name="connsiteX41" fmla="*/ 1846244 w 1846244"/>
              <a:gd name="connsiteY41" fmla="*/ 687450 h 938910"/>
              <a:gd name="connsiteX42" fmla="*/ 1838624 w 1846244"/>
              <a:gd name="connsiteY42" fmla="*/ 603630 h 938910"/>
              <a:gd name="connsiteX43" fmla="*/ 1823384 w 1846244"/>
              <a:gd name="connsiteY43" fmla="*/ 580770 h 938910"/>
              <a:gd name="connsiteX44" fmla="*/ 1800524 w 1846244"/>
              <a:gd name="connsiteY44" fmla="*/ 557910 h 938910"/>
              <a:gd name="connsiteX45" fmla="*/ 1770044 w 1846244"/>
              <a:gd name="connsiteY45" fmla="*/ 542670 h 938910"/>
              <a:gd name="connsiteX46" fmla="*/ 1709084 w 1846244"/>
              <a:gd name="connsiteY46" fmla="*/ 527430 h 938910"/>
              <a:gd name="connsiteX47" fmla="*/ 1625264 w 1846244"/>
              <a:gd name="connsiteY47" fmla="*/ 489330 h 938910"/>
              <a:gd name="connsiteX48" fmla="*/ 1541444 w 1846244"/>
              <a:gd name="connsiteY48" fmla="*/ 481710 h 938910"/>
              <a:gd name="connsiteX49" fmla="*/ 1549064 w 1846244"/>
              <a:gd name="connsiteY49" fmla="*/ 382650 h 938910"/>
              <a:gd name="connsiteX50" fmla="*/ 1571924 w 1846244"/>
              <a:gd name="connsiteY50" fmla="*/ 359790 h 938910"/>
              <a:gd name="connsiteX51" fmla="*/ 1610024 w 1846244"/>
              <a:gd name="connsiteY51" fmla="*/ 314070 h 938910"/>
              <a:gd name="connsiteX52" fmla="*/ 1610024 w 1846244"/>
              <a:gd name="connsiteY52" fmla="*/ 192150 h 938910"/>
              <a:gd name="connsiteX53" fmla="*/ 1579544 w 1846244"/>
              <a:gd name="connsiteY53" fmla="*/ 138810 h 938910"/>
              <a:gd name="connsiteX54" fmla="*/ 1495724 w 1846244"/>
              <a:gd name="connsiteY54" fmla="*/ 123570 h 938910"/>
              <a:gd name="connsiteX55" fmla="*/ 1465244 w 1846244"/>
              <a:gd name="connsiteY55" fmla="*/ 108330 h 938910"/>
              <a:gd name="connsiteX56" fmla="*/ 1411904 w 1846244"/>
              <a:gd name="connsiteY56" fmla="*/ 93090 h 938910"/>
              <a:gd name="connsiteX57" fmla="*/ 1389044 w 1846244"/>
              <a:gd name="connsiteY57" fmla="*/ 77850 h 938910"/>
              <a:gd name="connsiteX58" fmla="*/ 1335704 w 1846244"/>
              <a:gd name="connsiteY58" fmla="*/ 62610 h 938910"/>
              <a:gd name="connsiteX59" fmla="*/ 1268553 w 1846244"/>
              <a:gd name="connsiteY59" fmla="*/ 24034 h 938910"/>
              <a:gd name="connsiteX60" fmla="*/ 1124725 w 1846244"/>
              <a:gd name="connsiteY60" fmla="*/ 10223 h 938910"/>
              <a:gd name="connsiteX61" fmla="*/ 1137584 w 1846244"/>
              <a:gd name="connsiteY61" fmla="*/ 70230 h 938910"/>
              <a:gd name="connsiteX62" fmla="*/ 1107104 w 1846244"/>
              <a:gd name="connsiteY62" fmla="*/ 77850 h 938910"/>
              <a:gd name="connsiteX63" fmla="*/ 1030904 w 1846244"/>
              <a:gd name="connsiteY63" fmla="*/ 93090 h 938910"/>
              <a:gd name="connsiteX64" fmla="*/ 748964 w 1846244"/>
              <a:gd name="connsiteY64" fmla="*/ 100710 h 938910"/>
              <a:gd name="connsiteX65" fmla="*/ 688004 w 1846244"/>
              <a:gd name="connsiteY65" fmla="*/ 146430 h 938910"/>
              <a:gd name="connsiteX66" fmla="*/ 642284 w 1846244"/>
              <a:gd name="connsiteY66" fmla="*/ 161670 h 938910"/>
              <a:gd name="connsiteX67" fmla="*/ 619424 w 1846244"/>
              <a:gd name="connsiteY67" fmla="*/ 169290 h 938910"/>
              <a:gd name="connsiteX68" fmla="*/ 465595 w 1846244"/>
              <a:gd name="connsiteY68" fmla="*/ 155003 h 938910"/>
              <a:gd name="connsiteX69" fmla="*/ 383204 w 1846244"/>
              <a:gd name="connsiteY69" fmla="*/ 192150 h 938910"/>
              <a:gd name="connsiteX70" fmla="*/ 360344 w 1846244"/>
              <a:gd name="connsiteY70" fmla="*/ 237870 h 938910"/>
              <a:gd name="connsiteX71" fmla="*/ 383204 w 1846244"/>
              <a:gd name="connsiteY71" fmla="*/ 253110 h 938910"/>
              <a:gd name="connsiteX72" fmla="*/ 428924 w 1846244"/>
              <a:gd name="connsiteY72" fmla="*/ 268350 h 938910"/>
              <a:gd name="connsiteX73" fmla="*/ 436544 w 1846244"/>
              <a:gd name="connsiteY73" fmla="*/ 291210 h 938910"/>
              <a:gd name="connsiteX74" fmla="*/ 397968 w 1846244"/>
              <a:gd name="connsiteY74" fmla="*/ 324072 h 938910"/>
              <a:gd name="connsiteX75" fmla="*/ 375584 w 1846244"/>
              <a:gd name="connsiteY75" fmla="*/ 390270 h 938910"/>
              <a:gd name="connsiteX76" fmla="*/ 352724 w 1846244"/>
              <a:gd name="connsiteY76" fmla="*/ 397890 h 938910"/>
              <a:gd name="connsiteX77" fmla="*/ 322244 w 1846244"/>
              <a:gd name="connsiteY77" fmla="*/ 413130 h 938910"/>
              <a:gd name="connsiteX78" fmla="*/ 276524 w 1846244"/>
              <a:gd name="connsiteY78" fmla="*/ 435990 h 938910"/>
              <a:gd name="connsiteX79" fmla="*/ 253664 w 1846244"/>
              <a:gd name="connsiteY79" fmla="*/ 458850 h 938910"/>
              <a:gd name="connsiteX80" fmla="*/ 238424 w 1846244"/>
              <a:gd name="connsiteY80" fmla="*/ 481710 h 938910"/>
              <a:gd name="connsiteX81" fmla="*/ 207944 w 1846244"/>
              <a:gd name="connsiteY81" fmla="*/ 496950 h 938910"/>
              <a:gd name="connsiteX82" fmla="*/ 185084 w 1846244"/>
              <a:gd name="connsiteY82" fmla="*/ 512190 h 938910"/>
              <a:gd name="connsiteX83" fmla="*/ 177464 w 1846244"/>
              <a:gd name="connsiteY83" fmla="*/ 542670 h 938910"/>
              <a:gd name="connsiteX84" fmla="*/ 169844 w 1846244"/>
              <a:gd name="connsiteY84" fmla="*/ 580770 h 938910"/>
              <a:gd name="connsiteX85" fmla="*/ 116504 w 1846244"/>
              <a:gd name="connsiteY85" fmla="*/ 641730 h 938910"/>
              <a:gd name="connsiteX86" fmla="*/ 78404 w 1846244"/>
              <a:gd name="connsiteY86" fmla="*/ 687450 h 938910"/>
              <a:gd name="connsiteX87" fmla="*/ 55544 w 1846244"/>
              <a:gd name="connsiteY87" fmla="*/ 702690 h 938910"/>
              <a:gd name="connsiteX88" fmla="*/ 9824 w 1846244"/>
              <a:gd name="connsiteY88" fmla="*/ 748410 h 938910"/>
              <a:gd name="connsiteX89" fmla="*/ 9824 w 1846244"/>
              <a:gd name="connsiteY89" fmla="*/ 771270 h 938910"/>
              <a:gd name="connsiteX0" fmla="*/ 9824 w 1846244"/>
              <a:gd name="connsiteY0" fmla="*/ 775493 h 943133"/>
              <a:gd name="connsiteX1" fmla="*/ 55544 w 1846244"/>
              <a:gd name="connsiteY1" fmla="*/ 737393 h 943133"/>
              <a:gd name="connsiteX2" fmla="*/ 78404 w 1846244"/>
              <a:gd name="connsiteY2" fmla="*/ 729773 h 943133"/>
              <a:gd name="connsiteX3" fmla="*/ 154604 w 1846244"/>
              <a:gd name="connsiteY3" fmla="*/ 706913 h 943133"/>
              <a:gd name="connsiteX4" fmla="*/ 276524 w 1846244"/>
              <a:gd name="connsiteY4" fmla="*/ 714533 h 943133"/>
              <a:gd name="connsiteX5" fmla="*/ 299384 w 1846244"/>
              <a:gd name="connsiteY5" fmla="*/ 729773 h 943133"/>
              <a:gd name="connsiteX6" fmla="*/ 329864 w 1846244"/>
              <a:gd name="connsiteY6" fmla="*/ 752633 h 943133"/>
              <a:gd name="connsiteX7" fmla="*/ 406064 w 1846244"/>
              <a:gd name="connsiteY7" fmla="*/ 790733 h 943133"/>
              <a:gd name="connsiteX8" fmla="*/ 459404 w 1846244"/>
              <a:gd name="connsiteY8" fmla="*/ 851693 h 943133"/>
              <a:gd name="connsiteX9" fmla="*/ 474644 w 1846244"/>
              <a:gd name="connsiteY9" fmla="*/ 874553 h 943133"/>
              <a:gd name="connsiteX10" fmla="*/ 527984 w 1846244"/>
              <a:gd name="connsiteY10" fmla="*/ 920273 h 943133"/>
              <a:gd name="connsiteX11" fmla="*/ 703244 w 1846244"/>
              <a:gd name="connsiteY11" fmla="*/ 912653 h 943133"/>
              <a:gd name="connsiteX12" fmla="*/ 726104 w 1846244"/>
              <a:gd name="connsiteY12" fmla="*/ 905033 h 943133"/>
              <a:gd name="connsiteX13" fmla="*/ 771824 w 1846244"/>
              <a:gd name="connsiteY13" fmla="*/ 874553 h 943133"/>
              <a:gd name="connsiteX14" fmla="*/ 817544 w 1846244"/>
              <a:gd name="connsiteY14" fmla="*/ 851693 h 943133"/>
              <a:gd name="connsiteX15" fmla="*/ 931844 w 1846244"/>
              <a:gd name="connsiteY15" fmla="*/ 844073 h 943133"/>
              <a:gd name="connsiteX16" fmla="*/ 992804 w 1846244"/>
              <a:gd name="connsiteY16" fmla="*/ 836453 h 943133"/>
              <a:gd name="connsiteX17" fmla="*/ 1015664 w 1846244"/>
              <a:gd name="connsiteY17" fmla="*/ 828833 h 943133"/>
              <a:gd name="connsiteX18" fmla="*/ 1061384 w 1846244"/>
              <a:gd name="connsiteY18" fmla="*/ 783113 h 943133"/>
              <a:gd name="connsiteX19" fmla="*/ 1091864 w 1846244"/>
              <a:gd name="connsiteY19" fmla="*/ 798353 h 943133"/>
              <a:gd name="connsiteX20" fmla="*/ 1114724 w 1846244"/>
              <a:gd name="connsiteY20" fmla="*/ 813593 h 943133"/>
              <a:gd name="connsiteX21" fmla="*/ 1221404 w 1846244"/>
              <a:gd name="connsiteY21" fmla="*/ 821213 h 943133"/>
              <a:gd name="connsiteX22" fmla="*/ 1289984 w 1846244"/>
              <a:gd name="connsiteY22" fmla="*/ 813593 h 943133"/>
              <a:gd name="connsiteX23" fmla="*/ 1312844 w 1846244"/>
              <a:gd name="connsiteY23" fmla="*/ 805973 h 943133"/>
              <a:gd name="connsiteX24" fmla="*/ 1335704 w 1846244"/>
              <a:gd name="connsiteY24" fmla="*/ 783113 h 943133"/>
              <a:gd name="connsiteX25" fmla="*/ 1366184 w 1846244"/>
              <a:gd name="connsiteY25" fmla="*/ 790733 h 943133"/>
              <a:gd name="connsiteX26" fmla="*/ 1381424 w 1846244"/>
              <a:gd name="connsiteY26" fmla="*/ 836453 h 943133"/>
              <a:gd name="connsiteX27" fmla="*/ 1396664 w 1846244"/>
              <a:gd name="connsiteY27" fmla="*/ 859313 h 943133"/>
              <a:gd name="connsiteX28" fmla="*/ 1488104 w 1846244"/>
              <a:gd name="connsiteY28" fmla="*/ 866933 h 943133"/>
              <a:gd name="connsiteX29" fmla="*/ 1541444 w 1846244"/>
              <a:gd name="connsiteY29" fmla="*/ 882173 h 943133"/>
              <a:gd name="connsiteX30" fmla="*/ 1564304 w 1846244"/>
              <a:gd name="connsiteY30" fmla="*/ 897413 h 943133"/>
              <a:gd name="connsiteX31" fmla="*/ 1579544 w 1846244"/>
              <a:gd name="connsiteY31" fmla="*/ 920273 h 943133"/>
              <a:gd name="connsiteX32" fmla="*/ 1625264 w 1846244"/>
              <a:gd name="connsiteY32" fmla="*/ 943133 h 943133"/>
              <a:gd name="connsiteX33" fmla="*/ 1648124 w 1846244"/>
              <a:gd name="connsiteY33" fmla="*/ 935513 h 943133"/>
              <a:gd name="connsiteX34" fmla="*/ 1670984 w 1846244"/>
              <a:gd name="connsiteY34" fmla="*/ 882173 h 943133"/>
              <a:gd name="connsiteX35" fmla="*/ 1678604 w 1846244"/>
              <a:gd name="connsiteY35" fmla="*/ 859313 h 943133"/>
              <a:gd name="connsiteX36" fmla="*/ 1693844 w 1846244"/>
              <a:gd name="connsiteY36" fmla="*/ 821213 h 943133"/>
              <a:gd name="connsiteX37" fmla="*/ 1724324 w 1846244"/>
              <a:gd name="connsiteY37" fmla="*/ 813593 h 943133"/>
              <a:gd name="connsiteX38" fmla="*/ 1747184 w 1846244"/>
              <a:gd name="connsiteY38" fmla="*/ 805973 h 943133"/>
              <a:gd name="connsiteX39" fmla="*/ 1770044 w 1846244"/>
              <a:gd name="connsiteY39" fmla="*/ 790733 h 943133"/>
              <a:gd name="connsiteX40" fmla="*/ 1838624 w 1846244"/>
              <a:gd name="connsiteY40" fmla="*/ 714533 h 943133"/>
              <a:gd name="connsiteX41" fmla="*/ 1846244 w 1846244"/>
              <a:gd name="connsiteY41" fmla="*/ 691673 h 943133"/>
              <a:gd name="connsiteX42" fmla="*/ 1838624 w 1846244"/>
              <a:gd name="connsiteY42" fmla="*/ 607853 h 943133"/>
              <a:gd name="connsiteX43" fmla="*/ 1823384 w 1846244"/>
              <a:gd name="connsiteY43" fmla="*/ 584993 h 943133"/>
              <a:gd name="connsiteX44" fmla="*/ 1800524 w 1846244"/>
              <a:gd name="connsiteY44" fmla="*/ 562133 h 943133"/>
              <a:gd name="connsiteX45" fmla="*/ 1770044 w 1846244"/>
              <a:gd name="connsiteY45" fmla="*/ 546893 h 943133"/>
              <a:gd name="connsiteX46" fmla="*/ 1709084 w 1846244"/>
              <a:gd name="connsiteY46" fmla="*/ 531653 h 943133"/>
              <a:gd name="connsiteX47" fmla="*/ 1625264 w 1846244"/>
              <a:gd name="connsiteY47" fmla="*/ 493553 h 943133"/>
              <a:gd name="connsiteX48" fmla="*/ 1541444 w 1846244"/>
              <a:gd name="connsiteY48" fmla="*/ 485933 h 943133"/>
              <a:gd name="connsiteX49" fmla="*/ 1549064 w 1846244"/>
              <a:gd name="connsiteY49" fmla="*/ 386873 h 943133"/>
              <a:gd name="connsiteX50" fmla="*/ 1571924 w 1846244"/>
              <a:gd name="connsiteY50" fmla="*/ 364013 h 943133"/>
              <a:gd name="connsiteX51" fmla="*/ 1610024 w 1846244"/>
              <a:gd name="connsiteY51" fmla="*/ 318293 h 943133"/>
              <a:gd name="connsiteX52" fmla="*/ 1610024 w 1846244"/>
              <a:gd name="connsiteY52" fmla="*/ 196373 h 943133"/>
              <a:gd name="connsiteX53" fmla="*/ 1579544 w 1846244"/>
              <a:gd name="connsiteY53" fmla="*/ 143033 h 943133"/>
              <a:gd name="connsiteX54" fmla="*/ 1495724 w 1846244"/>
              <a:gd name="connsiteY54" fmla="*/ 127793 h 943133"/>
              <a:gd name="connsiteX55" fmla="*/ 1465244 w 1846244"/>
              <a:gd name="connsiteY55" fmla="*/ 112553 h 943133"/>
              <a:gd name="connsiteX56" fmla="*/ 1411904 w 1846244"/>
              <a:gd name="connsiteY56" fmla="*/ 97313 h 943133"/>
              <a:gd name="connsiteX57" fmla="*/ 1389044 w 1846244"/>
              <a:gd name="connsiteY57" fmla="*/ 82073 h 943133"/>
              <a:gd name="connsiteX58" fmla="*/ 1335704 w 1846244"/>
              <a:gd name="connsiteY58" fmla="*/ 66833 h 943133"/>
              <a:gd name="connsiteX59" fmla="*/ 1268553 w 1846244"/>
              <a:gd name="connsiteY59" fmla="*/ 28257 h 943133"/>
              <a:gd name="connsiteX60" fmla="*/ 1165683 w 1846244"/>
              <a:gd name="connsiteY60" fmla="*/ 635 h 943133"/>
              <a:gd name="connsiteX61" fmla="*/ 1124725 w 1846244"/>
              <a:gd name="connsiteY61" fmla="*/ 14446 h 943133"/>
              <a:gd name="connsiteX62" fmla="*/ 1137584 w 1846244"/>
              <a:gd name="connsiteY62" fmla="*/ 74453 h 943133"/>
              <a:gd name="connsiteX63" fmla="*/ 1107104 w 1846244"/>
              <a:gd name="connsiteY63" fmla="*/ 82073 h 943133"/>
              <a:gd name="connsiteX64" fmla="*/ 1030904 w 1846244"/>
              <a:gd name="connsiteY64" fmla="*/ 97313 h 943133"/>
              <a:gd name="connsiteX65" fmla="*/ 748964 w 1846244"/>
              <a:gd name="connsiteY65" fmla="*/ 104933 h 943133"/>
              <a:gd name="connsiteX66" fmla="*/ 688004 w 1846244"/>
              <a:gd name="connsiteY66" fmla="*/ 150653 h 943133"/>
              <a:gd name="connsiteX67" fmla="*/ 642284 w 1846244"/>
              <a:gd name="connsiteY67" fmla="*/ 165893 h 943133"/>
              <a:gd name="connsiteX68" fmla="*/ 619424 w 1846244"/>
              <a:gd name="connsiteY68" fmla="*/ 173513 h 943133"/>
              <a:gd name="connsiteX69" fmla="*/ 465595 w 1846244"/>
              <a:gd name="connsiteY69" fmla="*/ 159226 h 943133"/>
              <a:gd name="connsiteX70" fmla="*/ 383204 w 1846244"/>
              <a:gd name="connsiteY70" fmla="*/ 196373 h 943133"/>
              <a:gd name="connsiteX71" fmla="*/ 360344 w 1846244"/>
              <a:gd name="connsiteY71" fmla="*/ 242093 h 943133"/>
              <a:gd name="connsiteX72" fmla="*/ 383204 w 1846244"/>
              <a:gd name="connsiteY72" fmla="*/ 257333 h 943133"/>
              <a:gd name="connsiteX73" fmla="*/ 428924 w 1846244"/>
              <a:gd name="connsiteY73" fmla="*/ 272573 h 943133"/>
              <a:gd name="connsiteX74" fmla="*/ 436544 w 1846244"/>
              <a:gd name="connsiteY74" fmla="*/ 295433 h 943133"/>
              <a:gd name="connsiteX75" fmla="*/ 397968 w 1846244"/>
              <a:gd name="connsiteY75" fmla="*/ 328295 h 943133"/>
              <a:gd name="connsiteX76" fmla="*/ 375584 w 1846244"/>
              <a:gd name="connsiteY76" fmla="*/ 394493 h 943133"/>
              <a:gd name="connsiteX77" fmla="*/ 352724 w 1846244"/>
              <a:gd name="connsiteY77" fmla="*/ 402113 h 943133"/>
              <a:gd name="connsiteX78" fmla="*/ 322244 w 1846244"/>
              <a:gd name="connsiteY78" fmla="*/ 417353 h 943133"/>
              <a:gd name="connsiteX79" fmla="*/ 276524 w 1846244"/>
              <a:gd name="connsiteY79" fmla="*/ 440213 h 943133"/>
              <a:gd name="connsiteX80" fmla="*/ 253664 w 1846244"/>
              <a:gd name="connsiteY80" fmla="*/ 463073 h 943133"/>
              <a:gd name="connsiteX81" fmla="*/ 238424 w 1846244"/>
              <a:gd name="connsiteY81" fmla="*/ 485933 h 943133"/>
              <a:gd name="connsiteX82" fmla="*/ 207944 w 1846244"/>
              <a:gd name="connsiteY82" fmla="*/ 501173 h 943133"/>
              <a:gd name="connsiteX83" fmla="*/ 185084 w 1846244"/>
              <a:gd name="connsiteY83" fmla="*/ 516413 h 943133"/>
              <a:gd name="connsiteX84" fmla="*/ 177464 w 1846244"/>
              <a:gd name="connsiteY84" fmla="*/ 546893 h 943133"/>
              <a:gd name="connsiteX85" fmla="*/ 169844 w 1846244"/>
              <a:gd name="connsiteY85" fmla="*/ 584993 h 943133"/>
              <a:gd name="connsiteX86" fmla="*/ 116504 w 1846244"/>
              <a:gd name="connsiteY86" fmla="*/ 645953 h 943133"/>
              <a:gd name="connsiteX87" fmla="*/ 78404 w 1846244"/>
              <a:gd name="connsiteY87" fmla="*/ 691673 h 943133"/>
              <a:gd name="connsiteX88" fmla="*/ 55544 w 1846244"/>
              <a:gd name="connsiteY88" fmla="*/ 706913 h 943133"/>
              <a:gd name="connsiteX89" fmla="*/ 9824 w 1846244"/>
              <a:gd name="connsiteY89" fmla="*/ 752633 h 943133"/>
              <a:gd name="connsiteX90" fmla="*/ 9824 w 1846244"/>
              <a:gd name="connsiteY90" fmla="*/ 775493 h 943133"/>
              <a:gd name="connsiteX0" fmla="*/ 9824 w 1846244"/>
              <a:gd name="connsiteY0" fmla="*/ 787017 h 954657"/>
              <a:gd name="connsiteX1" fmla="*/ 55544 w 1846244"/>
              <a:gd name="connsiteY1" fmla="*/ 748917 h 954657"/>
              <a:gd name="connsiteX2" fmla="*/ 78404 w 1846244"/>
              <a:gd name="connsiteY2" fmla="*/ 741297 h 954657"/>
              <a:gd name="connsiteX3" fmla="*/ 154604 w 1846244"/>
              <a:gd name="connsiteY3" fmla="*/ 718437 h 954657"/>
              <a:gd name="connsiteX4" fmla="*/ 276524 w 1846244"/>
              <a:gd name="connsiteY4" fmla="*/ 726057 h 954657"/>
              <a:gd name="connsiteX5" fmla="*/ 299384 w 1846244"/>
              <a:gd name="connsiteY5" fmla="*/ 741297 h 954657"/>
              <a:gd name="connsiteX6" fmla="*/ 329864 w 1846244"/>
              <a:gd name="connsiteY6" fmla="*/ 764157 h 954657"/>
              <a:gd name="connsiteX7" fmla="*/ 406064 w 1846244"/>
              <a:gd name="connsiteY7" fmla="*/ 802257 h 954657"/>
              <a:gd name="connsiteX8" fmla="*/ 459404 w 1846244"/>
              <a:gd name="connsiteY8" fmla="*/ 863217 h 954657"/>
              <a:gd name="connsiteX9" fmla="*/ 474644 w 1846244"/>
              <a:gd name="connsiteY9" fmla="*/ 886077 h 954657"/>
              <a:gd name="connsiteX10" fmla="*/ 527984 w 1846244"/>
              <a:gd name="connsiteY10" fmla="*/ 931797 h 954657"/>
              <a:gd name="connsiteX11" fmla="*/ 703244 w 1846244"/>
              <a:gd name="connsiteY11" fmla="*/ 924177 h 954657"/>
              <a:gd name="connsiteX12" fmla="*/ 726104 w 1846244"/>
              <a:gd name="connsiteY12" fmla="*/ 916557 h 954657"/>
              <a:gd name="connsiteX13" fmla="*/ 771824 w 1846244"/>
              <a:gd name="connsiteY13" fmla="*/ 886077 h 954657"/>
              <a:gd name="connsiteX14" fmla="*/ 817544 w 1846244"/>
              <a:gd name="connsiteY14" fmla="*/ 863217 h 954657"/>
              <a:gd name="connsiteX15" fmla="*/ 931844 w 1846244"/>
              <a:gd name="connsiteY15" fmla="*/ 855597 h 954657"/>
              <a:gd name="connsiteX16" fmla="*/ 992804 w 1846244"/>
              <a:gd name="connsiteY16" fmla="*/ 847977 h 954657"/>
              <a:gd name="connsiteX17" fmla="*/ 1015664 w 1846244"/>
              <a:gd name="connsiteY17" fmla="*/ 840357 h 954657"/>
              <a:gd name="connsiteX18" fmla="*/ 1061384 w 1846244"/>
              <a:gd name="connsiteY18" fmla="*/ 794637 h 954657"/>
              <a:gd name="connsiteX19" fmla="*/ 1091864 w 1846244"/>
              <a:gd name="connsiteY19" fmla="*/ 809877 h 954657"/>
              <a:gd name="connsiteX20" fmla="*/ 1114724 w 1846244"/>
              <a:gd name="connsiteY20" fmla="*/ 825117 h 954657"/>
              <a:gd name="connsiteX21" fmla="*/ 1221404 w 1846244"/>
              <a:gd name="connsiteY21" fmla="*/ 832737 h 954657"/>
              <a:gd name="connsiteX22" fmla="*/ 1289984 w 1846244"/>
              <a:gd name="connsiteY22" fmla="*/ 825117 h 954657"/>
              <a:gd name="connsiteX23" fmla="*/ 1312844 w 1846244"/>
              <a:gd name="connsiteY23" fmla="*/ 817497 h 954657"/>
              <a:gd name="connsiteX24" fmla="*/ 1335704 w 1846244"/>
              <a:gd name="connsiteY24" fmla="*/ 794637 h 954657"/>
              <a:gd name="connsiteX25" fmla="*/ 1366184 w 1846244"/>
              <a:gd name="connsiteY25" fmla="*/ 802257 h 954657"/>
              <a:gd name="connsiteX26" fmla="*/ 1381424 w 1846244"/>
              <a:gd name="connsiteY26" fmla="*/ 847977 h 954657"/>
              <a:gd name="connsiteX27" fmla="*/ 1396664 w 1846244"/>
              <a:gd name="connsiteY27" fmla="*/ 870837 h 954657"/>
              <a:gd name="connsiteX28" fmla="*/ 1488104 w 1846244"/>
              <a:gd name="connsiteY28" fmla="*/ 878457 h 954657"/>
              <a:gd name="connsiteX29" fmla="*/ 1541444 w 1846244"/>
              <a:gd name="connsiteY29" fmla="*/ 893697 h 954657"/>
              <a:gd name="connsiteX30" fmla="*/ 1564304 w 1846244"/>
              <a:gd name="connsiteY30" fmla="*/ 908937 h 954657"/>
              <a:gd name="connsiteX31" fmla="*/ 1579544 w 1846244"/>
              <a:gd name="connsiteY31" fmla="*/ 931797 h 954657"/>
              <a:gd name="connsiteX32" fmla="*/ 1625264 w 1846244"/>
              <a:gd name="connsiteY32" fmla="*/ 954657 h 954657"/>
              <a:gd name="connsiteX33" fmla="*/ 1648124 w 1846244"/>
              <a:gd name="connsiteY33" fmla="*/ 947037 h 954657"/>
              <a:gd name="connsiteX34" fmla="*/ 1670984 w 1846244"/>
              <a:gd name="connsiteY34" fmla="*/ 893697 h 954657"/>
              <a:gd name="connsiteX35" fmla="*/ 1678604 w 1846244"/>
              <a:gd name="connsiteY35" fmla="*/ 870837 h 954657"/>
              <a:gd name="connsiteX36" fmla="*/ 1693844 w 1846244"/>
              <a:gd name="connsiteY36" fmla="*/ 832737 h 954657"/>
              <a:gd name="connsiteX37" fmla="*/ 1724324 w 1846244"/>
              <a:gd name="connsiteY37" fmla="*/ 825117 h 954657"/>
              <a:gd name="connsiteX38" fmla="*/ 1747184 w 1846244"/>
              <a:gd name="connsiteY38" fmla="*/ 817497 h 954657"/>
              <a:gd name="connsiteX39" fmla="*/ 1770044 w 1846244"/>
              <a:gd name="connsiteY39" fmla="*/ 802257 h 954657"/>
              <a:gd name="connsiteX40" fmla="*/ 1838624 w 1846244"/>
              <a:gd name="connsiteY40" fmla="*/ 726057 h 954657"/>
              <a:gd name="connsiteX41" fmla="*/ 1846244 w 1846244"/>
              <a:gd name="connsiteY41" fmla="*/ 703197 h 954657"/>
              <a:gd name="connsiteX42" fmla="*/ 1838624 w 1846244"/>
              <a:gd name="connsiteY42" fmla="*/ 619377 h 954657"/>
              <a:gd name="connsiteX43" fmla="*/ 1823384 w 1846244"/>
              <a:gd name="connsiteY43" fmla="*/ 596517 h 954657"/>
              <a:gd name="connsiteX44" fmla="*/ 1800524 w 1846244"/>
              <a:gd name="connsiteY44" fmla="*/ 573657 h 954657"/>
              <a:gd name="connsiteX45" fmla="*/ 1770044 w 1846244"/>
              <a:gd name="connsiteY45" fmla="*/ 558417 h 954657"/>
              <a:gd name="connsiteX46" fmla="*/ 1709084 w 1846244"/>
              <a:gd name="connsiteY46" fmla="*/ 543177 h 954657"/>
              <a:gd name="connsiteX47" fmla="*/ 1625264 w 1846244"/>
              <a:gd name="connsiteY47" fmla="*/ 505077 h 954657"/>
              <a:gd name="connsiteX48" fmla="*/ 1541444 w 1846244"/>
              <a:gd name="connsiteY48" fmla="*/ 497457 h 954657"/>
              <a:gd name="connsiteX49" fmla="*/ 1549064 w 1846244"/>
              <a:gd name="connsiteY49" fmla="*/ 398397 h 954657"/>
              <a:gd name="connsiteX50" fmla="*/ 1571924 w 1846244"/>
              <a:gd name="connsiteY50" fmla="*/ 375537 h 954657"/>
              <a:gd name="connsiteX51" fmla="*/ 1610024 w 1846244"/>
              <a:gd name="connsiteY51" fmla="*/ 329817 h 954657"/>
              <a:gd name="connsiteX52" fmla="*/ 1610024 w 1846244"/>
              <a:gd name="connsiteY52" fmla="*/ 207897 h 954657"/>
              <a:gd name="connsiteX53" fmla="*/ 1579544 w 1846244"/>
              <a:gd name="connsiteY53" fmla="*/ 154557 h 954657"/>
              <a:gd name="connsiteX54" fmla="*/ 1495724 w 1846244"/>
              <a:gd name="connsiteY54" fmla="*/ 139317 h 954657"/>
              <a:gd name="connsiteX55" fmla="*/ 1465244 w 1846244"/>
              <a:gd name="connsiteY55" fmla="*/ 124077 h 954657"/>
              <a:gd name="connsiteX56" fmla="*/ 1411904 w 1846244"/>
              <a:gd name="connsiteY56" fmla="*/ 108837 h 954657"/>
              <a:gd name="connsiteX57" fmla="*/ 1389044 w 1846244"/>
              <a:gd name="connsiteY57" fmla="*/ 93597 h 954657"/>
              <a:gd name="connsiteX58" fmla="*/ 1335704 w 1846244"/>
              <a:gd name="connsiteY58" fmla="*/ 78357 h 954657"/>
              <a:gd name="connsiteX59" fmla="*/ 1268553 w 1846244"/>
              <a:gd name="connsiteY59" fmla="*/ 39781 h 954657"/>
              <a:gd name="connsiteX60" fmla="*/ 1151396 w 1846244"/>
              <a:gd name="connsiteY60" fmla="*/ 253 h 954657"/>
              <a:gd name="connsiteX61" fmla="*/ 1124725 w 1846244"/>
              <a:gd name="connsiteY61" fmla="*/ 25970 h 954657"/>
              <a:gd name="connsiteX62" fmla="*/ 1137584 w 1846244"/>
              <a:gd name="connsiteY62" fmla="*/ 85977 h 954657"/>
              <a:gd name="connsiteX63" fmla="*/ 1107104 w 1846244"/>
              <a:gd name="connsiteY63" fmla="*/ 93597 h 954657"/>
              <a:gd name="connsiteX64" fmla="*/ 1030904 w 1846244"/>
              <a:gd name="connsiteY64" fmla="*/ 108837 h 954657"/>
              <a:gd name="connsiteX65" fmla="*/ 748964 w 1846244"/>
              <a:gd name="connsiteY65" fmla="*/ 116457 h 954657"/>
              <a:gd name="connsiteX66" fmla="*/ 688004 w 1846244"/>
              <a:gd name="connsiteY66" fmla="*/ 162177 h 954657"/>
              <a:gd name="connsiteX67" fmla="*/ 642284 w 1846244"/>
              <a:gd name="connsiteY67" fmla="*/ 177417 h 954657"/>
              <a:gd name="connsiteX68" fmla="*/ 619424 w 1846244"/>
              <a:gd name="connsiteY68" fmla="*/ 185037 h 954657"/>
              <a:gd name="connsiteX69" fmla="*/ 465595 w 1846244"/>
              <a:gd name="connsiteY69" fmla="*/ 170750 h 954657"/>
              <a:gd name="connsiteX70" fmla="*/ 383204 w 1846244"/>
              <a:gd name="connsiteY70" fmla="*/ 207897 h 954657"/>
              <a:gd name="connsiteX71" fmla="*/ 360344 w 1846244"/>
              <a:gd name="connsiteY71" fmla="*/ 253617 h 954657"/>
              <a:gd name="connsiteX72" fmla="*/ 383204 w 1846244"/>
              <a:gd name="connsiteY72" fmla="*/ 268857 h 954657"/>
              <a:gd name="connsiteX73" fmla="*/ 428924 w 1846244"/>
              <a:gd name="connsiteY73" fmla="*/ 284097 h 954657"/>
              <a:gd name="connsiteX74" fmla="*/ 436544 w 1846244"/>
              <a:gd name="connsiteY74" fmla="*/ 306957 h 954657"/>
              <a:gd name="connsiteX75" fmla="*/ 397968 w 1846244"/>
              <a:gd name="connsiteY75" fmla="*/ 339819 h 954657"/>
              <a:gd name="connsiteX76" fmla="*/ 375584 w 1846244"/>
              <a:gd name="connsiteY76" fmla="*/ 406017 h 954657"/>
              <a:gd name="connsiteX77" fmla="*/ 352724 w 1846244"/>
              <a:gd name="connsiteY77" fmla="*/ 413637 h 954657"/>
              <a:gd name="connsiteX78" fmla="*/ 322244 w 1846244"/>
              <a:gd name="connsiteY78" fmla="*/ 428877 h 954657"/>
              <a:gd name="connsiteX79" fmla="*/ 276524 w 1846244"/>
              <a:gd name="connsiteY79" fmla="*/ 451737 h 954657"/>
              <a:gd name="connsiteX80" fmla="*/ 253664 w 1846244"/>
              <a:gd name="connsiteY80" fmla="*/ 474597 h 954657"/>
              <a:gd name="connsiteX81" fmla="*/ 238424 w 1846244"/>
              <a:gd name="connsiteY81" fmla="*/ 497457 h 954657"/>
              <a:gd name="connsiteX82" fmla="*/ 207944 w 1846244"/>
              <a:gd name="connsiteY82" fmla="*/ 512697 h 954657"/>
              <a:gd name="connsiteX83" fmla="*/ 185084 w 1846244"/>
              <a:gd name="connsiteY83" fmla="*/ 527937 h 954657"/>
              <a:gd name="connsiteX84" fmla="*/ 177464 w 1846244"/>
              <a:gd name="connsiteY84" fmla="*/ 558417 h 954657"/>
              <a:gd name="connsiteX85" fmla="*/ 169844 w 1846244"/>
              <a:gd name="connsiteY85" fmla="*/ 596517 h 954657"/>
              <a:gd name="connsiteX86" fmla="*/ 116504 w 1846244"/>
              <a:gd name="connsiteY86" fmla="*/ 657477 h 954657"/>
              <a:gd name="connsiteX87" fmla="*/ 78404 w 1846244"/>
              <a:gd name="connsiteY87" fmla="*/ 703197 h 954657"/>
              <a:gd name="connsiteX88" fmla="*/ 55544 w 1846244"/>
              <a:gd name="connsiteY88" fmla="*/ 718437 h 954657"/>
              <a:gd name="connsiteX89" fmla="*/ 9824 w 1846244"/>
              <a:gd name="connsiteY89" fmla="*/ 764157 h 954657"/>
              <a:gd name="connsiteX90" fmla="*/ 9824 w 1846244"/>
              <a:gd name="connsiteY90" fmla="*/ 787017 h 954657"/>
              <a:gd name="connsiteX0" fmla="*/ 9824 w 1846244"/>
              <a:gd name="connsiteY0" fmla="*/ 786880 h 954520"/>
              <a:gd name="connsiteX1" fmla="*/ 55544 w 1846244"/>
              <a:gd name="connsiteY1" fmla="*/ 748780 h 954520"/>
              <a:gd name="connsiteX2" fmla="*/ 78404 w 1846244"/>
              <a:gd name="connsiteY2" fmla="*/ 741160 h 954520"/>
              <a:gd name="connsiteX3" fmla="*/ 154604 w 1846244"/>
              <a:gd name="connsiteY3" fmla="*/ 718300 h 954520"/>
              <a:gd name="connsiteX4" fmla="*/ 276524 w 1846244"/>
              <a:gd name="connsiteY4" fmla="*/ 725920 h 954520"/>
              <a:gd name="connsiteX5" fmla="*/ 299384 w 1846244"/>
              <a:gd name="connsiteY5" fmla="*/ 741160 h 954520"/>
              <a:gd name="connsiteX6" fmla="*/ 329864 w 1846244"/>
              <a:gd name="connsiteY6" fmla="*/ 764020 h 954520"/>
              <a:gd name="connsiteX7" fmla="*/ 406064 w 1846244"/>
              <a:gd name="connsiteY7" fmla="*/ 802120 h 954520"/>
              <a:gd name="connsiteX8" fmla="*/ 459404 w 1846244"/>
              <a:gd name="connsiteY8" fmla="*/ 863080 h 954520"/>
              <a:gd name="connsiteX9" fmla="*/ 474644 w 1846244"/>
              <a:gd name="connsiteY9" fmla="*/ 885940 h 954520"/>
              <a:gd name="connsiteX10" fmla="*/ 527984 w 1846244"/>
              <a:gd name="connsiteY10" fmla="*/ 931660 h 954520"/>
              <a:gd name="connsiteX11" fmla="*/ 703244 w 1846244"/>
              <a:gd name="connsiteY11" fmla="*/ 924040 h 954520"/>
              <a:gd name="connsiteX12" fmla="*/ 726104 w 1846244"/>
              <a:gd name="connsiteY12" fmla="*/ 916420 h 954520"/>
              <a:gd name="connsiteX13" fmla="*/ 771824 w 1846244"/>
              <a:gd name="connsiteY13" fmla="*/ 885940 h 954520"/>
              <a:gd name="connsiteX14" fmla="*/ 817544 w 1846244"/>
              <a:gd name="connsiteY14" fmla="*/ 863080 h 954520"/>
              <a:gd name="connsiteX15" fmla="*/ 931844 w 1846244"/>
              <a:gd name="connsiteY15" fmla="*/ 855460 h 954520"/>
              <a:gd name="connsiteX16" fmla="*/ 992804 w 1846244"/>
              <a:gd name="connsiteY16" fmla="*/ 847840 h 954520"/>
              <a:gd name="connsiteX17" fmla="*/ 1015664 w 1846244"/>
              <a:gd name="connsiteY17" fmla="*/ 840220 h 954520"/>
              <a:gd name="connsiteX18" fmla="*/ 1061384 w 1846244"/>
              <a:gd name="connsiteY18" fmla="*/ 794500 h 954520"/>
              <a:gd name="connsiteX19" fmla="*/ 1091864 w 1846244"/>
              <a:gd name="connsiteY19" fmla="*/ 809740 h 954520"/>
              <a:gd name="connsiteX20" fmla="*/ 1114724 w 1846244"/>
              <a:gd name="connsiteY20" fmla="*/ 824980 h 954520"/>
              <a:gd name="connsiteX21" fmla="*/ 1221404 w 1846244"/>
              <a:gd name="connsiteY21" fmla="*/ 832600 h 954520"/>
              <a:gd name="connsiteX22" fmla="*/ 1289984 w 1846244"/>
              <a:gd name="connsiteY22" fmla="*/ 824980 h 954520"/>
              <a:gd name="connsiteX23" fmla="*/ 1312844 w 1846244"/>
              <a:gd name="connsiteY23" fmla="*/ 817360 h 954520"/>
              <a:gd name="connsiteX24" fmla="*/ 1335704 w 1846244"/>
              <a:gd name="connsiteY24" fmla="*/ 794500 h 954520"/>
              <a:gd name="connsiteX25" fmla="*/ 1366184 w 1846244"/>
              <a:gd name="connsiteY25" fmla="*/ 802120 h 954520"/>
              <a:gd name="connsiteX26" fmla="*/ 1381424 w 1846244"/>
              <a:gd name="connsiteY26" fmla="*/ 847840 h 954520"/>
              <a:gd name="connsiteX27" fmla="*/ 1396664 w 1846244"/>
              <a:gd name="connsiteY27" fmla="*/ 870700 h 954520"/>
              <a:gd name="connsiteX28" fmla="*/ 1488104 w 1846244"/>
              <a:gd name="connsiteY28" fmla="*/ 878320 h 954520"/>
              <a:gd name="connsiteX29" fmla="*/ 1541444 w 1846244"/>
              <a:gd name="connsiteY29" fmla="*/ 893560 h 954520"/>
              <a:gd name="connsiteX30" fmla="*/ 1564304 w 1846244"/>
              <a:gd name="connsiteY30" fmla="*/ 908800 h 954520"/>
              <a:gd name="connsiteX31" fmla="*/ 1579544 w 1846244"/>
              <a:gd name="connsiteY31" fmla="*/ 931660 h 954520"/>
              <a:gd name="connsiteX32" fmla="*/ 1625264 w 1846244"/>
              <a:gd name="connsiteY32" fmla="*/ 954520 h 954520"/>
              <a:gd name="connsiteX33" fmla="*/ 1648124 w 1846244"/>
              <a:gd name="connsiteY33" fmla="*/ 946900 h 954520"/>
              <a:gd name="connsiteX34" fmla="*/ 1670984 w 1846244"/>
              <a:gd name="connsiteY34" fmla="*/ 893560 h 954520"/>
              <a:gd name="connsiteX35" fmla="*/ 1678604 w 1846244"/>
              <a:gd name="connsiteY35" fmla="*/ 870700 h 954520"/>
              <a:gd name="connsiteX36" fmla="*/ 1693844 w 1846244"/>
              <a:gd name="connsiteY36" fmla="*/ 832600 h 954520"/>
              <a:gd name="connsiteX37" fmla="*/ 1724324 w 1846244"/>
              <a:gd name="connsiteY37" fmla="*/ 824980 h 954520"/>
              <a:gd name="connsiteX38" fmla="*/ 1747184 w 1846244"/>
              <a:gd name="connsiteY38" fmla="*/ 817360 h 954520"/>
              <a:gd name="connsiteX39" fmla="*/ 1770044 w 1846244"/>
              <a:gd name="connsiteY39" fmla="*/ 802120 h 954520"/>
              <a:gd name="connsiteX40" fmla="*/ 1838624 w 1846244"/>
              <a:gd name="connsiteY40" fmla="*/ 725920 h 954520"/>
              <a:gd name="connsiteX41" fmla="*/ 1846244 w 1846244"/>
              <a:gd name="connsiteY41" fmla="*/ 703060 h 954520"/>
              <a:gd name="connsiteX42" fmla="*/ 1838624 w 1846244"/>
              <a:gd name="connsiteY42" fmla="*/ 619240 h 954520"/>
              <a:gd name="connsiteX43" fmla="*/ 1823384 w 1846244"/>
              <a:gd name="connsiteY43" fmla="*/ 596380 h 954520"/>
              <a:gd name="connsiteX44" fmla="*/ 1800524 w 1846244"/>
              <a:gd name="connsiteY44" fmla="*/ 573520 h 954520"/>
              <a:gd name="connsiteX45" fmla="*/ 1770044 w 1846244"/>
              <a:gd name="connsiteY45" fmla="*/ 558280 h 954520"/>
              <a:gd name="connsiteX46" fmla="*/ 1709084 w 1846244"/>
              <a:gd name="connsiteY46" fmla="*/ 543040 h 954520"/>
              <a:gd name="connsiteX47" fmla="*/ 1625264 w 1846244"/>
              <a:gd name="connsiteY47" fmla="*/ 504940 h 954520"/>
              <a:gd name="connsiteX48" fmla="*/ 1541444 w 1846244"/>
              <a:gd name="connsiteY48" fmla="*/ 497320 h 954520"/>
              <a:gd name="connsiteX49" fmla="*/ 1549064 w 1846244"/>
              <a:gd name="connsiteY49" fmla="*/ 398260 h 954520"/>
              <a:gd name="connsiteX50" fmla="*/ 1571924 w 1846244"/>
              <a:gd name="connsiteY50" fmla="*/ 375400 h 954520"/>
              <a:gd name="connsiteX51" fmla="*/ 1610024 w 1846244"/>
              <a:gd name="connsiteY51" fmla="*/ 329680 h 954520"/>
              <a:gd name="connsiteX52" fmla="*/ 1610024 w 1846244"/>
              <a:gd name="connsiteY52" fmla="*/ 207760 h 954520"/>
              <a:gd name="connsiteX53" fmla="*/ 1579544 w 1846244"/>
              <a:gd name="connsiteY53" fmla="*/ 154420 h 954520"/>
              <a:gd name="connsiteX54" fmla="*/ 1495724 w 1846244"/>
              <a:gd name="connsiteY54" fmla="*/ 139180 h 954520"/>
              <a:gd name="connsiteX55" fmla="*/ 1465244 w 1846244"/>
              <a:gd name="connsiteY55" fmla="*/ 123940 h 954520"/>
              <a:gd name="connsiteX56" fmla="*/ 1411904 w 1846244"/>
              <a:gd name="connsiteY56" fmla="*/ 108700 h 954520"/>
              <a:gd name="connsiteX57" fmla="*/ 1389044 w 1846244"/>
              <a:gd name="connsiteY57" fmla="*/ 93460 h 954520"/>
              <a:gd name="connsiteX58" fmla="*/ 1335704 w 1846244"/>
              <a:gd name="connsiteY58" fmla="*/ 78220 h 954520"/>
              <a:gd name="connsiteX59" fmla="*/ 1268553 w 1846244"/>
              <a:gd name="connsiteY59" fmla="*/ 39644 h 954520"/>
              <a:gd name="connsiteX60" fmla="*/ 1151396 w 1846244"/>
              <a:gd name="connsiteY60" fmla="*/ 116 h 954520"/>
              <a:gd name="connsiteX61" fmla="*/ 1096150 w 1846244"/>
              <a:gd name="connsiteY61" fmla="*/ 44883 h 954520"/>
              <a:gd name="connsiteX62" fmla="*/ 1137584 w 1846244"/>
              <a:gd name="connsiteY62" fmla="*/ 85840 h 954520"/>
              <a:gd name="connsiteX63" fmla="*/ 1107104 w 1846244"/>
              <a:gd name="connsiteY63" fmla="*/ 93460 h 954520"/>
              <a:gd name="connsiteX64" fmla="*/ 1030904 w 1846244"/>
              <a:gd name="connsiteY64" fmla="*/ 108700 h 954520"/>
              <a:gd name="connsiteX65" fmla="*/ 748964 w 1846244"/>
              <a:gd name="connsiteY65" fmla="*/ 116320 h 954520"/>
              <a:gd name="connsiteX66" fmla="*/ 688004 w 1846244"/>
              <a:gd name="connsiteY66" fmla="*/ 162040 h 954520"/>
              <a:gd name="connsiteX67" fmla="*/ 642284 w 1846244"/>
              <a:gd name="connsiteY67" fmla="*/ 177280 h 954520"/>
              <a:gd name="connsiteX68" fmla="*/ 619424 w 1846244"/>
              <a:gd name="connsiteY68" fmla="*/ 184900 h 954520"/>
              <a:gd name="connsiteX69" fmla="*/ 465595 w 1846244"/>
              <a:gd name="connsiteY69" fmla="*/ 170613 h 954520"/>
              <a:gd name="connsiteX70" fmla="*/ 383204 w 1846244"/>
              <a:gd name="connsiteY70" fmla="*/ 207760 h 954520"/>
              <a:gd name="connsiteX71" fmla="*/ 360344 w 1846244"/>
              <a:gd name="connsiteY71" fmla="*/ 253480 h 954520"/>
              <a:gd name="connsiteX72" fmla="*/ 383204 w 1846244"/>
              <a:gd name="connsiteY72" fmla="*/ 268720 h 954520"/>
              <a:gd name="connsiteX73" fmla="*/ 428924 w 1846244"/>
              <a:gd name="connsiteY73" fmla="*/ 283960 h 954520"/>
              <a:gd name="connsiteX74" fmla="*/ 436544 w 1846244"/>
              <a:gd name="connsiteY74" fmla="*/ 306820 h 954520"/>
              <a:gd name="connsiteX75" fmla="*/ 397968 w 1846244"/>
              <a:gd name="connsiteY75" fmla="*/ 339682 h 954520"/>
              <a:gd name="connsiteX76" fmla="*/ 375584 w 1846244"/>
              <a:gd name="connsiteY76" fmla="*/ 405880 h 954520"/>
              <a:gd name="connsiteX77" fmla="*/ 352724 w 1846244"/>
              <a:gd name="connsiteY77" fmla="*/ 413500 h 954520"/>
              <a:gd name="connsiteX78" fmla="*/ 322244 w 1846244"/>
              <a:gd name="connsiteY78" fmla="*/ 428740 h 954520"/>
              <a:gd name="connsiteX79" fmla="*/ 276524 w 1846244"/>
              <a:gd name="connsiteY79" fmla="*/ 451600 h 954520"/>
              <a:gd name="connsiteX80" fmla="*/ 253664 w 1846244"/>
              <a:gd name="connsiteY80" fmla="*/ 474460 h 954520"/>
              <a:gd name="connsiteX81" fmla="*/ 238424 w 1846244"/>
              <a:gd name="connsiteY81" fmla="*/ 497320 h 954520"/>
              <a:gd name="connsiteX82" fmla="*/ 207944 w 1846244"/>
              <a:gd name="connsiteY82" fmla="*/ 512560 h 954520"/>
              <a:gd name="connsiteX83" fmla="*/ 185084 w 1846244"/>
              <a:gd name="connsiteY83" fmla="*/ 527800 h 954520"/>
              <a:gd name="connsiteX84" fmla="*/ 177464 w 1846244"/>
              <a:gd name="connsiteY84" fmla="*/ 558280 h 954520"/>
              <a:gd name="connsiteX85" fmla="*/ 169844 w 1846244"/>
              <a:gd name="connsiteY85" fmla="*/ 596380 h 954520"/>
              <a:gd name="connsiteX86" fmla="*/ 116504 w 1846244"/>
              <a:gd name="connsiteY86" fmla="*/ 657340 h 954520"/>
              <a:gd name="connsiteX87" fmla="*/ 78404 w 1846244"/>
              <a:gd name="connsiteY87" fmla="*/ 703060 h 954520"/>
              <a:gd name="connsiteX88" fmla="*/ 55544 w 1846244"/>
              <a:gd name="connsiteY88" fmla="*/ 718300 h 954520"/>
              <a:gd name="connsiteX89" fmla="*/ 9824 w 1846244"/>
              <a:gd name="connsiteY89" fmla="*/ 764020 h 954520"/>
              <a:gd name="connsiteX90" fmla="*/ 9824 w 1846244"/>
              <a:gd name="connsiteY90" fmla="*/ 786880 h 954520"/>
              <a:gd name="connsiteX0" fmla="*/ 9824 w 1846244"/>
              <a:gd name="connsiteY0" fmla="*/ 786880 h 954520"/>
              <a:gd name="connsiteX1" fmla="*/ 55544 w 1846244"/>
              <a:gd name="connsiteY1" fmla="*/ 748780 h 954520"/>
              <a:gd name="connsiteX2" fmla="*/ 78404 w 1846244"/>
              <a:gd name="connsiteY2" fmla="*/ 741160 h 954520"/>
              <a:gd name="connsiteX3" fmla="*/ 154604 w 1846244"/>
              <a:gd name="connsiteY3" fmla="*/ 718300 h 954520"/>
              <a:gd name="connsiteX4" fmla="*/ 276524 w 1846244"/>
              <a:gd name="connsiteY4" fmla="*/ 725920 h 954520"/>
              <a:gd name="connsiteX5" fmla="*/ 299384 w 1846244"/>
              <a:gd name="connsiteY5" fmla="*/ 741160 h 954520"/>
              <a:gd name="connsiteX6" fmla="*/ 329864 w 1846244"/>
              <a:gd name="connsiteY6" fmla="*/ 764020 h 954520"/>
              <a:gd name="connsiteX7" fmla="*/ 406064 w 1846244"/>
              <a:gd name="connsiteY7" fmla="*/ 802120 h 954520"/>
              <a:gd name="connsiteX8" fmla="*/ 459404 w 1846244"/>
              <a:gd name="connsiteY8" fmla="*/ 863080 h 954520"/>
              <a:gd name="connsiteX9" fmla="*/ 474644 w 1846244"/>
              <a:gd name="connsiteY9" fmla="*/ 885940 h 954520"/>
              <a:gd name="connsiteX10" fmla="*/ 527984 w 1846244"/>
              <a:gd name="connsiteY10" fmla="*/ 931660 h 954520"/>
              <a:gd name="connsiteX11" fmla="*/ 703244 w 1846244"/>
              <a:gd name="connsiteY11" fmla="*/ 924040 h 954520"/>
              <a:gd name="connsiteX12" fmla="*/ 726104 w 1846244"/>
              <a:gd name="connsiteY12" fmla="*/ 916420 h 954520"/>
              <a:gd name="connsiteX13" fmla="*/ 771824 w 1846244"/>
              <a:gd name="connsiteY13" fmla="*/ 885940 h 954520"/>
              <a:gd name="connsiteX14" fmla="*/ 817544 w 1846244"/>
              <a:gd name="connsiteY14" fmla="*/ 863080 h 954520"/>
              <a:gd name="connsiteX15" fmla="*/ 931844 w 1846244"/>
              <a:gd name="connsiteY15" fmla="*/ 855460 h 954520"/>
              <a:gd name="connsiteX16" fmla="*/ 992804 w 1846244"/>
              <a:gd name="connsiteY16" fmla="*/ 847840 h 954520"/>
              <a:gd name="connsiteX17" fmla="*/ 1015664 w 1846244"/>
              <a:gd name="connsiteY17" fmla="*/ 840220 h 954520"/>
              <a:gd name="connsiteX18" fmla="*/ 1061384 w 1846244"/>
              <a:gd name="connsiteY18" fmla="*/ 794500 h 954520"/>
              <a:gd name="connsiteX19" fmla="*/ 1091864 w 1846244"/>
              <a:gd name="connsiteY19" fmla="*/ 809740 h 954520"/>
              <a:gd name="connsiteX20" fmla="*/ 1114724 w 1846244"/>
              <a:gd name="connsiteY20" fmla="*/ 824980 h 954520"/>
              <a:gd name="connsiteX21" fmla="*/ 1221404 w 1846244"/>
              <a:gd name="connsiteY21" fmla="*/ 832600 h 954520"/>
              <a:gd name="connsiteX22" fmla="*/ 1289984 w 1846244"/>
              <a:gd name="connsiteY22" fmla="*/ 824980 h 954520"/>
              <a:gd name="connsiteX23" fmla="*/ 1312844 w 1846244"/>
              <a:gd name="connsiteY23" fmla="*/ 817360 h 954520"/>
              <a:gd name="connsiteX24" fmla="*/ 1335704 w 1846244"/>
              <a:gd name="connsiteY24" fmla="*/ 794500 h 954520"/>
              <a:gd name="connsiteX25" fmla="*/ 1366184 w 1846244"/>
              <a:gd name="connsiteY25" fmla="*/ 802120 h 954520"/>
              <a:gd name="connsiteX26" fmla="*/ 1381424 w 1846244"/>
              <a:gd name="connsiteY26" fmla="*/ 847840 h 954520"/>
              <a:gd name="connsiteX27" fmla="*/ 1396664 w 1846244"/>
              <a:gd name="connsiteY27" fmla="*/ 870700 h 954520"/>
              <a:gd name="connsiteX28" fmla="*/ 1488104 w 1846244"/>
              <a:gd name="connsiteY28" fmla="*/ 878320 h 954520"/>
              <a:gd name="connsiteX29" fmla="*/ 1541444 w 1846244"/>
              <a:gd name="connsiteY29" fmla="*/ 893560 h 954520"/>
              <a:gd name="connsiteX30" fmla="*/ 1564304 w 1846244"/>
              <a:gd name="connsiteY30" fmla="*/ 908800 h 954520"/>
              <a:gd name="connsiteX31" fmla="*/ 1579544 w 1846244"/>
              <a:gd name="connsiteY31" fmla="*/ 931660 h 954520"/>
              <a:gd name="connsiteX32" fmla="*/ 1625264 w 1846244"/>
              <a:gd name="connsiteY32" fmla="*/ 954520 h 954520"/>
              <a:gd name="connsiteX33" fmla="*/ 1648124 w 1846244"/>
              <a:gd name="connsiteY33" fmla="*/ 946900 h 954520"/>
              <a:gd name="connsiteX34" fmla="*/ 1670984 w 1846244"/>
              <a:gd name="connsiteY34" fmla="*/ 893560 h 954520"/>
              <a:gd name="connsiteX35" fmla="*/ 1678604 w 1846244"/>
              <a:gd name="connsiteY35" fmla="*/ 870700 h 954520"/>
              <a:gd name="connsiteX36" fmla="*/ 1693844 w 1846244"/>
              <a:gd name="connsiteY36" fmla="*/ 832600 h 954520"/>
              <a:gd name="connsiteX37" fmla="*/ 1724324 w 1846244"/>
              <a:gd name="connsiteY37" fmla="*/ 824980 h 954520"/>
              <a:gd name="connsiteX38" fmla="*/ 1747184 w 1846244"/>
              <a:gd name="connsiteY38" fmla="*/ 817360 h 954520"/>
              <a:gd name="connsiteX39" fmla="*/ 1770044 w 1846244"/>
              <a:gd name="connsiteY39" fmla="*/ 802120 h 954520"/>
              <a:gd name="connsiteX40" fmla="*/ 1838624 w 1846244"/>
              <a:gd name="connsiteY40" fmla="*/ 725920 h 954520"/>
              <a:gd name="connsiteX41" fmla="*/ 1846244 w 1846244"/>
              <a:gd name="connsiteY41" fmla="*/ 703060 h 954520"/>
              <a:gd name="connsiteX42" fmla="*/ 1838624 w 1846244"/>
              <a:gd name="connsiteY42" fmla="*/ 619240 h 954520"/>
              <a:gd name="connsiteX43" fmla="*/ 1823384 w 1846244"/>
              <a:gd name="connsiteY43" fmla="*/ 596380 h 954520"/>
              <a:gd name="connsiteX44" fmla="*/ 1800524 w 1846244"/>
              <a:gd name="connsiteY44" fmla="*/ 573520 h 954520"/>
              <a:gd name="connsiteX45" fmla="*/ 1770044 w 1846244"/>
              <a:gd name="connsiteY45" fmla="*/ 558280 h 954520"/>
              <a:gd name="connsiteX46" fmla="*/ 1709084 w 1846244"/>
              <a:gd name="connsiteY46" fmla="*/ 543040 h 954520"/>
              <a:gd name="connsiteX47" fmla="*/ 1625264 w 1846244"/>
              <a:gd name="connsiteY47" fmla="*/ 504940 h 954520"/>
              <a:gd name="connsiteX48" fmla="*/ 1541444 w 1846244"/>
              <a:gd name="connsiteY48" fmla="*/ 497320 h 954520"/>
              <a:gd name="connsiteX49" fmla="*/ 1549064 w 1846244"/>
              <a:gd name="connsiteY49" fmla="*/ 398260 h 954520"/>
              <a:gd name="connsiteX50" fmla="*/ 1571924 w 1846244"/>
              <a:gd name="connsiteY50" fmla="*/ 375400 h 954520"/>
              <a:gd name="connsiteX51" fmla="*/ 1610024 w 1846244"/>
              <a:gd name="connsiteY51" fmla="*/ 329680 h 954520"/>
              <a:gd name="connsiteX52" fmla="*/ 1610024 w 1846244"/>
              <a:gd name="connsiteY52" fmla="*/ 207760 h 954520"/>
              <a:gd name="connsiteX53" fmla="*/ 1579544 w 1846244"/>
              <a:gd name="connsiteY53" fmla="*/ 154420 h 954520"/>
              <a:gd name="connsiteX54" fmla="*/ 1495724 w 1846244"/>
              <a:gd name="connsiteY54" fmla="*/ 139180 h 954520"/>
              <a:gd name="connsiteX55" fmla="*/ 1496200 w 1846244"/>
              <a:gd name="connsiteY55" fmla="*/ 85840 h 954520"/>
              <a:gd name="connsiteX56" fmla="*/ 1411904 w 1846244"/>
              <a:gd name="connsiteY56" fmla="*/ 108700 h 954520"/>
              <a:gd name="connsiteX57" fmla="*/ 1389044 w 1846244"/>
              <a:gd name="connsiteY57" fmla="*/ 93460 h 954520"/>
              <a:gd name="connsiteX58" fmla="*/ 1335704 w 1846244"/>
              <a:gd name="connsiteY58" fmla="*/ 78220 h 954520"/>
              <a:gd name="connsiteX59" fmla="*/ 1268553 w 1846244"/>
              <a:gd name="connsiteY59" fmla="*/ 39644 h 954520"/>
              <a:gd name="connsiteX60" fmla="*/ 1151396 w 1846244"/>
              <a:gd name="connsiteY60" fmla="*/ 116 h 954520"/>
              <a:gd name="connsiteX61" fmla="*/ 1096150 w 1846244"/>
              <a:gd name="connsiteY61" fmla="*/ 44883 h 954520"/>
              <a:gd name="connsiteX62" fmla="*/ 1137584 w 1846244"/>
              <a:gd name="connsiteY62" fmla="*/ 85840 h 954520"/>
              <a:gd name="connsiteX63" fmla="*/ 1107104 w 1846244"/>
              <a:gd name="connsiteY63" fmla="*/ 93460 h 954520"/>
              <a:gd name="connsiteX64" fmla="*/ 1030904 w 1846244"/>
              <a:gd name="connsiteY64" fmla="*/ 108700 h 954520"/>
              <a:gd name="connsiteX65" fmla="*/ 748964 w 1846244"/>
              <a:gd name="connsiteY65" fmla="*/ 116320 h 954520"/>
              <a:gd name="connsiteX66" fmla="*/ 688004 w 1846244"/>
              <a:gd name="connsiteY66" fmla="*/ 162040 h 954520"/>
              <a:gd name="connsiteX67" fmla="*/ 642284 w 1846244"/>
              <a:gd name="connsiteY67" fmla="*/ 177280 h 954520"/>
              <a:gd name="connsiteX68" fmla="*/ 619424 w 1846244"/>
              <a:gd name="connsiteY68" fmla="*/ 184900 h 954520"/>
              <a:gd name="connsiteX69" fmla="*/ 465595 w 1846244"/>
              <a:gd name="connsiteY69" fmla="*/ 170613 h 954520"/>
              <a:gd name="connsiteX70" fmla="*/ 383204 w 1846244"/>
              <a:gd name="connsiteY70" fmla="*/ 207760 h 954520"/>
              <a:gd name="connsiteX71" fmla="*/ 360344 w 1846244"/>
              <a:gd name="connsiteY71" fmla="*/ 253480 h 954520"/>
              <a:gd name="connsiteX72" fmla="*/ 383204 w 1846244"/>
              <a:gd name="connsiteY72" fmla="*/ 268720 h 954520"/>
              <a:gd name="connsiteX73" fmla="*/ 428924 w 1846244"/>
              <a:gd name="connsiteY73" fmla="*/ 283960 h 954520"/>
              <a:gd name="connsiteX74" fmla="*/ 436544 w 1846244"/>
              <a:gd name="connsiteY74" fmla="*/ 306820 h 954520"/>
              <a:gd name="connsiteX75" fmla="*/ 397968 w 1846244"/>
              <a:gd name="connsiteY75" fmla="*/ 339682 h 954520"/>
              <a:gd name="connsiteX76" fmla="*/ 375584 w 1846244"/>
              <a:gd name="connsiteY76" fmla="*/ 405880 h 954520"/>
              <a:gd name="connsiteX77" fmla="*/ 352724 w 1846244"/>
              <a:gd name="connsiteY77" fmla="*/ 413500 h 954520"/>
              <a:gd name="connsiteX78" fmla="*/ 322244 w 1846244"/>
              <a:gd name="connsiteY78" fmla="*/ 428740 h 954520"/>
              <a:gd name="connsiteX79" fmla="*/ 276524 w 1846244"/>
              <a:gd name="connsiteY79" fmla="*/ 451600 h 954520"/>
              <a:gd name="connsiteX80" fmla="*/ 253664 w 1846244"/>
              <a:gd name="connsiteY80" fmla="*/ 474460 h 954520"/>
              <a:gd name="connsiteX81" fmla="*/ 238424 w 1846244"/>
              <a:gd name="connsiteY81" fmla="*/ 497320 h 954520"/>
              <a:gd name="connsiteX82" fmla="*/ 207944 w 1846244"/>
              <a:gd name="connsiteY82" fmla="*/ 512560 h 954520"/>
              <a:gd name="connsiteX83" fmla="*/ 185084 w 1846244"/>
              <a:gd name="connsiteY83" fmla="*/ 527800 h 954520"/>
              <a:gd name="connsiteX84" fmla="*/ 177464 w 1846244"/>
              <a:gd name="connsiteY84" fmla="*/ 558280 h 954520"/>
              <a:gd name="connsiteX85" fmla="*/ 169844 w 1846244"/>
              <a:gd name="connsiteY85" fmla="*/ 596380 h 954520"/>
              <a:gd name="connsiteX86" fmla="*/ 116504 w 1846244"/>
              <a:gd name="connsiteY86" fmla="*/ 657340 h 954520"/>
              <a:gd name="connsiteX87" fmla="*/ 78404 w 1846244"/>
              <a:gd name="connsiteY87" fmla="*/ 703060 h 954520"/>
              <a:gd name="connsiteX88" fmla="*/ 55544 w 1846244"/>
              <a:gd name="connsiteY88" fmla="*/ 718300 h 954520"/>
              <a:gd name="connsiteX89" fmla="*/ 9824 w 1846244"/>
              <a:gd name="connsiteY89" fmla="*/ 764020 h 954520"/>
              <a:gd name="connsiteX90" fmla="*/ 9824 w 1846244"/>
              <a:gd name="connsiteY90" fmla="*/ 786880 h 954520"/>
              <a:gd name="connsiteX0" fmla="*/ 9824 w 1846244"/>
              <a:gd name="connsiteY0" fmla="*/ 786880 h 954520"/>
              <a:gd name="connsiteX1" fmla="*/ 55544 w 1846244"/>
              <a:gd name="connsiteY1" fmla="*/ 748780 h 954520"/>
              <a:gd name="connsiteX2" fmla="*/ 78404 w 1846244"/>
              <a:gd name="connsiteY2" fmla="*/ 741160 h 954520"/>
              <a:gd name="connsiteX3" fmla="*/ 154604 w 1846244"/>
              <a:gd name="connsiteY3" fmla="*/ 718300 h 954520"/>
              <a:gd name="connsiteX4" fmla="*/ 276524 w 1846244"/>
              <a:gd name="connsiteY4" fmla="*/ 725920 h 954520"/>
              <a:gd name="connsiteX5" fmla="*/ 299384 w 1846244"/>
              <a:gd name="connsiteY5" fmla="*/ 741160 h 954520"/>
              <a:gd name="connsiteX6" fmla="*/ 329864 w 1846244"/>
              <a:gd name="connsiteY6" fmla="*/ 764020 h 954520"/>
              <a:gd name="connsiteX7" fmla="*/ 406064 w 1846244"/>
              <a:gd name="connsiteY7" fmla="*/ 802120 h 954520"/>
              <a:gd name="connsiteX8" fmla="*/ 459404 w 1846244"/>
              <a:gd name="connsiteY8" fmla="*/ 863080 h 954520"/>
              <a:gd name="connsiteX9" fmla="*/ 474644 w 1846244"/>
              <a:gd name="connsiteY9" fmla="*/ 885940 h 954520"/>
              <a:gd name="connsiteX10" fmla="*/ 527984 w 1846244"/>
              <a:gd name="connsiteY10" fmla="*/ 931660 h 954520"/>
              <a:gd name="connsiteX11" fmla="*/ 703244 w 1846244"/>
              <a:gd name="connsiteY11" fmla="*/ 924040 h 954520"/>
              <a:gd name="connsiteX12" fmla="*/ 726104 w 1846244"/>
              <a:gd name="connsiteY12" fmla="*/ 916420 h 954520"/>
              <a:gd name="connsiteX13" fmla="*/ 771824 w 1846244"/>
              <a:gd name="connsiteY13" fmla="*/ 885940 h 954520"/>
              <a:gd name="connsiteX14" fmla="*/ 817544 w 1846244"/>
              <a:gd name="connsiteY14" fmla="*/ 863080 h 954520"/>
              <a:gd name="connsiteX15" fmla="*/ 931844 w 1846244"/>
              <a:gd name="connsiteY15" fmla="*/ 855460 h 954520"/>
              <a:gd name="connsiteX16" fmla="*/ 992804 w 1846244"/>
              <a:gd name="connsiteY16" fmla="*/ 847840 h 954520"/>
              <a:gd name="connsiteX17" fmla="*/ 1015664 w 1846244"/>
              <a:gd name="connsiteY17" fmla="*/ 840220 h 954520"/>
              <a:gd name="connsiteX18" fmla="*/ 1061384 w 1846244"/>
              <a:gd name="connsiteY18" fmla="*/ 794500 h 954520"/>
              <a:gd name="connsiteX19" fmla="*/ 1091864 w 1846244"/>
              <a:gd name="connsiteY19" fmla="*/ 809740 h 954520"/>
              <a:gd name="connsiteX20" fmla="*/ 1114724 w 1846244"/>
              <a:gd name="connsiteY20" fmla="*/ 824980 h 954520"/>
              <a:gd name="connsiteX21" fmla="*/ 1221404 w 1846244"/>
              <a:gd name="connsiteY21" fmla="*/ 832600 h 954520"/>
              <a:gd name="connsiteX22" fmla="*/ 1289984 w 1846244"/>
              <a:gd name="connsiteY22" fmla="*/ 824980 h 954520"/>
              <a:gd name="connsiteX23" fmla="*/ 1312844 w 1846244"/>
              <a:gd name="connsiteY23" fmla="*/ 817360 h 954520"/>
              <a:gd name="connsiteX24" fmla="*/ 1335704 w 1846244"/>
              <a:gd name="connsiteY24" fmla="*/ 794500 h 954520"/>
              <a:gd name="connsiteX25" fmla="*/ 1366184 w 1846244"/>
              <a:gd name="connsiteY25" fmla="*/ 802120 h 954520"/>
              <a:gd name="connsiteX26" fmla="*/ 1381424 w 1846244"/>
              <a:gd name="connsiteY26" fmla="*/ 847840 h 954520"/>
              <a:gd name="connsiteX27" fmla="*/ 1396664 w 1846244"/>
              <a:gd name="connsiteY27" fmla="*/ 870700 h 954520"/>
              <a:gd name="connsiteX28" fmla="*/ 1488104 w 1846244"/>
              <a:gd name="connsiteY28" fmla="*/ 878320 h 954520"/>
              <a:gd name="connsiteX29" fmla="*/ 1541444 w 1846244"/>
              <a:gd name="connsiteY29" fmla="*/ 893560 h 954520"/>
              <a:gd name="connsiteX30" fmla="*/ 1564304 w 1846244"/>
              <a:gd name="connsiteY30" fmla="*/ 908800 h 954520"/>
              <a:gd name="connsiteX31" fmla="*/ 1579544 w 1846244"/>
              <a:gd name="connsiteY31" fmla="*/ 931660 h 954520"/>
              <a:gd name="connsiteX32" fmla="*/ 1625264 w 1846244"/>
              <a:gd name="connsiteY32" fmla="*/ 954520 h 954520"/>
              <a:gd name="connsiteX33" fmla="*/ 1648124 w 1846244"/>
              <a:gd name="connsiteY33" fmla="*/ 946900 h 954520"/>
              <a:gd name="connsiteX34" fmla="*/ 1670984 w 1846244"/>
              <a:gd name="connsiteY34" fmla="*/ 893560 h 954520"/>
              <a:gd name="connsiteX35" fmla="*/ 1678604 w 1846244"/>
              <a:gd name="connsiteY35" fmla="*/ 870700 h 954520"/>
              <a:gd name="connsiteX36" fmla="*/ 1693844 w 1846244"/>
              <a:gd name="connsiteY36" fmla="*/ 832600 h 954520"/>
              <a:gd name="connsiteX37" fmla="*/ 1724324 w 1846244"/>
              <a:gd name="connsiteY37" fmla="*/ 824980 h 954520"/>
              <a:gd name="connsiteX38" fmla="*/ 1747184 w 1846244"/>
              <a:gd name="connsiteY38" fmla="*/ 817360 h 954520"/>
              <a:gd name="connsiteX39" fmla="*/ 1770044 w 1846244"/>
              <a:gd name="connsiteY39" fmla="*/ 802120 h 954520"/>
              <a:gd name="connsiteX40" fmla="*/ 1838624 w 1846244"/>
              <a:gd name="connsiteY40" fmla="*/ 725920 h 954520"/>
              <a:gd name="connsiteX41" fmla="*/ 1846244 w 1846244"/>
              <a:gd name="connsiteY41" fmla="*/ 703060 h 954520"/>
              <a:gd name="connsiteX42" fmla="*/ 1838624 w 1846244"/>
              <a:gd name="connsiteY42" fmla="*/ 619240 h 954520"/>
              <a:gd name="connsiteX43" fmla="*/ 1823384 w 1846244"/>
              <a:gd name="connsiteY43" fmla="*/ 596380 h 954520"/>
              <a:gd name="connsiteX44" fmla="*/ 1800524 w 1846244"/>
              <a:gd name="connsiteY44" fmla="*/ 573520 h 954520"/>
              <a:gd name="connsiteX45" fmla="*/ 1770044 w 1846244"/>
              <a:gd name="connsiteY45" fmla="*/ 558280 h 954520"/>
              <a:gd name="connsiteX46" fmla="*/ 1709084 w 1846244"/>
              <a:gd name="connsiteY46" fmla="*/ 543040 h 954520"/>
              <a:gd name="connsiteX47" fmla="*/ 1625264 w 1846244"/>
              <a:gd name="connsiteY47" fmla="*/ 504940 h 954520"/>
              <a:gd name="connsiteX48" fmla="*/ 1541444 w 1846244"/>
              <a:gd name="connsiteY48" fmla="*/ 497320 h 954520"/>
              <a:gd name="connsiteX49" fmla="*/ 1549064 w 1846244"/>
              <a:gd name="connsiteY49" fmla="*/ 398260 h 954520"/>
              <a:gd name="connsiteX50" fmla="*/ 1571924 w 1846244"/>
              <a:gd name="connsiteY50" fmla="*/ 375400 h 954520"/>
              <a:gd name="connsiteX51" fmla="*/ 1610024 w 1846244"/>
              <a:gd name="connsiteY51" fmla="*/ 329680 h 954520"/>
              <a:gd name="connsiteX52" fmla="*/ 1610024 w 1846244"/>
              <a:gd name="connsiteY52" fmla="*/ 207760 h 954520"/>
              <a:gd name="connsiteX53" fmla="*/ 1579544 w 1846244"/>
              <a:gd name="connsiteY53" fmla="*/ 154420 h 954520"/>
              <a:gd name="connsiteX54" fmla="*/ 1495724 w 1846244"/>
              <a:gd name="connsiteY54" fmla="*/ 139180 h 954520"/>
              <a:gd name="connsiteX55" fmla="*/ 1496200 w 1846244"/>
              <a:gd name="connsiteY55" fmla="*/ 85840 h 954520"/>
              <a:gd name="connsiteX56" fmla="*/ 1389044 w 1846244"/>
              <a:gd name="connsiteY56" fmla="*/ 93460 h 954520"/>
              <a:gd name="connsiteX57" fmla="*/ 1335704 w 1846244"/>
              <a:gd name="connsiteY57" fmla="*/ 78220 h 954520"/>
              <a:gd name="connsiteX58" fmla="*/ 1268553 w 1846244"/>
              <a:gd name="connsiteY58" fmla="*/ 39644 h 954520"/>
              <a:gd name="connsiteX59" fmla="*/ 1151396 w 1846244"/>
              <a:gd name="connsiteY59" fmla="*/ 116 h 954520"/>
              <a:gd name="connsiteX60" fmla="*/ 1096150 w 1846244"/>
              <a:gd name="connsiteY60" fmla="*/ 44883 h 954520"/>
              <a:gd name="connsiteX61" fmla="*/ 1137584 w 1846244"/>
              <a:gd name="connsiteY61" fmla="*/ 85840 h 954520"/>
              <a:gd name="connsiteX62" fmla="*/ 1107104 w 1846244"/>
              <a:gd name="connsiteY62" fmla="*/ 93460 h 954520"/>
              <a:gd name="connsiteX63" fmla="*/ 1030904 w 1846244"/>
              <a:gd name="connsiteY63" fmla="*/ 108700 h 954520"/>
              <a:gd name="connsiteX64" fmla="*/ 748964 w 1846244"/>
              <a:gd name="connsiteY64" fmla="*/ 116320 h 954520"/>
              <a:gd name="connsiteX65" fmla="*/ 688004 w 1846244"/>
              <a:gd name="connsiteY65" fmla="*/ 162040 h 954520"/>
              <a:gd name="connsiteX66" fmla="*/ 642284 w 1846244"/>
              <a:gd name="connsiteY66" fmla="*/ 177280 h 954520"/>
              <a:gd name="connsiteX67" fmla="*/ 619424 w 1846244"/>
              <a:gd name="connsiteY67" fmla="*/ 184900 h 954520"/>
              <a:gd name="connsiteX68" fmla="*/ 465595 w 1846244"/>
              <a:gd name="connsiteY68" fmla="*/ 170613 h 954520"/>
              <a:gd name="connsiteX69" fmla="*/ 383204 w 1846244"/>
              <a:gd name="connsiteY69" fmla="*/ 207760 h 954520"/>
              <a:gd name="connsiteX70" fmla="*/ 360344 w 1846244"/>
              <a:gd name="connsiteY70" fmla="*/ 253480 h 954520"/>
              <a:gd name="connsiteX71" fmla="*/ 383204 w 1846244"/>
              <a:gd name="connsiteY71" fmla="*/ 268720 h 954520"/>
              <a:gd name="connsiteX72" fmla="*/ 428924 w 1846244"/>
              <a:gd name="connsiteY72" fmla="*/ 283960 h 954520"/>
              <a:gd name="connsiteX73" fmla="*/ 436544 w 1846244"/>
              <a:gd name="connsiteY73" fmla="*/ 306820 h 954520"/>
              <a:gd name="connsiteX74" fmla="*/ 397968 w 1846244"/>
              <a:gd name="connsiteY74" fmla="*/ 339682 h 954520"/>
              <a:gd name="connsiteX75" fmla="*/ 375584 w 1846244"/>
              <a:gd name="connsiteY75" fmla="*/ 405880 h 954520"/>
              <a:gd name="connsiteX76" fmla="*/ 352724 w 1846244"/>
              <a:gd name="connsiteY76" fmla="*/ 413500 h 954520"/>
              <a:gd name="connsiteX77" fmla="*/ 322244 w 1846244"/>
              <a:gd name="connsiteY77" fmla="*/ 428740 h 954520"/>
              <a:gd name="connsiteX78" fmla="*/ 276524 w 1846244"/>
              <a:gd name="connsiteY78" fmla="*/ 451600 h 954520"/>
              <a:gd name="connsiteX79" fmla="*/ 253664 w 1846244"/>
              <a:gd name="connsiteY79" fmla="*/ 474460 h 954520"/>
              <a:gd name="connsiteX80" fmla="*/ 238424 w 1846244"/>
              <a:gd name="connsiteY80" fmla="*/ 497320 h 954520"/>
              <a:gd name="connsiteX81" fmla="*/ 207944 w 1846244"/>
              <a:gd name="connsiteY81" fmla="*/ 512560 h 954520"/>
              <a:gd name="connsiteX82" fmla="*/ 185084 w 1846244"/>
              <a:gd name="connsiteY82" fmla="*/ 527800 h 954520"/>
              <a:gd name="connsiteX83" fmla="*/ 177464 w 1846244"/>
              <a:gd name="connsiteY83" fmla="*/ 558280 h 954520"/>
              <a:gd name="connsiteX84" fmla="*/ 169844 w 1846244"/>
              <a:gd name="connsiteY84" fmla="*/ 596380 h 954520"/>
              <a:gd name="connsiteX85" fmla="*/ 116504 w 1846244"/>
              <a:gd name="connsiteY85" fmla="*/ 657340 h 954520"/>
              <a:gd name="connsiteX86" fmla="*/ 78404 w 1846244"/>
              <a:gd name="connsiteY86" fmla="*/ 703060 h 954520"/>
              <a:gd name="connsiteX87" fmla="*/ 55544 w 1846244"/>
              <a:gd name="connsiteY87" fmla="*/ 718300 h 954520"/>
              <a:gd name="connsiteX88" fmla="*/ 9824 w 1846244"/>
              <a:gd name="connsiteY88" fmla="*/ 764020 h 954520"/>
              <a:gd name="connsiteX89" fmla="*/ 9824 w 1846244"/>
              <a:gd name="connsiteY89" fmla="*/ 786880 h 954520"/>
              <a:gd name="connsiteX0" fmla="*/ 9824 w 1846244"/>
              <a:gd name="connsiteY0" fmla="*/ 786880 h 954520"/>
              <a:gd name="connsiteX1" fmla="*/ 55544 w 1846244"/>
              <a:gd name="connsiteY1" fmla="*/ 748780 h 954520"/>
              <a:gd name="connsiteX2" fmla="*/ 78404 w 1846244"/>
              <a:gd name="connsiteY2" fmla="*/ 741160 h 954520"/>
              <a:gd name="connsiteX3" fmla="*/ 154604 w 1846244"/>
              <a:gd name="connsiteY3" fmla="*/ 718300 h 954520"/>
              <a:gd name="connsiteX4" fmla="*/ 276524 w 1846244"/>
              <a:gd name="connsiteY4" fmla="*/ 725920 h 954520"/>
              <a:gd name="connsiteX5" fmla="*/ 299384 w 1846244"/>
              <a:gd name="connsiteY5" fmla="*/ 741160 h 954520"/>
              <a:gd name="connsiteX6" fmla="*/ 329864 w 1846244"/>
              <a:gd name="connsiteY6" fmla="*/ 764020 h 954520"/>
              <a:gd name="connsiteX7" fmla="*/ 406064 w 1846244"/>
              <a:gd name="connsiteY7" fmla="*/ 802120 h 954520"/>
              <a:gd name="connsiteX8" fmla="*/ 459404 w 1846244"/>
              <a:gd name="connsiteY8" fmla="*/ 863080 h 954520"/>
              <a:gd name="connsiteX9" fmla="*/ 474644 w 1846244"/>
              <a:gd name="connsiteY9" fmla="*/ 885940 h 954520"/>
              <a:gd name="connsiteX10" fmla="*/ 527984 w 1846244"/>
              <a:gd name="connsiteY10" fmla="*/ 931660 h 954520"/>
              <a:gd name="connsiteX11" fmla="*/ 703244 w 1846244"/>
              <a:gd name="connsiteY11" fmla="*/ 924040 h 954520"/>
              <a:gd name="connsiteX12" fmla="*/ 726104 w 1846244"/>
              <a:gd name="connsiteY12" fmla="*/ 916420 h 954520"/>
              <a:gd name="connsiteX13" fmla="*/ 771824 w 1846244"/>
              <a:gd name="connsiteY13" fmla="*/ 885940 h 954520"/>
              <a:gd name="connsiteX14" fmla="*/ 817544 w 1846244"/>
              <a:gd name="connsiteY14" fmla="*/ 863080 h 954520"/>
              <a:gd name="connsiteX15" fmla="*/ 931844 w 1846244"/>
              <a:gd name="connsiteY15" fmla="*/ 855460 h 954520"/>
              <a:gd name="connsiteX16" fmla="*/ 992804 w 1846244"/>
              <a:gd name="connsiteY16" fmla="*/ 847840 h 954520"/>
              <a:gd name="connsiteX17" fmla="*/ 1015664 w 1846244"/>
              <a:gd name="connsiteY17" fmla="*/ 840220 h 954520"/>
              <a:gd name="connsiteX18" fmla="*/ 1061384 w 1846244"/>
              <a:gd name="connsiteY18" fmla="*/ 794500 h 954520"/>
              <a:gd name="connsiteX19" fmla="*/ 1091864 w 1846244"/>
              <a:gd name="connsiteY19" fmla="*/ 809740 h 954520"/>
              <a:gd name="connsiteX20" fmla="*/ 1114724 w 1846244"/>
              <a:gd name="connsiteY20" fmla="*/ 824980 h 954520"/>
              <a:gd name="connsiteX21" fmla="*/ 1221404 w 1846244"/>
              <a:gd name="connsiteY21" fmla="*/ 832600 h 954520"/>
              <a:gd name="connsiteX22" fmla="*/ 1289984 w 1846244"/>
              <a:gd name="connsiteY22" fmla="*/ 824980 h 954520"/>
              <a:gd name="connsiteX23" fmla="*/ 1312844 w 1846244"/>
              <a:gd name="connsiteY23" fmla="*/ 817360 h 954520"/>
              <a:gd name="connsiteX24" fmla="*/ 1335704 w 1846244"/>
              <a:gd name="connsiteY24" fmla="*/ 794500 h 954520"/>
              <a:gd name="connsiteX25" fmla="*/ 1366184 w 1846244"/>
              <a:gd name="connsiteY25" fmla="*/ 802120 h 954520"/>
              <a:gd name="connsiteX26" fmla="*/ 1381424 w 1846244"/>
              <a:gd name="connsiteY26" fmla="*/ 847840 h 954520"/>
              <a:gd name="connsiteX27" fmla="*/ 1396664 w 1846244"/>
              <a:gd name="connsiteY27" fmla="*/ 870700 h 954520"/>
              <a:gd name="connsiteX28" fmla="*/ 1488104 w 1846244"/>
              <a:gd name="connsiteY28" fmla="*/ 878320 h 954520"/>
              <a:gd name="connsiteX29" fmla="*/ 1541444 w 1846244"/>
              <a:gd name="connsiteY29" fmla="*/ 893560 h 954520"/>
              <a:gd name="connsiteX30" fmla="*/ 1564304 w 1846244"/>
              <a:gd name="connsiteY30" fmla="*/ 908800 h 954520"/>
              <a:gd name="connsiteX31" fmla="*/ 1579544 w 1846244"/>
              <a:gd name="connsiteY31" fmla="*/ 931660 h 954520"/>
              <a:gd name="connsiteX32" fmla="*/ 1625264 w 1846244"/>
              <a:gd name="connsiteY32" fmla="*/ 954520 h 954520"/>
              <a:gd name="connsiteX33" fmla="*/ 1648124 w 1846244"/>
              <a:gd name="connsiteY33" fmla="*/ 946900 h 954520"/>
              <a:gd name="connsiteX34" fmla="*/ 1670984 w 1846244"/>
              <a:gd name="connsiteY34" fmla="*/ 893560 h 954520"/>
              <a:gd name="connsiteX35" fmla="*/ 1678604 w 1846244"/>
              <a:gd name="connsiteY35" fmla="*/ 870700 h 954520"/>
              <a:gd name="connsiteX36" fmla="*/ 1693844 w 1846244"/>
              <a:gd name="connsiteY36" fmla="*/ 832600 h 954520"/>
              <a:gd name="connsiteX37" fmla="*/ 1724324 w 1846244"/>
              <a:gd name="connsiteY37" fmla="*/ 824980 h 954520"/>
              <a:gd name="connsiteX38" fmla="*/ 1747184 w 1846244"/>
              <a:gd name="connsiteY38" fmla="*/ 817360 h 954520"/>
              <a:gd name="connsiteX39" fmla="*/ 1770044 w 1846244"/>
              <a:gd name="connsiteY39" fmla="*/ 802120 h 954520"/>
              <a:gd name="connsiteX40" fmla="*/ 1838624 w 1846244"/>
              <a:gd name="connsiteY40" fmla="*/ 725920 h 954520"/>
              <a:gd name="connsiteX41" fmla="*/ 1846244 w 1846244"/>
              <a:gd name="connsiteY41" fmla="*/ 703060 h 954520"/>
              <a:gd name="connsiteX42" fmla="*/ 1838624 w 1846244"/>
              <a:gd name="connsiteY42" fmla="*/ 619240 h 954520"/>
              <a:gd name="connsiteX43" fmla="*/ 1823384 w 1846244"/>
              <a:gd name="connsiteY43" fmla="*/ 596380 h 954520"/>
              <a:gd name="connsiteX44" fmla="*/ 1800524 w 1846244"/>
              <a:gd name="connsiteY44" fmla="*/ 573520 h 954520"/>
              <a:gd name="connsiteX45" fmla="*/ 1770044 w 1846244"/>
              <a:gd name="connsiteY45" fmla="*/ 558280 h 954520"/>
              <a:gd name="connsiteX46" fmla="*/ 1709084 w 1846244"/>
              <a:gd name="connsiteY46" fmla="*/ 543040 h 954520"/>
              <a:gd name="connsiteX47" fmla="*/ 1625264 w 1846244"/>
              <a:gd name="connsiteY47" fmla="*/ 504940 h 954520"/>
              <a:gd name="connsiteX48" fmla="*/ 1541444 w 1846244"/>
              <a:gd name="connsiteY48" fmla="*/ 497320 h 954520"/>
              <a:gd name="connsiteX49" fmla="*/ 1549064 w 1846244"/>
              <a:gd name="connsiteY49" fmla="*/ 398260 h 954520"/>
              <a:gd name="connsiteX50" fmla="*/ 1571924 w 1846244"/>
              <a:gd name="connsiteY50" fmla="*/ 375400 h 954520"/>
              <a:gd name="connsiteX51" fmla="*/ 1610024 w 1846244"/>
              <a:gd name="connsiteY51" fmla="*/ 329680 h 954520"/>
              <a:gd name="connsiteX52" fmla="*/ 1610024 w 1846244"/>
              <a:gd name="connsiteY52" fmla="*/ 207760 h 954520"/>
              <a:gd name="connsiteX53" fmla="*/ 1579544 w 1846244"/>
              <a:gd name="connsiteY53" fmla="*/ 154420 h 954520"/>
              <a:gd name="connsiteX54" fmla="*/ 1495724 w 1846244"/>
              <a:gd name="connsiteY54" fmla="*/ 139180 h 954520"/>
              <a:gd name="connsiteX55" fmla="*/ 1496200 w 1846244"/>
              <a:gd name="connsiteY55" fmla="*/ 85840 h 954520"/>
              <a:gd name="connsiteX56" fmla="*/ 1335704 w 1846244"/>
              <a:gd name="connsiteY56" fmla="*/ 78220 h 954520"/>
              <a:gd name="connsiteX57" fmla="*/ 1268553 w 1846244"/>
              <a:gd name="connsiteY57" fmla="*/ 39644 h 954520"/>
              <a:gd name="connsiteX58" fmla="*/ 1151396 w 1846244"/>
              <a:gd name="connsiteY58" fmla="*/ 116 h 954520"/>
              <a:gd name="connsiteX59" fmla="*/ 1096150 w 1846244"/>
              <a:gd name="connsiteY59" fmla="*/ 44883 h 954520"/>
              <a:gd name="connsiteX60" fmla="*/ 1137584 w 1846244"/>
              <a:gd name="connsiteY60" fmla="*/ 85840 h 954520"/>
              <a:gd name="connsiteX61" fmla="*/ 1107104 w 1846244"/>
              <a:gd name="connsiteY61" fmla="*/ 93460 h 954520"/>
              <a:gd name="connsiteX62" fmla="*/ 1030904 w 1846244"/>
              <a:gd name="connsiteY62" fmla="*/ 108700 h 954520"/>
              <a:gd name="connsiteX63" fmla="*/ 748964 w 1846244"/>
              <a:gd name="connsiteY63" fmla="*/ 116320 h 954520"/>
              <a:gd name="connsiteX64" fmla="*/ 688004 w 1846244"/>
              <a:gd name="connsiteY64" fmla="*/ 162040 h 954520"/>
              <a:gd name="connsiteX65" fmla="*/ 642284 w 1846244"/>
              <a:gd name="connsiteY65" fmla="*/ 177280 h 954520"/>
              <a:gd name="connsiteX66" fmla="*/ 619424 w 1846244"/>
              <a:gd name="connsiteY66" fmla="*/ 184900 h 954520"/>
              <a:gd name="connsiteX67" fmla="*/ 465595 w 1846244"/>
              <a:gd name="connsiteY67" fmla="*/ 170613 h 954520"/>
              <a:gd name="connsiteX68" fmla="*/ 383204 w 1846244"/>
              <a:gd name="connsiteY68" fmla="*/ 207760 h 954520"/>
              <a:gd name="connsiteX69" fmla="*/ 360344 w 1846244"/>
              <a:gd name="connsiteY69" fmla="*/ 253480 h 954520"/>
              <a:gd name="connsiteX70" fmla="*/ 383204 w 1846244"/>
              <a:gd name="connsiteY70" fmla="*/ 268720 h 954520"/>
              <a:gd name="connsiteX71" fmla="*/ 428924 w 1846244"/>
              <a:gd name="connsiteY71" fmla="*/ 283960 h 954520"/>
              <a:gd name="connsiteX72" fmla="*/ 436544 w 1846244"/>
              <a:gd name="connsiteY72" fmla="*/ 306820 h 954520"/>
              <a:gd name="connsiteX73" fmla="*/ 397968 w 1846244"/>
              <a:gd name="connsiteY73" fmla="*/ 339682 h 954520"/>
              <a:gd name="connsiteX74" fmla="*/ 375584 w 1846244"/>
              <a:gd name="connsiteY74" fmla="*/ 405880 h 954520"/>
              <a:gd name="connsiteX75" fmla="*/ 352724 w 1846244"/>
              <a:gd name="connsiteY75" fmla="*/ 413500 h 954520"/>
              <a:gd name="connsiteX76" fmla="*/ 322244 w 1846244"/>
              <a:gd name="connsiteY76" fmla="*/ 428740 h 954520"/>
              <a:gd name="connsiteX77" fmla="*/ 276524 w 1846244"/>
              <a:gd name="connsiteY77" fmla="*/ 451600 h 954520"/>
              <a:gd name="connsiteX78" fmla="*/ 253664 w 1846244"/>
              <a:gd name="connsiteY78" fmla="*/ 474460 h 954520"/>
              <a:gd name="connsiteX79" fmla="*/ 238424 w 1846244"/>
              <a:gd name="connsiteY79" fmla="*/ 497320 h 954520"/>
              <a:gd name="connsiteX80" fmla="*/ 207944 w 1846244"/>
              <a:gd name="connsiteY80" fmla="*/ 512560 h 954520"/>
              <a:gd name="connsiteX81" fmla="*/ 185084 w 1846244"/>
              <a:gd name="connsiteY81" fmla="*/ 527800 h 954520"/>
              <a:gd name="connsiteX82" fmla="*/ 177464 w 1846244"/>
              <a:gd name="connsiteY82" fmla="*/ 558280 h 954520"/>
              <a:gd name="connsiteX83" fmla="*/ 169844 w 1846244"/>
              <a:gd name="connsiteY83" fmla="*/ 596380 h 954520"/>
              <a:gd name="connsiteX84" fmla="*/ 116504 w 1846244"/>
              <a:gd name="connsiteY84" fmla="*/ 657340 h 954520"/>
              <a:gd name="connsiteX85" fmla="*/ 78404 w 1846244"/>
              <a:gd name="connsiteY85" fmla="*/ 703060 h 954520"/>
              <a:gd name="connsiteX86" fmla="*/ 55544 w 1846244"/>
              <a:gd name="connsiteY86" fmla="*/ 718300 h 954520"/>
              <a:gd name="connsiteX87" fmla="*/ 9824 w 1846244"/>
              <a:gd name="connsiteY87" fmla="*/ 764020 h 954520"/>
              <a:gd name="connsiteX88" fmla="*/ 9824 w 1846244"/>
              <a:gd name="connsiteY88" fmla="*/ 786880 h 954520"/>
              <a:gd name="connsiteX0" fmla="*/ 9824 w 1846244"/>
              <a:gd name="connsiteY0" fmla="*/ 786880 h 954520"/>
              <a:gd name="connsiteX1" fmla="*/ 55544 w 1846244"/>
              <a:gd name="connsiteY1" fmla="*/ 748780 h 954520"/>
              <a:gd name="connsiteX2" fmla="*/ 78404 w 1846244"/>
              <a:gd name="connsiteY2" fmla="*/ 741160 h 954520"/>
              <a:gd name="connsiteX3" fmla="*/ 154604 w 1846244"/>
              <a:gd name="connsiteY3" fmla="*/ 718300 h 954520"/>
              <a:gd name="connsiteX4" fmla="*/ 276524 w 1846244"/>
              <a:gd name="connsiteY4" fmla="*/ 725920 h 954520"/>
              <a:gd name="connsiteX5" fmla="*/ 299384 w 1846244"/>
              <a:gd name="connsiteY5" fmla="*/ 741160 h 954520"/>
              <a:gd name="connsiteX6" fmla="*/ 329864 w 1846244"/>
              <a:gd name="connsiteY6" fmla="*/ 764020 h 954520"/>
              <a:gd name="connsiteX7" fmla="*/ 406064 w 1846244"/>
              <a:gd name="connsiteY7" fmla="*/ 802120 h 954520"/>
              <a:gd name="connsiteX8" fmla="*/ 459404 w 1846244"/>
              <a:gd name="connsiteY8" fmla="*/ 863080 h 954520"/>
              <a:gd name="connsiteX9" fmla="*/ 474644 w 1846244"/>
              <a:gd name="connsiteY9" fmla="*/ 885940 h 954520"/>
              <a:gd name="connsiteX10" fmla="*/ 527984 w 1846244"/>
              <a:gd name="connsiteY10" fmla="*/ 931660 h 954520"/>
              <a:gd name="connsiteX11" fmla="*/ 703244 w 1846244"/>
              <a:gd name="connsiteY11" fmla="*/ 924040 h 954520"/>
              <a:gd name="connsiteX12" fmla="*/ 726104 w 1846244"/>
              <a:gd name="connsiteY12" fmla="*/ 916420 h 954520"/>
              <a:gd name="connsiteX13" fmla="*/ 771824 w 1846244"/>
              <a:gd name="connsiteY13" fmla="*/ 885940 h 954520"/>
              <a:gd name="connsiteX14" fmla="*/ 817544 w 1846244"/>
              <a:gd name="connsiteY14" fmla="*/ 863080 h 954520"/>
              <a:gd name="connsiteX15" fmla="*/ 931844 w 1846244"/>
              <a:gd name="connsiteY15" fmla="*/ 855460 h 954520"/>
              <a:gd name="connsiteX16" fmla="*/ 992804 w 1846244"/>
              <a:gd name="connsiteY16" fmla="*/ 847840 h 954520"/>
              <a:gd name="connsiteX17" fmla="*/ 1015664 w 1846244"/>
              <a:gd name="connsiteY17" fmla="*/ 840220 h 954520"/>
              <a:gd name="connsiteX18" fmla="*/ 1061384 w 1846244"/>
              <a:gd name="connsiteY18" fmla="*/ 794500 h 954520"/>
              <a:gd name="connsiteX19" fmla="*/ 1091864 w 1846244"/>
              <a:gd name="connsiteY19" fmla="*/ 809740 h 954520"/>
              <a:gd name="connsiteX20" fmla="*/ 1114724 w 1846244"/>
              <a:gd name="connsiteY20" fmla="*/ 824980 h 954520"/>
              <a:gd name="connsiteX21" fmla="*/ 1221404 w 1846244"/>
              <a:gd name="connsiteY21" fmla="*/ 832600 h 954520"/>
              <a:gd name="connsiteX22" fmla="*/ 1289984 w 1846244"/>
              <a:gd name="connsiteY22" fmla="*/ 824980 h 954520"/>
              <a:gd name="connsiteX23" fmla="*/ 1312844 w 1846244"/>
              <a:gd name="connsiteY23" fmla="*/ 817360 h 954520"/>
              <a:gd name="connsiteX24" fmla="*/ 1335704 w 1846244"/>
              <a:gd name="connsiteY24" fmla="*/ 794500 h 954520"/>
              <a:gd name="connsiteX25" fmla="*/ 1366184 w 1846244"/>
              <a:gd name="connsiteY25" fmla="*/ 802120 h 954520"/>
              <a:gd name="connsiteX26" fmla="*/ 1381424 w 1846244"/>
              <a:gd name="connsiteY26" fmla="*/ 847840 h 954520"/>
              <a:gd name="connsiteX27" fmla="*/ 1396664 w 1846244"/>
              <a:gd name="connsiteY27" fmla="*/ 870700 h 954520"/>
              <a:gd name="connsiteX28" fmla="*/ 1488104 w 1846244"/>
              <a:gd name="connsiteY28" fmla="*/ 878320 h 954520"/>
              <a:gd name="connsiteX29" fmla="*/ 1541444 w 1846244"/>
              <a:gd name="connsiteY29" fmla="*/ 893560 h 954520"/>
              <a:gd name="connsiteX30" fmla="*/ 1564304 w 1846244"/>
              <a:gd name="connsiteY30" fmla="*/ 908800 h 954520"/>
              <a:gd name="connsiteX31" fmla="*/ 1579544 w 1846244"/>
              <a:gd name="connsiteY31" fmla="*/ 931660 h 954520"/>
              <a:gd name="connsiteX32" fmla="*/ 1625264 w 1846244"/>
              <a:gd name="connsiteY32" fmla="*/ 954520 h 954520"/>
              <a:gd name="connsiteX33" fmla="*/ 1648124 w 1846244"/>
              <a:gd name="connsiteY33" fmla="*/ 946900 h 954520"/>
              <a:gd name="connsiteX34" fmla="*/ 1670984 w 1846244"/>
              <a:gd name="connsiteY34" fmla="*/ 893560 h 954520"/>
              <a:gd name="connsiteX35" fmla="*/ 1678604 w 1846244"/>
              <a:gd name="connsiteY35" fmla="*/ 870700 h 954520"/>
              <a:gd name="connsiteX36" fmla="*/ 1693844 w 1846244"/>
              <a:gd name="connsiteY36" fmla="*/ 832600 h 954520"/>
              <a:gd name="connsiteX37" fmla="*/ 1724324 w 1846244"/>
              <a:gd name="connsiteY37" fmla="*/ 824980 h 954520"/>
              <a:gd name="connsiteX38" fmla="*/ 1747184 w 1846244"/>
              <a:gd name="connsiteY38" fmla="*/ 817360 h 954520"/>
              <a:gd name="connsiteX39" fmla="*/ 1770044 w 1846244"/>
              <a:gd name="connsiteY39" fmla="*/ 802120 h 954520"/>
              <a:gd name="connsiteX40" fmla="*/ 1838624 w 1846244"/>
              <a:gd name="connsiteY40" fmla="*/ 725920 h 954520"/>
              <a:gd name="connsiteX41" fmla="*/ 1846244 w 1846244"/>
              <a:gd name="connsiteY41" fmla="*/ 703060 h 954520"/>
              <a:gd name="connsiteX42" fmla="*/ 1838624 w 1846244"/>
              <a:gd name="connsiteY42" fmla="*/ 619240 h 954520"/>
              <a:gd name="connsiteX43" fmla="*/ 1823384 w 1846244"/>
              <a:gd name="connsiteY43" fmla="*/ 596380 h 954520"/>
              <a:gd name="connsiteX44" fmla="*/ 1800524 w 1846244"/>
              <a:gd name="connsiteY44" fmla="*/ 573520 h 954520"/>
              <a:gd name="connsiteX45" fmla="*/ 1770044 w 1846244"/>
              <a:gd name="connsiteY45" fmla="*/ 558280 h 954520"/>
              <a:gd name="connsiteX46" fmla="*/ 1709084 w 1846244"/>
              <a:gd name="connsiteY46" fmla="*/ 543040 h 954520"/>
              <a:gd name="connsiteX47" fmla="*/ 1625264 w 1846244"/>
              <a:gd name="connsiteY47" fmla="*/ 504940 h 954520"/>
              <a:gd name="connsiteX48" fmla="*/ 1541444 w 1846244"/>
              <a:gd name="connsiteY48" fmla="*/ 497320 h 954520"/>
              <a:gd name="connsiteX49" fmla="*/ 1549064 w 1846244"/>
              <a:gd name="connsiteY49" fmla="*/ 398260 h 954520"/>
              <a:gd name="connsiteX50" fmla="*/ 1571924 w 1846244"/>
              <a:gd name="connsiteY50" fmla="*/ 375400 h 954520"/>
              <a:gd name="connsiteX51" fmla="*/ 1610024 w 1846244"/>
              <a:gd name="connsiteY51" fmla="*/ 329680 h 954520"/>
              <a:gd name="connsiteX52" fmla="*/ 1610024 w 1846244"/>
              <a:gd name="connsiteY52" fmla="*/ 207760 h 954520"/>
              <a:gd name="connsiteX53" fmla="*/ 1579544 w 1846244"/>
              <a:gd name="connsiteY53" fmla="*/ 154420 h 954520"/>
              <a:gd name="connsiteX54" fmla="*/ 1545730 w 1846244"/>
              <a:gd name="connsiteY54" fmla="*/ 122512 h 954520"/>
              <a:gd name="connsiteX55" fmla="*/ 1496200 w 1846244"/>
              <a:gd name="connsiteY55" fmla="*/ 85840 h 954520"/>
              <a:gd name="connsiteX56" fmla="*/ 1335704 w 1846244"/>
              <a:gd name="connsiteY56" fmla="*/ 78220 h 954520"/>
              <a:gd name="connsiteX57" fmla="*/ 1268553 w 1846244"/>
              <a:gd name="connsiteY57" fmla="*/ 39644 h 954520"/>
              <a:gd name="connsiteX58" fmla="*/ 1151396 w 1846244"/>
              <a:gd name="connsiteY58" fmla="*/ 116 h 954520"/>
              <a:gd name="connsiteX59" fmla="*/ 1096150 w 1846244"/>
              <a:gd name="connsiteY59" fmla="*/ 44883 h 954520"/>
              <a:gd name="connsiteX60" fmla="*/ 1137584 w 1846244"/>
              <a:gd name="connsiteY60" fmla="*/ 85840 h 954520"/>
              <a:gd name="connsiteX61" fmla="*/ 1107104 w 1846244"/>
              <a:gd name="connsiteY61" fmla="*/ 93460 h 954520"/>
              <a:gd name="connsiteX62" fmla="*/ 1030904 w 1846244"/>
              <a:gd name="connsiteY62" fmla="*/ 108700 h 954520"/>
              <a:gd name="connsiteX63" fmla="*/ 748964 w 1846244"/>
              <a:gd name="connsiteY63" fmla="*/ 116320 h 954520"/>
              <a:gd name="connsiteX64" fmla="*/ 688004 w 1846244"/>
              <a:gd name="connsiteY64" fmla="*/ 162040 h 954520"/>
              <a:gd name="connsiteX65" fmla="*/ 642284 w 1846244"/>
              <a:gd name="connsiteY65" fmla="*/ 177280 h 954520"/>
              <a:gd name="connsiteX66" fmla="*/ 619424 w 1846244"/>
              <a:gd name="connsiteY66" fmla="*/ 184900 h 954520"/>
              <a:gd name="connsiteX67" fmla="*/ 465595 w 1846244"/>
              <a:gd name="connsiteY67" fmla="*/ 170613 h 954520"/>
              <a:gd name="connsiteX68" fmla="*/ 383204 w 1846244"/>
              <a:gd name="connsiteY68" fmla="*/ 207760 h 954520"/>
              <a:gd name="connsiteX69" fmla="*/ 360344 w 1846244"/>
              <a:gd name="connsiteY69" fmla="*/ 253480 h 954520"/>
              <a:gd name="connsiteX70" fmla="*/ 383204 w 1846244"/>
              <a:gd name="connsiteY70" fmla="*/ 268720 h 954520"/>
              <a:gd name="connsiteX71" fmla="*/ 428924 w 1846244"/>
              <a:gd name="connsiteY71" fmla="*/ 283960 h 954520"/>
              <a:gd name="connsiteX72" fmla="*/ 436544 w 1846244"/>
              <a:gd name="connsiteY72" fmla="*/ 306820 h 954520"/>
              <a:gd name="connsiteX73" fmla="*/ 397968 w 1846244"/>
              <a:gd name="connsiteY73" fmla="*/ 339682 h 954520"/>
              <a:gd name="connsiteX74" fmla="*/ 375584 w 1846244"/>
              <a:gd name="connsiteY74" fmla="*/ 405880 h 954520"/>
              <a:gd name="connsiteX75" fmla="*/ 352724 w 1846244"/>
              <a:gd name="connsiteY75" fmla="*/ 413500 h 954520"/>
              <a:gd name="connsiteX76" fmla="*/ 322244 w 1846244"/>
              <a:gd name="connsiteY76" fmla="*/ 428740 h 954520"/>
              <a:gd name="connsiteX77" fmla="*/ 276524 w 1846244"/>
              <a:gd name="connsiteY77" fmla="*/ 451600 h 954520"/>
              <a:gd name="connsiteX78" fmla="*/ 253664 w 1846244"/>
              <a:gd name="connsiteY78" fmla="*/ 474460 h 954520"/>
              <a:gd name="connsiteX79" fmla="*/ 238424 w 1846244"/>
              <a:gd name="connsiteY79" fmla="*/ 497320 h 954520"/>
              <a:gd name="connsiteX80" fmla="*/ 207944 w 1846244"/>
              <a:gd name="connsiteY80" fmla="*/ 512560 h 954520"/>
              <a:gd name="connsiteX81" fmla="*/ 185084 w 1846244"/>
              <a:gd name="connsiteY81" fmla="*/ 527800 h 954520"/>
              <a:gd name="connsiteX82" fmla="*/ 177464 w 1846244"/>
              <a:gd name="connsiteY82" fmla="*/ 558280 h 954520"/>
              <a:gd name="connsiteX83" fmla="*/ 169844 w 1846244"/>
              <a:gd name="connsiteY83" fmla="*/ 596380 h 954520"/>
              <a:gd name="connsiteX84" fmla="*/ 116504 w 1846244"/>
              <a:gd name="connsiteY84" fmla="*/ 657340 h 954520"/>
              <a:gd name="connsiteX85" fmla="*/ 78404 w 1846244"/>
              <a:gd name="connsiteY85" fmla="*/ 703060 h 954520"/>
              <a:gd name="connsiteX86" fmla="*/ 55544 w 1846244"/>
              <a:gd name="connsiteY86" fmla="*/ 718300 h 954520"/>
              <a:gd name="connsiteX87" fmla="*/ 9824 w 1846244"/>
              <a:gd name="connsiteY87" fmla="*/ 764020 h 954520"/>
              <a:gd name="connsiteX88" fmla="*/ 9824 w 1846244"/>
              <a:gd name="connsiteY88" fmla="*/ 786880 h 954520"/>
              <a:gd name="connsiteX0" fmla="*/ 9824 w 1846244"/>
              <a:gd name="connsiteY0" fmla="*/ 786880 h 954520"/>
              <a:gd name="connsiteX1" fmla="*/ 55544 w 1846244"/>
              <a:gd name="connsiteY1" fmla="*/ 748780 h 954520"/>
              <a:gd name="connsiteX2" fmla="*/ 78404 w 1846244"/>
              <a:gd name="connsiteY2" fmla="*/ 741160 h 954520"/>
              <a:gd name="connsiteX3" fmla="*/ 154604 w 1846244"/>
              <a:gd name="connsiteY3" fmla="*/ 718300 h 954520"/>
              <a:gd name="connsiteX4" fmla="*/ 276524 w 1846244"/>
              <a:gd name="connsiteY4" fmla="*/ 725920 h 954520"/>
              <a:gd name="connsiteX5" fmla="*/ 299384 w 1846244"/>
              <a:gd name="connsiteY5" fmla="*/ 741160 h 954520"/>
              <a:gd name="connsiteX6" fmla="*/ 329864 w 1846244"/>
              <a:gd name="connsiteY6" fmla="*/ 764020 h 954520"/>
              <a:gd name="connsiteX7" fmla="*/ 406064 w 1846244"/>
              <a:gd name="connsiteY7" fmla="*/ 802120 h 954520"/>
              <a:gd name="connsiteX8" fmla="*/ 459404 w 1846244"/>
              <a:gd name="connsiteY8" fmla="*/ 863080 h 954520"/>
              <a:gd name="connsiteX9" fmla="*/ 474644 w 1846244"/>
              <a:gd name="connsiteY9" fmla="*/ 885940 h 954520"/>
              <a:gd name="connsiteX10" fmla="*/ 527984 w 1846244"/>
              <a:gd name="connsiteY10" fmla="*/ 931660 h 954520"/>
              <a:gd name="connsiteX11" fmla="*/ 703244 w 1846244"/>
              <a:gd name="connsiteY11" fmla="*/ 924040 h 954520"/>
              <a:gd name="connsiteX12" fmla="*/ 726104 w 1846244"/>
              <a:gd name="connsiteY12" fmla="*/ 916420 h 954520"/>
              <a:gd name="connsiteX13" fmla="*/ 771824 w 1846244"/>
              <a:gd name="connsiteY13" fmla="*/ 885940 h 954520"/>
              <a:gd name="connsiteX14" fmla="*/ 817544 w 1846244"/>
              <a:gd name="connsiteY14" fmla="*/ 863080 h 954520"/>
              <a:gd name="connsiteX15" fmla="*/ 931844 w 1846244"/>
              <a:gd name="connsiteY15" fmla="*/ 855460 h 954520"/>
              <a:gd name="connsiteX16" fmla="*/ 992804 w 1846244"/>
              <a:gd name="connsiteY16" fmla="*/ 847840 h 954520"/>
              <a:gd name="connsiteX17" fmla="*/ 1015664 w 1846244"/>
              <a:gd name="connsiteY17" fmla="*/ 840220 h 954520"/>
              <a:gd name="connsiteX18" fmla="*/ 1061384 w 1846244"/>
              <a:gd name="connsiteY18" fmla="*/ 794500 h 954520"/>
              <a:gd name="connsiteX19" fmla="*/ 1091864 w 1846244"/>
              <a:gd name="connsiteY19" fmla="*/ 809740 h 954520"/>
              <a:gd name="connsiteX20" fmla="*/ 1114724 w 1846244"/>
              <a:gd name="connsiteY20" fmla="*/ 824980 h 954520"/>
              <a:gd name="connsiteX21" fmla="*/ 1221404 w 1846244"/>
              <a:gd name="connsiteY21" fmla="*/ 832600 h 954520"/>
              <a:gd name="connsiteX22" fmla="*/ 1289984 w 1846244"/>
              <a:gd name="connsiteY22" fmla="*/ 824980 h 954520"/>
              <a:gd name="connsiteX23" fmla="*/ 1312844 w 1846244"/>
              <a:gd name="connsiteY23" fmla="*/ 817360 h 954520"/>
              <a:gd name="connsiteX24" fmla="*/ 1335704 w 1846244"/>
              <a:gd name="connsiteY24" fmla="*/ 794500 h 954520"/>
              <a:gd name="connsiteX25" fmla="*/ 1366184 w 1846244"/>
              <a:gd name="connsiteY25" fmla="*/ 802120 h 954520"/>
              <a:gd name="connsiteX26" fmla="*/ 1381424 w 1846244"/>
              <a:gd name="connsiteY26" fmla="*/ 847840 h 954520"/>
              <a:gd name="connsiteX27" fmla="*/ 1396664 w 1846244"/>
              <a:gd name="connsiteY27" fmla="*/ 870700 h 954520"/>
              <a:gd name="connsiteX28" fmla="*/ 1488104 w 1846244"/>
              <a:gd name="connsiteY28" fmla="*/ 878320 h 954520"/>
              <a:gd name="connsiteX29" fmla="*/ 1541444 w 1846244"/>
              <a:gd name="connsiteY29" fmla="*/ 893560 h 954520"/>
              <a:gd name="connsiteX30" fmla="*/ 1564304 w 1846244"/>
              <a:gd name="connsiteY30" fmla="*/ 908800 h 954520"/>
              <a:gd name="connsiteX31" fmla="*/ 1579544 w 1846244"/>
              <a:gd name="connsiteY31" fmla="*/ 931660 h 954520"/>
              <a:gd name="connsiteX32" fmla="*/ 1625264 w 1846244"/>
              <a:gd name="connsiteY32" fmla="*/ 954520 h 954520"/>
              <a:gd name="connsiteX33" fmla="*/ 1648124 w 1846244"/>
              <a:gd name="connsiteY33" fmla="*/ 946900 h 954520"/>
              <a:gd name="connsiteX34" fmla="*/ 1670984 w 1846244"/>
              <a:gd name="connsiteY34" fmla="*/ 893560 h 954520"/>
              <a:gd name="connsiteX35" fmla="*/ 1678604 w 1846244"/>
              <a:gd name="connsiteY35" fmla="*/ 870700 h 954520"/>
              <a:gd name="connsiteX36" fmla="*/ 1693844 w 1846244"/>
              <a:gd name="connsiteY36" fmla="*/ 832600 h 954520"/>
              <a:gd name="connsiteX37" fmla="*/ 1724324 w 1846244"/>
              <a:gd name="connsiteY37" fmla="*/ 824980 h 954520"/>
              <a:gd name="connsiteX38" fmla="*/ 1747184 w 1846244"/>
              <a:gd name="connsiteY38" fmla="*/ 817360 h 954520"/>
              <a:gd name="connsiteX39" fmla="*/ 1770044 w 1846244"/>
              <a:gd name="connsiteY39" fmla="*/ 802120 h 954520"/>
              <a:gd name="connsiteX40" fmla="*/ 1838624 w 1846244"/>
              <a:gd name="connsiteY40" fmla="*/ 725920 h 954520"/>
              <a:gd name="connsiteX41" fmla="*/ 1846244 w 1846244"/>
              <a:gd name="connsiteY41" fmla="*/ 703060 h 954520"/>
              <a:gd name="connsiteX42" fmla="*/ 1838624 w 1846244"/>
              <a:gd name="connsiteY42" fmla="*/ 619240 h 954520"/>
              <a:gd name="connsiteX43" fmla="*/ 1823384 w 1846244"/>
              <a:gd name="connsiteY43" fmla="*/ 596380 h 954520"/>
              <a:gd name="connsiteX44" fmla="*/ 1800524 w 1846244"/>
              <a:gd name="connsiteY44" fmla="*/ 573520 h 954520"/>
              <a:gd name="connsiteX45" fmla="*/ 1770044 w 1846244"/>
              <a:gd name="connsiteY45" fmla="*/ 558280 h 954520"/>
              <a:gd name="connsiteX46" fmla="*/ 1709084 w 1846244"/>
              <a:gd name="connsiteY46" fmla="*/ 543040 h 954520"/>
              <a:gd name="connsiteX47" fmla="*/ 1625264 w 1846244"/>
              <a:gd name="connsiteY47" fmla="*/ 504940 h 954520"/>
              <a:gd name="connsiteX48" fmla="*/ 1541444 w 1846244"/>
              <a:gd name="connsiteY48" fmla="*/ 497320 h 954520"/>
              <a:gd name="connsiteX49" fmla="*/ 1549064 w 1846244"/>
              <a:gd name="connsiteY49" fmla="*/ 398260 h 954520"/>
              <a:gd name="connsiteX50" fmla="*/ 1571924 w 1846244"/>
              <a:gd name="connsiteY50" fmla="*/ 375400 h 954520"/>
              <a:gd name="connsiteX51" fmla="*/ 1610024 w 1846244"/>
              <a:gd name="connsiteY51" fmla="*/ 329680 h 954520"/>
              <a:gd name="connsiteX52" fmla="*/ 1643361 w 1846244"/>
              <a:gd name="connsiteY52" fmla="*/ 229192 h 954520"/>
              <a:gd name="connsiteX53" fmla="*/ 1579544 w 1846244"/>
              <a:gd name="connsiteY53" fmla="*/ 154420 h 954520"/>
              <a:gd name="connsiteX54" fmla="*/ 1545730 w 1846244"/>
              <a:gd name="connsiteY54" fmla="*/ 122512 h 954520"/>
              <a:gd name="connsiteX55" fmla="*/ 1496200 w 1846244"/>
              <a:gd name="connsiteY55" fmla="*/ 85840 h 954520"/>
              <a:gd name="connsiteX56" fmla="*/ 1335704 w 1846244"/>
              <a:gd name="connsiteY56" fmla="*/ 78220 h 954520"/>
              <a:gd name="connsiteX57" fmla="*/ 1268553 w 1846244"/>
              <a:gd name="connsiteY57" fmla="*/ 39644 h 954520"/>
              <a:gd name="connsiteX58" fmla="*/ 1151396 w 1846244"/>
              <a:gd name="connsiteY58" fmla="*/ 116 h 954520"/>
              <a:gd name="connsiteX59" fmla="*/ 1096150 w 1846244"/>
              <a:gd name="connsiteY59" fmla="*/ 44883 h 954520"/>
              <a:gd name="connsiteX60" fmla="*/ 1137584 w 1846244"/>
              <a:gd name="connsiteY60" fmla="*/ 85840 h 954520"/>
              <a:gd name="connsiteX61" fmla="*/ 1107104 w 1846244"/>
              <a:gd name="connsiteY61" fmla="*/ 93460 h 954520"/>
              <a:gd name="connsiteX62" fmla="*/ 1030904 w 1846244"/>
              <a:gd name="connsiteY62" fmla="*/ 108700 h 954520"/>
              <a:gd name="connsiteX63" fmla="*/ 748964 w 1846244"/>
              <a:gd name="connsiteY63" fmla="*/ 116320 h 954520"/>
              <a:gd name="connsiteX64" fmla="*/ 688004 w 1846244"/>
              <a:gd name="connsiteY64" fmla="*/ 162040 h 954520"/>
              <a:gd name="connsiteX65" fmla="*/ 642284 w 1846244"/>
              <a:gd name="connsiteY65" fmla="*/ 177280 h 954520"/>
              <a:gd name="connsiteX66" fmla="*/ 619424 w 1846244"/>
              <a:gd name="connsiteY66" fmla="*/ 184900 h 954520"/>
              <a:gd name="connsiteX67" fmla="*/ 465595 w 1846244"/>
              <a:gd name="connsiteY67" fmla="*/ 170613 h 954520"/>
              <a:gd name="connsiteX68" fmla="*/ 383204 w 1846244"/>
              <a:gd name="connsiteY68" fmla="*/ 207760 h 954520"/>
              <a:gd name="connsiteX69" fmla="*/ 360344 w 1846244"/>
              <a:gd name="connsiteY69" fmla="*/ 253480 h 954520"/>
              <a:gd name="connsiteX70" fmla="*/ 383204 w 1846244"/>
              <a:gd name="connsiteY70" fmla="*/ 268720 h 954520"/>
              <a:gd name="connsiteX71" fmla="*/ 428924 w 1846244"/>
              <a:gd name="connsiteY71" fmla="*/ 283960 h 954520"/>
              <a:gd name="connsiteX72" fmla="*/ 436544 w 1846244"/>
              <a:gd name="connsiteY72" fmla="*/ 306820 h 954520"/>
              <a:gd name="connsiteX73" fmla="*/ 397968 w 1846244"/>
              <a:gd name="connsiteY73" fmla="*/ 339682 h 954520"/>
              <a:gd name="connsiteX74" fmla="*/ 375584 w 1846244"/>
              <a:gd name="connsiteY74" fmla="*/ 405880 h 954520"/>
              <a:gd name="connsiteX75" fmla="*/ 352724 w 1846244"/>
              <a:gd name="connsiteY75" fmla="*/ 413500 h 954520"/>
              <a:gd name="connsiteX76" fmla="*/ 322244 w 1846244"/>
              <a:gd name="connsiteY76" fmla="*/ 428740 h 954520"/>
              <a:gd name="connsiteX77" fmla="*/ 276524 w 1846244"/>
              <a:gd name="connsiteY77" fmla="*/ 451600 h 954520"/>
              <a:gd name="connsiteX78" fmla="*/ 253664 w 1846244"/>
              <a:gd name="connsiteY78" fmla="*/ 474460 h 954520"/>
              <a:gd name="connsiteX79" fmla="*/ 238424 w 1846244"/>
              <a:gd name="connsiteY79" fmla="*/ 497320 h 954520"/>
              <a:gd name="connsiteX80" fmla="*/ 207944 w 1846244"/>
              <a:gd name="connsiteY80" fmla="*/ 512560 h 954520"/>
              <a:gd name="connsiteX81" fmla="*/ 185084 w 1846244"/>
              <a:gd name="connsiteY81" fmla="*/ 527800 h 954520"/>
              <a:gd name="connsiteX82" fmla="*/ 177464 w 1846244"/>
              <a:gd name="connsiteY82" fmla="*/ 558280 h 954520"/>
              <a:gd name="connsiteX83" fmla="*/ 169844 w 1846244"/>
              <a:gd name="connsiteY83" fmla="*/ 596380 h 954520"/>
              <a:gd name="connsiteX84" fmla="*/ 116504 w 1846244"/>
              <a:gd name="connsiteY84" fmla="*/ 657340 h 954520"/>
              <a:gd name="connsiteX85" fmla="*/ 78404 w 1846244"/>
              <a:gd name="connsiteY85" fmla="*/ 703060 h 954520"/>
              <a:gd name="connsiteX86" fmla="*/ 55544 w 1846244"/>
              <a:gd name="connsiteY86" fmla="*/ 718300 h 954520"/>
              <a:gd name="connsiteX87" fmla="*/ 9824 w 1846244"/>
              <a:gd name="connsiteY87" fmla="*/ 764020 h 954520"/>
              <a:gd name="connsiteX88" fmla="*/ 9824 w 1846244"/>
              <a:gd name="connsiteY88" fmla="*/ 786880 h 954520"/>
              <a:gd name="connsiteX0" fmla="*/ 9824 w 1846244"/>
              <a:gd name="connsiteY0" fmla="*/ 786880 h 954520"/>
              <a:gd name="connsiteX1" fmla="*/ 55544 w 1846244"/>
              <a:gd name="connsiteY1" fmla="*/ 748780 h 954520"/>
              <a:gd name="connsiteX2" fmla="*/ 78404 w 1846244"/>
              <a:gd name="connsiteY2" fmla="*/ 741160 h 954520"/>
              <a:gd name="connsiteX3" fmla="*/ 154604 w 1846244"/>
              <a:gd name="connsiteY3" fmla="*/ 718300 h 954520"/>
              <a:gd name="connsiteX4" fmla="*/ 276524 w 1846244"/>
              <a:gd name="connsiteY4" fmla="*/ 725920 h 954520"/>
              <a:gd name="connsiteX5" fmla="*/ 299384 w 1846244"/>
              <a:gd name="connsiteY5" fmla="*/ 741160 h 954520"/>
              <a:gd name="connsiteX6" fmla="*/ 329864 w 1846244"/>
              <a:gd name="connsiteY6" fmla="*/ 764020 h 954520"/>
              <a:gd name="connsiteX7" fmla="*/ 406064 w 1846244"/>
              <a:gd name="connsiteY7" fmla="*/ 802120 h 954520"/>
              <a:gd name="connsiteX8" fmla="*/ 459404 w 1846244"/>
              <a:gd name="connsiteY8" fmla="*/ 863080 h 954520"/>
              <a:gd name="connsiteX9" fmla="*/ 474644 w 1846244"/>
              <a:gd name="connsiteY9" fmla="*/ 885940 h 954520"/>
              <a:gd name="connsiteX10" fmla="*/ 527984 w 1846244"/>
              <a:gd name="connsiteY10" fmla="*/ 931660 h 954520"/>
              <a:gd name="connsiteX11" fmla="*/ 703244 w 1846244"/>
              <a:gd name="connsiteY11" fmla="*/ 924040 h 954520"/>
              <a:gd name="connsiteX12" fmla="*/ 726104 w 1846244"/>
              <a:gd name="connsiteY12" fmla="*/ 916420 h 954520"/>
              <a:gd name="connsiteX13" fmla="*/ 771824 w 1846244"/>
              <a:gd name="connsiteY13" fmla="*/ 885940 h 954520"/>
              <a:gd name="connsiteX14" fmla="*/ 817544 w 1846244"/>
              <a:gd name="connsiteY14" fmla="*/ 863080 h 954520"/>
              <a:gd name="connsiteX15" fmla="*/ 931844 w 1846244"/>
              <a:gd name="connsiteY15" fmla="*/ 855460 h 954520"/>
              <a:gd name="connsiteX16" fmla="*/ 992804 w 1846244"/>
              <a:gd name="connsiteY16" fmla="*/ 847840 h 954520"/>
              <a:gd name="connsiteX17" fmla="*/ 1015664 w 1846244"/>
              <a:gd name="connsiteY17" fmla="*/ 840220 h 954520"/>
              <a:gd name="connsiteX18" fmla="*/ 1061384 w 1846244"/>
              <a:gd name="connsiteY18" fmla="*/ 794500 h 954520"/>
              <a:gd name="connsiteX19" fmla="*/ 1091864 w 1846244"/>
              <a:gd name="connsiteY19" fmla="*/ 809740 h 954520"/>
              <a:gd name="connsiteX20" fmla="*/ 1114724 w 1846244"/>
              <a:gd name="connsiteY20" fmla="*/ 824980 h 954520"/>
              <a:gd name="connsiteX21" fmla="*/ 1221404 w 1846244"/>
              <a:gd name="connsiteY21" fmla="*/ 832600 h 954520"/>
              <a:gd name="connsiteX22" fmla="*/ 1289984 w 1846244"/>
              <a:gd name="connsiteY22" fmla="*/ 824980 h 954520"/>
              <a:gd name="connsiteX23" fmla="*/ 1312844 w 1846244"/>
              <a:gd name="connsiteY23" fmla="*/ 817360 h 954520"/>
              <a:gd name="connsiteX24" fmla="*/ 1335704 w 1846244"/>
              <a:gd name="connsiteY24" fmla="*/ 794500 h 954520"/>
              <a:gd name="connsiteX25" fmla="*/ 1366184 w 1846244"/>
              <a:gd name="connsiteY25" fmla="*/ 802120 h 954520"/>
              <a:gd name="connsiteX26" fmla="*/ 1371899 w 1846244"/>
              <a:gd name="connsiteY26" fmla="*/ 850221 h 954520"/>
              <a:gd name="connsiteX27" fmla="*/ 1396664 w 1846244"/>
              <a:gd name="connsiteY27" fmla="*/ 870700 h 954520"/>
              <a:gd name="connsiteX28" fmla="*/ 1488104 w 1846244"/>
              <a:gd name="connsiteY28" fmla="*/ 878320 h 954520"/>
              <a:gd name="connsiteX29" fmla="*/ 1541444 w 1846244"/>
              <a:gd name="connsiteY29" fmla="*/ 893560 h 954520"/>
              <a:gd name="connsiteX30" fmla="*/ 1564304 w 1846244"/>
              <a:gd name="connsiteY30" fmla="*/ 908800 h 954520"/>
              <a:gd name="connsiteX31" fmla="*/ 1579544 w 1846244"/>
              <a:gd name="connsiteY31" fmla="*/ 931660 h 954520"/>
              <a:gd name="connsiteX32" fmla="*/ 1625264 w 1846244"/>
              <a:gd name="connsiteY32" fmla="*/ 954520 h 954520"/>
              <a:gd name="connsiteX33" fmla="*/ 1648124 w 1846244"/>
              <a:gd name="connsiteY33" fmla="*/ 946900 h 954520"/>
              <a:gd name="connsiteX34" fmla="*/ 1670984 w 1846244"/>
              <a:gd name="connsiteY34" fmla="*/ 893560 h 954520"/>
              <a:gd name="connsiteX35" fmla="*/ 1678604 w 1846244"/>
              <a:gd name="connsiteY35" fmla="*/ 870700 h 954520"/>
              <a:gd name="connsiteX36" fmla="*/ 1693844 w 1846244"/>
              <a:gd name="connsiteY36" fmla="*/ 832600 h 954520"/>
              <a:gd name="connsiteX37" fmla="*/ 1724324 w 1846244"/>
              <a:gd name="connsiteY37" fmla="*/ 824980 h 954520"/>
              <a:gd name="connsiteX38" fmla="*/ 1747184 w 1846244"/>
              <a:gd name="connsiteY38" fmla="*/ 817360 h 954520"/>
              <a:gd name="connsiteX39" fmla="*/ 1770044 w 1846244"/>
              <a:gd name="connsiteY39" fmla="*/ 802120 h 954520"/>
              <a:gd name="connsiteX40" fmla="*/ 1838624 w 1846244"/>
              <a:gd name="connsiteY40" fmla="*/ 725920 h 954520"/>
              <a:gd name="connsiteX41" fmla="*/ 1846244 w 1846244"/>
              <a:gd name="connsiteY41" fmla="*/ 703060 h 954520"/>
              <a:gd name="connsiteX42" fmla="*/ 1838624 w 1846244"/>
              <a:gd name="connsiteY42" fmla="*/ 619240 h 954520"/>
              <a:gd name="connsiteX43" fmla="*/ 1823384 w 1846244"/>
              <a:gd name="connsiteY43" fmla="*/ 596380 h 954520"/>
              <a:gd name="connsiteX44" fmla="*/ 1800524 w 1846244"/>
              <a:gd name="connsiteY44" fmla="*/ 573520 h 954520"/>
              <a:gd name="connsiteX45" fmla="*/ 1770044 w 1846244"/>
              <a:gd name="connsiteY45" fmla="*/ 558280 h 954520"/>
              <a:gd name="connsiteX46" fmla="*/ 1709084 w 1846244"/>
              <a:gd name="connsiteY46" fmla="*/ 543040 h 954520"/>
              <a:gd name="connsiteX47" fmla="*/ 1625264 w 1846244"/>
              <a:gd name="connsiteY47" fmla="*/ 504940 h 954520"/>
              <a:gd name="connsiteX48" fmla="*/ 1541444 w 1846244"/>
              <a:gd name="connsiteY48" fmla="*/ 497320 h 954520"/>
              <a:gd name="connsiteX49" fmla="*/ 1549064 w 1846244"/>
              <a:gd name="connsiteY49" fmla="*/ 398260 h 954520"/>
              <a:gd name="connsiteX50" fmla="*/ 1571924 w 1846244"/>
              <a:gd name="connsiteY50" fmla="*/ 375400 h 954520"/>
              <a:gd name="connsiteX51" fmla="*/ 1610024 w 1846244"/>
              <a:gd name="connsiteY51" fmla="*/ 329680 h 954520"/>
              <a:gd name="connsiteX52" fmla="*/ 1643361 w 1846244"/>
              <a:gd name="connsiteY52" fmla="*/ 229192 h 954520"/>
              <a:gd name="connsiteX53" fmla="*/ 1579544 w 1846244"/>
              <a:gd name="connsiteY53" fmla="*/ 154420 h 954520"/>
              <a:gd name="connsiteX54" fmla="*/ 1545730 w 1846244"/>
              <a:gd name="connsiteY54" fmla="*/ 122512 h 954520"/>
              <a:gd name="connsiteX55" fmla="*/ 1496200 w 1846244"/>
              <a:gd name="connsiteY55" fmla="*/ 85840 h 954520"/>
              <a:gd name="connsiteX56" fmla="*/ 1335704 w 1846244"/>
              <a:gd name="connsiteY56" fmla="*/ 78220 h 954520"/>
              <a:gd name="connsiteX57" fmla="*/ 1268553 w 1846244"/>
              <a:gd name="connsiteY57" fmla="*/ 39644 h 954520"/>
              <a:gd name="connsiteX58" fmla="*/ 1151396 w 1846244"/>
              <a:gd name="connsiteY58" fmla="*/ 116 h 954520"/>
              <a:gd name="connsiteX59" fmla="*/ 1096150 w 1846244"/>
              <a:gd name="connsiteY59" fmla="*/ 44883 h 954520"/>
              <a:gd name="connsiteX60" fmla="*/ 1137584 w 1846244"/>
              <a:gd name="connsiteY60" fmla="*/ 85840 h 954520"/>
              <a:gd name="connsiteX61" fmla="*/ 1107104 w 1846244"/>
              <a:gd name="connsiteY61" fmla="*/ 93460 h 954520"/>
              <a:gd name="connsiteX62" fmla="*/ 1030904 w 1846244"/>
              <a:gd name="connsiteY62" fmla="*/ 108700 h 954520"/>
              <a:gd name="connsiteX63" fmla="*/ 748964 w 1846244"/>
              <a:gd name="connsiteY63" fmla="*/ 116320 h 954520"/>
              <a:gd name="connsiteX64" fmla="*/ 688004 w 1846244"/>
              <a:gd name="connsiteY64" fmla="*/ 162040 h 954520"/>
              <a:gd name="connsiteX65" fmla="*/ 642284 w 1846244"/>
              <a:gd name="connsiteY65" fmla="*/ 177280 h 954520"/>
              <a:gd name="connsiteX66" fmla="*/ 619424 w 1846244"/>
              <a:gd name="connsiteY66" fmla="*/ 184900 h 954520"/>
              <a:gd name="connsiteX67" fmla="*/ 465595 w 1846244"/>
              <a:gd name="connsiteY67" fmla="*/ 170613 h 954520"/>
              <a:gd name="connsiteX68" fmla="*/ 383204 w 1846244"/>
              <a:gd name="connsiteY68" fmla="*/ 207760 h 954520"/>
              <a:gd name="connsiteX69" fmla="*/ 360344 w 1846244"/>
              <a:gd name="connsiteY69" fmla="*/ 253480 h 954520"/>
              <a:gd name="connsiteX70" fmla="*/ 383204 w 1846244"/>
              <a:gd name="connsiteY70" fmla="*/ 268720 h 954520"/>
              <a:gd name="connsiteX71" fmla="*/ 428924 w 1846244"/>
              <a:gd name="connsiteY71" fmla="*/ 283960 h 954520"/>
              <a:gd name="connsiteX72" fmla="*/ 436544 w 1846244"/>
              <a:gd name="connsiteY72" fmla="*/ 306820 h 954520"/>
              <a:gd name="connsiteX73" fmla="*/ 397968 w 1846244"/>
              <a:gd name="connsiteY73" fmla="*/ 339682 h 954520"/>
              <a:gd name="connsiteX74" fmla="*/ 375584 w 1846244"/>
              <a:gd name="connsiteY74" fmla="*/ 405880 h 954520"/>
              <a:gd name="connsiteX75" fmla="*/ 352724 w 1846244"/>
              <a:gd name="connsiteY75" fmla="*/ 413500 h 954520"/>
              <a:gd name="connsiteX76" fmla="*/ 322244 w 1846244"/>
              <a:gd name="connsiteY76" fmla="*/ 428740 h 954520"/>
              <a:gd name="connsiteX77" fmla="*/ 276524 w 1846244"/>
              <a:gd name="connsiteY77" fmla="*/ 451600 h 954520"/>
              <a:gd name="connsiteX78" fmla="*/ 253664 w 1846244"/>
              <a:gd name="connsiteY78" fmla="*/ 474460 h 954520"/>
              <a:gd name="connsiteX79" fmla="*/ 238424 w 1846244"/>
              <a:gd name="connsiteY79" fmla="*/ 497320 h 954520"/>
              <a:gd name="connsiteX80" fmla="*/ 207944 w 1846244"/>
              <a:gd name="connsiteY80" fmla="*/ 512560 h 954520"/>
              <a:gd name="connsiteX81" fmla="*/ 185084 w 1846244"/>
              <a:gd name="connsiteY81" fmla="*/ 527800 h 954520"/>
              <a:gd name="connsiteX82" fmla="*/ 177464 w 1846244"/>
              <a:gd name="connsiteY82" fmla="*/ 558280 h 954520"/>
              <a:gd name="connsiteX83" fmla="*/ 169844 w 1846244"/>
              <a:gd name="connsiteY83" fmla="*/ 596380 h 954520"/>
              <a:gd name="connsiteX84" fmla="*/ 116504 w 1846244"/>
              <a:gd name="connsiteY84" fmla="*/ 657340 h 954520"/>
              <a:gd name="connsiteX85" fmla="*/ 78404 w 1846244"/>
              <a:gd name="connsiteY85" fmla="*/ 703060 h 954520"/>
              <a:gd name="connsiteX86" fmla="*/ 55544 w 1846244"/>
              <a:gd name="connsiteY86" fmla="*/ 718300 h 954520"/>
              <a:gd name="connsiteX87" fmla="*/ 9824 w 1846244"/>
              <a:gd name="connsiteY87" fmla="*/ 764020 h 954520"/>
              <a:gd name="connsiteX88" fmla="*/ 9824 w 1846244"/>
              <a:gd name="connsiteY88" fmla="*/ 786880 h 954520"/>
              <a:gd name="connsiteX0" fmla="*/ 9824 w 1846244"/>
              <a:gd name="connsiteY0" fmla="*/ 786880 h 954520"/>
              <a:gd name="connsiteX1" fmla="*/ 55544 w 1846244"/>
              <a:gd name="connsiteY1" fmla="*/ 748780 h 954520"/>
              <a:gd name="connsiteX2" fmla="*/ 78404 w 1846244"/>
              <a:gd name="connsiteY2" fmla="*/ 741160 h 954520"/>
              <a:gd name="connsiteX3" fmla="*/ 154604 w 1846244"/>
              <a:gd name="connsiteY3" fmla="*/ 718300 h 954520"/>
              <a:gd name="connsiteX4" fmla="*/ 276524 w 1846244"/>
              <a:gd name="connsiteY4" fmla="*/ 725920 h 954520"/>
              <a:gd name="connsiteX5" fmla="*/ 299384 w 1846244"/>
              <a:gd name="connsiteY5" fmla="*/ 741160 h 954520"/>
              <a:gd name="connsiteX6" fmla="*/ 329864 w 1846244"/>
              <a:gd name="connsiteY6" fmla="*/ 764020 h 954520"/>
              <a:gd name="connsiteX7" fmla="*/ 406064 w 1846244"/>
              <a:gd name="connsiteY7" fmla="*/ 802120 h 954520"/>
              <a:gd name="connsiteX8" fmla="*/ 421304 w 1846244"/>
              <a:gd name="connsiteY8" fmla="*/ 882130 h 954520"/>
              <a:gd name="connsiteX9" fmla="*/ 474644 w 1846244"/>
              <a:gd name="connsiteY9" fmla="*/ 885940 h 954520"/>
              <a:gd name="connsiteX10" fmla="*/ 527984 w 1846244"/>
              <a:gd name="connsiteY10" fmla="*/ 931660 h 954520"/>
              <a:gd name="connsiteX11" fmla="*/ 703244 w 1846244"/>
              <a:gd name="connsiteY11" fmla="*/ 924040 h 954520"/>
              <a:gd name="connsiteX12" fmla="*/ 726104 w 1846244"/>
              <a:gd name="connsiteY12" fmla="*/ 916420 h 954520"/>
              <a:gd name="connsiteX13" fmla="*/ 771824 w 1846244"/>
              <a:gd name="connsiteY13" fmla="*/ 885940 h 954520"/>
              <a:gd name="connsiteX14" fmla="*/ 817544 w 1846244"/>
              <a:gd name="connsiteY14" fmla="*/ 863080 h 954520"/>
              <a:gd name="connsiteX15" fmla="*/ 931844 w 1846244"/>
              <a:gd name="connsiteY15" fmla="*/ 855460 h 954520"/>
              <a:gd name="connsiteX16" fmla="*/ 992804 w 1846244"/>
              <a:gd name="connsiteY16" fmla="*/ 847840 h 954520"/>
              <a:gd name="connsiteX17" fmla="*/ 1015664 w 1846244"/>
              <a:gd name="connsiteY17" fmla="*/ 840220 h 954520"/>
              <a:gd name="connsiteX18" fmla="*/ 1061384 w 1846244"/>
              <a:gd name="connsiteY18" fmla="*/ 794500 h 954520"/>
              <a:gd name="connsiteX19" fmla="*/ 1091864 w 1846244"/>
              <a:gd name="connsiteY19" fmla="*/ 809740 h 954520"/>
              <a:gd name="connsiteX20" fmla="*/ 1114724 w 1846244"/>
              <a:gd name="connsiteY20" fmla="*/ 824980 h 954520"/>
              <a:gd name="connsiteX21" fmla="*/ 1221404 w 1846244"/>
              <a:gd name="connsiteY21" fmla="*/ 832600 h 954520"/>
              <a:gd name="connsiteX22" fmla="*/ 1289984 w 1846244"/>
              <a:gd name="connsiteY22" fmla="*/ 824980 h 954520"/>
              <a:gd name="connsiteX23" fmla="*/ 1312844 w 1846244"/>
              <a:gd name="connsiteY23" fmla="*/ 817360 h 954520"/>
              <a:gd name="connsiteX24" fmla="*/ 1335704 w 1846244"/>
              <a:gd name="connsiteY24" fmla="*/ 794500 h 954520"/>
              <a:gd name="connsiteX25" fmla="*/ 1366184 w 1846244"/>
              <a:gd name="connsiteY25" fmla="*/ 802120 h 954520"/>
              <a:gd name="connsiteX26" fmla="*/ 1371899 w 1846244"/>
              <a:gd name="connsiteY26" fmla="*/ 850221 h 954520"/>
              <a:gd name="connsiteX27" fmla="*/ 1396664 w 1846244"/>
              <a:gd name="connsiteY27" fmla="*/ 870700 h 954520"/>
              <a:gd name="connsiteX28" fmla="*/ 1488104 w 1846244"/>
              <a:gd name="connsiteY28" fmla="*/ 878320 h 954520"/>
              <a:gd name="connsiteX29" fmla="*/ 1541444 w 1846244"/>
              <a:gd name="connsiteY29" fmla="*/ 893560 h 954520"/>
              <a:gd name="connsiteX30" fmla="*/ 1564304 w 1846244"/>
              <a:gd name="connsiteY30" fmla="*/ 908800 h 954520"/>
              <a:gd name="connsiteX31" fmla="*/ 1579544 w 1846244"/>
              <a:gd name="connsiteY31" fmla="*/ 931660 h 954520"/>
              <a:gd name="connsiteX32" fmla="*/ 1625264 w 1846244"/>
              <a:gd name="connsiteY32" fmla="*/ 954520 h 954520"/>
              <a:gd name="connsiteX33" fmla="*/ 1648124 w 1846244"/>
              <a:gd name="connsiteY33" fmla="*/ 946900 h 954520"/>
              <a:gd name="connsiteX34" fmla="*/ 1670984 w 1846244"/>
              <a:gd name="connsiteY34" fmla="*/ 893560 h 954520"/>
              <a:gd name="connsiteX35" fmla="*/ 1678604 w 1846244"/>
              <a:gd name="connsiteY35" fmla="*/ 870700 h 954520"/>
              <a:gd name="connsiteX36" fmla="*/ 1693844 w 1846244"/>
              <a:gd name="connsiteY36" fmla="*/ 832600 h 954520"/>
              <a:gd name="connsiteX37" fmla="*/ 1724324 w 1846244"/>
              <a:gd name="connsiteY37" fmla="*/ 824980 h 954520"/>
              <a:gd name="connsiteX38" fmla="*/ 1747184 w 1846244"/>
              <a:gd name="connsiteY38" fmla="*/ 817360 h 954520"/>
              <a:gd name="connsiteX39" fmla="*/ 1770044 w 1846244"/>
              <a:gd name="connsiteY39" fmla="*/ 802120 h 954520"/>
              <a:gd name="connsiteX40" fmla="*/ 1838624 w 1846244"/>
              <a:gd name="connsiteY40" fmla="*/ 725920 h 954520"/>
              <a:gd name="connsiteX41" fmla="*/ 1846244 w 1846244"/>
              <a:gd name="connsiteY41" fmla="*/ 703060 h 954520"/>
              <a:gd name="connsiteX42" fmla="*/ 1838624 w 1846244"/>
              <a:gd name="connsiteY42" fmla="*/ 619240 h 954520"/>
              <a:gd name="connsiteX43" fmla="*/ 1823384 w 1846244"/>
              <a:gd name="connsiteY43" fmla="*/ 596380 h 954520"/>
              <a:gd name="connsiteX44" fmla="*/ 1800524 w 1846244"/>
              <a:gd name="connsiteY44" fmla="*/ 573520 h 954520"/>
              <a:gd name="connsiteX45" fmla="*/ 1770044 w 1846244"/>
              <a:gd name="connsiteY45" fmla="*/ 558280 h 954520"/>
              <a:gd name="connsiteX46" fmla="*/ 1709084 w 1846244"/>
              <a:gd name="connsiteY46" fmla="*/ 543040 h 954520"/>
              <a:gd name="connsiteX47" fmla="*/ 1625264 w 1846244"/>
              <a:gd name="connsiteY47" fmla="*/ 504940 h 954520"/>
              <a:gd name="connsiteX48" fmla="*/ 1541444 w 1846244"/>
              <a:gd name="connsiteY48" fmla="*/ 497320 h 954520"/>
              <a:gd name="connsiteX49" fmla="*/ 1549064 w 1846244"/>
              <a:gd name="connsiteY49" fmla="*/ 398260 h 954520"/>
              <a:gd name="connsiteX50" fmla="*/ 1571924 w 1846244"/>
              <a:gd name="connsiteY50" fmla="*/ 375400 h 954520"/>
              <a:gd name="connsiteX51" fmla="*/ 1610024 w 1846244"/>
              <a:gd name="connsiteY51" fmla="*/ 329680 h 954520"/>
              <a:gd name="connsiteX52" fmla="*/ 1643361 w 1846244"/>
              <a:gd name="connsiteY52" fmla="*/ 229192 h 954520"/>
              <a:gd name="connsiteX53" fmla="*/ 1579544 w 1846244"/>
              <a:gd name="connsiteY53" fmla="*/ 154420 h 954520"/>
              <a:gd name="connsiteX54" fmla="*/ 1545730 w 1846244"/>
              <a:gd name="connsiteY54" fmla="*/ 122512 h 954520"/>
              <a:gd name="connsiteX55" fmla="*/ 1496200 w 1846244"/>
              <a:gd name="connsiteY55" fmla="*/ 85840 h 954520"/>
              <a:gd name="connsiteX56" fmla="*/ 1335704 w 1846244"/>
              <a:gd name="connsiteY56" fmla="*/ 78220 h 954520"/>
              <a:gd name="connsiteX57" fmla="*/ 1268553 w 1846244"/>
              <a:gd name="connsiteY57" fmla="*/ 39644 h 954520"/>
              <a:gd name="connsiteX58" fmla="*/ 1151396 w 1846244"/>
              <a:gd name="connsiteY58" fmla="*/ 116 h 954520"/>
              <a:gd name="connsiteX59" fmla="*/ 1096150 w 1846244"/>
              <a:gd name="connsiteY59" fmla="*/ 44883 h 954520"/>
              <a:gd name="connsiteX60" fmla="*/ 1137584 w 1846244"/>
              <a:gd name="connsiteY60" fmla="*/ 85840 h 954520"/>
              <a:gd name="connsiteX61" fmla="*/ 1107104 w 1846244"/>
              <a:gd name="connsiteY61" fmla="*/ 93460 h 954520"/>
              <a:gd name="connsiteX62" fmla="*/ 1030904 w 1846244"/>
              <a:gd name="connsiteY62" fmla="*/ 108700 h 954520"/>
              <a:gd name="connsiteX63" fmla="*/ 748964 w 1846244"/>
              <a:gd name="connsiteY63" fmla="*/ 116320 h 954520"/>
              <a:gd name="connsiteX64" fmla="*/ 688004 w 1846244"/>
              <a:gd name="connsiteY64" fmla="*/ 162040 h 954520"/>
              <a:gd name="connsiteX65" fmla="*/ 642284 w 1846244"/>
              <a:gd name="connsiteY65" fmla="*/ 177280 h 954520"/>
              <a:gd name="connsiteX66" fmla="*/ 619424 w 1846244"/>
              <a:gd name="connsiteY66" fmla="*/ 184900 h 954520"/>
              <a:gd name="connsiteX67" fmla="*/ 465595 w 1846244"/>
              <a:gd name="connsiteY67" fmla="*/ 170613 h 954520"/>
              <a:gd name="connsiteX68" fmla="*/ 383204 w 1846244"/>
              <a:gd name="connsiteY68" fmla="*/ 207760 h 954520"/>
              <a:gd name="connsiteX69" fmla="*/ 360344 w 1846244"/>
              <a:gd name="connsiteY69" fmla="*/ 253480 h 954520"/>
              <a:gd name="connsiteX70" fmla="*/ 383204 w 1846244"/>
              <a:gd name="connsiteY70" fmla="*/ 268720 h 954520"/>
              <a:gd name="connsiteX71" fmla="*/ 428924 w 1846244"/>
              <a:gd name="connsiteY71" fmla="*/ 283960 h 954520"/>
              <a:gd name="connsiteX72" fmla="*/ 436544 w 1846244"/>
              <a:gd name="connsiteY72" fmla="*/ 306820 h 954520"/>
              <a:gd name="connsiteX73" fmla="*/ 397968 w 1846244"/>
              <a:gd name="connsiteY73" fmla="*/ 339682 h 954520"/>
              <a:gd name="connsiteX74" fmla="*/ 375584 w 1846244"/>
              <a:gd name="connsiteY74" fmla="*/ 405880 h 954520"/>
              <a:gd name="connsiteX75" fmla="*/ 352724 w 1846244"/>
              <a:gd name="connsiteY75" fmla="*/ 413500 h 954520"/>
              <a:gd name="connsiteX76" fmla="*/ 322244 w 1846244"/>
              <a:gd name="connsiteY76" fmla="*/ 428740 h 954520"/>
              <a:gd name="connsiteX77" fmla="*/ 276524 w 1846244"/>
              <a:gd name="connsiteY77" fmla="*/ 451600 h 954520"/>
              <a:gd name="connsiteX78" fmla="*/ 253664 w 1846244"/>
              <a:gd name="connsiteY78" fmla="*/ 474460 h 954520"/>
              <a:gd name="connsiteX79" fmla="*/ 238424 w 1846244"/>
              <a:gd name="connsiteY79" fmla="*/ 497320 h 954520"/>
              <a:gd name="connsiteX80" fmla="*/ 207944 w 1846244"/>
              <a:gd name="connsiteY80" fmla="*/ 512560 h 954520"/>
              <a:gd name="connsiteX81" fmla="*/ 185084 w 1846244"/>
              <a:gd name="connsiteY81" fmla="*/ 527800 h 954520"/>
              <a:gd name="connsiteX82" fmla="*/ 177464 w 1846244"/>
              <a:gd name="connsiteY82" fmla="*/ 558280 h 954520"/>
              <a:gd name="connsiteX83" fmla="*/ 169844 w 1846244"/>
              <a:gd name="connsiteY83" fmla="*/ 596380 h 954520"/>
              <a:gd name="connsiteX84" fmla="*/ 116504 w 1846244"/>
              <a:gd name="connsiteY84" fmla="*/ 657340 h 954520"/>
              <a:gd name="connsiteX85" fmla="*/ 78404 w 1846244"/>
              <a:gd name="connsiteY85" fmla="*/ 703060 h 954520"/>
              <a:gd name="connsiteX86" fmla="*/ 55544 w 1846244"/>
              <a:gd name="connsiteY86" fmla="*/ 718300 h 954520"/>
              <a:gd name="connsiteX87" fmla="*/ 9824 w 1846244"/>
              <a:gd name="connsiteY87" fmla="*/ 764020 h 954520"/>
              <a:gd name="connsiteX88" fmla="*/ 9824 w 1846244"/>
              <a:gd name="connsiteY88" fmla="*/ 786880 h 954520"/>
              <a:gd name="connsiteX0" fmla="*/ 9824 w 1846244"/>
              <a:gd name="connsiteY0" fmla="*/ 786880 h 954520"/>
              <a:gd name="connsiteX1" fmla="*/ 55544 w 1846244"/>
              <a:gd name="connsiteY1" fmla="*/ 748780 h 954520"/>
              <a:gd name="connsiteX2" fmla="*/ 78404 w 1846244"/>
              <a:gd name="connsiteY2" fmla="*/ 741160 h 954520"/>
              <a:gd name="connsiteX3" fmla="*/ 154604 w 1846244"/>
              <a:gd name="connsiteY3" fmla="*/ 718300 h 954520"/>
              <a:gd name="connsiteX4" fmla="*/ 276524 w 1846244"/>
              <a:gd name="connsiteY4" fmla="*/ 725920 h 954520"/>
              <a:gd name="connsiteX5" fmla="*/ 299384 w 1846244"/>
              <a:gd name="connsiteY5" fmla="*/ 741160 h 954520"/>
              <a:gd name="connsiteX6" fmla="*/ 337008 w 1846244"/>
              <a:gd name="connsiteY6" fmla="*/ 823552 h 954520"/>
              <a:gd name="connsiteX7" fmla="*/ 406064 w 1846244"/>
              <a:gd name="connsiteY7" fmla="*/ 802120 h 954520"/>
              <a:gd name="connsiteX8" fmla="*/ 421304 w 1846244"/>
              <a:gd name="connsiteY8" fmla="*/ 882130 h 954520"/>
              <a:gd name="connsiteX9" fmla="*/ 474644 w 1846244"/>
              <a:gd name="connsiteY9" fmla="*/ 885940 h 954520"/>
              <a:gd name="connsiteX10" fmla="*/ 527984 w 1846244"/>
              <a:gd name="connsiteY10" fmla="*/ 931660 h 954520"/>
              <a:gd name="connsiteX11" fmla="*/ 703244 w 1846244"/>
              <a:gd name="connsiteY11" fmla="*/ 924040 h 954520"/>
              <a:gd name="connsiteX12" fmla="*/ 726104 w 1846244"/>
              <a:gd name="connsiteY12" fmla="*/ 916420 h 954520"/>
              <a:gd name="connsiteX13" fmla="*/ 771824 w 1846244"/>
              <a:gd name="connsiteY13" fmla="*/ 885940 h 954520"/>
              <a:gd name="connsiteX14" fmla="*/ 817544 w 1846244"/>
              <a:gd name="connsiteY14" fmla="*/ 863080 h 954520"/>
              <a:gd name="connsiteX15" fmla="*/ 931844 w 1846244"/>
              <a:gd name="connsiteY15" fmla="*/ 855460 h 954520"/>
              <a:gd name="connsiteX16" fmla="*/ 992804 w 1846244"/>
              <a:gd name="connsiteY16" fmla="*/ 847840 h 954520"/>
              <a:gd name="connsiteX17" fmla="*/ 1015664 w 1846244"/>
              <a:gd name="connsiteY17" fmla="*/ 840220 h 954520"/>
              <a:gd name="connsiteX18" fmla="*/ 1061384 w 1846244"/>
              <a:gd name="connsiteY18" fmla="*/ 794500 h 954520"/>
              <a:gd name="connsiteX19" fmla="*/ 1091864 w 1846244"/>
              <a:gd name="connsiteY19" fmla="*/ 809740 h 954520"/>
              <a:gd name="connsiteX20" fmla="*/ 1114724 w 1846244"/>
              <a:gd name="connsiteY20" fmla="*/ 824980 h 954520"/>
              <a:gd name="connsiteX21" fmla="*/ 1221404 w 1846244"/>
              <a:gd name="connsiteY21" fmla="*/ 832600 h 954520"/>
              <a:gd name="connsiteX22" fmla="*/ 1289984 w 1846244"/>
              <a:gd name="connsiteY22" fmla="*/ 824980 h 954520"/>
              <a:gd name="connsiteX23" fmla="*/ 1312844 w 1846244"/>
              <a:gd name="connsiteY23" fmla="*/ 817360 h 954520"/>
              <a:gd name="connsiteX24" fmla="*/ 1335704 w 1846244"/>
              <a:gd name="connsiteY24" fmla="*/ 794500 h 954520"/>
              <a:gd name="connsiteX25" fmla="*/ 1366184 w 1846244"/>
              <a:gd name="connsiteY25" fmla="*/ 802120 h 954520"/>
              <a:gd name="connsiteX26" fmla="*/ 1371899 w 1846244"/>
              <a:gd name="connsiteY26" fmla="*/ 850221 h 954520"/>
              <a:gd name="connsiteX27" fmla="*/ 1396664 w 1846244"/>
              <a:gd name="connsiteY27" fmla="*/ 870700 h 954520"/>
              <a:gd name="connsiteX28" fmla="*/ 1488104 w 1846244"/>
              <a:gd name="connsiteY28" fmla="*/ 878320 h 954520"/>
              <a:gd name="connsiteX29" fmla="*/ 1541444 w 1846244"/>
              <a:gd name="connsiteY29" fmla="*/ 893560 h 954520"/>
              <a:gd name="connsiteX30" fmla="*/ 1564304 w 1846244"/>
              <a:gd name="connsiteY30" fmla="*/ 908800 h 954520"/>
              <a:gd name="connsiteX31" fmla="*/ 1579544 w 1846244"/>
              <a:gd name="connsiteY31" fmla="*/ 931660 h 954520"/>
              <a:gd name="connsiteX32" fmla="*/ 1625264 w 1846244"/>
              <a:gd name="connsiteY32" fmla="*/ 954520 h 954520"/>
              <a:gd name="connsiteX33" fmla="*/ 1648124 w 1846244"/>
              <a:gd name="connsiteY33" fmla="*/ 946900 h 954520"/>
              <a:gd name="connsiteX34" fmla="*/ 1670984 w 1846244"/>
              <a:gd name="connsiteY34" fmla="*/ 893560 h 954520"/>
              <a:gd name="connsiteX35" fmla="*/ 1678604 w 1846244"/>
              <a:gd name="connsiteY35" fmla="*/ 870700 h 954520"/>
              <a:gd name="connsiteX36" fmla="*/ 1693844 w 1846244"/>
              <a:gd name="connsiteY36" fmla="*/ 832600 h 954520"/>
              <a:gd name="connsiteX37" fmla="*/ 1724324 w 1846244"/>
              <a:gd name="connsiteY37" fmla="*/ 824980 h 954520"/>
              <a:gd name="connsiteX38" fmla="*/ 1747184 w 1846244"/>
              <a:gd name="connsiteY38" fmla="*/ 817360 h 954520"/>
              <a:gd name="connsiteX39" fmla="*/ 1770044 w 1846244"/>
              <a:gd name="connsiteY39" fmla="*/ 802120 h 954520"/>
              <a:gd name="connsiteX40" fmla="*/ 1838624 w 1846244"/>
              <a:gd name="connsiteY40" fmla="*/ 725920 h 954520"/>
              <a:gd name="connsiteX41" fmla="*/ 1846244 w 1846244"/>
              <a:gd name="connsiteY41" fmla="*/ 703060 h 954520"/>
              <a:gd name="connsiteX42" fmla="*/ 1838624 w 1846244"/>
              <a:gd name="connsiteY42" fmla="*/ 619240 h 954520"/>
              <a:gd name="connsiteX43" fmla="*/ 1823384 w 1846244"/>
              <a:gd name="connsiteY43" fmla="*/ 596380 h 954520"/>
              <a:gd name="connsiteX44" fmla="*/ 1800524 w 1846244"/>
              <a:gd name="connsiteY44" fmla="*/ 573520 h 954520"/>
              <a:gd name="connsiteX45" fmla="*/ 1770044 w 1846244"/>
              <a:gd name="connsiteY45" fmla="*/ 558280 h 954520"/>
              <a:gd name="connsiteX46" fmla="*/ 1709084 w 1846244"/>
              <a:gd name="connsiteY46" fmla="*/ 543040 h 954520"/>
              <a:gd name="connsiteX47" fmla="*/ 1625264 w 1846244"/>
              <a:gd name="connsiteY47" fmla="*/ 504940 h 954520"/>
              <a:gd name="connsiteX48" fmla="*/ 1541444 w 1846244"/>
              <a:gd name="connsiteY48" fmla="*/ 497320 h 954520"/>
              <a:gd name="connsiteX49" fmla="*/ 1549064 w 1846244"/>
              <a:gd name="connsiteY49" fmla="*/ 398260 h 954520"/>
              <a:gd name="connsiteX50" fmla="*/ 1571924 w 1846244"/>
              <a:gd name="connsiteY50" fmla="*/ 375400 h 954520"/>
              <a:gd name="connsiteX51" fmla="*/ 1610024 w 1846244"/>
              <a:gd name="connsiteY51" fmla="*/ 329680 h 954520"/>
              <a:gd name="connsiteX52" fmla="*/ 1643361 w 1846244"/>
              <a:gd name="connsiteY52" fmla="*/ 229192 h 954520"/>
              <a:gd name="connsiteX53" fmla="*/ 1579544 w 1846244"/>
              <a:gd name="connsiteY53" fmla="*/ 154420 h 954520"/>
              <a:gd name="connsiteX54" fmla="*/ 1545730 w 1846244"/>
              <a:gd name="connsiteY54" fmla="*/ 122512 h 954520"/>
              <a:gd name="connsiteX55" fmla="*/ 1496200 w 1846244"/>
              <a:gd name="connsiteY55" fmla="*/ 85840 h 954520"/>
              <a:gd name="connsiteX56" fmla="*/ 1335704 w 1846244"/>
              <a:gd name="connsiteY56" fmla="*/ 78220 h 954520"/>
              <a:gd name="connsiteX57" fmla="*/ 1268553 w 1846244"/>
              <a:gd name="connsiteY57" fmla="*/ 39644 h 954520"/>
              <a:gd name="connsiteX58" fmla="*/ 1151396 w 1846244"/>
              <a:gd name="connsiteY58" fmla="*/ 116 h 954520"/>
              <a:gd name="connsiteX59" fmla="*/ 1096150 w 1846244"/>
              <a:gd name="connsiteY59" fmla="*/ 44883 h 954520"/>
              <a:gd name="connsiteX60" fmla="*/ 1137584 w 1846244"/>
              <a:gd name="connsiteY60" fmla="*/ 85840 h 954520"/>
              <a:gd name="connsiteX61" fmla="*/ 1107104 w 1846244"/>
              <a:gd name="connsiteY61" fmla="*/ 93460 h 954520"/>
              <a:gd name="connsiteX62" fmla="*/ 1030904 w 1846244"/>
              <a:gd name="connsiteY62" fmla="*/ 108700 h 954520"/>
              <a:gd name="connsiteX63" fmla="*/ 748964 w 1846244"/>
              <a:gd name="connsiteY63" fmla="*/ 116320 h 954520"/>
              <a:gd name="connsiteX64" fmla="*/ 688004 w 1846244"/>
              <a:gd name="connsiteY64" fmla="*/ 162040 h 954520"/>
              <a:gd name="connsiteX65" fmla="*/ 642284 w 1846244"/>
              <a:gd name="connsiteY65" fmla="*/ 177280 h 954520"/>
              <a:gd name="connsiteX66" fmla="*/ 619424 w 1846244"/>
              <a:gd name="connsiteY66" fmla="*/ 184900 h 954520"/>
              <a:gd name="connsiteX67" fmla="*/ 465595 w 1846244"/>
              <a:gd name="connsiteY67" fmla="*/ 170613 h 954520"/>
              <a:gd name="connsiteX68" fmla="*/ 383204 w 1846244"/>
              <a:gd name="connsiteY68" fmla="*/ 207760 h 954520"/>
              <a:gd name="connsiteX69" fmla="*/ 360344 w 1846244"/>
              <a:gd name="connsiteY69" fmla="*/ 253480 h 954520"/>
              <a:gd name="connsiteX70" fmla="*/ 383204 w 1846244"/>
              <a:gd name="connsiteY70" fmla="*/ 268720 h 954520"/>
              <a:gd name="connsiteX71" fmla="*/ 428924 w 1846244"/>
              <a:gd name="connsiteY71" fmla="*/ 283960 h 954520"/>
              <a:gd name="connsiteX72" fmla="*/ 436544 w 1846244"/>
              <a:gd name="connsiteY72" fmla="*/ 306820 h 954520"/>
              <a:gd name="connsiteX73" fmla="*/ 397968 w 1846244"/>
              <a:gd name="connsiteY73" fmla="*/ 339682 h 954520"/>
              <a:gd name="connsiteX74" fmla="*/ 375584 w 1846244"/>
              <a:gd name="connsiteY74" fmla="*/ 405880 h 954520"/>
              <a:gd name="connsiteX75" fmla="*/ 352724 w 1846244"/>
              <a:gd name="connsiteY75" fmla="*/ 413500 h 954520"/>
              <a:gd name="connsiteX76" fmla="*/ 322244 w 1846244"/>
              <a:gd name="connsiteY76" fmla="*/ 428740 h 954520"/>
              <a:gd name="connsiteX77" fmla="*/ 276524 w 1846244"/>
              <a:gd name="connsiteY77" fmla="*/ 451600 h 954520"/>
              <a:gd name="connsiteX78" fmla="*/ 253664 w 1846244"/>
              <a:gd name="connsiteY78" fmla="*/ 474460 h 954520"/>
              <a:gd name="connsiteX79" fmla="*/ 238424 w 1846244"/>
              <a:gd name="connsiteY79" fmla="*/ 497320 h 954520"/>
              <a:gd name="connsiteX80" fmla="*/ 207944 w 1846244"/>
              <a:gd name="connsiteY80" fmla="*/ 512560 h 954520"/>
              <a:gd name="connsiteX81" fmla="*/ 185084 w 1846244"/>
              <a:gd name="connsiteY81" fmla="*/ 527800 h 954520"/>
              <a:gd name="connsiteX82" fmla="*/ 177464 w 1846244"/>
              <a:gd name="connsiteY82" fmla="*/ 558280 h 954520"/>
              <a:gd name="connsiteX83" fmla="*/ 169844 w 1846244"/>
              <a:gd name="connsiteY83" fmla="*/ 596380 h 954520"/>
              <a:gd name="connsiteX84" fmla="*/ 116504 w 1846244"/>
              <a:gd name="connsiteY84" fmla="*/ 657340 h 954520"/>
              <a:gd name="connsiteX85" fmla="*/ 78404 w 1846244"/>
              <a:gd name="connsiteY85" fmla="*/ 703060 h 954520"/>
              <a:gd name="connsiteX86" fmla="*/ 55544 w 1846244"/>
              <a:gd name="connsiteY86" fmla="*/ 718300 h 954520"/>
              <a:gd name="connsiteX87" fmla="*/ 9824 w 1846244"/>
              <a:gd name="connsiteY87" fmla="*/ 764020 h 954520"/>
              <a:gd name="connsiteX88" fmla="*/ 9824 w 1846244"/>
              <a:gd name="connsiteY88" fmla="*/ 786880 h 954520"/>
              <a:gd name="connsiteX0" fmla="*/ 9824 w 1846244"/>
              <a:gd name="connsiteY0" fmla="*/ 786880 h 954520"/>
              <a:gd name="connsiteX1" fmla="*/ 55544 w 1846244"/>
              <a:gd name="connsiteY1" fmla="*/ 748780 h 954520"/>
              <a:gd name="connsiteX2" fmla="*/ 78404 w 1846244"/>
              <a:gd name="connsiteY2" fmla="*/ 741160 h 954520"/>
              <a:gd name="connsiteX3" fmla="*/ 154604 w 1846244"/>
              <a:gd name="connsiteY3" fmla="*/ 718300 h 954520"/>
              <a:gd name="connsiteX4" fmla="*/ 276524 w 1846244"/>
              <a:gd name="connsiteY4" fmla="*/ 725920 h 954520"/>
              <a:gd name="connsiteX5" fmla="*/ 337008 w 1846244"/>
              <a:gd name="connsiteY5" fmla="*/ 823552 h 954520"/>
              <a:gd name="connsiteX6" fmla="*/ 406064 w 1846244"/>
              <a:gd name="connsiteY6" fmla="*/ 802120 h 954520"/>
              <a:gd name="connsiteX7" fmla="*/ 421304 w 1846244"/>
              <a:gd name="connsiteY7" fmla="*/ 882130 h 954520"/>
              <a:gd name="connsiteX8" fmla="*/ 474644 w 1846244"/>
              <a:gd name="connsiteY8" fmla="*/ 885940 h 954520"/>
              <a:gd name="connsiteX9" fmla="*/ 527984 w 1846244"/>
              <a:gd name="connsiteY9" fmla="*/ 931660 h 954520"/>
              <a:gd name="connsiteX10" fmla="*/ 703244 w 1846244"/>
              <a:gd name="connsiteY10" fmla="*/ 924040 h 954520"/>
              <a:gd name="connsiteX11" fmla="*/ 726104 w 1846244"/>
              <a:gd name="connsiteY11" fmla="*/ 916420 h 954520"/>
              <a:gd name="connsiteX12" fmla="*/ 771824 w 1846244"/>
              <a:gd name="connsiteY12" fmla="*/ 885940 h 954520"/>
              <a:gd name="connsiteX13" fmla="*/ 817544 w 1846244"/>
              <a:gd name="connsiteY13" fmla="*/ 863080 h 954520"/>
              <a:gd name="connsiteX14" fmla="*/ 931844 w 1846244"/>
              <a:gd name="connsiteY14" fmla="*/ 855460 h 954520"/>
              <a:gd name="connsiteX15" fmla="*/ 992804 w 1846244"/>
              <a:gd name="connsiteY15" fmla="*/ 847840 h 954520"/>
              <a:gd name="connsiteX16" fmla="*/ 1015664 w 1846244"/>
              <a:gd name="connsiteY16" fmla="*/ 840220 h 954520"/>
              <a:gd name="connsiteX17" fmla="*/ 1061384 w 1846244"/>
              <a:gd name="connsiteY17" fmla="*/ 794500 h 954520"/>
              <a:gd name="connsiteX18" fmla="*/ 1091864 w 1846244"/>
              <a:gd name="connsiteY18" fmla="*/ 809740 h 954520"/>
              <a:gd name="connsiteX19" fmla="*/ 1114724 w 1846244"/>
              <a:gd name="connsiteY19" fmla="*/ 824980 h 954520"/>
              <a:gd name="connsiteX20" fmla="*/ 1221404 w 1846244"/>
              <a:gd name="connsiteY20" fmla="*/ 832600 h 954520"/>
              <a:gd name="connsiteX21" fmla="*/ 1289984 w 1846244"/>
              <a:gd name="connsiteY21" fmla="*/ 824980 h 954520"/>
              <a:gd name="connsiteX22" fmla="*/ 1312844 w 1846244"/>
              <a:gd name="connsiteY22" fmla="*/ 817360 h 954520"/>
              <a:gd name="connsiteX23" fmla="*/ 1335704 w 1846244"/>
              <a:gd name="connsiteY23" fmla="*/ 794500 h 954520"/>
              <a:gd name="connsiteX24" fmla="*/ 1366184 w 1846244"/>
              <a:gd name="connsiteY24" fmla="*/ 802120 h 954520"/>
              <a:gd name="connsiteX25" fmla="*/ 1371899 w 1846244"/>
              <a:gd name="connsiteY25" fmla="*/ 850221 h 954520"/>
              <a:gd name="connsiteX26" fmla="*/ 1396664 w 1846244"/>
              <a:gd name="connsiteY26" fmla="*/ 870700 h 954520"/>
              <a:gd name="connsiteX27" fmla="*/ 1488104 w 1846244"/>
              <a:gd name="connsiteY27" fmla="*/ 878320 h 954520"/>
              <a:gd name="connsiteX28" fmla="*/ 1541444 w 1846244"/>
              <a:gd name="connsiteY28" fmla="*/ 893560 h 954520"/>
              <a:gd name="connsiteX29" fmla="*/ 1564304 w 1846244"/>
              <a:gd name="connsiteY29" fmla="*/ 908800 h 954520"/>
              <a:gd name="connsiteX30" fmla="*/ 1579544 w 1846244"/>
              <a:gd name="connsiteY30" fmla="*/ 931660 h 954520"/>
              <a:gd name="connsiteX31" fmla="*/ 1625264 w 1846244"/>
              <a:gd name="connsiteY31" fmla="*/ 954520 h 954520"/>
              <a:gd name="connsiteX32" fmla="*/ 1648124 w 1846244"/>
              <a:gd name="connsiteY32" fmla="*/ 946900 h 954520"/>
              <a:gd name="connsiteX33" fmla="*/ 1670984 w 1846244"/>
              <a:gd name="connsiteY33" fmla="*/ 893560 h 954520"/>
              <a:gd name="connsiteX34" fmla="*/ 1678604 w 1846244"/>
              <a:gd name="connsiteY34" fmla="*/ 870700 h 954520"/>
              <a:gd name="connsiteX35" fmla="*/ 1693844 w 1846244"/>
              <a:gd name="connsiteY35" fmla="*/ 832600 h 954520"/>
              <a:gd name="connsiteX36" fmla="*/ 1724324 w 1846244"/>
              <a:gd name="connsiteY36" fmla="*/ 824980 h 954520"/>
              <a:gd name="connsiteX37" fmla="*/ 1747184 w 1846244"/>
              <a:gd name="connsiteY37" fmla="*/ 817360 h 954520"/>
              <a:gd name="connsiteX38" fmla="*/ 1770044 w 1846244"/>
              <a:gd name="connsiteY38" fmla="*/ 802120 h 954520"/>
              <a:gd name="connsiteX39" fmla="*/ 1838624 w 1846244"/>
              <a:gd name="connsiteY39" fmla="*/ 725920 h 954520"/>
              <a:gd name="connsiteX40" fmla="*/ 1846244 w 1846244"/>
              <a:gd name="connsiteY40" fmla="*/ 703060 h 954520"/>
              <a:gd name="connsiteX41" fmla="*/ 1838624 w 1846244"/>
              <a:gd name="connsiteY41" fmla="*/ 619240 h 954520"/>
              <a:gd name="connsiteX42" fmla="*/ 1823384 w 1846244"/>
              <a:gd name="connsiteY42" fmla="*/ 596380 h 954520"/>
              <a:gd name="connsiteX43" fmla="*/ 1800524 w 1846244"/>
              <a:gd name="connsiteY43" fmla="*/ 573520 h 954520"/>
              <a:gd name="connsiteX44" fmla="*/ 1770044 w 1846244"/>
              <a:gd name="connsiteY44" fmla="*/ 558280 h 954520"/>
              <a:gd name="connsiteX45" fmla="*/ 1709084 w 1846244"/>
              <a:gd name="connsiteY45" fmla="*/ 543040 h 954520"/>
              <a:gd name="connsiteX46" fmla="*/ 1625264 w 1846244"/>
              <a:gd name="connsiteY46" fmla="*/ 504940 h 954520"/>
              <a:gd name="connsiteX47" fmla="*/ 1541444 w 1846244"/>
              <a:gd name="connsiteY47" fmla="*/ 497320 h 954520"/>
              <a:gd name="connsiteX48" fmla="*/ 1549064 w 1846244"/>
              <a:gd name="connsiteY48" fmla="*/ 398260 h 954520"/>
              <a:gd name="connsiteX49" fmla="*/ 1571924 w 1846244"/>
              <a:gd name="connsiteY49" fmla="*/ 375400 h 954520"/>
              <a:gd name="connsiteX50" fmla="*/ 1610024 w 1846244"/>
              <a:gd name="connsiteY50" fmla="*/ 329680 h 954520"/>
              <a:gd name="connsiteX51" fmla="*/ 1643361 w 1846244"/>
              <a:gd name="connsiteY51" fmla="*/ 229192 h 954520"/>
              <a:gd name="connsiteX52" fmla="*/ 1579544 w 1846244"/>
              <a:gd name="connsiteY52" fmla="*/ 154420 h 954520"/>
              <a:gd name="connsiteX53" fmla="*/ 1545730 w 1846244"/>
              <a:gd name="connsiteY53" fmla="*/ 122512 h 954520"/>
              <a:gd name="connsiteX54" fmla="*/ 1496200 w 1846244"/>
              <a:gd name="connsiteY54" fmla="*/ 85840 h 954520"/>
              <a:gd name="connsiteX55" fmla="*/ 1335704 w 1846244"/>
              <a:gd name="connsiteY55" fmla="*/ 78220 h 954520"/>
              <a:gd name="connsiteX56" fmla="*/ 1268553 w 1846244"/>
              <a:gd name="connsiteY56" fmla="*/ 39644 h 954520"/>
              <a:gd name="connsiteX57" fmla="*/ 1151396 w 1846244"/>
              <a:gd name="connsiteY57" fmla="*/ 116 h 954520"/>
              <a:gd name="connsiteX58" fmla="*/ 1096150 w 1846244"/>
              <a:gd name="connsiteY58" fmla="*/ 44883 h 954520"/>
              <a:gd name="connsiteX59" fmla="*/ 1137584 w 1846244"/>
              <a:gd name="connsiteY59" fmla="*/ 85840 h 954520"/>
              <a:gd name="connsiteX60" fmla="*/ 1107104 w 1846244"/>
              <a:gd name="connsiteY60" fmla="*/ 93460 h 954520"/>
              <a:gd name="connsiteX61" fmla="*/ 1030904 w 1846244"/>
              <a:gd name="connsiteY61" fmla="*/ 108700 h 954520"/>
              <a:gd name="connsiteX62" fmla="*/ 748964 w 1846244"/>
              <a:gd name="connsiteY62" fmla="*/ 116320 h 954520"/>
              <a:gd name="connsiteX63" fmla="*/ 688004 w 1846244"/>
              <a:gd name="connsiteY63" fmla="*/ 162040 h 954520"/>
              <a:gd name="connsiteX64" fmla="*/ 642284 w 1846244"/>
              <a:gd name="connsiteY64" fmla="*/ 177280 h 954520"/>
              <a:gd name="connsiteX65" fmla="*/ 619424 w 1846244"/>
              <a:gd name="connsiteY65" fmla="*/ 184900 h 954520"/>
              <a:gd name="connsiteX66" fmla="*/ 465595 w 1846244"/>
              <a:gd name="connsiteY66" fmla="*/ 170613 h 954520"/>
              <a:gd name="connsiteX67" fmla="*/ 383204 w 1846244"/>
              <a:gd name="connsiteY67" fmla="*/ 207760 h 954520"/>
              <a:gd name="connsiteX68" fmla="*/ 360344 w 1846244"/>
              <a:gd name="connsiteY68" fmla="*/ 253480 h 954520"/>
              <a:gd name="connsiteX69" fmla="*/ 383204 w 1846244"/>
              <a:gd name="connsiteY69" fmla="*/ 268720 h 954520"/>
              <a:gd name="connsiteX70" fmla="*/ 428924 w 1846244"/>
              <a:gd name="connsiteY70" fmla="*/ 283960 h 954520"/>
              <a:gd name="connsiteX71" fmla="*/ 436544 w 1846244"/>
              <a:gd name="connsiteY71" fmla="*/ 306820 h 954520"/>
              <a:gd name="connsiteX72" fmla="*/ 397968 w 1846244"/>
              <a:gd name="connsiteY72" fmla="*/ 339682 h 954520"/>
              <a:gd name="connsiteX73" fmla="*/ 375584 w 1846244"/>
              <a:gd name="connsiteY73" fmla="*/ 405880 h 954520"/>
              <a:gd name="connsiteX74" fmla="*/ 352724 w 1846244"/>
              <a:gd name="connsiteY74" fmla="*/ 413500 h 954520"/>
              <a:gd name="connsiteX75" fmla="*/ 322244 w 1846244"/>
              <a:gd name="connsiteY75" fmla="*/ 428740 h 954520"/>
              <a:gd name="connsiteX76" fmla="*/ 276524 w 1846244"/>
              <a:gd name="connsiteY76" fmla="*/ 451600 h 954520"/>
              <a:gd name="connsiteX77" fmla="*/ 253664 w 1846244"/>
              <a:gd name="connsiteY77" fmla="*/ 474460 h 954520"/>
              <a:gd name="connsiteX78" fmla="*/ 238424 w 1846244"/>
              <a:gd name="connsiteY78" fmla="*/ 497320 h 954520"/>
              <a:gd name="connsiteX79" fmla="*/ 207944 w 1846244"/>
              <a:gd name="connsiteY79" fmla="*/ 512560 h 954520"/>
              <a:gd name="connsiteX80" fmla="*/ 185084 w 1846244"/>
              <a:gd name="connsiteY80" fmla="*/ 527800 h 954520"/>
              <a:gd name="connsiteX81" fmla="*/ 177464 w 1846244"/>
              <a:gd name="connsiteY81" fmla="*/ 558280 h 954520"/>
              <a:gd name="connsiteX82" fmla="*/ 169844 w 1846244"/>
              <a:gd name="connsiteY82" fmla="*/ 596380 h 954520"/>
              <a:gd name="connsiteX83" fmla="*/ 116504 w 1846244"/>
              <a:gd name="connsiteY83" fmla="*/ 657340 h 954520"/>
              <a:gd name="connsiteX84" fmla="*/ 78404 w 1846244"/>
              <a:gd name="connsiteY84" fmla="*/ 703060 h 954520"/>
              <a:gd name="connsiteX85" fmla="*/ 55544 w 1846244"/>
              <a:gd name="connsiteY85" fmla="*/ 718300 h 954520"/>
              <a:gd name="connsiteX86" fmla="*/ 9824 w 1846244"/>
              <a:gd name="connsiteY86" fmla="*/ 764020 h 954520"/>
              <a:gd name="connsiteX87" fmla="*/ 9824 w 1846244"/>
              <a:gd name="connsiteY87" fmla="*/ 786880 h 954520"/>
              <a:gd name="connsiteX0" fmla="*/ 9824 w 1846244"/>
              <a:gd name="connsiteY0" fmla="*/ 786880 h 954520"/>
              <a:gd name="connsiteX1" fmla="*/ 55544 w 1846244"/>
              <a:gd name="connsiteY1" fmla="*/ 748780 h 954520"/>
              <a:gd name="connsiteX2" fmla="*/ 78404 w 1846244"/>
              <a:gd name="connsiteY2" fmla="*/ 741160 h 954520"/>
              <a:gd name="connsiteX3" fmla="*/ 154604 w 1846244"/>
              <a:gd name="connsiteY3" fmla="*/ 718300 h 954520"/>
              <a:gd name="connsiteX4" fmla="*/ 264618 w 1846244"/>
              <a:gd name="connsiteY4" fmla="*/ 749733 h 954520"/>
              <a:gd name="connsiteX5" fmla="*/ 337008 w 1846244"/>
              <a:gd name="connsiteY5" fmla="*/ 823552 h 954520"/>
              <a:gd name="connsiteX6" fmla="*/ 406064 w 1846244"/>
              <a:gd name="connsiteY6" fmla="*/ 802120 h 954520"/>
              <a:gd name="connsiteX7" fmla="*/ 421304 w 1846244"/>
              <a:gd name="connsiteY7" fmla="*/ 882130 h 954520"/>
              <a:gd name="connsiteX8" fmla="*/ 474644 w 1846244"/>
              <a:gd name="connsiteY8" fmla="*/ 885940 h 954520"/>
              <a:gd name="connsiteX9" fmla="*/ 527984 w 1846244"/>
              <a:gd name="connsiteY9" fmla="*/ 931660 h 954520"/>
              <a:gd name="connsiteX10" fmla="*/ 703244 w 1846244"/>
              <a:gd name="connsiteY10" fmla="*/ 924040 h 954520"/>
              <a:gd name="connsiteX11" fmla="*/ 726104 w 1846244"/>
              <a:gd name="connsiteY11" fmla="*/ 916420 h 954520"/>
              <a:gd name="connsiteX12" fmla="*/ 771824 w 1846244"/>
              <a:gd name="connsiteY12" fmla="*/ 885940 h 954520"/>
              <a:gd name="connsiteX13" fmla="*/ 817544 w 1846244"/>
              <a:gd name="connsiteY13" fmla="*/ 863080 h 954520"/>
              <a:gd name="connsiteX14" fmla="*/ 931844 w 1846244"/>
              <a:gd name="connsiteY14" fmla="*/ 855460 h 954520"/>
              <a:gd name="connsiteX15" fmla="*/ 992804 w 1846244"/>
              <a:gd name="connsiteY15" fmla="*/ 847840 h 954520"/>
              <a:gd name="connsiteX16" fmla="*/ 1015664 w 1846244"/>
              <a:gd name="connsiteY16" fmla="*/ 840220 h 954520"/>
              <a:gd name="connsiteX17" fmla="*/ 1061384 w 1846244"/>
              <a:gd name="connsiteY17" fmla="*/ 794500 h 954520"/>
              <a:gd name="connsiteX18" fmla="*/ 1091864 w 1846244"/>
              <a:gd name="connsiteY18" fmla="*/ 809740 h 954520"/>
              <a:gd name="connsiteX19" fmla="*/ 1114724 w 1846244"/>
              <a:gd name="connsiteY19" fmla="*/ 824980 h 954520"/>
              <a:gd name="connsiteX20" fmla="*/ 1221404 w 1846244"/>
              <a:gd name="connsiteY20" fmla="*/ 832600 h 954520"/>
              <a:gd name="connsiteX21" fmla="*/ 1289984 w 1846244"/>
              <a:gd name="connsiteY21" fmla="*/ 824980 h 954520"/>
              <a:gd name="connsiteX22" fmla="*/ 1312844 w 1846244"/>
              <a:gd name="connsiteY22" fmla="*/ 817360 h 954520"/>
              <a:gd name="connsiteX23" fmla="*/ 1335704 w 1846244"/>
              <a:gd name="connsiteY23" fmla="*/ 794500 h 954520"/>
              <a:gd name="connsiteX24" fmla="*/ 1366184 w 1846244"/>
              <a:gd name="connsiteY24" fmla="*/ 802120 h 954520"/>
              <a:gd name="connsiteX25" fmla="*/ 1371899 w 1846244"/>
              <a:gd name="connsiteY25" fmla="*/ 850221 h 954520"/>
              <a:gd name="connsiteX26" fmla="*/ 1396664 w 1846244"/>
              <a:gd name="connsiteY26" fmla="*/ 870700 h 954520"/>
              <a:gd name="connsiteX27" fmla="*/ 1488104 w 1846244"/>
              <a:gd name="connsiteY27" fmla="*/ 878320 h 954520"/>
              <a:gd name="connsiteX28" fmla="*/ 1541444 w 1846244"/>
              <a:gd name="connsiteY28" fmla="*/ 893560 h 954520"/>
              <a:gd name="connsiteX29" fmla="*/ 1564304 w 1846244"/>
              <a:gd name="connsiteY29" fmla="*/ 908800 h 954520"/>
              <a:gd name="connsiteX30" fmla="*/ 1579544 w 1846244"/>
              <a:gd name="connsiteY30" fmla="*/ 931660 h 954520"/>
              <a:gd name="connsiteX31" fmla="*/ 1625264 w 1846244"/>
              <a:gd name="connsiteY31" fmla="*/ 954520 h 954520"/>
              <a:gd name="connsiteX32" fmla="*/ 1648124 w 1846244"/>
              <a:gd name="connsiteY32" fmla="*/ 946900 h 954520"/>
              <a:gd name="connsiteX33" fmla="*/ 1670984 w 1846244"/>
              <a:gd name="connsiteY33" fmla="*/ 893560 h 954520"/>
              <a:gd name="connsiteX34" fmla="*/ 1678604 w 1846244"/>
              <a:gd name="connsiteY34" fmla="*/ 870700 h 954520"/>
              <a:gd name="connsiteX35" fmla="*/ 1693844 w 1846244"/>
              <a:gd name="connsiteY35" fmla="*/ 832600 h 954520"/>
              <a:gd name="connsiteX36" fmla="*/ 1724324 w 1846244"/>
              <a:gd name="connsiteY36" fmla="*/ 824980 h 954520"/>
              <a:gd name="connsiteX37" fmla="*/ 1747184 w 1846244"/>
              <a:gd name="connsiteY37" fmla="*/ 817360 h 954520"/>
              <a:gd name="connsiteX38" fmla="*/ 1770044 w 1846244"/>
              <a:gd name="connsiteY38" fmla="*/ 802120 h 954520"/>
              <a:gd name="connsiteX39" fmla="*/ 1838624 w 1846244"/>
              <a:gd name="connsiteY39" fmla="*/ 725920 h 954520"/>
              <a:gd name="connsiteX40" fmla="*/ 1846244 w 1846244"/>
              <a:gd name="connsiteY40" fmla="*/ 703060 h 954520"/>
              <a:gd name="connsiteX41" fmla="*/ 1838624 w 1846244"/>
              <a:gd name="connsiteY41" fmla="*/ 619240 h 954520"/>
              <a:gd name="connsiteX42" fmla="*/ 1823384 w 1846244"/>
              <a:gd name="connsiteY42" fmla="*/ 596380 h 954520"/>
              <a:gd name="connsiteX43" fmla="*/ 1800524 w 1846244"/>
              <a:gd name="connsiteY43" fmla="*/ 573520 h 954520"/>
              <a:gd name="connsiteX44" fmla="*/ 1770044 w 1846244"/>
              <a:gd name="connsiteY44" fmla="*/ 558280 h 954520"/>
              <a:gd name="connsiteX45" fmla="*/ 1709084 w 1846244"/>
              <a:gd name="connsiteY45" fmla="*/ 543040 h 954520"/>
              <a:gd name="connsiteX46" fmla="*/ 1625264 w 1846244"/>
              <a:gd name="connsiteY46" fmla="*/ 504940 h 954520"/>
              <a:gd name="connsiteX47" fmla="*/ 1541444 w 1846244"/>
              <a:gd name="connsiteY47" fmla="*/ 497320 h 954520"/>
              <a:gd name="connsiteX48" fmla="*/ 1549064 w 1846244"/>
              <a:gd name="connsiteY48" fmla="*/ 398260 h 954520"/>
              <a:gd name="connsiteX49" fmla="*/ 1571924 w 1846244"/>
              <a:gd name="connsiteY49" fmla="*/ 375400 h 954520"/>
              <a:gd name="connsiteX50" fmla="*/ 1610024 w 1846244"/>
              <a:gd name="connsiteY50" fmla="*/ 329680 h 954520"/>
              <a:gd name="connsiteX51" fmla="*/ 1643361 w 1846244"/>
              <a:gd name="connsiteY51" fmla="*/ 229192 h 954520"/>
              <a:gd name="connsiteX52" fmla="*/ 1579544 w 1846244"/>
              <a:gd name="connsiteY52" fmla="*/ 154420 h 954520"/>
              <a:gd name="connsiteX53" fmla="*/ 1545730 w 1846244"/>
              <a:gd name="connsiteY53" fmla="*/ 122512 h 954520"/>
              <a:gd name="connsiteX54" fmla="*/ 1496200 w 1846244"/>
              <a:gd name="connsiteY54" fmla="*/ 85840 h 954520"/>
              <a:gd name="connsiteX55" fmla="*/ 1335704 w 1846244"/>
              <a:gd name="connsiteY55" fmla="*/ 78220 h 954520"/>
              <a:gd name="connsiteX56" fmla="*/ 1268553 w 1846244"/>
              <a:gd name="connsiteY56" fmla="*/ 39644 h 954520"/>
              <a:gd name="connsiteX57" fmla="*/ 1151396 w 1846244"/>
              <a:gd name="connsiteY57" fmla="*/ 116 h 954520"/>
              <a:gd name="connsiteX58" fmla="*/ 1096150 w 1846244"/>
              <a:gd name="connsiteY58" fmla="*/ 44883 h 954520"/>
              <a:gd name="connsiteX59" fmla="*/ 1137584 w 1846244"/>
              <a:gd name="connsiteY59" fmla="*/ 85840 h 954520"/>
              <a:gd name="connsiteX60" fmla="*/ 1107104 w 1846244"/>
              <a:gd name="connsiteY60" fmla="*/ 93460 h 954520"/>
              <a:gd name="connsiteX61" fmla="*/ 1030904 w 1846244"/>
              <a:gd name="connsiteY61" fmla="*/ 108700 h 954520"/>
              <a:gd name="connsiteX62" fmla="*/ 748964 w 1846244"/>
              <a:gd name="connsiteY62" fmla="*/ 116320 h 954520"/>
              <a:gd name="connsiteX63" fmla="*/ 688004 w 1846244"/>
              <a:gd name="connsiteY63" fmla="*/ 162040 h 954520"/>
              <a:gd name="connsiteX64" fmla="*/ 642284 w 1846244"/>
              <a:gd name="connsiteY64" fmla="*/ 177280 h 954520"/>
              <a:gd name="connsiteX65" fmla="*/ 619424 w 1846244"/>
              <a:gd name="connsiteY65" fmla="*/ 184900 h 954520"/>
              <a:gd name="connsiteX66" fmla="*/ 465595 w 1846244"/>
              <a:gd name="connsiteY66" fmla="*/ 170613 h 954520"/>
              <a:gd name="connsiteX67" fmla="*/ 383204 w 1846244"/>
              <a:gd name="connsiteY67" fmla="*/ 207760 h 954520"/>
              <a:gd name="connsiteX68" fmla="*/ 360344 w 1846244"/>
              <a:gd name="connsiteY68" fmla="*/ 253480 h 954520"/>
              <a:gd name="connsiteX69" fmla="*/ 383204 w 1846244"/>
              <a:gd name="connsiteY69" fmla="*/ 268720 h 954520"/>
              <a:gd name="connsiteX70" fmla="*/ 428924 w 1846244"/>
              <a:gd name="connsiteY70" fmla="*/ 283960 h 954520"/>
              <a:gd name="connsiteX71" fmla="*/ 436544 w 1846244"/>
              <a:gd name="connsiteY71" fmla="*/ 306820 h 954520"/>
              <a:gd name="connsiteX72" fmla="*/ 397968 w 1846244"/>
              <a:gd name="connsiteY72" fmla="*/ 339682 h 954520"/>
              <a:gd name="connsiteX73" fmla="*/ 375584 w 1846244"/>
              <a:gd name="connsiteY73" fmla="*/ 405880 h 954520"/>
              <a:gd name="connsiteX74" fmla="*/ 352724 w 1846244"/>
              <a:gd name="connsiteY74" fmla="*/ 413500 h 954520"/>
              <a:gd name="connsiteX75" fmla="*/ 322244 w 1846244"/>
              <a:gd name="connsiteY75" fmla="*/ 428740 h 954520"/>
              <a:gd name="connsiteX76" fmla="*/ 276524 w 1846244"/>
              <a:gd name="connsiteY76" fmla="*/ 451600 h 954520"/>
              <a:gd name="connsiteX77" fmla="*/ 253664 w 1846244"/>
              <a:gd name="connsiteY77" fmla="*/ 474460 h 954520"/>
              <a:gd name="connsiteX78" fmla="*/ 238424 w 1846244"/>
              <a:gd name="connsiteY78" fmla="*/ 497320 h 954520"/>
              <a:gd name="connsiteX79" fmla="*/ 207944 w 1846244"/>
              <a:gd name="connsiteY79" fmla="*/ 512560 h 954520"/>
              <a:gd name="connsiteX80" fmla="*/ 185084 w 1846244"/>
              <a:gd name="connsiteY80" fmla="*/ 527800 h 954520"/>
              <a:gd name="connsiteX81" fmla="*/ 177464 w 1846244"/>
              <a:gd name="connsiteY81" fmla="*/ 558280 h 954520"/>
              <a:gd name="connsiteX82" fmla="*/ 169844 w 1846244"/>
              <a:gd name="connsiteY82" fmla="*/ 596380 h 954520"/>
              <a:gd name="connsiteX83" fmla="*/ 116504 w 1846244"/>
              <a:gd name="connsiteY83" fmla="*/ 657340 h 954520"/>
              <a:gd name="connsiteX84" fmla="*/ 78404 w 1846244"/>
              <a:gd name="connsiteY84" fmla="*/ 703060 h 954520"/>
              <a:gd name="connsiteX85" fmla="*/ 55544 w 1846244"/>
              <a:gd name="connsiteY85" fmla="*/ 718300 h 954520"/>
              <a:gd name="connsiteX86" fmla="*/ 9824 w 1846244"/>
              <a:gd name="connsiteY86" fmla="*/ 764020 h 954520"/>
              <a:gd name="connsiteX87" fmla="*/ 9824 w 1846244"/>
              <a:gd name="connsiteY87" fmla="*/ 786880 h 954520"/>
              <a:gd name="connsiteX0" fmla="*/ 9824 w 1846244"/>
              <a:gd name="connsiteY0" fmla="*/ 786880 h 954520"/>
              <a:gd name="connsiteX1" fmla="*/ 55544 w 1846244"/>
              <a:gd name="connsiteY1" fmla="*/ 748780 h 954520"/>
              <a:gd name="connsiteX2" fmla="*/ 78404 w 1846244"/>
              <a:gd name="connsiteY2" fmla="*/ 741160 h 954520"/>
              <a:gd name="connsiteX3" fmla="*/ 154604 w 1846244"/>
              <a:gd name="connsiteY3" fmla="*/ 718300 h 954520"/>
              <a:gd name="connsiteX4" fmla="*/ 264618 w 1846244"/>
              <a:gd name="connsiteY4" fmla="*/ 749733 h 954520"/>
              <a:gd name="connsiteX5" fmla="*/ 337008 w 1846244"/>
              <a:gd name="connsiteY5" fmla="*/ 823552 h 954520"/>
              <a:gd name="connsiteX6" fmla="*/ 406064 w 1846244"/>
              <a:gd name="connsiteY6" fmla="*/ 802120 h 954520"/>
              <a:gd name="connsiteX7" fmla="*/ 421304 w 1846244"/>
              <a:gd name="connsiteY7" fmla="*/ 882130 h 954520"/>
              <a:gd name="connsiteX8" fmla="*/ 474644 w 1846244"/>
              <a:gd name="connsiteY8" fmla="*/ 885940 h 954520"/>
              <a:gd name="connsiteX9" fmla="*/ 527984 w 1846244"/>
              <a:gd name="connsiteY9" fmla="*/ 931660 h 954520"/>
              <a:gd name="connsiteX10" fmla="*/ 703244 w 1846244"/>
              <a:gd name="connsiteY10" fmla="*/ 924040 h 954520"/>
              <a:gd name="connsiteX11" fmla="*/ 726104 w 1846244"/>
              <a:gd name="connsiteY11" fmla="*/ 916420 h 954520"/>
              <a:gd name="connsiteX12" fmla="*/ 771824 w 1846244"/>
              <a:gd name="connsiteY12" fmla="*/ 885940 h 954520"/>
              <a:gd name="connsiteX13" fmla="*/ 817544 w 1846244"/>
              <a:gd name="connsiteY13" fmla="*/ 863080 h 954520"/>
              <a:gd name="connsiteX14" fmla="*/ 931844 w 1846244"/>
              <a:gd name="connsiteY14" fmla="*/ 855460 h 954520"/>
              <a:gd name="connsiteX15" fmla="*/ 992804 w 1846244"/>
              <a:gd name="connsiteY15" fmla="*/ 847840 h 954520"/>
              <a:gd name="connsiteX16" fmla="*/ 1015664 w 1846244"/>
              <a:gd name="connsiteY16" fmla="*/ 840220 h 954520"/>
              <a:gd name="connsiteX17" fmla="*/ 1061384 w 1846244"/>
              <a:gd name="connsiteY17" fmla="*/ 794500 h 954520"/>
              <a:gd name="connsiteX18" fmla="*/ 1091864 w 1846244"/>
              <a:gd name="connsiteY18" fmla="*/ 809740 h 954520"/>
              <a:gd name="connsiteX19" fmla="*/ 1114724 w 1846244"/>
              <a:gd name="connsiteY19" fmla="*/ 824980 h 954520"/>
              <a:gd name="connsiteX20" fmla="*/ 1221404 w 1846244"/>
              <a:gd name="connsiteY20" fmla="*/ 832600 h 954520"/>
              <a:gd name="connsiteX21" fmla="*/ 1289984 w 1846244"/>
              <a:gd name="connsiteY21" fmla="*/ 824980 h 954520"/>
              <a:gd name="connsiteX22" fmla="*/ 1312844 w 1846244"/>
              <a:gd name="connsiteY22" fmla="*/ 817360 h 954520"/>
              <a:gd name="connsiteX23" fmla="*/ 1335704 w 1846244"/>
              <a:gd name="connsiteY23" fmla="*/ 794500 h 954520"/>
              <a:gd name="connsiteX24" fmla="*/ 1366184 w 1846244"/>
              <a:gd name="connsiteY24" fmla="*/ 802120 h 954520"/>
              <a:gd name="connsiteX25" fmla="*/ 1371899 w 1846244"/>
              <a:gd name="connsiteY25" fmla="*/ 850221 h 954520"/>
              <a:gd name="connsiteX26" fmla="*/ 1396664 w 1846244"/>
              <a:gd name="connsiteY26" fmla="*/ 870700 h 954520"/>
              <a:gd name="connsiteX27" fmla="*/ 1488104 w 1846244"/>
              <a:gd name="connsiteY27" fmla="*/ 878320 h 954520"/>
              <a:gd name="connsiteX28" fmla="*/ 1541444 w 1846244"/>
              <a:gd name="connsiteY28" fmla="*/ 893560 h 954520"/>
              <a:gd name="connsiteX29" fmla="*/ 1564304 w 1846244"/>
              <a:gd name="connsiteY29" fmla="*/ 908800 h 954520"/>
              <a:gd name="connsiteX30" fmla="*/ 1579544 w 1846244"/>
              <a:gd name="connsiteY30" fmla="*/ 931660 h 954520"/>
              <a:gd name="connsiteX31" fmla="*/ 1625264 w 1846244"/>
              <a:gd name="connsiteY31" fmla="*/ 954520 h 954520"/>
              <a:gd name="connsiteX32" fmla="*/ 1648124 w 1846244"/>
              <a:gd name="connsiteY32" fmla="*/ 946900 h 954520"/>
              <a:gd name="connsiteX33" fmla="*/ 1670984 w 1846244"/>
              <a:gd name="connsiteY33" fmla="*/ 893560 h 954520"/>
              <a:gd name="connsiteX34" fmla="*/ 1678604 w 1846244"/>
              <a:gd name="connsiteY34" fmla="*/ 870700 h 954520"/>
              <a:gd name="connsiteX35" fmla="*/ 1693844 w 1846244"/>
              <a:gd name="connsiteY35" fmla="*/ 832600 h 954520"/>
              <a:gd name="connsiteX36" fmla="*/ 1724324 w 1846244"/>
              <a:gd name="connsiteY36" fmla="*/ 824980 h 954520"/>
              <a:gd name="connsiteX37" fmla="*/ 1747184 w 1846244"/>
              <a:gd name="connsiteY37" fmla="*/ 817360 h 954520"/>
              <a:gd name="connsiteX38" fmla="*/ 1770044 w 1846244"/>
              <a:gd name="connsiteY38" fmla="*/ 802120 h 954520"/>
              <a:gd name="connsiteX39" fmla="*/ 1838624 w 1846244"/>
              <a:gd name="connsiteY39" fmla="*/ 725920 h 954520"/>
              <a:gd name="connsiteX40" fmla="*/ 1846244 w 1846244"/>
              <a:gd name="connsiteY40" fmla="*/ 703060 h 954520"/>
              <a:gd name="connsiteX41" fmla="*/ 1838624 w 1846244"/>
              <a:gd name="connsiteY41" fmla="*/ 619240 h 954520"/>
              <a:gd name="connsiteX42" fmla="*/ 1823384 w 1846244"/>
              <a:gd name="connsiteY42" fmla="*/ 596380 h 954520"/>
              <a:gd name="connsiteX43" fmla="*/ 1800524 w 1846244"/>
              <a:gd name="connsiteY43" fmla="*/ 573520 h 954520"/>
              <a:gd name="connsiteX44" fmla="*/ 1770044 w 1846244"/>
              <a:gd name="connsiteY44" fmla="*/ 558280 h 954520"/>
              <a:gd name="connsiteX45" fmla="*/ 1678127 w 1846244"/>
              <a:gd name="connsiteY45" fmla="*/ 500178 h 954520"/>
              <a:gd name="connsiteX46" fmla="*/ 1625264 w 1846244"/>
              <a:gd name="connsiteY46" fmla="*/ 504940 h 954520"/>
              <a:gd name="connsiteX47" fmla="*/ 1541444 w 1846244"/>
              <a:gd name="connsiteY47" fmla="*/ 497320 h 954520"/>
              <a:gd name="connsiteX48" fmla="*/ 1549064 w 1846244"/>
              <a:gd name="connsiteY48" fmla="*/ 398260 h 954520"/>
              <a:gd name="connsiteX49" fmla="*/ 1571924 w 1846244"/>
              <a:gd name="connsiteY49" fmla="*/ 375400 h 954520"/>
              <a:gd name="connsiteX50" fmla="*/ 1610024 w 1846244"/>
              <a:gd name="connsiteY50" fmla="*/ 329680 h 954520"/>
              <a:gd name="connsiteX51" fmla="*/ 1643361 w 1846244"/>
              <a:gd name="connsiteY51" fmla="*/ 229192 h 954520"/>
              <a:gd name="connsiteX52" fmla="*/ 1579544 w 1846244"/>
              <a:gd name="connsiteY52" fmla="*/ 154420 h 954520"/>
              <a:gd name="connsiteX53" fmla="*/ 1545730 w 1846244"/>
              <a:gd name="connsiteY53" fmla="*/ 122512 h 954520"/>
              <a:gd name="connsiteX54" fmla="*/ 1496200 w 1846244"/>
              <a:gd name="connsiteY54" fmla="*/ 85840 h 954520"/>
              <a:gd name="connsiteX55" fmla="*/ 1335704 w 1846244"/>
              <a:gd name="connsiteY55" fmla="*/ 78220 h 954520"/>
              <a:gd name="connsiteX56" fmla="*/ 1268553 w 1846244"/>
              <a:gd name="connsiteY56" fmla="*/ 39644 h 954520"/>
              <a:gd name="connsiteX57" fmla="*/ 1151396 w 1846244"/>
              <a:gd name="connsiteY57" fmla="*/ 116 h 954520"/>
              <a:gd name="connsiteX58" fmla="*/ 1096150 w 1846244"/>
              <a:gd name="connsiteY58" fmla="*/ 44883 h 954520"/>
              <a:gd name="connsiteX59" fmla="*/ 1137584 w 1846244"/>
              <a:gd name="connsiteY59" fmla="*/ 85840 h 954520"/>
              <a:gd name="connsiteX60" fmla="*/ 1107104 w 1846244"/>
              <a:gd name="connsiteY60" fmla="*/ 93460 h 954520"/>
              <a:gd name="connsiteX61" fmla="*/ 1030904 w 1846244"/>
              <a:gd name="connsiteY61" fmla="*/ 108700 h 954520"/>
              <a:gd name="connsiteX62" fmla="*/ 748964 w 1846244"/>
              <a:gd name="connsiteY62" fmla="*/ 116320 h 954520"/>
              <a:gd name="connsiteX63" fmla="*/ 688004 w 1846244"/>
              <a:gd name="connsiteY63" fmla="*/ 162040 h 954520"/>
              <a:gd name="connsiteX64" fmla="*/ 642284 w 1846244"/>
              <a:gd name="connsiteY64" fmla="*/ 177280 h 954520"/>
              <a:gd name="connsiteX65" fmla="*/ 619424 w 1846244"/>
              <a:gd name="connsiteY65" fmla="*/ 184900 h 954520"/>
              <a:gd name="connsiteX66" fmla="*/ 465595 w 1846244"/>
              <a:gd name="connsiteY66" fmla="*/ 170613 h 954520"/>
              <a:gd name="connsiteX67" fmla="*/ 383204 w 1846244"/>
              <a:gd name="connsiteY67" fmla="*/ 207760 h 954520"/>
              <a:gd name="connsiteX68" fmla="*/ 360344 w 1846244"/>
              <a:gd name="connsiteY68" fmla="*/ 253480 h 954520"/>
              <a:gd name="connsiteX69" fmla="*/ 383204 w 1846244"/>
              <a:gd name="connsiteY69" fmla="*/ 268720 h 954520"/>
              <a:gd name="connsiteX70" fmla="*/ 428924 w 1846244"/>
              <a:gd name="connsiteY70" fmla="*/ 283960 h 954520"/>
              <a:gd name="connsiteX71" fmla="*/ 436544 w 1846244"/>
              <a:gd name="connsiteY71" fmla="*/ 306820 h 954520"/>
              <a:gd name="connsiteX72" fmla="*/ 397968 w 1846244"/>
              <a:gd name="connsiteY72" fmla="*/ 339682 h 954520"/>
              <a:gd name="connsiteX73" fmla="*/ 375584 w 1846244"/>
              <a:gd name="connsiteY73" fmla="*/ 405880 h 954520"/>
              <a:gd name="connsiteX74" fmla="*/ 352724 w 1846244"/>
              <a:gd name="connsiteY74" fmla="*/ 413500 h 954520"/>
              <a:gd name="connsiteX75" fmla="*/ 322244 w 1846244"/>
              <a:gd name="connsiteY75" fmla="*/ 428740 h 954520"/>
              <a:gd name="connsiteX76" fmla="*/ 276524 w 1846244"/>
              <a:gd name="connsiteY76" fmla="*/ 451600 h 954520"/>
              <a:gd name="connsiteX77" fmla="*/ 253664 w 1846244"/>
              <a:gd name="connsiteY77" fmla="*/ 474460 h 954520"/>
              <a:gd name="connsiteX78" fmla="*/ 238424 w 1846244"/>
              <a:gd name="connsiteY78" fmla="*/ 497320 h 954520"/>
              <a:gd name="connsiteX79" fmla="*/ 207944 w 1846244"/>
              <a:gd name="connsiteY79" fmla="*/ 512560 h 954520"/>
              <a:gd name="connsiteX80" fmla="*/ 185084 w 1846244"/>
              <a:gd name="connsiteY80" fmla="*/ 527800 h 954520"/>
              <a:gd name="connsiteX81" fmla="*/ 177464 w 1846244"/>
              <a:gd name="connsiteY81" fmla="*/ 558280 h 954520"/>
              <a:gd name="connsiteX82" fmla="*/ 169844 w 1846244"/>
              <a:gd name="connsiteY82" fmla="*/ 596380 h 954520"/>
              <a:gd name="connsiteX83" fmla="*/ 116504 w 1846244"/>
              <a:gd name="connsiteY83" fmla="*/ 657340 h 954520"/>
              <a:gd name="connsiteX84" fmla="*/ 78404 w 1846244"/>
              <a:gd name="connsiteY84" fmla="*/ 703060 h 954520"/>
              <a:gd name="connsiteX85" fmla="*/ 55544 w 1846244"/>
              <a:gd name="connsiteY85" fmla="*/ 718300 h 954520"/>
              <a:gd name="connsiteX86" fmla="*/ 9824 w 1846244"/>
              <a:gd name="connsiteY86" fmla="*/ 764020 h 954520"/>
              <a:gd name="connsiteX87" fmla="*/ 9824 w 1846244"/>
              <a:gd name="connsiteY87" fmla="*/ 786880 h 954520"/>
              <a:gd name="connsiteX0" fmla="*/ 9824 w 1846244"/>
              <a:gd name="connsiteY0" fmla="*/ 786880 h 954520"/>
              <a:gd name="connsiteX1" fmla="*/ 55544 w 1846244"/>
              <a:gd name="connsiteY1" fmla="*/ 748780 h 954520"/>
              <a:gd name="connsiteX2" fmla="*/ 78404 w 1846244"/>
              <a:gd name="connsiteY2" fmla="*/ 741160 h 954520"/>
              <a:gd name="connsiteX3" fmla="*/ 154604 w 1846244"/>
              <a:gd name="connsiteY3" fmla="*/ 718300 h 954520"/>
              <a:gd name="connsiteX4" fmla="*/ 264618 w 1846244"/>
              <a:gd name="connsiteY4" fmla="*/ 749733 h 954520"/>
              <a:gd name="connsiteX5" fmla="*/ 337008 w 1846244"/>
              <a:gd name="connsiteY5" fmla="*/ 823552 h 954520"/>
              <a:gd name="connsiteX6" fmla="*/ 406064 w 1846244"/>
              <a:gd name="connsiteY6" fmla="*/ 802120 h 954520"/>
              <a:gd name="connsiteX7" fmla="*/ 421304 w 1846244"/>
              <a:gd name="connsiteY7" fmla="*/ 882130 h 954520"/>
              <a:gd name="connsiteX8" fmla="*/ 474644 w 1846244"/>
              <a:gd name="connsiteY8" fmla="*/ 885940 h 954520"/>
              <a:gd name="connsiteX9" fmla="*/ 527984 w 1846244"/>
              <a:gd name="connsiteY9" fmla="*/ 931660 h 954520"/>
              <a:gd name="connsiteX10" fmla="*/ 703244 w 1846244"/>
              <a:gd name="connsiteY10" fmla="*/ 924040 h 954520"/>
              <a:gd name="connsiteX11" fmla="*/ 726104 w 1846244"/>
              <a:gd name="connsiteY11" fmla="*/ 916420 h 954520"/>
              <a:gd name="connsiteX12" fmla="*/ 771824 w 1846244"/>
              <a:gd name="connsiteY12" fmla="*/ 885940 h 954520"/>
              <a:gd name="connsiteX13" fmla="*/ 817544 w 1846244"/>
              <a:gd name="connsiteY13" fmla="*/ 863080 h 954520"/>
              <a:gd name="connsiteX14" fmla="*/ 931844 w 1846244"/>
              <a:gd name="connsiteY14" fmla="*/ 855460 h 954520"/>
              <a:gd name="connsiteX15" fmla="*/ 992804 w 1846244"/>
              <a:gd name="connsiteY15" fmla="*/ 847840 h 954520"/>
              <a:gd name="connsiteX16" fmla="*/ 1015664 w 1846244"/>
              <a:gd name="connsiteY16" fmla="*/ 840220 h 954520"/>
              <a:gd name="connsiteX17" fmla="*/ 1061384 w 1846244"/>
              <a:gd name="connsiteY17" fmla="*/ 794500 h 954520"/>
              <a:gd name="connsiteX18" fmla="*/ 1091864 w 1846244"/>
              <a:gd name="connsiteY18" fmla="*/ 809740 h 954520"/>
              <a:gd name="connsiteX19" fmla="*/ 1114724 w 1846244"/>
              <a:gd name="connsiteY19" fmla="*/ 824980 h 954520"/>
              <a:gd name="connsiteX20" fmla="*/ 1221404 w 1846244"/>
              <a:gd name="connsiteY20" fmla="*/ 832600 h 954520"/>
              <a:gd name="connsiteX21" fmla="*/ 1289984 w 1846244"/>
              <a:gd name="connsiteY21" fmla="*/ 824980 h 954520"/>
              <a:gd name="connsiteX22" fmla="*/ 1312844 w 1846244"/>
              <a:gd name="connsiteY22" fmla="*/ 817360 h 954520"/>
              <a:gd name="connsiteX23" fmla="*/ 1335704 w 1846244"/>
              <a:gd name="connsiteY23" fmla="*/ 794500 h 954520"/>
              <a:gd name="connsiteX24" fmla="*/ 1366184 w 1846244"/>
              <a:gd name="connsiteY24" fmla="*/ 802120 h 954520"/>
              <a:gd name="connsiteX25" fmla="*/ 1371899 w 1846244"/>
              <a:gd name="connsiteY25" fmla="*/ 850221 h 954520"/>
              <a:gd name="connsiteX26" fmla="*/ 1396664 w 1846244"/>
              <a:gd name="connsiteY26" fmla="*/ 870700 h 954520"/>
              <a:gd name="connsiteX27" fmla="*/ 1488104 w 1846244"/>
              <a:gd name="connsiteY27" fmla="*/ 878320 h 954520"/>
              <a:gd name="connsiteX28" fmla="*/ 1541444 w 1846244"/>
              <a:gd name="connsiteY28" fmla="*/ 893560 h 954520"/>
              <a:gd name="connsiteX29" fmla="*/ 1564304 w 1846244"/>
              <a:gd name="connsiteY29" fmla="*/ 908800 h 954520"/>
              <a:gd name="connsiteX30" fmla="*/ 1579544 w 1846244"/>
              <a:gd name="connsiteY30" fmla="*/ 931660 h 954520"/>
              <a:gd name="connsiteX31" fmla="*/ 1625264 w 1846244"/>
              <a:gd name="connsiteY31" fmla="*/ 954520 h 954520"/>
              <a:gd name="connsiteX32" fmla="*/ 1648124 w 1846244"/>
              <a:gd name="connsiteY32" fmla="*/ 946900 h 954520"/>
              <a:gd name="connsiteX33" fmla="*/ 1670984 w 1846244"/>
              <a:gd name="connsiteY33" fmla="*/ 893560 h 954520"/>
              <a:gd name="connsiteX34" fmla="*/ 1678604 w 1846244"/>
              <a:gd name="connsiteY34" fmla="*/ 870700 h 954520"/>
              <a:gd name="connsiteX35" fmla="*/ 1693844 w 1846244"/>
              <a:gd name="connsiteY35" fmla="*/ 832600 h 954520"/>
              <a:gd name="connsiteX36" fmla="*/ 1724324 w 1846244"/>
              <a:gd name="connsiteY36" fmla="*/ 824980 h 954520"/>
              <a:gd name="connsiteX37" fmla="*/ 1747184 w 1846244"/>
              <a:gd name="connsiteY37" fmla="*/ 817360 h 954520"/>
              <a:gd name="connsiteX38" fmla="*/ 1770044 w 1846244"/>
              <a:gd name="connsiteY38" fmla="*/ 802120 h 954520"/>
              <a:gd name="connsiteX39" fmla="*/ 1838624 w 1846244"/>
              <a:gd name="connsiteY39" fmla="*/ 725920 h 954520"/>
              <a:gd name="connsiteX40" fmla="*/ 1846244 w 1846244"/>
              <a:gd name="connsiteY40" fmla="*/ 703060 h 954520"/>
              <a:gd name="connsiteX41" fmla="*/ 1838624 w 1846244"/>
              <a:gd name="connsiteY41" fmla="*/ 619240 h 954520"/>
              <a:gd name="connsiteX42" fmla="*/ 1823384 w 1846244"/>
              <a:gd name="connsiteY42" fmla="*/ 596380 h 954520"/>
              <a:gd name="connsiteX43" fmla="*/ 1800524 w 1846244"/>
              <a:gd name="connsiteY43" fmla="*/ 573520 h 954520"/>
              <a:gd name="connsiteX44" fmla="*/ 1750994 w 1846244"/>
              <a:gd name="connsiteY44" fmla="*/ 532086 h 954520"/>
              <a:gd name="connsiteX45" fmla="*/ 1678127 w 1846244"/>
              <a:gd name="connsiteY45" fmla="*/ 500178 h 954520"/>
              <a:gd name="connsiteX46" fmla="*/ 1625264 w 1846244"/>
              <a:gd name="connsiteY46" fmla="*/ 504940 h 954520"/>
              <a:gd name="connsiteX47" fmla="*/ 1541444 w 1846244"/>
              <a:gd name="connsiteY47" fmla="*/ 497320 h 954520"/>
              <a:gd name="connsiteX48" fmla="*/ 1549064 w 1846244"/>
              <a:gd name="connsiteY48" fmla="*/ 398260 h 954520"/>
              <a:gd name="connsiteX49" fmla="*/ 1571924 w 1846244"/>
              <a:gd name="connsiteY49" fmla="*/ 375400 h 954520"/>
              <a:gd name="connsiteX50" fmla="*/ 1610024 w 1846244"/>
              <a:gd name="connsiteY50" fmla="*/ 329680 h 954520"/>
              <a:gd name="connsiteX51" fmla="*/ 1643361 w 1846244"/>
              <a:gd name="connsiteY51" fmla="*/ 229192 h 954520"/>
              <a:gd name="connsiteX52" fmla="*/ 1579544 w 1846244"/>
              <a:gd name="connsiteY52" fmla="*/ 154420 h 954520"/>
              <a:gd name="connsiteX53" fmla="*/ 1545730 w 1846244"/>
              <a:gd name="connsiteY53" fmla="*/ 122512 h 954520"/>
              <a:gd name="connsiteX54" fmla="*/ 1496200 w 1846244"/>
              <a:gd name="connsiteY54" fmla="*/ 85840 h 954520"/>
              <a:gd name="connsiteX55" fmla="*/ 1335704 w 1846244"/>
              <a:gd name="connsiteY55" fmla="*/ 78220 h 954520"/>
              <a:gd name="connsiteX56" fmla="*/ 1268553 w 1846244"/>
              <a:gd name="connsiteY56" fmla="*/ 39644 h 954520"/>
              <a:gd name="connsiteX57" fmla="*/ 1151396 w 1846244"/>
              <a:gd name="connsiteY57" fmla="*/ 116 h 954520"/>
              <a:gd name="connsiteX58" fmla="*/ 1096150 w 1846244"/>
              <a:gd name="connsiteY58" fmla="*/ 44883 h 954520"/>
              <a:gd name="connsiteX59" fmla="*/ 1137584 w 1846244"/>
              <a:gd name="connsiteY59" fmla="*/ 85840 h 954520"/>
              <a:gd name="connsiteX60" fmla="*/ 1107104 w 1846244"/>
              <a:gd name="connsiteY60" fmla="*/ 93460 h 954520"/>
              <a:gd name="connsiteX61" fmla="*/ 1030904 w 1846244"/>
              <a:gd name="connsiteY61" fmla="*/ 108700 h 954520"/>
              <a:gd name="connsiteX62" fmla="*/ 748964 w 1846244"/>
              <a:gd name="connsiteY62" fmla="*/ 116320 h 954520"/>
              <a:gd name="connsiteX63" fmla="*/ 688004 w 1846244"/>
              <a:gd name="connsiteY63" fmla="*/ 162040 h 954520"/>
              <a:gd name="connsiteX64" fmla="*/ 642284 w 1846244"/>
              <a:gd name="connsiteY64" fmla="*/ 177280 h 954520"/>
              <a:gd name="connsiteX65" fmla="*/ 619424 w 1846244"/>
              <a:gd name="connsiteY65" fmla="*/ 184900 h 954520"/>
              <a:gd name="connsiteX66" fmla="*/ 465595 w 1846244"/>
              <a:gd name="connsiteY66" fmla="*/ 170613 h 954520"/>
              <a:gd name="connsiteX67" fmla="*/ 383204 w 1846244"/>
              <a:gd name="connsiteY67" fmla="*/ 207760 h 954520"/>
              <a:gd name="connsiteX68" fmla="*/ 360344 w 1846244"/>
              <a:gd name="connsiteY68" fmla="*/ 253480 h 954520"/>
              <a:gd name="connsiteX69" fmla="*/ 383204 w 1846244"/>
              <a:gd name="connsiteY69" fmla="*/ 268720 h 954520"/>
              <a:gd name="connsiteX70" fmla="*/ 428924 w 1846244"/>
              <a:gd name="connsiteY70" fmla="*/ 283960 h 954520"/>
              <a:gd name="connsiteX71" fmla="*/ 436544 w 1846244"/>
              <a:gd name="connsiteY71" fmla="*/ 306820 h 954520"/>
              <a:gd name="connsiteX72" fmla="*/ 397968 w 1846244"/>
              <a:gd name="connsiteY72" fmla="*/ 339682 h 954520"/>
              <a:gd name="connsiteX73" fmla="*/ 375584 w 1846244"/>
              <a:gd name="connsiteY73" fmla="*/ 405880 h 954520"/>
              <a:gd name="connsiteX74" fmla="*/ 352724 w 1846244"/>
              <a:gd name="connsiteY74" fmla="*/ 413500 h 954520"/>
              <a:gd name="connsiteX75" fmla="*/ 322244 w 1846244"/>
              <a:gd name="connsiteY75" fmla="*/ 428740 h 954520"/>
              <a:gd name="connsiteX76" fmla="*/ 276524 w 1846244"/>
              <a:gd name="connsiteY76" fmla="*/ 451600 h 954520"/>
              <a:gd name="connsiteX77" fmla="*/ 253664 w 1846244"/>
              <a:gd name="connsiteY77" fmla="*/ 474460 h 954520"/>
              <a:gd name="connsiteX78" fmla="*/ 238424 w 1846244"/>
              <a:gd name="connsiteY78" fmla="*/ 497320 h 954520"/>
              <a:gd name="connsiteX79" fmla="*/ 207944 w 1846244"/>
              <a:gd name="connsiteY79" fmla="*/ 512560 h 954520"/>
              <a:gd name="connsiteX80" fmla="*/ 185084 w 1846244"/>
              <a:gd name="connsiteY80" fmla="*/ 527800 h 954520"/>
              <a:gd name="connsiteX81" fmla="*/ 177464 w 1846244"/>
              <a:gd name="connsiteY81" fmla="*/ 558280 h 954520"/>
              <a:gd name="connsiteX82" fmla="*/ 169844 w 1846244"/>
              <a:gd name="connsiteY82" fmla="*/ 596380 h 954520"/>
              <a:gd name="connsiteX83" fmla="*/ 116504 w 1846244"/>
              <a:gd name="connsiteY83" fmla="*/ 657340 h 954520"/>
              <a:gd name="connsiteX84" fmla="*/ 78404 w 1846244"/>
              <a:gd name="connsiteY84" fmla="*/ 703060 h 954520"/>
              <a:gd name="connsiteX85" fmla="*/ 55544 w 1846244"/>
              <a:gd name="connsiteY85" fmla="*/ 718300 h 954520"/>
              <a:gd name="connsiteX86" fmla="*/ 9824 w 1846244"/>
              <a:gd name="connsiteY86" fmla="*/ 764020 h 954520"/>
              <a:gd name="connsiteX87" fmla="*/ 9824 w 1846244"/>
              <a:gd name="connsiteY87" fmla="*/ 786880 h 954520"/>
              <a:gd name="connsiteX0" fmla="*/ 9824 w 1846244"/>
              <a:gd name="connsiteY0" fmla="*/ 786880 h 954520"/>
              <a:gd name="connsiteX1" fmla="*/ 55544 w 1846244"/>
              <a:gd name="connsiteY1" fmla="*/ 748780 h 954520"/>
              <a:gd name="connsiteX2" fmla="*/ 78404 w 1846244"/>
              <a:gd name="connsiteY2" fmla="*/ 741160 h 954520"/>
              <a:gd name="connsiteX3" fmla="*/ 154604 w 1846244"/>
              <a:gd name="connsiteY3" fmla="*/ 718300 h 954520"/>
              <a:gd name="connsiteX4" fmla="*/ 264618 w 1846244"/>
              <a:gd name="connsiteY4" fmla="*/ 749733 h 954520"/>
              <a:gd name="connsiteX5" fmla="*/ 337008 w 1846244"/>
              <a:gd name="connsiteY5" fmla="*/ 823552 h 954520"/>
              <a:gd name="connsiteX6" fmla="*/ 406064 w 1846244"/>
              <a:gd name="connsiteY6" fmla="*/ 802120 h 954520"/>
              <a:gd name="connsiteX7" fmla="*/ 421304 w 1846244"/>
              <a:gd name="connsiteY7" fmla="*/ 882130 h 954520"/>
              <a:gd name="connsiteX8" fmla="*/ 474644 w 1846244"/>
              <a:gd name="connsiteY8" fmla="*/ 885940 h 954520"/>
              <a:gd name="connsiteX9" fmla="*/ 527984 w 1846244"/>
              <a:gd name="connsiteY9" fmla="*/ 931660 h 954520"/>
              <a:gd name="connsiteX10" fmla="*/ 703244 w 1846244"/>
              <a:gd name="connsiteY10" fmla="*/ 924040 h 954520"/>
              <a:gd name="connsiteX11" fmla="*/ 726104 w 1846244"/>
              <a:gd name="connsiteY11" fmla="*/ 916420 h 954520"/>
              <a:gd name="connsiteX12" fmla="*/ 771824 w 1846244"/>
              <a:gd name="connsiteY12" fmla="*/ 885940 h 954520"/>
              <a:gd name="connsiteX13" fmla="*/ 817544 w 1846244"/>
              <a:gd name="connsiteY13" fmla="*/ 863080 h 954520"/>
              <a:gd name="connsiteX14" fmla="*/ 931844 w 1846244"/>
              <a:gd name="connsiteY14" fmla="*/ 855460 h 954520"/>
              <a:gd name="connsiteX15" fmla="*/ 992804 w 1846244"/>
              <a:gd name="connsiteY15" fmla="*/ 847840 h 954520"/>
              <a:gd name="connsiteX16" fmla="*/ 1015664 w 1846244"/>
              <a:gd name="connsiteY16" fmla="*/ 840220 h 954520"/>
              <a:gd name="connsiteX17" fmla="*/ 1061384 w 1846244"/>
              <a:gd name="connsiteY17" fmla="*/ 794500 h 954520"/>
              <a:gd name="connsiteX18" fmla="*/ 1091864 w 1846244"/>
              <a:gd name="connsiteY18" fmla="*/ 809740 h 954520"/>
              <a:gd name="connsiteX19" fmla="*/ 1114724 w 1846244"/>
              <a:gd name="connsiteY19" fmla="*/ 824980 h 954520"/>
              <a:gd name="connsiteX20" fmla="*/ 1221404 w 1846244"/>
              <a:gd name="connsiteY20" fmla="*/ 832600 h 954520"/>
              <a:gd name="connsiteX21" fmla="*/ 1289984 w 1846244"/>
              <a:gd name="connsiteY21" fmla="*/ 824980 h 954520"/>
              <a:gd name="connsiteX22" fmla="*/ 1312844 w 1846244"/>
              <a:gd name="connsiteY22" fmla="*/ 817360 h 954520"/>
              <a:gd name="connsiteX23" fmla="*/ 1335704 w 1846244"/>
              <a:gd name="connsiteY23" fmla="*/ 794500 h 954520"/>
              <a:gd name="connsiteX24" fmla="*/ 1366184 w 1846244"/>
              <a:gd name="connsiteY24" fmla="*/ 802120 h 954520"/>
              <a:gd name="connsiteX25" fmla="*/ 1371899 w 1846244"/>
              <a:gd name="connsiteY25" fmla="*/ 850221 h 954520"/>
              <a:gd name="connsiteX26" fmla="*/ 1396664 w 1846244"/>
              <a:gd name="connsiteY26" fmla="*/ 870700 h 954520"/>
              <a:gd name="connsiteX27" fmla="*/ 1488104 w 1846244"/>
              <a:gd name="connsiteY27" fmla="*/ 878320 h 954520"/>
              <a:gd name="connsiteX28" fmla="*/ 1541444 w 1846244"/>
              <a:gd name="connsiteY28" fmla="*/ 893560 h 954520"/>
              <a:gd name="connsiteX29" fmla="*/ 1564304 w 1846244"/>
              <a:gd name="connsiteY29" fmla="*/ 908800 h 954520"/>
              <a:gd name="connsiteX30" fmla="*/ 1579544 w 1846244"/>
              <a:gd name="connsiteY30" fmla="*/ 931660 h 954520"/>
              <a:gd name="connsiteX31" fmla="*/ 1625264 w 1846244"/>
              <a:gd name="connsiteY31" fmla="*/ 954520 h 954520"/>
              <a:gd name="connsiteX32" fmla="*/ 1648124 w 1846244"/>
              <a:gd name="connsiteY32" fmla="*/ 946900 h 954520"/>
              <a:gd name="connsiteX33" fmla="*/ 1670984 w 1846244"/>
              <a:gd name="connsiteY33" fmla="*/ 893560 h 954520"/>
              <a:gd name="connsiteX34" fmla="*/ 1678604 w 1846244"/>
              <a:gd name="connsiteY34" fmla="*/ 870700 h 954520"/>
              <a:gd name="connsiteX35" fmla="*/ 1693844 w 1846244"/>
              <a:gd name="connsiteY35" fmla="*/ 832600 h 954520"/>
              <a:gd name="connsiteX36" fmla="*/ 1724324 w 1846244"/>
              <a:gd name="connsiteY36" fmla="*/ 824980 h 954520"/>
              <a:gd name="connsiteX37" fmla="*/ 1747184 w 1846244"/>
              <a:gd name="connsiteY37" fmla="*/ 817360 h 954520"/>
              <a:gd name="connsiteX38" fmla="*/ 1770044 w 1846244"/>
              <a:gd name="connsiteY38" fmla="*/ 802120 h 954520"/>
              <a:gd name="connsiteX39" fmla="*/ 1838624 w 1846244"/>
              <a:gd name="connsiteY39" fmla="*/ 725920 h 954520"/>
              <a:gd name="connsiteX40" fmla="*/ 1846244 w 1846244"/>
              <a:gd name="connsiteY40" fmla="*/ 703060 h 954520"/>
              <a:gd name="connsiteX41" fmla="*/ 1838624 w 1846244"/>
              <a:gd name="connsiteY41" fmla="*/ 619240 h 954520"/>
              <a:gd name="connsiteX42" fmla="*/ 1823384 w 1846244"/>
              <a:gd name="connsiteY42" fmla="*/ 596380 h 954520"/>
              <a:gd name="connsiteX43" fmla="*/ 1800524 w 1846244"/>
              <a:gd name="connsiteY43" fmla="*/ 573520 h 954520"/>
              <a:gd name="connsiteX44" fmla="*/ 1750994 w 1846244"/>
              <a:gd name="connsiteY44" fmla="*/ 532086 h 954520"/>
              <a:gd name="connsiteX45" fmla="*/ 1678127 w 1846244"/>
              <a:gd name="connsiteY45" fmla="*/ 500178 h 954520"/>
              <a:gd name="connsiteX46" fmla="*/ 1625264 w 1846244"/>
              <a:gd name="connsiteY46" fmla="*/ 504940 h 954520"/>
              <a:gd name="connsiteX47" fmla="*/ 1541444 w 1846244"/>
              <a:gd name="connsiteY47" fmla="*/ 497320 h 954520"/>
              <a:gd name="connsiteX48" fmla="*/ 1549064 w 1846244"/>
              <a:gd name="connsiteY48" fmla="*/ 398260 h 954520"/>
              <a:gd name="connsiteX49" fmla="*/ 1571924 w 1846244"/>
              <a:gd name="connsiteY49" fmla="*/ 375400 h 954520"/>
              <a:gd name="connsiteX50" fmla="*/ 1610024 w 1846244"/>
              <a:gd name="connsiteY50" fmla="*/ 329680 h 954520"/>
              <a:gd name="connsiteX51" fmla="*/ 1643361 w 1846244"/>
              <a:gd name="connsiteY51" fmla="*/ 229192 h 954520"/>
              <a:gd name="connsiteX52" fmla="*/ 1579544 w 1846244"/>
              <a:gd name="connsiteY52" fmla="*/ 154420 h 954520"/>
              <a:gd name="connsiteX53" fmla="*/ 1569543 w 1846244"/>
              <a:gd name="connsiteY53" fmla="*/ 51075 h 954520"/>
              <a:gd name="connsiteX54" fmla="*/ 1496200 w 1846244"/>
              <a:gd name="connsiteY54" fmla="*/ 85840 h 954520"/>
              <a:gd name="connsiteX55" fmla="*/ 1335704 w 1846244"/>
              <a:gd name="connsiteY55" fmla="*/ 78220 h 954520"/>
              <a:gd name="connsiteX56" fmla="*/ 1268553 w 1846244"/>
              <a:gd name="connsiteY56" fmla="*/ 39644 h 954520"/>
              <a:gd name="connsiteX57" fmla="*/ 1151396 w 1846244"/>
              <a:gd name="connsiteY57" fmla="*/ 116 h 954520"/>
              <a:gd name="connsiteX58" fmla="*/ 1096150 w 1846244"/>
              <a:gd name="connsiteY58" fmla="*/ 44883 h 954520"/>
              <a:gd name="connsiteX59" fmla="*/ 1137584 w 1846244"/>
              <a:gd name="connsiteY59" fmla="*/ 85840 h 954520"/>
              <a:gd name="connsiteX60" fmla="*/ 1107104 w 1846244"/>
              <a:gd name="connsiteY60" fmla="*/ 93460 h 954520"/>
              <a:gd name="connsiteX61" fmla="*/ 1030904 w 1846244"/>
              <a:gd name="connsiteY61" fmla="*/ 108700 h 954520"/>
              <a:gd name="connsiteX62" fmla="*/ 748964 w 1846244"/>
              <a:gd name="connsiteY62" fmla="*/ 116320 h 954520"/>
              <a:gd name="connsiteX63" fmla="*/ 688004 w 1846244"/>
              <a:gd name="connsiteY63" fmla="*/ 162040 h 954520"/>
              <a:gd name="connsiteX64" fmla="*/ 642284 w 1846244"/>
              <a:gd name="connsiteY64" fmla="*/ 177280 h 954520"/>
              <a:gd name="connsiteX65" fmla="*/ 619424 w 1846244"/>
              <a:gd name="connsiteY65" fmla="*/ 184900 h 954520"/>
              <a:gd name="connsiteX66" fmla="*/ 465595 w 1846244"/>
              <a:gd name="connsiteY66" fmla="*/ 170613 h 954520"/>
              <a:gd name="connsiteX67" fmla="*/ 383204 w 1846244"/>
              <a:gd name="connsiteY67" fmla="*/ 207760 h 954520"/>
              <a:gd name="connsiteX68" fmla="*/ 360344 w 1846244"/>
              <a:gd name="connsiteY68" fmla="*/ 253480 h 954520"/>
              <a:gd name="connsiteX69" fmla="*/ 383204 w 1846244"/>
              <a:gd name="connsiteY69" fmla="*/ 268720 h 954520"/>
              <a:gd name="connsiteX70" fmla="*/ 428924 w 1846244"/>
              <a:gd name="connsiteY70" fmla="*/ 283960 h 954520"/>
              <a:gd name="connsiteX71" fmla="*/ 436544 w 1846244"/>
              <a:gd name="connsiteY71" fmla="*/ 306820 h 954520"/>
              <a:gd name="connsiteX72" fmla="*/ 397968 w 1846244"/>
              <a:gd name="connsiteY72" fmla="*/ 339682 h 954520"/>
              <a:gd name="connsiteX73" fmla="*/ 375584 w 1846244"/>
              <a:gd name="connsiteY73" fmla="*/ 405880 h 954520"/>
              <a:gd name="connsiteX74" fmla="*/ 352724 w 1846244"/>
              <a:gd name="connsiteY74" fmla="*/ 413500 h 954520"/>
              <a:gd name="connsiteX75" fmla="*/ 322244 w 1846244"/>
              <a:gd name="connsiteY75" fmla="*/ 428740 h 954520"/>
              <a:gd name="connsiteX76" fmla="*/ 276524 w 1846244"/>
              <a:gd name="connsiteY76" fmla="*/ 451600 h 954520"/>
              <a:gd name="connsiteX77" fmla="*/ 253664 w 1846244"/>
              <a:gd name="connsiteY77" fmla="*/ 474460 h 954520"/>
              <a:gd name="connsiteX78" fmla="*/ 238424 w 1846244"/>
              <a:gd name="connsiteY78" fmla="*/ 497320 h 954520"/>
              <a:gd name="connsiteX79" fmla="*/ 207944 w 1846244"/>
              <a:gd name="connsiteY79" fmla="*/ 512560 h 954520"/>
              <a:gd name="connsiteX80" fmla="*/ 185084 w 1846244"/>
              <a:gd name="connsiteY80" fmla="*/ 527800 h 954520"/>
              <a:gd name="connsiteX81" fmla="*/ 177464 w 1846244"/>
              <a:gd name="connsiteY81" fmla="*/ 558280 h 954520"/>
              <a:gd name="connsiteX82" fmla="*/ 169844 w 1846244"/>
              <a:gd name="connsiteY82" fmla="*/ 596380 h 954520"/>
              <a:gd name="connsiteX83" fmla="*/ 116504 w 1846244"/>
              <a:gd name="connsiteY83" fmla="*/ 657340 h 954520"/>
              <a:gd name="connsiteX84" fmla="*/ 78404 w 1846244"/>
              <a:gd name="connsiteY84" fmla="*/ 703060 h 954520"/>
              <a:gd name="connsiteX85" fmla="*/ 55544 w 1846244"/>
              <a:gd name="connsiteY85" fmla="*/ 718300 h 954520"/>
              <a:gd name="connsiteX86" fmla="*/ 9824 w 1846244"/>
              <a:gd name="connsiteY86" fmla="*/ 764020 h 954520"/>
              <a:gd name="connsiteX87" fmla="*/ 9824 w 1846244"/>
              <a:gd name="connsiteY87" fmla="*/ 786880 h 954520"/>
              <a:gd name="connsiteX0" fmla="*/ 9824 w 1846244"/>
              <a:gd name="connsiteY0" fmla="*/ 786880 h 954520"/>
              <a:gd name="connsiteX1" fmla="*/ 55544 w 1846244"/>
              <a:gd name="connsiteY1" fmla="*/ 748780 h 954520"/>
              <a:gd name="connsiteX2" fmla="*/ 78404 w 1846244"/>
              <a:gd name="connsiteY2" fmla="*/ 741160 h 954520"/>
              <a:gd name="connsiteX3" fmla="*/ 154604 w 1846244"/>
              <a:gd name="connsiteY3" fmla="*/ 718300 h 954520"/>
              <a:gd name="connsiteX4" fmla="*/ 264618 w 1846244"/>
              <a:gd name="connsiteY4" fmla="*/ 749733 h 954520"/>
              <a:gd name="connsiteX5" fmla="*/ 337008 w 1846244"/>
              <a:gd name="connsiteY5" fmla="*/ 823552 h 954520"/>
              <a:gd name="connsiteX6" fmla="*/ 406064 w 1846244"/>
              <a:gd name="connsiteY6" fmla="*/ 802120 h 954520"/>
              <a:gd name="connsiteX7" fmla="*/ 421304 w 1846244"/>
              <a:gd name="connsiteY7" fmla="*/ 882130 h 954520"/>
              <a:gd name="connsiteX8" fmla="*/ 474644 w 1846244"/>
              <a:gd name="connsiteY8" fmla="*/ 885940 h 954520"/>
              <a:gd name="connsiteX9" fmla="*/ 527984 w 1846244"/>
              <a:gd name="connsiteY9" fmla="*/ 931660 h 954520"/>
              <a:gd name="connsiteX10" fmla="*/ 703244 w 1846244"/>
              <a:gd name="connsiteY10" fmla="*/ 924040 h 954520"/>
              <a:gd name="connsiteX11" fmla="*/ 726104 w 1846244"/>
              <a:gd name="connsiteY11" fmla="*/ 916420 h 954520"/>
              <a:gd name="connsiteX12" fmla="*/ 771824 w 1846244"/>
              <a:gd name="connsiteY12" fmla="*/ 885940 h 954520"/>
              <a:gd name="connsiteX13" fmla="*/ 817544 w 1846244"/>
              <a:gd name="connsiteY13" fmla="*/ 863080 h 954520"/>
              <a:gd name="connsiteX14" fmla="*/ 931844 w 1846244"/>
              <a:gd name="connsiteY14" fmla="*/ 855460 h 954520"/>
              <a:gd name="connsiteX15" fmla="*/ 992804 w 1846244"/>
              <a:gd name="connsiteY15" fmla="*/ 847840 h 954520"/>
              <a:gd name="connsiteX16" fmla="*/ 1015664 w 1846244"/>
              <a:gd name="connsiteY16" fmla="*/ 840220 h 954520"/>
              <a:gd name="connsiteX17" fmla="*/ 1061384 w 1846244"/>
              <a:gd name="connsiteY17" fmla="*/ 794500 h 954520"/>
              <a:gd name="connsiteX18" fmla="*/ 1091864 w 1846244"/>
              <a:gd name="connsiteY18" fmla="*/ 809740 h 954520"/>
              <a:gd name="connsiteX19" fmla="*/ 1114724 w 1846244"/>
              <a:gd name="connsiteY19" fmla="*/ 824980 h 954520"/>
              <a:gd name="connsiteX20" fmla="*/ 1221404 w 1846244"/>
              <a:gd name="connsiteY20" fmla="*/ 832600 h 954520"/>
              <a:gd name="connsiteX21" fmla="*/ 1289984 w 1846244"/>
              <a:gd name="connsiteY21" fmla="*/ 824980 h 954520"/>
              <a:gd name="connsiteX22" fmla="*/ 1312844 w 1846244"/>
              <a:gd name="connsiteY22" fmla="*/ 817360 h 954520"/>
              <a:gd name="connsiteX23" fmla="*/ 1335704 w 1846244"/>
              <a:gd name="connsiteY23" fmla="*/ 794500 h 954520"/>
              <a:gd name="connsiteX24" fmla="*/ 1366184 w 1846244"/>
              <a:gd name="connsiteY24" fmla="*/ 802120 h 954520"/>
              <a:gd name="connsiteX25" fmla="*/ 1371899 w 1846244"/>
              <a:gd name="connsiteY25" fmla="*/ 850221 h 954520"/>
              <a:gd name="connsiteX26" fmla="*/ 1396664 w 1846244"/>
              <a:gd name="connsiteY26" fmla="*/ 870700 h 954520"/>
              <a:gd name="connsiteX27" fmla="*/ 1488104 w 1846244"/>
              <a:gd name="connsiteY27" fmla="*/ 878320 h 954520"/>
              <a:gd name="connsiteX28" fmla="*/ 1541444 w 1846244"/>
              <a:gd name="connsiteY28" fmla="*/ 893560 h 954520"/>
              <a:gd name="connsiteX29" fmla="*/ 1564304 w 1846244"/>
              <a:gd name="connsiteY29" fmla="*/ 908800 h 954520"/>
              <a:gd name="connsiteX30" fmla="*/ 1579544 w 1846244"/>
              <a:gd name="connsiteY30" fmla="*/ 931660 h 954520"/>
              <a:gd name="connsiteX31" fmla="*/ 1625264 w 1846244"/>
              <a:gd name="connsiteY31" fmla="*/ 954520 h 954520"/>
              <a:gd name="connsiteX32" fmla="*/ 1648124 w 1846244"/>
              <a:gd name="connsiteY32" fmla="*/ 946900 h 954520"/>
              <a:gd name="connsiteX33" fmla="*/ 1670984 w 1846244"/>
              <a:gd name="connsiteY33" fmla="*/ 893560 h 954520"/>
              <a:gd name="connsiteX34" fmla="*/ 1678604 w 1846244"/>
              <a:gd name="connsiteY34" fmla="*/ 870700 h 954520"/>
              <a:gd name="connsiteX35" fmla="*/ 1693844 w 1846244"/>
              <a:gd name="connsiteY35" fmla="*/ 832600 h 954520"/>
              <a:gd name="connsiteX36" fmla="*/ 1724324 w 1846244"/>
              <a:gd name="connsiteY36" fmla="*/ 824980 h 954520"/>
              <a:gd name="connsiteX37" fmla="*/ 1747184 w 1846244"/>
              <a:gd name="connsiteY37" fmla="*/ 817360 h 954520"/>
              <a:gd name="connsiteX38" fmla="*/ 1770044 w 1846244"/>
              <a:gd name="connsiteY38" fmla="*/ 802120 h 954520"/>
              <a:gd name="connsiteX39" fmla="*/ 1838624 w 1846244"/>
              <a:gd name="connsiteY39" fmla="*/ 725920 h 954520"/>
              <a:gd name="connsiteX40" fmla="*/ 1846244 w 1846244"/>
              <a:gd name="connsiteY40" fmla="*/ 703060 h 954520"/>
              <a:gd name="connsiteX41" fmla="*/ 1838624 w 1846244"/>
              <a:gd name="connsiteY41" fmla="*/ 619240 h 954520"/>
              <a:gd name="connsiteX42" fmla="*/ 1823384 w 1846244"/>
              <a:gd name="connsiteY42" fmla="*/ 596380 h 954520"/>
              <a:gd name="connsiteX43" fmla="*/ 1800524 w 1846244"/>
              <a:gd name="connsiteY43" fmla="*/ 573520 h 954520"/>
              <a:gd name="connsiteX44" fmla="*/ 1750994 w 1846244"/>
              <a:gd name="connsiteY44" fmla="*/ 532086 h 954520"/>
              <a:gd name="connsiteX45" fmla="*/ 1678127 w 1846244"/>
              <a:gd name="connsiteY45" fmla="*/ 500178 h 954520"/>
              <a:gd name="connsiteX46" fmla="*/ 1625264 w 1846244"/>
              <a:gd name="connsiteY46" fmla="*/ 504940 h 954520"/>
              <a:gd name="connsiteX47" fmla="*/ 1541444 w 1846244"/>
              <a:gd name="connsiteY47" fmla="*/ 497320 h 954520"/>
              <a:gd name="connsiteX48" fmla="*/ 1549064 w 1846244"/>
              <a:gd name="connsiteY48" fmla="*/ 398260 h 954520"/>
              <a:gd name="connsiteX49" fmla="*/ 1571924 w 1846244"/>
              <a:gd name="connsiteY49" fmla="*/ 375400 h 954520"/>
              <a:gd name="connsiteX50" fmla="*/ 1610024 w 1846244"/>
              <a:gd name="connsiteY50" fmla="*/ 329680 h 954520"/>
              <a:gd name="connsiteX51" fmla="*/ 1643361 w 1846244"/>
              <a:gd name="connsiteY51" fmla="*/ 229192 h 954520"/>
              <a:gd name="connsiteX52" fmla="*/ 1662888 w 1846244"/>
              <a:gd name="connsiteY52" fmla="*/ 92507 h 954520"/>
              <a:gd name="connsiteX53" fmla="*/ 1569543 w 1846244"/>
              <a:gd name="connsiteY53" fmla="*/ 51075 h 954520"/>
              <a:gd name="connsiteX54" fmla="*/ 1496200 w 1846244"/>
              <a:gd name="connsiteY54" fmla="*/ 85840 h 954520"/>
              <a:gd name="connsiteX55" fmla="*/ 1335704 w 1846244"/>
              <a:gd name="connsiteY55" fmla="*/ 78220 h 954520"/>
              <a:gd name="connsiteX56" fmla="*/ 1268553 w 1846244"/>
              <a:gd name="connsiteY56" fmla="*/ 39644 h 954520"/>
              <a:gd name="connsiteX57" fmla="*/ 1151396 w 1846244"/>
              <a:gd name="connsiteY57" fmla="*/ 116 h 954520"/>
              <a:gd name="connsiteX58" fmla="*/ 1096150 w 1846244"/>
              <a:gd name="connsiteY58" fmla="*/ 44883 h 954520"/>
              <a:gd name="connsiteX59" fmla="*/ 1137584 w 1846244"/>
              <a:gd name="connsiteY59" fmla="*/ 85840 h 954520"/>
              <a:gd name="connsiteX60" fmla="*/ 1107104 w 1846244"/>
              <a:gd name="connsiteY60" fmla="*/ 93460 h 954520"/>
              <a:gd name="connsiteX61" fmla="*/ 1030904 w 1846244"/>
              <a:gd name="connsiteY61" fmla="*/ 108700 h 954520"/>
              <a:gd name="connsiteX62" fmla="*/ 748964 w 1846244"/>
              <a:gd name="connsiteY62" fmla="*/ 116320 h 954520"/>
              <a:gd name="connsiteX63" fmla="*/ 688004 w 1846244"/>
              <a:gd name="connsiteY63" fmla="*/ 162040 h 954520"/>
              <a:gd name="connsiteX64" fmla="*/ 642284 w 1846244"/>
              <a:gd name="connsiteY64" fmla="*/ 177280 h 954520"/>
              <a:gd name="connsiteX65" fmla="*/ 619424 w 1846244"/>
              <a:gd name="connsiteY65" fmla="*/ 184900 h 954520"/>
              <a:gd name="connsiteX66" fmla="*/ 465595 w 1846244"/>
              <a:gd name="connsiteY66" fmla="*/ 170613 h 954520"/>
              <a:gd name="connsiteX67" fmla="*/ 383204 w 1846244"/>
              <a:gd name="connsiteY67" fmla="*/ 207760 h 954520"/>
              <a:gd name="connsiteX68" fmla="*/ 360344 w 1846244"/>
              <a:gd name="connsiteY68" fmla="*/ 253480 h 954520"/>
              <a:gd name="connsiteX69" fmla="*/ 383204 w 1846244"/>
              <a:gd name="connsiteY69" fmla="*/ 268720 h 954520"/>
              <a:gd name="connsiteX70" fmla="*/ 428924 w 1846244"/>
              <a:gd name="connsiteY70" fmla="*/ 283960 h 954520"/>
              <a:gd name="connsiteX71" fmla="*/ 436544 w 1846244"/>
              <a:gd name="connsiteY71" fmla="*/ 306820 h 954520"/>
              <a:gd name="connsiteX72" fmla="*/ 397968 w 1846244"/>
              <a:gd name="connsiteY72" fmla="*/ 339682 h 954520"/>
              <a:gd name="connsiteX73" fmla="*/ 375584 w 1846244"/>
              <a:gd name="connsiteY73" fmla="*/ 405880 h 954520"/>
              <a:gd name="connsiteX74" fmla="*/ 352724 w 1846244"/>
              <a:gd name="connsiteY74" fmla="*/ 413500 h 954520"/>
              <a:gd name="connsiteX75" fmla="*/ 322244 w 1846244"/>
              <a:gd name="connsiteY75" fmla="*/ 428740 h 954520"/>
              <a:gd name="connsiteX76" fmla="*/ 276524 w 1846244"/>
              <a:gd name="connsiteY76" fmla="*/ 451600 h 954520"/>
              <a:gd name="connsiteX77" fmla="*/ 253664 w 1846244"/>
              <a:gd name="connsiteY77" fmla="*/ 474460 h 954520"/>
              <a:gd name="connsiteX78" fmla="*/ 238424 w 1846244"/>
              <a:gd name="connsiteY78" fmla="*/ 497320 h 954520"/>
              <a:gd name="connsiteX79" fmla="*/ 207944 w 1846244"/>
              <a:gd name="connsiteY79" fmla="*/ 512560 h 954520"/>
              <a:gd name="connsiteX80" fmla="*/ 185084 w 1846244"/>
              <a:gd name="connsiteY80" fmla="*/ 527800 h 954520"/>
              <a:gd name="connsiteX81" fmla="*/ 177464 w 1846244"/>
              <a:gd name="connsiteY81" fmla="*/ 558280 h 954520"/>
              <a:gd name="connsiteX82" fmla="*/ 169844 w 1846244"/>
              <a:gd name="connsiteY82" fmla="*/ 596380 h 954520"/>
              <a:gd name="connsiteX83" fmla="*/ 116504 w 1846244"/>
              <a:gd name="connsiteY83" fmla="*/ 657340 h 954520"/>
              <a:gd name="connsiteX84" fmla="*/ 78404 w 1846244"/>
              <a:gd name="connsiteY84" fmla="*/ 703060 h 954520"/>
              <a:gd name="connsiteX85" fmla="*/ 55544 w 1846244"/>
              <a:gd name="connsiteY85" fmla="*/ 718300 h 954520"/>
              <a:gd name="connsiteX86" fmla="*/ 9824 w 1846244"/>
              <a:gd name="connsiteY86" fmla="*/ 764020 h 954520"/>
              <a:gd name="connsiteX87" fmla="*/ 9824 w 1846244"/>
              <a:gd name="connsiteY87" fmla="*/ 786880 h 954520"/>
              <a:gd name="connsiteX0" fmla="*/ 9824 w 1846244"/>
              <a:gd name="connsiteY0" fmla="*/ 786880 h 954520"/>
              <a:gd name="connsiteX1" fmla="*/ 55544 w 1846244"/>
              <a:gd name="connsiteY1" fmla="*/ 748780 h 954520"/>
              <a:gd name="connsiteX2" fmla="*/ 78404 w 1846244"/>
              <a:gd name="connsiteY2" fmla="*/ 741160 h 954520"/>
              <a:gd name="connsiteX3" fmla="*/ 154604 w 1846244"/>
              <a:gd name="connsiteY3" fmla="*/ 718300 h 954520"/>
              <a:gd name="connsiteX4" fmla="*/ 264618 w 1846244"/>
              <a:gd name="connsiteY4" fmla="*/ 749733 h 954520"/>
              <a:gd name="connsiteX5" fmla="*/ 337008 w 1846244"/>
              <a:gd name="connsiteY5" fmla="*/ 823552 h 954520"/>
              <a:gd name="connsiteX6" fmla="*/ 406064 w 1846244"/>
              <a:gd name="connsiteY6" fmla="*/ 802120 h 954520"/>
              <a:gd name="connsiteX7" fmla="*/ 421304 w 1846244"/>
              <a:gd name="connsiteY7" fmla="*/ 882130 h 954520"/>
              <a:gd name="connsiteX8" fmla="*/ 474644 w 1846244"/>
              <a:gd name="connsiteY8" fmla="*/ 885940 h 954520"/>
              <a:gd name="connsiteX9" fmla="*/ 527984 w 1846244"/>
              <a:gd name="connsiteY9" fmla="*/ 931660 h 954520"/>
              <a:gd name="connsiteX10" fmla="*/ 703244 w 1846244"/>
              <a:gd name="connsiteY10" fmla="*/ 924040 h 954520"/>
              <a:gd name="connsiteX11" fmla="*/ 726104 w 1846244"/>
              <a:gd name="connsiteY11" fmla="*/ 916420 h 954520"/>
              <a:gd name="connsiteX12" fmla="*/ 771824 w 1846244"/>
              <a:gd name="connsiteY12" fmla="*/ 885940 h 954520"/>
              <a:gd name="connsiteX13" fmla="*/ 817544 w 1846244"/>
              <a:gd name="connsiteY13" fmla="*/ 863080 h 954520"/>
              <a:gd name="connsiteX14" fmla="*/ 915175 w 1846244"/>
              <a:gd name="connsiteY14" fmla="*/ 814979 h 954520"/>
              <a:gd name="connsiteX15" fmla="*/ 992804 w 1846244"/>
              <a:gd name="connsiteY15" fmla="*/ 847840 h 954520"/>
              <a:gd name="connsiteX16" fmla="*/ 1015664 w 1846244"/>
              <a:gd name="connsiteY16" fmla="*/ 840220 h 954520"/>
              <a:gd name="connsiteX17" fmla="*/ 1061384 w 1846244"/>
              <a:gd name="connsiteY17" fmla="*/ 794500 h 954520"/>
              <a:gd name="connsiteX18" fmla="*/ 1091864 w 1846244"/>
              <a:gd name="connsiteY18" fmla="*/ 809740 h 954520"/>
              <a:gd name="connsiteX19" fmla="*/ 1114724 w 1846244"/>
              <a:gd name="connsiteY19" fmla="*/ 824980 h 954520"/>
              <a:gd name="connsiteX20" fmla="*/ 1221404 w 1846244"/>
              <a:gd name="connsiteY20" fmla="*/ 832600 h 954520"/>
              <a:gd name="connsiteX21" fmla="*/ 1289984 w 1846244"/>
              <a:gd name="connsiteY21" fmla="*/ 824980 h 954520"/>
              <a:gd name="connsiteX22" fmla="*/ 1312844 w 1846244"/>
              <a:gd name="connsiteY22" fmla="*/ 817360 h 954520"/>
              <a:gd name="connsiteX23" fmla="*/ 1335704 w 1846244"/>
              <a:gd name="connsiteY23" fmla="*/ 794500 h 954520"/>
              <a:gd name="connsiteX24" fmla="*/ 1366184 w 1846244"/>
              <a:gd name="connsiteY24" fmla="*/ 802120 h 954520"/>
              <a:gd name="connsiteX25" fmla="*/ 1371899 w 1846244"/>
              <a:gd name="connsiteY25" fmla="*/ 850221 h 954520"/>
              <a:gd name="connsiteX26" fmla="*/ 1396664 w 1846244"/>
              <a:gd name="connsiteY26" fmla="*/ 870700 h 954520"/>
              <a:gd name="connsiteX27" fmla="*/ 1488104 w 1846244"/>
              <a:gd name="connsiteY27" fmla="*/ 878320 h 954520"/>
              <a:gd name="connsiteX28" fmla="*/ 1541444 w 1846244"/>
              <a:gd name="connsiteY28" fmla="*/ 893560 h 954520"/>
              <a:gd name="connsiteX29" fmla="*/ 1564304 w 1846244"/>
              <a:gd name="connsiteY29" fmla="*/ 908800 h 954520"/>
              <a:gd name="connsiteX30" fmla="*/ 1579544 w 1846244"/>
              <a:gd name="connsiteY30" fmla="*/ 931660 h 954520"/>
              <a:gd name="connsiteX31" fmla="*/ 1625264 w 1846244"/>
              <a:gd name="connsiteY31" fmla="*/ 954520 h 954520"/>
              <a:gd name="connsiteX32" fmla="*/ 1648124 w 1846244"/>
              <a:gd name="connsiteY32" fmla="*/ 946900 h 954520"/>
              <a:gd name="connsiteX33" fmla="*/ 1670984 w 1846244"/>
              <a:gd name="connsiteY33" fmla="*/ 893560 h 954520"/>
              <a:gd name="connsiteX34" fmla="*/ 1678604 w 1846244"/>
              <a:gd name="connsiteY34" fmla="*/ 870700 h 954520"/>
              <a:gd name="connsiteX35" fmla="*/ 1693844 w 1846244"/>
              <a:gd name="connsiteY35" fmla="*/ 832600 h 954520"/>
              <a:gd name="connsiteX36" fmla="*/ 1724324 w 1846244"/>
              <a:gd name="connsiteY36" fmla="*/ 824980 h 954520"/>
              <a:gd name="connsiteX37" fmla="*/ 1747184 w 1846244"/>
              <a:gd name="connsiteY37" fmla="*/ 817360 h 954520"/>
              <a:gd name="connsiteX38" fmla="*/ 1770044 w 1846244"/>
              <a:gd name="connsiteY38" fmla="*/ 802120 h 954520"/>
              <a:gd name="connsiteX39" fmla="*/ 1838624 w 1846244"/>
              <a:gd name="connsiteY39" fmla="*/ 725920 h 954520"/>
              <a:gd name="connsiteX40" fmla="*/ 1846244 w 1846244"/>
              <a:gd name="connsiteY40" fmla="*/ 703060 h 954520"/>
              <a:gd name="connsiteX41" fmla="*/ 1838624 w 1846244"/>
              <a:gd name="connsiteY41" fmla="*/ 619240 h 954520"/>
              <a:gd name="connsiteX42" fmla="*/ 1823384 w 1846244"/>
              <a:gd name="connsiteY42" fmla="*/ 596380 h 954520"/>
              <a:gd name="connsiteX43" fmla="*/ 1800524 w 1846244"/>
              <a:gd name="connsiteY43" fmla="*/ 573520 h 954520"/>
              <a:gd name="connsiteX44" fmla="*/ 1750994 w 1846244"/>
              <a:gd name="connsiteY44" fmla="*/ 532086 h 954520"/>
              <a:gd name="connsiteX45" fmla="*/ 1678127 w 1846244"/>
              <a:gd name="connsiteY45" fmla="*/ 500178 h 954520"/>
              <a:gd name="connsiteX46" fmla="*/ 1625264 w 1846244"/>
              <a:gd name="connsiteY46" fmla="*/ 504940 h 954520"/>
              <a:gd name="connsiteX47" fmla="*/ 1541444 w 1846244"/>
              <a:gd name="connsiteY47" fmla="*/ 497320 h 954520"/>
              <a:gd name="connsiteX48" fmla="*/ 1549064 w 1846244"/>
              <a:gd name="connsiteY48" fmla="*/ 398260 h 954520"/>
              <a:gd name="connsiteX49" fmla="*/ 1571924 w 1846244"/>
              <a:gd name="connsiteY49" fmla="*/ 375400 h 954520"/>
              <a:gd name="connsiteX50" fmla="*/ 1610024 w 1846244"/>
              <a:gd name="connsiteY50" fmla="*/ 329680 h 954520"/>
              <a:gd name="connsiteX51" fmla="*/ 1643361 w 1846244"/>
              <a:gd name="connsiteY51" fmla="*/ 229192 h 954520"/>
              <a:gd name="connsiteX52" fmla="*/ 1662888 w 1846244"/>
              <a:gd name="connsiteY52" fmla="*/ 92507 h 954520"/>
              <a:gd name="connsiteX53" fmla="*/ 1569543 w 1846244"/>
              <a:gd name="connsiteY53" fmla="*/ 51075 h 954520"/>
              <a:gd name="connsiteX54" fmla="*/ 1496200 w 1846244"/>
              <a:gd name="connsiteY54" fmla="*/ 85840 h 954520"/>
              <a:gd name="connsiteX55" fmla="*/ 1335704 w 1846244"/>
              <a:gd name="connsiteY55" fmla="*/ 78220 h 954520"/>
              <a:gd name="connsiteX56" fmla="*/ 1268553 w 1846244"/>
              <a:gd name="connsiteY56" fmla="*/ 39644 h 954520"/>
              <a:gd name="connsiteX57" fmla="*/ 1151396 w 1846244"/>
              <a:gd name="connsiteY57" fmla="*/ 116 h 954520"/>
              <a:gd name="connsiteX58" fmla="*/ 1096150 w 1846244"/>
              <a:gd name="connsiteY58" fmla="*/ 44883 h 954520"/>
              <a:gd name="connsiteX59" fmla="*/ 1137584 w 1846244"/>
              <a:gd name="connsiteY59" fmla="*/ 85840 h 954520"/>
              <a:gd name="connsiteX60" fmla="*/ 1107104 w 1846244"/>
              <a:gd name="connsiteY60" fmla="*/ 93460 h 954520"/>
              <a:gd name="connsiteX61" fmla="*/ 1030904 w 1846244"/>
              <a:gd name="connsiteY61" fmla="*/ 108700 h 954520"/>
              <a:gd name="connsiteX62" fmla="*/ 748964 w 1846244"/>
              <a:gd name="connsiteY62" fmla="*/ 116320 h 954520"/>
              <a:gd name="connsiteX63" fmla="*/ 688004 w 1846244"/>
              <a:gd name="connsiteY63" fmla="*/ 162040 h 954520"/>
              <a:gd name="connsiteX64" fmla="*/ 642284 w 1846244"/>
              <a:gd name="connsiteY64" fmla="*/ 177280 h 954520"/>
              <a:gd name="connsiteX65" fmla="*/ 619424 w 1846244"/>
              <a:gd name="connsiteY65" fmla="*/ 184900 h 954520"/>
              <a:gd name="connsiteX66" fmla="*/ 465595 w 1846244"/>
              <a:gd name="connsiteY66" fmla="*/ 170613 h 954520"/>
              <a:gd name="connsiteX67" fmla="*/ 383204 w 1846244"/>
              <a:gd name="connsiteY67" fmla="*/ 207760 h 954520"/>
              <a:gd name="connsiteX68" fmla="*/ 360344 w 1846244"/>
              <a:gd name="connsiteY68" fmla="*/ 253480 h 954520"/>
              <a:gd name="connsiteX69" fmla="*/ 383204 w 1846244"/>
              <a:gd name="connsiteY69" fmla="*/ 268720 h 954520"/>
              <a:gd name="connsiteX70" fmla="*/ 428924 w 1846244"/>
              <a:gd name="connsiteY70" fmla="*/ 283960 h 954520"/>
              <a:gd name="connsiteX71" fmla="*/ 436544 w 1846244"/>
              <a:gd name="connsiteY71" fmla="*/ 306820 h 954520"/>
              <a:gd name="connsiteX72" fmla="*/ 397968 w 1846244"/>
              <a:gd name="connsiteY72" fmla="*/ 339682 h 954520"/>
              <a:gd name="connsiteX73" fmla="*/ 375584 w 1846244"/>
              <a:gd name="connsiteY73" fmla="*/ 405880 h 954520"/>
              <a:gd name="connsiteX74" fmla="*/ 352724 w 1846244"/>
              <a:gd name="connsiteY74" fmla="*/ 413500 h 954520"/>
              <a:gd name="connsiteX75" fmla="*/ 322244 w 1846244"/>
              <a:gd name="connsiteY75" fmla="*/ 428740 h 954520"/>
              <a:gd name="connsiteX76" fmla="*/ 276524 w 1846244"/>
              <a:gd name="connsiteY76" fmla="*/ 451600 h 954520"/>
              <a:gd name="connsiteX77" fmla="*/ 253664 w 1846244"/>
              <a:gd name="connsiteY77" fmla="*/ 474460 h 954520"/>
              <a:gd name="connsiteX78" fmla="*/ 238424 w 1846244"/>
              <a:gd name="connsiteY78" fmla="*/ 497320 h 954520"/>
              <a:gd name="connsiteX79" fmla="*/ 207944 w 1846244"/>
              <a:gd name="connsiteY79" fmla="*/ 512560 h 954520"/>
              <a:gd name="connsiteX80" fmla="*/ 185084 w 1846244"/>
              <a:gd name="connsiteY80" fmla="*/ 527800 h 954520"/>
              <a:gd name="connsiteX81" fmla="*/ 177464 w 1846244"/>
              <a:gd name="connsiteY81" fmla="*/ 558280 h 954520"/>
              <a:gd name="connsiteX82" fmla="*/ 169844 w 1846244"/>
              <a:gd name="connsiteY82" fmla="*/ 596380 h 954520"/>
              <a:gd name="connsiteX83" fmla="*/ 116504 w 1846244"/>
              <a:gd name="connsiteY83" fmla="*/ 657340 h 954520"/>
              <a:gd name="connsiteX84" fmla="*/ 78404 w 1846244"/>
              <a:gd name="connsiteY84" fmla="*/ 703060 h 954520"/>
              <a:gd name="connsiteX85" fmla="*/ 55544 w 1846244"/>
              <a:gd name="connsiteY85" fmla="*/ 718300 h 954520"/>
              <a:gd name="connsiteX86" fmla="*/ 9824 w 1846244"/>
              <a:gd name="connsiteY86" fmla="*/ 764020 h 954520"/>
              <a:gd name="connsiteX87" fmla="*/ 9824 w 1846244"/>
              <a:gd name="connsiteY87" fmla="*/ 786880 h 954520"/>
              <a:gd name="connsiteX0" fmla="*/ 9824 w 1846244"/>
              <a:gd name="connsiteY0" fmla="*/ 786880 h 954520"/>
              <a:gd name="connsiteX1" fmla="*/ 55544 w 1846244"/>
              <a:gd name="connsiteY1" fmla="*/ 748780 h 954520"/>
              <a:gd name="connsiteX2" fmla="*/ 78404 w 1846244"/>
              <a:gd name="connsiteY2" fmla="*/ 741160 h 954520"/>
              <a:gd name="connsiteX3" fmla="*/ 154604 w 1846244"/>
              <a:gd name="connsiteY3" fmla="*/ 718300 h 954520"/>
              <a:gd name="connsiteX4" fmla="*/ 264618 w 1846244"/>
              <a:gd name="connsiteY4" fmla="*/ 749733 h 954520"/>
              <a:gd name="connsiteX5" fmla="*/ 337008 w 1846244"/>
              <a:gd name="connsiteY5" fmla="*/ 823552 h 954520"/>
              <a:gd name="connsiteX6" fmla="*/ 406064 w 1846244"/>
              <a:gd name="connsiteY6" fmla="*/ 802120 h 954520"/>
              <a:gd name="connsiteX7" fmla="*/ 421304 w 1846244"/>
              <a:gd name="connsiteY7" fmla="*/ 882130 h 954520"/>
              <a:gd name="connsiteX8" fmla="*/ 474644 w 1846244"/>
              <a:gd name="connsiteY8" fmla="*/ 885940 h 954520"/>
              <a:gd name="connsiteX9" fmla="*/ 527984 w 1846244"/>
              <a:gd name="connsiteY9" fmla="*/ 931660 h 954520"/>
              <a:gd name="connsiteX10" fmla="*/ 703244 w 1846244"/>
              <a:gd name="connsiteY10" fmla="*/ 924040 h 954520"/>
              <a:gd name="connsiteX11" fmla="*/ 726104 w 1846244"/>
              <a:gd name="connsiteY11" fmla="*/ 916420 h 954520"/>
              <a:gd name="connsiteX12" fmla="*/ 771824 w 1846244"/>
              <a:gd name="connsiteY12" fmla="*/ 885940 h 954520"/>
              <a:gd name="connsiteX13" fmla="*/ 817544 w 1846244"/>
              <a:gd name="connsiteY13" fmla="*/ 863080 h 954520"/>
              <a:gd name="connsiteX14" fmla="*/ 915175 w 1846244"/>
              <a:gd name="connsiteY14" fmla="*/ 814979 h 954520"/>
              <a:gd name="connsiteX15" fmla="*/ 992804 w 1846244"/>
              <a:gd name="connsiteY15" fmla="*/ 847840 h 954520"/>
              <a:gd name="connsiteX16" fmla="*/ 1015664 w 1846244"/>
              <a:gd name="connsiteY16" fmla="*/ 840220 h 954520"/>
              <a:gd name="connsiteX17" fmla="*/ 1082815 w 1846244"/>
              <a:gd name="connsiteY17" fmla="*/ 751637 h 954520"/>
              <a:gd name="connsiteX18" fmla="*/ 1091864 w 1846244"/>
              <a:gd name="connsiteY18" fmla="*/ 809740 h 954520"/>
              <a:gd name="connsiteX19" fmla="*/ 1114724 w 1846244"/>
              <a:gd name="connsiteY19" fmla="*/ 824980 h 954520"/>
              <a:gd name="connsiteX20" fmla="*/ 1221404 w 1846244"/>
              <a:gd name="connsiteY20" fmla="*/ 832600 h 954520"/>
              <a:gd name="connsiteX21" fmla="*/ 1289984 w 1846244"/>
              <a:gd name="connsiteY21" fmla="*/ 824980 h 954520"/>
              <a:gd name="connsiteX22" fmla="*/ 1312844 w 1846244"/>
              <a:gd name="connsiteY22" fmla="*/ 817360 h 954520"/>
              <a:gd name="connsiteX23" fmla="*/ 1335704 w 1846244"/>
              <a:gd name="connsiteY23" fmla="*/ 794500 h 954520"/>
              <a:gd name="connsiteX24" fmla="*/ 1366184 w 1846244"/>
              <a:gd name="connsiteY24" fmla="*/ 802120 h 954520"/>
              <a:gd name="connsiteX25" fmla="*/ 1371899 w 1846244"/>
              <a:gd name="connsiteY25" fmla="*/ 850221 h 954520"/>
              <a:gd name="connsiteX26" fmla="*/ 1396664 w 1846244"/>
              <a:gd name="connsiteY26" fmla="*/ 870700 h 954520"/>
              <a:gd name="connsiteX27" fmla="*/ 1488104 w 1846244"/>
              <a:gd name="connsiteY27" fmla="*/ 878320 h 954520"/>
              <a:gd name="connsiteX28" fmla="*/ 1541444 w 1846244"/>
              <a:gd name="connsiteY28" fmla="*/ 893560 h 954520"/>
              <a:gd name="connsiteX29" fmla="*/ 1564304 w 1846244"/>
              <a:gd name="connsiteY29" fmla="*/ 908800 h 954520"/>
              <a:gd name="connsiteX30" fmla="*/ 1579544 w 1846244"/>
              <a:gd name="connsiteY30" fmla="*/ 931660 h 954520"/>
              <a:gd name="connsiteX31" fmla="*/ 1625264 w 1846244"/>
              <a:gd name="connsiteY31" fmla="*/ 954520 h 954520"/>
              <a:gd name="connsiteX32" fmla="*/ 1648124 w 1846244"/>
              <a:gd name="connsiteY32" fmla="*/ 946900 h 954520"/>
              <a:gd name="connsiteX33" fmla="*/ 1670984 w 1846244"/>
              <a:gd name="connsiteY33" fmla="*/ 893560 h 954520"/>
              <a:gd name="connsiteX34" fmla="*/ 1678604 w 1846244"/>
              <a:gd name="connsiteY34" fmla="*/ 870700 h 954520"/>
              <a:gd name="connsiteX35" fmla="*/ 1693844 w 1846244"/>
              <a:gd name="connsiteY35" fmla="*/ 832600 h 954520"/>
              <a:gd name="connsiteX36" fmla="*/ 1724324 w 1846244"/>
              <a:gd name="connsiteY36" fmla="*/ 824980 h 954520"/>
              <a:gd name="connsiteX37" fmla="*/ 1747184 w 1846244"/>
              <a:gd name="connsiteY37" fmla="*/ 817360 h 954520"/>
              <a:gd name="connsiteX38" fmla="*/ 1770044 w 1846244"/>
              <a:gd name="connsiteY38" fmla="*/ 802120 h 954520"/>
              <a:gd name="connsiteX39" fmla="*/ 1838624 w 1846244"/>
              <a:gd name="connsiteY39" fmla="*/ 725920 h 954520"/>
              <a:gd name="connsiteX40" fmla="*/ 1846244 w 1846244"/>
              <a:gd name="connsiteY40" fmla="*/ 703060 h 954520"/>
              <a:gd name="connsiteX41" fmla="*/ 1838624 w 1846244"/>
              <a:gd name="connsiteY41" fmla="*/ 619240 h 954520"/>
              <a:gd name="connsiteX42" fmla="*/ 1823384 w 1846244"/>
              <a:gd name="connsiteY42" fmla="*/ 596380 h 954520"/>
              <a:gd name="connsiteX43" fmla="*/ 1800524 w 1846244"/>
              <a:gd name="connsiteY43" fmla="*/ 573520 h 954520"/>
              <a:gd name="connsiteX44" fmla="*/ 1750994 w 1846244"/>
              <a:gd name="connsiteY44" fmla="*/ 532086 h 954520"/>
              <a:gd name="connsiteX45" fmla="*/ 1678127 w 1846244"/>
              <a:gd name="connsiteY45" fmla="*/ 500178 h 954520"/>
              <a:gd name="connsiteX46" fmla="*/ 1625264 w 1846244"/>
              <a:gd name="connsiteY46" fmla="*/ 504940 h 954520"/>
              <a:gd name="connsiteX47" fmla="*/ 1541444 w 1846244"/>
              <a:gd name="connsiteY47" fmla="*/ 497320 h 954520"/>
              <a:gd name="connsiteX48" fmla="*/ 1549064 w 1846244"/>
              <a:gd name="connsiteY48" fmla="*/ 398260 h 954520"/>
              <a:gd name="connsiteX49" fmla="*/ 1571924 w 1846244"/>
              <a:gd name="connsiteY49" fmla="*/ 375400 h 954520"/>
              <a:gd name="connsiteX50" fmla="*/ 1610024 w 1846244"/>
              <a:gd name="connsiteY50" fmla="*/ 329680 h 954520"/>
              <a:gd name="connsiteX51" fmla="*/ 1643361 w 1846244"/>
              <a:gd name="connsiteY51" fmla="*/ 229192 h 954520"/>
              <a:gd name="connsiteX52" fmla="*/ 1662888 w 1846244"/>
              <a:gd name="connsiteY52" fmla="*/ 92507 h 954520"/>
              <a:gd name="connsiteX53" fmla="*/ 1569543 w 1846244"/>
              <a:gd name="connsiteY53" fmla="*/ 51075 h 954520"/>
              <a:gd name="connsiteX54" fmla="*/ 1496200 w 1846244"/>
              <a:gd name="connsiteY54" fmla="*/ 85840 h 954520"/>
              <a:gd name="connsiteX55" fmla="*/ 1335704 w 1846244"/>
              <a:gd name="connsiteY55" fmla="*/ 78220 h 954520"/>
              <a:gd name="connsiteX56" fmla="*/ 1268553 w 1846244"/>
              <a:gd name="connsiteY56" fmla="*/ 39644 h 954520"/>
              <a:gd name="connsiteX57" fmla="*/ 1151396 w 1846244"/>
              <a:gd name="connsiteY57" fmla="*/ 116 h 954520"/>
              <a:gd name="connsiteX58" fmla="*/ 1096150 w 1846244"/>
              <a:gd name="connsiteY58" fmla="*/ 44883 h 954520"/>
              <a:gd name="connsiteX59" fmla="*/ 1137584 w 1846244"/>
              <a:gd name="connsiteY59" fmla="*/ 85840 h 954520"/>
              <a:gd name="connsiteX60" fmla="*/ 1107104 w 1846244"/>
              <a:gd name="connsiteY60" fmla="*/ 93460 h 954520"/>
              <a:gd name="connsiteX61" fmla="*/ 1030904 w 1846244"/>
              <a:gd name="connsiteY61" fmla="*/ 108700 h 954520"/>
              <a:gd name="connsiteX62" fmla="*/ 748964 w 1846244"/>
              <a:gd name="connsiteY62" fmla="*/ 116320 h 954520"/>
              <a:gd name="connsiteX63" fmla="*/ 688004 w 1846244"/>
              <a:gd name="connsiteY63" fmla="*/ 162040 h 954520"/>
              <a:gd name="connsiteX64" fmla="*/ 642284 w 1846244"/>
              <a:gd name="connsiteY64" fmla="*/ 177280 h 954520"/>
              <a:gd name="connsiteX65" fmla="*/ 619424 w 1846244"/>
              <a:gd name="connsiteY65" fmla="*/ 184900 h 954520"/>
              <a:gd name="connsiteX66" fmla="*/ 465595 w 1846244"/>
              <a:gd name="connsiteY66" fmla="*/ 170613 h 954520"/>
              <a:gd name="connsiteX67" fmla="*/ 383204 w 1846244"/>
              <a:gd name="connsiteY67" fmla="*/ 207760 h 954520"/>
              <a:gd name="connsiteX68" fmla="*/ 360344 w 1846244"/>
              <a:gd name="connsiteY68" fmla="*/ 253480 h 954520"/>
              <a:gd name="connsiteX69" fmla="*/ 383204 w 1846244"/>
              <a:gd name="connsiteY69" fmla="*/ 268720 h 954520"/>
              <a:gd name="connsiteX70" fmla="*/ 428924 w 1846244"/>
              <a:gd name="connsiteY70" fmla="*/ 283960 h 954520"/>
              <a:gd name="connsiteX71" fmla="*/ 436544 w 1846244"/>
              <a:gd name="connsiteY71" fmla="*/ 306820 h 954520"/>
              <a:gd name="connsiteX72" fmla="*/ 397968 w 1846244"/>
              <a:gd name="connsiteY72" fmla="*/ 339682 h 954520"/>
              <a:gd name="connsiteX73" fmla="*/ 375584 w 1846244"/>
              <a:gd name="connsiteY73" fmla="*/ 405880 h 954520"/>
              <a:gd name="connsiteX74" fmla="*/ 352724 w 1846244"/>
              <a:gd name="connsiteY74" fmla="*/ 413500 h 954520"/>
              <a:gd name="connsiteX75" fmla="*/ 322244 w 1846244"/>
              <a:gd name="connsiteY75" fmla="*/ 428740 h 954520"/>
              <a:gd name="connsiteX76" fmla="*/ 276524 w 1846244"/>
              <a:gd name="connsiteY76" fmla="*/ 451600 h 954520"/>
              <a:gd name="connsiteX77" fmla="*/ 253664 w 1846244"/>
              <a:gd name="connsiteY77" fmla="*/ 474460 h 954520"/>
              <a:gd name="connsiteX78" fmla="*/ 238424 w 1846244"/>
              <a:gd name="connsiteY78" fmla="*/ 497320 h 954520"/>
              <a:gd name="connsiteX79" fmla="*/ 207944 w 1846244"/>
              <a:gd name="connsiteY79" fmla="*/ 512560 h 954520"/>
              <a:gd name="connsiteX80" fmla="*/ 185084 w 1846244"/>
              <a:gd name="connsiteY80" fmla="*/ 527800 h 954520"/>
              <a:gd name="connsiteX81" fmla="*/ 177464 w 1846244"/>
              <a:gd name="connsiteY81" fmla="*/ 558280 h 954520"/>
              <a:gd name="connsiteX82" fmla="*/ 169844 w 1846244"/>
              <a:gd name="connsiteY82" fmla="*/ 596380 h 954520"/>
              <a:gd name="connsiteX83" fmla="*/ 116504 w 1846244"/>
              <a:gd name="connsiteY83" fmla="*/ 657340 h 954520"/>
              <a:gd name="connsiteX84" fmla="*/ 78404 w 1846244"/>
              <a:gd name="connsiteY84" fmla="*/ 703060 h 954520"/>
              <a:gd name="connsiteX85" fmla="*/ 55544 w 1846244"/>
              <a:gd name="connsiteY85" fmla="*/ 718300 h 954520"/>
              <a:gd name="connsiteX86" fmla="*/ 9824 w 1846244"/>
              <a:gd name="connsiteY86" fmla="*/ 764020 h 954520"/>
              <a:gd name="connsiteX87" fmla="*/ 9824 w 1846244"/>
              <a:gd name="connsiteY87" fmla="*/ 786880 h 954520"/>
              <a:gd name="connsiteX0" fmla="*/ 9824 w 1846244"/>
              <a:gd name="connsiteY0" fmla="*/ 786880 h 954520"/>
              <a:gd name="connsiteX1" fmla="*/ 55544 w 1846244"/>
              <a:gd name="connsiteY1" fmla="*/ 748780 h 954520"/>
              <a:gd name="connsiteX2" fmla="*/ 78404 w 1846244"/>
              <a:gd name="connsiteY2" fmla="*/ 741160 h 954520"/>
              <a:gd name="connsiteX3" fmla="*/ 154604 w 1846244"/>
              <a:gd name="connsiteY3" fmla="*/ 718300 h 954520"/>
              <a:gd name="connsiteX4" fmla="*/ 264618 w 1846244"/>
              <a:gd name="connsiteY4" fmla="*/ 749733 h 954520"/>
              <a:gd name="connsiteX5" fmla="*/ 337008 w 1846244"/>
              <a:gd name="connsiteY5" fmla="*/ 823552 h 954520"/>
              <a:gd name="connsiteX6" fmla="*/ 406064 w 1846244"/>
              <a:gd name="connsiteY6" fmla="*/ 802120 h 954520"/>
              <a:gd name="connsiteX7" fmla="*/ 421304 w 1846244"/>
              <a:gd name="connsiteY7" fmla="*/ 882130 h 954520"/>
              <a:gd name="connsiteX8" fmla="*/ 474644 w 1846244"/>
              <a:gd name="connsiteY8" fmla="*/ 885940 h 954520"/>
              <a:gd name="connsiteX9" fmla="*/ 527984 w 1846244"/>
              <a:gd name="connsiteY9" fmla="*/ 931660 h 954520"/>
              <a:gd name="connsiteX10" fmla="*/ 703244 w 1846244"/>
              <a:gd name="connsiteY10" fmla="*/ 924040 h 954520"/>
              <a:gd name="connsiteX11" fmla="*/ 726104 w 1846244"/>
              <a:gd name="connsiteY11" fmla="*/ 916420 h 954520"/>
              <a:gd name="connsiteX12" fmla="*/ 771824 w 1846244"/>
              <a:gd name="connsiteY12" fmla="*/ 885940 h 954520"/>
              <a:gd name="connsiteX13" fmla="*/ 817544 w 1846244"/>
              <a:gd name="connsiteY13" fmla="*/ 863080 h 954520"/>
              <a:gd name="connsiteX14" fmla="*/ 915175 w 1846244"/>
              <a:gd name="connsiteY14" fmla="*/ 814979 h 954520"/>
              <a:gd name="connsiteX15" fmla="*/ 992804 w 1846244"/>
              <a:gd name="connsiteY15" fmla="*/ 847840 h 954520"/>
              <a:gd name="connsiteX16" fmla="*/ 1015664 w 1846244"/>
              <a:gd name="connsiteY16" fmla="*/ 840220 h 954520"/>
              <a:gd name="connsiteX17" fmla="*/ 1082815 w 1846244"/>
              <a:gd name="connsiteY17" fmla="*/ 751637 h 954520"/>
              <a:gd name="connsiteX18" fmla="*/ 1091864 w 1846244"/>
              <a:gd name="connsiteY18" fmla="*/ 809740 h 954520"/>
              <a:gd name="connsiteX19" fmla="*/ 1114724 w 1846244"/>
              <a:gd name="connsiteY19" fmla="*/ 824980 h 954520"/>
              <a:gd name="connsiteX20" fmla="*/ 1197591 w 1846244"/>
              <a:gd name="connsiteY20" fmla="*/ 808788 h 954520"/>
              <a:gd name="connsiteX21" fmla="*/ 1289984 w 1846244"/>
              <a:gd name="connsiteY21" fmla="*/ 824980 h 954520"/>
              <a:gd name="connsiteX22" fmla="*/ 1312844 w 1846244"/>
              <a:gd name="connsiteY22" fmla="*/ 817360 h 954520"/>
              <a:gd name="connsiteX23" fmla="*/ 1335704 w 1846244"/>
              <a:gd name="connsiteY23" fmla="*/ 794500 h 954520"/>
              <a:gd name="connsiteX24" fmla="*/ 1366184 w 1846244"/>
              <a:gd name="connsiteY24" fmla="*/ 802120 h 954520"/>
              <a:gd name="connsiteX25" fmla="*/ 1371899 w 1846244"/>
              <a:gd name="connsiteY25" fmla="*/ 850221 h 954520"/>
              <a:gd name="connsiteX26" fmla="*/ 1396664 w 1846244"/>
              <a:gd name="connsiteY26" fmla="*/ 870700 h 954520"/>
              <a:gd name="connsiteX27" fmla="*/ 1488104 w 1846244"/>
              <a:gd name="connsiteY27" fmla="*/ 878320 h 954520"/>
              <a:gd name="connsiteX28" fmla="*/ 1541444 w 1846244"/>
              <a:gd name="connsiteY28" fmla="*/ 893560 h 954520"/>
              <a:gd name="connsiteX29" fmla="*/ 1564304 w 1846244"/>
              <a:gd name="connsiteY29" fmla="*/ 908800 h 954520"/>
              <a:gd name="connsiteX30" fmla="*/ 1579544 w 1846244"/>
              <a:gd name="connsiteY30" fmla="*/ 931660 h 954520"/>
              <a:gd name="connsiteX31" fmla="*/ 1625264 w 1846244"/>
              <a:gd name="connsiteY31" fmla="*/ 954520 h 954520"/>
              <a:gd name="connsiteX32" fmla="*/ 1648124 w 1846244"/>
              <a:gd name="connsiteY32" fmla="*/ 946900 h 954520"/>
              <a:gd name="connsiteX33" fmla="*/ 1670984 w 1846244"/>
              <a:gd name="connsiteY33" fmla="*/ 893560 h 954520"/>
              <a:gd name="connsiteX34" fmla="*/ 1678604 w 1846244"/>
              <a:gd name="connsiteY34" fmla="*/ 870700 h 954520"/>
              <a:gd name="connsiteX35" fmla="*/ 1693844 w 1846244"/>
              <a:gd name="connsiteY35" fmla="*/ 832600 h 954520"/>
              <a:gd name="connsiteX36" fmla="*/ 1724324 w 1846244"/>
              <a:gd name="connsiteY36" fmla="*/ 824980 h 954520"/>
              <a:gd name="connsiteX37" fmla="*/ 1747184 w 1846244"/>
              <a:gd name="connsiteY37" fmla="*/ 817360 h 954520"/>
              <a:gd name="connsiteX38" fmla="*/ 1770044 w 1846244"/>
              <a:gd name="connsiteY38" fmla="*/ 802120 h 954520"/>
              <a:gd name="connsiteX39" fmla="*/ 1838624 w 1846244"/>
              <a:gd name="connsiteY39" fmla="*/ 725920 h 954520"/>
              <a:gd name="connsiteX40" fmla="*/ 1846244 w 1846244"/>
              <a:gd name="connsiteY40" fmla="*/ 703060 h 954520"/>
              <a:gd name="connsiteX41" fmla="*/ 1838624 w 1846244"/>
              <a:gd name="connsiteY41" fmla="*/ 619240 h 954520"/>
              <a:gd name="connsiteX42" fmla="*/ 1823384 w 1846244"/>
              <a:gd name="connsiteY42" fmla="*/ 596380 h 954520"/>
              <a:gd name="connsiteX43" fmla="*/ 1800524 w 1846244"/>
              <a:gd name="connsiteY43" fmla="*/ 573520 h 954520"/>
              <a:gd name="connsiteX44" fmla="*/ 1750994 w 1846244"/>
              <a:gd name="connsiteY44" fmla="*/ 532086 h 954520"/>
              <a:gd name="connsiteX45" fmla="*/ 1678127 w 1846244"/>
              <a:gd name="connsiteY45" fmla="*/ 500178 h 954520"/>
              <a:gd name="connsiteX46" fmla="*/ 1625264 w 1846244"/>
              <a:gd name="connsiteY46" fmla="*/ 504940 h 954520"/>
              <a:gd name="connsiteX47" fmla="*/ 1541444 w 1846244"/>
              <a:gd name="connsiteY47" fmla="*/ 497320 h 954520"/>
              <a:gd name="connsiteX48" fmla="*/ 1549064 w 1846244"/>
              <a:gd name="connsiteY48" fmla="*/ 398260 h 954520"/>
              <a:gd name="connsiteX49" fmla="*/ 1571924 w 1846244"/>
              <a:gd name="connsiteY49" fmla="*/ 375400 h 954520"/>
              <a:gd name="connsiteX50" fmla="*/ 1610024 w 1846244"/>
              <a:gd name="connsiteY50" fmla="*/ 329680 h 954520"/>
              <a:gd name="connsiteX51" fmla="*/ 1643361 w 1846244"/>
              <a:gd name="connsiteY51" fmla="*/ 229192 h 954520"/>
              <a:gd name="connsiteX52" fmla="*/ 1662888 w 1846244"/>
              <a:gd name="connsiteY52" fmla="*/ 92507 h 954520"/>
              <a:gd name="connsiteX53" fmla="*/ 1569543 w 1846244"/>
              <a:gd name="connsiteY53" fmla="*/ 51075 h 954520"/>
              <a:gd name="connsiteX54" fmla="*/ 1496200 w 1846244"/>
              <a:gd name="connsiteY54" fmla="*/ 85840 h 954520"/>
              <a:gd name="connsiteX55" fmla="*/ 1335704 w 1846244"/>
              <a:gd name="connsiteY55" fmla="*/ 78220 h 954520"/>
              <a:gd name="connsiteX56" fmla="*/ 1268553 w 1846244"/>
              <a:gd name="connsiteY56" fmla="*/ 39644 h 954520"/>
              <a:gd name="connsiteX57" fmla="*/ 1151396 w 1846244"/>
              <a:gd name="connsiteY57" fmla="*/ 116 h 954520"/>
              <a:gd name="connsiteX58" fmla="*/ 1096150 w 1846244"/>
              <a:gd name="connsiteY58" fmla="*/ 44883 h 954520"/>
              <a:gd name="connsiteX59" fmla="*/ 1137584 w 1846244"/>
              <a:gd name="connsiteY59" fmla="*/ 85840 h 954520"/>
              <a:gd name="connsiteX60" fmla="*/ 1107104 w 1846244"/>
              <a:gd name="connsiteY60" fmla="*/ 93460 h 954520"/>
              <a:gd name="connsiteX61" fmla="*/ 1030904 w 1846244"/>
              <a:gd name="connsiteY61" fmla="*/ 108700 h 954520"/>
              <a:gd name="connsiteX62" fmla="*/ 748964 w 1846244"/>
              <a:gd name="connsiteY62" fmla="*/ 116320 h 954520"/>
              <a:gd name="connsiteX63" fmla="*/ 688004 w 1846244"/>
              <a:gd name="connsiteY63" fmla="*/ 162040 h 954520"/>
              <a:gd name="connsiteX64" fmla="*/ 642284 w 1846244"/>
              <a:gd name="connsiteY64" fmla="*/ 177280 h 954520"/>
              <a:gd name="connsiteX65" fmla="*/ 619424 w 1846244"/>
              <a:gd name="connsiteY65" fmla="*/ 184900 h 954520"/>
              <a:gd name="connsiteX66" fmla="*/ 465595 w 1846244"/>
              <a:gd name="connsiteY66" fmla="*/ 170613 h 954520"/>
              <a:gd name="connsiteX67" fmla="*/ 383204 w 1846244"/>
              <a:gd name="connsiteY67" fmla="*/ 207760 h 954520"/>
              <a:gd name="connsiteX68" fmla="*/ 360344 w 1846244"/>
              <a:gd name="connsiteY68" fmla="*/ 253480 h 954520"/>
              <a:gd name="connsiteX69" fmla="*/ 383204 w 1846244"/>
              <a:gd name="connsiteY69" fmla="*/ 268720 h 954520"/>
              <a:gd name="connsiteX70" fmla="*/ 428924 w 1846244"/>
              <a:gd name="connsiteY70" fmla="*/ 283960 h 954520"/>
              <a:gd name="connsiteX71" fmla="*/ 436544 w 1846244"/>
              <a:gd name="connsiteY71" fmla="*/ 306820 h 954520"/>
              <a:gd name="connsiteX72" fmla="*/ 397968 w 1846244"/>
              <a:gd name="connsiteY72" fmla="*/ 339682 h 954520"/>
              <a:gd name="connsiteX73" fmla="*/ 375584 w 1846244"/>
              <a:gd name="connsiteY73" fmla="*/ 405880 h 954520"/>
              <a:gd name="connsiteX74" fmla="*/ 352724 w 1846244"/>
              <a:gd name="connsiteY74" fmla="*/ 413500 h 954520"/>
              <a:gd name="connsiteX75" fmla="*/ 322244 w 1846244"/>
              <a:gd name="connsiteY75" fmla="*/ 428740 h 954520"/>
              <a:gd name="connsiteX76" fmla="*/ 276524 w 1846244"/>
              <a:gd name="connsiteY76" fmla="*/ 451600 h 954520"/>
              <a:gd name="connsiteX77" fmla="*/ 253664 w 1846244"/>
              <a:gd name="connsiteY77" fmla="*/ 474460 h 954520"/>
              <a:gd name="connsiteX78" fmla="*/ 238424 w 1846244"/>
              <a:gd name="connsiteY78" fmla="*/ 497320 h 954520"/>
              <a:gd name="connsiteX79" fmla="*/ 207944 w 1846244"/>
              <a:gd name="connsiteY79" fmla="*/ 512560 h 954520"/>
              <a:gd name="connsiteX80" fmla="*/ 185084 w 1846244"/>
              <a:gd name="connsiteY80" fmla="*/ 527800 h 954520"/>
              <a:gd name="connsiteX81" fmla="*/ 177464 w 1846244"/>
              <a:gd name="connsiteY81" fmla="*/ 558280 h 954520"/>
              <a:gd name="connsiteX82" fmla="*/ 169844 w 1846244"/>
              <a:gd name="connsiteY82" fmla="*/ 596380 h 954520"/>
              <a:gd name="connsiteX83" fmla="*/ 116504 w 1846244"/>
              <a:gd name="connsiteY83" fmla="*/ 657340 h 954520"/>
              <a:gd name="connsiteX84" fmla="*/ 78404 w 1846244"/>
              <a:gd name="connsiteY84" fmla="*/ 703060 h 954520"/>
              <a:gd name="connsiteX85" fmla="*/ 55544 w 1846244"/>
              <a:gd name="connsiteY85" fmla="*/ 718300 h 954520"/>
              <a:gd name="connsiteX86" fmla="*/ 9824 w 1846244"/>
              <a:gd name="connsiteY86" fmla="*/ 764020 h 954520"/>
              <a:gd name="connsiteX87" fmla="*/ 9824 w 1846244"/>
              <a:gd name="connsiteY87" fmla="*/ 786880 h 954520"/>
              <a:gd name="connsiteX0" fmla="*/ 9824 w 1846244"/>
              <a:gd name="connsiteY0" fmla="*/ 786880 h 954520"/>
              <a:gd name="connsiteX1" fmla="*/ 55544 w 1846244"/>
              <a:gd name="connsiteY1" fmla="*/ 748780 h 954520"/>
              <a:gd name="connsiteX2" fmla="*/ 78404 w 1846244"/>
              <a:gd name="connsiteY2" fmla="*/ 741160 h 954520"/>
              <a:gd name="connsiteX3" fmla="*/ 154604 w 1846244"/>
              <a:gd name="connsiteY3" fmla="*/ 718300 h 954520"/>
              <a:gd name="connsiteX4" fmla="*/ 264618 w 1846244"/>
              <a:gd name="connsiteY4" fmla="*/ 749733 h 954520"/>
              <a:gd name="connsiteX5" fmla="*/ 337008 w 1846244"/>
              <a:gd name="connsiteY5" fmla="*/ 823552 h 954520"/>
              <a:gd name="connsiteX6" fmla="*/ 406064 w 1846244"/>
              <a:gd name="connsiteY6" fmla="*/ 802120 h 954520"/>
              <a:gd name="connsiteX7" fmla="*/ 421304 w 1846244"/>
              <a:gd name="connsiteY7" fmla="*/ 882130 h 954520"/>
              <a:gd name="connsiteX8" fmla="*/ 474644 w 1846244"/>
              <a:gd name="connsiteY8" fmla="*/ 885940 h 954520"/>
              <a:gd name="connsiteX9" fmla="*/ 527984 w 1846244"/>
              <a:gd name="connsiteY9" fmla="*/ 931660 h 954520"/>
              <a:gd name="connsiteX10" fmla="*/ 703244 w 1846244"/>
              <a:gd name="connsiteY10" fmla="*/ 924040 h 954520"/>
              <a:gd name="connsiteX11" fmla="*/ 726104 w 1846244"/>
              <a:gd name="connsiteY11" fmla="*/ 916420 h 954520"/>
              <a:gd name="connsiteX12" fmla="*/ 771824 w 1846244"/>
              <a:gd name="connsiteY12" fmla="*/ 885940 h 954520"/>
              <a:gd name="connsiteX13" fmla="*/ 817544 w 1846244"/>
              <a:gd name="connsiteY13" fmla="*/ 863080 h 954520"/>
              <a:gd name="connsiteX14" fmla="*/ 915175 w 1846244"/>
              <a:gd name="connsiteY14" fmla="*/ 814979 h 954520"/>
              <a:gd name="connsiteX15" fmla="*/ 992804 w 1846244"/>
              <a:gd name="connsiteY15" fmla="*/ 847840 h 954520"/>
              <a:gd name="connsiteX16" fmla="*/ 1015664 w 1846244"/>
              <a:gd name="connsiteY16" fmla="*/ 840220 h 954520"/>
              <a:gd name="connsiteX17" fmla="*/ 1082815 w 1846244"/>
              <a:gd name="connsiteY17" fmla="*/ 751637 h 954520"/>
              <a:gd name="connsiteX18" fmla="*/ 1091864 w 1846244"/>
              <a:gd name="connsiteY18" fmla="*/ 809740 h 954520"/>
              <a:gd name="connsiteX19" fmla="*/ 1114724 w 1846244"/>
              <a:gd name="connsiteY19" fmla="*/ 824980 h 954520"/>
              <a:gd name="connsiteX20" fmla="*/ 1197591 w 1846244"/>
              <a:gd name="connsiteY20" fmla="*/ 808788 h 954520"/>
              <a:gd name="connsiteX21" fmla="*/ 1289984 w 1846244"/>
              <a:gd name="connsiteY21" fmla="*/ 824980 h 954520"/>
              <a:gd name="connsiteX22" fmla="*/ 1303319 w 1846244"/>
              <a:gd name="connsiteY22" fmla="*/ 810217 h 954520"/>
              <a:gd name="connsiteX23" fmla="*/ 1335704 w 1846244"/>
              <a:gd name="connsiteY23" fmla="*/ 794500 h 954520"/>
              <a:gd name="connsiteX24" fmla="*/ 1366184 w 1846244"/>
              <a:gd name="connsiteY24" fmla="*/ 802120 h 954520"/>
              <a:gd name="connsiteX25" fmla="*/ 1371899 w 1846244"/>
              <a:gd name="connsiteY25" fmla="*/ 850221 h 954520"/>
              <a:gd name="connsiteX26" fmla="*/ 1396664 w 1846244"/>
              <a:gd name="connsiteY26" fmla="*/ 870700 h 954520"/>
              <a:gd name="connsiteX27" fmla="*/ 1488104 w 1846244"/>
              <a:gd name="connsiteY27" fmla="*/ 878320 h 954520"/>
              <a:gd name="connsiteX28" fmla="*/ 1541444 w 1846244"/>
              <a:gd name="connsiteY28" fmla="*/ 893560 h 954520"/>
              <a:gd name="connsiteX29" fmla="*/ 1564304 w 1846244"/>
              <a:gd name="connsiteY29" fmla="*/ 908800 h 954520"/>
              <a:gd name="connsiteX30" fmla="*/ 1579544 w 1846244"/>
              <a:gd name="connsiteY30" fmla="*/ 931660 h 954520"/>
              <a:gd name="connsiteX31" fmla="*/ 1625264 w 1846244"/>
              <a:gd name="connsiteY31" fmla="*/ 954520 h 954520"/>
              <a:gd name="connsiteX32" fmla="*/ 1648124 w 1846244"/>
              <a:gd name="connsiteY32" fmla="*/ 946900 h 954520"/>
              <a:gd name="connsiteX33" fmla="*/ 1670984 w 1846244"/>
              <a:gd name="connsiteY33" fmla="*/ 893560 h 954520"/>
              <a:gd name="connsiteX34" fmla="*/ 1678604 w 1846244"/>
              <a:gd name="connsiteY34" fmla="*/ 870700 h 954520"/>
              <a:gd name="connsiteX35" fmla="*/ 1693844 w 1846244"/>
              <a:gd name="connsiteY35" fmla="*/ 832600 h 954520"/>
              <a:gd name="connsiteX36" fmla="*/ 1724324 w 1846244"/>
              <a:gd name="connsiteY36" fmla="*/ 824980 h 954520"/>
              <a:gd name="connsiteX37" fmla="*/ 1747184 w 1846244"/>
              <a:gd name="connsiteY37" fmla="*/ 817360 h 954520"/>
              <a:gd name="connsiteX38" fmla="*/ 1770044 w 1846244"/>
              <a:gd name="connsiteY38" fmla="*/ 802120 h 954520"/>
              <a:gd name="connsiteX39" fmla="*/ 1838624 w 1846244"/>
              <a:gd name="connsiteY39" fmla="*/ 725920 h 954520"/>
              <a:gd name="connsiteX40" fmla="*/ 1846244 w 1846244"/>
              <a:gd name="connsiteY40" fmla="*/ 703060 h 954520"/>
              <a:gd name="connsiteX41" fmla="*/ 1838624 w 1846244"/>
              <a:gd name="connsiteY41" fmla="*/ 619240 h 954520"/>
              <a:gd name="connsiteX42" fmla="*/ 1823384 w 1846244"/>
              <a:gd name="connsiteY42" fmla="*/ 596380 h 954520"/>
              <a:gd name="connsiteX43" fmla="*/ 1800524 w 1846244"/>
              <a:gd name="connsiteY43" fmla="*/ 573520 h 954520"/>
              <a:gd name="connsiteX44" fmla="*/ 1750994 w 1846244"/>
              <a:gd name="connsiteY44" fmla="*/ 532086 h 954520"/>
              <a:gd name="connsiteX45" fmla="*/ 1678127 w 1846244"/>
              <a:gd name="connsiteY45" fmla="*/ 500178 h 954520"/>
              <a:gd name="connsiteX46" fmla="*/ 1625264 w 1846244"/>
              <a:gd name="connsiteY46" fmla="*/ 504940 h 954520"/>
              <a:gd name="connsiteX47" fmla="*/ 1541444 w 1846244"/>
              <a:gd name="connsiteY47" fmla="*/ 497320 h 954520"/>
              <a:gd name="connsiteX48" fmla="*/ 1549064 w 1846244"/>
              <a:gd name="connsiteY48" fmla="*/ 398260 h 954520"/>
              <a:gd name="connsiteX49" fmla="*/ 1571924 w 1846244"/>
              <a:gd name="connsiteY49" fmla="*/ 375400 h 954520"/>
              <a:gd name="connsiteX50" fmla="*/ 1610024 w 1846244"/>
              <a:gd name="connsiteY50" fmla="*/ 329680 h 954520"/>
              <a:gd name="connsiteX51" fmla="*/ 1643361 w 1846244"/>
              <a:gd name="connsiteY51" fmla="*/ 229192 h 954520"/>
              <a:gd name="connsiteX52" fmla="*/ 1662888 w 1846244"/>
              <a:gd name="connsiteY52" fmla="*/ 92507 h 954520"/>
              <a:gd name="connsiteX53" fmla="*/ 1569543 w 1846244"/>
              <a:gd name="connsiteY53" fmla="*/ 51075 h 954520"/>
              <a:gd name="connsiteX54" fmla="*/ 1496200 w 1846244"/>
              <a:gd name="connsiteY54" fmla="*/ 85840 h 954520"/>
              <a:gd name="connsiteX55" fmla="*/ 1335704 w 1846244"/>
              <a:gd name="connsiteY55" fmla="*/ 78220 h 954520"/>
              <a:gd name="connsiteX56" fmla="*/ 1268553 w 1846244"/>
              <a:gd name="connsiteY56" fmla="*/ 39644 h 954520"/>
              <a:gd name="connsiteX57" fmla="*/ 1151396 w 1846244"/>
              <a:gd name="connsiteY57" fmla="*/ 116 h 954520"/>
              <a:gd name="connsiteX58" fmla="*/ 1096150 w 1846244"/>
              <a:gd name="connsiteY58" fmla="*/ 44883 h 954520"/>
              <a:gd name="connsiteX59" fmla="*/ 1137584 w 1846244"/>
              <a:gd name="connsiteY59" fmla="*/ 85840 h 954520"/>
              <a:gd name="connsiteX60" fmla="*/ 1107104 w 1846244"/>
              <a:gd name="connsiteY60" fmla="*/ 93460 h 954520"/>
              <a:gd name="connsiteX61" fmla="*/ 1030904 w 1846244"/>
              <a:gd name="connsiteY61" fmla="*/ 108700 h 954520"/>
              <a:gd name="connsiteX62" fmla="*/ 748964 w 1846244"/>
              <a:gd name="connsiteY62" fmla="*/ 116320 h 954520"/>
              <a:gd name="connsiteX63" fmla="*/ 688004 w 1846244"/>
              <a:gd name="connsiteY63" fmla="*/ 162040 h 954520"/>
              <a:gd name="connsiteX64" fmla="*/ 642284 w 1846244"/>
              <a:gd name="connsiteY64" fmla="*/ 177280 h 954520"/>
              <a:gd name="connsiteX65" fmla="*/ 619424 w 1846244"/>
              <a:gd name="connsiteY65" fmla="*/ 184900 h 954520"/>
              <a:gd name="connsiteX66" fmla="*/ 465595 w 1846244"/>
              <a:gd name="connsiteY66" fmla="*/ 170613 h 954520"/>
              <a:gd name="connsiteX67" fmla="*/ 383204 w 1846244"/>
              <a:gd name="connsiteY67" fmla="*/ 207760 h 954520"/>
              <a:gd name="connsiteX68" fmla="*/ 360344 w 1846244"/>
              <a:gd name="connsiteY68" fmla="*/ 253480 h 954520"/>
              <a:gd name="connsiteX69" fmla="*/ 383204 w 1846244"/>
              <a:gd name="connsiteY69" fmla="*/ 268720 h 954520"/>
              <a:gd name="connsiteX70" fmla="*/ 428924 w 1846244"/>
              <a:gd name="connsiteY70" fmla="*/ 283960 h 954520"/>
              <a:gd name="connsiteX71" fmla="*/ 436544 w 1846244"/>
              <a:gd name="connsiteY71" fmla="*/ 306820 h 954520"/>
              <a:gd name="connsiteX72" fmla="*/ 397968 w 1846244"/>
              <a:gd name="connsiteY72" fmla="*/ 339682 h 954520"/>
              <a:gd name="connsiteX73" fmla="*/ 375584 w 1846244"/>
              <a:gd name="connsiteY73" fmla="*/ 405880 h 954520"/>
              <a:gd name="connsiteX74" fmla="*/ 352724 w 1846244"/>
              <a:gd name="connsiteY74" fmla="*/ 413500 h 954520"/>
              <a:gd name="connsiteX75" fmla="*/ 322244 w 1846244"/>
              <a:gd name="connsiteY75" fmla="*/ 428740 h 954520"/>
              <a:gd name="connsiteX76" fmla="*/ 276524 w 1846244"/>
              <a:gd name="connsiteY76" fmla="*/ 451600 h 954520"/>
              <a:gd name="connsiteX77" fmla="*/ 253664 w 1846244"/>
              <a:gd name="connsiteY77" fmla="*/ 474460 h 954520"/>
              <a:gd name="connsiteX78" fmla="*/ 238424 w 1846244"/>
              <a:gd name="connsiteY78" fmla="*/ 497320 h 954520"/>
              <a:gd name="connsiteX79" fmla="*/ 207944 w 1846244"/>
              <a:gd name="connsiteY79" fmla="*/ 512560 h 954520"/>
              <a:gd name="connsiteX80" fmla="*/ 185084 w 1846244"/>
              <a:gd name="connsiteY80" fmla="*/ 527800 h 954520"/>
              <a:gd name="connsiteX81" fmla="*/ 177464 w 1846244"/>
              <a:gd name="connsiteY81" fmla="*/ 558280 h 954520"/>
              <a:gd name="connsiteX82" fmla="*/ 169844 w 1846244"/>
              <a:gd name="connsiteY82" fmla="*/ 596380 h 954520"/>
              <a:gd name="connsiteX83" fmla="*/ 116504 w 1846244"/>
              <a:gd name="connsiteY83" fmla="*/ 657340 h 954520"/>
              <a:gd name="connsiteX84" fmla="*/ 78404 w 1846244"/>
              <a:gd name="connsiteY84" fmla="*/ 703060 h 954520"/>
              <a:gd name="connsiteX85" fmla="*/ 55544 w 1846244"/>
              <a:gd name="connsiteY85" fmla="*/ 718300 h 954520"/>
              <a:gd name="connsiteX86" fmla="*/ 9824 w 1846244"/>
              <a:gd name="connsiteY86" fmla="*/ 764020 h 954520"/>
              <a:gd name="connsiteX87" fmla="*/ 9824 w 1846244"/>
              <a:gd name="connsiteY87" fmla="*/ 786880 h 954520"/>
              <a:gd name="connsiteX0" fmla="*/ 9824 w 1846244"/>
              <a:gd name="connsiteY0" fmla="*/ 786880 h 954520"/>
              <a:gd name="connsiteX1" fmla="*/ 55544 w 1846244"/>
              <a:gd name="connsiteY1" fmla="*/ 748780 h 954520"/>
              <a:gd name="connsiteX2" fmla="*/ 78404 w 1846244"/>
              <a:gd name="connsiteY2" fmla="*/ 741160 h 954520"/>
              <a:gd name="connsiteX3" fmla="*/ 154604 w 1846244"/>
              <a:gd name="connsiteY3" fmla="*/ 718300 h 954520"/>
              <a:gd name="connsiteX4" fmla="*/ 264618 w 1846244"/>
              <a:gd name="connsiteY4" fmla="*/ 749733 h 954520"/>
              <a:gd name="connsiteX5" fmla="*/ 337008 w 1846244"/>
              <a:gd name="connsiteY5" fmla="*/ 823552 h 954520"/>
              <a:gd name="connsiteX6" fmla="*/ 406064 w 1846244"/>
              <a:gd name="connsiteY6" fmla="*/ 802120 h 954520"/>
              <a:gd name="connsiteX7" fmla="*/ 421304 w 1846244"/>
              <a:gd name="connsiteY7" fmla="*/ 882130 h 954520"/>
              <a:gd name="connsiteX8" fmla="*/ 474644 w 1846244"/>
              <a:gd name="connsiteY8" fmla="*/ 885940 h 954520"/>
              <a:gd name="connsiteX9" fmla="*/ 527984 w 1846244"/>
              <a:gd name="connsiteY9" fmla="*/ 931660 h 954520"/>
              <a:gd name="connsiteX10" fmla="*/ 703244 w 1846244"/>
              <a:gd name="connsiteY10" fmla="*/ 924040 h 954520"/>
              <a:gd name="connsiteX11" fmla="*/ 726104 w 1846244"/>
              <a:gd name="connsiteY11" fmla="*/ 916420 h 954520"/>
              <a:gd name="connsiteX12" fmla="*/ 771824 w 1846244"/>
              <a:gd name="connsiteY12" fmla="*/ 885940 h 954520"/>
              <a:gd name="connsiteX13" fmla="*/ 817544 w 1846244"/>
              <a:gd name="connsiteY13" fmla="*/ 863080 h 954520"/>
              <a:gd name="connsiteX14" fmla="*/ 915175 w 1846244"/>
              <a:gd name="connsiteY14" fmla="*/ 814979 h 954520"/>
              <a:gd name="connsiteX15" fmla="*/ 992804 w 1846244"/>
              <a:gd name="connsiteY15" fmla="*/ 847840 h 954520"/>
              <a:gd name="connsiteX16" fmla="*/ 1015664 w 1846244"/>
              <a:gd name="connsiteY16" fmla="*/ 840220 h 954520"/>
              <a:gd name="connsiteX17" fmla="*/ 1082815 w 1846244"/>
              <a:gd name="connsiteY17" fmla="*/ 751637 h 954520"/>
              <a:gd name="connsiteX18" fmla="*/ 1091864 w 1846244"/>
              <a:gd name="connsiteY18" fmla="*/ 809740 h 954520"/>
              <a:gd name="connsiteX19" fmla="*/ 1114724 w 1846244"/>
              <a:gd name="connsiteY19" fmla="*/ 824980 h 954520"/>
              <a:gd name="connsiteX20" fmla="*/ 1197591 w 1846244"/>
              <a:gd name="connsiteY20" fmla="*/ 808788 h 954520"/>
              <a:gd name="connsiteX21" fmla="*/ 1268552 w 1846244"/>
              <a:gd name="connsiteY21" fmla="*/ 808312 h 954520"/>
              <a:gd name="connsiteX22" fmla="*/ 1303319 w 1846244"/>
              <a:gd name="connsiteY22" fmla="*/ 810217 h 954520"/>
              <a:gd name="connsiteX23" fmla="*/ 1335704 w 1846244"/>
              <a:gd name="connsiteY23" fmla="*/ 794500 h 954520"/>
              <a:gd name="connsiteX24" fmla="*/ 1366184 w 1846244"/>
              <a:gd name="connsiteY24" fmla="*/ 802120 h 954520"/>
              <a:gd name="connsiteX25" fmla="*/ 1371899 w 1846244"/>
              <a:gd name="connsiteY25" fmla="*/ 850221 h 954520"/>
              <a:gd name="connsiteX26" fmla="*/ 1396664 w 1846244"/>
              <a:gd name="connsiteY26" fmla="*/ 870700 h 954520"/>
              <a:gd name="connsiteX27" fmla="*/ 1488104 w 1846244"/>
              <a:gd name="connsiteY27" fmla="*/ 878320 h 954520"/>
              <a:gd name="connsiteX28" fmla="*/ 1541444 w 1846244"/>
              <a:gd name="connsiteY28" fmla="*/ 893560 h 954520"/>
              <a:gd name="connsiteX29" fmla="*/ 1564304 w 1846244"/>
              <a:gd name="connsiteY29" fmla="*/ 908800 h 954520"/>
              <a:gd name="connsiteX30" fmla="*/ 1579544 w 1846244"/>
              <a:gd name="connsiteY30" fmla="*/ 931660 h 954520"/>
              <a:gd name="connsiteX31" fmla="*/ 1625264 w 1846244"/>
              <a:gd name="connsiteY31" fmla="*/ 954520 h 954520"/>
              <a:gd name="connsiteX32" fmla="*/ 1648124 w 1846244"/>
              <a:gd name="connsiteY32" fmla="*/ 946900 h 954520"/>
              <a:gd name="connsiteX33" fmla="*/ 1670984 w 1846244"/>
              <a:gd name="connsiteY33" fmla="*/ 893560 h 954520"/>
              <a:gd name="connsiteX34" fmla="*/ 1678604 w 1846244"/>
              <a:gd name="connsiteY34" fmla="*/ 870700 h 954520"/>
              <a:gd name="connsiteX35" fmla="*/ 1693844 w 1846244"/>
              <a:gd name="connsiteY35" fmla="*/ 832600 h 954520"/>
              <a:gd name="connsiteX36" fmla="*/ 1724324 w 1846244"/>
              <a:gd name="connsiteY36" fmla="*/ 824980 h 954520"/>
              <a:gd name="connsiteX37" fmla="*/ 1747184 w 1846244"/>
              <a:gd name="connsiteY37" fmla="*/ 817360 h 954520"/>
              <a:gd name="connsiteX38" fmla="*/ 1770044 w 1846244"/>
              <a:gd name="connsiteY38" fmla="*/ 802120 h 954520"/>
              <a:gd name="connsiteX39" fmla="*/ 1838624 w 1846244"/>
              <a:gd name="connsiteY39" fmla="*/ 725920 h 954520"/>
              <a:gd name="connsiteX40" fmla="*/ 1846244 w 1846244"/>
              <a:gd name="connsiteY40" fmla="*/ 703060 h 954520"/>
              <a:gd name="connsiteX41" fmla="*/ 1838624 w 1846244"/>
              <a:gd name="connsiteY41" fmla="*/ 619240 h 954520"/>
              <a:gd name="connsiteX42" fmla="*/ 1823384 w 1846244"/>
              <a:gd name="connsiteY42" fmla="*/ 596380 h 954520"/>
              <a:gd name="connsiteX43" fmla="*/ 1800524 w 1846244"/>
              <a:gd name="connsiteY43" fmla="*/ 573520 h 954520"/>
              <a:gd name="connsiteX44" fmla="*/ 1750994 w 1846244"/>
              <a:gd name="connsiteY44" fmla="*/ 532086 h 954520"/>
              <a:gd name="connsiteX45" fmla="*/ 1678127 w 1846244"/>
              <a:gd name="connsiteY45" fmla="*/ 500178 h 954520"/>
              <a:gd name="connsiteX46" fmla="*/ 1625264 w 1846244"/>
              <a:gd name="connsiteY46" fmla="*/ 504940 h 954520"/>
              <a:gd name="connsiteX47" fmla="*/ 1541444 w 1846244"/>
              <a:gd name="connsiteY47" fmla="*/ 497320 h 954520"/>
              <a:gd name="connsiteX48" fmla="*/ 1549064 w 1846244"/>
              <a:gd name="connsiteY48" fmla="*/ 398260 h 954520"/>
              <a:gd name="connsiteX49" fmla="*/ 1571924 w 1846244"/>
              <a:gd name="connsiteY49" fmla="*/ 375400 h 954520"/>
              <a:gd name="connsiteX50" fmla="*/ 1610024 w 1846244"/>
              <a:gd name="connsiteY50" fmla="*/ 329680 h 954520"/>
              <a:gd name="connsiteX51" fmla="*/ 1643361 w 1846244"/>
              <a:gd name="connsiteY51" fmla="*/ 229192 h 954520"/>
              <a:gd name="connsiteX52" fmla="*/ 1662888 w 1846244"/>
              <a:gd name="connsiteY52" fmla="*/ 92507 h 954520"/>
              <a:gd name="connsiteX53" fmla="*/ 1569543 w 1846244"/>
              <a:gd name="connsiteY53" fmla="*/ 51075 h 954520"/>
              <a:gd name="connsiteX54" fmla="*/ 1496200 w 1846244"/>
              <a:gd name="connsiteY54" fmla="*/ 85840 h 954520"/>
              <a:gd name="connsiteX55" fmla="*/ 1335704 w 1846244"/>
              <a:gd name="connsiteY55" fmla="*/ 78220 h 954520"/>
              <a:gd name="connsiteX56" fmla="*/ 1268553 w 1846244"/>
              <a:gd name="connsiteY56" fmla="*/ 39644 h 954520"/>
              <a:gd name="connsiteX57" fmla="*/ 1151396 w 1846244"/>
              <a:gd name="connsiteY57" fmla="*/ 116 h 954520"/>
              <a:gd name="connsiteX58" fmla="*/ 1096150 w 1846244"/>
              <a:gd name="connsiteY58" fmla="*/ 44883 h 954520"/>
              <a:gd name="connsiteX59" fmla="*/ 1137584 w 1846244"/>
              <a:gd name="connsiteY59" fmla="*/ 85840 h 954520"/>
              <a:gd name="connsiteX60" fmla="*/ 1107104 w 1846244"/>
              <a:gd name="connsiteY60" fmla="*/ 93460 h 954520"/>
              <a:gd name="connsiteX61" fmla="*/ 1030904 w 1846244"/>
              <a:gd name="connsiteY61" fmla="*/ 108700 h 954520"/>
              <a:gd name="connsiteX62" fmla="*/ 748964 w 1846244"/>
              <a:gd name="connsiteY62" fmla="*/ 116320 h 954520"/>
              <a:gd name="connsiteX63" fmla="*/ 688004 w 1846244"/>
              <a:gd name="connsiteY63" fmla="*/ 162040 h 954520"/>
              <a:gd name="connsiteX64" fmla="*/ 642284 w 1846244"/>
              <a:gd name="connsiteY64" fmla="*/ 177280 h 954520"/>
              <a:gd name="connsiteX65" fmla="*/ 619424 w 1846244"/>
              <a:gd name="connsiteY65" fmla="*/ 184900 h 954520"/>
              <a:gd name="connsiteX66" fmla="*/ 465595 w 1846244"/>
              <a:gd name="connsiteY66" fmla="*/ 170613 h 954520"/>
              <a:gd name="connsiteX67" fmla="*/ 383204 w 1846244"/>
              <a:gd name="connsiteY67" fmla="*/ 207760 h 954520"/>
              <a:gd name="connsiteX68" fmla="*/ 360344 w 1846244"/>
              <a:gd name="connsiteY68" fmla="*/ 253480 h 954520"/>
              <a:gd name="connsiteX69" fmla="*/ 383204 w 1846244"/>
              <a:gd name="connsiteY69" fmla="*/ 268720 h 954520"/>
              <a:gd name="connsiteX70" fmla="*/ 428924 w 1846244"/>
              <a:gd name="connsiteY70" fmla="*/ 283960 h 954520"/>
              <a:gd name="connsiteX71" fmla="*/ 436544 w 1846244"/>
              <a:gd name="connsiteY71" fmla="*/ 306820 h 954520"/>
              <a:gd name="connsiteX72" fmla="*/ 397968 w 1846244"/>
              <a:gd name="connsiteY72" fmla="*/ 339682 h 954520"/>
              <a:gd name="connsiteX73" fmla="*/ 375584 w 1846244"/>
              <a:gd name="connsiteY73" fmla="*/ 405880 h 954520"/>
              <a:gd name="connsiteX74" fmla="*/ 352724 w 1846244"/>
              <a:gd name="connsiteY74" fmla="*/ 413500 h 954520"/>
              <a:gd name="connsiteX75" fmla="*/ 322244 w 1846244"/>
              <a:gd name="connsiteY75" fmla="*/ 428740 h 954520"/>
              <a:gd name="connsiteX76" fmla="*/ 276524 w 1846244"/>
              <a:gd name="connsiteY76" fmla="*/ 451600 h 954520"/>
              <a:gd name="connsiteX77" fmla="*/ 253664 w 1846244"/>
              <a:gd name="connsiteY77" fmla="*/ 474460 h 954520"/>
              <a:gd name="connsiteX78" fmla="*/ 238424 w 1846244"/>
              <a:gd name="connsiteY78" fmla="*/ 497320 h 954520"/>
              <a:gd name="connsiteX79" fmla="*/ 207944 w 1846244"/>
              <a:gd name="connsiteY79" fmla="*/ 512560 h 954520"/>
              <a:gd name="connsiteX80" fmla="*/ 185084 w 1846244"/>
              <a:gd name="connsiteY80" fmla="*/ 527800 h 954520"/>
              <a:gd name="connsiteX81" fmla="*/ 177464 w 1846244"/>
              <a:gd name="connsiteY81" fmla="*/ 558280 h 954520"/>
              <a:gd name="connsiteX82" fmla="*/ 169844 w 1846244"/>
              <a:gd name="connsiteY82" fmla="*/ 596380 h 954520"/>
              <a:gd name="connsiteX83" fmla="*/ 116504 w 1846244"/>
              <a:gd name="connsiteY83" fmla="*/ 657340 h 954520"/>
              <a:gd name="connsiteX84" fmla="*/ 78404 w 1846244"/>
              <a:gd name="connsiteY84" fmla="*/ 703060 h 954520"/>
              <a:gd name="connsiteX85" fmla="*/ 55544 w 1846244"/>
              <a:gd name="connsiteY85" fmla="*/ 718300 h 954520"/>
              <a:gd name="connsiteX86" fmla="*/ 9824 w 1846244"/>
              <a:gd name="connsiteY86" fmla="*/ 764020 h 954520"/>
              <a:gd name="connsiteX87" fmla="*/ 9824 w 1846244"/>
              <a:gd name="connsiteY87" fmla="*/ 786880 h 954520"/>
              <a:gd name="connsiteX0" fmla="*/ 9824 w 1846244"/>
              <a:gd name="connsiteY0" fmla="*/ 786880 h 954520"/>
              <a:gd name="connsiteX1" fmla="*/ 55544 w 1846244"/>
              <a:gd name="connsiteY1" fmla="*/ 748780 h 954520"/>
              <a:gd name="connsiteX2" fmla="*/ 78404 w 1846244"/>
              <a:gd name="connsiteY2" fmla="*/ 741160 h 954520"/>
              <a:gd name="connsiteX3" fmla="*/ 154604 w 1846244"/>
              <a:gd name="connsiteY3" fmla="*/ 718300 h 954520"/>
              <a:gd name="connsiteX4" fmla="*/ 264618 w 1846244"/>
              <a:gd name="connsiteY4" fmla="*/ 749733 h 954520"/>
              <a:gd name="connsiteX5" fmla="*/ 337008 w 1846244"/>
              <a:gd name="connsiteY5" fmla="*/ 823552 h 954520"/>
              <a:gd name="connsiteX6" fmla="*/ 406064 w 1846244"/>
              <a:gd name="connsiteY6" fmla="*/ 802120 h 954520"/>
              <a:gd name="connsiteX7" fmla="*/ 421304 w 1846244"/>
              <a:gd name="connsiteY7" fmla="*/ 882130 h 954520"/>
              <a:gd name="connsiteX8" fmla="*/ 474644 w 1846244"/>
              <a:gd name="connsiteY8" fmla="*/ 885940 h 954520"/>
              <a:gd name="connsiteX9" fmla="*/ 527984 w 1846244"/>
              <a:gd name="connsiteY9" fmla="*/ 931660 h 954520"/>
              <a:gd name="connsiteX10" fmla="*/ 703244 w 1846244"/>
              <a:gd name="connsiteY10" fmla="*/ 924040 h 954520"/>
              <a:gd name="connsiteX11" fmla="*/ 726104 w 1846244"/>
              <a:gd name="connsiteY11" fmla="*/ 916420 h 954520"/>
              <a:gd name="connsiteX12" fmla="*/ 771824 w 1846244"/>
              <a:gd name="connsiteY12" fmla="*/ 885940 h 954520"/>
              <a:gd name="connsiteX13" fmla="*/ 817544 w 1846244"/>
              <a:gd name="connsiteY13" fmla="*/ 863080 h 954520"/>
              <a:gd name="connsiteX14" fmla="*/ 915175 w 1846244"/>
              <a:gd name="connsiteY14" fmla="*/ 814979 h 954520"/>
              <a:gd name="connsiteX15" fmla="*/ 992804 w 1846244"/>
              <a:gd name="connsiteY15" fmla="*/ 847840 h 954520"/>
              <a:gd name="connsiteX16" fmla="*/ 1015664 w 1846244"/>
              <a:gd name="connsiteY16" fmla="*/ 840220 h 954520"/>
              <a:gd name="connsiteX17" fmla="*/ 1082815 w 1846244"/>
              <a:gd name="connsiteY17" fmla="*/ 751637 h 954520"/>
              <a:gd name="connsiteX18" fmla="*/ 1091864 w 1846244"/>
              <a:gd name="connsiteY18" fmla="*/ 809740 h 954520"/>
              <a:gd name="connsiteX19" fmla="*/ 1114724 w 1846244"/>
              <a:gd name="connsiteY19" fmla="*/ 824980 h 954520"/>
              <a:gd name="connsiteX20" fmla="*/ 1197591 w 1846244"/>
              <a:gd name="connsiteY20" fmla="*/ 808788 h 954520"/>
              <a:gd name="connsiteX21" fmla="*/ 1268552 w 1846244"/>
              <a:gd name="connsiteY21" fmla="*/ 808312 h 954520"/>
              <a:gd name="connsiteX22" fmla="*/ 1303319 w 1846244"/>
              <a:gd name="connsiteY22" fmla="*/ 810217 h 954520"/>
              <a:gd name="connsiteX23" fmla="*/ 1326179 w 1846244"/>
              <a:gd name="connsiteY23" fmla="*/ 775450 h 954520"/>
              <a:gd name="connsiteX24" fmla="*/ 1366184 w 1846244"/>
              <a:gd name="connsiteY24" fmla="*/ 802120 h 954520"/>
              <a:gd name="connsiteX25" fmla="*/ 1371899 w 1846244"/>
              <a:gd name="connsiteY25" fmla="*/ 850221 h 954520"/>
              <a:gd name="connsiteX26" fmla="*/ 1396664 w 1846244"/>
              <a:gd name="connsiteY26" fmla="*/ 870700 h 954520"/>
              <a:gd name="connsiteX27" fmla="*/ 1488104 w 1846244"/>
              <a:gd name="connsiteY27" fmla="*/ 878320 h 954520"/>
              <a:gd name="connsiteX28" fmla="*/ 1541444 w 1846244"/>
              <a:gd name="connsiteY28" fmla="*/ 893560 h 954520"/>
              <a:gd name="connsiteX29" fmla="*/ 1564304 w 1846244"/>
              <a:gd name="connsiteY29" fmla="*/ 908800 h 954520"/>
              <a:gd name="connsiteX30" fmla="*/ 1579544 w 1846244"/>
              <a:gd name="connsiteY30" fmla="*/ 931660 h 954520"/>
              <a:gd name="connsiteX31" fmla="*/ 1625264 w 1846244"/>
              <a:gd name="connsiteY31" fmla="*/ 954520 h 954520"/>
              <a:gd name="connsiteX32" fmla="*/ 1648124 w 1846244"/>
              <a:gd name="connsiteY32" fmla="*/ 946900 h 954520"/>
              <a:gd name="connsiteX33" fmla="*/ 1670984 w 1846244"/>
              <a:gd name="connsiteY33" fmla="*/ 893560 h 954520"/>
              <a:gd name="connsiteX34" fmla="*/ 1678604 w 1846244"/>
              <a:gd name="connsiteY34" fmla="*/ 870700 h 954520"/>
              <a:gd name="connsiteX35" fmla="*/ 1693844 w 1846244"/>
              <a:gd name="connsiteY35" fmla="*/ 832600 h 954520"/>
              <a:gd name="connsiteX36" fmla="*/ 1724324 w 1846244"/>
              <a:gd name="connsiteY36" fmla="*/ 824980 h 954520"/>
              <a:gd name="connsiteX37" fmla="*/ 1747184 w 1846244"/>
              <a:gd name="connsiteY37" fmla="*/ 817360 h 954520"/>
              <a:gd name="connsiteX38" fmla="*/ 1770044 w 1846244"/>
              <a:gd name="connsiteY38" fmla="*/ 802120 h 954520"/>
              <a:gd name="connsiteX39" fmla="*/ 1838624 w 1846244"/>
              <a:gd name="connsiteY39" fmla="*/ 725920 h 954520"/>
              <a:gd name="connsiteX40" fmla="*/ 1846244 w 1846244"/>
              <a:gd name="connsiteY40" fmla="*/ 703060 h 954520"/>
              <a:gd name="connsiteX41" fmla="*/ 1838624 w 1846244"/>
              <a:gd name="connsiteY41" fmla="*/ 619240 h 954520"/>
              <a:gd name="connsiteX42" fmla="*/ 1823384 w 1846244"/>
              <a:gd name="connsiteY42" fmla="*/ 596380 h 954520"/>
              <a:gd name="connsiteX43" fmla="*/ 1800524 w 1846244"/>
              <a:gd name="connsiteY43" fmla="*/ 573520 h 954520"/>
              <a:gd name="connsiteX44" fmla="*/ 1750994 w 1846244"/>
              <a:gd name="connsiteY44" fmla="*/ 532086 h 954520"/>
              <a:gd name="connsiteX45" fmla="*/ 1678127 w 1846244"/>
              <a:gd name="connsiteY45" fmla="*/ 500178 h 954520"/>
              <a:gd name="connsiteX46" fmla="*/ 1625264 w 1846244"/>
              <a:gd name="connsiteY46" fmla="*/ 504940 h 954520"/>
              <a:gd name="connsiteX47" fmla="*/ 1541444 w 1846244"/>
              <a:gd name="connsiteY47" fmla="*/ 497320 h 954520"/>
              <a:gd name="connsiteX48" fmla="*/ 1549064 w 1846244"/>
              <a:gd name="connsiteY48" fmla="*/ 398260 h 954520"/>
              <a:gd name="connsiteX49" fmla="*/ 1571924 w 1846244"/>
              <a:gd name="connsiteY49" fmla="*/ 375400 h 954520"/>
              <a:gd name="connsiteX50" fmla="*/ 1610024 w 1846244"/>
              <a:gd name="connsiteY50" fmla="*/ 329680 h 954520"/>
              <a:gd name="connsiteX51" fmla="*/ 1643361 w 1846244"/>
              <a:gd name="connsiteY51" fmla="*/ 229192 h 954520"/>
              <a:gd name="connsiteX52" fmla="*/ 1662888 w 1846244"/>
              <a:gd name="connsiteY52" fmla="*/ 92507 h 954520"/>
              <a:gd name="connsiteX53" fmla="*/ 1569543 w 1846244"/>
              <a:gd name="connsiteY53" fmla="*/ 51075 h 954520"/>
              <a:gd name="connsiteX54" fmla="*/ 1496200 w 1846244"/>
              <a:gd name="connsiteY54" fmla="*/ 85840 h 954520"/>
              <a:gd name="connsiteX55" fmla="*/ 1335704 w 1846244"/>
              <a:gd name="connsiteY55" fmla="*/ 78220 h 954520"/>
              <a:gd name="connsiteX56" fmla="*/ 1268553 w 1846244"/>
              <a:gd name="connsiteY56" fmla="*/ 39644 h 954520"/>
              <a:gd name="connsiteX57" fmla="*/ 1151396 w 1846244"/>
              <a:gd name="connsiteY57" fmla="*/ 116 h 954520"/>
              <a:gd name="connsiteX58" fmla="*/ 1096150 w 1846244"/>
              <a:gd name="connsiteY58" fmla="*/ 44883 h 954520"/>
              <a:gd name="connsiteX59" fmla="*/ 1137584 w 1846244"/>
              <a:gd name="connsiteY59" fmla="*/ 85840 h 954520"/>
              <a:gd name="connsiteX60" fmla="*/ 1107104 w 1846244"/>
              <a:gd name="connsiteY60" fmla="*/ 93460 h 954520"/>
              <a:gd name="connsiteX61" fmla="*/ 1030904 w 1846244"/>
              <a:gd name="connsiteY61" fmla="*/ 108700 h 954520"/>
              <a:gd name="connsiteX62" fmla="*/ 748964 w 1846244"/>
              <a:gd name="connsiteY62" fmla="*/ 116320 h 954520"/>
              <a:gd name="connsiteX63" fmla="*/ 688004 w 1846244"/>
              <a:gd name="connsiteY63" fmla="*/ 162040 h 954520"/>
              <a:gd name="connsiteX64" fmla="*/ 642284 w 1846244"/>
              <a:gd name="connsiteY64" fmla="*/ 177280 h 954520"/>
              <a:gd name="connsiteX65" fmla="*/ 619424 w 1846244"/>
              <a:gd name="connsiteY65" fmla="*/ 184900 h 954520"/>
              <a:gd name="connsiteX66" fmla="*/ 465595 w 1846244"/>
              <a:gd name="connsiteY66" fmla="*/ 170613 h 954520"/>
              <a:gd name="connsiteX67" fmla="*/ 383204 w 1846244"/>
              <a:gd name="connsiteY67" fmla="*/ 207760 h 954520"/>
              <a:gd name="connsiteX68" fmla="*/ 360344 w 1846244"/>
              <a:gd name="connsiteY68" fmla="*/ 253480 h 954520"/>
              <a:gd name="connsiteX69" fmla="*/ 383204 w 1846244"/>
              <a:gd name="connsiteY69" fmla="*/ 268720 h 954520"/>
              <a:gd name="connsiteX70" fmla="*/ 428924 w 1846244"/>
              <a:gd name="connsiteY70" fmla="*/ 283960 h 954520"/>
              <a:gd name="connsiteX71" fmla="*/ 436544 w 1846244"/>
              <a:gd name="connsiteY71" fmla="*/ 306820 h 954520"/>
              <a:gd name="connsiteX72" fmla="*/ 397968 w 1846244"/>
              <a:gd name="connsiteY72" fmla="*/ 339682 h 954520"/>
              <a:gd name="connsiteX73" fmla="*/ 375584 w 1846244"/>
              <a:gd name="connsiteY73" fmla="*/ 405880 h 954520"/>
              <a:gd name="connsiteX74" fmla="*/ 352724 w 1846244"/>
              <a:gd name="connsiteY74" fmla="*/ 413500 h 954520"/>
              <a:gd name="connsiteX75" fmla="*/ 322244 w 1846244"/>
              <a:gd name="connsiteY75" fmla="*/ 428740 h 954520"/>
              <a:gd name="connsiteX76" fmla="*/ 276524 w 1846244"/>
              <a:gd name="connsiteY76" fmla="*/ 451600 h 954520"/>
              <a:gd name="connsiteX77" fmla="*/ 253664 w 1846244"/>
              <a:gd name="connsiteY77" fmla="*/ 474460 h 954520"/>
              <a:gd name="connsiteX78" fmla="*/ 238424 w 1846244"/>
              <a:gd name="connsiteY78" fmla="*/ 497320 h 954520"/>
              <a:gd name="connsiteX79" fmla="*/ 207944 w 1846244"/>
              <a:gd name="connsiteY79" fmla="*/ 512560 h 954520"/>
              <a:gd name="connsiteX80" fmla="*/ 185084 w 1846244"/>
              <a:gd name="connsiteY80" fmla="*/ 527800 h 954520"/>
              <a:gd name="connsiteX81" fmla="*/ 177464 w 1846244"/>
              <a:gd name="connsiteY81" fmla="*/ 558280 h 954520"/>
              <a:gd name="connsiteX82" fmla="*/ 169844 w 1846244"/>
              <a:gd name="connsiteY82" fmla="*/ 596380 h 954520"/>
              <a:gd name="connsiteX83" fmla="*/ 116504 w 1846244"/>
              <a:gd name="connsiteY83" fmla="*/ 657340 h 954520"/>
              <a:gd name="connsiteX84" fmla="*/ 78404 w 1846244"/>
              <a:gd name="connsiteY84" fmla="*/ 703060 h 954520"/>
              <a:gd name="connsiteX85" fmla="*/ 55544 w 1846244"/>
              <a:gd name="connsiteY85" fmla="*/ 718300 h 954520"/>
              <a:gd name="connsiteX86" fmla="*/ 9824 w 1846244"/>
              <a:gd name="connsiteY86" fmla="*/ 764020 h 954520"/>
              <a:gd name="connsiteX87" fmla="*/ 9824 w 1846244"/>
              <a:gd name="connsiteY87" fmla="*/ 786880 h 954520"/>
              <a:gd name="connsiteX0" fmla="*/ 9824 w 1846244"/>
              <a:gd name="connsiteY0" fmla="*/ 786880 h 954520"/>
              <a:gd name="connsiteX1" fmla="*/ 55544 w 1846244"/>
              <a:gd name="connsiteY1" fmla="*/ 748780 h 954520"/>
              <a:gd name="connsiteX2" fmla="*/ 78404 w 1846244"/>
              <a:gd name="connsiteY2" fmla="*/ 741160 h 954520"/>
              <a:gd name="connsiteX3" fmla="*/ 154604 w 1846244"/>
              <a:gd name="connsiteY3" fmla="*/ 718300 h 954520"/>
              <a:gd name="connsiteX4" fmla="*/ 264618 w 1846244"/>
              <a:gd name="connsiteY4" fmla="*/ 749733 h 954520"/>
              <a:gd name="connsiteX5" fmla="*/ 337008 w 1846244"/>
              <a:gd name="connsiteY5" fmla="*/ 823552 h 954520"/>
              <a:gd name="connsiteX6" fmla="*/ 406064 w 1846244"/>
              <a:gd name="connsiteY6" fmla="*/ 802120 h 954520"/>
              <a:gd name="connsiteX7" fmla="*/ 421304 w 1846244"/>
              <a:gd name="connsiteY7" fmla="*/ 882130 h 954520"/>
              <a:gd name="connsiteX8" fmla="*/ 474644 w 1846244"/>
              <a:gd name="connsiteY8" fmla="*/ 885940 h 954520"/>
              <a:gd name="connsiteX9" fmla="*/ 527984 w 1846244"/>
              <a:gd name="connsiteY9" fmla="*/ 931660 h 954520"/>
              <a:gd name="connsiteX10" fmla="*/ 703244 w 1846244"/>
              <a:gd name="connsiteY10" fmla="*/ 924040 h 954520"/>
              <a:gd name="connsiteX11" fmla="*/ 726104 w 1846244"/>
              <a:gd name="connsiteY11" fmla="*/ 916420 h 954520"/>
              <a:gd name="connsiteX12" fmla="*/ 771824 w 1846244"/>
              <a:gd name="connsiteY12" fmla="*/ 885940 h 954520"/>
              <a:gd name="connsiteX13" fmla="*/ 817544 w 1846244"/>
              <a:gd name="connsiteY13" fmla="*/ 863080 h 954520"/>
              <a:gd name="connsiteX14" fmla="*/ 915175 w 1846244"/>
              <a:gd name="connsiteY14" fmla="*/ 814979 h 954520"/>
              <a:gd name="connsiteX15" fmla="*/ 992804 w 1846244"/>
              <a:gd name="connsiteY15" fmla="*/ 847840 h 954520"/>
              <a:gd name="connsiteX16" fmla="*/ 1015664 w 1846244"/>
              <a:gd name="connsiteY16" fmla="*/ 840220 h 954520"/>
              <a:gd name="connsiteX17" fmla="*/ 1082815 w 1846244"/>
              <a:gd name="connsiteY17" fmla="*/ 751637 h 954520"/>
              <a:gd name="connsiteX18" fmla="*/ 1091864 w 1846244"/>
              <a:gd name="connsiteY18" fmla="*/ 809740 h 954520"/>
              <a:gd name="connsiteX19" fmla="*/ 1114724 w 1846244"/>
              <a:gd name="connsiteY19" fmla="*/ 824980 h 954520"/>
              <a:gd name="connsiteX20" fmla="*/ 1197591 w 1846244"/>
              <a:gd name="connsiteY20" fmla="*/ 808788 h 954520"/>
              <a:gd name="connsiteX21" fmla="*/ 1268552 w 1846244"/>
              <a:gd name="connsiteY21" fmla="*/ 808312 h 954520"/>
              <a:gd name="connsiteX22" fmla="*/ 1303319 w 1846244"/>
              <a:gd name="connsiteY22" fmla="*/ 810217 h 954520"/>
              <a:gd name="connsiteX23" fmla="*/ 1326179 w 1846244"/>
              <a:gd name="connsiteY23" fmla="*/ 775450 h 954520"/>
              <a:gd name="connsiteX24" fmla="*/ 1366184 w 1846244"/>
              <a:gd name="connsiteY24" fmla="*/ 802120 h 954520"/>
              <a:gd name="connsiteX25" fmla="*/ 1371899 w 1846244"/>
              <a:gd name="connsiteY25" fmla="*/ 850221 h 954520"/>
              <a:gd name="connsiteX26" fmla="*/ 1396664 w 1846244"/>
              <a:gd name="connsiteY26" fmla="*/ 870700 h 954520"/>
              <a:gd name="connsiteX27" fmla="*/ 1488104 w 1846244"/>
              <a:gd name="connsiteY27" fmla="*/ 859270 h 954520"/>
              <a:gd name="connsiteX28" fmla="*/ 1541444 w 1846244"/>
              <a:gd name="connsiteY28" fmla="*/ 893560 h 954520"/>
              <a:gd name="connsiteX29" fmla="*/ 1564304 w 1846244"/>
              <a:gd name="connsiteY29" fmla="*/ 908800 h 954520"/>
              <a:gd name="connsiteX30" fmla="*/ 1579544 w 1846244"/>
              <a:gd name="connsiteY30" fmla="*/ 931660 h 954520"/>
              <a:gd name="connsiteX31" fmla="*/ 1625264 w 1846244"/>
              <a:gd name="connsiteY31" fmla="*/ 954520 h 954520"/>
              <a:gd name="connsiteX32" fmla="*/ 1648124 w 1846244"/>
              <a:gd name="connsiteY32" fmla="*/ 946900 h 954520"/>
              <a:gd name="connsiteX33" fmla="*/ 1670984 w 1846244"/>
              <a:gd name="connsiteY33" fmla="*/ 893560 h 954520"/>
              <a:gd name="connsiteX34" fmla="*/ 1678604 w 1846244"/>
              <a:gd name="connsiteY34" fmla="*/ 870700 h 954520"/>
              <a:gd name="connsiteX35" fmla="*/ 1693844 w 1846244"/>
              <a:gd name="connsiteY35" fmla="*/ 832600 h 954520"/>
              <a:gd name="connsiteX36" fmla="*/ 1724324 w 1846244"/>
              <a:gd name="connsiteY36" fmla="*/ 824980 h 954520"/>
              <a:gd name="connsiteX37" fmla="*/ 1747184 w 1846244"/>
              <a:gd name="connsiteY37" fmla="*/ 817360 h 954520"/>
              <a:gd name="connsiteX38" fmla="*/ 1770044 w 1846244"/>
              <a:gd name="connsiteY38" fmla="*/ 802120 h 954520"/>
              <a:gd name="connsiteX39" fmla="*/ 1838624 w 1846244"/>
              <a:gd name="connsiteY39" fmla="*/ 725920 h 954520"/>
              <a:gd name="connsiteX40" fmla="*/ 1846244 w 1846244"/>
              <a:gd name="connsiteY40" fmla="*/ 703060 h 954520"/>
              <a:gd name="connsiteX41" fmla="*/ 1838624 w 1846244"/>
              <a:gd name="connsiteY41" fmla="*/ 619240 h 954520"/>
              <a:gd name="connsiteX42" fmla="*/ 1823384 w 1846244"/>
              <a:gd name="connsiteY42" fmla="*/ 596380 h 954520"/>
              <a:gd name="connsiteX43" fmla="*/ 1800524 w 1846244"/>
              <a:gd name="connsiteY43" fmla="*/ 573520 h 954520"/>
              <a:gd name="connsiteX44" fmla="*/ 1750994 w 1846244"/>
              <a:gd name="connsiteY44" fmla="*/ 532086 h 954520"/>
              <a:gd name="connsiteX45" fmla="*/ 1678127 w 1846244"/>
              <a:gd name="connsiteY45" fmla="*/ 500178 h 954520"/>
              <a:gd name="connsiteX46" fmla="*/ 1625264 w 1846244"/>
              <a:gd name="connsiteY46" fmla="*/ 504940 h 954520"/>
              <a:gd name="connsiteX47" fmla="*/ 1541444 w 1846244"/>
              <a:gd name="connsiteY47" fmla="*/ 497320 h 954520"/>
              <a:gd name="connsiteX48" fmla="*/ 1549064 w 1846244"/>
              <a:gd name="connsiteY48" fmla="*/ 398260 h 954520"/>
              <a:gd name="connsiteX49" fmla="*/ 1571924 w 1846244"/>
              <a:gd name="connsiteY49" fmla="*/ 375400 h 954520"/>
              <a:gd name="connsiteX50" fmla="*/ 1610024 w 1846244"/>
              <a:gd name="connsiteY50" fmla="*/ 329680 h 954520"/>
              <a:gd name="connsiteX51" fmla="*/ 1643361 w 1846244"/>
              <a:gd name="connsiteY51" fmla="*/ 229192 h 954520"/>
              <a:gd name="connsiteX52" fmla="*/ 1662888 w 1846244"/>
              <a:gd name="connsiteY52" fmla="*/ 92507 h 954520"/>
              <a:gd name="connsiteX53" fmla="*/ 1569543 w 1846244"/>
              <a:gd name="connsiteY53" fmla="*/ 51075 h 954520"/>
              <a:gd name="connsiteX54" fmla="*/ 1496200 w 1846244"/>
              <a:gd name="connsiteY54" fmla="*/ 85840 h 954520"/>
              <a:gd name="connsiteX55" fmla="*/ 1335704 w 1846244"/>
              <a:gd name="connsiteY55" fmla="*/ 78220 h 954520"/>
              <a:gd name="connsiteX56" fmla="*/ 1268553 w 1846244"/>
              <a:gd name="connsiteY56" fmla="*/ 39644 h 954520"/>
              <a:gd name="connsiteX57" fmla="*/ 1151396 w 1846244"/>
              <a:gd name="connsiteY57" fmla="*/ 116 h 954520"/>
              <a:gd name="connsiteX58" fmla="*/ 1096150 w 1846244"/>
              <a:gd name="connsiteY58" fmla="*/ 44883 h 954520"/>
              <a:gd name="connsiteX59" fmla="*/ 1137584 w 1846244"/>
              <a:gd name="connsiteY59" fmla="*/ 85840 h 954520"/>
              <a:gd name="connsiteX60" fmla="*/ 1107104 w 1846244"/>
              <a:gd name="connsiteY60" fmla="*/ 93460 h 954520"/>
              <a:gd name="connsiteX61" fmla="*/ 1030904 w 1846244"/>
              <a:gd name="connsiteY61" fmla="*/ 108700 h 954520"/>
              <a:gd name="connsiteX62" fmla="*/ 748964 w 1846244"/>
              <a:gd name="connsiteY62" fmla="*/ 116320 h 954520"/>
              <a:gd name="connsiteX63" fmla="*/ 688004 w 1846244"/>
              <a:gd name="connsiteY63" fmla="*/ 162040 h 954520"/>
              <a:gd name="connsiteX64" fmla="*/ 642284 w 1846244"/>
              <a:gd name="connsiteY64" fmla="*/ 177280 h 954520"/>
              <a:gd name="connsiteX65" fmla="*/ 619424 w 1846244"/>
              <a:gd name="connsiteY65" fmla="*/ 184900 h 954520"/>
              <a:gd name="connsiteX66" fmla="*/ 465595 w 1846244"/>
              <a:gd name="connsiteY66" fmla="*/ 170613 h 954520"/>
              <a:gd name="connsiteX67" fmla="*/ 383204 w 1846244"/>
              <a:gd name="connsiteY67" fmla="*/ 207760 h 954520"/>
              <a:gd name="connsiteX68" fmla="*/ 360344 w 1846244"/>
              <a:gd name="connsiteY68" fmla="*/ 253480 h 954520"/>
              <a:gd name="connsiteX69" fmla="*/ 383204 w 1846244"/>
              <a:gd name="connsiteY69" fmla="*/ 268720 h 954520"/>
              <a:gd name="connsiteX70" fmla="*/ 428924 w 1846244"/>
              <a:gd name="connsiteY70" fmla="*/ 283960 h 954520"/>
              <a:gd name="connsiteX71" fmla="*/ 436544 w 1846244"/>
              <a:gd name="connsiteY71" fmla="*/ 306820 h 954520"/>
              <a:gd name="connsiteX72" fmla="*/ 397968 w 1846244"/>
              <a:gd name="connsiteY72" fmla="*/ 339682 h 954520"/>
              <a:gd name="connsiteX73" fmla="*/ 375584 w 1846244"/>
              <a:gd name="connsiteY73" fmla="*/ 405880 h 954520"/>
              <a:gd name="connsiteX74" fmla="*/ 352724 w 1846244"/>
              <a:gd name="connsiteY74" fmla="*/ 413500 h 954520"/>
              <a:gd name="connsiteX75" fmla="*/ 322244 w 1846244"/>
              <a:gd name="connsiteY75" fmla="*/ 428740 h 954520"/>
              <a:gd name="connsiteX76" fmla="*/ 276524 w 1846244"/>
              <a:gd name="connsiteY76" fmla="*/ 451600 h 954520"/>
              <a:gd name="connsiteX77" fmla="*/ 253664 w 1846244"/>
              <a:gd name="connsiteY77" fmla="*/ 474460 h 954520"/>
              <a:gd name="connsiteX78" fmla="*/ 238424 w 1846244"/>
              <a:gd name="connsiteY78" fmla="*/ 497320 h 954520"/>
              <a:gd name="connsiteX79" fmla="*/ 207944 w 1846244"/>
              <a:gd name="connsiteY79" fmla="*/ 512560 h 954520"/>
              <a:gd name="connsiteX80" fmla="*/ 185084 w 1846244"/>
              <a:gd name="connsiteY80" fmla="*/ 527800 h 954520"/>
              <a:gd name="connsiteX81" fmla="*/ 177464 w 1846244"/>
              <a:gd name="connsiteY81" fmla="*/ 558280 h 954520"/>
              <a:gd name="connsiteX82" fmla="*/ 169844 w 1846244"/>
              <a:gd name="connsiteY82" fmla="*/ 596380 h 954520"/>
              <a:gd name="connsiteX83" fmla="*/ 116504 w 1846244"/>
              <a:gd name="connsiteY83" fmla="*/ 657340 h 954520"/>
              <a:gd name="connsiteX84" fmla="*/ 78404 w 1846244"/>
              <a:gd name="connsiteY84" fmla="*/ 703060 h 954520"/>
              <a:gd name="connsiteX85" fmla="*/ 55544 w 1846244"/>
              <a:gd name="connsiteY85" fmla="*/ 718300 h 954520"/>
              <a:gd name="connsiteX86" fmla="*/ 9824 w 1846244"/>
              <a:gd name="connsiteY86" fmla="*/ 764020 h 954520"/>
              <a:gd name="connsiteX87" fmla="*/ 9824 w 1846244"/>
              <a:gd name="connsiteY87" fmla="*/ 786880 h 954520"/>
              <a:gd name="connsiteX0" fmla="*/ 9824 w 1846244"/>
              <a:gd name="connsiteY0" fmla="*/ 786880 h 947891"/>
              <a:gd name="connsiteX1" fmla="*/ 55544 w 1846244"/>
              <a:gd name="connsiteY1" fmla="*/ 748780 h 947891"/>
              <a:gd name="connsiteX2" fmla="*/ 78404 w 1846244"/>
              <a:gd name="connsiteY2" fmla="*/ 741160 h 947891"/>
              <a:gd name="connsiteX3" fmla="*/ 154604 w 1846244"/>
              <a:gd name="connsiteY3" fmla="*/ 718300 h 947891"/>
              <a:gd name="connsiteX4" fmla="*/ 264618 w 1846244"/>
              <a:gd name="connsiteY4" fmla="*/ 749733 h 947891"/>
              <a:gd name="connsiteX5" fmla="*/ 337008 w 1846244"/>
              <a:gd name="connsiteY5" fmla="*/ 823552 h 947891"/>
              <a:gd name="connsiteX6" fmla="*/ 406064 w 1846244"/>
              <a:gd name="connsiteY6" fmla="*/ 802120 h 947891"/>
              <a:gd name="connsiteX7" fmla="*/ 421304 w 1846244"/>
              <a:gd name="connsiteY7" fmla="*/ 882130 h 947891"/>
              <a:gd name="connsiteX8" fmla="*/ 474644 w 1846244"/>
              <a:gd name="connsiteY8" fmla="*/ 885940 h 947891"/>
              <a:gd name="connsiteX9" fmla="*/ 527984 w 1846244"/>
              <a:gd name="connsiteY9" fmla="*/ 931660 h 947891"/>
              <a:gd name="connsiteX10" fmla="*/ 703244 w 1846244"/>
              <a:gd name="connsiteY10" fmla="*/ 924040 h 947891"/>
              <a:gd name="connsiteX11" fmla="*/ 726104 w 1846244"/>
              <a:gd name="connsiteY11" fmla="*/ 916420 h 947891"/>
              <a:gd name="connsiteX12" fmla="*/ 771824 w 1846244"/>
              <a:gd name="connsiteY12" fmla="*/ 885940 h 947891"/>
              <a:gd name="connsiteX13" fmla="*/ 817544 w 1846244"/>
              <a:gd name="connsiteY13" fmla="*/ 863080 h 947891"/>
              <a:gd name="connsiteX14" fmla="*/ 915175 w 1846244"/>
              <a:gd name="connsiteY14" fmla="*/ 814979 h 947891"/>
              <a:gd name="connsiteX15" fmla="*/ 992804 w 1846244"/>
              <a:gd name="connsiteY15" fmla="*/ 847840 h 947891"/>
              <a:gd name="connsiteX16" fmla="*/ 1015664 w 1846244"/>
              <a:gd name="connsiteY16" fmla="*/ 840220 h 947891"/>
              <a:gd name="connsiteX17" fmla="*/ 1082815 w 1846244"/>
              <a:gd name="connsiteY17" fmla="*/ 751637 h 947891"/>
              <a:gd name="connsiteX18" fmla="*/ 1091864 w 1846244"/>
              <a:gd name="connsiteY18" fmla="*/ 809740 h 947891"/>
              <a:gd name="connsiteX19" fmla="*/ 1114724 w 1846244"/>
              <a:gd name="connsiteY19" fmla="*/ 824980 h 947891"/>
              <a:gd name="connsiteX20" fmla="*/ 1197591 w 1846244"/>
              <a:gd name="connsiteY20" fmla="*/ 808788 h 947891"/>
              <a:gd name="connsiteX21" fmla="*/ 1268552 w 1846244"/>
              <a:gd name="connsiteY21" fmla="*/ 808312 h 947891"/>
              <a:gd name="connsiteX22" fmla="*/ 1303319 w 1846244"/>
              <a:gd name="connsiteY22" fmla="*/ 810217 h 947891"/>
              <a:gd name="connsiteX23" fmla="*/ 1326179 w 1846244"/>
              <a:gd name="connsiteY23" fmla="*/ 775450 h 947891"/>
              <a:gd name="connsiteX24" fmla="*/ 1366184 w 1846244"/>
              <a:gd name="connsiteY24" fmla="*/ 802120 h 947891"/>
              <a:gd name="connsiteX25" fmla="*/ 1371899 w 1846244"/>
              <a:gd name="connsiteY25" fmla="*/ 850221 h 947891"/>
              <a:gd name="connsiteX26" fmla="*/ 1396664 w 1846244"/>
              <a:gd name="connsiteY26" fmla="*/ 870700 h 947891"/>
              <a:gd name="connsiteX27" fmla="*/ 1488104 w 1846244"/>
              <a:gd name="connsiteY27" fmla="*/ 859270 h 947891"/>
              <a:gd name="connsiteX28" fmla="*/ 1541444 w 1846244"/>
              <a:gd name="connsiteY28" fmla="*/ 893560 h 947891"/>
              <a:gd name="connsiteX29" fmla="*/ 1564304 w 1846244"/>
              <a:gd name="connsiteY29" fmla="*/ 908800 h 947891"/>
              <a:gd name="connsiteX30" fmla="*/ 1579544 w 1846244"/>
              <a:gd name="connsiteY30" fmla="*/ 931660 h 947891"/>
              <a:gd name="connsiteX31" fmla="*/ 1622883 w 1846244"/>
              <a:gd name="connsiteY31" fmla="*/ 930708 h 947891"/>
              <a:gd name="connsiteX32" fmla="*/ 1648124 w 1846244"/>
              <a:gd name="connsiteY32" fmla="*/ 946900 h 947891"/>
              <a:gd name="connsiteX33" fmla="*/ 1670984 w 1846244"/>
              <a:gd name="connsiteY33" fmla="*/ 893560 h 947891"/>
              <a:gd name="connsiteX34" fmla="*/ 1678604 w 1846244"/>
              <a:gd name="connsiteY34" fmla="*/ 870700 h 947891"/>
              <a:gd name="connsiteX35" fmla="*/ 1693844 w 1846244"/>
              <a:gd name="connsiteY35" fmla="*/ 832600 h 947891"/>
              <a:gd name="connsiteX36" fmla="*/ 1724324 w 1846244"/>
              <a:gd name="connsiteY36" fmla="*/ 824980 h 947891"/>
              <a:gd name="connsiteX37" fmla="*/ 1747184 w 1846244"/>
              <a:gd name="connsiteY37" fmla="*/ 817360 h 947891"/>
              <a:gd name="connsiteX38" fmla="*/ 1770044 w 1846244"/>
              <a:gd name="connsiteY38" fmla="*/ 802120 h 947891"/>
              <a:gd name="connsiteX39" fmla="*/ 1838624 w 1846244"/>
              <a:gd name="connsiteY39" fmla="*/ 725920 h 947891"/>
              <a:gd name="connsiteX40" fmla="*/ 1846244 w 1846244"/>
              <a:gd name="connsiteY40" fmla="*/ 703060 h 947891"/>
              <a:gd name="connsiteX41" fmla="*/ 1838624 w 1846244"/>
              <a:gd name="connsiteY41" fmla="*/ 619240 h 947891"/>
              <a:gd name="connsiteX42" fmla="*/ 1823384 w 1846244"/>
              <a:gd name="connsiteY42" fmla="*/ 596380 h 947891"/>
              <a:gd name="connsiteX43" fmla="*/ 1800524 w 1846244"/>
              <a:gd name="connsiteY43" fmla="*/ 573520 h 947891"/>
              <a:gd name="connsiteX44" fmla="*/ 1750994 w 1846244"/>
              <a:gd name="connsiteY44" fmla="*/ 532086 h 947891"/>
              <a:gd name="connsiteX45" fmla="*/ 1678127 w 1846244"/>
              <a:gd name="connsiteY45" fmla="*/ 500178 h 947891"/>
              <a:gd name="connsiteX46" fmla="*/ 1625264 w 1846244"/>
              <a:gd name="connsiteY46" fmla="*/ 504940 h 947891"/>
              <a:gd name="connsiteX47" fmla="*/ 1541444 w 1846244"/>
              <a:gd name="connsiteY47" fmla="*/ 497320 h 947891"/>
              <a:gd name="connsiteX48" fmla="*/ 1549064 w 1846244"/>
              <a:gd name="connsiteY48" fmla="*/ 398260 h 947891"/>
              <a:gd name="connsiteX49" fmla="*/ 1571924 w 1846244"/>
              <a:gd name="connsiteY49" fmla="*/ 375400 h 947891"/>
              <a:gd name="connsiteX50" fmla="*/ 1610024 w 1846244"/>
              <a:gd name="connsiteY50" fmla="*/ 329680 h 947891"/>
              <a:gd name="connsiteX51" fmla="*/ 1643361 w 1846244"/>
              <a:gd name="connsiteY51" fmla="*/ 229192 h 947891"/>
              <a:gd name="connsiteX52" fmla="*/ 1662888 w 1846244"/>
              <a:gd name="connsiteY52" fmla="*/ 92507 h 947891"/>
              <a:gd name="connsiteX53" fmla="*/ 1569543 w 1846244"/>
              <a:gd name="connsiteY53" fmla="*/ 51075 h 947891"/>
              <a:gd name="connsiteX54" fmla="*/ 1496200 w 1846244"/>
              <a:gd name="connsiteY54" fmla="*/ 85840 h 947891"/>
              <a:gd name="connsiteX55" fmla="*/ 1335704 w 1846244"/>
              <a:gd name="connsiteY55" fmla="*/ 78220 h 947891"/>
              <a:gd name="connsiteX56" fmla="*/ 1268553 w 1846244"/>
              <a:gd name="connsiteY56" fmla="*/ 39644 h 947891"/>
              <a:gd name="connsiteX57" fmla="*/ 1151396 w 1846244"/>
              <a:gd name="connsiteY57" fmla="*/ 116 h 947891"/>
              <a:gd name="connsiteX58" fmla="*/ 1096150 w 1846244"/>
              <a:gd name="connsiteY58" fmla="*/ 44883 h 947891"/>
              <a:gd name="connsiteX59" fmla="*/ 1137584 w 1846244"/>
              <a:gd name="connsiteY59" fmla="*/ 85840 h 947891"/>
              <a:gd name="connsiteX60" fmla="*/ 1107104 w 1846244"/>
              <a:gd name="connsiteY60" fmla="*/ 93460 h 947891"/>
              <a:gd name="connsiteX61" fmla="*/ 1030904 w 1846244"/>
              <a:gd name="connsiteY61" fmla="*/ 108700 h 947891"/>
              <a:gd name="connsiteX62" fmla="*/ 748964 w 1846244"/>
              <a:gd name="connsiteY62" fmla="*/ 116320 h 947891"/>
              <a:gd name="connsiteX63" fmla="*/ 688004 w 1846244"/>
              <a:gd name="connsiteY63" fmla="*/ 162040 h 947891"/>
              <a:gd name="connsiteX64" fmla="*/ 642284 w 1846244"/>
              <a:gd name="connsiteY64" fmla="*/ 177280 h 947891"/>
              <a:gd name="connsiteX65" fmla="*/ 619424 w 1846244"/>
              <a:gd name="connsiteY65" fmla="*/ 184900 h 947891"/>
              <a:gd name="connsiteX66" fmla="*/ 465595 w 1846244"/>
              <a:gd name="connsiteY66" fmla="*/ 170613 h 947891"/>
              <a:gd name="connsiteX67" fmla="*/ 383204 w 1846244"/>
              <a:gd name="connsiteY67" fmla="*/ 207760 h 947891"/>
              <a:gd name="connsiteX68" fmla="*/ 360344 w 1846244"/>
              <a:gd name="connsiteY68" fmla="*/ 253480 h 947891"/>
              <a:gd name="connsiteX69" fmla="*/ 383204 w 1846244"/>
              <a:gd name="connsiteY69" fmla="*/ 268720 h 947891"/>
              <a:gd name="connsiteX70" fmla="*/ 428924 w 1846244"/>
              <a:gd name="connsiteY70" fmla="*/ 283960 h 947891"/>
              <a:gd name="connsiteX71" fmla="*/ 436544 w 1846244"/>
              <a:gd name="connsiteY71" fmla="*/ 306820 h 947891"/>
              <a:gd name="connsiteX72" fmla="*/ 397968 w 1846244"/>
              <a:gd name="connsiteY72" fmla="*/ 339682 h 947891"/>
              <a:gd name="connsiteX73" fmla="*/ 375584 w 1846244"/>
              <a:gd name="connsiteY73" fmla="*/ 405880 h 947891"/>
              <a:gd name="connsiteX74" fmla="*/ 352724 w 1846244"/>
              <a:gd name="connsiteY74" fmla="*/ 413500 h 947891"/>
              <a:gd name="connsiteX75" fmla="*/ 322244 w 1846244"/>
              <a:gd name="connsiteY75" fmla="*/ 428740 h 947891"/>
              <a:gd name="connsiteX76" fmla="*/ 276524 w 1846244"/>
              <a:gd name="connsiteY76" fmla="*/ 451600 h 947891"/>
              <a:gd name="connsiteX77" fmla="*/ 253664 w 1846244"/>
              <a:gd name="connsiteY77" fmla="*/ 474460 h 947891"/>
              <a:gd name="connsiteX78" fmla="*/ 238424 w 1846244"/>
              <a:gd name="connsiteY78" fmla="*/ 497320 h 947891"/>
              <a:gd name="connsiteX79" fmla="*/ 207944 w 1846244"/>
              <a:gd name="connsiteY79" fmla="*/ 512560 h 947891"/>
              <a:gd name="connsiteX80" fmla="*/ 185084 w 1846244"/>
              <a:gd name="connsiteY80" fmla="*/ 527800 h 947891"/>
              <a:gd name="connsiteX81" fmla="*/ 177464 w 1846244"/>
              <a:gd name="connsiteY81" fmla="*/ 558280 h 947891"/>
              <a:gd name="connsiteX82" fmla="*/ 169844 w 1846244"/>
              <a:gd name="connsiteY82" fmla="*/ 596380 h 947891"/>
              <a:gd name="connsiteX83" fmla="*/ 116504 w 1846244"/>
              <a:gd name="connsiteY83" fmla="*/ 657340 h 947891"/>
              <a:gd name="connsiteX84" fmla="*/ 78404 w 1846244"/>
              <a:gd name="connsiteY84" fmla="*/ 703060 h 947891"/>
              <a:gd name="connsiteX85" fmla="*/ 55544 w 1846244"/>
              <a:gd name="connsiteY85" fmla="*/ 718300 h 947891"/>
              <a:gd name="connsiteX86" fmla="*/ 9824 w 1846244"/>
              <a:gd name="connsiteY86" fmla="*/ 764020 h 947891"/>
              <a:gd name="connsiteX87" fmla="*/ 9824 w 1846244"/>
              <a:gd name="connsiteY87" fmla="*/ 786880 h 947891"/>
              <a:gd name="connsiteX0" fmla="*/ 9824 w 1846244"/>
              <a:gd name="connsiteY0" fmla="*/ 786880 h 932433"/>
              <a:gd name="connsiteX1" fmla="*/ 55544 w 1846244"/>
              <a:gd name="connsiteY1" fmla="*/ 748780 h 932433"/>
              <a:gd name="connsiteX2" fmla="*/ 78404 w 1846244"/>
              <a:gd name="connsiteY2" fmla="*/ 741160 h 932433"/>
              <a:gd name="connsiteX3" fmla="*/ 154604 w 1846244"/>
              <a:gd name="connsiteY3" fmla="*/ 718300 h 932433"/>
              <a:gd name="connsiteX4" fmla="*/ 264618 w 1846244"/>
              <a:gd name="connsiteY4" fmla="*/ 749733 h 932433"/>
              <a:gd name="connsiteX5" fmla="*/ 337008 w 1846244"/>
              <a:gd name="connsiteY5" fmla="*/ 823552 h 932433"/>
              <a:gd name="connsiteX6" fmla="*/ 406064 w 1846244"/>
              <a:gd name="connsiteY6" fmla="*/ 802120 h 932433"/>
              <a:gd name="connsiteX7" fmla="*/ 421304 w 1846244"/>
              <a:gd name="connsiteY7" fmla="*/ 882130 h 932433"/>
              <a:gd name="connsiteX8" fmla="*/ 474644 w 1846244"/>
              <a:gd name="connsiteY8" fmla="*/ 885940 h 932433"/>
              <a:gd name="connsiteX9" fmla="*/ 527984 w 1846244"/>
              <a:gd name="connsiteY9" fmla="*/ 931660 h 932433"/>
              <a:gd name="connsiteX10" fmla="*/ 703244 w 1846244"/>
              <a:gd name="connsiteY10" fmla="*/ 924040 h 932433"/>
              <a:gd name="connsiteX11" fmla="*/ 726104 w 1846244"/>
              <a:gd name="connsiteY11" fmla="*/ 916420 h 932433"/>
              <a:gd name="connsiteX12" fmla="*/ 771824 w 1846244"/>
              <a:gd name="connsiteY12" fmla="*/ 885940 h 932433"/>
              <a:gd name="connsiteX13" fmla="*/ 817544 w 1846244"/>
              <a:gd name="connsiteY13" fmla="*/ 863080 h 932433"/>
              <a:gd name="connsiteX14" fmla="*/ 915175 w 1846244"/>
              <a:gd name="connsiteY14" fmla="*/ 814979 h 932433"/>
              <a:gd name="connsiteX15" fmla="*/ 992804 w 1846244"/>
              <a:gd name="connsiteY15" fmla="*/ 847840 h 932433"/>
              <a:gd name="connsiteX16" fmla="*/ 1015664 w 1846244"/>
              <a:gd name="connsiteY16" fmla="*/ 840220 h 932433"/>
              <a:gd name="connsiteX17" fmla="*/ 1082815 w 1846244"/>
              <a:gd name="connsiteY17" fmla="*/ 751637 h 932433"/>
              <a:gd name="connsiteX18" fmla="*/ 1091864 w 1846244"/>
              <a:gd name="connsiteY18" fmla="*/ 809740 h 932433"/>
              <a:gd name="connsiteX19" fmla="*/ 1114724 w 1846244"/>
              <a:gd name="connsiteY19" fmla="*/ 824980 h 932433"/>
              <a:gd name="connsiteX20" fmla="*/ 1197591 w 1846244"/>
              <a:gd name="connsiteY20" fmla="*/ 808788 h 932433"/>
              <a:gd name="connsiteX21" fmla="*/ 1268552 w 1846244"/>
              <a:gd name="connsiteY21" fmla="*/ 808312 h 932433"/>
              <a:gd name="connsiteX22" fmla="*/ 1303319 w 1846244"/>
              <a:gd name="connsiteY22" fmla="*/ 810217 h 932433"/>
              <a:gd name="connsiteX23" fmla="*/ 1326179 w 1846244"/>
              <a:gd name="connsiteY23" fmla="*/ 775450 h 932433"/>
              <a:gd name="connsiteX24" fmla="*/ 1366184 w 1846244"/>
              <a:gd name="connsiteY24" fmla="*/ 802120 h 932433"/>
              <a:gd name="connsiteX25" fmla="*/ 1371899 w 1846244"/>
              <a:gd name="connsiteY25" fmla="*/ 850221 h 932433"/>
              <a:gd name="connsiteX26" fmla="*/ 1396664 w 1846244"/>
              <a:gd name="connsiteY26" fmla="*/ 870700 h 932433"/>
              <a:gd name="connsiteX27" fmla="*/ 1488104 w 1846244"/>
              <a:gd name="connsiteY27" fmla="*/ 859270 h 932433"/>
              <a:gd name="connsiteX28" fmla="*/ 1541444 w 1846244"/>
              <a:gd name="connsiteY28" fmla="*/ 893560 h 932433"/>
              <a:gd name="connsiteX29" fmla="*/ 1564304 w 1846244"/>
              <a:gd name="connsiteY29" fmla="*/ 908800 h 932433"/>
              <a:gd name="connsiteX30" fmla="*/ 1579544 w 1846244"/>
              <a:gd name="connsiteY30" fmla="*/ 931660 h 932433"/>
              <a:gd name="connsiteX31" fmla="*/ 1622883 w 1846244"/>
              <a:gd name="connsiteY31" fmla="*/ 930708 h 932433"/>
              <a:gd name="connsiteX32" fmla="*/ 1650505 w 1846244"/>
              <a:gd name="connsiteY32" fmla="*/ 911181 h 932433"/>
              <a:gd name="connsiteX33" fmla="*/ 1670984 w 1846244"/>
              <a:gd name="connsiteY33" fmla="*/ 893560 h 932433"/>
              <a:gd name="connsiteX34" fmla="*/ 1678604 w 1846244"/>
              <a:gd name="connsiteY34" fmla="*/ 870700 h 932433"/>
              <a:gd name="connsiteX35" fmla="*/ 1693844 w 1846244"/>
              <a:gd name="connsiteY35" fmla="*/ 832600 h 932433"/>
              <a:gd name="connsiteX36" fmla="*/ 1724324 w 1846244"/>
              <a:gd name="connsiteY36" fmla="*/ 824980 h 932433"/>
              <a:gd name="connsiteX37" fmla="*/ 1747184 w 1846244"/>
              <a:gd name="connsiteY37" fmla="*/ 817360 h 932433"/>
              <a:gd name="connsiteX38" fmla="*/ 1770044 w 1846244"/>
              <a:gd name="connsiteY38" fmla="*/ 802120 h 932433"/>
              <a:gd name="connsiteX39" fmla="*/ 1838624 w 1846244"/>
              <a:gd name="connsiteY39" fmla="*/ 725920 h 932433"/>
              <a:gd name="connsiteX40" fmla="*/ 1846244 w 1846244"/>
              <a:gd name="connsiteY40" fmla="*/ 703060 h 932433"/>
              <a:gd name="connsiteX41" fmla="*/ 1838624 w 1846244"/>
              <a:gd name="connsiteY41" fmla="*/ 619240 h 932433"/>
              <a:gd name="connsiteX42" fmla="*/ 1823384 w 1846244"/>
              <a:gd name="connsiteY42" fmla="*/ 596380 h 932433"/>
              <a:gd name="connsiteX43" fmla="*/ 1800524 w 1846244"/>
              <a:gd name="connsiteY43" fmla="*/ 573520 h 932433"/>
              <a:gd name="connsiteX44" fmla="*/ 1750994 w 1846244"/>
              <a:gd name="connsiteY44" fmla="*/ 532086 h 932433"/>
              <a:gd name="connsiteX45" fmla="*/ 1678127 w 1846244"/>
              <a:gd name="connsiteY45" fmla="*/ 500178 h 932433"/>
              <a:gd name="connsiteX46" fmla="*/ 1625264 w 1846244"/>
              <a:gd name="connsiteY46" fmla="*/ 504940 h 932433"/>
              <a:gd name="connsiteX47" fmla="*/ 1541444 w 1846244"/>
              <a:gd name="connsiteY47" fmla="*/ 497320 h 932433"/>
              <a:gd name="connsiteX48" fmla="*/ 1549064 w 1846244"/>
              <a:gd name="connsiteY48" fmla="*/ 398260 h 932433"/>
              <a:gd name="connsiteX49" fmla="*/ 1571924 w 1846244"/>
              <a:gd name="connsiteY49" fmla="*/ 375400 h 932433"/>
              <a:gd name="connsiteX50" fmla="*/ 1610024 w 1846244"/>
              <a:gd name="connsiteY50" fmla="*/ 329680 h 932433"/>
              <a:gd name="connsiteX51" fmla="*/ 1643361 w 1846244"/>
              <a:gd name="connsiteY51" fmla="*/ 229192 h 932433"/>
              <a:gd name="connsiteX52" fmla="*/ 1662888 w 1846244"/>
              <a:gd name="connsiteY52" fmla="*/ 92507 h 932433"/>
              <a:gd name="connsiteX53" fmla="*/ 1569543 w 1846244"/>
              <a:gd name="connsiteY53" fmla="*/ 51075 h 932433"/>
              <a:gd name="connsiteX54" fmla="*/ 1496200 w 1846244"/>
              <a:gd name="connsiteY54" fmla="*/ 85840 h 932433"/>
              <a:gd name="connsiteX55" fmla="*/ 1335704 w 1846244"/>
              <a:gd name="connsiteY55" fmla="*/ 78220 h 932433"/>
              <a:gd name="connsiteX56" fmla="*/ 1268553 w 1846244"/>
              <a:gd name="connsiteY56" fmla="*/ 39644 h 932433"/>
              <a:gd name="connsiteX57" fmla="*/ 1151396 w 1846244"/>
              <a:gd name="connsiteY57" fmla="*/ 116 h 932433"/>
              <a:gd name="connsiteX58" fmla="*/ 1096150 w 1846244"/>
              <a:gd name="connsiteY58" fmla="*/ 44883 h 932433"/>
              <a:gd name="connsiteX59" fmla="*/ 1137584 w 1846244"/>
              <a:gd name="connsiteY59" fmla="*/ 85840 h 932433"/>
              <a:gd name="connsiteX60" fmla="*/ 1107104 w 1846244"/>
              <a:gd name="connsiteY60" fmla="*/ 93460 h 932433"/>
              <a:gd name="connsiteX61" fmla="*/ 1030904 w 1846244"/>
              <a:gd name="connsiteY61" fmla="*/ 108700 h 932433"/>
              <a:gd name="connsiteX62" fmla="*/ 748964 w 1846244"/>
              <a:gd name="connsiteY62" fmla="*/ 116320 h 932433"/>
              <a:gd name="connsiteX63" fmla="*/ 688004 w 1846244"/>
              <a:gd name="connsiteY63" fmla="*/ 162040 h 932433"/>
              <a:gd name="connsiteX64" fmla="*/ 642284 w 1846244"/>
              <a:gd name="connsiteY64" fmla="*/ 177280 h 932433"/>
              <a:gd name="connsiteX65" fmla="*/ 619424 w 1846244"/>
              <a:gd name="connsiteY65" fmla="*/ 184900 h 932433"/>
              <a:gd name="connsiteX66" fmla="*/ 465595 w 1846244"/>
              <a:gd name="connsiteY66" fmla="*/ 170613 h 932433"/>
              <a:gd name="connsiteX67" fmla="*/ 383204 w 1846244"/>
              <a:gd name="connsiteY67" fmla="*/ 207760 h 932433"/>
              <a:gd name="connsiteX68" fmla="*/ 360344 w 1846244"/>
              <a:gd name="connsiteY68" fmla="*/ 253480 h 932433"/>
              <a:gd name="connsiteX69" fmla="*/ 383204 w 1846244"/>
              <a:gd name="connsiteY69" fmla="*/ 268720 h 932433"/>
              <a:gd name="connsiteX70" fmla="*/ 428924 w 1846244"/>
              <a:gd name="connsiteY70" fmla="*/ 283960 h 932433"/>
              <a:gd name="connsiteX71" fmla="*/ 436544 w 1846244"/>
              <a:gd name="connsiteY71" fmla="*/ 306820 h 932433"/>
              <a:gd name="connsiteX72" fmla="*/ 397968 w 1846244"/>
              <a:gd name="connsiteY72" fmla="*/ 339682 h 932433"/>
              <a:gd name="connsiteX73" fmla="*/ 375584 w 1846244"/>
              <a:gd name="connsiteY73" fmla="*/ 405880 h 932433"/>
              <a:gd name="connsiteX74" fmla="*/ 352724 w 1846244"/>
              <a:gd name="connsiteY74" fmla="*/ 413500 h 932433"/>
              <a:gd name="connsiteX75" fmla="*/ 322244 w 1846244"/>
              <a:gd name="connsiteY75" fmla="*/ 428740 h 932433"/>
              <a:gd name="connsiteX76" fmla="*/ 276524 w 1846244"/>
              <a:gd name="connsiteY76" fmla="*/ 451600 h 932433"/>
              <a:gd name="connsiteX77" fmla="*/ 253664 w 1846244"/>
              <a:gd name="connsiteY77" fmla="*/ 474460 h 932433"/>
              <a:gd name="connsiteX78" fmla="*/ 238424 w 1846244"/>
              <a:gd name="connsiteY78" fmla="*/ 497320 h 932433"/>
              <a:gd name="connsiteX79" fmla="*/ 207944 w 1846244"/>
              <a:gd name="connsiteY79" fmla="*/ 512560 h 932433"/>
              <a:gd name="connsiteX80" fmla="*/ 185084 w 1846244"/>
              <a:gd name="connsiteY80" fmla="*/ 527800 h 932433"/>
              <a:gd name="connsiteX81" fmla="*/ 177464 w 1846244"/>
              <a:gd name="connsiteY81" fmla="*/ 558280 h 932433"/>
              <a:gd name="connsiteX82" fmla="*/ 169844 w 1846244"/>
              <a:gd name="connsiteY82" fmla="*/ 596380 h 932433"/>
              <a:gd name="connsiteX83" fmla="*/ 116504 w 1846244"/>
              <a:gd name="connsiteY83" fmla="*/ 657340 h 932433"/>
              <a:gd name="connsiteX84" fmla="*/ 78404 w 1846244"/>
              <a:gd name="connsiteY84" fmla="*/ 703060 h 932433"/>
              <a:gd name="connsiteX85" fmla="*/ 55544 w 1846244"/>
              <a:gd name="connsiteY85" fmla="*/ 718300 h 932433"/>
              <a:gd name="connsiteX86" fmla="*/ 9824 w 1846244"/>
              <a:gd name="connsiteY86" fmla="*/ 764020 h 932433"/>
              <a:gd name="connsiteX87" fmla="*/ 9824 w 1846244"/>
              <a:gd name="connsiteY87" fmla="*/ 786880 h 932433"/>
              <a:gd name="connsiteX0" fmla="*/ 9824 w 1846244"/>
              <a:gd name="connsiteY0" fmla="*/ 786880 h 932433"/>
              <a:gd name="connsiteX1" fmla="*/ 55544 w 1846244"/>
              <a:gd name="connsiteY1" fmla="*/ 748780 h 932433"/>
              <a:gd name="connsiteX2" fmla="*/ 78404 w 1846244"/>
              <a:gd name="connsiteY2" fmla="*/ 741160 h 932433"/>
              <a:gd name="connsiteX3" fmla="*/ 154604 w 1846244"/>
              <a:gd name="connsiteY3" fmla="*/ 718300 h 932433"/>
              <a:gd name="connsiteX4" fmla="*/ 264618 w 1846244"/>
              <a:gd name="connsiteY4" fmla="*/ 749733 h 932433"/>
              <a:gd name="connsiteX5" fmla="*/ 337008 w 1846244"/>
              <a:gd name="connsiteY5" fmla="*/ 823552 h 932433"/>
              <a:gd name="connsiteX6" fmla="*/ 406064 w 1846244"/>
              <a:gd name="connsiteY6" fmla="*/ 802120 h 932433"/>
              <a:gd name="connsiteX7" fmla="*/ 421304 w 1846244"/>
              <a:gd name="connsiteY7" fmla="*/ 882130 h 932433"/>
              <a:gd name="connsiteX8" fmla="*/ 474644 w 1846244"/>
              <a:gd name="connsiteY8" fmla="*/ 885940 h 932433"/>
              <a:gd name="connsiteX9" fmla="*/ 527984 w 1846244"/>
              <a:gd name="connsiteY9" fmla="*/ 931660 h 932433"/>
              <a:gd name="connsiteX10" fmla="*/ 703244 w 1846244"/>
              <a:gd name="connsiteY10" fmla="*/ 924040 h 932433"/>
              <a:gd name="connsiteX11" fmla="*/ 726104 w 1846244"/>
              <a:gd name="connsiteY11" fmla="*/ 916420 h 932433"/>
              <a:gd name="connsiteX12" fmla="*/ 771824 w 1846244"/>
              <a:gd name="connsiteY12" fmla="*/ 885940 h 932433"/>
              <a:gd name="connsiteX13" fmla="*/ 817544 w 1846244"/>
              <a:gd name="connsiteY13" fmla="*/ 863080 h 932433"/>
              <a:gd name="connsiteX14" fmla="*/ 915175 w 1846244"/>
              <a:gd name="connsiteY14" fmla="*/ 814979 h 932433"/>
              <a:gd name="connsiteX15" fmla="*/ 992804 w 1846244"/>
              <a:gd name="connsiteY15" fmla="*/ 847840 h 932433"/>
              <a:gd name="connsiteX16" fmla="*/ 1015664 w 1846244"/>
              <a:gd name="connsiteY16" fmla="*/ 840220 h 932433"/>
              <a:gd name="connsiteX17" fmla="*/ 1082815 w 1846244"/>
              <a:gd name="connsiteY17" fmla="*/ 751637 h 932433"/>
              <a:gd name="connsiteX18" fmla="*/ 1091864 w 1846244"/>
              <a:gd name="connsiteY18" fmla="*/ 809740 h 932433"/>
              <a:gd name="connsiteX19" fmla="*/ 1114724 w 1846244"/>
              <a:gd name="connsiteY19" fmla="*/ 824980 h 932433"/>
              <a:gd name="connsiteX20" fmla="*/ 1197591 w 1846244"/>
              <a:gd name="connsiteY20" fmla="*/ 808788 h 932433"/>
              <a:gd name="connsiteX21" fmla="*/ 1268552 w 1846244"/>
              <a:gd name="connsiteY21" fmla="*/ 808312 h 932433"/>
              <a:gd name="connsiteX22" fmla="*/ 1303319 w 1846244"/>
              <a:gd name="connsiteY22" fmla="*/ 810217 h 932433"/>
              <a:gd name="connsiteX23" fmla="*/ 1326179 w 1846244"/>
              <a:gd name="connsiteY23" fmla="*/ 775450 h 932433"/>
              <a:gd name="connsiteX24" fmla="*/ 1366184 w 1846244"/>
              <a:gd name="connsiteY24" fmla="*/ 802120 h 932433"/>
              <a:gd name="connsiteX25" fmla="*/ 1371899 w 1846244"/>
              <a:gd name="connsiteY25" fmla="*/ 850221 h 932433"/>
              <a:gd name="connsiteX26" fmla="*/ 1396664 w 1846244"/>
              <a:gd name="connsiteY26" fmla="*/ 870700 h 932433"/>
              <a:gd name="connsiteX27" fmla="*/ 1488104 w 1846244"/>
              <a:gd name="connsiteY27" fmla="*/ 859270 h 932433"/>
              <a:gd name="connsiteX28" fmla="*/ 1541444 w 1846244"/>
              <a:gd name="connsiteY28" fmla="*/ 893560 h 932433"/>
              <a:gd name="connsiteX29" fmla="*/ 1564304 w 1846244"/>
              <a:gd name="connsiteY29" fmla="*/ 908800 h 932433"/>
              <a:gd name="connsiteX30" fmla="*/ 1579544 w 1846244"/>
              <a:gd name="connsiteY30" fmla="*/ 931660 h 932433"/>
              <a:gd name="connsiteX31" fmla="*/ 1622883 w 1846244"/>
              <a:gd name="connsiteY31" fmla="*/ 930708 h 932433"/>
              <a:gd name="connsiteX32" fmla="*/ 1650505 w 1846244"/>
              <a:gd name="connsiteY32" fmla="*/ 911181 h 932433"/>
              <a:gd name="connsiteX33" fmla="*/ 1670984 w 1846244"/>
              <a:gd name="connsiteY33" fmla="*/ 893560 h 932433"/>
              <a:gd name="connsiteX34" fmla="*/ 1678604 w 1846244"/>
              <a:gd name="connsiteY34" fmla="*/ 870700 h 932433"/>
              <a:gd name="connsiteX35" fmla="*/ 1693844 w 1846244"/>
              <a:gd name="connsiteY35" fmla="*/ 832600 h 932433"/>
              <a:gd name="connsiteX36" fmla="*/ 1724324 w 1846244"/>
              <a:gd name="connsiteY36" fmla="*/ 824980 h 932433"/>
              <a:gd name="connsiteX37" fmla="*/ 1747184 w 1846244"/>
              <a:gd name="connsiteY37" fmla="*/ 817360 h 932433"/>
              <a:gd name="connsiteX38" fmla="*/ 1755757 w 1846244"/>
              <a:gd name="connsiteY38" fmla="*/ 749732 h 932433"/>
              <a:gd name="connsiteX39" fmla="*/ 1838624 w 1846244"/>
              <a:gd name="connsiteY39" fmla="*/ 725920 h 932433"/>
              <a:gd name="connsiteX40" fmla="*/ 1846244 w 1846244"/>
              <a:gd name="connsiteY40" fmla="*/ 703060 h 932433"/>
              <a:gd name="connsiteX41" fmla="*/ 1838624 w 1846244"/>
              <a:gd name="connsiteY41" fmla="*/ 619240 h 932433"/>
              <a:gd name="connsiteX42" fmla="*/ 1823384 w 1846244"/>
              <a:gd name="connsiteY42" fmla="*/ 596380 h 932433"/>
              <a:gd name="connsiteX43" fmla="*/ 1800524 w 1846244"/>
              <a:gd name="connsiteY43" fmla="*/ 573520 h 932433"/>
              <a:gd name="connsiteX44" fmla="*/ 1750994 w 1846244"/>
              <a:gd name="connsiteY44" fmla="*/ 532086 h 932433"/>
              <a:gd name="connsiteX45" fmla="*/ 1678127 w 1846244"/>
              <a:gd name="connsiteY45" fmla="*/ 500178 h 932433"/>
              <a:gd name="connsiteX46" fmla="*/ 1625264 w 1846244"/>
              <a:gd name="connsiteY46" fmla="*/ 504940 h 932433"/>
              <a:gd name="connsiteX47" fmla="*/ 1541444 w 1846244"/>
              <a:gd name="connsiteY47" fmla="*/ 497320 h 932433"/>
              <a:gd name="connsiteX48" fmla="*/ 1549064 w 1846244"/>
              <a:gd name="connsiteY48" fmla="*/ 398260 h 932433"/>
              <a:gd name="connsiteX49" fmla="*/ 1571924 w 1846244"/>
              <a:gd name="connsiteY49" fmla="*/ 375400 h 932433"/>
              <a:gd name="connsiteX50" fmla="*/ 1610024 w 1846244"/>
              <a:gd name="connsiteY50" fmla="*/ 329680 h 932433"/>
              <a:gd name="connsiteX51" fmla="*/ 1643361 w 1846244"/>
              <a:gd name="connsiteY51" fmla="*/ 229192 h 932433"/>
              <a:gd name="connsiteX52" fmla="*/ 1662888 w 1846244"/>
              <a:gd name="connsiteY52" fmla="*/ 92507 h 932433"/>
              <a:gd name="connsiteX53" fmla="*/ 1569543 w 1846244"/>
              <a:gd name="connsiteY53" fmla="*/ 51075 h 932433"/>
              <a:gd name="connsiteX54" fmla="*/ 1496200 w 1846244"/>
              <a:gd name="connsiteY54" fmla="*/ 85840 h 932433"/>
              <a:gd name="connsiteX55" fmla="*/ 1335704 w 1846244"/>
              <a:gd name="connsiteY55" fmla="*/ 78220 h 932433"/>
              <a:gd name="connsiteX56" fmla="*/ 1268553 w 1846244"/>
              <a:gd name="connsiteY56" fmla="*/ 39644 h 932433"/>
              <a:gd name="connsiteX57" fmla="*/ 1151396 w 1846244"/>
              <a:gd name="connsiteY57" fmla="*/ 116 h 932433"/>
              <a:gd name="connsiteX58" fmla="*/ 1096150 w 1846244"/>
              <a:gd name="connsiteY58" fmla="*/ 44883 h 932433"/>
              <a:gd name="connsiteX59" fmla="*/ 1137584 w 1846244"/>
              <a:gd name="connsiteY59" fmla="*/ 85840 h 932433"/>
              <a:gd name="connsiteX60" fmla="*/ 1107104 w 1846244"/>
              <a:gd name="connsiteY60" fmla="*/ 93460 h 932433"/>
              <a:gd name="connsiteX61" fmla="*/ 1030904 w 1846244"/>
              <a:gd name="connsiteY61" fmla="*/ 108700 h 932433"/>
              <a:gd name="connsiteX62" fmla="*/ 748964 w 1846244"/>
              <a:gd name="connsiteY62" fmla="*/ 116320 h 932433"/>
              <a:gd name="connsiteX63" fmla="*/ 688004 w 1846244"/>
              <a:gd name="connsiteY63" fmla="*/ 162040 h 932433"/>
              <a:gd name="connsiteX64" fmla="*/ 642284 w 1846244"/>
              <a:gd name="connsiteY64" fmla="*/ 177280 h 932433"/>
              <a:gd name="connsiteX65" fmla="*/ 619424 w 1846244"/>
              <a:gd name="connsiteY65" fmla="*/ 184900 h 932433"/>
              <a:gd name="connsiteX66" fmla="*/ 465595 w 1846244"/>
              <a:gd name="connsiteY66" fmla="*/ 170613 h 932433"/>
              <a:gd name="connsiteX67" fmla="*/ 383204 w 1846244"/>
              <a:gd name="connsiteY67" fmla="*/ 207760 h 932433"/>
              <a:gd name="connsiteX68" fmla="*/ 360344 w 1846244"/>
              <a:gd name="connsiteY68" fmla="*/ 253480 h 932433"/>
              <a:gd name="connsiteX69" fmla="*/ 383204 w 1846244"/>
              <a:gd name="connsiteY69" fmla="*/ 268720 h 932433"/>
              <a:gd name="connsiteX70" fmla="*/ 428924 w 1846244"/>
              <a:gd name="connsiteY70" fmla="*/ 283960 h 932433"/>
              <a:gd name="connsiteX71" fmla="*/ 436544 w 1846244"/>
              <a:gd name="connsiteY71" fmla="*/ 306820 h 932433"/>
              <a:gd name="connsiteX72" fmla="*/ 397968 w 1846244"/>
              <a:gd name="connsiteY72" fmla="*/ 339682 h 932433"/>
              <a:gd name="connsiteX73" fmla="*/ 375584 w 1846244"/>
              <a:gd name="connsiteY73" fmla="*/ 405880 h 932433"/>
              <a:gd name="connsiteX74" fmla="*/ 352724 w 1846244"/>
              <a:gd name="connsiteY74" fmla="*/ 413500 h 932433"/>
              <a:gd name="connsiteX75" fmla="*/ 322244 w 1846244"/>
              <a:gd name="connsiteY75" fmla="*/ 428740 h 932433"/>
              <a:gd name="connsiteX76" fmla="*/ 276524 w 1846244"/>
              <a:gd name="connsiteY76" fmla="*/ 451600 h 932433"/>
              <a:gd name="connsiteX77" fmla="*/ 253664 w 1846244"/>
              <a:gd name="connsiteY77" fmla="*/ 474460 h 932433"/>
              <a:gd name="connsiteX78" fmla="*/ 238424 w 1846244"/>
              <a:gd name="connsiteY78" fmla="*/ 497320 h 932433"/>
              <a:gd name="connsiteX79" fmla="*/ 207944 w 1846244"/>
              <a:gd name="connsiteY79" fmla="*/ 512560 h 932433"/>
              <a:gd name="connsiteX80" fmla="*/ 185084 w 1846244"/>
              <a:gd name="connsiteY80" fmla="*/ 527800 h 932433"/>
              <a:gd name="connsiteX81" fmla="*/ 177464 w 1846244"/>
              <a:gd name="connsiteY81" fmla="*/ 558280 h 932433"/>
              <a:gd name="connsiteX82" fmla="*/ 169844 w 1846244"/>
              <a:gd name="connsiteY82" fmla="*/ 596380 h 932433"/>
              <a:gd name="connsiteX83" fmla="*/ 116504 w 1846244"/>
              <a:gd name="connsiteY83" fmla="*/ 657340 h 932433"/>
              <a:gd name="connsiteX84" fmla="*/ 78404 w 1846244"/>
              <a:gd name="connsiteY84" fmla="*/ 703060 h 932433"/>
              <a:gd name="connsiteX85" fmla="*/ 55544 w 1846244"/>
              <a:gd name="connsiteY85" fmla="*/ 718300 h 932433"/>
              <a:gd name="connsiteX86" fmla="*/ 9824 w 1846244"/>
              <a:gd name="connsiteY86" fmla="*/ 764020 h 932433"/>
              <a:gd name="connsiteX87" fmla="*/ 9824 w 1846244"/>
              <a:gd name="connsiteY87" fmla="*/ 786880 h 932433"/>
              <a:gd name="connsiteX0" fmla="*/ 9824 w 1846930"/>
              <a:gd name="connsiteY0" fmla="*/ 786880 h 932433"/>
              <a:gd name="connsiteX1" fmla="*/ 55544 w 1846930"/>
              <a:gd name="connsiteY1" fmla="*/ 748780 h 932433"/>
              <a:gd name="connsiteX2" fmla="*/ 78404 w 1846930"/>
              <a:gd name="connsiteY2" fmla="*/ 741160 h 932433"/>
              <a:gd name="connsiteX3" fmla="*/ 154604 w 1846930"/>
              <a:gd name="connsiteY3" fmla="*/ 718300 h 932433"/>
              <a:gd name="connsiteX4" fmla="*/ 264618 w 1846930"/>
              <a:gd name="connsiteY4" fmla="*/ 749733 h 932433"/>
              <a:gd name="connsiteX5" fmla="*/ 337008 w 1846930"/>
              <a:gd name="connsiteY5" fmla="*/ 823552 h 932433"/>
              <a:gd name="connsiteX6" fmla="*/ 406064 w 1846930"/>
              <a:gd name="connsiteY6" fmla="*/ 802120 h 932433"/>
              <a:gd name="connsiteX7" fmla="*/ 421304 w 1846930"/>
              <a:gd name="connsiteY7" fmla="*/ 882130 h 932433"/>
              <a:gd name="connsiteX8" fmla="*/ 474644 w 1846930"/>
              <a:gd name="connsiteY8" fmla="*/ 885940 h 932433"/>
              <a:gd name="connsiteX9" fmla="*/ 527984 w 1846930"/>
              <a:gd name="connsiteY9" fmla="*/ 931660 h 932433"/>
              <a:gd name="connsiteX10" fmla="*/ 703244 w 1846930"/>
              <a:gd name="connsiteY10" fmla="*/ 924040 h 932433"/>
              <a:gd name="connsiteX11" fmla="*/ 726104 w 1846930"/>
              <a:gd name="connsiteY11" fmla="*/ 916420 h 932433"/>
              <a:gd name="connsiteX12" fmla="*/ 771824 w 1846930"/>
              <a:gd name="connsiteY12" fmla="*/ 885940 h 932433"/>
              <a:gd name="connsiteX13" fmla="*/ 817544 w 1846930"/>
              <a:gd name="connsiteY13" fmla="*/ 863080 h 932433"/>
              <a:gd name="connsiteX14" fmla="*/ 915175 w 1846930"/>
              <a:gd name="connsiteY14" fmla="*/ 814979 h 932433"/>
              <a:gd name="connsiteX15" fmla="*/ 992804 w 1846930"/>
              <a:gd name="connsiteY15" fmla="*/ 847840 h 932433"/>
              <a:gd name="connsiteX16" fmla="*/ 1015664 w 1846930"/>
              <a:gd name="connsiteY16" fmla="*/ 840220 h 932433"/>
              <a:gd name="connsiteX17" fmla="*/ 1082815 w 1846930"/>
              <a:gd name="connsiteY17" fmla="*/ 751637 h 932433"/>
              <a:gd name="connsiteX18" fmla="*/ 1091864 w 1846930"/>
              <a:gd name="connsiteY18" fmla="*/ 809740 h 932433"/>
              <a:gd name="connsiteX19" fmla="*/ 1114724 w 1846930"/>
              <a:gd name="connsiteY19" fmla="*/ 824980 h 932433"/>
              <a:gd name="connsiteX20" fmla="*/ 1197591 w 1846930"/>
              <a:gd name="connsiteY20" fmla="*/ 808788 h 932433"/>
              <a:gd name="connsiteX21" fmla="*/ 1268552 w 1846930"/>
              <a:gd name="connsiteY21" fmla="*/ 808312 h 932433"/>
              <a:gd name="connsiteX22" fmla="*/ 1303319 w 1846930"/>
              <a:gd name="connsiteY22" fmla="*/ 810217 h 932433"/>
              <a:gd name="connsiteX23" fmla="*/ 1326179 w 1846930"/>
              <a:gd name="connsiteY23" fmla="*/ 775450 h 932433"/>
              <a:gd name="connsiteX24" fmla="*/ 1366184 w 1846930"/>
              <a:gd name="connsiteY24" fmla="*/ 802120 h 932433"/>
              <a:gd name="connsiteX25" fmla="*/ 1371899 w 1846930"/>
              <a:gd name="connsiteY25" fmla="*/ 850221 h 932433"/>
              <a:gd name="connsiteX26" fmla="*/ 1396664 w 1846930"/>
              <a:gd name="connsiteY26" fmla="*/ 870700 h 932433"/>
              <a:gd name="connsiteX27" fmla="*/ 1488104 w 1846930"/>
              <a:gd name="connsiteY27" fmla="*/ 859270 h 932433"/>
              <a:gd name="connsiteX28" fmla="*/ 1541444 w 1846930"/>
              <a:gd name="connsiteY28" fmla="*/ 893560 h 932433"/>
              <a:gd name="connsiteX29" fmla="*/ 1564304 w 1846930"/>
              <a:gd name="connsiteY29" fmla="*/ 908800 h 932433"/>
              <a:gd name="connsiteX30" fmla="*/ 1579544 w 1846930"/>
              <a:gd name="connsiteY30" fmla="*/ 931660 h 932433"/>
              <a:gd name="connsiteX31" fmla="*/ 1622883 w 1846930"/>
              <a:gd name="connsiteY31" fmla="*/ 930708 h 932433"/>
              <a:gd name="connsiteX32" fmla="*/ 1650505 w 1846930"/>
              <a:gd name="connsiteY32" fmla="*/ 911181 h 932433"/>
              <a:gd name="connsiteX33" fmla="*/ 1670984 w 1846930"/>
              <a:gd name="connsiteY33" fmla="*/ 893560 h 932433"/>
              <a:gd name="connsiteX34" fmla="*/ 1678604 w 1846930"/>
              <a:gd name="connsiteY34" fmla="*/ 870700 h 932433"/>
              <a:gd name="connsiteX35" fmla="*/ 1693844 w 1846930"/>
              <a:gd name="connsiteY35" fmla="*/ 832600 h 932433"/>
              <a:gd name="connsiteX36" fmla="*/ 1724324 w 1846930"/>
              <a:gd name="connsiteY36" fmla="*/ 824980 h 932433"/>
              <a:gd name="connsiteX37" fmla="*/ 1747184 w 1846930"/>
              <a:gd name="connsiteY37" fmla="*/ 817360 h 932433"/>
              <a:gd name="connsiteX38" fmla="*/ 1755757 w 1846930"/>
              <a:gd name="connsiteY38" fmla="*/ 749732 h 932433"/>
              <a:gd name="connsiteX39" fmla="*/ 1824337 w 1846930"/>
              <a:gd name="connsiteY39" fmla="*/ 675914 h 932433"/>
              <a:gd name="connsiteX40" fmla="*/ 1846244 w 1846930"/>
              <a:gd name="connsiteY40" fmla="*/ 703060 h 932433"/>
              <a:gd name="connsiteX41" fmla="*/ 1838624 w 1846930"/>
              <a:gd name="connsiteY41" fmla="*/ 619240 h 932433"/>
              <a:gd name="connsiteX42" fmla="*/ 1823384 w 1846930"/>
              <a:gd name="connsiteY42" fmla="*/ 596380 h 932433"/>
              <a:gd name="connsiteX43" fmla="*/ 1800524 w 1846930"/>
              <a:gd name="connsiteY43" fmla="*/ 573520 h 932433"/>
              <a:gd name="connsiteX44" fmla="*/ 1750994 w 1846930"/>
              <a:gd name="connsiteY44" fmla="*/ 532086 h 932433"/>
              <a:gd name="connsiteX45" fmla="*/ 1678127 w 1846930"/>
              <a:gd name="connsiteY45" fmla="*/ 500178 h 932433"/>
              <a:gd name="connsiteX46" fmla="*/ 1625264 w 1846930"/>
              <a:gd name="connsiteY46" fmla="*/ 504940 h 932433"/>
              <a:gd name="connsiteX47" fmla="*/ 1541444 w 1846930"/>
              <a:gd name="connsiteY47" fmla="*/ 497320 h 932433"/>
              <a:gd name="connsiteX48" fmla="*/ 1549064 w 1846930"/>
              <a:gd name="connsiteY48" fmla="*/ 398260 h 932433"/>
              <a:gd name="connsiteX49" fmla="*/ 1571924 w 1846930"/>
              <a:gd name="connsiteY49" fmla="*/ 375400 h 932433"/>
              <a:gd name="connsiteX50" fmla="*/ 1610024 w 1846930"/>
              <a:gd name="connsiteY50" fmla="*/ 329680 h 932433"/>
              <a:gd name="connsiteX51" fmla="*/ 1643361 w 1846930"/>
              <a:gd name="connsiteY51" fmla="*/ 229192 h 932433"/>
              <a:gd name="connsiteX52" fmla="*/ 1662888 w 1846930"/>
              <a:gd name="connsiteY52" fmla="*/ 92507 h 932433"/>
              <a:gd name="connsiteX53" fmla="*/ 1569543 w 1846930"/>
              <a:gd name="connsiteY53" fmla="*/ 51075 h 932433"/>
              <a:gd name="connsiteX54" fmla="*/ 1496200 w 1846930"/>
              <a:gd name="connsiteY54" fmla="*/ 85840 h 932433"/>
              <a:gd name="connsiteX55" fmla="*/ 1335704 w 1846930"/>
              <a:gd name="connsiteY55" fmla="*/ 78220 h 932433"/>
              <a:gd name="connsiteX56" fmla="*/ 1268553 w 1846930"/>
              <a:gd name="connsiteY56" fmla="*/ 39644 h 932433"/>
              <a:gd name="connsiteX57" fmla="*/ 1151396 w 1846930"/>
              <a:gd name="connsiteY57" fmla="*/ 116 h 932433"/>
              <a:gd name="connsiteX58" fmla="*/ 1096150 w 1846930"/>
              <a:gd name="connsiteY58" fmla="*/ 44883 h 932433"/>
              <a:gd name="connsiteX59" fmla="*/ 1137584 w 1846930"/>
              <a:gd name="connsiteY59" fmla="*/ 85840 h 932433"/>
              <a:gd name="connsiteX60" fmla="*/ 1107104 w 1846930"/>
              <a:gd name="connsiteY60" fmla="*/ 93460 h 932433"/>
              <a:gd name="connsiteX61" fmla="*/ 1030904 w 1846930"/>
              <a:gd name="connsiteY61" fmla="*/ 108700 h 932433"/>
              <a:gd name="connsiteX62" fmla="*/ 748964 w 1846930"/>
              <a:gd name="connsiteY62" fmla="*/ 116320 h 932433"/>
              <a:gd name="connsiteX63" fmla="*/ 688004 w 1846930"/>
              <a:gd name="connsiteY63" fmla="*/ 162040 h 932433"/>
              <a:gd name="connsiteX64" fmla="*/ 642284 w 1846930"/>
              <a:gd name="connsiteY64" fmla="*/ 177280 h 932433"/>
              <a:gd name="connsiteX65" fmla="*/ 619424 w 1846930"/>
              <a:gd name="connsiteY65" fmla="*/ 184900 h 932433"/>
              <a:gd name="connsiteX66" fmla="*/ 465595 w 1846930"/>
              <a:gd name="connsiteY66" fmla="*/ 170613 h 932433"/>
              <a:gd name="connsiteX67" fmla="*/ 383204 w 1846930"/>
              <a:gd name="connsiteY67" fmla="*/ 207760 h 932433"/>
              <a:gd name="connsiteX68" fmla="*/ 360344 w 1846930"/>
              <a:gd name="connsiteY68" fmla="*/ 253480 h 932433"/>
              <a:gd name="connsiteX69" fmla="*/ 383204 w 1846930"/>
              <a:gd name="connsiteY69" fmla="*/ 268720 h 932433"/>
              <a:gd name="connsiteX70" fmla="*/ 428924 w 1846930"/>
              <a:gd name="connsiteY70" fmla="*/ 283960 h 932433"/>
              <a:gd name="connsiteX71" fmla="*/ 436544 w 1846930"/>
              <a:gd name="connsiteY71" fmla="*/ 306820 h 932433"/>
              <a:gd name="connsiteX72" fmla="*/ 397968 w 1846930"/>
              <a:gd name="connsiteY72" fmla="*/ 339682 h 932433"/>
              <a:gd name="connsiteX73" fmla="*/ 375584 w 1846930"/>
              <a:gd name="connsiteY73" fmla="*/ 405880 h 932433"/>
              <a:gd name="connsiteX74" fmla="*/ 352724 w 1846930"/>
              <a:gd name="connsiteY74" fmla="*/ 413500 h 932433"/>
              <a:gd name="connsiteX75" fmla="*/ 322244 w 1846930"/>
              <a:gd name="connsiteY75" fmla="*/ 428740 h 932433"/>
              <a:gd name="connsiteX76" fmla="*/ 276524 w 1846930"/>
              <a:gd name="connsiteY76" fmla="*/ 451600 h 932433"/>
              <a:gd name="connsiteX77" fmla="*/ 253664 w 1846930"/>
              <a:gd name="connsiteY77" fmla="*/ 474460 h 932433"/>
              <a:gd name="connsiteX78" fmla="*/ 238424 w 1846930"/>
              <a:gd name="connsiteY78" fmla="*/ 497320 h 932433"/>
              <a:gd name="connsiteX79" fmla="*/ 207944 w 1846930"/>
              <a:gd name="connsiteY79" fmla="*/ 512560 h 932433"/>
              <a:gd name="connsiteX80" fmla="*/ 185084 w 1846930"/>
              <a:gd name="connsiteY80" fmla="*/ 527800 h 932433"/>
              <a:gd name="connsiteX81" fmla="*/ 177464 w 1846930"/>
              <a:gd name="connsiteY81" fmla="*/ 558280 h 932433"/>
              <a:gd name="connsiteX82" fmla="*/ 169844 w 1846930"/>
              <a:gd name="connsiteY82" fmla="*/ 596380 h 932433"/>
              <a:gd name="connsiteX83" fmla="*/ 116504 w 1846930"/>
              <a:gd name="connsiteY83" fmla="*/ 657340 h 932433"/>
              <a:gd name="connsiteX84" fmla="*/ 78404 w 1846930"/>
              <a:gd name="connsiteY84" fmla="*/ 703060 h 932433"/>
              <a:gd name="connsiteX85" fmla="*/ 55544 w 1846930"/>
              <a:gd name="connsiteY85" fmla="*/ 718300 h 932433"/>
              <a:gd name="connsiteX86" fmla="*/ 9824 w 1846930"/>
              <a:gd name="connsiteY86" fmla="*/ 764020 h 932433"/>
              <a:gd name="connsiteX87" fmla="*/ 9824 w 1846930"/>
              <a:gd name="connsiteY87" fmla="*/ 786880 h 932433"/>
              <a:gd name="connsiteX0" fmla="*/ 9824 w 1840747"/>
              <a:gd name="connsiteY0" fmla="*/ 786880 h 932433"/>
              <a:gd name="connsiteX1" fmla="*/ 55544 w 1840747"/>
              <a:gd name="connsiteY1" fmla="*/ 748780 h 932433"/>
              <a:gd name="connsiteX2" fmla="*/ 78404 w 1840747"/>
              <a:gd name="connsiteY2" fmla="*/ 741160 h 932433"/>
              <a:gd name="connsiteX3" fmla="*/ 154604 w 1840747"/>
              <a:gd name="connsiteY3" fmla="*/ 718300 h 932433"/>
              <a:gd name="connsiteX4" fmla="*/ 264618 w 1840747"/>
              <a:gd name="connsiteY4" fmla="*/ 749733 h 932433"/>
              <a:gd name="connsiteX5" fmla="*/ 337008 w 1840747"/>
              <a:gd name="connsiteY5" fmla="*/ 823552 h 932433"/>
              <a:gd name="connsiteX6" fmla="*/ 406064 w 1840747"/>
              <a:gd name="connsiteY6" fmla="*/ 802120 h 932433"/>
              <a:gd name="connsiteX7" fmla="*/ 421304 w 1840747"/>
              <a:gd name="connsiteY7" fmla="*/ 882130 h 932433"/>
              <a:gd name="connsiteX8" fmla="*/ 474644 w 1840747"/>
              <a:gd name="connsiteY8" fmla="*/ 885940 h 932433"/>
              <a:gd name="connsiteX9" fmla="*/ 527984 w 1840747"/>
              <a:gd name="connsiteY9" fmla="*/ 931660 h 932433"/>
              <a:gd name="connsiteX10" fmla="*/ 703244 w 1840747"/>
              <a:gd name="connsiteY10" fmla="*/ 924040 h 932433"/>
              <a:gd name="connsiteX11" fmla="*/ 726104 w 1840747"/>
              <a:gd name="connsiteY11" fmla="*/ 916420 h 932433"/>
              <a:gd name="connsiteX12" fmla="*/ 771824 w 1840747"/>
              <a:gd name="connsiteY12" fmla="*/ 885940 h 932433"/>
              <a:gd name="connsiteX13" fmla="*/ 817544 w 1840747"/>
              <a:gd name="connsiteY13" fmla="*/ 863080 h 932433"/>
              <a:gd name="connsiteX14" fmla="*/ 915175 w 1840747"/>
              <a:gd name="connsiteY14" fmla="*/ 814979 h 932433"/>
              <a:gd name="connsiteX15" fmla="*/ 992804 w 1840747"/>
              <a:gd name="connsiteY15" fmla="*/ 847840 h 932433"/>
              <a:gd name="connsiteX16" fmla="*/ 1015664 w 1840747"/>
              <a:gd name="connsiteY16" fmla="*/ 840220 h 932433"/>
              <a:gd name="connsiteX17" fmla="*/ 1082815 w 1840747"/>
              <a:gd name="connsiteY17" fmla="*/ 751637 h 932433"/>
              <a:gd name="connsiteX18" fmla="*/ 1091864 w 1840747"/>
              <a:gd name="connsiteY18" fmla="*/ 809740 h 932433"/>
              <a:gd name="connsiteX19" fmla="*/ 1114724 w 1840747"/>
              <a:gd name="connsiteY19" fmla="*/ 824980 h 932433"/>
              <a:gd name="connsiteX20" fmla="*/ 1197591 w 1840747"/>
              <a:gd name="connsiteY20" fmla="*/ 808788 h 932433"/>
              <a:gd name="connsiteX21" fmla="*/ 1268552 w 1840747"/>
              <a:gd name="connsiteY21" fmla="*/ 808312 h 932433"/>
              <a:gd name="connsiteX22" fmla="*/ 1303319 w 1840747"/>
              <a:gd name="connsiteY22" fmla="*/ 810217 h 932433"/>
              <a:gd name="connsiteX23" fmla="*/ 1326179 w 1840747"/>
              <a:gd name="connsiteY23" fmla="*/ 775450 h 932433"/>
              <a:gd name="connsiteX24" fmla="*/ 1366184 w 1840747"/>
              <a:gd name="connsiteY24" fmla="*/ 802120 h 932433"/>
              <a:gd name="connsiteX25" fmla="*/ 1371899 w 1840747"/>
              <a:gd name="connsiteY25" fmla="*/ 850221 h 932433"/>
              <a:gd name="connsiteX26" fmla="*/ 1396664 w 1840747"/>
              <a:gd name="connsiteY26" fmla="*/ 870700 h 932433"/>
              <a:gd name="connsiteX27" fmla="*/ 1488104 w 1840747"/>
              <a:gd name="connsiteY27" fmla="*/ 859270 h 932433"/>
              <a:gd name="connsiteX28" fmla="*/ 1541444 w 1840747"/>
              <a:gd name="connsiteY28" fmla="*/ 893560 h 932433"/>
              <a:gd name="connsiteX29" fmla="*/ 1564304 w 1840747"/>
              <a:gd name="connsiteY29" fmla="*/ 908800 h 932433"/>
              <a:gd name="connsiteX30" fmla="*/ 1579544 w 1840747"/>
              <a:gd name="connsiteY30" fmla="*/ 931660 h 932433"/>
              <a:gd name="connsiteX31" fmla="*/ 1622883 w 1840747"/>
              <a:gd name="connsiteY31" fmla="*/ 930708 h 932433"/>
              <a:gd name="connsiteX32" fmla="*/ 1650505 w 1840747"/>
              <a:gd name="connsiteY32" fmla="*/ 911181 h 932433"/>
              <a:gd name="connsiteX33" fmla="*/ 1670984 w 1840747"/>
              <a:gd name="connsiteY33" fmla="*/ 893560 h 932433"/>
              <a:gd name="connsiteX34" fmla="*/ 1678604 w 1840747"/>
              <a:gd name="connsiteY34" fmla="*/ 870700 h 932433"/>
              <a:gd name="connsiteX35" fmla="*/ 1693844 w 1840747"/>
              <a:gd name="connsiteY35" fmla="*/ 832600 h 932433"/>
              <a:gd name="connsiteX36" fmla="*/ 1724324 w 1840747"/>
              <a:gd name="connsiteY36" fmla="*/ 824980 h 932433"/>
              <a:gd name="connsiteX37" fmla="*/ 1747184 w 1840747"/>
              <a:gd name="connsiteY37" fmla="*/ 817360 h 932433"/>
              <a:gd name="connsiteX38" fmla="*/ 1755757 w 1840747"/>
              <a:gd name="connsiteY38" fmla="*/ 749732 h 932433"/>
              <a:gd name="connsiteX39" fmla="*/ 1824337 w 1840747"/>
              <a:gd name="connsiteY39" fmla="*/ 675914 h 932433"/>
              <a:gd name="connsiteX40" fmla="*/ 1839101 w 1840747"/>
              <a:gd name="connsiteY40" fmla="*/ 657816 h 932433"/>
              <a:gd name="connsiteX41" fmla="*/ 1838624 w 1840747"/>
              <a:gd name="connsiteY41" fmla="*/ 619240 h 932433"/>
              <a:gd name="connsiteX42" fmla="*/ 1823384 w 1840747"/>
              <a:gd name="connsiteY42" fmla="*/ 596380 h 932433"/>
              <a:gd name="connsiteX43" fmla="*/ 1800524 w 1840747"/>
              <a:gd name="connsiteY43" fmla="*/ 573520 h 932433"/>
              <a:gd name="connsiteX44" fmla="*/ 1750994 w 1840747"/>
              <a:gd name="connsiteY44" fmla="*/ 532086 h 932433"/>
              <a:gd name="connsiteX45" fmla="*/ 1678127 w 1840747"/>
              <a:gd name="connsiteY45" fmla="*/ 500178 h 932433"/>
              <a:gd name="connsiteX46" fmla="*/ 1625264 w 1840747"/>
              <a:gd name="connsiteY46" fmla="*/ 504940 h 932433"/>
              <a:gd name="connsiteX47" fmla="*/ 1541444 w 1840747"/>
              <a:gd name="connsiteY47" fmla="*/ 497320 h 932433"/>
              <a:gd name="connsiteX48" fmla="*/ 1549064 w 1840747"/>
              <a:gd name="connsiteY48" fmla="*/ 398260 h 932433"/>
              <a:gd name="connsiteX49" fmla="*/ 1571924 w 1840747"/>
              <a:gd name="connsiteY49" fmla="*/ 375400 h 932433"/>
              <a:gd name="connsiteX50" fmla="*/ 1610024 w 1840747"/>
              <a:gd name="connsiteY50" fmla="*/ 329680 h 932433"/>
              <a:gd name="connsiteX51" fmla="*/ 1643361 w 1840747"/>
              <a:gd name="connsiteY51" fmla="*/ 229192 h 932433"/>
              <a:gd name="connsiteX52" fmla="*/ 1662888 w 1840747"/>
              <a:gd name="connsiteY52" fmla="*/ 92507 h 932433"/>
              <a:gd name="connsiteX53" fmla="*/ 1569543 w 1840747"/>
              <a:gd name="connsiteY53" fmla="*/ 51075 h 932433"/>
              <a:gd name="connsiteX54" fmla="*/ 1496200 w 1840747"/>
              <a:gd name="connsiteY54" fmla="*/ 85840 h 932433"/>
              <a:gd name="connsiteX55" fmla="*/ 1335704 w 1840747"/>
              <a:gd name="connsiteY55" fmla="*/ 78220 h 932433"/>
              <a:gd name="connsiteX56" fmla="*/ 1268553 w 1840747"/>
              <a:gd name="connsiteY56" fmla="*/ 39644 h 932433"/>
              <a:gd name="connsiteX57" fmla="*/ 1151396 w 1840747"/>
              <a:gd name="connsiteY57" fmla="*/ 116 h 932433"/>
              <a:gd name="connsiteX58" fmla="*/ 1096150 w 1840747"/>
              <a:gd name="connsiteY58" fmla="*/ 44883 h 932433"/>
              <a:gd name="connsiteX59" fmla="*/ 1137584 w 1840747"/>
              <a:gd name="connsiteY59" fmla="*/ 85840 h 932433"/>
              <a:gd name="connsiteX60" fmla="*/ 1107104 w 1840747"/>
              <a:gd name="connsiteY60" fmla="*/ 93460 h 932433"/>
              <a:gd name="connsiteX61" fmla="*/ 1030904 w 1840747"/>
              <a:gd name="connsiteY61" fmla="*/ 108700 h 932433"/>
              <a:gd name="connsiteX62" fmla="*/ 748964 w 1840747"/>
              <a:gd name="connsiteY62" fmla="*/ 116320 h 932433"/>
              <a:gd name="connsiteX63" fmla="*/ 688004 w 1840747"/>
              <a:gd name="connsiteY63" fmla="*/ 162040 h 932433"/>
              <a:gd name="connsiteX64" fmla="*/ 642284 w 1840747"/>
              <a:gd name="connsiteY64" fmla="*/ 177280 h 932433"/>
              <a:gd name="connsiteX65" fmla="*/ 619424 w 1840747"/>
              <a:gd name="connsiteY65" fmla="*/ 184900 h 932433"/>
              <a:gd name="connsiteX66" fmla="*/ 465595 w 1840747"/>
              <a:gd name="connsiteY66" fmla="*/ 170613 h 932433"/>
              <a:gd name="connsiteX67" fmla="*/ 383204 w 1840747"/>
              <a:gd name="connsiteY67" fmla="*/ 207760 h 932433"/>
              <a:gd name="connsiteX68" fmla="*/ 360344 w 1840747"/>
              <a:gd name="connsiteY68" fmla="*/ 253480 h 932433"/>
              <a:gd name="connsiteX69" fmla="*/ 383204 w 1840747"/>
              <a:gd name="connsiteY69" fmla="*/ 268720 h 932433"/>
              <a:gd name="connsiteX70" fmla="*/ 428924 w 1840747"/>
              <a:gd name="connsiteY70" fmla="*/ 283960 h 932433"/>
              <a:gd name="connsiteX71" fmla="*/ 436544 w 1840747"/>
              <a:gd name="connsiteY71" fmla="*/ 306820 h 932433"/>
              <a:gd name="connsiteX72" fmla="*/ 397968 w 1840747"/>
              <a:gd name="connsiteY72" fmla="*/ 339682 h 932433"/>
              <a:gd name="connsiteX73" fmla="*/ 375584 w 1840747"/>
              <a:gd name="connsiteY73" fmla="*/ 405880 h 932433"/>
              <a:gd name="connsiteX74" fmla="*/ 352724 w 1840747"/>
              <a:gd name="connsiteY74" fmla="*/ 413500 h 932433"/>
              <a:gd name="connsiteX75" fmla="*/ 322244 w 1840747"/>
              <a:gd name="connsiteY75" fmla="*/ 428740 h 932433"/>
              <a:gd name="connsiteX76" fmla="*/ 276524 w 1840747"/>
              <a:gd name="connsiteY76" fmla="*/ 451600 h 932433"/>
              <a:gd name="connsiteX77" fmla="*/ 253664 w 1840747"/>
              <a:gd name="connsiteY77" fmla="*/ 474460 h 932433"/>
              <a:gd name="connsiteX78" fmla="*/ 238424 w 1840747"/>
              <a:gd name="connsiteY78" fmla="*/ 497320 h 932433"/>
              <a:gd name="connsiteX79" fmla="*/ 207944 w 1840747"/>
              <a:gd name="connsiteY79" fmla="*/ 512560 h 932433"/>
              <a:gd name="connsiteX80" fmla="*/ 185084 w 1840747"/>
              <a:gd name="connsiteY80" fmla="*/ 527800 h 932433"/>
              <a:gd name="connsiteX81" fmla="*/ 177464 w 1840747"/>
              <a:gd name="connsiteY81" fmla="*/ 558280 h 932433"/>
              <a:gd name="connsiteX82" fmla="*/ 169844 w 1840747"/>
              <a:gd name="connsiteY82" fmla="*/ 596380 h 932433"/>
              <a:gd name="connsiteX83" fmla="*/ 116504 w 1840747"/>
              <a:gd name="connsiteY83" fmla="*/ 657340 h 932433"/>
              <a:gd name="connsiteX84" fmla="*/ 78404 w 1840747"/>
              <a:gd name="connsiteY84" fmla="*/ 703060 h 932433"/>
              <a:gd name="connsiteX85" fmla="*/ 55544 w 1840747"/>
              <a:gd name="connsiteY85" fmla="*/ 718300 h 932433"/>
              <a:gd name="connsiteX86" fmla="*/ 9824 w 1840747"/>
              <a:gd name="connsiteY86" fmla="*/ 764020 h 932433"/>
              <a:gd name="connsiteX87" fmla="*/ 9824 w 1840747"/>
              <a:gd name="connsiteY87" fmla="*/ 786880 h 932433"/>
              <a:gd name="connsiteX0" fmla="*/ 9824 w 1840747"/>
              <a:gd name="connsiteY0" fmla="*/ 786880 h 932433"/>
              <a:gd name="connsiteX1" fmla="*/ 55544 w 1840747"/>
              <a:gd name="connsiteY1" fmla="*/ 748780 h 932433"/>
              <a:gd name="connsiteX2" fmla="*/ 78404 w 1840747"/>
              <a:gd name="connsiteY2" fmla="*/ 741160 h 932433"/>
              <a:gd name="connsiteX3" fmla="*/ 154604 w 1840747"/>
              <a:gd name="connsiteY3" fmla="*/ 718300 h 932433"/>
              <a:gd name="connsiteX4" fmla="*/ 264618 w 1840747"/>
              <a:gd name="connsiteY4" fmla="*/ 749733 h 932433"/>
              <a:gd name="connsiteX5" fmla="*/ 337008 w 1840747"/>
              <a:gd name="connsiteY5" fmla="*/ 823552 h 932433"/>
              <a:gd name="connsiteX6" fmla="*/ 406064 w 1840747"/>
              <a:gd name="connsiteY6" fmla="*/ 802120 h 932433"/>
              <a:gd name="connsiteX7" fmla="*/ 421304 w 1840747"/>
              <a:gd name="connsiteY7" fmla="*/ 882130 h 932433"/>
              <a:gd name="connsiteX8" fmla="*/ 474644 w 1840747"/>
              <a:gd name="connsiteY8" fmla="*/ 885940 h 932433"/>
              <a:gd name="connsiteX9" fmla="*/ 527984 w 1840747"/>
              <a:gd name="connsiteY9" fmla="*/ 931660 h 932433"/>
              <a:gd name="connsiteX10" fmla="*/ 703244 w 1840747"/>
              <a:gd name="connsiteY10" fmla="*/ 924040 h 932433"/>
              <a:gd name="connsiteX11" fmla="*/ 697529 w 1840747"/>
              <a:gd name="connsiteY11" fmla="*/ 894989 h 932433"/>
              <a:gd name="connsiteX12" fmla="*/ 771824 w 1840747"/>
              <a:gd name="connsiteY12" fmla="*/ 885940 h 932433"/>
              <a:gd name="connsiteX13" fmla="*/ 817544 w 1840747"/>
              <a:gd name="connsiteY13" fmla="*/ 863080 h 932433"/>
              <a:gd name="connsiteX14" fmla="*/ 915175 w 1840747"/>
              <a:gd name="connsiteY14" fmla="*/ 814979 h 932433"/>
              <a:gd name="connsiteX15" fmla="*/ 992804 w 1840747"/>
              <a:gd name="connsiteY15" fmla="*/ 847840 h 932433"/>
              <a:gd name="connsiteX16" fmla="*/ 1015664 w 1840747"/>
              <a:gd name="connsiteY16" fmla="*/ 840220 h 932433"/>
              <a:gd name="connsiteX17" fmla="*/ 1082815 w 1840747"/>
              <a:gd name="connsiteY17" fmla="*/ 751637 h 932433"/>
              <a:gd name="connsiteX18" fmla="*/ 1091864 w 1840747"/>
              <a:gd name="connsiteY18" fmla="*/ 809740 h 932433"/>
              <a:gd name="connsiteX19" fmla="*/ 1114724 w 1840747"/>
              <a:gd name="connsiteY19" fmla="*/ 824980 h 932433"/>
              <a:gd name="connsiteX20" fmla="*/ 1197591 w 1840747"/>
              <a:gd name="connsiteY20" fmla="*/ 808788 h 932433"/>
              <a:gd name="connsiteX21" fmla="*/ 1268552 w 1840747"/>
              <a:gd name="connsiteY21" fmla="*/ 808312 h 932433"/>
              <a:gd name="connsiteX22" fmla="*/ 1303319 w 1840747"/>
              <a:gd name="connsiteY22" fmla="*/ 810217 h 932433"/>
              <a:gd name="connsiteX23" fmla="*/ 1326179 w 1840747"/>
              <a:gd name="connsiteY23" fmla="*/ 775450 h 932433"/>
              <a:gd name="connsiteX24" fmla="*/ 1366184 w 1840747"/>
              <a:gd name="connsiteY24" fmla="*/ 802120 h 932433"/>
              <a:gd name="connsiteX25" fmla="*/ 1371899 w 1840747"/>
              <a:gd name="connsiteY25" fmla="*/ 850221 h 932433"/>
              <a:gd name="connsiteX26" fmla="*/ 1396664 w 1840747"/>
              <a:gd name="connsiteY26" fmla="*/ 870700 h 932433"/>
              <a:gd name="connsiteX27" fmla="*/ 1488104 w 1840747"/>
              <a:gd name="connsiteY27" fmla="*/ 859270 h 932433"/>
              <a:gd name="connsiteX28" fmla="*/ 1541444 w 1840747"/>
              <a:gd name="connsiteY28" fmla="*/ 893560 h 932433"/>
              <a:gd name="connsiteX29" fmla="*/ 1564304 w 1840747"/>
              <a:gd name="connsiteY29" fmla="*/ 908800 h 932433"/>
              <a:gd name="connsiteX30" fmla="*/ 1579544 w 1840747"/>
              <a:gd name="connsiteY30" fmla="*/ 931660 h 932433"/>
              <a:gd name="connsiteX31" fmla="*/ 1622883 w 1840747"/>
              <a:gd name="connsiteY31" fmla="*/ 930708 h 932433"/>
              <a:gd name="connsiteX32" fmla="*/ 1650505 w 1840747"/>
              <a:gd name="connsiteY32" fmla="*/ 911181 h 932433"/>
              <a:gd name="connsiteX33" fmla="*/ 1670984 w 1840747"/>
              <a:gd name="connsiteY33" fmla="*/ 893560 h 932433"/>
              <a:gd name="connsiteX34" fmla="*/ 1678604 w 1840747"/>
              <a:gd name="connsiteY34" fmla="*/ 870700 h 932433"/>
              <a:gd name="connsiteX35" fmla="*/ 1693844 w 1840747"/>
              <a:gd name="connsiteY35" fmla="*/ 832600 h 932433"/>
              <a:gd name="connsiteX36" fmla="*/ 1724324 w 1840747"/>
              <a:gd name="connsiteY36" fmla="*/ 824980 h 932433"/>
              <a:gd name="connsiteX37" fmla="*/ 1747184 w 1840747"/>
              <a:gd name="connsiteY37" fmla="*/ 817360 h 932433"/>
              <a:gd name="connsiteX38" fmla="*/ 1755757 w 1840747"/>
              <a:gd name="connsiteY38" fmla="*/ 749732 h 932433"/>
              <a:gd name="connsiteX39" fmla="*/ 1824337 w 1840747"/>
              <a:gd name="connsiteY39" fmla="*/ 675914 h 932433"/>
              <a:gd name="connsiteX40" fmla="*/ 1839101 w 1840747"/>
              <a:gd name="connsiteY40" fmla="*/ 657816 h 932433"/>
              <a:gd name="connsiteX41" fmla="*/ 1838624 w 1840747"/>
              <a:gd name="connsiteY41" fmla="*/ 619240 h 932433"/>
              <a:gd name="connsiteX42" fmla="*/ 1823384 w 1840747"/>
              <a:gd name="connsiteY42" fmla="*/ 596380 h 932433"/>
              <a:gd name="connsiteX43" fmla="*/ 1800524 w 1840747"/>
              <a:gd name="connsiteY43" fmla="*/ 573520 h 932433"/>
              <a:gd name="connsiteX44" fmla="*/ 1750994 w 1840747"/>
              <a:gd name="connsiteY44" fmla="*/ 532086 h 932433"/>
              <a:gd name="connsiteX45" fmla="*/ 1678127 w 1840747"/>
              <a:gd name="connsiteY45" fmla="*/ 500178 h 932433"/>
              <a:gd name="connsiteX46" fmla="*/ 1625264 w 1840747"/>
              <a:gd name="connsiteY46" fmla="*/ 504940 h 932433"/>
              <a:gd name="connsiteX47" fmla="*/ 1541444 w 1840747"/>
              <a:gd name="connsiteY47" fmla="*/ 497320 h 932433"/>
              <a:gd name="connsiteX48" fmla="*/ 1549064 w 1840747"/>
              <a:gd name="connsiteY48" fmla="*/ 398260 h 932433"/>
              <a:gd name="connsiteX49" fmla="*/ 1571924 w 1840747"/>
              <a:gd name="connsiteY49" fmla="*/ 375400 h 932433"/>
              <a:gd name="connsiteX50" fmla="*/ 1610024 w 1840747"/>
              <a:gd name="connsiteY50" fmla="*/ 329680 h 932433"/>
              <a:gd name="connsiteX51" fmla="*/ 1643361 w 1840747"/>
              <a:gd name="connsiteY51" fmla="*/ 229192 h 932433"/>
              <a:gd name="connsiteX52" fmla="*/ 1662888 w 1840747"/>
              <a:gd name="connsiteY52" fmla="*/ 92507 h 932433"/>
              <a:gd name="connsiteX53" fmla="*/ 1569543 w 1840747"/>
              <a:gd name="connsiteY53" fmla="*/ 51075 h 932433"/>
              <a:gd name="connsiteX54" fmla="*/ 1496200 w 1840747"/>
              <a:gd name="connsiteY54" fmla="*/ 85840 h 932433"/>
              <a:gd name="connsiteX55" fmla="*/ 1335704 w 1840747"/>
              <a:gd name="connsiteY55" fmla="*/ 78220 h 932433"/>
              <a:gd name="connsiteX56" fmla="*/ 1268553 w 1840747"/>
              <a:gd name="connsiteY56" fmla="*/ 39644 h 932433"/>
              <a:gd name="connsiteX57" fmla="*/ 1151396 w 1840747"/>
              <a:gd name="connsiteY57" fmla="*/ 116 h 932433"/>
              <a:gd name="connsiteX58" fmla="*/ 1096150 w 1840747"/>
              <a:gd name="connsiteY58" fmla="*/ 44883 h 932433"/>
              <a:gd name="connsiteX59" fmla="*/ 1137584 w 1840747"/>
              <a:gd name="connsiteY59" fmla="*/ 85840 h 932433"/>
              <a:gd name="connsiteX60" fmla="*/ 1107104 w 1840747"/>
              <a:gd name="connsiteY60" fmla="*/ 93460 h 932433"/>
              <a:gd name="connsiteX61" fmla="*/ 1030904 w 1840747"/>
              <a:gd name="connsiteY61" fmla="*/ 108700 h 932433"/>
              <a:gd name="connsiteX62" fmla="*/ 748964 w 1840747"/>
              <a:gd name="connsiteY62" fmla="*/ 116320 h 932433"/>
              <a:gd name="connsiteX63" fmla="*/ 688004 w 1840747"/>
              <a:gd name="connsiteY63" fmla="*/ 162040 h 932433"/>
              <a:gd name="connsiteX64" fmla="*/ 642284 w 1840747"/>
              <a:gd name="connsiteY64" fmla="*/ 177280 h 932433"/>
              <a:gd name="connsiteX65" fmla="*/ 619424 w 1840747"/>
              <a:gd name="connsiteY65" fmla="*/ 184900 h 932433"/>
              <a:gd name="connsiteX66" fmla="*/ 465595 w 1840747"/>
              <a:gd name="connsiteY66" fmla="*/ 170613 h 932433"/>
              <a:gd name="connsiteX67" fmla="*/ 383204 w 1840747"/>
              <a:gd name="connsiteY67" fmla="*/ 207760 h 932433"/>
              <a:gd name="connsiteX68" fmla="*/ 360344 w 1840747"/>
              <a:gd name="connsiteY68" fmla="*/ 253480 h 932433"/>
              <a:gd name="connsiteX69" fmla="*/ 383204 w 1840747"/>
              <a:gd name="connsiteY69" fmla="*/ 268720 h 932433"/>
              <a:gd name="connsiteX70" fmla="*/ 428924 w 1840747"/>
              <a:gd name="connsiteY70" fmla="*/ 283960 h 932433"/>
              <a:gd name="connsiteX71" fmla="*/ 436544 w 1840747"/>
              <a:gd name="connsiteY71" fmla="*/ 306820 h 932433"/>
              <a:gd name="connsiteX72" fmla="*/ 397968 w 1840747"/>
              <a:gd name="connsiteY72" fmla="*/ 339682 h 932433"/>
              <a:gd name="connsiteX73" fmla="*/ 375584 w 1840747"/>
              <a:gd name="connsiteY73" fmla="*/ 405880 h 932433"/>
              <a:gd name="connsiteX74" fmla="*/ 352724 w 1840747"/>
              <a:gd name="connsiteY74" fmla="*/ 413500 h 932433"/>
              <a:gd name="connsiteX75" fmla="*/ 322244 w 1840747"/>
              <a:gd name="connsiteY75" fmla="*/ 428740 h 932433"/>
              <a:gd name="connsiteX76" fmla="*/ 276524 w 1840747"/>
              <a:gd name="connsiteY76" fmla="*/ 451600 h 932433"/>
              <a:gd name="connsiteX77" fmla="*/ 253664 w 1840747"/>
              <a:gd name="connsiteY77" fmla="*/ 474460 h 932433"/>
              <a:gd name="connsiteX78" fmla="*/ 238424 w 1840747"/>
              <a:gd name="connsiteY78" fmla="*/ 497320 h 932433"/>
              <a:gd name="connsiteX79" fmla="*/ 207944 w 1840747"/>
              <a:gd name="connsiteY79" fmla="*/ 512560 h 932433"/>
              <a:gd name="connsiteX80" fmla="*/ 185084 w 1840747"/>
              <a:gd name="connsiteY80" fmla="*/ 527800 h 932433"/>
              <a:gd name="connsiteX81" fmla="*/ 177464 w 1840747"/>
              <a:gd name="connsiteY81" fmla="*/ 558280 h 932433"/>
              <a:gd name="connsiteX82" fmla="*/ 169844 w 1840747"/>
              <a:gd name="connsiteY82" fmla="*/ 596380 h 932433"/>
              <a:gd name="connsiteX83" fmla="*/ 116504 w 1840747"/>
              <a:gd name="connsiteY83" fmla="*/ 657340 h 932433"/>
              <a:gd name="connsiteX84" fmla="*/ 78404 w 1840747"/>
              <a:gd name="connsiteY84" fmla="*/ 703060 h 932433"/>
              <a:gd name="connsiteX85" fmla="*/ 55544 w 1840747"/>
              <a:gd name="connsiteY85" fmla="*/ 718300 h 932433"/>
              <a:gd name="connsiteX86" fmla="*/ 9824 w 1840747"/>
              <a:gd name="connsiteY86" fmla="*/ 764020 h 932433"/>
              <a:gd name="connsiteX87" fmla="*/ 9824 w 1840747"/>
              <a:gd name="connsiteY87" fmla="*/ 786880 h 932433"/>
              <a:gd name="connsiteX0" fmla="*/ 9824 w 1840747"/>
              <a:gd name="connsiteY0" fmla="*/ 786880 h 932433"/>
              <a:gd name="connsiteX1" fmla="*/ 55544 w 1840747"/>
              <a:gd name="connsiteY1" fmla="*/ 748780 h 932433"/>
              <a:gd name="connsiteX2" fmla="*/ 78404 w 1840747"/>
              <a:gd name="connsiteY2" fmla="*/ 741160 h 932433"/>
              <a:gd name="connsiteX3" fmla="*/ 154604 w 1840747"/>
              <a:gd name="connsiteY3" fmla="*/ 718300 h 932433"/>
              <a:gd name="connsiteX4" fmla="*/ 264618 w 1840747"/>
              <a:gd name="connsiteY4" fmla="*/ 749733 h 932433"/>
              <a:gd name="connsiteX5" fmla="*/ 337008 w 1840747"/>
              <a:gd name="connsiteY5" fmla="*/ 823552 h 932433"/>
              <a:gd name="connsiteX6" fmla="*/ 406064 w 1840747"/>
              <a:gd name="connsiteY6" fmla="*/ 802120 h 932433"/>
              <a:gd name="connsiteX7" fmla="*/ 421304 w 1840747"/>
              <a:gd name="connsiteY7" fmla="*/ 882130 h 932433"/>
              <a:gd name="connsiteX8" fmla="*/ 474644 w 1840747"/>
              <a:gd name="connsiteY8" fmla="*/ 885940 h 932433"/>
              <a:gd name="connsiteX9" fmla="*/ 527984 w 1840747"/>
              <a:gd name="connsiteY9" fmla="*/ 931660 h 932433"/>
              <a:gd name="connsiteX10" fmla="*/ 697529 w 1840747"/>
              <a:gd name="connsiteY10" fmla="*/ 894989 h 932433"/>
              <a:gd name="connsiteX11" fmla="*/ 771824 w 1840747"/>
              <a:gd name="connsiteY11" fmla="*/ 885940 h 932433"/>
              <a:gd name="connsiteX12" fmla="*/ 817544 w 1840747"/>
              <a:gd name="connsiteY12" fmla="*/ 863080 h 932433"/>
              <a:gd name="connsiteX13" fmla="*/ 915175 w 1840747"/>
              <a:gd name="connsiteY13" fmla="*/ 814979 h 932433"/>
              <a:gd name="connsiteX14" fmla="*/ 992804 w 1840747"/>
              <a:gd name="connsiteY14" fmla="*/ 847840 h 932433"/>
              <a:gd name="connsiteX15" fmla="*/ 1015664 w 1840747"/>
              <a:gd name="connsiteY15" fmla="*/ 840220 h 932433"/>
              <a:gd name="connsiteX16" fmla="*/ 1082815 w 1840747"/>
              <a:gd name="connsiteY16" fmla="*/ 751637 h 932433"/>
              <a:gd name="connsiteX17" fmla="*/ 1091864 w 1840747"/>
              <a:gd name="connsiteY17" fmla="*/ 809740 h 932433"/>
              <a:gd name="connsiteX18" fmla="*/ 1114724 w 1840747"/>
              <a:gd name="connsiteY18" fmla="*/ 824980 h 932433"/>
              <a:gd name="connsiteX19" fmla="*/ 1197591 w 1840747"/>
              <a:gd name="connsiteY19" fmla="*/ 808788 h 932433"/>
              <a:gd name="connsiteX20" fmla="*/ 1268552 w 1840747"/>
              <a:gd name="connsiteY20" fmla="*/ 808312 h 932433"/>
              <a:gd name="connsiteX21" fmla="*/ 1303319 w 1840747"/>
              <a:gd name="connsiteY21" fmla="*/ 810217 h 932433"/>
              <a:gd name="connsiteX22" fmla="*/ 1326179 w 1840747"/>
              <a:gd name="connsiteY22" fmla="*/ 775450 h 932433"/>
              <a:gd name="connsiteX23" fmla="*/ 1366184 w 1840747"/>
              <a:gd name="connsiteY23" fmla="*/ 802120 h 932433"/>
              <a:gd name="connsiteX24" fmla="*/ 1371899 w 1840747"/>
              <a:gd name="connsiteY24" fmla="*/ 850221 h 932433"/>
              <a:gd name="connsiteX25" fmla="*/ 1396664 w 1840747"/>
              <a:gd name="connsiteY25" fmla="*/ 870700 h 932433"/>
              <a:gd name="connsiteX26" fmla="*/ 1488104 w 1840747"/>
              <a:gd name="connsiteY26" fmla="*/ 859270 h 932433"/>
              <a:gd name="connsiteX27" fmla="*/ 1541444 w 1840747"/>
              <a:gd name="connsiteY27" fmla="*/ 893560 h 932433"/>
              <a:gd name="connsiteX28" fmla="*/ 1564304 w 1840747"/>
              <a:gd name="connsiteY28" fmla="*/ 908800 h 932433"/>
              <a:gd name="connsiteX29" fmla="*/ 1579544 w 1840747"/>
              <a:gd name="connsiteY29" fmla="*/ 931660 h 932433"/>
              <a:gd name="connsiteX30" fmla="*/ 1622883 w 1840747"/>
              <a:gd name="connsiteY30" fmla="*/ 930708 h 932433"/>
              <a:gd name="connsiteX31" fmla="*/ 1650505 w 1840747"/>
              <a:gd name="connsiteY31" fmla="*/ 911181 h 932433"/>
              <a:gd name="connsiteX32" fmla="*/ 1670984 w 1840747"/>
              <a:gd name="connsiteY32" fmla="*/ 893560 h 932433"/>
              <a:gd name="connsiteX33" fmla="*/ 1678604 w 1840747"/>
              <a:gd name="connsiteY33" fmla="*/ 870700 h 932433"/>
              <a:gd name="connsiteX34" fmla="*/ 1693844 w 1840747"/>
              <a:gd name="connsiteY34" fmla="*/ 832600 h 932433"/>
              <a:gd name="connsiteX35" fmla="*/ 1724324 w 1840747"/>
              <a:gd name="connsiteY35" fmla="*/ 824980 h 932433"/>
              <a:gd name="connsiteX36" fmla="*/ 1747184 w 1840747"/>
              <a:gd name="connsiteY36" fmla="*/ 817360 h 932433"/>
              <a:gd name="connsiteX37" fmla="*/ 1755757 w 1840747"/>
              <a:gd name="connsiteY37" fmla="*/ 749732 h 932433"/>
              <a:gd name="connsiteX38" fmla="*/ 1824337 w 1840747"/>
              <a:gd name="connsiteY38" fmla="*/ 675914 h 932433"/>
              <a:gd name="connsiteX39" fmla="*/ 1839101 w 1840747"/>
              <a:gd name="connsiteY39" fmla="*/ 657816 h 932433"/>
              <a:gd name="connsiteX40" fmla="*/ 1838624 w 1840747"/>
              <a:gd name="connsiteY40" fmla="*/ 619240 h 932433"/>
              <a:gd name="connsiteX41" fmla="*/ 1823384 w 1840747"/>
              <a:gd name="connsiteY41" fmla="*/ 596380 h 932433"/>
              <a:gd name="connsiteX42" fmla="*/ 1800524 w 1840747"/>
              <a:gd name="connsiteY42" fmla="*/ 573520 h 932433"/>
              <a:gd name="connsiteX43" fmla="*/ 1750994 w 1840747"/>
              <a:gd name="connsiteY43" fmla="*/ 532086 h 932433"/>
              <a:gd name="connsiteX44" fmla="*/ 1678127 w 1840747"/>
              <a:gd name="connsiteY44" fmla="*/ 500178 h 932433"/>
              <a:gd name="connsiteX45" fmla="*/ 1625264 w 1840747"/>
              <a:gd name="connsiteY45" fmla="*/ 504940 h 932433"/>
              <a:gd name="connsiteX46" fmla="*/ 1541444 w 1840747"/>
              <a:gd name="connsiteY46" fmla="*/ 497320 h 932433"/>
              <a:gd name="connsiteX47" fmla="*/ 1549064 w 1840747"/>
              <a:gd name="connsiteY47" fmla="*/ 398260 h 932433"/>
              <a:gd name="connsiteX48" fmla="*/ 1571924 w 1840747"/>
              <a:gd name="connsiteY48" fmla="*/ 375400 h 932433"/>
              <a:gd name="connsiteX49" fmla="*/ 1610024 w 1840747"/>
              <a:gd name="connsiteY49" fmla="*/ 329680 h 932433"/>
              <a:gd name="connsiteX50" fmla="*/ 1643361 w 1840747"/>
              <a:gd name="connsiteY50" fmla="*/ 229192 h 932433"/>
              <a:gd name="connsiteX51" fmla="*/ 1662888 w 1840747"/>
              <a:gd name="connsiteY51" fmla="*/ 92507 h 932433"/>
              <a:gd name="connsiteX52" fmla="*/ 1569543 w 1840747"/>
              <a:gd name="connsiteY52" fmla="*/ 51075 h 932433"/>
              <a:gd name="connsiteX53" fmla="*/ 1496200 w 1840747"/>
              <a:gd name="connsiteY53" fmla="*/ 85840 h 932433"/>
              <a:gd name="connsiteX54" fmla="*/ 1335704 w 1840747"/>
              <a:gd name="connsiteY54" fmla="*/ 78220 h 932433"/>
              <a:gd name="connsiteX55" fmla="*/ 1268553 w 1840747"/>
              <a:gd name="connsiteY55" fmla="*/ 39644 h 932433"/>
              <a:gd name="connsiteX56" fmla="*/ 1151396 w 1840747"/>
              <a:gd name="connsiteY56" fmla="*/ 116 h 932433"/>
              <a:gd name="connsiteX57" fmla="*/ 1096150 w 1840747"/>
              <a:gd name="connsiteY57" fmla="*/ 44883 h 932433"/>
              <a:gd name="connsiteX58" fmla="*/ 1137584 w 1840747"/>
              <a:gd name="connsiteY58" fmla="*/ 85840 h 932433"/>
              <a:gd name="connsiteX59" fmla="*/ 1107104 w 1840747"/>
              <a:gd name="connsiteY59" fmla="*/ 93460 h 932433"/>
              <a:gd name="connsiteX60" fmla="*/ 1030904 w 1840747"/>
              <a:gd name="connsiteY60" fmla="*/ 108700 h 932433"/>
              <a:gd name="connsiteX61" fmla="*/ 748964 w 1840747"/>
              <a:gd name="connsiteY61" fmla="*/ 116320 h 932433"/>
              <a:gd name="connsiteX62" fmla="*/ 688004 w 1840747"/>
              <a:gd name="connsiteY62" fmla="*/ 162040 h 932433"/>
              <a:gd name="connsiteX63" fmla="*/ 642284 w 1840747"/>
              <a:gd name="connsiteY63" fmla="*/ 177280 h 932433"/>
              <a:gd name="connsiteX64" fmla="*/ 619424 w 1840747"/>
              <a:gd name="connsiteY64" fmla="*/ 184900 h 932433"/>
              <a:gd name="connsiteX65" fmla="*/ 465595 w 1840747"/>
              <a:gd name="connsiteY65" fmla="*/ 170613 h 932433"/>
              <a:gd name="connsiteX66" fmla="*/ 383204 w 1840747"/>
              <a:gd name="connsiteY66" fmla="*/ 207760 h 932433"/>
              <a:gd name="connsiteX67" fmla="*/ 360344 w 1840747"/>
              <a:gd name="connsiteY67" fmla="*/ 253480 h 932433"/>
              <a:gd name="connsiteX68" fmla="*/ 383204 w 1840747"/>
              <a:gd name="connsiteY68" fmla="*/ 268720 h 932433"/>
              <a:gd name="connsiteX69" fmla="*/ 428924 w 1840747"/>
              <a:gd name="connsiteY69" fmla="*/ 283960 h 932433"/>
              <a:gd name="connsiteX70" fmla="*/ 436544 w 1840747"/>
              <a:gd name="connsiteY70" fmla="*/ 306820 h 932433"/>
              <a:gd name="connsiteX71" fmla="*/ 397968 w 1840747"/>
              <a:gd name="connsiteY71" fmla="*/ 339682 h 932433"/>
              <a:gd name="connsiteX72" fmla="*/ 375584 w 1840747"/>
              <a:gd name="connsiteY72" fmla="*/ 405880 h 932433"/>
              <a:gd name="connsiteX73" fmla="*/ 352724 w 1840747"/>
              <a:gd name="connsiteY73" fmla="*/ 413500 h 932433"/>
              <a:gd name="connsiteX74" fmla="*/ 322244 w 1840747"/>
              <a:gd name="connsiteY74" fmla="*/ 428740 h 932433"/>
              <a:gd name="connsiteX75" fmla="*/ 276524 w 1840747"/>
              <a:gd name="connsiteY75" fmla="*/ 451600 h 932433"/>
              <a:gd name="connsiteX76" fmla="*/ 253664 w 1840747"/>
              <a:gd name="connsiteY76" fmla="*/ 474460 h 932433"/>
              <a:gd name="connsiteX77" fmla="*/ 238424 w 1840747"/>
              <a:gd name="connsiteY77" fmla="*/ 497320 h 932433"/>
              <a:gd name="connsiteX78" fmla="*/ 207944 w 1840747"/>
              <a:gd name="connsiteY78" fmla="*/ 512560 h 932433"/>
              <a:gd name="connsiteX79" fmla="*/ 185084 w 1840747"/>
              <a:gd name="connsiteY79" fmla="*/ 527800 h 932433"/>
              <a:gd name="connsiteX80" fmla="*/ 177464 w 1840747"/>
              <a:gd name="connsiteY80" fmla="*/ 558280 h 932433"/>
              <a:gd name="connsiteX81" fmla="*/ 169844 w 1840747"/>
              <a:gd name="connsiteY81" fmla="*/ 596380 h 932433"/>
              <a:gd name="connsiteX82" fmla="*/ 116504 w 1840747"/>
              <a:gd name="connsiteY82" fmla="*/ 657340 h 932433"/>
              <a:gd name="connsiteX83" fmla="*/ 78404 w 1840747"/>
              <a:gd name="connsiteY83" fmla="*/ 703060 h 932433"/>
              <a:gd name="connsiteX84" fmla="*/ 55544 w 1840747"/>
              <a:gd name="connsiteY84" fmla="*/ 718300 h 932433"/>
              <a:gd name="connsiteX85" fmla="*/ 9824 w 1840747"/>
              <a:gd name="connsiteY85" fmla="*/ 764020 h 932433"/>
              <a:gd name="connsiteX86" fmla="*/ 9824 w 1840747"/>
              <a:gd name="connsiteY86" fmla="*/ 786880 h 932433"/>
              <a:gd name="connsiteX0" fmla="*/ 9824 w 1840747"/>
              <a:gd name="connsiteY0" fmla="*/ 786880 h 938849"/>
              <a:gd name="connsiteX1" fmla="*/ 55544 w 1840747"/>
              <a:gd name="connsiteY1" fmla="*/ 748780 h 938849"/>
              <a:gd name="connsiteX2" fmla="*/ 78404 w 1840747"/>
              <a:gd name="connsiteY2" fmla="*/ 741160 h 938849"/>
              <a:gd name="connsiteX3" fmla="*/ 154604 w 1840747"/>
              <a:gd name="connsiteY3" fmla="*/ 718300 h 938849"/>
              <a:gd name="connsiteX4" fmla="*/ 264618 w 1840747"/>
              <a:gd name="connsiteY4" fmla="*/ 749733 h 938849"/>
              <a:gd name="connsiteX5" fmla="*/ 337008 w 1840747"/>
              <a:gd name="connsiteY5" fmla="*/ 823552 h 938849"/>
              <a:gd name="connsiteX6" fmla="*/ 406064 w 1840747"/>
              <a:gd name="connsiteY6" fmla="*/ 802120 h 938849"/>
              <a:gd name="connsiteX7" fmla="*/ 421304 w 1840747"/>
              <a:gd name="connsiteY7" fmla="*/ 882130 h 938849"/>
              <a:gd name="connsiteX8" fmla="*/ 474644 w 1840747"/>
              <a:gd name="connsiteY8" fmla="*/ 885940 h 938849"/>
              <a:gd name="connsiteX9" fmla="*/ 525603 w 1840747"/>
              <a:gd name="connsiteY9" fmla="*/ 938804 h 938849"/>
              <a:gd name="connsiteX10" fmla="*/ 697529 w 1840747"/>
              <a:gd name="connsiteY10" fmla="*/ 894989 h 938849"/>
              <a:gd name="connsiteX11" fmla="*/ 771824 w 1840747"/>
              <a:gd name="connsiteY11" fmla="*/ 885940 h 938849"/>
              <a:gd name="connsiteX12" fmla="*/ 817544 w 1840747"/>
              <a:gd name="connsiteY12" fmla="*/ 863080 h 938849"/>
              <a:gd name="connsiteX13" fmla="*/ 915175 w 1840747"/>
              <a:gd name="connsiteY13" fmla="*/ 814979 h 938849"/>
              <a:gd name="connsiteX14" fmla="*/ 992804 w 1840747"/>
              <a:gd name="connsiteY14" fmla="*/ 847840 h 938849"/>
              <a:gd name="connsiteX15" fmla="*/ 1015664 w 1840747"/>
              <a:gd name="connsiteY15" fmla="*/ 840220 h 938849"/>
              <a:gd name="connsiteX16" fmla="*/ 1082815 w 1840747"/>
              <a:gd name="connsiteY16" fmla="*/ 751637 h 938849"/>
              <a:gd name="connsiteX17" fmla="*/ 1091864 w 1840747"/>
              <a:gd name="connsiteY17" fmla="*/ 809740 h 938849"/>
              <a:gd name="connsiteX18" fmla="*/ 1114724 w 1840747"/>
              <a:gd name="connsiteY18" fmla="*/ 824980 h 938849"/>
              <a:gd name="connsiteX19" fmla="*/ 1197591 w 1840747"/>
              <a:gd name="connsiteY19" fmla="*/ 808788 h 938849"/>
              <a:gd name="connsiteX20" fmla="*/ 1268552 w 1840747"/>
              <a:gd name="connsiteY20" fmla="*/ 808312 h 938849"/>
              <a:gd name="connsiteX21" fmla="*/ 1303319 w 1840747"/>
              <a:gd name="connsiteY21" fmla="*/ 810217 h 938849"/>
              <a:gd name="connsiteX22" fmla="*/ 1326179 w 1840747"/>
              <a:gd name="connsiteY22" fmla="*/ 775450 h 938849"/>
              <a:gd name="connsiteX23" fmla="*/ 1366184 w 1840747"/>
              <a:gd name="connsiteY23" fmla="*/ 802120 h 938849"/>
              <a:gd name="connsiteX24" fmla="*/ 1371899 w 1840747"/>
              <a:gd name="connsiteY24" fmla="*/ 850221 h 938849"/>
              <a:gd name="connsiteX25" fmla="*/ 1396664 w 1840747"/>
              <a:gd name="connsiteY25" fmla="*/ 870700 h 938849"/>
              <a:gd name="connsiteX26" fmla="*/ 1488104 w 1840747"/>
              <a:gd name="connsiteY26" fmla="*/ 859270 h 938849"/>
              <a:gd name="connsiteX27" fmla="*/ 1541444 w 1840747"/>
              <a:gd name="connsiteY27" fmla="*/ 893560 h 938849"/>
              <a:gd name="connsiteX28" fmla="*/ 1564304 w 1840747"/>
              <a:gd name="connsiteY28" fmla="*/ 908800 h 938849"/>
              <a:gd name="connsiteX29" fmla="*/ 1579544 w 1840747"/>
              <a:gd name="connsiteY29" fmla="*/ 931660 h 938849"/>
              <a:gd name="connsiteX30" fmla="*/ 1622883 w 1840747"/>
              <a:gd name="connsiteY30" fmla="*/ 930708 h 938849"/>
              <a:gd name="connsiteX31" fmla="*/ 1650505 w 1840747"/>
              <a:gd name="connsiteY31" fmla="*/ 911181 h 938849"/>
              <a:gd name="connsiteX32" fmla="*/ 1670984 w 1840747"/>
              <a:gd name="connsiteY32" fmla="*/ 893560 h 938849"/>
              <a:gd name="connsiteX33" fmla="*/ 1678604 w 1840747"/>
              <a:gd name="connsiteY33" fmla="*/ 870700 h 938849"/>
              <a:gd name="connsiteX34" fmla="*/ 1693844 w 1840747"/>
              <a:gd name="connsiteY34" fmla="*/ 832600 h 938849"/>
              <a:gd name="connsiteX35" fmla="*/ 1724324 w 1840747"/>
              <a:gd name="connsiteY35" fmla="*/ 824980 h 938849"/>
              <a:gd name="connsiteX36" fmla="*/ 1747184 w 1840747"/>
              <a:gd name="connsiteY36" fmla="*/ 817360 h 938849"/>
              <a:gd name="connsiteX37" fmla="*/ 1755757 w 1840747"/>
              <a:gd name="connsiteY37" fmla="*/ 749732 h 938849"/>
              <a:gd name="connsiteX38" fmla="*/ 1824337 w 1840747"/>
              <a:gd name="connsiteY38" fmla="*/ 675914 h 938849"/>
              <a:gd name="connsiteX39" fmla="*/ 1839101 w 1840747"/>
              <a:gd name="connsiteY39" fmla="*/ 657816 h 938849"/>
              <a:gd name="connsiteX40" fmla="*/ 1838624 w 1840747"/>
              <a:gd name="connsiteY40" fmla="*/ 619240 h 938849"/>
              <a:gd name="connsiteX41" fmla="*/ 1823384 w 1840747"/>
              <a:gd name="connsiteY41" fmla="*/ 596380 h 938849"/>
              <a:gd name="connsiteX42" fmla="*/ 1800524 w 1840747"/>
              <a:gd name="connsiteY42" fmla="*/ 573520 h 938849"/>
              <a:gd name="connsiteX43" fmla="*/ 1750994 w 1840747"/>
              <a:gd name="connsiteY43" fmla="*/ 532086 h 938849"/>
              <a:gd name="connsiteX44" fmla="*/ 1678127 w 1840747"/>
              <a:gd name="connsiteY44" fmla="*/ 500178 h 938849"/>
              <a:gd name="connsiteX45" fmla="*/ 1625264 w 1840747"/>
              <a:gd name="connsiteY45" fmla="*/ 504940 h 938849"/>
              <a:gd name="connsiteX46" fmla="*/ 1541444 w 1840747"/>
              <a:gd name="connsiteY46" fmla="*/ 497320 h 938849"/>
              <a:gd name="connsiteX47" fmla="*/ 1549064 w 1840747"/>
              <a:gd name="connsiteY47" fmla="*/ 398260 h 938849"/>
              <a:gd name="connsiteX48" fmla="*/ 1571924 w 1840747"/>
              <a:gd name="connsiteY48" fmla="*/ 375400 h 938849"/>
              <a:gd name="connsiteX49" fmla="*/ 1610024 w 1840747"/>
              <a:gd name="connsiteY49" fmla="*/ 329680 h 938849"/>
              <a:gd name="connsiteX50" fmla="*/ 1643361 w 1840747"/>
              <a:gd name="connsiteY50" fmla="*/ 229192 h 938849"/>
              <a:gd name="connsiteX51" fmla="*/ 1662888 w 1840747"/>
              <a:gd name="connsiteY51" fmla="*/ 92507 h 938849"/>
              <a:gd name="connsiteX52" fmla="*/ 1569543 w 1840747"/>
              <a:gd name="connsiteY52" fmla="*/ 51075 h 938849"/>
              <a:gd name="connsiteX53" fmla="*/ 1496200 w 1840747"/>
              <a:gd name="connsiteY53" fmla="*/ 85840 h 938849"/>
              <a:gd name="connsiteX54" fmla="*/ 1335704 w 1840747"/>
              <a:gd name="connsiteY54" fmla="*/ 78220 h 938849"/>
              <a:gd name="connsiteX55" fmla="*/ 1268553 w 1840747"/>
              <a:gd name="connsiteY55" fmla="*/ 39644 h 938849"/>
              <a:gd name="connsiteX56" fmla="*/ 1151396 w 1840747"/>
              <a:gd name="connsiteY56" fmla="*/ 116 h 938849"/>
              <a:gd name="connsiteX57" fmla="*/ 1096150 w 1840747"/>
              <a:gd name="connsiteY57" fmla="*/ 44883 h 938849"/>
              <a:gd name="connsiteX58" fmla="*/ 1137584 w 1840747"/>
              <a:gd name="connsiteY58" fmla="*/ 85840 h 938849"/>
              <a:gd name="connsiteX59" fmla="*/ 1107104 w 1840747"/>
              <a:gd name="connsiteY59" fmla="*/ 93460 h 938849"/>
              <a:gd name="connsiteX60" fmla="*/ 1030904 w 1840747"/>
              <a:gd name="connsiteY60" fmla="*/ 108700 h 938849"/>
              <a:gd name="connsiteX61" fmla="*/ 748964 w 1840747"/>
              <a:gd name="connsiteY61" fmla="*/ 116320 h 938849"/>
              <a:gd name="connsiteX62" fmla="*/ 688004 w 1840747"/>
              <a:gd name="connsiteY62" fmla="*/ 162040 h 938849"/>
              <a:gd name="connsiteX63" fmla="*/ 642284 w 1840747"/>
              <a:gd name="connsiteY63" fmla="*/ 177280 h 938849"/>
              <a:gd name="connsiteX64" fmla="*/ 619424 w 1840747"/>
              <a:gd name="connsiteY64" fmla="*/ 184900 h 938849"/>
              <a:gd name="connsiteX65" fmla="*/ 465595 w 1840747"/>
              <a:gd name="connsiteY65" fmla="*/ 170613 h 938849"/>
              <a:gd name="connsiteX66" fmla="*/ 383204 w 1840747"/>
              <a:gd name="connsiteY66" fmla="*/ 207760 h 938849"/>
              <a:gd name="connsiteX67" fmla="*/ 360344 w 1840747"/>
              <a:gd name="connsiteY67" fmla="*/ 253480 h 938849"/>
              <a:gd name="connsiteX68" fmla="*/ 383204 w 1840747"/>
              <a:gd name="connsiteY68" fmla="*/ 268720 h 938849"/>
              <a:gd name="connsiteX69" fmla="*/ 428924 w 1840747"/>
              <a:gd name="connsiteY69" fmla="*/ 283960 h 938849"/>
              <a:gd name="connsiteX70" fmla="*/ 436544 w 1840747"/>
              <a:gd name="connsiteY70" fmla="*/ 306820 h 938849"/>
              <a:gd name="connsiteX71" fmla="*/ 397968 w 1840747"/>
              <a:gd name="connsiteY71" fmla="*/ 339682 h 938849"/>
              <a:gd name="connsiteX72" fmla="*/ 375584 w 1840747"/>
              <a:gd name="connsiteY72" fmla="*/ 405880 h 938849"/>
              <a:gd name="connsiteX73" fmla="*/ 352724 w 1840747"/>
              <a:gd name="connsiteY73" fmla="*/ 413500 h 938849"/>
              <a:gd name="connsiteX74" fmla="*/ 322244 w 1840747"/>
              <a:gd name="connsiteY74" fmla="*/ 428740 h 938849"/>
              <a:gd name="connsiteX75" fmla="*/ 276524 w 1840747"/>
              <a:gd name="connsiteY75" fmla="*/ 451600 h 938849"/>
              <a:gd name="connsiteX76" fmla="*/ 253664 w 1840747"/>
              <a:gd name="connsiteY76" fmla="*/ 474460 h 938849"/>
              <a:gd name="connsiteX77" fmla="*/ 238424 w 1840747"/>
              <a:gd name="connsiteY77" fmla="*/ 497320 h 938849"/>
              <a:gd name="connsiteX78" fmla="*/ 207944 w 1840747"/>
              <a:gd name="connsiteY78" fmla="*/ 512560 h 938849"/>
              <a:gd name="connsiteX79" fmla="*/ 185084 w 1840747"/>
              <a:gd name="connsiteY79" fmla="*/ 527800 h 938849"/>
              <a:gd name="connsiteX80" fmla="*/ 177464 w 1840747"/>
              <a:gd name="connsiteY80" fmla="*/ 558280 h 938849"/>
              <a:gd name="connsiteX81" fmla="*/ 169844 w 1840747"/>
              <a:gd name="connsiteY81" fmla="*/ 596380 h 938849"/>
              <a:gd name="connsiteX82" fmla="*/ 116504 w 1840747"/>
              <a:gd name="connsiteY82" fmla="*/ 657340 h 938849"/>
              <a:gd name="connsiteX83" fmla="*/ 78404 w 1840747"/>
              <a:gd name="connsiteY83" fmla="*/ 703060 h 938849"/>
              <a:gd name="connsiteX84" fmla="*/ 55544 w 1840747"/>
              <a:gd name="connsiteY84" fmla="*/ 718300 h 938849"/>
              <a:gd name="connsiteX85" fmla="*/ 9824 w 1840747"/>
              <a:gd name="connsiteY85" fmla="*/ 764020 h 938849"/>
              <a:gd name="connsiteX86" fmla="*/ 9824 w 1840747"/>
              <a:gd name="connsiteY86" fmla="*/ 786880 h 938849"/>
              <a:gd name="connsiteX0" fmla="*/ 9824 w 1840747"/>
              <a:gd name="connsiteY0" fmla="*/ 786880 h 938849"/>
              <a:gd name="connsiteX1" fmla="*/ 55544 w 1840747"/>
              <a:gd name="connsiteY1" fmla="*/ 748780 h 938849"/>
              <a:gd name="connsiteX2" fmla="*/ 78404 w 1840747"/>
              <a:gd name="connsiteY2" fmla="*/ 741160 h 938849"/>
              <a:gd name="connsiteX3" fmla="*/ 154604 w 1840747"/>
              <a:gd name="connsiteY3" fmla="*/ 718300 h 938849"/>
              <a:gd name="connsiteX4" fmla="*/ 264618 w 1840747"/>
              <a:gd name="connsiteY4" fmla="*/ 749733 h 938849"/>
              <a:gd name="connsiteX5" fmla="*/ 337008 w 1840747"/>
              <a:gd name="connsiteY5" fmla="*/ 823552 h 938849"/>
              <a:gd name="connsiteX6" fmla="*/ 406064 w 1840747"/>
              <a:gd name="connsiteY6" fmla="*/ 802120 h 938849"/>
              <a:gd name="connsiteX7" fmla="*/ 421304 w 1840747"/>
              <a:gd name="connsiteY7" fmla="*/ 882130 h 938849"/>
              <a:gd name="connsiteX8" fmla="*/ 477025 w 1840747"/>
              <a:gd name="connsiteY8" fmla="*/ 897846 h 938849"/>
              <a:gd name="connsiteX9" fmla="*/ 525603 w 1840747"/>
              <a:gd name="connsiteY9" fmla="*/ 938804 h 938849"/>
              <a:gd name="connsiteX10" fmla="*/ 697529 w 1840747"/>
              <a:gd name="connsiteY10" fmla="*/ 894989 h 938849"/>
              <a:gd name="connsiteX11" fmla="*/ 771824 w 1840747"/>
              <a:gd name="connsiteY11" fmla="*/ 885940 h 938849"/>
              <a:gd name="connsiteX12" fmla="*/ 817544 w 1840747"/>
              <a:gd name="connsiteY12" fmla="*/ 863080 h 938849"/>
              <a:gd name="connsiteX13" fmla="*/ 915175 w 1840747"/>
              <a:gd name="connsiteY13" fmla="*/ 814979 h 938849"/>
              <a:gd name="connsiteX14" fmla="*/ 992804 w 1840747"/>
              <a:gd name="connsiteY14" fmla="*/ 847840 h 938849"/>
              <a:gd name="connsiteX15" fmla="*/ 1015664 w 1840747"/>
              <a:gd name="connsiteY15" fmla="*/ 840220 h 938849"/>
              <a:gd name="connsiteX16" fmla="*/ 1082815 w 1840747"/>
              <a:gd name="connsiteY16" fmla="*/ 751637 h 938849"/>
              <a:gd name="connsiteX17" fmla="*/ 1091864 w 1840747"/>
              <a:gd name="connsiteY17" fmla="*/ 809740 h 938849"/>
              <a:gd name="connsiteX18" fmla="*/ 1114724 w 1840747"/>
              <a:gd name="connsiteY18" fmla="*/ 824980 h 938849"/>
              <a:gd name="connsiteX19" fmla="*/ 1197591 w 1840747"/>
              <a:gd name="connsiteY19" fmla="*/ 808788 h 938849"/>
              <a:gd name="connsiteX20" fmla="*/ 1268552 w 1840747"/>
              <a:gd name="connsiteY20" fmla="*/ 808312 h 938849"/>
              <a:gd name="connsiteX21" fmla="*/ 1303319 w 1840747"/>
              <a:gd name="connsiteY21" fmla="*/ 810217 h 938849"/>
              <a:gd name="connsiteX22" fmla="*/ 1326179 w 1840747"/>
              <a:gd name="connsiteY22" fmla="*/ 775450 h 938849"/>
              <a:gd name="connsiteX23" fmla="*/ 1366184 w 1840747"/>
              <a:gd name="connsiteY23" fmla="*/ 802120 h 938849"/>
              <a:gd name="connsiteX24" fmla="*/ 1371899 w 1840747"/>
              <a:gd name="connsiteY24" fmla="*/ 850221 h 938849"/>
              <a:gd name="connsiteX25" fmla="*/ 1396664 w 1840747"/>
              <a:gd name="connsiteY25" fmla="*/ 870700 h 938849"/>
              <a:gd name="connsiteX26" fmla="*/ 1488104 w 1840747"/>
              <a:gd name="connsiteY26" fmla="*/ 859270 h 938849"/>
              <a:gd name="connsiteX27" fmla="*/ 1541444 w 1840747"/>
              <a:gd name="connsiteY27" fmla="*/ 893560 h 938849"/>
              <a:gd name="connsiteX28" fmla="*/ 1564304 w 1840747"/>
              <a:gd name="connsiteY28" fmla="*/ 908800 h 938849"/>
              <a:gd name="connsiteX29" fmla="*/ 1579544 w 1840747"/>
              <a:gd name="connsiteY29" fmla="*/ 931660 h 938849"/>
              <a:gd name="connsiteX30" fmla="*/ 1622883 w 1840747"/>
              <a:gd name="connsiteY30" fmla="*/ 930708 h 938849"/>
              <a:gd name="connsiteX31" fmla="*/ 1650505 w 1840747"/>
              <a:gd name="connsiteY31" fmla="*/ 911181 h 938849"/>
              <a:gd name="connsiteX32" fmla="*/ 1670984 w 1840747"/>
              <a:gd name="connsiteY32" fmla="*/ 893560 h 938849"/>
              <a:gd name="connsiteX33" fmla="*/ 1678604 w 1840747"/>
              <a:gd name="connsiteY33" fmla="*/ 870700 h 938849"/>
              <a:gd name="connsiteX34" fmla="*/ 1693844 w 1840747"/>
              <a:gd name="connsiteY34" fmla="*/ 832600 h 938849"/>
              <a:gd name="connsiteX35" fmla="*/ 1724324 w 1840747"/>
              <a:gd name="connsiteY35" fmla="*/ 824980 h 938849"/>
              <a:gd name="connsiteX36" fmla="*/ 1747184 w 1840747"/>
              <a:gd name="connsiteY36" fmla="*/ 817360 h 938849"/>
              <a:gd name="connsiteX37" fmla="*/ 1755757 w 1840747"/>
              <a:gd name="connsiteY37" fmla="*/ 749732 h 938849"/>
              <a:gd name="connsiteX38" fmla="*/ 1824337 w 1840747"/>
              <a:gd name="connsiteY38" fmla="*/ 675914 h 938849"/>
              <a:gd name="connsiteX39" fmla="*/ 1839101 w 1840747"/>
              <a:gd name="connsiteY39" fmla="*/ 657816 h 938849"/>
              <a:gd name="connsiteX40" fmla="*/ 1838624 w 1840747"/>
              <a:gd name="connsiteY40" fmla="*/ 619240 h 938849"/>
              <a:gd name="connsiteX41" fmla="*/ 1823384 w 1840747"/>
              <a:gd name="connsiteY41" fmla="*/ 596380 h 938849"/>
              <a:gd name="connsiteX42" fmla="*/ 1800524 w 1840747"/>
              <a:gd name="connsiteY42" fmla="*/ 573520 h 938849"/>
              <a:gd name="connsiteX43" fmla="*/ 1750994 w 1840747"/>
              <a:gd name="connsiteY43" fmla="*/ 532086 h 938849"/>
              <a:gd name="connsiteX44" fmla="*/ 1678127 w 1840747"/>
              <a:gd name="connsiteY44" fmla="*/ 500178 h 938849"/>
              <a:gd name="connsiteX45" fmla="*/ 1625264 w 1840747"/>
              <a:gd name="connsiteY45" fmla="*/ 504940 h 938849"/>
              <a:gd name="connsiteX46" fmla="*/ 1541444 w 1840747"/>
              <a:gd name="connsiteY46" fmla="*/ 497320 h 938849"/>
              <a:gd name="connsiteX47" fmla="*/ 1549064 w 1840747"/>
              <a:gd name="connsiteY47" fmla="*/ 398260 h 938849"/>
              <a:gd name="connsiteX48" fmla="*/ 1571924 w 1840747"/>
              <a:gd name="connsiteY48" fmla="*/ 375400 h 938849"/>
              <a:gd name="connsiteX49" fmla="*/ 1610024 w 1840747"/>
              <a:gd name="connsiteY49" fmla="*/ 329680 h 938849"/>
              <a:gd name="connsiteX50" fmla="*/ 1643361 w 1840747"/>
              <a:gd name="connsiteY50" fmla="*/ 229192 h 938849"/>
              <a:gd name="connsiteX51" fmla="*/ 1662888 w 1840747"/>
              <a:gd name="connsiteY51" fmla="*/ 92507 h 938849"/>
              <a:gd name="connsiteX52" fmla="*/ 1569543 w 1840747"/>
              <a:gd name="connsiteY52" fmla="*/ 51075 h 938849"/>
              <a:gd name="connsiteX53" fmla="*/ 1496200 w 1840747"/>
              <a:gd name="connsiteY53" fmla="*/ 85840 h 938849"/>
              <a:gd name="connsiteX54" fmla="*/ 1335704 w 1840747"/>
              <a:gd name="connsiteY54" fmla="*/ 78220 h 938849"/>
              <a:gd name="connsiteX55" fmla="*/ 1268553 w 1840747"/>
              <a:gd name="connsiteY55" fmla="*/ 39644 h 938849"/>
              <a:gd name="connsiteX56" fmla="*/ 1151396 w 1840747"/>
              <a:gd name="connsiteY56" fmla="*/ 116 h 938849"/>
              <a:gd name="connsiteX57" fmla="*/ 1096150 w 1840747"/>
              <a:gd name="connsiteY57" fmla="*/ 44883 h 938849"/>
              <a:gd name="connsiteX58" fmla="*/ 1137584 w 1840747"/>
              <a:gd name="connsiteY58" fmla="*/ 85840 h 938849"/>
              <a:gd name="connsiteX59" fmla="*/ 1107104 w 1840747"/>
              <a:gd name="connsiteY59" fmla="*/ 93460 h 938849"/>
              <a:gd name="connsiteX60" fmla="*/ 1030904 w 1840747"/>
              <a:gd name="connsiteY60" fmla="*/ 108700 h 938849"/>
              <a:gd name="connsiteX61" fmla="*/ 748964 w 1840747"/>
              <a:gd name="connsiteY61" fmla="*/ 116320 h 938849"/>
              <a:gd name="connsiteX62" fmla="*/ 688004 w 1840747"/>
              <a:gd name="connsiteY62" fmla="*/ 162040 h 938849"/>
              <a:gd name="connsiteX63" fmla="*/ 642284 w 1840747"/>
              <a:gd name="connsiteY63" fmla="*/ 177280 h 938849"/>
              <a:gd name="connsiteX64" fmla="*/ 619424 w 1840747"/>
              <a:gd name="connsiteY64" fmla="*/ 184900 h 938849"/>
              <a:gd name="connsiteX65" fmla="*/ 465595 w 1840747"/>
              <a:gd name="connsiteY65" fmla="*/ 170613 h 938849"/>
              <a:gd name="connsiteX66" fmla="*/ 383204 w 1840747"/>
              <a:gd name="connsiteY66" fmla="*/ 207760 h 938849"/>
              <a:gd name="connsiteX67" fmla="*/ 360344 w 1840747"/>
              <a:gd name="connsiteY67" fmla="*/ 253480 h 938849"/>
              <a:gd name="connsiteX68" fmla="*/ 383204 w 1840747"/>
              <a:gd name="connsiteY68" fmla="*/ 268720 h 938849"/>
              <a:gd name="connsiteX69" fmla="*/ 428924 w 1840747"/>
              <a:gd name="connsiteY69" fmla="*/ 283960 h 938849"/>
              <a:gd name="connsiteX70" fmla="*/ 436544 w 1840747"/>
              <a:gd name="connsiteY70" fmla="*/ 306820 h 938849"/>
              <a:gd name="connsiteX71" fmla="*/ 397968 w 1840747"/>
              <a:gd name="connsiteY71" fmla="*/ 339682 h 938849"/>
              <a:gd name="connsiteX72" fmla="*/ 375584 w 1840747"/>
              <a:gd name="connsiteY72" fmla="*/ 405880 h 938849"/>
              <a:gd name="connsiteX73" fmla="*/ 352724 w 1840747"/>
              <a:gd name="connsiteY73" fmla="*/ 413500 h 938849"/>
              <a:gd name="connsiteX74" fmla="*/ 322244 w 1840747"/>
              <a:gd name="connsiteY74" fmla="*/ 428740 h 938849"/>
              <a:gd name="connsiteX75" fmla="*/ 276524 w 1840747"/>
              <a:gd name="connsiteY75" fmla="*/ 451600 h 938849"/>
              <a:gd name="connsiteX76" fmla="*/ 253664 w 1840747"/>
              <a:gd name="connsiteY76" fmla="*/ 474460 h 938849"/>
              <a:gd name="connsiteX77" fmla="*/ 238424 w 1840747"/>
              <a:gd name="connsiteY77" fmla="*/ 497320 h 938849"/>
              <a:gd name="connsiteX78" fmla="*/ 207944 w 1840747"/>
              <a:gd name="connsiteY78" fmla="*/ 512560 h 938849"/>
              <a:gd name="connsiteX79" fmla="*/ 185084 w 1840747"/>
              <a:gd name="connsiteY79" fmla="*/ 527800 h 938849"/>
              <a:gd name="connsiteX80" fmla="*/ 177464 w 1840747"/>
              <a:gd name="connsiteY80" fmla="*/ 558280 h 938849"/>
              <a:gd name="connsiteX81" fmla="*/ 169844 w 1840747"/>
              <a:gd name="connsiteY81" fmla="*/ 596380 h 938849"/>
              <a:gd name="connsiteX82" fmla="*/ 116504 w 1840747"/>
              <a:gd name="connsiteY82" fmla="*/ 657340 h 938849"/>
              <a:gd name="connsiteX83" fmla="*/ 78404 w 1840747"/>
              <a:gd name="connsiteY83" fmla="*/ 703060 h 938849"/>
              <a:gd name="connsiteX84" fmla="*/ 55544 w 1840747"/>
              <a:gd name="connsiteY84" fmla="*/ 718300 h 938849"/>
              <a:gd name="connsiteX85" fmla="*/ 9824 w 1840747"/>
              <a:gd name="connsiteY85" fmla="*/ 764020 h 938849"/>
              <a:gd name="connsiteX86" fmla="*/ 9824 w 1840747"/>
              <a:gd name="connsiteY86" fmla="*/ 786880 h 938849"/>
              <a:gd name="connsiteX0" fmla="*/ 9824 w 1840747"/>
              <a:gd name="connsiteY0" fmla="*/ 786880 h 938849"/>
              <a:gd name="connsiteX1" fmla="*/ 55544 w 1840747"/>
              <a:gd name="connsiteY1" fmla="*/ 748780 h 938849"/>
              <a:gd name="connsiteX2" fmla="*/ 78404 w 1840747"/>
              <a:gd name="connsiteY2" fmla="*/ 741160 h 938849"/>
              <a:gd name="connsiteX3" fmla="*/ 154604 w 1840747"/>
              <a:gd name="connsiteY3" fmla="*/ 718300 h 938849"/>
              <a:gd name="connsiteX4" fmla="*/ 264618 w 1840747"/>
              <a:gd name="connsiteY4" fmla="*/ 749733 h 938849"/>
              <a:gd name="connsiteX5" fmla="*/ 337008 w 1840747"/>
              <a:gd name="connsiteY5" fmla="*/ 823552 h 938849"/>
              <a:gd name="connsiteX6" fmla="*/ 406064 w 1840747"/>
              <a:gd name="connsiteY6" fmla="*/ 802120 h 938849"/>
              <a:gd name="connsiteX7" fmla="*/ 414160 w 1840747"/>
              <a:gd name="connsiteY7" fmla="*/ 889274 h 938849"/>
              <a:gd name="connsiteX8" fmla="*/ 477025 w 1840747"/>
              <a:gd name="connsiteY8" fmla="*/ 897846 h 938849"/>
              <a:gd name="connsiteX9" fmla="*/ 525603 w 1840747"/>
              <a:gd name="connsiteY9" fmla="*/ 938804 h 938849"/>
              <a:gd name="connsiteX10" fmla="*/ 697529 w 1840747"/>
              <a:gd name="connsiteY10" fmla="*/ 894989 h 938849"/>
              <a:gd name="connsiteX11" fmla="*/ 771824 w 1840747"/>
              <a:gd name="connsiteY11" fmla="*/ 885940 h 938849"/>
              <a:gd name="connsiteX12" fmla="*/ 817544 w 1840747"/>
              <a:gd name="connsiteY12" fmla="*/ 863080 h 938849"/>
              <a:gd name="connsiteX13" fmla="*/ 915175 w 1840747"/>
              <a:gd name="connsiteY13" fmla="*/ 814979 h 938849"/>
              <a:gd name="connsiteX14" fmla="*/ 992804 w 1840747"/>
              <a:gd name="connsiteY14" fmla="*/ 847840 h 938849"/>
              <a:gd name="connsiteX15" fmla="*/ 1015664 w 1840747"/>
              <a:gd name="connsiteY15" fmla="*/ 840220 h 938849"/>
              <a:gd name="connsiteX16" fmla="*/ 1082815 w 1840747"/>
              <a:gd name="connsiteY16" fmla="*/ 751637 h 938849"/>
              <a:gd name="connsiteX17" fmla="*/ 1091864 w 1840747"/>
              <a:gd name="connsiteY17" fmla="*/ 809740 h 938849"/>
              <a:gd name="connsiteX18" fmla="*/ 1114724 w 1840747"/>
              <a:gd name="connsiteY18" fmla="*/ 824980 h 938849"/>
              <a:gd name="connsiteX19" fmla="*/ 1197591 w 1840747"/>
              <a:gd name="connsiteY19" fmla="*/ 808788 h 938849"/>
              <a:gd name="connsiteX20" fmla="*/ 1268552 w 1840747"/>
              <a:gd name="connsiteY20" fmla="*/ 808312 h 938849"/>
              <a:gd name="connsiteX21" fmla="*/ 1303319 w 1840747"/>
              <a:gd name="connsiteY21" fmla="*/ 810217 h 938849"/>
              <a:gd name="connsiteX22" fmla="*/ 1326179 w 1840747"/>
              <a:gd name="connsiteY22" fmla="*/ 775450 h 938849"/>
              <a:gd name="connsiteX23" fmla="*/ 1366184 w 1840747"/>
              <a:gd name="connsiteY23" fmla="*/ 802120 h 938849"/>
              <a:gd name="connsiteX24" fmla="*/ 1371899 w 1840747"/>
              <a:gd name="connsiteY24" fmla="*/ 850221 h 938849"/>
              <a:gd name="connsiteX25" fmla="*/ 1396664 w 1840747"/>
              <a:gd name="connsiteY25" fmla="*/ 870700 h 938849"/>
              <a:gd name="connsiteX26" fmla="*/ 1488104 w 1840747"/>
              <a:gd name="connsiteY26" fmla="*/ 859270 h 938849"/>
              <a:gd name="connsiteX27" fmla="*/ 1541444 w 1840747"/>
              <a:gd name="connsiteY27" fmla="*/ 893560 h 938849"/>
              <a:gd name="connsiteX28" fmla="*/ 1564304 w 1840747"/>
              <a:gd name="connsiteY28" fmla="*/ 908800 h 938849"/>
              <a:gd name="connsiteX29" fmla="*/ 1579544 w 1840747"/>
              <a:gd name="connsiteY29" fmla="*/ 931660 h 938849"/>
              <a:gd name="connsiteX30" fmla="*/ 1622883 w 1840747"/>
              <a:gd name="connsiteY30" fmla="*/ 930708 h 938849"/>
              <a:gd name="connsiteX31" fmla="*/ 1650505 w 1840747"/>
              <a:gd name="connsiteY31" fmla="*/ 911181 h 938849"/>
              <a:gd name="connsiteX32" fmla="*/ 1670984 w 1840747"/>
              <a:gd name="connsiteY32" fmla="*/ 893560 h 938849"/>
              <a:gd name="connsiteX33" fmla="*/ 1678604 w 1840747"/>
              <a:gd name="connsiteY33" fmla="*/ 870700 h 938849"/>
              <a:gd name="connsiteX34" fmla="*/ 1693844 w 1840747"/>
              <a:gd name="connsiteY34" fmla="*/ 832600 h 938849"/>
              <a:gd name="connsiteX35" fmla="*/ 1724324 w 1840747"/>
              <a:gd name="connsiteY35" fmla="*/ 824980 h 938849"/>
              <a:gd name="connsiteX36" fmla="*/ 1747184 w 1840747"/>
              <a:gd name="connsiteY36" fmla="*/ 817360 h 938849"/>
              <a:gd name="connsiteX37" fmla="*/ 1755757 w 1840747"/>
              <a:gd name="connsiteY37" fmla="*/ 749732 h 938849"/>
              <a:gd name="connsiteX38" fmla="*/ 1824337 w 1840747"/>
              <a:gd name="connsiteY38" fmla="*/ 675914 h 938849"/>
              <a:gd name="connsiteX39" fmla="*/ 1839101 w 1840747"/>
              <a:gd name="connsiteY39" fmla="*/ 657816 h 938849"/>
              <a:gd name="connsiteX40" fmla="*/ 1838624 w 1840747"/>
              <a:gd name="connsiteY40" fmla="*/ 619240 h 938849"/>
              <a:gd name="connsiteX41" fmla="*/ 1823384 w 1840747"/>
              <a:gd name="connsiteY41" fmla="*/ 596380 h 938849"/>
              <a:gd name="connsiteX42" fmla="*/ 1800524 w 1840747"/>
              <a:gd name="connsiteY42" fmla="*/ 573520 h 938849"/>
              <a:gd name="connsiteX43" fmla="*/ 1750994 w 1840747"/>
              <a:gd name="connsiteY43" fmla="*/ 532086 h 938849"/>
              <a:gd name="connsiteX44" fmla="*/ 1678127 w 1840747"/>
              <a:gd name="connsiteY44" fmla="*/ 500178 h 938849"/>
              <a:gd name="connsiteX45" fmla="*/ 1625264 w 1840747"/>
              <a:gd name="connsiteY45" fmla="*/ 504940 h 938849"/>
              <a:gd name="connsiteX46" fmla="*/ 1541444 w 1840747"/>
              <a:gd name="connsiteY46" fmla="*/ 497320 h 938849"/>
              <a:gd name="connsiteX47" fmla="*/ 1549064 w 1840747"/>
              <a:gd name="connsiteY47" fmla="*/ 398260 h 938849"/>
              <a:gd name="connsiteX48" fmla="*/ 1571924 w 1840747"/>
              <a:gd name="connsiteY48" fmla="*/ 375400 h 938849"/>
              <a:gd name="connsiteX49" fmla="*/ 1610024 w 1840747"/>
              <a:gd name="connsiteY49" fmla="*/ 329680 h 938849"/>
              <a:gd name="connsiteX50" fmla="*/ 1643361 w 1840747"/>
              <a:gd name="connsiteY50" fmla="*/ 229192 h 938849"/>
              <a:gd name="connsiteX51" fmla="*/ 1662888 w 1840747"/>
              <a:gd name="connsiteY51" fmla="*/ 92507 h 938849"/>
              <a:gd name="connsiteX52" fmla="*/ 1569543 w 1840747"/>
              <a:gd name="connsiteY52" fmla="*/ 51075 h 938849"/>
              <a:gd name="connsiteX53" fmla="*/ 1496200 w 1840747"/>
              <a:gd name="connsiteY53" fmla="*/ 85840 h 938849"/>
              <a:gd name="connsiteX54" fmla="*/ 1335704 w 1840747"/>
              <a:gd name="connsiteY54" fmla="*/ 78220 h 938849"/>
              <a:gd name="connsiteX55" fmla="*/ 1268553 w 1840747"/>
              <a:gd name="connsiteY55" fmla="*/ 39644 h 938849"/>
              <a:gd name="connsiteX56" fmla="*/ 1151396 w 1840747"/>
              <a:gd name="connsiteY56" fmla="*/ 116 h 938849"/>
              <a:gd name="connsiteX57" fmla="*/ 1096150 w 1840747"/>
              <a:gd name="connsiteY57" fmla="*/ 44883 h 938849"/>
              <a:gd name="connsiteX58" fmla="*/ 1137584 w 1840747"/>
              <a:gd name="connsiteY58" fmla="*/ 85840 h 938849"/>
              <a:gd name="connsiteX59" fmla="*/ 1107104 w 1840747"/>
              <a:gd name="connsiteY59" fmla="*/ 93460 h 938849"/>
              <a:gd name="connsiteX60" fmla="*/ 1030904 w 1840747"/>
              <a:gd name="connsiteY60" fmla="*/ 108700 h 938849"/>
              <a:gd name="connsiteX61" fmla="*/ 748964 w 1840747"/>
              <a:gd name="connsiteY61" fmla="*/ 116320 h 938849"/>
              <a:gd name="connsiteX62" fmla="*/ 688004 w 1840747"/>
              <a:gd name="connsiteY62" fmla="*/ 162040 h 938849"/>
              <a:gd name="connsiteX63" fmla="*/ 642284 w 1840747"/>
              <a:gd name="connsiteY63" fmla="*/ 177280 h 938849"/>
              <a:gd name="connsiteX64" fmla="*/ 619424 w 1840747"/>
              <a:gd name="connsiteY64" fmla="*/ 184900 h 938849"/>
              <a:gd name="connsiteX65" fmla="*/ 465595 w 1840747"/>
              <a:gd name="connsiteY65" fmla="*/ 170613 h 938849"/>
              <a:gd name="connsiteX66" fmla="*/ 383204 w 1840747"/>
              <a:gd name="connsiteY66" fmla="*/ 207760 h 938849"/>
              <a:gd name="connsiteX67" fmla="*/ 360344 w 1840747"/>
              <a:gd name="connsiteY67" fmla="*/ 253480 h 938849"/>
              <a:gd name="connsiteX68" fmla="*/ 383204 w 1840747"/>
              <a:gd name="connsiteY68" fmla="*/ 268720 h 938849"/>
              <a:gd name="connsiteX69" fmla="*/ 428924 w 1840747"/>
              <a:gd name="connsiteY69" fmla="*/ 283960 h 938849"/>
              <a:gd name="connsiteX70" fmla="*/ 436544 w 1840747"/>
              <a:gd name="connsiteY70" fmla="*/ 306820 h 938849"/>
              <a:gd name="connsiteX71" fmla="*/ 397968 w 1840747"/>
              <a:gd name="connsiteY71" fmla="*/ 339682 h 938849"/>
              <a:gd name="connsiteX72" fmla="*/ 375584 w 1840747"/>
              <a:gd name="connsiteY72" fmla="*/ 405880 h 938849"/>
              <a:gd name="connsiteX73" fmla="*/ 352724 w 1840747"/>
              <a:gd name="connsiteY73" fmla="*/ 413500 h 938849"/>
              <a:gd name="connsiteX74" fmla="*/ 322244 w 1840747"/>
              <a:gd name="connsiteY74" fmla="*/ 428740 h 938849"/>
              <a:gd name="connsiteX75" fmla="*/ 276524 w 1840747"/>
              <a:gd name="connsiteY75" fmla="*/ 451600 h 938849"/>
              <a:gd name="connsiteX76" fmla="*/ 253664 w 1840747"/>
              <a:gd name="connsiteY76" fmla="*/ 474460 h 938849"/>
              <a:gd name="connsiteX77" fmla="*/ 238424 w 1840747"/>
              <a:gd name="connsiteY77" fmla="*/ 497320 h 938849"/>
              <a:gd name="connsiteX78" fmla="*/ 207944 w 1840747"/>
              <a:gd name="connsiteY78" fmla="*/ 512560 h 938849"/>
              <a:gd name="connsiteX79" fmla="*/ 185084 w 1840747"/>
              <a:gd name="connsiteY79" fmla="*/ 527800 h 938849"/>
              <a:gd name="connsiteX80" fmla="*/ 177464 w 1840747"/>
              <a:gd name="connsiteY80" fmla="*/ 558280 h 938849"/>
              <a:gd name="connsiteX81" fmla="*/ 169844 w 1840747"/>
              <a:gd name="connsiteY81" fmla="*/ 596380 h 938849"/>
              <a:gd name="connsiteX82" fmla="*/ 116504 w 1840747"/>
              <a:gd name="connsiteY82" fmla="*/ 657340 h 938849"/>
              <a:gd name="connsiteX83" fmla="*/ 78404 w 1840747"/>
              <a:gd name="connsiteY83" fmla="*/ 703060 h 938849"/>
              <a:gd name="connsiteX84" fmla="*/ 55544 w 1840747"/>
              <a:gd name="connsiteY84" fmla="*/ 718300 h 938849"/>
              <a:gd name="connsiteX85" fmla="*/ 9824 w 1840747"/>
              <a:gd name="connsiteY85" fmla="*/ 764020 h 938849"/>
              <a:gd name="connsiteX86" fmla="*/ 9824 w 1840747"/>
              <a:gd name="connsiteY86" fmla="*/ 786880 h 938849"/>
              <a:gd name="connsiteX0" fmla="*/ 9824 w 1840747"/>
              <a:gd name="connsiteY0" fmla="*/ 786880 h 938849"/>
              <a:gd name="connsiteX1" fmla="*/ 55544 w 1840747"/>
              <a:gd name="connsiteY1" fmla="*/ 748780 h 938849"/>
              <a:gd name="connsiteX2" fmla="*/ 78404 w 1840747"/>
              <a:gd name="connsiteY2" fmla="*/ 741160 h 938849"/>
              <a:gd name="connsiteX3" fmla="*/ 161748 w 1840747"/>
              <a:gd name="connsiteY3" fmla="*/ 699250 h 938849"/>
              <a:gd name="connsiteX4" fmla="*/ 264618 w 1840747"/>
              <a:gd name="connsiteY4" fmla="*/ 749733 h 938849"/>
              <a:gd name="connsiteX5" fmla="*/ 337008 w 1840747"/>
              <a:gd name="connsiteY5" fmla="*/ 823552 h 938849"/>
              <a:gd name="connsiteX6" fmla="*/ 406064 w 1840747"/>
              <a:gd name="connsiteY6" fmla="*/ 802120 h 938849"/>
              <a:gd name="connsiteX7" fmla="*/ 414160 w 1840747"/>
              <a:gd name="connsiteY7" fmla="*/ 889274 h 938849"/>
              <a:gd name="connsiteX8" fmla="*/ 477025 w 1840747"/>
              <a:gd name="connsiteY8" fmla="*/ 897846 h 938849"/>
              <a:gd name="connsiteX9" fmla="*/ 525603 w 1840747"/>
              <a:gd name="connsiteY9" fmla="*/ 938804 h 938849"/>
              <a:gd name="connsiteX10" fmla="*/ 697529 w 1840747"/>
              <a:gd name="connsiteY10" fmla="*/ 894989 h 938849"/>
              <a:gd name="connsiteX11" fmla="*/ 771824 w 1840747"/>
              <a:gd name="connsiteY11" fmla="*/ 885940 h 938849"/>
              <a:gd name="connsiteX12" fmla="*/ 817544 w 1840747"/>
              <a:gd name="connsiteY12" fmla="*/ 863080 h 938849"/>
              <a:gd name="connsiteX13" fmla="*/ 915175 w 1840747"/>
              <a:gd name="connsiteY13" fmla="*/ 814979 h 938849"/>
              <a:gd name="connsiteX14" fmla="*/ 992804 w 1840747"/>
              <a:gd name="connsiteY14" fmla="*/ 847840 h 938849"/>
              <a:gd name="connsiteX15" fmla="*/ 1015664 w 1840747"/>
              <a:gd name="connsiteY15" fmla="*/ 840220 h 938849"/>
              <a:gd name="connsiteX16" fmla="*/ 1082815 w 1840747"/>
              <a:gd name="connsiteY16" fmla="*/ 751637 h 938849"/>
              <a:gd name="connsiteX17" fmla="*/ 1091864 w 1840747"/>
              <a:gd name="connsiteY17" fmla="*/ 809740 h 938849"/>
              <a:gd name="connsiteX18" fmla="*/ 1114724 w 1840747"/>
              <a:gd name="connsiteY18" fmla="*/ 824980 h 938849"/>
              <a:gd name="connsiteX19" fmla="*/ 1197591 w 1840747"/>
              <a:gd name="connsiteY19" fmla="*/ 808788 h 938849"/>
              <a:gd name="connsiteX20" fmla="*/ 1268552 w 1840747"/>
              <a:gd name="connsiteY20" fmla="*/ 808312 h 938849"/>
              <a:gd name="connsiteX21" fmla="*/ 1303319 w 1840747"/>
              <a:gd name="connsiteY21" fmla="*/ 810217 h 938849"/>
              <a:gd name="connsiteX22" fmla="*/ 1326179 w 1840747"/>
              <a:gd name="connsiteY22" fmla="*/ 775450 h 938849"/>
              <a:gd name="connsiteX23" fmla="*/ 1366184 w 1840747"/>
              <a:gd name="connsiteY23" fmla="*/ 802120 h 938849"/>
              <a:gd name="connsiteX24" fmla="*/ 1371899 w 1840747"/>
              <a:gd name="connsiteY24" fmla="*/ 850221 h 938849"/>
              <a:gd name="connsiteX25" fmla="*/ 1396664 w 1840747"/>
              <a:gd name="connsiteY25" fmla="*/ 870700 h 938849"/>
              <a:gd name="connsiteX26" fmla="*/ 1488104 w 1840747"/>
              <a:gd name="connsiteY26" fmla="*/ 859270 h 938849"/>
              <a:gd name="connsiteX27" fmla="*/ 1541444 w 1840747"/>
              <a:gd name="connsiteY27" fmla="*/ 893560 h 938849"/>
              <a:gd name="connsiteX28" fmla="*/ 1564304 w 1840747"/>
              <a:gd name="connsiteY28" fmla="*/ 908800 h 938849"/>
              <a:gd name="connsiteX29" fmla="*/ 1579544 w 1840747"/>
              <a:gd name="connsiteY29" fmla="*/ 931660 h 938849"/>
              <a:gd name="connsiteX30" fmla="*/ 1622883 w 1840747"/>
              <a:gd name="connsiteY30" fmla="*/ 930708 h 938849"/>
              <a:gd name="connsiteX31" fmla="*/ 1650505 w 1840747"/>
              <a:gd name="connsiteY31" fmla="*/ 911181 h 938849"/>
              <a:gd name="connsiteX32" fmla="*/ 1670984 w 1840747"/>
              <a:gd name="connsiteY32" fmla="*/ 893560 h 938849"/>
              <a:gd name="connsiteX33" fmla="*/ 1678604 w 1840747"/>
              <a:gd name="connsiteY33" fmla="*/ 870700 h 938849"/>
              <a:gd name="connsiteX34" fmla="*/ 1693844 w 1840747"/>
              <a:gd name="connsiteY34" fmla="*/ 832600 h 938849"/>
              <a:gd name="connsiteX35" fmla="*/ 1724324 w 1840747"/>
              <a:gd name="connsiteY35" fmla="*/ 824980 h 938849"/>
              <a:gd name="connsiteX36" fmla="*/ 1747184 w 1840747"/>
              <a:gd name="connsiteY36" fmla="*/ 817360 h 938849"/>
              <a:gd name="connsiteX37" fmla="*/ 1755757 w 1840747"/>
              <a:gd name="connsiteY37" fmla="*/ 749732 h 938849"/>
              <a:gd name="connsiteX38" fmla="*/ 1824337 w 1840747"/>
              <a:gd name="connsiteY38" fmla="*/ 675914 h 938849"/>
              <a:gd name="connsiteX39" fmla="*/ 1839101 w 1840747"/>
              <a:gd name="connsiteY39" fmla="*/ 657816 h 938849"/>
              <a:gd name="connsiteX40" fmla="*/ 1838624 w 1840747"/>
              <a:gd name="connsiteY40" fmla="*/ 619240 h 938849"/>
              <a:gd name="connsiteX41" fmla="*/ 1823384 w 1840747"/>
              <a:gd name="connsiteY41" fmla="*/ 596380 h 938849"/>
              <a:gd name="connsiteX42" fmla="*/ 1800524 w 1840747"/>
              <a:gd name="connsiteY42" fmla="*/ 573520 h 938849"/>
              <a:gd name="connsiteX43" fmla="*/ 1750994 w 1840747"/>
              <a:gd name="connsiteY43" fmla="*/ 532086 h 938849"/>
              <a:gd name="connsiteX44" fmla="*/ 1678127 w 1840747"/>
              <a:gd name="connsiteY44" fmla="*/ 500178 h 938849"/>
              <a:gd name="connsiteX45" fmla="*/ 1625264 w 1840747"/>
              <a:gd name="connsiteY45" fmla="*/ 504940 h 938849"/>
              <a:gd name="connsiteX46" fmla="*/ 1541444 w 1840747"/>
              <a:gd name="connsiteY46" fmla="*/ 497320 h 938849"/>
              <a:gd name="connsiteX47" fmla="*/ 1549064 w 1840747"/>
              <a:gd name="connsiteY47" fmla="*/ 398260 h 938849"/>
              <a:gd name="connsiteX48" fmla="*/ 1571924 w 1840747"/>
              <a:gd name="connsiteY48" fmla="*/ 375400 h 938849"/>
              <a:gd name="connsiteX49" fmla="*/ 1610024 w 1840747"/>
              <a:gd name="connsiteY49" fmla="*/ 329680 h 938849"/>
              <a:gd name="connsiteX50" fmla="*/ 1643361 w 1840747"/>
              <a:gd name="connsiteY50" fmla="*/ 229192 h 938849"/>
              <a:gd name="connsiteX51" fmla="*/ 1662888 w 1840747"/>
              <a:gd name="connsiteY51" fmla="*/ 92507 h 938849"/>
              <a:gd name="connsiteX52" fmla="*/ 1569543 w 1840747"/>
              <a:gd name="connsiteY52" fmla="*/ 51075 h 938849"/>
              <a:gd name="connsiteX53" fmla="*/ 1496200 w 1840747"/>
              <a:gd name="connsiteY53" fmla="*/ 85840 h 938849"/>
              <a:gd name="connsiteX54" fmla="*/ 1335704 w 1840747"/>
              <a:gd name="connsiteY54" fmla="*/ 78220 h 938849"/>
              <a:gd name="connsiteX55" fmla="*/ 1268553 w 1840747"/>
              <a:gd name="connsiteY55" fmla="*/ 39644 h 938849"/>
              <a:gd name="connsiteX56" fmla="*/ 1151396 w 1840747"/>
              <a:gd name="connsiteY56" fmla="*/ 116 h 938849"/>
              <a:gd name="connsiteX57" fmla="*/ 1096150 w 1840747"/>
              <a:gd name="connsiteY57" fmla="*/ 44883 h 938849"/>
              <a:gd name="connsiteX58" fmla="*/ 1137584 w 1840747"/>
              <a:gd name="connsiteY58" fmla="*/ 85840 h 938849"/>
              <a:gd name="connsiteX59" fmla="*/ 1107104 w 1840747"/>
              <a:gd name="connsiteY59" fmla="*/ 93460 h 938849"/>
              <a:gd name="connsiteX60" fmla="*/ 1030904 w 1840747"/>
              <a:gd name="connsiteY60" fmla="*/ 108700 h 938849"/>
              <a:gd name="connsiteX61" fmla="*/ 748964 w 1840747"/>
              <a:gd name="connsiteY61" fmla="*/ 116320 h 938849"/>
              <a:gd name="connsiteX62" fmla="*/ 688004 w 1840747"/>
              <a:gd name="connsiteY62" fmla="*/ 162040 h 938849"/>
              <a:gd name="connsiteX63" fmla="*/ 642284 w 1840747"/>
              <a:gd name="connsiteY63" fmla="*/ 177280 h 938849"/>
              <a:gd name="connsiteX64" fmla="*/ 619424 w 1840747"/>
              <a:gd name="connsiteY64" fmla="*/ 184900 h 938849"/>
              <a:gd name="connsiteX65" fmla="*/ 465595 w 1840747"/>
              <a:gd name="connsiteY65" fmla="*/ 170613 h 938849"/>
              <a:gd name="connsiteX66" fmla="*/ 383204 w 1840747"/>
              <a:gd name="connsiteY66" fmla="*/ 207760 h 938849"/>
              <a:gd name="connsiteX67" fmla="*/ 360344 w 1840747"/>
              <a:gd name="connsiteY67" fmla="*/ 253480 h 938849"/>
              <a:gd name="connsiteX68" fmla="*/ 383204 w 1840747"/>
              <a:gd name="connsiteY68" fmla="*/ 268720 h 938849"/>
              <a:gd name="connsiteX69" fmla="*/ 428924 w 1840747"/>
              <a:gd name="connsiteY69" fmla="*/ 283960 h 938849"/>
              <a:gd name="connsiteX70" fmla="*/ 436544 w 1840747"/>
              <a:gd name="connsiteY70" fmla="*/ 306820 h 938849"/>
              <a:gd name="connsiteX71" fmla="*/ 397968 w 1840747"/>
              <a:gd name="connsiteY71" fmla="*/ 339682 h 938849"/>
              <a:gd name="connsiteX72" fmla="*/ 375584 w 1840747"/>
              <a:gd name="connsiteY72" fmla="*/ 405880 h 938849"/>
              <a:gd name="connsiteX73" fmla="*/ 352724 w 1840747"/>
              <a:gd name="connsiteY73" fmla="*/ 413500 h 938849"/>
              <a:gd name="connsiteX74" fmla="*/ 322244 w 1840747"/>
              <a:gd name="connsiteY74" fmla="*/ 428740 h 938849"/>
              <a:gd name="connsiteX75" fmla="*/ 276524 w 1840747"/>
              <a:gd name="connsiteY75" fmla="*/ 451600 h 938849"/>
              <a:gd name="connsiteX76" fmla="*/ 253664 w 1840747"/>
              <a:gd name="connsiteY76" fmla="*/ 474460 h 938849"/>
              <a:gd name="connsiteX77" fmla="*/ 238424 w 1840747"/>
              <a:gd name="connsiteY77" fmla="*/ 497320 h 938849"/>
              <a:gd name="connsiteX78" fmla="*/ 207944 w 1840747"/>
              <a:gd name="connsiteY78" fmla="*/ 512560 h 938849"/>
              <a:gd name="connsiteX79" fmla="*/ 185084 w 1840747"/>
              <a:gd name="connsiteY79" fmla="*/ 527800 h 938849"/>
              <a:gd name="connsiteX80" fmla="*/ 177464 w 1840747"/>
              <a:gd name="connsiteY80" fmla="*/ 558280 h 938849"/>
              <a:gd name="connsiteX81" fmla="*/ 169844 w 1840747"/>
              <a:gd name="connsiteY81" fmla="*/ 596380 h 938849"/>
              <a:gd name="connsiteX82" fmla="*/ 116504 w 1840747"/>
              <a:gd name="connsiteY82" fmla="*/ 657340 h 938849"/>
              <a:gd name="connsiteX83" fmla="*/ 78404 w 1840747"/>
              <a:gd name="connsiteY83" fmla="*/ 703060 h 938849"/>
              <a:gd name="connsiteX84" fmla="*/ 55544 w 1840747"/>
              <a:gd name="connsiteY84" fmla="*/ 718300 h 938849"/>
              <a:gd name="connsiteX85" fmla="*/ 9824 w 1840747"/>
              <a:gd name="connsiteY85" fmla="*/ 764020 h 938849"/>
              <a:gd name="connsiteX86" fmla="*/ 9824 w 1840747"/>
              <a:gd name="connsiteY86" fmla="*/ 786880 h 938849"/>
              <a:gd name="connsiteX0" fmla="*/ 9824 w 1840747"/>
              <a:gd name="connsiteY0" fmla="*/ 786880 h 938849"/>
              <a:gd name="connsiteX1" fmla="*/ 55544 w 1840747"/>
              <a:gd name="connsiteY1" fmla="*/ 748780 h 938849"/>
              <a:gd name="connsiteX2" fmla="*/ 26017 w 1840747"/>
              <a:gd name="connsiteY2" fmla="*/ 810216 h 938849"/>
              <a:gd name="connsiteX3" fmla="*/ 161748 w 1840747"/>
              <a:gd name="connsiteY3" fmla="*/ 699250 h 938849"/>
              <a:gd name="connsiteX4" fmla="*/ 264618 w 1840747"/>
              <a:gd name="connsiteY4" fmla="*/ 749733 h 938849"/>
              <a:gd name="connsiteX5" fmla="*/ 337008 w 1840747"/>
              <a:gd name="connsiteY5" fmla="*/ 823552 h 938849"/>
              <a:gd name="connsiteX6" fmla="*/ 406064 w 1840747"/>
              <a:gd name="connsiteY6" fmla="*/ 802120 h 938849"/>
              <a:gd name="connsiteX7" fmla="*/ 414160 w 1840747"/>
              <a:gd name="connsiteY7" fmla="*/ 889274 h 938849"/>
              <a:gd name="connsiteX8" fmla="*/ 477025 w 1840747"/>
              <a:gd name="connsiteY8" fmla="*/ 897846 h 938849"/>
              <a:gd name="connsiteX9" fmla="*/ 525603 w 1840747"/>
              <a:gd name="connsiteY9" fmla="*/ 938804 h 938849"/>
              <a:gd name="connsiteX10" fmla="*/ 697529 w 1840747"/>
              <a:gd name="connsiteY10" fmla="*/ 894989 h 938849"/>
              <a:gd name="connsiteX11" fmla="*/ 771824 w 1840747"/>
              <a:gd name="connsiteY11" fmla="*/ 885940 h 938849"/>
              <a:gd name="connsiteX12" fmla="*/ 817544 w 1840747"/>
              <a:gd name="connsiteY12" fmla="*/ 863080 h 938849"/>
              <a:gd name="connsiteX13" fmla="*/ 915175 w 1840747"/>
              <a:gd name="connsiteY13" fmla="*/ 814979 h 938849"/>
              <a:gd name="connsiteX14" fmla="*/ 992804 w 1840747"/>
              <a:gd name="connsiteY14" fmla="*/ 847840 h 938849"/>
              <a:gd name="connsiteX15" fmla="*/ 1015664 w 1840747"/>
              <a:gd name="connsiteY15" fmla="*/ 840220 h 938849"/>
              <a:gd name="connsiteX16" fmla="*/ 1082815 w 1840747"/>
              <a:gd name="connsiteY16" fmla="*/ 751637 h 938849"/>
              <a:gd name="connsiteX17" fmla="*/ 1091864 w 1840747"/>
              <a:gd name="connsiteY17" fmla="*/ 809740 h 938849"/>
              <a:gd name="connsiteX18" fmla="*/ 1114724 w 1840747"/>
              <a:gd name="connsiteY18" fmla="*/ 824980 h 938849"/>
              <a:gd name="connsiteX19" fmla="*/ 1197591 w 1840747"/>
              <a:gd name="connsiteY19" fmla="*/ 808788 h 938849"/>
              <a:gd name="connsiteX20" fmla="*/ 1268552 w 1840747"/>
              <a:gd name="connsiteY20" fmla="*/ 808312 h 938849"/>
              <a:gd name="connsiteX21" fmla="*/ 1303319 w 1840747"/>
              <a:gd name="connsiteY21" fmla="*/ 810217 h 938849"/>
              <a:gd name="connsiteX22" fmla="*/ 1326179 w 1840747"/>
              <a:gd name="connsiteY22" fmla="*/ 775450 h 938849"/>
              <a:gd name="connsiteX23" fmla="*/ 1366184 w 1840747"/>
              <a:gd name="connsiteY23" fmla="*/ 802120 h 938849"/>
              <a:gd name="connsiteX24" fmla="*/ 1371899 w 1840747"/>
              <a:gd name="connsiteY24" fmla="*/ 850221 h 938849"/>
              <a:gd name="connsiteX25" fmla="*/ 1396664 w 1840747"/>
              <a:gd name="connsiteY25" fmla="*/ 870700 h 938849"/>
              <a:gd name="connsiteX26" fmla="*/ 1488104 w 1840747"/>
              <a:gd name="connsiteY26" fmla="*/ 859270 h 938849"/>
              <a:gd name="connsiteX27" fmla="*/ 1541444 w 1840747"/>
              <a:gd name="connsiteY27" fmla="*/ 893560 h 938849"/>
              <a:gd name="connsiteX28" fmla="*/ 1564304 w 1840747"/>
              <a:gd name="connsiteY28" fmla="*/ 908800 h 938849"/>
              <a:gd name="connsiteX29" fmla="*/ 1579544 w 1840747"/>
              <a:gd name="connsiteY29" fmla="*/ 931660 h 938849"/>
              <a:gd name="connsiteX30" fmla="*/ 1622883 w 1840747"/>
              <a:gd name="connsiteY30" fmla="*/ 930708 h 938849"/>
              <a:gd name="connsiteX31" fmla="*/ 1650505 w 1840747"/>
              <a:gd name="connsiteY31" fmla="*/ 911181 h 938849"/>
              <a:gd name="connsiteX32" fmla="*/ 1670984 w 1840747"/>
              <a:gd name="connsiteY32" fmla="*/ 893560 h 938849"/>
              <a:gd name="connsiteX33" fmla="*/ 1678604 w 1840747"/>
              <a:gd name="connsiteY33" fmla="*/ 870700 h 938849"/>
              <a:gd name="connsiteX34" fmla="*/ 1693844 w 1840747"/>
              <a:gd name="connsiteY34" fmla="*/ 832600 h 938849"/>
              <a:gd name="connsiteX35" fmla="*/ 1724324 w 1840747"/>
              <a:gd name="connsiteY35" fmla="*/ 824980 h 938849"/>
              <a:gd name="connsiteX36" fmla="*/ 1747184 w 1840747"/>
              <a:gd name="connsiteY36" fmla="*/ 817360 h 938849"/>
              <a:gd name="connsiteX37" fmla="*/ 1755757 w 1840747"/>
              <a:gd name="connsiteY37" fmla="*/ 749732 h 938849"/>
              <a:gd name="connsiteX38" fmla="*/ 1824337 w 1840747"/>
              <a:gd name="connsiteY38" fmla="*/ 675914 h 938849"/>
              <a:gd name="connsiteX39" fmla="*/ 1839101 w 1840747"/>
              <a:gd name="connsiteY39" fmla="*/ 657816 h 938849"/>
              <a:gd name="connsiteX40" fmla="*/ 1838624 w 1840747"/>
              <a:gd name="connsiteY40" fmla="*/ 619240 h 938849"/>
              <a:gd name="connsiteX41" fmla="*/ 1823384 w 1840747"/>
              <a:gd name="connsiteY41" fmla="*/ 596380 h 938849"/>
              <a:gd name="connsiteX42" fmla="*/ 1800524 w 1840747"/>
              <a:gd name="connsiteY42" fmla="*/ 573520 h 938849"/>
              <a:gd name="connsiteX43" fmla="*/ 1750994 w 1840747"/>
              <a:gd name="connsiteY43" fmla="*/ 532086 h 938849"/>
              <a:gd name="connsiteX44" fmla="*/ 1678127 w 1840747"/>
              <a:gd name="connsiteY44" fmla="*/ 500178 h 938849"/>
              <a:gd name="connsiteX45" fmla="*/ 1625264 w 1840747"/>
              <a:gd name="connsiteY45" fmla="*/ 504940 h 938849"/>
              <a:gd name="connsiteX46" fmla="*/ 1541444 w 1840747"/>
              <a:gd name="connsiteY46" fmla="*/ 497320 h 938849"/>
              <a:gd name="connsiteX47" fmla="*/ 1549064 w 1840747"/>
              <a:gd name="connsiteY47" fmla="*/ 398260 h 938849"/>
              <a:gd name="connsiteX48" fmla="*/ 1571924 w 1840747"/>
              <a:gd name="connsiteY48" fmla="*/ 375400 h 938849"/>
              <a:gd name="connsiteX49" fmla="*/ 1610024 w 1840747"/>
              <a:gd name="connsiteY49" fmla="*/ 329680 h 938849"/>
              <a:gd name="connsiteX50" fmla="*/ 1643361 w 1840747"/>
              <a:gd name="connsiteY50" fmla="*/ 229192 h 938849"/>
              <a:gd name="connsiteX51" fmla="*/ 1662888 w 1840747"/>
              <a:gd name="connsiteY51" fmla="*/ 92507 h 938849"/>
              <a:gd name="connsiteX52" fmla="*/ 1569543 w 1840747"/>
              <a:gd name="connsiteY52" fmla="*/ 51075 h 938849"/>
              <a:gd name="connsiteX53" fmla="*/ 1496200 w 1840747"/>
              <a:gd name="connsiteY53" fmla="*/ 85840 h 938849"/>
              <a:gd name="connsiteX54" fmla="*/ 1335704 w 1840747"/>
              <a:gd name="connsiteY54" fmla="*/ 78220 h 938849"/>
              <a:gd name="connsiteX55" fmla="*/ 1268553 w 1840747"/>
              <a:gd name="connsiteY55" fmla="*/ 39644 h 938849"/>
              <a:gd name="connsiteX56" fmla="*/ 1151396 w 1840747"/>
              <a:gd name="connsiteY56" fmla="*/ 116 h 938849"/>
              <a:gd name="connsiteX57" fmla="*/ 1096150 w 1840747"/>
              <a:gd name="connsiteY57" fmla="*/ 44883 h 938849"/>
              <a:gd name="connsiteX58" fmla="*/ 1137584 w 1840747"/>
              <a:gd name="connsiteY58" fmla="*/ 85840 h 938849"/>
              <a:gd name="connsiteX59" fmla="*/ 1107104 w 1840747"/>
              <a:gd name="connsiteY59" fmla="*/ 93460 h 938849"/>
              <a:gd name="connsiteX60" fmla="*/ 1030904 w 1840747"/>
              <a:gd name="connsiteY60" fmla="*/ 108700 h 938849"/>
              <a:gd name="connsiteX61" fmla="*/ 748964 w 1840747"/>
              <a:gd name="connsiteY61" fmla="*/ 116320 h 938849"/>
              <a:gd name="connsiteX62" fmla="*/ 688004 w 1840747"/>
              <a:gd name="connsiteY62" fmla="*/ 162040 h 938849"/>
              <a:gd name="connsiteX63" fmla="*/ 642284 w 1840747"/>
              <a:gd name="connsiteY63" fmla="*/ 177280 h 938849"/>
              <a:gd name="connsiteX64" fmla="*/ 619424 w 1840747"/>
              <a:gd name="connsiteY64" fmla="*/ 184900 h 938849"/>
              <a:gd name="connsiteX65" fmla="*/ 465595 w 1840747"/>
              <a:gd name="connsiteY65" fmla="*/ 170613 h 938849"/>
              <a:gd name="connsiteX66" fmla="*/ 383204 w 1840747"/>
              <a:gd name="connsiteY66" fmla="*/ 207760 h 938849"/>
              <a:gd name="connsiteX67" fmla="*/ 360344 w 1840747"/>
              <a:gd name="connsiteY67" fmla="*/ 253480 h 938849"/>
              <a:gd name="connsiteX68" fmla="*/ 383204 w 1840747"/>
              <a:gd name="connsiteY68" fmla="*/ 268720 h 938849"/>
              <a:gd name="connsiteX69" fmla="*/ 428924 w 1840747"/>
              <a:gd name="connsiteY69" fmla="*/ 283960 h 938849"/>
              <a:gd name="connsiteX70" fmla="*/ 436544 w 1840747"/>
              <a:gd name="connsiteY70" fmla="*/ 306820 h 938849"/>
              <a:gd name="connsiteX71" fmla="*/ 397968 w 1840747"/>
              <a:gd name="connsiteY71" fmla="*/ 339682 h 938849"/>
              <a:gd name="connsiteX72" fmla="*/ 375584 w 1840747"/>
              <a:gd name="connsiteY72" fmla="*/ 405880 h 938849"/>
              <a:gd name="connsiteX73" fmla="*/ 352724 w 1840747"/>
              <a:gd name="connsiteY73" fmla="*/ 413500 h 938849"/>
              <a:gd name="connsiteX74" fmla="*/ 322244 w 1840747"/>
              <a:gd name="connsiteY74" fmla="*/ 428740 h 938849"/>
              <a:gd name="connsiteX75" fmla="*/ 276524 w 1840747"/>
              <a:gd name="connsiteY75" fmla="*/ 451600 h 938849"/>
              <a:gd name="connsiteX76" fmla="*/ 253664 w 1840747"/>
              <a:gd name="connsiteY76" fmla="*/ 474460 h 938849"/>
              <a:gd name="connsiteX77" fmla="*/ 238424 w 1840747"/>
              <a:gd name="connsiteY77" fmla="*/ 497320 h 938849"/>
              <a:gd name="connsiteX78" fmla="*/ 207944 w 1840747"/>
              <a:gd name="connsiteY78" fmla="*/ 512560 h 938849"/>
              <a:gd name="connsiteX79" fmla="*/ 185084 w 1840747"/>
              <a:gd name="connsiteY79" fmla="*/ 527800 h 938849"/>
              <a:gd name="connsiteX80" fmla="*/ 177464 w 1840747"/>
              <a:gd name="connsiteY80" fmla="*/ 558280 h 938849"/>
              <a:gd name="connsiteX81" fmla="*/ 169844 w 1840747"/>
              <a:gd name="connsiteY81" fmla="*/ 596380 h 938849"/>
              <a:gd name="connsiteX82" fmla="*/ 116504 w 1840747"/>
              <a:gd name="connsiteY82" fmla="*/ 657340 h 938849"/>
              <a:gd name="connsiteX83" fmla="*/ 78404 w 1840747"/>
              <a:gd name="connsiteY83" fmla="*/ 703060 h 938849"/>
              <a:gd name="connsiteX84" fmla="*/ 55544 w 1840747"/>
              <a:gd name="connsiteY84" fmla="*/ 718300 h 938849"/>
              <a:gd name="connsiteX85" fmla="*/ 9824 w 1840747"/>
              <a:gd name="connsiteY85" fmla="*/ 764020 h 938849"/>
              <a:gd name="connsiteX86" fmla="*/ 9824 w 1840747"/>
              <a:gd name="connsiteY86" fmla="*/ 786880 h 938849"/>
              <a:gd name="connsiteX0" fmla="*/ 9824 w 1840747"/>
              <a:gd name="connsiteY0" fmla="*/ 786880 h 938849"/>
              <a:gd name="connsiteX1" fmla="*/ 55544 w 1840747"/>
              <a:gd name="connsiteY1" fmla="*/ 748780 h 938849"/>
              <a:gd name="connsiteX2" fmla="*/ 161748 w 1840747"/>
              <a:gd name="connsiteY2" fmla="*/ 699250 h 938849"/>
              <a:gd name="connsiteX3" fmla="*/ 264618 w 1840747"/>
              <a:gd name="connsiteY3" fmla="*/ 749733 h 938849"/>
              <a:gd name="connsiteX4" fmla="*/ 337008 w 1840747"/>
              <a:gd name="connsiteY4" fmla="*/ 823552 h 938849"/>
              <a:gd name="connsiteX5" fmla="*/ 406064 w 1840747"/>
              <a:gd name="connsiteY5" fmla="*/ 802120 h 938849"/>
              <a:gd name="connsiteX6" fmla="*/ 414160 w 1840747"/>
              <a:gd name="connsiteY6" fmla="*/ 889274 h 938849"/>
              <a:gd name="connsiteX7" fmla="*/ 477025 w 1840747"/>
              <a:gd name="connsiteY7" fmla="*/ 897846 h 938849"/>
              <a:gd name="connsiteX8" fmla="*/ 525603 w 1840747"/>
              <a:gd name="connsiteY8" fmla="*/ 938804 h 938849"/>
              <a:gd name="connsiteX9" fmla="*/ 697529 w 1840747"/>
              <a:gd name="connsiteY9" fmla="*/ 894989 h 938849"/>
              <a:gd name="connsiteX10" fmla="*/ 771824 w 1840747"/>
              <a:gd name="connsiteY10" fmla="*/ 885940 h 938849"/>
              <a:gd name="connsiteX11" fmla="*/ 817544 w 1840747"/>
              <a:gd name="connsiteY11" fmla="*/ 863080 h 938849"/>
              <a:gd name="connsiteX12" fmla="*/ 915175 w 1840747"/>
              <a:gd name="connsiteY12" fmla="*/ 814979 h 938849"/>
              <a:gd name="connsiteX13" fmla="*/ 992804 w 1840747"/>
              <a:gd name="connsiteY13" fmla="*/ 847840 h 938849"/>
              <a:gd name="connsiteX14" fmla="*/ 1015664 w 1840747"/>
              <a:gd name="connsiteY14" fmla="*/ 840220 h 938849"/>
              <a:gd name="connsiteX15" fmla="*/ 1082815 w 1840747"/>
              <a:gd name="connsiteY15" fmla="*/ 751637 h 938849"/>
              <a:gd name="connsiteX16" fmla="*/ 1091864 w 1840747"/>
              <a:gd name="connsiteY16" fmla="*/ 809740 h 938849"/>
              <a:gd name="connsiteX17" fmla="*/ 1114724 w 1840747"/>
              <a:gd name="connsiteY17" fmla="*/ 824980 h 938849"/>
              <a:gd name="connsiteX18" fmla="*/ 1197591 w 1840747"/>
              <a:gd name="connsiteY18" fmla="*/ 808788 h 938849"/>
              <a:gd name="connsiteX19" fmla="*/ 1268552 w 1840747"/>
              <a:gd name="connsiteY19" fmla="*/ 808312 h 938849"/>
              <a:gd name="connsiteX20" fmla="*/ 1303319 w 1840747"/>
              <a:gd name="connsiteY20" fmla="*/ 810217 h 938849"/>
              <a:gd name="connsiteX21" fmla="*/ 1326179 w 1840747"/>
              <a:gd name="connsiteY21" fmla="*/ 775450 h 938849"/>
              <a:gd name="connsiteX22" fmla="*/ 1366184 w 1840747"/>
              <a:gd name="connsiteY22" fmla="*/ 802120 h 938849"/>
              <a:gd name="connsiteX23" fmla="*/ 1371899 w 1840747"/>
              <a:gd name="connsiteY23" fmla="*/ 850221 h 938849"/>
              <a:gd name="connsiteX24" fmla="*/ 1396664 w 1840747"/>
              <a:gd name="connsiteY24" fmla="*/ 870700 h 938849"/>
              <a:gd name="connsiteX25" fmla="*/ 1488104 w 1840747"/>
              <a:gd name="connsiteY25" fmla="*/ 859270 h 938849"/>
              <a:gd name="connsiteX26" fmla="*/ 1541444 w 1840747"/>
              <a:gd name="connsiteY26" fmla="*/ 893560 h 938849"/>
              <a:gd name="connsiteX27" fmla="*/ 1564304 w 1840747"/>
              <a:gd name="connsiteY27" fmla="*/ 908800 h 938849"/>
              <a:gd name="connsiteX28" fmla="*/ 1579544 w 1840747"/>
              <a:gd name="connsiteY28" fmla="*/ 931660 h 938849"/>
              <a:gd name="connsiteX29" fmla="*/ 1622883 w 1840747"/>
              <a:gd name="connsiteY29" fmla="*/ 930708 h 938849"/>
              <a:gd name="connsiteX30" fmla="*/ 1650505 w 1840747"/>
              <a:gd name="connsiteY30" fmla="*/ 911181 h 938849"/>
              <a:gd name="connsiteX31" fmla="*/ 1670984 w 1840747"/>
              <a:gd name="connsiteY31" fmla="*/ 893560 h 938849"/>
              <a:gd name="connsiteX32" fmla="*/ 1678604 w 1840747"/>
              <a:gd name="connsiteY32" fmla="*/ 870700 h 938849"/>
              <a:gd name="connsiteX33" fmla="*/ 1693844 w 1840747"/>
              <a:gd name="connsiteY33" fmla="*/ 832600 h 938849"/>
              <a:gd name="connsiteX34" fmla="*/ 1724324 w 1840747"/>
              <a:gd name="connsiteY34" fmla="*/ 824980 h 938849"/>
              <a:gd name="connsiteX35" fmla="*/ 1747184 w 1840747"/>
              <a:gd name="connsiteY35" fmla="*/ 817360 h 938849"/>
              <a:gd name="connsiteX36" fmla="*/ 1755757 w 1840747"/>
              <a:gd name="connsiteY36" fmla="*/ 749732 h 938849"/>
              <a:gd name="connsiteX37" fmla="*/ 1824337 w 1840747"/>
              <a:gd name="connsiteY37" fmla="*/ 675914 h 938849"/>
              <a:gd name="connsiteX38" fmla="*/ 1839101 w 1840747"/>
              <a:gd name="connsiteY38" fmla="*/ 657816 h 938849"/>
              <a:gd name="connsiteX39" fmla="*/ 1838624 w 1840747"/>
              <a:gd name="connsiteY39" fmla="*/ 619240 h 938849"/>
              <a:gd name="connsiteX40" fmla="*/ 1823384 w 1840747"/>
              <a:gd name="connsiteY40" fmla="*/ 596380 h 938849"/>
              <a:gd name="connsiteX41" fmla="*/ 1800524 w 1840747"/>
              <a:gd name="connsiteY41" fmla="*/ 573520 h 938849"/>
              <a:gd name="connsiteX42" fmla="*/ 1750994 w 1840747"/>
              <a:gd name="connsiteY42" fmla="*/ 532086 h 938849"/>
              <a:gd name="connsiteX43" fmla="*/ 1678127 w 1840747"/>
              <a:gd name="connsiteY43" fmla="*/ 500178 h 938849"/>
              <a:gd name="connsiteX44" fmla="*/ 1625264 w 1840747"/>
              <a:gd name="connsiteY44" fmla="*/ 504940 h 938849"/>
              <a:gd name="connsiteX45" fmla="*/ 1541444 w 1840747"/>
              <a:gd name="connsiteY45" fmla="*/ 497320 h 938849"/>
              <a:gd name="connsiteX46" fmla="*/ 1549064 w 1840747"/>
              <a:gd name="connsiteY46" fmla="*/ 398260 h 938849"/>
              <a:gd name="connsiteX47" fmla="*/ 1571924 w 1840747"/>
              <a:gd name="connsiteY47" fmla="*/ 375400 h 938849"/>
              <a:gd name="connsiteX48" fmla="*/ 1610024 w 1840747"/>
              <a:gd name="connsiteY48" fmla="*/ 329680 h 938849"/>
              <a:gd name="connsiteX49" fmla="*/ 1643361 w 1840747"/>
              <a:gd name="connsiteY49" fmla="*/ 229192 h 938849"/>
              <a:gd name="connsiteX50" fmla="*/ 1662888 w 1840747"/>
              <a:gd name="connsiteY50" fmla="*/ 92507 h 938849"/>
              <a:gd name="connsiteX51" fmla="*/ 1569543 w 1840747"/>
              <a:gd name="connsiteY51" fmla="*/ 51075 h 938849"/>
              <a:gd name="connsiteX52" fmla="*/ 1496200 w 1840747"/>
              <a:gd name="connsiteY52" fmla="*/ 85840 h 938849"/>
              <a:gd name="connsiteX53" fmla="*/ 1335704 w 1840747"/>
              <a:gd name="connsiteY53" fmla="*/ 78220 h 938849"/>
              <a:gd name="connsiteX54" fmla="*/ 1268553 w 1840747"/>
              <a:gd name="connsiteY54" fmla="*/ 39644 h 938849"/>
              <a:gd name="connsiteX55" fmla="*/ 1151396 w 1840747"/>
              <a:gd name="connsiteY55" fmla="*/ 116 h 938849"/>
              <a:gd name="connsiteX56" fmla="*/ 1096150 w 1840747"/>
              <a:gd name="connsiteY56" fmla="*/ 44883 h 938849"/>
              <a:gd name="connsiteX57" fmla="*/ 1137584 w 1840747"/>
              <a:gd name="connsiteY57" fmla="*/ 85840 h 938849"/>
              <a:gd name="connsiteX58" fmla="*/ 1107104 w 1840747"/>
              <a:gd name="connsiteY58" fmla="*/ 93460 h 938849"/>
              <a:gd name="connsiteX59" fmla="*/ 1030904 w 1840747"/>
              <a:gd name="connsiteY59" fmla="*/ 108700 h 938849"/>
              <a:gd name="connsiteX60" fmla="*/ 748964 w 1840747"/>
              <a:gd name="connsiteY60" fmla="*/ 116320 h 938849"/>
              <a:gd name="connsiteX61" fmla="*/ 688004 w 1840747"/>
              <a:gd name="connsiteY61" fmla="*/ 162040 h 938849"/>
              <a:gd name="connsiteX62" fmla="*/ 642284 w 1840747"/>
              <a:gd name="connsiteY62" fmla="*/ 177280 h 938849"/>
              <a:gd name="connsiteX63" fmla="*/ 619424 w 1840747"/>
              <a:gd name="connsiteY63" fmla="*/ 184900 h 938849"/>
              <a:gd name="connsiteX64" fmla="*/ 465595 w 1840747"/>
              <a:gd name="connsiteY64" fmla="*/ 170613 h 938849"/>
              <a:gd name="connsiteX65" fmla="*/ 383204 w 1840747"/>
              <a:gd name="connsiteY65" fmla="*/ 207760 h 938849"/>
              <a:gd name="connsiteX66" fmla="*/ 360344 w 1840747"/>
              <a:gd name="connsiteY66" fmla="*/ 253480 h 938849"/>
              <a:gd name="connsiteX67" fmla="*/ 383204 w 1840747"/>
              <a:gd name="connsiteY67" fmla="*/ 268720 h 938849"/>
              <a:gd name="connsiteX68" fmla="*/ 428924 w 1840747"/>
              <a:gd name="connsiteY68" fmla="*/ 283960 h 938849"/>
              <a:gd name="connsiteX69" fmla="*/ 436544 w 1840747"/>
              <a:gd name="connsiteY69" fmla="*/ 306820 h 938849"/>
              <a:gd name="connsiteX70" fmla="*/ 397968 w 1840747"/>
              <a:gd name="connsiteY70" fmla="*/ 339682 h 938849"/>
              <a:gd name="connsiteX71" fmla="*/ 375584 w 1840747"/>
              <a:gd name="connsiteY71" fmla="*/ 405880 h 938849"/>
              <a:gd name="connsiteX72" fmla="*/ 352724 w 1840747"/>
              <a:gd name="connsiteY72" fmla="*/ 413500 h 938849"/>
              <a:gd name="connsiteX73" fmla="*/ 322244 w 1840747"/>
              <a:gd name="connsiteY73" fmla="*/ 428740 h 938849"/>
              <a:gd name="connsiteX74" fmla="*/ 276524 w 1840747"/>
              <a:gd name="connsiteY74" fmla="*/ 451600 h 938849"/>
              <a:gd name="connsiteX75" fmla="*/ 253664 w 1840747"/>
              <a:gd name="connsiteY75" fmla="*/ 474460 h 938849"/>
              <a:gd name="connsiteX76" fmla="*/ 238424 w 1840747"/>
              <a:gd name="connsiteY76" fmla="*/ 497320 h 938849"/>
              <a:gd name="connsiteX77" fmla="*/ 207944 w 1840747"/>
              <a:gd name="connsiteY77" fmla="*/ 512560 h 938849"/>
              <a:gd name="connsiteX78" fmla="*/ 185084 w 1840747"/>
              <a:gd name="connsiteY78" fmla="*/ 527800 h 938849"/>
              <a:gd name="connsiteX79" fmla="*/ 177464 w 1840747"/>
              <a:gd name="connsiteY79" fmla="*/ 558280 h 938849"/>
              <a:gd name="connsiteX80" fmla="*/ 169844 w 1840747"/>
              <a:gd name="connsiteY80" fmla="*/ 596380 h 938849"/>
              <a:gd name="connsiteX81" fmla="*/ 116504 w 1840747"/>
              <a:gd name="connsiteY81" fmla="*/ 657340 h 938849"/>
              <a:gd name="connsiteX82" fmla="*/ 78404 w 1840747"/>
              <a:gd name="connsiteY82" fmla="*/ 703060 h 938849"/>
              <a:gd name="connsiteX83" fmla="*/ 55544 w 1840747"/>
              <a:gd name="connsiteY83" fmla="*/ 718300 h 938849"/>
              <a:gd name="connsiteX84" fmla="*/ 9824 w 1840747"/>
              <a:gd name="connsiteY84" fmla="*/ 764020 h 938849"/>
              <a:gd name="connsiteX85" fmla="*/ 9824 w 1840747"/>
              <a:gd name="connsiteY85" fmla="*/ 786880 h 938849"/>
              <a:gd name="connsiteX0" fmla="*/ 8721 w 1839644"/>
              <a:gd name="connsiteY0" fmla="*/ 786880 h 938849"/>
              <a:gd name="connsiteX1" fmla="*/ 30629 w 1839644"/>
              <a:gd name="connsiteY1" fmla="*/ 801168 h 938849"/>
              <a:gd name="connsiteX2" fmla="*/ 160645 w 1839644"/>
              <a:gd name="connsiteY2" fmla="*/ 699250 h 938849"/>
              <a:gd name="connsiteX3" fmla="*/ 263515 w 1839644"/>
              <a:gd name="connsiteY3" fmla="*/ 749733 h 938849"/>
              <a:gd name="connsiteX4" fmla="*/ 335905 w 1839644"/>
              <a:gd name="connsiteY4" fmla="*/ 823552 h 938849"/>
              <a:gd name="connsiteX5" fmla="*/ 404961 w 1839644"/>
              <a:gd name="connsiteY5" fmla="*/ 802120 h 938849"/>
              <a:gd name="connsiteX6" fmla="*/ 413057 w 1839644"/>
              <a:gd name="connsiteY6" fmla="*/ 889274 h 938849"/>
              <a:gd name="connsiteX7" fmla="*/ 475922 w 1839644"/>
              <a:gd name="connsiteY7" fmla="*/ 897846 h 938849"/>
              <a:gd name="connsiteX8" fmla="*/ 524500 w 1839644"/>
              <a:gd name="connsiteY8" fmla="*/ 938804 h 938849"/>
              <a:gd name="connsiteX9" fmla="*/ 696426 w 1839644"/>
              <a:gd name="connsiteY9" fmla="*/ 894989 h 938849"/>
              <a:gd name="connsiteX10" fmla="*/ 770721 w 1839644"/>
              <a:gd name="connsiteY10" fmla="*/ 885940 h 938849"/>
              <a:gd name="connsiteX11" fmla="*/ 816441 w 1839644"/>
              <a:gd name="connsiteY11" fmla="*/ 863080 h 938849"/>
              <a:gd name="connsiteX12" fmla="*/ 914072 w 1839644"/>
              <a:gd name="connsiteY12" fmla="*/ 814979 h 938849"/>
              <a:gd name="connsiteX13" fmla="*/ 991701 w 1839644"/>
              <a:gd name="connsiteY13" fmla="*/ 847840 h 938849"/>
              <a:gd name="connsiteX14" fmla="*/ 1014561 w 1839644"/>
              <a:gd name="connsiteY14" fmla="*/ 840220 h 938849"/>
              <a:gd name="connsiteX15" fmla="*/ 1081712 w 1839644"/>
              <a:gd name="connsiteY15" fmla="*/ 751637 h 938849"/>
              <a:gd name="connsiteX16" fmla="*/ 1090761 w 1839644"/>
              <a:gd name="connsiteY16" fmla="*/ 809740 h 938849"/>
              <a:gd name="connsiteX17" fmla="*/ 1113621 w 1839644"/>
              <a:gd name="connsiteY17" fmla="*/ 824980 h 938849"/>
              <a:gd name="connsiteX18" fmla="*/ 1196488 w 1839644"/>
              <a:gd name="connsiteY18" fmla="*/ 808788 h 938849"/>
              <a:gd name="connsiteX19" fmla="*/ 1267449 w 1839644"/>
              <a:gd name="connsiteY19" fmla="*/ 808312 h 938849"/>
              <a:gd name="connsiteX20" fmla="*/ 1302216 w 1839644"/>
              <a:gd name="connsiteY20" fmla="*/ 810217 h 938849"/>
              <a:gd name="connsiteX21" fmla="*/ 1325076 w 1839644"/>
              <a:gd name="connsiteY21" fmla="*/ 775450 h 938849"/>
              <a:gd name="connsiteX22" fmla="*/ 1365081 w 1839644"/>
              <a:gd name="connsiteY22" fmla="*/ 802120 h 938849"/>
              <a:gd name="connsiteX23" fmla="*/ 1370796 w 1839644"/>
              <a:gd name="connsiteY23" fmla="*/ 850221 h 938849"/>
              <a:gd name="connsiteX24" fmla="*/ 1395561 w 1839644"/>
              <a:gd name="connsiteY24" fmla="*/ 870700 h 938849"/>
              <a:gd name="connsiteX25" fmla="*/ 1487001 w 1839644"/>
              <a:gd name="connsiteY25" fmla="*/ 859270 h 938849"/>
              <a:gd name="connsiteX26" fmla="*/ 1540341 w 1839644"/>
              <a:gd name="connsiteY26" fmla="*/ 893560 h 938849"/>
              <a:gd name="connsiteX27" fmla="*/ 1563201 w 1839644"/>
              <a:gd name="connsiteY27" fmla="*/ 908800 h 938849"/>
              <a:gd name="connsiteX28" fmla="*/ 1578441 w 1839644"/>
              <a:gd name="connsiteY28" fmla="*/ 931660 h 938849"/>
              <a:gd name="connsiteX29" fmla="*/ 1621780 w 1839644"/>
              <a:gd name="connsiteY29" fmla="*/ 930708 h 938849"/>
              <a:gd name="connsiteX30" fmla="*/ 1649402 w 1839644"/>
              <a:gd name="connsiteY30" fmla="*/ 911181 h 938849"/>
              <a:gd name="connsiteX31" fmla="*/ 1669881 w 1839644"/>
              <a:gd name="connsiteY31" fmla="*/ 893560 h 938849"/>
              <a:gd name="connsiteX32" fmla="*/ 1677501 w 1839644"/>
              <a:gd name="connsiteY32" fmla="*/ 870700 h 938849"/>
              <a:gd name="connsiteX33" fmla="*/ 1692741 w 1839644"/>
              <a:gd name="connsiteY33" fmla="*/ 832600 h 938849"/>
              <a:gd name="connsiteX34" fmla="*/ 1723221 w 1839644"/>
              <a:gd name="connsiteY34" fmla="*/ 824980 h 938849"/>
              <a:gd name="connsiteX35" fmla="*/ 1746081 w 1839644"/>
              <a:gd name="connsiteY35" fmla="*/ 817360 h 938849"/>
              <a:gd name="connsiteX36" fmla="*/ 1754654 w 1839644"/>
              <a:gd name="connsiteY36" fmla="*/ 749732 h 938849"/>
              <a:gd name="connsiteX37" fmla="*/ 1823234 w 1839644"/>
              <a:gd name="connsiteY37" fmla="*/ 675914 h 938849"/>
              <a:gd name="connsiteX38" fmla="*/ 1837998 w 1839644"/>
              <a:gd name="connsiteY38" fmla="*/ 657816 h 938849"/>
              <a:gd name="connsiteX39" fmla="*/ 1837521 w 1839644"/>
              <a:gd name="connsiteY39" fmla="*/ 619240 h 938849"/>
              <a:gd name="connsiteX40" fmla="*/ 1822281 w 1839644"/>
              <a:gd name="connsiteY40" fmla="*/ 596380 h 938849"/>
              <a:gd name="connsiteX41" fmla="*/ 1799421 w 1839644"/>
              <a:gd name="connsiteY41" fmla="*/ 573520 h 938849"/>
              <a:gd name="connsiteX42" fmla="*/ 1749891 w 1839644"/>
              <a:gd name="connsiteY42" fmla="*/ 532086 h 938849"/>
              <a:gd name="connsiteX43" fmla="*/ 1677024 w 1839644"/>
              <a:gd name="connsiteY43" fmla="*/ 500178 h 938849"/>
              <a:gd name="connsiteX44" fmla="*/ 1624161 w 1839644"/>
              <a:gd name="connsiteY44" fmla="*/ 504940 h 938849"/>
              <a:gd name="connsiteX45" fmla="*/ 1540341 w 1839644"/>
              <a:gd name="connsiteY45" fmla="*/ 497320 h 938849"/>
              <a:gd name="connsiteX46" fmla="*/ 1547961 w 1839644"/>
              <a:gd name="connsiteY46" fmla="*/ 398260 h 938849"/>
              <a:gd name="connsiteX47" fmla="*/ 1570821 w 1839644"/>
              <a:gd name="connsiteY47" fmla="*/ 375400 h 938849"/>
              <a:gd name="connsiteX48" fmla="*/ 1608921 w 1839644"/>
              <a:gd name="connsiteY48" fmla="*/ 329680 h 938849"/>
              <a:gd name="connsiteX49" fmla="*/ 1642258 w 1839644"/>
              <a:gd name="connsiteY49" fmla="*/ 229192 h 938849"/>
              <a:gd name="connsiteX50" fmla="*/ 1661785 w 1839644"/>
              <a:gd name="connsiteY50" fmla="*/ 92507 h 938849"/>
              <a:gd name="connsiteX51" fmla="*/ 1568440 w 1839644"/>
              <a:gd name="connsiteY51" fmla="*/ 51075 h 938849"/>
              <a:gd name="connsiteX52" fmla="*/ 1495097 w 1839644"/>
              <a:gd name="connsiteY52" fmla="*/ 85840 h 938849"/>
              <a:gd name="connsiteX53" fmla="*/ 1334601 w 1839644"/>
              <a:gd name="connsiteY53" fmla="*/ 78220 h 938849"/>
              <a:gd name="connsiteX54" fmla="*/ 1267450 w 1839644"/>
              <a:gd name="connsiteY54" fmla="*/ 39644 h 938849"/>
              <a:gd name="connsiteX55" fmla="*/ 1150293 w 1839644"/>
              <a:gd name="connsiteY55" fmla="*/ 116 h 938849"/>
              <a:gd name="connsiteX56" fmla="*/ 1095047 w 1839644"/>
              <a:gd name="connsiteY56" fmla="*/ 44883 h 938849"/>
              <a:gd name="connsiteX57" fmla="*/ 1136481 w 1839644"/>
              <a:gd name="connsiteY57" fmla="*/ 85840 h 938849"/>
              <a:gd name="connsiteX58" fmla="*/ 1106001 w 1839644"/>
              <a:gd name="connsiteY58" fmla="*/ 93460 h 938849"/>
              <a:gd name="connsiteX59" fmla="*/ 1029801 w 1839644"/>
              <a:gd name="connsiteY59" fmla="*/ 108700 h 938849"/>
              <a:gd name="connsiteX60" fmla="*/ 747861 w 1839644"/>
              <a:gd name="connsiteY60" fmla="*/ 116320 h 938849"/>
              <a:gd name="connsiteX61" fmla="*/ 686901 w 1839644"/>
              <a:gd name="connsiteY61" fmla="*/ 162040 h 938849"/>
              <a:gd name="connsiteX62" fmla="*/ 641181 w 1839644"/>
              <a:gd name="connsiteY62" fmla="*/ 177280 h 938849"/>
              <a:gd name="connsiteX63" fmla="*/ 618321 w 1839644"/>
              <a:gd name="connsiteY63" fmla="*/ 184900 h 938849"/>
              <a:gd name="connsiteX64" fmla="*/ 464492 w 1839644"/>
              <a:gd name="connsiteY64" fmla="*/ 170613 h 938849"/>
              <a:gd name="connsiteX65" fmla="*/ 382101 w 1839644"/>
              <a:gd name="connsiteY65" fmla="*/ 207760 h 938849"/>
              <a:gd name="connsiteX66" fmla="*/ 359241 w 1839644"/>
              <a:gd name="connsiteY66" fmla="*/ 253480 h 938849"/>
              <a:gd name="connsiteX67" fmla="*/ 382101 w 1839644"/>
              <a:gd name="connsiteY67" fmla="*/ 268720 h 938849"/>
              <a:gd name="connsiteX68" fmla="*/ 427821 w 1839644"/>
              <a:gd name="connsiteY68" fmla="*/ 283960 h 938849"/>
              <a:gd name="connsiteX69" fmla="*/ 435441 w 1839644"/>
              <a:gd name="connsiteY69" fmla="*/ 306820 h 938849"/>
              <a:gd name="connsiteX70" fmla="*/ 396865 w 1839644"/>
              <a:gd name="connsiteY70" fmla="*/ 339682 h 938849"/>
              <a:gd name="connsiteX71" fmla="*/ 374481 w 1839644"/>
              <a:gd name="connsiteY71" fmla="*/ 405880 h 938849"/>
              <a:gd name="connsiteX72" fmla="*/ 351621 w 1839644"/>
              <a:gd name="connsiteY72" fmla="*/ 413500 h 938849"/>
              <a:gd name="connsiteX73" fmla="*/ 321141 w 1839644"/>
              <a:gd name="connsiteY73" fmla="*/ 428740 h 938849"/>
              <a:gd name="connsiteX74" fmla="*/ 275421 w 1839644"/>
              <a:gd name="connsiteY74" fmla="*/ 451600 h 938849"/>
              <a:gd name="connsiteX75" fmla="*/ 252561 w 1839644"/>
              <a:gd name="connsiteY75" fmla="*/ 474460 h 938849"/>
              <a:gd name="connsiteX76" fmla="*/ 237321 w 1839644"/>
              <a:gd name="connsiteY76" fmla="*/ 497320 h 938849"/>
              <a:gd name="connsiteX77" fmla="*/ 206841 w 1839644"/>
              <a:gd name="connsiteY77" fmla="*/ 512560 h 938849"/>
              <a:gd name="connsiteX78" fmla="*/ 183981 w 1839644"/>
              <a:gd name="connsiteY78" fmla="*/ 527800 h 938849"/>
              <a:gd name="connsiteX79" fmla="*/ 176361 w 1839644"/>
              <a:gd name="connsiteY79" fmla="*/ 558280 h 938849"/>
              <a:gd name="connsiteX80" fmla="*/ 168741 w 1839644"/>
              <a:gd name="connsiteY80" fmla="*/ 596380 h 938849"/>
              <a:gd name="connsiteX81" fmla="*/ 115401 w 1839644"/>
              <a:gd name="connsiteY81" fmla="*/ 657340 h 938849"/>
              <a:gd name="connsiteX82" fmla="*/ 77301 w 1839644"/>
              <a:gd name="connsiteY82" fmla="*/ 703060 h 938849"/>
              <a:gd name="connsiteX83" fmla="*/ 54441 w 1839644"/>
              <a:gd name="connsiteY83" fmla="*/ 718300 h 938849"/>
              <a:gd name="connsiteX84" fmla="*/ 8721 w 1839644"/>
              <a:gd name="connsiteY84" fmla="*/ 764020 h 938849"/>
              <a:gd name="connsiteX85" fmla="*/ 8721 w 1839644"/>
              <a:gd name="connsiteY85" fmla="*/ 786880 h 938849"/>
              <a:gd name="connsiteX0" fmla="*/ 3342 w 1843790"/>
              <a:gd name="connsiteY0" fmla="*/ 815455 h 938849"/>
              <a:gd name="connsiteX1" fmla="*/ 34775 w 1843790"/>
              <a:gd name="connsiteY1" fmla="*/ 801168 h 938849"/>
              <a:gd name="connsiteX2" fmla="*/ 164791 w 1843790"/>
              <a:gd name="connsiteY2" fmla="*/ 699250 h 938849"/>
              <a:gd name="connsiteX3" fmla="*/ 267661 w 1843790"/>
              <a:gd name="connsiteY3" fmla="*/ 749733 h 938849"/>
              <a:gd name="connsiteX4" fmla="*/ 340051 w 1843790"/>
              <a:gd name="connsiteY4" fmla="*/ 823552 h 938849"/>
              <a:gd name="connsiteX5" fmla="*/ 409107 w 1843790"/>
              <a:gd name="connsiteY5" fmla="*/ 802120 h 938849"/>
              <a:gd name="connsiteX6" fmla="*/ 417203 w 1843790"/>
              <a:gd name="connsiteY6" fmla="*/ 889274 h 938849"/>
              <a:gd name="connsiteX7" fmla="*/ 480068 w 1843790"/>
              <a:gd name="connsiteY7" fmla="*/ 897846 h 938849"/>
              <a:gd name="connsiteX8" fmla="*/ 528646 w 1843790"/>
              <a:gd name="connsiteY8" fmla="*/ 938804 h 938849"/>
              <a:gd name="connsiteX9" fmla="*/ 700572 w 1843790"/>
              <a:gd name="connsiteY9" fmla="*/ 894989 h 938849"/>
              <a:gd name="connsiteX10" fmla="*/ 774867 w 1843790"/>
              <a:gd name="connsiteY10" fmla="*/ 885940 h 938849"/>
              <a:gd name="connsiteX11" fmla="*/ 820587 w 1843790"/>
              <a:gd name="connsiteY11" fmla="*/ 863080 h 938849"/>
              <a:gd name="connsiteX12" fmla="*/ 918218 w 1843790"/>
              <a:gd name="connsiteY12" fmla="*/ 814979 h 938849"/>
              <a:gd name="connsiteX13" fmla="*/ 995847 w 1843790"/>
              <a:gd name="connsiteY13" fmla="*/ 847840 h 938849"/>
              <a:gd name="connsiteX14" fmla="*/ 1018707 w 1843790"/>
              <a:gd name="connsiteY14" fmla="*/ 840220 h 938849"/>
              <a:gd name="connsiteX15" fmla="*/ 1085858 w 1843790"/>
              <a:gd name="connsiteY15" fmla="*/ 751637 h 938849"/>
              <a:gd name="connsiteX16" fmla="*/ 1094907 w 1843790"/>
              <a:gd name="connsiteY16" fmla="*/ 809740 h 938849"/>
              <a:gd name="connsiteX17" fmla="*/ 1117767 w 1843790"/>
              <a:gd name="connsiteY17" fmla="*/ 824980 h 938849"/>
              <a:gd name="connsiteX18" fmla="*/ 1200634 w 1843790"/>
              <a:gd name="connsiteY18" fmla="*/ 808788 h 938849"/>
              <a:gd name="connsiteX19" fmla="*/ 1271595 w 1843790"/>
              <a:gd name="connsiteY19" fmla="*/ 808312 h 938849"/>
              <a:gd name="connsiteX20" fmla="*/ 1306362 w 1843790"/>
              <a:gd name="connsiteY20" fmla="*/ 810217 h 938849"/>
              <a:gd name="connsiteX21" fmla="*/ 1329222 w 1843790"/>
              <a:gd name="connsiteY21" fmla="*/ 775450 h 938849"/>
              <a:gd name="connsiteX22" fmla="*/ 1369227 w 1843790"/>
              <a:gd name="connsiteY22" fmla="*/ 802120 h 938849"/>
              <a:gd name="connsiteX23" fmla="*/ 1374942 w 1843790"/>
              <a:gd name="connsiteY23" fmla="*/ 850221 h 938849"/>
              <a:gd name="connsiteX24" fmla="*/ 1399707 w 1843790"/>
              <a:gd name="connsiteY24" fmla="*/ 870700 h 938849"/>
              <a:gd name="connsiteX25" fmla="*/ 1491147 w 1843790"/>
              <a:gd name="connsiteY25" fmla="*/ 859270 h 938849"/>
              <a:gd name="connsiteX26" fmla="*/ 1544487 w 1843790"/>
              <a:gd name="connsiteY26" fmla="*/ 893560 h 938849"/>
              <a:gd name="connsiteX27" fmla="*/ 1567347 w 1843790"/>
              <a:gd name="connsiteY27" fmla="*/ 908800 h 938849"/>
              <a:gd name="connsiteX28" fmla="*/ 1582587 w 1843790"/>
              <a:gd name="connsiteY28" fmla="*/ 931660 h 938849"/>
              <a:gd name="connsiteX29" fmla="*/ 1625926 w 1843790"/>
              <a:gd name="connsiteY29" fmla="*/ 930708 h 938849"/>
              <a:gd name="connsiteX30" fmla="*/ 1653548 w 1843790"/>
              <a:gd name="connsiteY30" fmla="*/ 911181 h 938849"/>
              <a:gd name="connsiteX31" fmla="*/ 1674027 w 1843790"/>
              <a:gd name="connsiteY31" fmla="*/ 893560 h 938849"/>
              <a:gd name="connsiteX32" fmla="*/ 1681647 w 1843790"/>
              <a:gd name="connsiteY32" fmla="*/ 870700 h 938849"/>
              <a:gd name="connsiteX33" fmla="*/ 1696887 w 1843790"/>
              <a:gd name="connsiteY33" fmla="*/ 832600 h 938849"/>
              <a:gd name="connsiteX34" fmla="*/ 1727367 w 1843790"/>
              <a:gd name="connsiteY34" fmla="*/ 824980 h 938849"/>
              <a:gd name="connsiteX35" fmla="*/ 1750227 w 1843790"/>
              <a:gd name="connsiteY35" fmla="*/ 817360 h 938849"/>
              <a:gd name="connsiteX36" fmla="*/ 1758800 w 1843790"/>
              <a:gd name="connsiteY36" fmla="*/ 749732 h 938849"/>
              <a:gd name="connsiteX37" fmla="*/ 1827380 w 1843790"/>
              <a:gd name="connsiteY37" fmla="*/ 675914 h 938849"/>
              <a:gd name="connsiteX38" fmla="*/ 1842144 w 1843790"/>
              <a:gd name="connsiteY38" fmla="*/ 657816 h 938849"/>
              <a:gd name="connsiteX39" fmla="*/ 1841667 w 1843790"/>
              <a:gd name="connsiteY39" fmla="*/ 619240 h 938849"/>
              <a:gd name="connsiteX40" fmla="*/ 1826427 w 1843790"/>
              <a:gd name="connsiteY40" fmla="*/ 596380 h 938849"/>
              <a:gd name="connsiteX41" fmla="*/ 1803567 w 1843790"/>
              <a:gd name="connsiteY41" fmla="*/ 573520 h 938849"/>
              <a:gd name="connsiteX42" fmla="*/ 1754037 w 1843790"/>
              <a:gd name="connsiteY42" fmla="*/ 532086 h 938849"/>
              <a:gd name="connsiteX43" fmla="*/ 1681170 w 1843790"/>
              <a:gd name="connsiteY43" fmla="*/ 500178 h 938849"/>
              <a:gd name="connsiteX44" fmla="*/ 1628307 w 1843790"/>
              <a:gd name="connsiteY44" fmla="*/ 504940 h 938849"/>
              <a:gd name="connsiteX45" fmla="*/ 1544487 w 1843790"/>
              <a:gd name="connsiteY45" fmla="*/ 497320 h 938849"/>
              <a:gd name="connsiteX46" fmla="*/ 1552107 w 1843790"/>
              <a:gd name="connsiteY46" fmla="*/ 398260 h 938849"/>
              <a:gd name="connsiteX47" fmla="*/ 1574967 w 1843790"/>
              <a:gd name="connsiteY47" fmla="*/ 375400 h 938849"/>
              <a:gd name="connsiteX48" fmla="*/ 1613067 w 1843790"/>
              <a:gd name="connsiteY48" fmla="*/ 329680 h 938849"/>
              <a:gd name="connsiteX49" fmla="*/ 1646404 w 1843790"/>
              <a:gd name="connsiteY49" fmla="*/ 229192 h 938849"/>
              <a:gd name="connsiteX50" fmla="*/ 1665931 w 1843790"/>
              <a:gd name="connsiteY50" fmla="*/ 92507 h 938849"/>
              <a:gd name="connsiteX51" fmla="*/ 1572586 w 1843790"/>
              <a:gd name="connsiteY51" fmla="*/ 51075 h 938849"/>
              <a:gd name="connsiteX52" fmla="*/ 1499243 w 1843790"/>
              <a:gd name="connsiteY52" fmla="*/ 85840 h 938849"/>
              <a:gd name="connsiteX53" fmla="*/ 1338747 w 1843790"/>
              <a:gd name="connsiteY53" fmla="*/ 78220 h 938849"/>
              <a:gd name="connsiteX54" fmla="*/ 1271596 w 1843790"/>
              <a:gd name="connsiteY54" fmla="*/ 39644 h 938849"/>
              <a:gd name="connsiteX55" fmla="*/ 1154439 w 1843790"/>
              <a:gd name="connsiteY55" fmla="*/ 116 h 938849"/>
              <a:gd name="connsiteX56" fmla="*/ 1099193 w 1843790"/>
              <a:gd name="connsiteY56" fmla="*/ 44883 h 938849"/>
              <a:gd name="connsiteX57" fmla="*/ 1140627 w 1843790"/>
              <a:gd name="connsiteY57" fmla="*/ 85840 h 938849"/>
              <a:gd name="connsiteX58" fmla="*/ 1110147 w 1843790"/>
              <a:gd name="connsiteY58" fmla="*/ 93460 h 938849"/>
              <a:gd name="connsiteX59" fmla="*/ 1033947 w 1843790"/>
              <a:gd name="connsiteY59" fmla="*/ 108700 h 938849"/>
              <a:gd name="connsiteX60" fmla="*/ 752007 w 1843790"/>
              <a:gd name="connsiteY60" fmla="*/ 116320 h 938849"/>
              <a:gd name="connsiteX61" fmla="*/ 691047 w 1843790"/>
              <a:gd name="connsiteY61" fmla="*/ 162040 h 938849"/>
              <a:gd name="connsiteX62" fmla="*/ 645327 w 1843790"/>
              <a:gd name="connsiteY62" fmla="*/ 177280 h 938849"/>
              <a:gd name="connsiteX63" fmla="*/ 622467 w 1843790"/>
              <a:gd name="connsiteY63" fmla="*/ 184900 h 938849"/>
              <a:gd name="connsiteX64" fmla="*/ 468638 w 1843790"/>
              <a:gd name="connsiteY64" fmla="*/ 170613 h 938849"/>
              <a:gd name="connsiteX65" fmla="*/ 386247 w 1843790"/>
              <a:gd name="connsiteY65" fmla="*/ 207760 h 938849"/>
              <a:gd name="connsiteX66" fmla="*/ 363387 w 1843790"/>
              <a:gd name="connsiteY66" fmla="*/ 253480 h 938849"/>
              <a:gd name="connsiteX67" fmla="*/ 386247 w 1843790"/>
              <a:gd name="connsiteY67" fmla="*/ 268720 h 938849"/>
              <a:gd name="connsiteX68" fmla="*/ 431967 w 1843790"/>
              <a:gd name="connsiteY68" fmla="*/ 283960 h 938849"/>
              <a:gd name="connsiteX69" fmla="*/ 439587 w 1843790"/>
              <a:gd name="connsiteY69" fmla="*/ 306820 h 938849"/>
              <a:gd name="connsiteX70" fmla="*/ 401011 w 1843790"/>
              <a:gd name="connsiteY70" fmla="*/ 339682 h 938849"/>
              <a:gd name="connsiteX71" fmla="*/ 378627 w 1843790"/>
              <a:gd name="connsiteY71" fmla="*/ 405880 h 938849"/>
              <a:gd name="connsiteX72" fmla="*/ 355767 w 1843790"/>
              <a:gd name="connsiteY72" fmla="*/ 413500 h 938849"/>
              <a:gd name="connsiteX73" fmla="*/ 325287 w 1843790"/>
              <a:gd name="connsiteY73" fmla="*/ 428740 h 938849"/>
              <a:gd name="connsiteX74" fmla="*/ 279567 w 1843790"/>
              <a:gd name="connsiteY74" fmla="*/ 451600 h 938849"/>
              <a:gd name="connsiteX75" fmla="*/ 256707 w 1843790"/>
              <a:gd name="connsiteY75" fmla="*/ 474460 h 938849"/>
              <a:gd name="connsiteX76" fmla="*/ 241467 w 1843790"/>
              <a:gd name="connsiteY76" fmla="*/ 497320 h 938849"/>
              <a:gd name="connsiteX77" fmla="*/ 210987 w 1843790"/>
              <a:gd name="connsiteY77" fmla="*/ 512560 h 938849"/>
              <a:gd name="connsiteX78" fmla="*/ 188127 w 1843790"/>
              <a:gd name="connsiteY78" fmla="*/ 527800 h 938849"/>
              <a:gd name="connsiteX79" fmla="*/ 180507 w 1843790"/>
              <a:gd name="connsiteY79" fmla="*/ 558280 h 938849"/>
              <a:gd name="connsiteX80" fmla="*/ 172887 w 1843790"/>
              <a:gd name="connsiteY80" fmla="*/ 596380 h 938849"/>
              <a:gd name="connsiteX81" fmla="*/ 119547 w 1843790"/>
              <a:gd name="connsiteY81" fmla="*/ 657340 h 938849"/>
              <a:gd name="connsiteX82" fmla="*/ 81447 w 1843790"/>
              <a:gd name="connsiteY82" fmla="*/ 703060 h 938849"/>
              <a:gd name="connsiteX83" fmla="*/ 58587 w 1843790"/>
              <a:gd name="connsiteY83" fmla="*/ 718300 h 938849"/>
              <a:gd name="connsiteX84" fmla="*/ 12867 w 1843790"/>
              <a:gd name="connsiteY84" fmla="*/ 764020 h 938849"/>
              <a:gd name="connsiteX85" fmla="*/ 3342 w 1843790"/>
              <a:gd name="connsiteY85" fmla="*/ 815455 h 938849"/>
              <a:gd name="connsiteX0" fmla="*/ 3342 w 1843790"/>
              <a:gd name="connsiteY0" fmla="*/ 815455 h 938849"/>
              <a:gd name="connsiteX1" fmla="*/ 34775 w 1843790"/>
              <a:gd name="connsiteY1" fmla="*/ 801168 h 938849"/>
              <a:gd name="connsiteX2" fmla="*/ 164791 w 1843790"/>
              <a:gd name="connsiteY2" fmla="*/ 699250 h 938849"/>
              <a:gd name="connsiteX3" fmla="*/ 267661 w 1843790"/>
              <a:gd name="connsiteY3" fmla="*/ 749733 h 938849"/>
              <a:gd name="connsiteX4" fmla="*/ 340051 w 1843790"/>
              <a:gd name="connsiteY4" fmla="*/ 823552 h 938849"/>
              <a:gd name="connsiteX5" fmla="*/ 409107 w 1843790"/>
              <a:gd name="connsiteY5" fmla="*/ 802120 h 938849"/>
              <a:gd name="connsiteX6" fmla="*/ 417203 w 1843790"/>
              <a:gd name="connsiteY6" fmla="*/ 889274 h 938849"/>
              <a:gd name="connsiteX7" fmla="*/ 480068 w 1843790"/>
              <a:gd name="connsiteY7" fmla="*/ 897846 h 938849"/>
              <a:gd name="connsiteX8" fmla="*/ 528646 w 1843790"/>
              <a:gd name="connsiteY8" fmla="*/ 938804 h 938849"/>
              <a:gd name="connsiteX9" fmla="*/ 700572 w 1843790"/>
              <a:gd name="connsiteY9" fmla="*/ 894989 h 938849"/>
              <a:gd name="connsiteX10" fmla="*/ 774867 w 1843790"/>
              <a:gd name="connsiteY10" fmla="*/ 885940 h 938849"/>
              <a:gd name="connsiteX11" fmla="*/ 820587 w 1843790"/>
              <a:gd name="connsiteY11" fmla="*/ 863080 h 938849"/>
              <a:gd name="connsiteX12" fmla="*/ 918218 w 1843790"/>
              <a:gd name="connsiteY12" fmla="*/ 814979 h 938849"/>
              <a:gd name="connsiteX13" fmla="*/ 995847 w 1843790"/>
              <a:gd name="connsiteY13" fmla="*/ 847840 h 938849"/>
              <a:gd name="connsiteX14" fmla="*/ 1018707 w 1843790"/>
              <a:gd name="connsiteY14" fmla="*/ 840220 h 938849"/>
              <a:gd name="connsiteX15" fmla="*/ 1085858 w 1843790"/>
              <a:gd name="connsiteY15" fmla="*/ 751637 h 938849"/>
              <a:gd name="connsiteX16" fmla="*/ 1094907 w 1843790"/>
              <a:gd name="connsiteY16" fmla="*/ 809740 h 938849"/>
              <a:gd name="connsiteX17" fmla="*/ 1117767 w 1843790"/>
              <a:gd name="connsiteY17" fmla="*/ 824980 h 938849"/>
              <a:gd name="connsiteX18" fmla="*/ 1200634 w 1843790"/>
              <a:gd name="connsiteY18" fmla="*/ 808788 h 938849"/>
              <a:gd name="connsiteX19" fmla="*/ 1271595 w 1843790"/>
              <a:gd name="connsiteY19" fmla="*/ 808312 h 938849"/>
              <a:gd name="connsiteX20" fmla="*/ 1306362 w 1843790"/>
              <a:gd name="connsiteY20" fmla="*/ 810217 h 938849"/>
              <a:gd name="connsiteX21" fmla="*/ 1329222 w 1843790"/>
              <a:gd name="connsiteY21" fmla="*/ 775450 h 938849"/>
              <a:gd name="connsiteX22" fmla="*/ 1369227 w 1843790"/>
              <a:gd name="connsiteY22" fmla="*/ 802120 h 938849"/>
              <a:gd name="connsiteX23" fmla="*/ 1374942 w 1843790"/>
              <a:gd name="connsiteY23" fmla="*/ 850221 h 938849"/>
              <a:gd name="connsiteX24" fmla="*/ 1399707 w 1843790"/>
              <a:gd name="connsiteY24" fmla="*/ 870700 h 938849"/>
              <a:gd name="connsiteX25" fmla="*/ 1491147 w 1843790"/>
              <a:gd name="connsiteY25" fmla="*/ 859270 h 938849"/>
              <a:gd name="connsiteX26" fmla="*/ 1544487 w 1843790"/>
              <a:gd name="connsiteY26" fmla="*/ 893560 h 938849"/>
              <a:gd name="connsiteX27" fmla="*/ 1567347 w 1843790"/>
              <a:gd name="connsiteY27" fmla="*/ 908800 h 938849"/>
              <a:gd name="connsiteX28" fmla="*/ 1582587 w 1843790"/>
              <a:gd name="connsiteY28" fmla="*/ 931660 h 938849"/>
              <a:gd name="connsiteX29" fmla="*/ 1625926 w 1843790"/>
              <a:gd name="connsiteY29" fmla="*/ 930708 h 938849"/>
              <a:gd name="connsiteX30" fmla="*/ 1653548 w 1843790"/>
              <a:gd name="connsiteY30" fmla="*/ 911181 h 938849"/>
              <a:gd name="connsiteX31" fmla="*/ 1674027 w 1843790"/>
              <a:gd name="connsiteY31" fmla="*/ 893560 h 938849"/>
              <a:gd name="connsiteX32" fmla="*/ 1681647 w 1843790"/>
              <a:gd name="connsiteY32" fmla="*/ 870700 h 938849"/>
              <a:gd name="connsiteX33" fmla="*/ 1696887 w 1843790"/>
              <a:gd name="connsiteY33" fmla="*/ 832600 h 938849"/>
              <a:gd name="connsiteX34" fmla="*/ 1727367 w 1843790"/>
              <a:gd name="connsiteY34" fmla="*/ 824980 h 938849"/>
              <a:gd name="connsiteX35" fmla="*/ 1750227 w 1843790"/>
              <a:gd name="connsiteY35" fmla="*/ 817360 h 938849"/>
              <a:gd name="connsiteX36" fmla="*/ 1758800 w 1843790"/>
              <a:gd name="connsiteY36" fmla="*/ 749732 h 938849"/>
              <a:gd name="connsiteX37" fmla="*/ 1827380 w 1843790"/>
              <a:gd name="connsiteY37" fmla="*/ 675914 h 938849"/>
              <a:gd name="connsiteX38" fmla="*/ 1842144 w 1843790"/>
              <a:gd name="connsiteY38" fmla="*/ 657816 h 938849"/>
              <a:gd name="connsiteX39" fmla="*/ 1841667 w 1843790"/>
              <a:gd name="connsiteY39" fmla="*/ 619240 h 938849"/>
              <a:gd name="connsiteX40" fmla="*/ 1826427 w 1843790"/>
              <a:gd name="connsiteY40" fmla="*/ 596380 h 938849"/>
              <a:gd name="connsiteX41" fmla="*/ 1803567 w 1843790"/>
              <a:gd name="connsiteY41" fmla="*/ 573520 h 938849"/>
              <a:gd name="connsiteX42" fmla="*/ 1754037 w 1843790"/>
              <a:gd name="connsiteY42" fmla="*/ 532086 h 938849"/>
              <a:gd name="connsiteX43" fmla="*/ 1681170 w 1843790"/>
              <a:gd name="connsiteY43" fmla="*/ 500178 h 938849"/>
              <a:gd name="connsiteX44" fmla="*/ 1628307 w 1843790"/>
              <a:gd name="connsiteY44" fmla="*/ 504940 h 938849"/>
              <a:gd name="connsiteX45" fmla="*/ 1544487 w 1843790"/>
              <a:gd name="connsiteY45" fmla="*/ 497320 h 938849"/>
              <a:gd name="connsiteX46" fmla="*/ 1552107 w 1843790"/>
              <a:gd name="connsiteY46" fmla="*/ 398260 h 938849"/>
              <a:gd name="connsiteX47" fmla="*/ 1574967 w 1843790"/>
              <a:gd name="connsiteY47" fmla="*/ 375400 h 938849"/>
              <a:gd name="connsiteX48" fmla="*/ 1613067 w 1843790"/>
              <a:gd name="connsiteY48" fmla="*/ 329680 h 938849"/>
              <a:gd name="connsiteX49" fmla="*/ 1646404 w 1843790"/>
              <a:gd name="connsiteY49" fmla="*/ 229192 h 938849"/>
              <a:gd name="connsiteX50" fmla="*/ 1665931 w 1843790"/>
              <a:gd name="connsiteY50" fmla="*/ 92507 h 938849"/>
              <a:gd name="connsiteX51" fmla="*/ 1572586 w 1843790"/>
              <a:gd name="connsiteY51" fmla="*/ 51075 h 938849"/>
              <a:gd name="connsiteX52" fmla="*/ 1499243 w 1843790"/>
              <a:gd name="connsiteY52" fmla="*/ 85840 h 938849"/>
              <a:gd name="connsiteX53" fmla="*/ 1338747 w 1843790"/>
              <a:gd name="connsiteY53" fmla="*/ 78220 h 938849"/>
              <a:gd name="connsiteX54" fmla="*/ 1271596 w 1843790"/>
              <a:gd name="connsiteY54" fmla="*/ 39644 h 938849"/>
              <a:gd name="connsiteX55" fmla="*/ 1154439 w 1843790"/>
              <a:gd name="connsiteY55" fmla="*/ 116 h 938849"/>
              <a:gd name="connsiteX56" fmla="*/ 1099193 w 1843790"/>
              <a:gd name="connsiteY56" fmla="*/ 44883 h 938849"/>
              <a:gd name="connsiteX57" fmla="*/ 1140627 w 1843790"/>
              <a:gd name="connsiteY57" fmla="*/ 85840 h 938849"/>
              <a:gd name="connsiteX58" fmla="*/ 1110147 w 1843790"/>
              <a:gd name="connsiteY58" fmla="*/ 93460 h 938849"/>
              <a:gd name="connsiteX59" fmla="*/ 1033947 w 1843790"/>
              <a:gd name="connsiteY59" fmla="*/ 108700 h 938849"/>
              <a:gd name="connsiteX60" fmla="*/ 752007 w 1843790"/>
              <a:gd name="connsiteY60" fmla="*/ 116320 h 938849"/>
              <a:gd name="connsiteX61" fmla="*/ 691047 w 1843790"/>
              <a:gd name="connsiteY61" fmla="*/ 162040 h 938849"/>
              <a:gd name="connsiteX62" fmla="*/ 645327 w 1843790"/>
              <a:gd name="connsiteY62" fmla="*/ 177280 h 938849"/>
              <a:gd name="connsiteX63" fmla="*/ 622467 w 1843790"/>
              <a:gd name="connsiteY63" fmla="*/ 184900 h 938849"/>
              <a:gd name="connsiteX64" fmla="*/ 468638 w 1843790"/>
              <a:gd name="connsiteY64" fmla="*/ 170613 h 938849"/>
              <a:gd name="connsiteX65" fmla="*/ 386247 w 1843790"/>
              <a:gd name="connsiteY65" fmla="*/ 207760 h 938849"/>
              <a:gd name="connsiteX66" fmla="*/ 363387 w 1843790"/>
              <a:gd name="connsiteY66" fmla="*/ 253480 h 938849"/>
              <a:gd name="connsiteX67" fmla="*/ 386247 w 1843790"/>
              <a:gd name="connsiteY67" fmla="*/ 268720 h 938849"/>
              <a:gd name="connsiteX68" fmla="*/ 431967 w 1843790"/>
              <a:gd name="connsiteY68" fmla="*/ 283960 h 938849"/>
              <a:gd name="connsiteX69" fmla="*/ 439587 w 1843790"/>
              <a:gd name="connsiteY69" fmla="*/ 306820 h 938849"/>
              <a:gd name="connsiteX70" fmla="*/ 401011 w 1843790"/>
              <a:gd name="connsiteY70" fmla="*/ 339682 h 938849"/>
              <a:gd name="connsiteX71" fmla="*/ 378627 w 1843790"/>
              <a:gd name="connsiteY71" fmla="*/ 405880 h 938849"/>
              <a:gd name="connsiteX72" fmla="*/ 355767 w 1843790"/>
              <a:gd name="connsiteY72" fmla="*/ 413500 h 938849"/>
              <a:gd name="connsiteX73" fmla="*/ 341955 w 1843790"/>
              <a:gd name="connsiteY73" fmla="*/ 459696 h 938849"/>
              <a:gd name="connsiteX74" fmla="*/ 279567 w 1843790"/>
              <a:gd name="connsiteY74" fmla="*/ 451600 h 938849"/>
              <a:gd name="connsiteX75" fmla="*/ 256707 w 1843790"/>
              <a:gd name="connsiteY75" fmla="*/ 474460 h 938849"/>
              <a:gd name="connsiteX76" fmla="*/ 241467 w 1843790"/>
              <a:gd name="connsiteY76" fmla="*/ 497320 h 938849"/>
              <a:gd name="connsiteX77" fmla="*/ 210987 w 1843790"/>
              <a:gd name="connsiteY77" fmla="*/ 512560 h 938849"/>
              <a:gd name="connsiteX78" fmla="*/ 188127 w 1843790"/>
              <a:gd name="connsiteY78" fmla="*/ 527800 h 938849"/>
              <a:gd name="connsiteX79" fmla="*/ 180507 w 1843790"/>
              <a:gd name="connsiteY79" fmla="*/ 558280 h 938849"/>
              <a:gd name="connsiteX80" fmla="*/ 172887 w 1843790"/>
              <a:gd name="connsiteY80" fmla="*/ 596380 h 938849"/>
              <a:gd name="connsiteX81" fmla="*/ 119547 w 1843790"/>
              <a:gd name="connsiteY81" fmla="*/ 657340 h 938849"/>
              <a:gd name="connsiteX82" fmla="*/ 81447 w 1843790"/>
              <a:gd name="connsiteY82" fmla="*/ 703060 h 938849"/>
              <a:gd name="connsiteX83" fmla="*/ 58587 w 1843790"/>
              <a:gd name="connsiteY83" fmla="*/ 718300 h 938849"/>
              <a:gd name="connsiteX84" fmla="*/ 12867 w 1843790"/>
              <a:gd name="connsiteY84" fmla="*/ 764020 h 938849"/>
              <a:gd name="connsiteX85" fmla="*/ 3342 w 1843790"/>
              <a:gd name="connsiteY85" fmla="*/ 815455 h 938849"/>
              <a:gd name="connsiteX0" fmla="*/ 3342 w 1843790"/>
              <a:gd name="connsiteY0" fmla="*/ 815455 h 938849"/>
              <a:gd name="connsiteX1" fmla="*/ 34775 w 1843790"/>
              <a:gd name="connsiteY1" fmla="*/ 801168 h 938849"/>
              <a:gd name="connsiteX2" fmla="*/ 164791 w 1843790"/>
              <a:gd name="connsiteY2" fmla="*/ 699250 h 938849"/>
              <a:gd name="connsiteX3" fmla="*/ 267661 w 1843790"/>
              <a:gd name="connsiteY3" fmla="*/ 749733 h 938849"/>
              <a:gd name="connsiteX4" fmla="*/ 340051 w 1843790"/>
              <a:gd name="connsiteY4" fmla="*/ 823552 h 938849"/>
              <a:gd name="connsiteX5" fmla="*/ 409107 w 1843790"/>
              <a:gd name="connsiteY5" fmla="*/ 802120 h 938849"/>
              <a:gd name="connsiteX6" fmla="*/ 417203 w 1843790"/>
              <a:gd name="connsiteY6" fmla="*/ 889274 h 938849"/>
              <a:gd name="connsiteX7" fmla="*/ 480068 w 1843790"/>
              <a:gd name="connsiteY7" fmla="*/ 897846 h 938849"/>
              <a:gd name="connsiteX8" fmla="*/ 528646 w 1843790"/>
              <a:gd name="connsiteY8" fmla="*/ 938804 h 938849"/>
              <a:gd name="connsiteX9" fmla="*/ 700572 w 1843790"/>
              <a:gd name="connsiteY9" fmla="*/ 894989 h 938849"/>
              <a:gd name="connsiteX10" fmla="*/ 774867 w 1843790"/>
              <a:gd name="connsiteY10" fmla="*/ 885940 h 938849"/>
              <a:gd name="connsiteX11" fmla="*/ 820587 w 1843790"/>
              <a:gd name="connsiteY11" fmla="*/ 863080 h 938849"/>
              <a:gd name="connsiteX12" fmla="*/ 918218 w 1843790"/>
              <a:gd name="connsiteY12" fmla="*/ 814979 h 938849"/>
              <a:gd name="connsiteX13" fmla="*/ 995847 w 1843790"/>
              <a:gd name="connsiteY13" fmla="*/ 847840 h 938849"/>
              <a:gd name="connsiteX14" fmla="*/ 1018707 w 1843790"/>
              <a:gd name="connsiteY14" fmla="*/ 840220 h 938849"/>
              <a:gd name="connsiteX15" fmla="*/ 1085858 w 1843790"/>
              <a:gd name="connsiteY15" fmla="*/ 751637 h 938849"/>
              <a:gd name="connsiteX16" fmla="*/ 1094907 w 1843790"/>
              <a:gd name="connsiteY16" fmla="*/ 809740 h 938849"/>
              <a:gd name="connsiteX17" fmla="*/ 1117767 w 1843790"/>
              <a:gd name="connsiteY17" fmla="*/ 824980 h 938849"/>
              <a:gd name="connsiteX18" fmla="*/ 1200634 w 1843790"/>
              <a:gd name="connsiteY18" fmla="*/ 808788 h 938849"/>
              <a:gd name="connsiteX19" fmla="*/ 1271595 w 1843790"/>
              <a:gd name="connsiteY19" fmla="*/ 808312 h 938849"/>
              <a:gd name="connsiteX20" fmla="*/ 1306362 w 1843790"/>
              <a:gd name="connsiteY20" fmla="*/ 810217 h 938849"/>
              <a:gd name="connsiteX21" fmla="*/ 1329222 w 1843790"/>
              <a:gd name="connsiteY21" fmla="*/ 775450 h 938849"/>
              <a:gd name="connsiteX22" fmla="*/ 1369227 w 1843790"/>
              <a:gd name="connsiteY22" fmla="*/ 802120 h 938849"/>
              <a:gd name="connsiteX23" fmla="*/ 1374942 w 1843790"/>
              <a:gd name="connsiteY23" fmla="*/ 850221 h 938849"/>
              <a:gd name="connsiteX24" fmla="*/ 1399707 w 1843790"/>
              <a:gd name="connsiteY24" fmla="*/ 870700 h 938849"/>
              <a:gd name="connsiteX25" fmla="*/ 1491147 w 1843790"/>
              <a:gd name="connsiteY25" fmla="*/ 859270 h 938849"/>
              <a:gd name="connsiteX26" fmla="*/ 1544487 w 1843790"/>
              <a:gd name="connsiteY26" fmla="*/ 893560 h 938849"/>
              <a:gd name="connsiteX27" fmla="*/ 1567347 w 1843790"/>
              <a:gd name="connsiteY27" fmla="*/ 908800 h 938849"/>
              <a:gd name="connsiteX28" fmla="*/ 1582587 w 1843790"/>
              <a:gd name="connsiteY28" fmla="*/ 931660 h 938849"/>
              <a:gd name="connsiteX29" fmla="*/ 1625926 w 1843790"/>
              <a:gd name="connsiteY29" fmla="*/ 930708 h 938849"/>
              <a:gd name="connsiteX30" fmla="*/ 1653548 w 1843790"/>
              <a:gd name="connsiteY30" fmla="*/ 911181 h 938849"/>
              <a:gd name="connsiteX31" fmla="*/ 1674027 w 1843790"/>
              <a:gd name="connsiteY31" fmla="*/ 893560 h 938849"/>
              <a:gd name="connsiteX32" fmla="*/ 1681647 w 1843790"/>
              <a:gd name="connsiteY32" fmla="*/ 870700 h 938849"/>
              <a:gd name="connsiteX33" fmla="*/ 1696887 w 1843790"/>
              <a:gd name="connsiteY33" fmla="*/ 832600 h 938849"/>
              <a:gd name="connsiteX34" fmla="*/ 1727367 w 1843790"/>
              <a:gd name="connsiteY34" fmla="*/ 824980 h 938849"/>
              <a:gd name="connsiteX35" fmla="*/ 1750227 w 1843790"/>
              <a:gd name="connsiteY35" fmla="*/ 817360 h 938849"/>
              <a:gd name="connsiteX36" fmla="*/ 1758800 w 1843790"/>
              <a:gd name="connsiteY36" fmla="*/ 749732 h 938849"/>
              <a:gd name="connsiteX37" fmla="*/ 1827380 w 1843790"/>
              <a:gd name="connsiteY37" fmla="*/ 675914 h 938849"/>
              <a:gd name="connsiteX38" fmla="*/ 1842144 w 1843790"/>
              <a:gd name="connsiteY38" fmla="*/ 657816 h 938849"/>
              <a:gd name="connsiteX39" fmla="*/ 1841667 w 1843790"/>
              <a:gd name="connsiteY39" fmla="*/ 619240 h 938849"/>
              <a:gd name="connsiteX40" fmla="*/ 1826427 w 1843790"/>
              <a:gd name="connsiteY40" fmla="*/ 596380 h 938849"/>
              <a:gd name="connsiteX41" fmla="*/ 1803567 w 1843790"/>
              <a:gd name="connsiteY41" fmla="*/ 573520 h 938849"/>
              <a:gd name="connsiteX42" fmla="*/ 1754037 w 1843790"/>
              <a:gd name="connsiteY42" fmla="*/ 532086 h 938849"/>
              <a:gd name="connsiteX43" fmla="*/ 1681170 w 1843790"/>
              <a:gd name="connsiteY43" fmla="*/ 500178 h 938849"/>
              <a:gd name="connsiteX44" fmla="*/ 1628307 w 1843790"/>
              <a:gd name="connsiteY44" fmla="*/ 504940 h 938849"/>
              <a:gd name="connsiteX45" fmla="*/ 1544487 w 1843790"/>
              <a:gd name="connsiteY45" fmla="*/ 497320 h 938849"/>
              <a:gd name="connsiteX46" fmla="*/ 1552107 w 1843790"/>
              <a:gd name="connsiteY46" fmla="*/ 398260 h 938849"/>
              <a:gd name="connsiteX47" fmla="*/ 1574967 w 1843790"/>
              <a:gd name="connsiteY47" fmla="*/ 375400 h 938849"/>
              <a:gd name="connsiteX48" fmla="*/ 1613067 w 1843790"/>
              <a:gd name="connsiteY48" fmla="*/ 329680 h 938849"/>
              <a:gd name="connsiteX49" fmla="*/ 1646404 w 1843790"/>
              <a:gd name="connsiteY49" fmla="*/ 229192 h 938849"/>
              <a:gd name="connsiteX50" fmla="*/ 1665931 w 1843790"/>
              <a:gd name="connsiteY50" fmla="*/ 92507 h 938849"/>
              <a:gd name="connsiteX51" fmla="*/ 1572586 w 1843790"/>
              <a:gd name="connsiteY51" fmla="*/ 51075 h 938849"/>
              <a:gd name="connsiteX52" fmla="*/ 1499243 w 1843790"/>
              <a:gd name="connsiteY52" fmla="*/ 85840 h 938849"/>
              <a:gd name="connsiteX53" fmla="*/ 1338747 w 1843790"/>
              <a:gd name="connsiteY53" fmla="*/ 78220 h 938849"/>
              <a:gd name="connsiteX54" fmla="*/ 1271596 w 1843790"/>
              <a:gd name="connsiteY54" fmla="*/ 39644 h 938849"/>
              <a:gd name="connsiteX55" fmla="*/ 1154439 w 1843790"/>
              <a:gd name="connsiteY55" fmla="*/ 116 h 938849"/>
              <a:gd name="connsiteX56" fmla="*/ 1099193 w 1843790"/>
              <a:gd name="connsiteY56" fmla="*/ 44883 h 938849"/>
              <a:gd name="connsiteX57" fmla="*/ 1140627 w 1843790"/>
              <a:gd name="connsiteY57" fmla="*/ 85840 h 938849"/>
              <a:gd name="connsiteX58" fmla="*/ 1110147 w 1843790"/>
              <a:gd name="connsiteY58" fmla="*/ 93460 h 938849"/>
              <a:gd name="connsiteX59" fmla="*/ 1033947 w 1843790"/>
              <a:gd name="connsiteY59" fmla="*/ 108700 h 938849"/>
              <a:gd name="connsiteX60" fmla="*/ 752007 w 1843790"/>
              <a:gd name="connsiteY60" fmla="*/ 116320 h 938849"/>
              <a:gd name="connsiteX61" fmla="*/ 691047 w 1843790"/>
              <a:gd name="connsiteY61" fmla="*/ 162040 h 938849"/>
              <a:gd name="connsiteX62" fmla="*/ 645327 w 1843790"/>
              <a:gd name="connsiteY62" fmla="*/ 177280 h 938849"/>
              <a:gd name="connsiteX63" fmla="*/ 622467 w 1843790"/>
              <a:gd name="connsiteY63" fmla="*/ 184900 h 938849"/>
              <a:gd name="connsiteX64" fmla="*/ 468638 w 1843790"/>
              <a:gd name="connsiteY64" fmla="*/ 170613 h 938849"/>
              <a:gd name="connsiteX65" fmla="*/ 386247 w 1843790"/>
              <a:gd name="connsiteY65" fmla="*/ 207760 h 938849"/>
              <a:gd name="connsiteX66" fmla="*/ 363387 w 1843790"/>
              <a:gd name="connsiteY66" fmla="*/ 253480 h 938849"/>
              <a:gd name="connsiteX67" fmla="*/ 386247 w 1843790"/>
              <a:gd name="connsiteY67" fmla="*/ 268720 h 938849"/>
              <a:gd name="connsiteX68" fmla="*/ 431967 w 1843790"/>
              <a:gd name="connsiteY68" fmla="*/ 283960 h 938849"/>
              <a:gd name="connsiteX69" fmla="*/ 439587 w 1843790"/>
              <a:gd name="connsiteY69" fmla="*/ 306820 h 938849"/>
              <a:gd name="connsiteX70" fmla="*/ 401011 w 1843790"/>
              <a:gd name="connsiteY70" fmla="*/ 339682 h 938849"/>
              <a:gd name="connsiteX71" fmla="*/ 378627 w 1843790"/>
              <a:gd name="connsiteY71" fmla="*/ 405880 h 938849"/>
              <a:gd name="connsiteX72" fmla="*/ 341955 w 1843790"/>
              <a:gd name="connsiteY72" fmla="*/ 459696 h 938849"/>
              <a:gd name="connsiteX73" fmla="*/ 279567 w 1843790"/>
              <a:gd name="connsiteY73" fmla="*/ 451600 h 938849"/>
              <a:gd name="connsiteX74" fmla="*/ 256707 w 1843790"/>
              <a:gd name="connsiteY74" fmla="*/ 474460 h 938849"/>
              <a:gd name="connsiteX75" fmla="*/ 241467 w 1843790"/>
              <a:gd name="connsiteY75" fmla="*/ 497320 h 938849"/>
              <a:gd name="connsiteX76" fmla="*/ 210987 w 1843790"/>
              <a:gd name="connsiteY76" fmla="*/ 512560 h 938849"/>
              <a:gd name="connsiteX77" fmla="*/ 188127 w 1843790"/>
              <a:gd name="connsiteY77" fmla="*/ 527800 h 938849"/>
              <a:gd name="connsiteX78" fmla="*/ 180507 w 1843790"/>
              <a:gd name="connsiteY78" fmla="*/ 558280 h 938849"/>
              <a:gd name="connsiteX79" fmla="*/ 172887 w 1843790"/>
              <a:gd name="connsiteY79" fmla="*/ 596380 h 938849"/>
              <a:gd name="connsiteX80" fmla="*/ 119547 w 1843790"/>
              <a:gd name="connsiteY80" fmla="*/ 657340 h 938849"/>
              <a:gd name="connsiteX81" fmla="*/ 81447 w 1843790"/>
              <a:gd name="connsiteY81" fmla="*/ 703060 h 938849"/>
              <a:gd name="connsiteX82" fmla="*/ 58587 w 1843790"/>
              <a:gd name="connsiteY82" fmla="*/ 718300 h 938849"/>
              <a:gd name="connsiteX83" fmla="*/ 12867 w 1843790"/>
              <a:gd name="connsiteY83" fmla="*/ 764020 h 938849"/>
              <a:gd name="connsiteX84" fmla="*/ 3342 w 1843790"/>
              <a:gd name="connsiteY84" fmla="*/ 815455 h 938849"/>
              <a:gd name="connsiteX0" fmla="*/ 3342 w 1843790"/>
              <a:gd name="connsiteY0" fmla="*/ 815455 h 938849"/>
              <a:gd name="connsiteX1" fmla="*/ 34775 w 1843790"/>
              <a:gd name="connsiteY1" fmla="*/ 801168 h 938849"/>
              <a:gd name="connsiteX2" fmla="*/ 164791 w 1843790"/>
              <a:gd name="connsiteY2" fmla="*/ 699250 h 938849"/>
              <a:gd name="connsiteX3" fmla="*/ 267661 w 1843790"/>
              <a:gd name="connsiteY3" fmla="*/ 749733 h 938849"/>
              <a:gd name="connsiteX4" fmla="*/ 340051 w 1843790"/>
              <a:gd name="connsiteY4" fmla="*/ 823552 h 938849"/>
              <a:gd name="connsiteX5" fmla="*/ 409107 w 1843790"/>
              <a:gd name="connsiteY5" fmla="*/ 802120 h 938849"/>
              <a:gd name="connsiteX6" fmla="*/ 417203 w 1843790"/>
              <a:gd name="connsiteY6" fmla="*/ 889274 h 938849"/>
              <a:gd name="connsiteX7" fmla="*/ 480068 w 1843790"/>
              <a:gd name="connsiteY7" fmla="*/ 897846 h 938849"/>
              <a:gd name="connsiteX8" fmla="*/ 528646 w 1843790"/>
              <a:gd name="connsiteY8" fmla="*/ 938804 h 938849"/>
              <a:gd name="connsiteX9" fmla="*/ 700572 w 1843790"/>
              <a:gd name="connsiteY9" fmla="*/ 894989 h 938849"/>
              <a:gd name="connsiteX10" fmla="*/ 774867 w 1843790"/>
              <a:gd name="connsiteY10" fmla="*/ 885940 h 938849"/>
              <a:gd name="connsiteX11" fmla="*/ 820587 w 1843790"/>
              <a:gd name="connsiteY11" fmla="*/ 863080 h 938849"/>
              <a:gd name="connsiteX12" fmla="*/ 918218 w 1843790"/>
              <a:gd name="connsiteY12" fmla="*/ 814979 h 938849"/>
              <a:gd name="connsiteX13" fmla="*/ 995847 w 1843790"/>
              <a:gd name="connsiteY13" fmla="*/ 847840 h 938849"/>
              <a:gd name="connsiteX14" fmla="*/ 1018707 w 1843790"/>
              <a:gd name="connsiteY14" fmla="*/ 840220 h 938849"/>
              <a:gd name="connsiteX15" fmla="*/ 1085858 w 1843790"/>
              <a:gd name="connsiteY15" fmla="*/ 751637 h 938849"/>
              <a:gd name="connsiteX16" fmla="*/ 1094907 w 1843790"/>
              <a:gd name="connsiteY16" fmla="*/ 809740 h 938849"/>
              <a:gd name="connsiteX17" fmla="*/ 1117767 w 1843790"/>
              <a:gd name="connsiteY17" fmla="*/ 824980 h 938849"/>
              <a:gd name="connsiteX18" fmla="*/ 1200634 w 1843790"/>
              <a:gd name="connsiteY18" fmla="*/ 808788 h 938849"/>
              <a:gd name="connsiteX19" fmla="*/ 1271595 w 1843790"/>
              <a:gd name="connsiteY19" fmla="*/ 808312 h 938849"/>
              <a:gd name="connsiteX20" fmla="*/ 1306362 w 1843790"/>
              <a:gd name="connsiteY20" fmla="*/ 810217 h 938849"/>
              <a:gd name="connsiteX21" fmla="*/ 1329222 w 1843790"/>
              <a:gd name="connsiteY21" fmla="*/ 775450 h 938849"/>
              <a:gd name="connsiteX22" fmla="*/ 1369227 w 1843790"/>
              <a:gd name="connsiteY22" fmla="*/ 802120 h 938849"/>
              <a:gd name="connsiteX23" fmla="*/ 1374942 w 1843790"/>
              <a:gd name="connsiteY23" fmla="*/ 850221 h 938849"/>
              <a:gd name="connsiteX24" fmla="*/ 1399707 w 1843790"/>
              <a:gd name="connsiteY24" fmla="*/ 870700 h 938849"/>
              <a:gd name="connsiteX25" fmla="*/ 1491147 w 1843790"/>
              <a:gd name="connsiteY25" fmla="*/ 859270 h 938849"/>
              <a:gd name="connsiteX26" fmla="*/ 1544487 w 1843790"/>
              <a:gd name="connsiteY26" fmla="*/ 893560 h 938849"/>
              <a:gd name="connsiteX27" fmla="*/ 1567347 w 1843790"/>
              <a:gd name="connsiteY27" fmla="*/ 908800 h 938849"/>
              <a:gd name="connsiteX28" fmla="*/ 1582587 w 1843790"/>
              <a:gd name="connsiteY28" fmla="*/ 931660 h 938849"/>
              <a:gd name="connsiteX29" fmla="*/ 1625926 w 1843790"/>
              <a:gd name="connsiteY29" fmla="*/ 930708 h 938849"/>
              <a:gd name="connsiteX30" fmla="*/ 1653548 w 1843790"/>
              <a:gd name="connsiteY30" fmla="*/ 911181 h 938849"/>
              <a:gd name="connsiteX31" fmla="*/ 1674027 w 1843790"/>
              <a:gd name="connsiteY31" fmla="*/ 893560 h 938849"/>
              <a:gd name="connsiteX32" fmla="*/ 1681647 w 1843790"/>
              <a:gd name="connsiteY32" fmla="*/ 870700 h 938849"/>
              <a:gd name="connsiteX33" fmla="*/ 1696887 w 1843790"/>
              <a:gd name="connsiteY33" fmla="*/ 832600 h 938849"/>
              <a:gd name="connsiteX34" fmla="*/ 1727367 w 1843790"/>
              <a:gd name="connsiteY34" fmla="*/ 824980 h 938849"/>
              <a:gd name="connsiteX35" fmla="*/ 1750227 w 1843790"/>
              <a:gd name="connsiteY35" fmla="*/ 817360 h 938849"/>
              <a:gd name="connsiteX36" fmla="*/ 1758800 w 1843790"/>
              <a:gd name="connsiteY36" fmla="*/ 749732 h 938849"/>
              <a:gd name="connsiteX37" fmla="*/ 1827380 w 1843790"/>
              <a:gd name="connsiteY37" fmla="*/ 675914 h 938849"/>
              <a:gd name="connsiteX38" fmla="*/ 1842144 w 1843790"/>
              <a:gd name="connsiteY38" fmla="*/ 657816 h 938849"/>
              <a:gd name="connsiteX39" fmla="*/ 1841667 w 1843790"/>
              <a:gd name="connsiteY39" fmla="*/ 619240 h 938849"/>
              <a:gd name="connsiteX40" fmla="*/ 1826427 w 1843790"/>
              <a:gd name="connsiteY40" fmla="*/ 596380 h 938849"/>
              <a:gd name="connsiteX41" fmla="*/ 1803567 w 1843790"/>
              <a:gd name="connsiteY41" fmla="*/ 573520 h 938849"/>
              <a:gd name="connsiteX42" fmla="*/ 1754037 w 1843790"/>
              <a:gd name="connsiteY42" fmla="*/ 532086 h 938849"/>
              <a:gd name="connsiteX43" fmla="*/ 1681170 w 1843790"/>
              <a:gd name="connsiteY43" fmla="*/ 500178 h 938849"/>
              <a:gd name="connsiteX44" fmla="*/ 1628307 w 1843790"/>
              <a:gd name="connsiteY44" fmla="*/ 504940 h 938849"/>
              <a:gd name="connsiteX45" fmla="*/ 1544487 w 1843790"/>
              <a:gd name="connsiteY45" fmla="*/ 497320 h 938849"/>
              <a:gd name="connsiteX46" fmla="*/ 1552107 w 1843790"/>
              <a:gd name="connsiteY46" fmla="*/ 398260 h 938849"/>
              <a:gd name="connsiteX47" fmla="*/ 1574967 w 1843790"/>
              <a:gd name="connsiteY47" fmla="*/ 375400 h 938849"/>
              <a:gd name="connsiteX48" fmla="*/ 1613067 w 1843790"/>
              <a:gd name="connsiteY48" fmla="*/ 329680 h 938849"/>
              <a:gd name="connsiteX49" fmla="*/ 1646404 w 1843790"/>
              <a:gd name="connsiteY49" fmla="*/ 229192 h 938849"/>
              <a:gd name="connsiteX50" fmla="*/ 1665931 w 1843790"/>
              <a:gd name="connsiteY50" fmla="*/ 92507 h 938849"/>
              <a:gd name="connsiteX51" fmla="*/ 1572586 w 1843790"/>
              <a:gd name="connsiteY51" fmla="*/ 51075 h 938849"/>
              <a:gd name="connsiteX52" fmla="*/ 1499243 w 1843790"/>
              <a:gd name="connsiteY52" fmla="*/ 85840 h 938849"/>
              <a:gd name="connsiteX53" fmla="*/ 1338747 w 1843790"/>
              <a:gd name="connsiteY53" fmla="*/ 78220 h 938849"/>
              <a:gd name="connsiteX54" fmla="*/ 1271596 w 1843790"/>
              <a:gd name="connsiteY54" fmla="*/ 39644 h 938849"/>
              <a:gd name="connsiteX55" fmla="*/ 1154439 w 1843790"/>
              <a:gd name="connsiteY55" fmla="*/ 116 h 938849"/>
              <a:gd name="connsiteX56" fmla="*/ 1099193 w 1843790"/>
              <a:gd name="connsiteY56" fmla="*/ 44883 h 938849"/>
              <a:gd name="connsiteX57" fmla="*/ 1140627 w 1843790"/>
              <a:gd name="connsiteY57" fmla="*/ 85840 h 938849"/>
              <a:gd name="connsiteX58" fmla="*/ 1110147 w 1843790"/>
              <a:gd name="connsiteY58" fmla="*/ 93460 h 938849"/>
              <a:gd name="connsiteX59" fmla="*/ 1033947 w 1843790"/>
              <a:gd name="connsiteY59" fmla="*/ 108700 h 938849"/>
              <a:gd name="connsiteX60" fmla="*/ 752007 w 1843790"/>
              <a:gd name="connsiteY60" fmla="*/ 116320 h 938849"/>
              <a:gd name="connsiteX61" fmla="*/ 691047 w 1843790"/>
              <a:gd name="connsiteY61" fmla="*/ 162040 h 938849"/>
              <a:gd name="connsiteX62" fmla="*/ 645327 w 1843790"/>
              <a:gd name="connsiteY62" fmla="*/ 177280 h 938849"/>
              <a:gd name="connsiteX63" fmla="*/ 622467 w 1843790"/>
              <a:gd name="connsiteY63" fmla="*/ 184900 h 938849"/>
              <a:gd name="connsiteX64" fmla="*/ 468638 w 1843790"/>
              <a:gd name="connsiteY64" fmla="*/ 170613 h 938849"/>
              <a:gd name="connsiteX65" fmla="*/ 386247 w 1843790"/>
              <a:gd name="connsiteY65" fmla="*/ 207760 h 938849"/>
              <a:gd name="connsiteX66" fmla="*/ 363387 w 1843790"/>
              <a:gd name="connsiteY66" fmla="*/ 253480 h 938849"/>
              <a:gd name="connsiteX67" fmla="*/ 386247 w 1843790"/>
              <a:gd name="connsiteY67" fmla="*/ 268720 h 938849"/>
              <a:gd name="connsiteX68" fmla="*/ 431967 w 1843790"/>
              <a:gd name="connsiteY68" fmla="*/ 283960 h 938849"/>
              <a:gd name="connsiteX69" fmla="*/ 439587 w 1843790"/>
              <a:gd name="connsiteY69" fmla="*/ 306820 h 938849"/>
              <a:gd name="connsiteX70" fmla="*/ 401011 w 1843790"/>
              <a:gd name="connsiteY70" fmla="*/ 339682 h 938849"/>
              <a:gd name="connsiteX71" fmla="*/ 488165 w 1843790"/>
              <a:gd name="connsiteY71" fmla="*/ 332061 h 938849"/>
              <a:gd name="connsiteX72" fmla="*/ 341955 w 1843790"/>
              <a:gd name="connsiteY72" fmla="*/ 459696 h 938849"/>
              <a:gd name="connsiteX73" fmla="*/ 279567 w 1843790"/>
              <a:gd name="connsiteY73" fmla="*/ 451600 h 938849"/>
              <a:gd name="connsiteX74" fmla="*/ 256707 w 1843790"/>
              <a:gd name="connsiteY74" fmla="*/ 474460 h 938849"/>
              <a:gd name="connsiteX75" fmla="*/ 241467 w 1843790"/>
              <a:gd name="connsiteY75" fmla="*/ 497320 h 938849"/>
              <a:gd name="connsiteX76" fmla="*/ 210987 w 1843790"/>
              <a:gd name="connsiteY76" fmla="*/ 512560 h 938849"/>
              <a:gd name="connsiteX77" fmla="*/ 188127 w 1843790"/>
              <a:gd name="connsiteY77" fmla="*/ 527800 h 938849"/>
              <a:gd name="connsiteX78" fmla="*/ 180507 w 1843790"/>
              <a:gd name="connsiteY78" fmla="*/ 558280 h 938849"/>
              <a:gd name="connsiteX79" fmla="*/ 172887 w 1843790"/>
              <a:gd name="connsiteY79" fmla="*/ 596380 h 938849"/>
              <a:gd name="connsiteX80" fmla="*/ 119547 w 1843790"/>
              <a:gd name="connsiteY80" fmla="*/ 657340 h 938849"/>
              <a:gd name="connsiteX81" fmla="*/ 81447 w 1843790"/>
              <a:gd name="connsiteY81" fmla="*/ 703060 h 938849"/>
              <a:gd name="connsiteX82" fmla="*/ 58587 w 1843790"/>
              <a:gd name="connsiteY82" fmla="*/ 718300 h 938849"/>
              <a:gd name="connsiteX83" fmla="*/ 12867 w 1843790"/>
              <a:gd name="connsiteY83" fmla="*/ 764020 h 938849"/>
              <a:gd name="connsiteX84" fmla="*/ 3342 w 1843790"/>
              <a:gd name="connsiteY84" fmla="*/ 815455 h 938849"/>
              <a:gd name="connsiteX0" fmla="*/ 3342 w 1843790"/>
              <a:gd name="connsiteY0" fmla="*/ 815455 h 938849"/>
              <a:gd name="connsiteX1" fmla="*/ 34775 w 1843790"/>
              <a:gd name="connsiteY1" fmla="*/ 801168 h 938849"/>
              <a:gd name="connsiteX2" fmla="*/ 164791 w 1843790"/>
              <a:gd name="connsiteY2" fmla="*/ 699250 h 938849"/>
              <a:gd name="connsiteX3" fmla="*/ 267661 w 1843790"/>
              <a:gd name="connsiteY3" fmla="*/ 749733 h 938849"/>
              <a:gd name="connsiteX4" fmla="*/ 340051 w 1843790"/>
              <a:gd name="connsiteY4" fmla="*/ 823552 h 938849"/>
              <a:gd name="connsiteX5" fmla="*/ 409107 w 1843790"/>
              <a:gd name="connsiteY5" fmla="*/ 802120 h 938849"/>
              <a:gd name="connsiteX6" fmla="*/ 417203 w 1843790"/>
              <a:gd name="connsiteY6" fmla="*/ 889274 h 938849"/>
              <a:gd name="connsiteX7" fmla="*/ 480068 w 1843790"/>
              <a:gd name="connsiteY7" fmla="*/ 897846 h 938849"/>
              <a:gd name="connsiteX8" fmla="*/ 528646 w 1843790"/>
              <a:gd name="connsiteY8" fmla="*/ 938804 h 938849"/>
              <a:gd name="connsiteX9" fmla="*/ 700572 w 1843790"/>
              <a:gd name="connsiteY9" fmla="*/ 894989 h 938849"/>
              <a:gd name="connsiteX10" fmla="*/ 774867 w 1843790"/>
              <a:gd name="connsiteY10" fmla="*/ 885940 h 938849"/>
              <a:gd name="connsiteX11" fmla="*/ 820587 w 1843790"/>
              <a:gd name="connsiteY11" fmla="*/ 863080 h 938849"/>
              <a:gd name="connsiteX12" fmla="*/ 918218 w 1843790"/>
              <a:gd name="connsiteY12" fmla="*/ 814979 h 938849"/>
              <a:gd name="connsiteX13" fmla="*/ 995847 w 1843790"/>
              <a:gd name="connsiteY13" fmla="*/ 847840 h 938849"/>
              <a:gd name="connsiteX14" fmla="*/ 1018707 w 1843790"/>
              <a:gd name="connsiteY14" fmla="*/ 840220 h 938849"/>
              <a:gd name="connsiteX15" fmla="*/ 1085858 w 1843790"/>
              <a:gd name="connsiteY15" fmla="*/ 751637 h 938849"/>
              <a:gd name="connsiteX16" fmla="*/ 1094907 w 1843790"/>
              <a:gd name="connsiteY16" fmla="*/ 809740 h 938849"/>
              <a:gd name="connsiteX17" fmla="*/ 1117767 w 1843790"/>
              <a:gd name="connsiteY17" fmla="*/ 824980 h 938849"/>
              <a:gd name="connsiteX18" fmla="*/ 1200634 w 1843790"/>
              <a:gd name="connsiteY18" fmla="*/ 808788 h 938849"/>
              <a:gd name="connsiteX19" fmla="*/ 1271595 w 1843790"/>
              <a:gd name="connsiteY19" fmla="*/ 808312 h 938849"/>
              <a:gd name="connsiteX20" fmla="*/ 1306362 w 1843790"/>
              <a:gd name="connsiteY20" fmla="*/ 810217 h 938849"/>
              <a:gd name="connsiteX21" fmla="*/ 1329222 w 1843790"/>
              <a:gd name="connsiteY21" fmla="*/ 775450 h 938849"/>
              <a:gd name="connsiteX22" fmla="*/ 1369227 w 1843790"/>
              <a:gd name="connsiteY22" fmla="*/ 802120 h 938849"/>
              <a:gd name="connsiteX23" fmla="*/ 1374942 w 1843790"/>
              <a:gd name="connsiteY23" fmla="*/ 850221 h 938849"/>
              <a:gd name="connsiteX24" fmla="*/ 1399707 w 1843790"/>
              <a:gd name="connsiteY24" fmla="*/ 870700 h 938849"/>
              <a:gd name="connsiteX25" fmla="*/ 1491147 w 1843790"/>
              <a:gd name="connsiteY25" fmla="*/ 859270 h 938849"/>
              <a:gd name="connsiteX26" fmla="*/ 1544487 w 1843790"/>
              <a:gd name="connsiteY26" fmla="*/ 893560 h 938849"/>
              <a:gd name="connsiteX27" fmla="*/ 1567347 w 1843790"/>
              <a:gd name="connsiteY27" fmla="*/ 908800 h 938849"/>
              <a:gd name="connsiteX28" fmla="*/ 1582587 w 1843790"/>
              <a:gd name="connsiteY28" fmla="*/ 931660 h 938849"/>
              <a:gd name="connsiteX29" fmla="*/ 1625926 w 1843790"/>
              <a:gd name="connsiteY29" fmla="*/ 930708 h 938849"/>
              <a:gd name="connsiteX30" fmla="*/ 1653548 w 1843790"/>
              <a:gd name="connsiteY30" fmla="*/ 911181 h 938849"/>
              <a:gd name="connsiteX31" fmla="*/ 1674027 w 1843790"/>
              <a:gd name="connsiteY31" fmla="*/ 893560 h 938849"/>
              <a:gd name="connsiteX32" fmla="*/ 1681647 w 1843790"/>
              <a:gd name="connsiteY32" fmla="*/ 870700 h 938849"/>
              <a:gd name="connsiteX33" fmla="*/ 1696887 w 1843790"/>
              <a:gd name="connsiteY33" fmla="*/ 832600 h 938849"/>
              <a:gd name="connsiteX34" fmla="*/ 1727367 w 1843790"/>
              <a:gd name="connsiteY34" fmla="*/ 824980 h 938849"/>
              <a:gd name="connsiteX35" fmla="*/ 1750227 w 1843790"/>
              <a:gd name="connsiteY35" fmla="*/ 817360 h 938849"/>
              <a:gd name="connsiteX36" fmla="*/ 1758800 w 1843790"/>
              <a:gd name="connsiteY36" fmla="*/ 749732 h 938849"/>
              <a:gd name="connsiteX37" fmla="*/ 1827380 w 1843790"/>
              <a:gd name="connsiteY37" fmla="*/ 675914 h 938849"/>
              <a:gd name="connsiteX38" fmla="*/ 1842144 w 1843790"/>
              <a:gd name="connsiteY38" fmla="*/ 657816 h 938849"/>
              <a:gd name="connsiteX39" fmla="*/ 1841667 w 1843790"/>
              <a:gd name="connsiteY39" fmla="*/ 619240 h 938849"/>
              <a:gd name="connsiteX40" fmla="*/ 1826427 w 1843790"/>
              <a:gd name="connsiteY40" fmla="*/ 596380 h 938849"/>
              <a:gd name="connsiteX41" fmla="*/ 1803567 w 1843790"/>
              <a:gd name="connsiteY41" fmla="*/ 573520 h 938849"/>
              <a:gd name="connsiteX42" fmla="*/ 1754037 w 1843790"/>
              <a:gd name="connsiteY42" fmla="*/ 532086 h 938849"/>
              <a:gd name="connsiteX43" fmla="*/ 1681170 w 1843790"/>
              <a:gd name="connsiteY43" fmla="*/ 500178 h 938849"/>
              <a:gd name="connsiteX44" fmla="*/ 1628307 w 1843790"/>
              <a:gd name="connsiteY44" fmla="*/ 504940 h 938849"/>
              <a:gd name="connsiteX45" fmla="*/ 1544487 w 1843790"/>
              <a:gd name="connsiteY45" fmla="*/ 497320 h 938849"/>
              <a:gd name="connsiteX46" fmla="*/ 1552107 w 1843790"/>
              <a:gd name="connsiteY46" fmla="*/ 398260 h 938849"/>
              <a:gd name="connsiteX47" fmla="*/ 1574967 w 1843790"/>
              <a:gd name="connsiteY47" fmla="*/ 375400 h 938849"/>
              <a:gd name="connsiteX48" fmla="*/ 1613067 w 1843790"/>
              <a:gd name="connsiteY48" fmla="*/ 329680 h 938849"/>
              <a:gd name="connsiteX49" fmla="*/ 1646404 w 1843790"/>
              <a:gd name="connsiteY49" fmla="*/ 229192 h 938849"/>
              <a:gd name="connsiteX50" fmla="*/ 1665931 w 1843790"/>
              <a:gd name="connsiteY50" fmla="*/ 92507 h 938849"/>
              <a:gd name="connsiteX51" fmla="*/ 1572586 w 1843790"/>
              <a:gd name="connsiteY51" fmla="*/ 51075 h 938849"/>
              <a:gd name="connsiteX52" fmla="*/ 1499243 w 1843790"/>
              <a:gd name="connsiteY52" fmla="*/ 85840 h 938849"/>
              <a:gd name="connsiteX53" fmla="*/ 1338747 w 1843790"/>
              <a:gd name="connsiteY53" fmla="*/ 78220 h 938849"/>
              <a:gd name="connsiteX54" fmla="*/ 1271596 w 1843790"/>
              <a:gd name="connsiteY54" fmla="*/ 39644 h 938849"/>
              <a:gd name="connsiteX55" fmla="*/ 1154439 w 1843790"/>
              <a:gd name="connsiteY55" fmla="*/ 116 h 938849"/>
              <a:gd name="connsiteX56" fmla="*/ 1099193 w 1843790"/>
              <a:gd name="connsiteY56" fmla="*/ 44883 h 938849"/>
              <a:gd name="connsiteX57" fmla="*/ 1140627 w 1843790"/>
              <a:gd name="connsiteY57" fmla="*/ 85840 h 938849"/>
              <a:gd name="connsiteX58" fmla="*/ 1110147 w 1843790"/>
              <a:gd name="connsiteY58" fmla="*/ 93460 h 938849"/>
              <a:gd name="connsiteX59" fmla="*/ 1033947 w 1843790"/>
              <a:gd name="connsiteY59" fmla="*/ 108700 h 938849"/>
              <a:gd name="connsiteX60" fmla="*/ 752007 w 1843790"/>
              <a:gd name="connsiteY60" fmla="*/ 116320 h 938849"/>
              <a:gd name="connsiteX61" fmla="*/ 691047 w 1843790"/>
              <a:gd name="connsiteY61" fmla="*/ 162040 h 938849"/>
              <a:gd name="connsiteX62" fmla="*/ 645327 w 1843790"/>
              <a:gd name="connsiteY62" fmla="*/ 177280 h 938849"/>
              <a:gd name="connsiteX63" fmla="*/ 622467 w 1843790"/>
              <a:gd name="connsiteY63" fmla="*/ 184900 h 938849"/>
              <a:gd name="connsiteX64" fmla="*/ 468638 w 1843790"/>
              <a:gd name="connsiteY64" fmla="*/ 170613 h 938849"/>
              <a:gd name="connsiteX65" fmla="*/ 386247 w 1843790"/>
              <a:gd name="connsiteY65" fmla="*/ 207760 h 938849"/>
              <a:gd name="connsiteX66" fmla="*/ 363387 w 1843790"/>
              <a:gd name="connsiteY66" fmla="*/ 253480 h 938849"/>
              <a:gd name="connsiteX67" fmla="*/ 386247 w 1843790"/>
              <a:gd name="connsiteY67" fmla="*/ 268720 h 938849"/>
              <a:gd name="connsiteX68" fmla="*/ 431967 w 1843790"/>
              <a:gd name="connsiteY68" fmla="*/ 283960 h 938849"/>
              <a:gd name="connsiteX69" fmla="*/ 439587 w 1843790"/>
              <a:gd name="connsiteY69" fmla="*/ 306820 h 938849"/>
              <a:gd name="connsiteX70" fmla="*/ 488165 w 1843790"/>
              <a:gd name="connsiteY70" fmla="*/ 332061 h 938849"/>
              <a:gd name="connsiteX71" fmla="*/ 341955 w 1843790"/>
              <a:gd name="connsiteY71" fmla="*/ 459696 h 938849"/>
              <a:gd name="connsiteX72" fmla="*/ 279567 w 1843790"/>
              <a:gd name="connsiteY72" fmla="*/ 451600 h 938849"/>
              <a:gd name="connsiteX73" fmla="*/ 256707 w 1843790"/>
              <a:gd name="connsiteY73" fmla="*/ 474460 h 938849"/>
              <a:gd name="connsiteX74" fmla="*/ 241467 w 1843790"/>
              <a:gd name="connsiteY74" fmla="*/ 497320 h 938849"/>
              <a:gd name="connsiteX75" fmla="*/ 210987 w 1843790"/>
              <a:gd name="connsiteY75" fmla="*/ 512560 h 938849"/>
              <a:gd name="connsiteX76" fmla="*/ 188127 w 1843790"/>
              <a:gd name="connsiteY76" fmla="*/ 527800 h 938849"/>
              <a:gd name="connsiteX77" fmla="*/ 180507 w 1843790"/>
              <a:gd name="connsiteY77" fmla="*/ 558280 h 938849"/>
              <a:gd name="connsiteX78" fmla="*/ 172887 w 1843790"/>
              <a:gd name="connsiteY78" fmla="*/ 596380 h 938849"/>
              <a:gd name="connsiteX79" fmla="*/ 119547 w 1843790"/>
              <a:gd name="connsiteY79" fmla="*/ 657340 h 938849"/>
              <a:gd name="connsiteX80" fmla="*/ 81447 w 1843790"/>
              <a:gd name="connsiteY80" fmla="*/ 703060 h 938849"/>
              <a:gd name="connsiteX81" fmla="*/ 58587 w 1843790"/>
              <a:gd name="connsiteY81" fmla="*/ 718300 h 938849"/>
              <a:gd name="connsiteX82" fmla="*/ 12867 w 1843790"/>
              <a:gd name="connsiteY82" fmla="*/ 764020 h 938849"/>
              <a:gd name="connsiteX83" fmla="*/ 3342 w 1843790"/>
              <a:gd name="connsiteY83" fmla="*/ 815455 h 938849"/>
              <a:gd name="connsiteX0" fmla="*/ 3342 w 1843790"/>
              <a:gd name="connsiteY0" fmla="*/ 815455 h 938849"/>
              <a:gd name="connsiteX1" fmla="*/ 34775 w 1843790"/>
              <a:gd name="connsiteY1" fmla="*/ 801168 h 938849"/>
              <a:gd name="connsiteX2" fmla="*/ 164791 w 1843790"/>
              <a:gd name="connsiteY2" fmla="*/ 699250 h 938849"/>
              <a:gd name="connsiteX3" fmla="*/ 267661 w 1843790"/>
              <a:gd name="connsiteY3" fmla="*/ 749733 h 938849"/>
              <a:gd name="connsiteX4" fmla="*/ 340051 w 1843790"/>
              <a:gd name="connsiteY4" fmla="*/ 823552 h 938849"/>
              <a:gd name="connsiteX5" fmla="*/ 409107 w 1843790"/>
              <a:gd name="connsiteY5" fmla="*/ 802120 h 938849"/>
              <a:gd name="connsiteX6" fmla="*/ 417203 w 1843790"/>
              <a:gd name="connsiteY6" fmla="*/ 889274 h 938849"/>
              <a:gd name="connsiteX7" fmla="*/ 480068 w 1843790"/>
              <a:gd name="connsiteY7" fmla="*/ 897846 h 938849"/>
              <a:gd name="connsiteX8" fmla="*/ 528646 w 1843790"/>
              <a:gd name="connsiteY8" fmla="*/ 938804 h 938849"/>
              <a:gd name="connsiteX9" fmla="*/ 700572 w 1843790"/>
              <a:gd name="connsiteY9" fmla="*/ 894989 h 938849"/>
              <a:gd name="connsiteX10" fmla="*/ 774867 w 1843790"/>
              <a:gd name="connsiteY10" fmla="*/ 885940 h 938849"/>
              <a:gd name="connsiteX11" fmla="*/ 820587 w 1843790"/>
              <a:gd name="connsiteY11" fmla="*/ 863080 h 938849"/>
              <a:gd name="connsiteX12" fmla="*/ 918218 w 1843790"/>
              <a:gd name="connsiteY12" fmla="*/ 814979 h 938849"/>
              <a:gd name="connsiteX13" fmla="*/ 995847 w 1843790"/>
              <a:gd name="connsiteY13" fmla="*/ 847840 h 938849"/>
              <a:gd name="connsiteX14" fmla="*/ 1018707 w 1843790"/>
              <a:gd name="connsiteY14" fmla="*/ 840220 h 938849"/>
              <a:gd name="connsiteX15" fmla="*/ 1085858 w 1843790"/>
              <a:gd name="connsiteY15" fmla="*/ 751637 h 938849"/>
              <a:gd name="connsiteX16" fmla="*/ 1094907 w 1843790"/>
              <a:gd name="connsiteY16" fmla="*/ 809740 h 938849"/>
              <a:gd name="connsiteX17" fmla="*/ 1117767 w 1843790"/>
              <a:gd name="connsiteY17" fmla="*/ 824980 h 938849"/>
              <a:gd name="connsiteX18" fmla="*/ 1200634 w 1843790"/>
              <a:gd name="connsiteY18" fmla="*/ 808788 h 938849"/>
              <a:gd name="connsiteX19" fmla="*/ 1271595 w 1843790"/>
              <a:gd name="connsiteY19" fmla="*/ 808312 h 938849"/>
              <a:gd name="connsiteX20" fmla="*/ 1306362 w 1843790"/>
              <a:gd name="connsiteY20" fmla="*/ 810217 h 938849"/>
              <a:gd name="connsiteX21" fmla="*/ 1329222 w 1843790"/>
              <a:gd name="connsiteY21" fmla="*/ 775450 h 938849"/>
              <a:gd name="connsiteX22" fmla="*/ 1369227 w 1843790"/>
              <a:gd name="connsiteY22" fmla="*/ 802120 h 938849"/>
              <a:gd name="connsiteX23" fmla="*/ 1374942 w 1843790"/>
              <a:gd name="connsiteY23" fmla="*/ 850221 h 938849"/>
              <a:gd name="connsiteX24" fmla="*/ 1399707 w 1843790"/>
              <a:gd name="connsiteY24" fmla="*/ 870700 h 938849"/>
              <a:gd name="connsiteX25" fmla="*/ 1491147 w 1843790"/>
              <a:gd name="connsiteY25" fmla="*/ 859270 h 938849"/>
              <a:gd name="connsiteX26" fmla="*/ 1544487 w 1843790"/>
              <a:gd name="connsiteY26" fmla="*/ 893560 h 938849"/>
              <a:gd name="connsiteX27" fmla="*/ 1567347 w 1843790"/>
              <a:gd name="connsiteY27" fmla="*/ 908800 h 938849"/>
              <a:gd name="connsiteX28" fmla="*/ 1582587 w 1843790"/>
              <a:gd name="connsiteY28" fmla="*/ 931660 h 938849"/>
              <a:gd name="connsiteX29" fmla="*/ 1625926 w 1843790"/>
              <a:gd name="connsiteY29" fmla="*/ 930708 h 938849"/>
              <a:gd name="connsiteX30" fmla="*/ 1653548 w 1843790"/>
              <a:gd name="connsiteY30" fmla="*/ 911181 h 938849"/>
              <a:gd name="connsiteX31" fmla="*/ 1674027 w 1843790"/>
              <a:gd name="connsiteY31" fmla="*/ 893560 h 938849"/>
              <a:gd name="connsiteX32" fmla="*/ 1681647 w 1843790"/>
              <a:gd name="connsiteY32" fmla="*/ 870700 h 938849"/>
              <a:gd name="connsiteX33" fmla="*/ 1696887 w 1843790"/>
              <a:gd name="connsiteY33" fmla="*/ 832600 h 938849"/>
              <a:gd name="connsiteX34" fmla="*/ 1727367 w 1843790"/>
              <a:gd name="connsiteY34" fmla="*/ 824980 h 938849"/>
              <a:gd name="connsiteX35" fmla="*/ 1750227 w 1843790"/>
              <a:gd name="connsiteY35" fmla="*/ 817360 h 938849"/>
              <a:gd name="connsiteX36" fmla="*/ 1758800 w 1843790"/>
              <a:gd name="connsiteY36" fmla="*/ 749732 h 938849"/>
              <a:gd name="connsiteX37" fmla="*/ 1827380 w 1843790"/>
              <a:gd name="connsiteY37" fmla="*/ 675914 h 938849"/>
              <a:gd name="connsiteX38" fmla="*/ 1842144 w 1843790"/>
              <a:gd name="connsiteY38" fmla="*/ 657816 h 938849"/>
              <a:gd name="connsiteX39" fmla="*/ 1841667 w 1843790"/>
              <a:gd name="connsiteY39" fmla="*/ 619240 h 938849"/>
              <a:gd name="connsiteX40" fmla="*/ 1826427 w 1843790"/>
              <a:gd name="connsiteY40" fmla="*/ 596380 h 938849"/>
              <a:gd name="connsiteX41" fmla="*/ 1803567 w 1843790"/>
              <a:gd name="connsiteY41" fmla="*/ 573520 h 938849"/>
              <a:gd name="connsiteX42" fmla="*/ 1754037 w 1843790"/>
              <a:gd name="connsiteY42" fmla="*/ 532086 h 938849"/>
              <a:gd name="connsiteX43" fmla="*/ 1681170 w 1843790"/>
              <a:gd name="connsiteY43" fmla="*/ 500178 h 938849"/>
              <a:gd name="connsiteX44" fmla="*/ 1628307 w 1843790"/>
              <a:gd name="connsiteY44" fmla="*/ 504940 h 938849"/>
              <a:gd name="connsiteX45" fmla="*/ 1544487 w 1843790"/>
              <a:gd name="connsiteY45" fmla="*/ 497320 h 938849"/>
              <a:gd name="connsiteX46" fmla="*/ 1552107 w 1843790"/>
              <a:gd name="connsiteY46" fmla="*/ 398260 h 938849"/>
              <a:gd name="connsiteX47" fmla="*/ 1574967 w 1843790"/>
              <a:gd name="connsiteY47" fmla="*/ 375400 h 938849"/>
              <a:gd name="connsiteX48" fmla="*/ 1613067 w 1843790"/>
              <a:gd name="connsiteY48" fmla="*/ 329680 h 938849"/>
              <a:gd name="connsiteX49" fmla="*/ 1646404 w 1843790"/>
              <a:gd name="connsiteY49" fmla="*/ 229192 h 938849"/>
              <a:gd name="connsiteX50" fmla="*/ 1665931 w 1843790"/>
              <a:gd name="connsiteY50" fmla="*/ 92507 h 938849"/>
              <a:gd name="connsiteX51" fmla="*/ 1572586 w 1843790"/>
              <a:gd name="connsiteY51" fmla="*/ 51075 h 938849"/>
              <a:gd name="connsiteX52" fmla="*/ 1499243 w 1843790"/>
              <a:gd name="connsiteY52" fmla="*/ 85840 h 938849"/>
              <a:gd name="connsiteX53" fmla="*/ 1338747 w 1843790"/>
              <a:gd name="connsiteY53" fmla="*/ 78220 h 938849"/>
              <a:gd name="connsiteX54" fmla="*/ 1271596 w 1843790"/>
              <a:gd name="connsiteY54" fmla="*/ 39644 h 938849"/>
              <a:gd name="connsiteX55" fmla="*/ 1154439 w 1843790"/>
              <a:gd name="connsiteY55" fmla="*/ 116 h 938849"/>
              <a:gd name="connsiteX56" fmla="*/ 1099193 w 1843790"/>
              <a:gd name="connsiteY56" fmla="*/ 44883 h 938849"/>
              <a:gd name="connsiteX57" fmla="*/ 1140627 w 1843790"/>
              <a:gd name="connsiteY57" fmla="*/ 85840 h 938849"/>
              <a:gd name="connsiteX58" fmla="*/ 1110147 w 1843790"/>
              <a:gd name="connsiteY58" fmla="*/ 93460 h 938849"/>
              <a:gd name="connsiteX59" fmla="*/ 1033947 w 1843790"/>
              <a:gd name="connsiteY59" fmla="*/ 108700 h 938849"/>
              <a:gd name="connsiteX60" fmla="*/ 752007 w 1843790"/>
              <a:gd name="connsiteY60" fmla="*/ 116320 h 938849"/>
              <a:gd name="connsiteX61" fmla="*/ 691047 w 1843790"/>
              <a:gd name="connsiteY61" fmla="*/ 162040 h 938849"/>
              <a:gd name="connsiteX62" fmla="*/ 645327 w 1843790"/>
              <a:gd name="connsiteY62" fmla="*/ 177280 h 938849"/>
              <a:gd name="connsiteX63" fmla="*/ 622467 w 1843790"/>
              <a:gd name="connsiteY63" fmla="*/ 184900 h 938849"/>
              <a:gd name="connsiteX64" fmla="*/ 468638 w 1843790"/>
              <a:gd name="connsiteY64" fmla="*/ 170613 h 938849"/>
              <a:gd name="connsiteX65" fmla="*/ 386247 w 1843790"/>
              <a:gd name="connsiteY65" fmla="*/ 207760 h 938849"/>
              <a:gd name="connsiteX66" fmla="*/ 363387 w 1843790"/>
              <a:gd name="connsiteY66" fmla="*/ 253480 h 938849"/>
              <a:gd name="connsiteX67" fmla="*/ 386247 w 1843790"/>
              <a:gd name="connsiteY67" fmla="*/ 268720 h 938849"/>
              <a:gd name="connsiteX68" fmla="*/ 431967 w 1843790"/>
              <a:gd name="connsiteY68" fmla="*/ 283960 h 938849"/>
              <a:gd name="connsiteX69" fmla="*/ 501499 w 1843790"/>
              <a:gd name="connsiteY69" fmla="*/ 285389 h 938849"/>
              <a:gd name="connsiteX70" fmla="*/ 488165 w 1843790"/>
              <a:gd name="connsiteY70" fmla="*/ 332061 h 938849"/>
              <a:gd name="connsiteX71" fmla="*/ 341955 w 1843790"/>
              <a:gd name="connsiteY71" fmla="*/ 459696 h 938849"/>
              <a:gd name="connsiteX72" fmla="*/ 279567 w 1843790"/>
              <a:gd name="connsiteY72" fmla="*/ 451600 h 938849"/>
              <a:gd name="connsiteX73" fmla="*/ 256707 w 1843790"/>
              <a:gd name="connsiteY73" fmla="*/ 474460 h 938849"/>
              <a:gd name="connsiteX74" fmla="*/ 241467 w 1843790"/>
              <a:gd name="connsiteY74" fmla="*/ 497320 h 938849"/>
              <a:gd name="connsiteX75" fmla="*/ 210987 w 1843790"/>
              <a:gd name="connsiteY75" fmla="*/ 512560 h 938849"/>
              <a:gd name="connsiteX76" fmla="*/ 188127 w 1843790"/>
              <a:gd name="connsiteY76" fmla="*/ 527800 h 938849"/>
              <a:gd name="connsiteX77" fmla="*/ 180507 w 1843790"/>
              <a:gd name="connsiteY77" fmla="*/ 558280 h 938849"/>
              <a:gd name="connsiteX78" fmla="*/ 172887 w 1843790"/>
              <a:gd name="connsiteY78" fmla="*/ 596380 h 938849"/>
              <a:gd name="connsiteX79" fmla="*/ 119547 w 1843790"/>
              <a:gd name="connsiteY79" fmla="*/ 657340 h 938849"/>
              <a:gd name="connsiteX80" fmla="*/ 81447 w 1843790"/>
              <a:gd name="connsiteY80" fmla="*/ 703060 h 938849"/>
              <a:gd name="connsiteX81" fmla="*/ 58587 w 1843790"/>
              <a:gd name="connsiteY81" fmla="*/ 718300 h 938849"/>
              <a:gd name="connsiteX82" fmla="*/ 12867 w 1843790"/>
              <a:gd name="connsiteY82" fmla="*/ 764020 h 938849"/>
              <a:gd name="connsiteX83" fmla="*/ 3342 w 1843790"/>
              <a:gd name="connsiteY83" fmla="*/ 815455 h 938849"/>
              <a:gd name="connsiteX0" fmla="*/ 3342 w 1843790"/>
              <a:gd name="connsiteY0" fmla="*/ 815455 h 938849"/>
              <a:gd name="connsiteX1" fmla="*/ 34775 w 1843790"/>
              <a:gd name="connsiteY1" fmla="*/ 801168 h 938849"/>
              <a:gd name="connsiteX2" fmla="*/ 164791 w 1843790"/>
              <a:gd name="connsiteY2" fmla="*/ 699250 h 938849"/>
              <a:gd name="connsiteX3" fmla="*/ 267661 w 1843790"/>
              <a:gd name="connsiteY3" fmla="*/ 749733 h 938849"/>
              <a:gd name="connsiteX4" fmla="*/ 340051 w 1843790"/>
              <a:gd name="connsiteY4" fmla="*/ 823552 h 938849"/>
              <a:gd name="connsiteX5" fmla="*/ 409107 w 1843790"/>
              <a:gd name="connsiteY5" fmla="*/ 802120 h 938849"/>
              <a:gd name="connsiteX6" fmla="*/ 417203 w 1843790"/>
              <a:gd name="connsiteY6" fmla="*/ 889274 h 938849"/>
              <a:gd name="connsiteX7" fmla="*/ 480068 w 1843790"/>
              <a:gd name="connsiteY7" fmla="*/ 897846 h 938849"/>
              <a:gd name="connsiteX8" fmla="*/ 528646 w 1843790"/>
              <a:gd name="connsiteY8" fmla="*/ 938804 h 938849"/>
              <a:gd name="connsiteX9" fmla="*/ 700572 w 1843790"/>
              <a:gd name="connsiteY9" fmla="*/ 894989 h 938849"/>
              <a:gd name="connsiteX10" fmla="*/ 774867 w 1843790"/>
              <a:gd name="connsiteY10" fmla="*/ 885940 h 938849"/>
              <a:gd name="connsiteX11" fmla="*/ 820587 w 1843790"/>
              <a:gd name="connsiteY11" fmla="*/ 863080 h 938849"/>
              <a:gd name="connsiteX12" fmla="*/ 918218 w 1843790"/>
              <a:gd name="connsiteY12" fmla="*/ 814979 h 938849"/>
              <a:gd name="connsiteX13" fmla="*/ 995847 w 1843790"/>
              <a:gd name="connsiteY13" fmla="*/ 847840 h 938849"/>
              <a:gd name="connsiteX14" fmla="*/ 1018707 w 1843790"/>
              <a:gd name="connsiteY14" fmla="*/ 840220 h 938849"/>
              <a:gd name="connsiteX15" fmla="*/ 1085858 w 1843790"/>
              <a:gd name="connsiteY15" fmla="*/ 751637 h 938849"/>
              <a:gd name="connsiteX16" fmla="*/ 1094907 w 1843790"/>
              <a:gd name="connsiteY16" fmla="*/ 809740 h 938849"/>
              <a:gd name="connsiteX17" fmla="*/ 1117767 w 1843790"/>
              <a:gd name="connsiteY17" fmla="*/ 824980 h 938849"/>
              <a:gd name="connsiteX18" fmla="*/ 1200634 w 1843790"/>
              <a:gd name="connsiteY18" fmla="*/ 808788 h 938849"/>
              <a:gd name="connsiteX19" fmla="*/ 1271595 w 1843790"/>
              <a:gd name="connsiteY19" fmla="*/ 808312 h 938849"/>
              <a:gd name="connsiteX20" fmla="*/ 1306362 w 1843790"/>
              <a:gd name="connsiteY20" fmla="*/ 810217 h 938849"/>
              <a:gd name="connsiteX21" fmla="*/ 1329222 w 1843790"/>
              <a:gd name="connsiteY21" fmla="*/ 775450 h 938849"/>
              <a:gd name="connsiteX22" fmla="*/ 1369227 w 1843790"/>
              <a:gd name="connsiteY22" fmla="*/ 802120 h 938849"/>
              <a:gd name="connsiteX23" fmla="*/ 1374942 w 1843790"/>
              <a:gd name="connsiteY23" fmla="*/ 850221 h 938849"/>
              <a:gd name="connsiteX24" fmla="*/ 1399707 w 1843790"/>
              <a:gd name="connsiteY24" fmla="*/ 870700 h 938849"/>
              <a:gd name="connsiteX25" fmla="*/ 1491147 w 1843790"/>
              <a:gd name="connsiteY25" fmla="*/ 859270 h 938849"/>
              <a:gd name="connsiteX26" fmla="*/ 1544487 w 1843790"/>
              <a:gd name="connsiteY26" fmla="*/ 893560 h 938849"/>
              <a:gd name="connsiteX27" fmla="*/ 1567347 w 1843790"/>
              <a:gd name="connsiteY27" fmla="*/ 908800 h 938849"/>
              <a:gd name="connsiteX28" fmla="*/ 1582587 w 1843790"/>
              <a:gd name="connsiteY28" fmla="*/ 931660 h 938849"/>
              <a:gd name="connsiteX29" fmla="*/ 1625926 w 1843790"/>
              <a:gd name="connsiteY29" fmla="*/ 930708 h 938849"/>
              <a:gd name="connsiteX30" fmla="*/ 1653548 w 1843790"/>
              <a:gd name="connsiteY30" fmla="*/ 911181 h 938849"/>
              <a:gd name="connsiteX31" fmla="*/ 1674027 w 1843790"/>
              <a:gd name="connsiteY31" fmla="*/ 893560 h 938849"/>
              <a:gd name="connsiteX32" fmla="*/ 1681647 w 1843790"/>
              <a:gd name="connsiteY32" fmla="*/ 870700 h 938849"/>
              <a:gd name="connsiteX33" fmla="*/ 1696887 w 1843790"/>
              <a:gd name="connsiteY33" fmla="*/ 832600 h 938849"/>
              <a:gd name="connsiteX34" fmla="*/ 1727367 w 1843790"/>
              <a:gd name="connsiteY34" fmla="*/ 824980 h 938849"/>
              <a:gd name="connsiteX35" fmla="*/ 1750227 w 1843790"/>
              <a:gd name="connsiteY35" fmla="*/ 817360 h 938849"/>
              <a:gd name="connsiteX36" fmla="*/ 1758800 w 1843790"/>
              <a:gd name="connsiteY36" fmla="*/ 749732 h 938849"/>
              <a:gd name="connsiteX37" fmla="*/ 1827380 w 1843790"/>
              <a:gd name="connsiteY37" fmla="*/ 675914 h 938849"/>
              <a:gd name="connsiteX38" fmla="*/ 1842144 w 1843790"/>
              <a:gd name="connsiteY38" fmla="*/ 657816 h 938849"/>
              <a:gd name="connsiteX39" fmla="*/ 1841667 w 1843790"/>
              <a:gd name="connsiteY39" fmla="*/ 619240 h 938849"/>
              <a:gd name="connsiteX40" fmla="*/ 1826427 w 1843790"/>
              <a:gd name="connsiteY40" fmla="*/ 596380 h 938849"/>
              <a:gd name="connsiteX41" fmla="*/ 1803567 w 1843790"/>
              <a:gd name="connsiteY41" fmla="*/ 573520 h 938849"/>
              <a:gd name="connsiteX42" fmla="*/ 1754037 w 1843790"/>
              <a:gd name="connsiteY42" fmla="*/ 532086 h 938849"/>
              <a:gd name="connsiteX43" fmla="*/ 1681170 w 1843790"/>
              <a:gd name="connsiteY43" fmla="*/ 500178 h 938849"/>
              <a:gd name="connsiteX44" fmla="*/ 1628307 w 1843790"/>
              <a:gd name="connsiteY44" fmla="*/ 504940 h 938849"/>
              <a:gd name="connsiteX45" fmla="*/ 1544487 w 1843790"/>
              <a:gd name="connsiteY45" fmla="*/ 497320 h 938849"/>
              <a:gd name="connsiteX46" fmla="*/ 1552107 w 1843790"/>
              <a:gd name="connsiteY46" fmla="*/ 398260 h 938849"/>
              <a:gd name="connsiteX47" fmla="*/ 1574967 w 1843790"/>
              <a:gd name="connsiteY47" fmla="*/ 375400 h 938849"/>
              <a:gd name="connsiteX48" fmla="*/ 1613067 w 1843790"/>
              <a:gd name="connsiteY48" fmla="*/ 329680 h 938849"/>
              <a:gd name="connsiteX49" fmla="*/ 1646404 w 1843790"/>
              <a:gd name="connsiteY49" fmla="*/ 229192 h 938849"/>
              <a:gd name="connsiteX50" fmla="*/ 1665931 w 1843790"/>
              <a:gd name="connsiteY50" fmla="*/ 92507 h 938849"/>
              <a:gd name="connsiteX51" fmla="*/ 1572586 w 1843790"/>
              <a:gd name="connsiteY51" fmla="*/ 51075 h 938849"/>
              <a:gd name="connsiteX52" fmla="*/ 1499243 w 1843790"/>
              <a:gd name="connsiteY52" fmla="*/ 85840 h 938849"/>
              <a:gd name="connsiteX53" fmla="*/ 1338747 w 1843790"/>
              <a:gd name="connsiteY53" fmla="*/ 78220 h 938849"/>
              <a:gd name="connsiteX54" fmla="*/ 1271596 w 1843790"/>
              <a:gd name="connsiteY54" fmla="*/ 39644 h 938849"/>
              <a:gd name="connsiteX55" fmla="*/ 1154439 w 1843790"/>
              <a:gd name="connsiteY55" fmla="*/ 116 h 938849"/>
              <a:gd name="connsiteX56" fmla="*/ 1099193 w 1843790"/>
              <a:gd name="connsiteY56" fmla="*/ 44883 h 938849"/>
              <a:gd name="connsiteX57" fmla="*/ 1140627 w 1843790"/>
              <a:gd name="connsiteY57" fmla="*/ 85840 h 938849"/>
              <a:gd name="connsiteX58" fmla="*/ 1110147 w 1843790"/>
              <a:gd name="connsiteY58" fmla="*/ 93460 h 938849"/>
              <a:gd name="connsiteX59" fmla="*/ 1033947 w 1843790"/>
              <a:gd name="connsiteY59" fmla="*/ 108700 h 938849"/>
              <a:gd name="connsiteX60" fmla="*/ 752007 w 1843790"/>
              <a:gd name="connsiteY60" fmla="*/ 116320 h 938849"/>
              <a:gd name="connsiteX61" fmla="*/ 691047 w 1843790"/>
              <a:gd name="connsiteY61" fmla="*/ 162040 h 938849"/>
              <a:gd name="connsiteX62" fmla="*/ 645327 w 1843790"/>
              <a:gd name="connsiteY62" fmla="*/ 177280 h 938849"/>
              <a:gd name="connsiteX63" fmla="*/ 622467 w 1843790"/>
              <a:gd name="connsiteY63" fmla="*/ 184900 h 938849"/>
              <a:gd name="connsiteX64" fmla="*/ 468638 w 1843790"/>
              <a:gd name="connsiteY64" fmla="*/ 170613 h 938849"/>
              <a:gd name="connsiteX65" fmla="*/ 386247 w 1843790"/>
              <a:gd name="connsiteY65" fmla="*/ 207760 h 938849"/>
              <a:gd name="connsiteX66" fmla="*/ 363387 w 1843790"/>
              <a:gd name="connsiteY66" fmla="*/ 253480 h 938849"/>
              <a:gd name="connsiteX67" fmla="*/ 386247 w 1843790"/>
              <a:gd name="connsiteY67" fmla="*/ 268720 h 938849"/>
              <a:gd name="connsiteX68" fmla="*/ 570080 w 1843790"/>
              <a:gd name="connsiteY68" fmla="*/ 202997 h 938849"/>
              <a:gd name="connsiteX69" fmla="*/ 501499 w 1843790"/>
              <a:gd name="connsiteY69" fmla="*/ 285389 h 938849"/>
              <a:gd name="connsiteX70" fmla="*/ 488165 w 1843790"/>
              <a:gd name="connsiteY70" fmla="*/ 332061 h 938849"/>
              <a:gd name="connsiteX71" fmla="*/ 341955 w 1843790"/>
              <a:gd name="connsiteY71" fmla="*/ 459696 h 938849"/>
              <a:gd name="connsiteX72" fmla="*/ 279567 w 1843790"/>
              <a:gd name="connsiteY72" fmla="*/ 451600 h 938849"/>
              <a:gd name="connsiteX73" fmla="*/ 256707 w 1843790"/>
              <a:gd name="connsiteY73" fmla="*/ 474460 h 938849"/>
              <a:gd name="connsiteX74" fmla="*/ 241467 w 1843790"/>
              <a:gd name="connsiteY74" fmla="*/ 497320 h 938849"/>
              <a:gd name="connsiteX75" fmla="*/ 210987 w 1843790"/>
              <a:gd name="connsiteY75" fmla="*/ 512560 h 938849"/>
              <a:gd name="connsiteX76" fmla="*/ 188127 w 1843790"/>
              <a:gd name="connsiteY76" fmla="*/ 527800 h 938849"/>
              <a:gd name="connsiteX77" fmla="*/ 180507 w 1843790"/>
              <a:gd name="connsiteY77" fmla="*/ 558280 h 938849"/>
              <a:gd name="connsiteX78" fmla="*/ 172887 w 1843790"/>
              <a:gd name="connsiteY78" fmla="*/ 596380 h 938849"/>
              <a:gd name="connsiteX79" fmla="*/ 119547 w 1843790"/>
              <a:gd name="connsiteY79" fmla="*/ 657340 h 938849"/>
              <a:gd name="connsiteX80" fmla="*/ 81447 w 1843790"/>
              <a:gd name="connsiteY80" fmla="*/ 703060 h 938849"/>
              <a:gd name="connsiteX81" fmla="*/ 58587 w 1843790"/>
              <a:gd name="connsiteY81" fmla="*/ 718300 h 938849"/>
              <a:gd name="connsiteX82" fmla="*/ 12867 w 1843790"/>
              <a:gd name="connsiteY82" fmla="*/ 764020 h 938849"/>
              <a:gd name="connsiteX83" fmla="*/ 3342 w 1843790"/>
              <a:gd name="connsiteY83" fmla="*/ 815455 h 938849"/>
              <a:gd name="connsiteX0" fmla="*/ 3342 w 1843790"/>
              <a:gd name="connsiteY0" fmla="*/ 815455 h 938849"/>
              <a:gd name="connsiteX1" fmla="*/ 34775 w 1843790"/>
              <a:gd name="connsiteY1" fmla="*/ 801168 h 938849"/>
              <a:gd name="connsiteX2" fmla="*/ 164791 w 1843790"/>
              <a:gd name="connsiteY2" fmla="*/ 699250 h 938849"/>
              <a:gd name="connsiteX3" fmla="*/ 267661 w 1843790"/>
              <a:gd name="connsiteY3" fmla="*/ 749733 h 938849"/>
              <a:gd name="connsiteX4" fmla="*/ 340051 w 1843790"/>
              <a:gd name="connsiteY4" fmla="*/ 823552 h 938849"/>
              <a:gd name="connsiteX5" fmla="*/ 409107 w 1843790"/>
              <a:gd name="connsiteY5" fmla="*/ 802120 h 938849"/>
              <a:gd name="connsiteX6" fmla="*/ 417203 w 1843790"/>
              <a:gd name="connsiteY6" fmla="*/ 889274 h 938849"/>
              <a:gd name="connsiteX7" fmla="*/ 480068 w 1843790"/>
              <a:gd name="connsiteY7" fmla="*/ 897846 h 938849"/>
              <a:gd name="connsiteX8" fmla="*/ 528646 w 1843790"/>
              <a:gd name="connsiteY8" fmla="*/ 938804 h 938849"/>
              <a:gd name="connsiteX9" fmla="*/ 700572 w 1843790"/>
              <a:gd name="connsiteY9" fmla="*/ 894989 h 938849"/>
              <a:gd name="connsiteX10" fmla="*/ 774867 w 1843790"/>
              <a:gd name="connsiteY10" fmla="*/ 885940 h 938849"/>
              <a:gd name="connsiteX11" fmla="*/ 820587 w 1843790"/>
              <a:gd name="connsiteY11" fmla="*/ 863080 h 938849"/>
              <a:gd name="connsiteX12" fmla="*/ 918218 w 1843790"/>
              <a:gd name="connsiteY12" fmla="*/ 814979 h 938849"/>
              <a:gd name="connsiteX13" fmla="*/ 995847 w 1843790"/>
              <a:gd name="connsiteY13" fmla="*/ 847840 h 938849"/>
              <a:gd name="connsiteX14" fmla="*/ 1018707 w 1843790"/>
              <a:gd name="connsiteY14" fmla="*/ 840220 h 938849"/>
              <a:gd name="connsiteX15" fmla="*/ 1085858 w 1843790"/>
              <a:gd name="connsiteY15" fmla="*/ 751637 h 938849"/>
              <a:gd name="connsiteX16" fmla="*/ 1094907 w 1843790"/>
              <a:gd name="connsiteY16" fmla="*/ 809740 h 938849"/>
              <a:gd name="connsiteX17" fmla="*/ 1117767 w 1843790"/>
              <a:gd name="connsiteY17" fmla="*/ 824980 h 938849"/>
              <a:gd name="connsiteX18" fmla="*/ 1200634 w 1843790"/>
              <a:gd name="connsiteY18" fmla="*/ 808788 h 938849"/>
              <a:gd name="connsiteX19" fmla="*/ 1271595 w 1843790"/>
              <a:gd name="connsiteY19" fmla="*/ 808312 h 938849"/>
              <a:gd name="connsiteX20" fmla="*/ 1306362 w 1843790"/>
              <a:gd name="connsiteY20" fmla="*/ 810217 h 938849"/>
              <a:gd name="connsiteX21" fmla="*/ 1329222 w 1843790"/>
              <a:gd name="connsiteY21" fmla="*/ 775450 h 938849"/>
              <a:gd name="connsiteX22" fmla="*/ 1369227 w 1843790"/>
              <a:gd name="connsiteY22" fmla="*/ 802120 h 938849"/>
              <a:gd name="connsiteX23" fmla="*/ 1374942 w 1843790"/>
              <a:gd name="connsiteY23" fmla="*/ 850221 h 938849"/>
              <a:gd name="connsiteX24" fmla="*/ 1399707 w 1843790"/>
              <a:gd name="connsiteY24" fmla="*/ 870700 h 938849"/>
              <a:gd name="connsiteX25" fmla="*/ 1491147 w 1843790"/>
              <a:gd name="connsiteY25" fmla="*/ 859270 h 938849"/>
              <a:gd name="connsiteX26" fmla="*/ 1544487 w 1843790"/>
              <a:gd name="connsiteY26" fmla="*/ 893560 h 938849"/>
              <a:gd name="connsiteX27" fmla="*/ 1567347 w 1843790"/>
              <a:gd name="connsiteY27" fmla="*/ 908800 h 938849"/>
              <a:gd name="connsiteX28" fmla="*/ 1582587 w 1843790"/>
              <a:gd name="connsiteY28" fmla="*/ 931660 h 938849"/>
              <a:gd name="connsiteX29" fmla="*/ 1625926 w 1843790"/>
              <a:gd name="connsiteY29" fmla="*/ 930708 h 938849"/>
              <a:gd name="connsiteX30" fmla="*/ 1653548 w 1843790"/>
              <a:gd name="connsiteY30" fmla="*/ 911181 h 938849"/>
              <a:gd name="connsiteX31" fmla="*/ 1674027 w 1843790"/>
              <a:gd name="connsiteY31" fmla="*/ 893560 h 938849"/>
              <a:gd name="connsiteX32" fmla="*/ 1681647 w 1843790"/>
              <a:gd name="connsiteY32" fmla="*/ 870700 h 938849"/>
              <a:gd name="connsiteX33" fmla="*/ 1696887 w 1843790"/>
              <a:gd name="connsiteY33" fmla="*/ 832600 h 938849"/>
              <a:gd name="connsiteX34" fmla="*/ 1727367 w 1843790"/>
              <a:gd name="connsiteY34" fmla="*/ 824980 h 938849"/>
              <a:gd name="connsiteX35" fmla="*/ 1750227 w 1843790"/>
              <a:gd name="connsiteY35" fmla="*/ 817360 h 938849"/>
              <a:gd name="connsiteX36" fmla="*/ 1758800 w 1843790"/>
              <a:gd name="connsiteY36" fmla="*/ 749732 h 938849"/>
              <a:gd name="connsiteX37" fmla="*/ 1827380 w 1843790"/>
              <a:gd name="connsiteY37" fmla="*/ 675914 h 938849"/>
              <a:gd name="connsiteX38" fmla="*/ 1842144 w 1843790"/>
              <a:gd name="connsiteY38" fmla="*/ 657816 h 938849"/>
              <a:gd name="connsiteX39" fmla="*/ 1841667 w 1843790"/>
              <a:gd name="connsiteY39" fmla="*/ 619240 h 938849"/>
              <a:gd name="connsiteX40" fmla="*/ 1826427 w 1843790"/>
              <a:gd name="connsiteY40" fmla="*/ 596380 h 938849"/>
              <a:gd name="connsiteX41" fmla="*/ 1803567 w 1843790"/>
              <a:gd name="connsiteY41" fmla="*/ 573520 h 938849"/>
              <a:gd name="connsiteX42" fmla="*/ 1754037 w 1843790"/>
              <a:gd name="connsiteY42" fmla="*/ 532086 h 938849"/>
              <a:gd name="connsiteX43" fmla="*/ 1681170 w 1843790"/>
              <a:gd name="connsiteY43" fmla="*/ 500178 h 938849"/>
              <a:gd name="connsiteX44" fmla="*/ 1628307 w 1843790"/>
              <a:gd name="connsiteY44" fmla="*/ 504940 h 938849"/>
              <a:gd name="connsiteX45" fmla="*/ 1544487 w 1843790"/>
              <a:gd name="connsiteY45" fmla="*/ 497320 h 938849"/>
              <a:gd name="connsiteX46" fmla="*/ 1552107 w 1843790"/>
              <a:gd name="connsiteY46" fmla="*/ 398260 h 938849"/>
              <a:gd name="connsiteX47" fmla="*/ 1574967 w 1843790"/>
              <a:gd name="connsiteY47" fmla="*/ 375400 h 938849"/>
              <a:gd name="connsiteX48" fmla="*/ 1613067 w 1843790"/>
              <a:gd name="connsiteY48" fmla="*/ 329680 h 938849"/>
              <a:gd name="connsiteX49" fmla="*/ 1646404 w 1843790"/>
              <a:gd name="connsiteY49" fmla="*/ 229192 h 938849"/>
              <a:gd name="connsiteX50" fmla="*/ 1665931 w 1843790"/>
              <a:gd name="connsiteY50" fmla="*/ 92507 h 938849"/>
              <a:gd name="connsiteX51" fmla="*/ 1572586 w 1843790"/>
              <a:gd name="connsiteY51" fmla="*/ 51075 h 938849"/>
              <a:gd name="connsiteX52" fmla="*/ 1499243 w 1843790"/>
              <a:gd name="connsiteY52" fmla="*/ 85840 h 938849"/>
              <a:gd name="connsiteX53" fmla="*/ 1338747 w 1843790"/>
              <a:gd name="connsiteY53" fmla="*/ 78220 h 938849"/>
              <a:gd name="connsiteX54" fmla="*/ 1271596 w 1843790"/>
              <a:gd name="connsiteY54" fmla="*/ 39644 h 938849"/>
              <a:gd name="connsiteX55" fmla="*/ 1154439 w 1843790"/>
              <a:gd name="connsiteY55" fmla="*/ 116 h 938849"/>
              <a:gd name="connsiteX56" fmla="*/ 1099193 w 1843790"/>
              <a:gd name="connsiteY56" fmla="*/ 44883 h 938849"/>
              <a:gd name="connsiteX57" fmla="*/ 1140627 w 1843790"/>
              <a:gd name="connsiteY57" fmla="*/ 85840 h 938849"/>
              <a:gd name="connsiteX58" fmla="*/ 1110147 w 1843790"/>
              <a:gd name="connsiteY58" fmla="*/ 93460 h 938849"/>
              <a:gd name="connsiteX59" fmla="*/ 1033947 w 1843790"/>
              <a:gd name="connsiteY59" fmla="*/ 108700 h 938849"/>
              <a:gd name="connsiteX60" fmla="*/ 752007 w 1843790"/>
              <a:gd name="connsiteY60" fmla="*/ 116320 h 938849"/>
              <a:gd name="connsiteX61" fmla="*/ 691047 w 1843790"/>
              <a:gd name="connsiteY61" fmla="*/ 162040 h 938849"/>
              <a:gd name="connsiteX62" fmla="*/ 645327 w 1843790"/>
              <a:gd name="connsiteY62" fmla="*/ 177280 h 938849"/>
              <a:gd name="connsiteX63" fmla="*/ 622467 w 1843790"/>
              <a:gd name="connsiteY63" fmla="*/ 184900 h 938849"/>
              <a:gd name="connsiteX64" fmla="*/ 468638 w 1843790"/>
              <a:gd name="connsiteY64" fmla="*/ 170613 h 938849"/>
              <a:gd name="connsiteX65" fmla="*/ 386247 w 1843790"/>
              <a:gd name="connsiteY65" fmla="*/ 207760 h 938849"/>
              <a:gd name="connsiteX66" fmla="*/ 363387 w 1843790"/>
              <a:gd name="connsiteY66" fmla="*/ 253480 h 938849"/>
              <a:gd name="connsiteX67" fmla="*/ 570080 w 1843790"/>
              <a:gd name="connsiteY67" fmla="*/ 202997 h 938849"/>
              <a:gd name="connsiteX68" fmla="*/ 501499 w 1843790"/>
              <a:gd name="connsiteY68" fmla="*/ 285389 h 938849"/>
              <a:gd name="connsiteX69" fmla="*/ 488165 w 1843790"/>
              <a:gd name="connsiteY69" fmla="*/ 332061 h 938849"/>
              <a:gd name="connsiteX70" fmla="*/ 341955 w 1843790"/>
              <a:gd name="connsiteY70" fmla="*/ 459696 h 938849"/>
              <a:gd name="connsiteX71" fmla="*/ 279567 w 1843790"/>
              <a:gd name="connsiteY71" fmla="*/ 451600 h 938849"/>
              <a:gd name="connsiteX72" fmla="*/ 256707 w 1843790"/>
              <a:gd name="connsiteY72" fmla="*/ 474460 h 938849"/>
              <a:gd name="connsiteX73" fmla="*/ 241467 w 1843790"/>
              <a:gd name="connsiteY73" fmla="*/ 497320 h 938849"/>
              <a:gd name="connsiteX74" fmla="*/ 210987 w 1843790"/>
              <a:gd name="connsiteY74" fmla="*/ 512560 h 938849"/>
              <a:gd name="connsiteX75" fmla="*/ 188127 w 1843790"/>
              <a:gd name="connsiteY75" fmla="*/ 527800 h 938849"/>
              <a:gd name="connsiteX76" fmla="*/ 180507 w 1843790"/>
              <a:gd name="connsiteY76" fmla="*/ 558280 h 938849"/>
              <a:gd name="connsiteX77" fmla="*/ 172887 w 1843790"/>
              <a:gd name="connsiteY77" fmla="*/ 596380 h 938849"/>
              <a:gd name="connsiteX78" fmla="*/ 119547 w 1843790"/>
              <a:gd name="connsiteY78" fmla="*/ 657340 h 938849"/>
              <a:gd name="connsiteX79" fmla="*/ 81447 w 1843790"/>
              <a:gd name="connsiteY79" fmla="*/ 703060 h 938849"/>
              <a:gd name="connsiteX80" fmla="*/ 58587 w 1843790"/>
              <a:gd name="connsiteY80" fmla="*/ 718300 h 938849"/>
              <a:gd name="connsiteX81" fmla="*/ 12867 w 1843790"/>
              <a:gd name="connsiteY81" fmla="*/ 764020 h 938849"/>
              <a:gd name="connsiteX82" fmla="*/ 3342 w 1843790"/>
              <a:gd name="connsiteY82" fmla="*/ 815455 h 938849"/>
              <a:gd name="connsiteX0" fmla="*/ 3342 w 1843790"/>
              <a:gd name="connsiteY0" fmla="*/ 815455 h 938849"/>
              <a:gd name="connsiteX1" fmla="*/ 34775 w 1843790"/>
              <a:gd name="connsiteY1" fmla="*/ 801168 h 938849"/>
              <a:gd name="connsiteX2" fmla="*/ 164791 w 1843790"/>
              <a:gd name="connsiteY2" fmla="*/ 699250 h 938849"/>
              <a:gd name="connsiteX3" fmla="*/ 267661 w 1843790"/>
              <a:gd name="connsiteY3" fmla="*/ 749733 h 938849"/>
              <a:gd name="connsiteX4" fmla="*/ 340051 w 1843790"/>
              <a:gd name="connsiteY4" fmla="*/ 823552 h 938849"/>
              <a:gd name="connsiteX5" fmla="*/ 409107 w 1843790"/>
              <a:gd name="connsiteY5" fmla="*/ 802120 h 938849"/>
              <a:gd name="connsiteX6" fmla="*/ 417203 w 1843790"/>
              <a:gd name="connsiteY6" fmla="*/ 889274 h 938849"/>
              <a:gd name="connsiteX7" fmla="*/ 480068 w 1843790"/>
              <a:gd name="connsiteY7" fmla="*/ 897846 h 938849"/>
              <a:gd name="connsiteX8" fmla="*/ 528646 w 1843790"/>
              <a:gd name="connsiteY8" fmla="*/ 938804 h 938849"/>
              <a:gd name="connsiteX9" fmla="*/ 700572 w 1843790"/>
              <a:gd name="connsiteY9" fmla="*/ 894989 h 938849"/>
              <a:gd name="connsiteX10" fmla="*/ 774867 w 1843790"/>
              <a:gd name="connsiteY10" fmla="*/ 885940 h 938849"/>
              <a:gd name="connsiteX11" fmla="*/ 820587 w 1843790"/>
              <a:gd name="connsiteY11" fmla="*/ 863080 h 938849"/>
              <a:gd name="connsiteX12" fmla="*/ 918218 w 1843790"/>
              <a:gd name="connsiteY12" fmla="*/ 814979 h 938849"/>
              <a:gd name="connsiteX13" fmla="*/ 995847 w 1843790"/>
              <a:gd name="connsiteY13" fmla="*/ 847840 h 938849"/>
              <a:gd name="connsiteX14" fmla="*/ 1018707 w 1843790"/>
              <a:gd name="connsiteY14" fmla="*/ 840220 h 938849"/>
              <a:gd name="connsiteX15" fmla="*/ 1085858 w 1843790"/>
              <a:gd name="connsiteY15" fmla="*/ 751637 h 938849"/>
              <a:gd name="connsiteX16" fmla="*/ 1094907 w 1843790"/>
              <a:gd name="connsiteY16" fmla="*/ 809740 h 938849"/>
              <a:gd name="connsiteX17" fmla="*/ 1117767 w 1843790"/>
              <a:gd name="connsiteY17" fmla="*/ 824980 h 938849"/>
              <a:gd name="connsiteX18" fmla="*/ 1200634 w 1843790"/>
              <a:gd name="connsiteY18" fmla="*/ 808788 h 938849"/>
              <a:gd name="connsiteX19" fmla="*/ 1271595 w 1843790"/>
              <a:gd name="connsiteY19" fmla="*/ 808312 h 938849"/>
              <a:gd name="connsiteX20" fmla="*/ 1306362 w 1843790"/>
              <a:gd name="connsiteY20" fmla="*/ 810217 h 938849"/>
              <a:gd name="connsiteX21" fmla="*/ 1329222 w 1843790"/>
              <a:gd name="connsiteY21" fmla="*/ 775450 h 938849"/>
              <a:gd name="connsiteX22" fmla="*/ 1369227 w 1843790"/>
              <a:gd name="connsiteY22" fmla="*/ 802120 h 938849"/>
              <a:gd name="connsiteX23" fmla="*/ 1374942 w 1843790"/>
              <a:gd name="connsiteY23" fmla="*/ 850221 h 938849"/>
              <a:gd name="connsiteX24" fmla="*/ 1399707 w 1843790"/>
              <a:gd name="connsiteY24" fmla="*/ 870700 h 938849"/>
              <a:gd name="connsiteX25" fmla="*/ 1491147 w 1843790"/>
              <a:gd name="connsiteY25" fmla="*/ 859270 h 938849"/>
              <a:gd name="connsiteX26" fmla="*/ 1544487 w 1843790"/>
              <a:gd name="connsiteY26" fmla="*/ 893560 h 938849"/>
              <a:gd name="connsiteX27" fmla="*/ 1567347 w 1843790"/>
              <a:gd name="connsiteY27" fmla="*/ 908800 h 938849"/>
              <a:gd name="connsiteX28" fmla="*/ 1582587 w 1843790"/>
              <a:gd name="connsiteY28" fmla="*/ 931660 h 938849"/>
              <a:gd name="connsiteX29" fmla="*/ 1625926 w 1843790"/>
              <a:gd name="connsiteY29" fmla="*/ 930708 h 938849"/>
              <a:gd name="connsiteX30" fmla="*/ 1653548 w 1843790"/>
              <a:gd name="connsiteY30" fmla="*/ 911181 h 938849"/>
              <a:gd name="connsiteX31" fmla="*/ 1674027 w 1843790"/>
              <a:gd name="connsiteY31" fmla="*/ 893560 h 938849"/>
              <a:gd name="connsiteX32" fmla="*/ 1681647 w 1843790"/>
              <a:gd name="connsiteY32" fmla="*/ 870700 h 938849"/>
              <a:gd name="connsiteX33" fmla="*/ 1696887 w 1843790"/>
              <a:gd name="connsiteY33" fmla="*/ 832600 h 938849"/>
              <a:gd name="connsiteX34" fmla="*/ 1727367 w 1843790"/>
              <a:gd name="connsiteY34" fmla="*/ 824980 h 938849"/>
              <a:gd name="connsiteX35" fmla="*/ 1750227 w 1843790"/>
              <a:gd name="connsiteY35" fmla="*/ 817360 h 938849"/>
              <a:gd name="connsiteX36" fmla="*/ 1758800 w 1843790"/>
              <a:gd name="connsiteY36" fmla="*/ 749732 h 938849"/>
              <a:gd name="connsiteX37" fmla="*/ 1827380 w 1843790"/>
              <a:gd name="connsiteY37" fmla="*/ 675914 h 938849"/>
              <a:gd name="connsiteX38" fmla="*/ 1842144 w 1843790"/>
              <a:gd name="connsiteY38" fmla="*/ 657816 h 938849"/>
              <a:gd name="connsiteX39" fmla="*/ 1841667 w 1843790"/>
              <a:gd name="connsiteY39" fmla="*/ 619240 h 938849"/>
              <a:gd name="connsiteX40" fmla="*/ 1826427 w 1843790"/>
              <a:gd name="connsiteY40" fmla="*/ 596380 h 938849"/>
              <a:gd name="connsiteX41" fmla="*/ 1803567 w 1843790"/>
              <a:gd name="connsiteY41" fmla="*/ 573520 h 938849"/>
              <a:gd name="connsiteX42" fmla="*/ 1754037 w 1843790"/>
              <a:gd name="connsiteY42" fmla="*/ 532086 h 938849"/>
              <a:gd name="connsiteX43" fmla="*/ 1681170 w 1843790"/>
              <a:gd name="connsiteY43" fmla="*/ 500178 h 938849"/>
              <a:gd name="connsiteX44" fmla="*/ 1628307 w 1843790"/>
              <a:gd name="connsiteY44" fmla="*/ 504940 h 938849"/>
              <a:gd name="connsiteX45" fmla="*/ 1544487 w 1843790"/>
              <a:gd name="connsiteY45" fmla="*/ 497320 h 938849"/>
              <a:gd name="connsiteX46" fmla="*/ 1552107 w 1843790"/>
              <a:gd name="connsiteY46" fmla="*/ 398260 h 938849"/>
              <a:gd name="connsiteX47" fmla="*/ 1574967 w 1843790"/>
              <a:gd name="connsiteY47" fmla="*/ 375400 h 938849"/>
              <a:gd name="connsiteX48" fmla="*/ 1613067 w 1843790"/>
              <a:gd name="connsiteY48" fmla="*/ 329680 h 938849"/>
              <a:gd name="connsiteX49" fmla="*/ 1646404 w 1843790"/>
              <a:gd name="connsiteY49" fmla="*/ 229192 h 938849"/>
              <a:gd name="connsiteX50" fmla="*/ 1665931 w 1843790"/>
              <a:gd name="connsiteY50" fmla="*/ 92507 h 938849"/>
              <a:gd name="connsiteX51" fmla="*/ 1572586 w 1843790"/>
              <a:gd name="connsiteY51" fmla="*/ 51075 h 938849"/>
              <a:gd name="connsiteX52" fmla="*/ 1499243 w 1843790"/>
              <a:gd name="connsiteY52" fmla="*/ 85840 h 938849"/>
              <a:gd name="connsiteX53" fmla="*/ 1338747 w 1843790"/>
              <a:gd name="connsiteY53" fmla="*/ 78220 h 938849"/>
              <a:gd name="connsiteX54" fmla="*/ 1271596 w 1843790"/>
              <a:gd name="connsiteY54" fmla="*/ 39644 h 938849"/>
              <a:gd name="connsiteX55" fmla="*/ 1154439 w 1843790"/>
              <a:gd name="connsiteY55" fmla="*/ 116 h 938849"/>
              <a:gd name="connsiteX56" fmla="*/ 1099193 w 1843790"/>
              <a:gd name="connsiteY56" fmla="*/ 44883 h 938849"/>
              <a:gd name="connsiteX57" fmla="*/ 1140627 w 1843790"/>
              <a:gd name="connsiteY57" fmla="*/ 85840 h 938849"/>
              <a:gd name="connsiteX58" fmla="*/ 1110147 w 1843790"/>
              <a:gd name="connsiteY58" fmla="*/ 93460 h 938849"/>
              <a:gd name="connsiteX59" fmla="*/ 1033947 w 1843790"/>
              <a:gd name="connsiteY59" fmla="*/ 108700 h 938849"/>
              <a:gd name="connsiteX60" fmla="*/ 752007 w 1843790"/>
              <a:gd name="connsiteY60" fmla="*/ 116320 h 938849"/>
              <a:gd name="connsiteX61" fmla="*/ 691047 w 1843790"/>
              <a:gd name="connsiteY61" fmla="*/ 162040 h 938849"/>
              <a:gd name="connsiteX62" fmla="*/ 645327 w 1843790"/>
              <a:gd name="connsiteY62" fmla="*/ 177280 h 938849"/>
              <a:gd name="connsiteX63" fmla="*/ 622467 w 1843790"/>
              <a:gd name="connsiteY63" fmla="*/ 184900 h 938849"/>
              <a:gd name="connsiteX64" fmla="*/ 468638 w 1843790"/>
              <a:gd name="connsiteY64" fmla="*/ 170613 h 938849"/>
              <a:gd name="connsiteX65" fmla="*/ 386247 w 1843790"/>
              <a:gd name="connsiteY65" fmla="*/ 207760 h 938849"/>
              <a:gd name="connsiteX66" fmla="*/ 570080 w 1843790"/>
              <a:gd name="connsiteY66" fmla="*/ 202997 h 938849"/>
              <a:gd name="connsiteX67" fmla="*/ 501499 w 1843790"/>
              <a:gd name="connsiteY67" fmla="*/ 285389 h 938849"/>
              <a:gd name="connsiteX68" fmla="*/ 488165 w 1843790"/>
              <a:gd name="connsiteY68" fmla="*/ 332061 h 938849"/>
              <a:gd name="connsiteX69" fmla="*/ 341955 w 1843790"/>
              <a:gd name="connsiteY69" fmla="*/ 459696 h 938849"/>
              <a:gd name="connsiteX70" fmla="*/ 279567 w 1843790"/>
              <a:gd name="connsiteY70" fmla="*/ 451600 h 938849"/>
              <a:gd name="connsiteX71" fmla="*/ 256707 w 1843790"/>
              <a:gd name="connsiteY71" fmla="*/ 474460 h 938849"/>
              <a:gd name="connsiteX72" fmla="*/ 241467 w 1843790"/>
              <a:gd name="connsiteY72" fmla="*/ 497320 h 938849"/>
              <a:gd name="connsiteX73" fmla="*/ 210987 w 1843790"/>
              <a:gd name="connsiteY73" fmla="*/ 512560 h 938849"/>
              <a:gd name="connsiteX74" fmla="*/ 188127 w 1843790"/>
              <a:gd name="connsiteY74" fmla="*/ 527800 h 938849"/>
              <a:gd name="connsiteX75" fmla="*/ 180507 w 1843790"/>
              <a:gd name="connsiteY75" fmla="*/ 558280 h 938849"/>
              <a:gd name="connsiteX76" fmla="*/ 172887 w 1843790"/>
              <a:gd name="connsiteY76" fmla="*/ 596380 h 938849"/>
              <a:gd name="connsiteX77" fmla="*/ 119547 w 1843790"/>
              <a:gd name="connsiteY77" fmla="*/ 657340 h 938849"/>
              <a:gd name="connsiteX78" fmla="*/ 81447 w 1843790"/>
              <a:gd name="connsiteY78" fmla="*/ 703060 h 938849"/>
              <a:gd name="connsiteX79" fmla="*/ 58587 w 1843790"/>
              <a:gd name="connsiteY79" fmla="*/ 718300 h 938849"/>
              <a:gd name="connsiteX80" fmla="*/ 12867 w 1843790"/>
              <a:gd name="connsiteY80" fmla="*/ 764020 h 938849"/>
              <a:gd name="connsiteX81" fmla="*/ 3342 w 1843790"/>
              <a:gd name="connsiteY81" fmla="*/ 815455 h 938849"/>
              <a:gd name="connsiteX0" fmla="*/ 3342 w 1843790"/>
              <a:gd name="connsiteY0" fmla="*/ 815455 h 938849"/>
              <a:gd name="connsiteX1" fmla="*/ 34775 w 1843790"/>
              <a:gd name="connsiteY1" fmla="*/ 801168 h 938849"/>
              <a:gd name="connsiteX2" fmla="*/ 164791 w 1843790"/>
              <a:gd name="connsiteY2" fmla="*/ 699250 h 938849"/>
              <a:gd name="connsiteX3" fmla="*/ 267661 w 1843790"/>
              <a:gd name="connsiteY3" fmla="*/ 749733 h 938849"/>
              <a:gd name="connsiteX4" fmla="*/ 340051 w 1843790"/>
              <a:gd name="connsiteY4" fmla="*/ 823552 h 938849"/>
              <a:gd name="connsiteX5" fmla="*/ 409107 w 1843790"/>
              <a:gd name="connsiteY5" fmla="*/ 802120 h 938849"/>
              <a:gd name="connsiteX6" fmla="*/ 417203 w 1843790"/>
              <a:gd name="connsiteY6" fmla="*/ 889274 h 938849"/>
              <a:gd name="connsiteX7" fmla="*/ 480068 w 1843790"/>
              <a:gd name="connsiteY7" fmla="*/ 897846 h 938849"/>
              <a:gd name="connsiteX8" fmla="*/ 528646 w 1843790"/>
              <a:gd name="connsiteY8" fmla="*/ 938804 h 938849"/>
              <a:gd name="connsiteX9" fmla="*/ 700572 w 1843790"/>
              <a:gd name="connsiteY9" fmla="*/ 894989 h 938849"/>
              <a:gd name="connsiteX10" fmla="*/ 774867 w 1843790"/>
              <a:gd name="connsiteY10" fmla="*/ 885940 h 938849"/>
              <a:gd name="connsiteX11" fmla="*/ 820587 w 1843790"/>
              <a:gd name="connsiteY11" fmla="*/ 863080 h 938849"/>
              <a:gd name="connsiteX12" fmla="*/ 918218 w 1843790"/>
              <a:gd name="connsiteY12" fmla="*/ 814979 h 938849"/>
              <a:gd name="connsiteX13" fmla="*/ 995847 w 1843790"/>
              <a:gd name="connsiteY13" fmla="*/ 847840 h 938849"/>
              <a:gd name="connsiteX14" fmla="*/ 1018707 w 1843790"/>
              <a:gd name="connsiteY14" fmla="*/ 840220 h 938849"/>
              <a:gd name="connsiteX15" fmla="*/ 1085858 w 1843790"/>
              <a:gd name="connsiteY15" fmla="*/ 751637 h 938849"/>
              <a:gd name="connsiteX16" fmla="*/ 1094907 w 1843790"/>
              <a:gd name="connsiteY16" fmla="*/ 809740 h 938849"/>
              <a:gd name="connsiteX17" fmla="*/ 1117767 w 1843790"/>
              <a:gd name="connsiteY17" fmla="*/ 824980 h 938849"/>
              <a:gd name="connsiteX18" fmla="*/ 1200634 w 1843790"/>
              <a:gd name="connsiteY18" fmla="*/ 808788 h 938849"/>
              <a:gd name="connsiteX19" fmla="*/ 1271595 w 1843790"/>
              <a:gd name="connsiteY19" fmla="*/ 808312 h 938849"/>
              <a:gd name="connsiteX20" fmla="*/ 1306362 w 1843790"/>
              <a:gd name="connsiteY20" fmla="*/ 810217 h 938849"/>
              <a:gd name="connsiteX21" fmla="*/ 1329222 w 1843790"/>
              <a:gd name="connsiteY21" fmla="*/ 775450 h 938849"/>
              <a:gd name="connsiteX22" fmla="*/ 1369227 w 1843790"/>
              <a:gd name="connsiteY22" fmla="*/ 802120 h 938849"/>
              <a:gd name="connsiteX23" fmla="*/ 1374942 w 1843790"/>
              <a:gd name="connsiteY23" fmla="*/ 850221 h 938849"/>
              <a:gd name="connsiteX24" fmla="*/ 1399707 w 1843790"/>
              <a:gd name="connsiteY24" fmla="*/ 870700 h 938849"/>
              <a:gd name="connsiteX25" fmla="*/ 1491147 w 1843790"/>
              <a:gd name="connsiteY25" fmla="*/ 859270 h 938849"/>
              <a:gd name="connsiteX26" fmla="*/ 1544487 w 1843790"/>
              <a:gd name="connsiteY26" fmla="*/ 893560 h 938849"/>
              <a:gd name="connsiteX27" fmla="*/ 1567347 w 1843790"/>
              <a:gd name="connsiteY27" fmla="*/ 908800 h 938849"/>
              <a:gd name="connsiteX28" fmla="*/ 1582587 w 1843790"/>
              <a:gd name="connsiteY28" fmla="*/ 931660 h 938849"/>
              <a:gd name="connsiteX29" fmla="*/ 1625926 w 1843790"/>
              <a:gd name="connsiteY29" fmla="*/ 930708 h 938849"/>
              <a:gd name="connsiteX30" fmla="*/ 1653548 w 1843790"/>
              <a:gd name="connsiteY30" fmla="*/ 911181 h 938849"/>
              <a:gd name="connsiteX31" fmla="*/ 1674027 w 1843790"/>
              <a:gd name="connsiteY31" fmla="*/ 893560 h 938849"/>
              <a:gd name="connsiteX32" fmla="*/ 1681647 w 1843790"/>
              <a:gd name="connsiteY32" fmla="*/ 870700 h 938849"/>
              <a:gd name="connsiteX33" fmla="*/ 1696887 w 1843790"/>
              <a:gd name="connsiteY33" fmla="*/ 832600 h 938849"/>
              <a:gd name="connsiteX34" fmla="*/ 1727367 w 1843790"/>
              <a:gd name="connsiteY34" fmla="*/ 824980 h 938849"/>
              <a:gd name="connsiteX35" fmla="*/ 1750227 w 1843790"/>
              <a:gd name="connsiteY35" fmla="*/ 817360 h 938849"/>
              <a:gd name="connsiteX36" fmla="*/ 1758800 w 1843790"/>
              <a:gd name="connsiteY36" fmla="*/ 749732 h 938849"/>
              <a:gd name="connsiteX37" fmla="*/ 1827380 w 1843790"/>
              <a:gd name="connsiteY37" fmla="*/ 675914 h 938849"/>
              <a:gd name="connsiteX38" fmla="*/ 1842144 w 1843790"/>
              <a:gd name="connsiteY38" fmla="*/ 657816 h 938849"/>
              <a:gd name="connsiteX39" fmla="*/ 1841667 w 1843790"/>
              <a:gd name="connsiteY39" fmla="*/ 619240 h 938849"/>
              <a:gd name="connsiteX40" fmla="*/ 1826427 w 1843790"/>
              <a:gd name="connsiteY40" fmla="*/ 596380 h 938849"/>
              <a:gd name="connsiteX41" fmla="*/ 1803567 w 1843790"/>
              <a:gd name="connsiteY41" fmla="*/ 573520 h 938849"/>
              <a:gd name="connsiteX42" fmla="*/ 1754037 w 1843790"/>
              <a:gd name="connsiteY42" fmla="*/ 532086 h 938849"/>
              <a:gd name="connsiteX43" fmla="*/ 1681170 w 1843790"/>
              <a:gd name="connsiteY43" fmla="*/ 500178 h 938849"/>
              <a:gd name="connsiteX44" fmla="*/ 1628307 w 1843790"/>
              <a:gd name="connsiteY44" fmla="*/ 504940 h 938849"/>
              <a:gd name="connsiteX45" fmla="*/ 1544487 w 1843790"/>
              <a:gd name="connsiteY45" fmla="*/ 497320 h 938849"/>
              <a:gd name="connsiteX46" fmla="*/ 1552107 w 1843790"/>
              <a:gd name="connsiteY46" fmla="*/ 398260 h 938849"/>
              <a:gd name="connsiteX47" fmla="*/ 1574967 w 1843790"/>
              <a:gd name="connsiteY47" fmla="*/ 375400 h 938849"/>
              <a:gd name="connsiteX48" fmla="*/ 1613067 w 1843790"/>
              <a:gd name="connsiteY48" fmla="*/ 329680 h 938849"/>
              <a:gd name="connsiteX49" fmla="*/ 1646404 w 1843790"/>
              <a:gd name="connsiteY49" fmla="*/ 229192 h 938849"/>
              <a:gd name="connsiteX50" fmla="*/ 1665931 w 1843790"/>
              <a:gd name="connsiteY50" fmla="*/ 92507 h 938849"/>
              <a:gd name="connsiteX51" fmla="*/ 1572586 w 1843790"/>
              <a:gd name="connsiteY51" fmla="*/ 51075 h 938849"/>
              <a:gd name="connsiteX52" fmla="*/ 1499243 w 1843790"/>
              <a:gd name="connsiteY52" fmla="*/ 85840 h 938849"/>
              <a:gd name="connsiteX53" fmla="*/ 1338747 w 1843790"/>
              <a:gd name="connsiteY53" fmla="*/ 78220 h 938849"/>
              <a:gd name="connsiteX54" fmla="*/ 1271596 w 1843790"/>
              <a:gd name="connsiteY54" fmla="*/ 39644 h 938849"/>
              <a:gd name="connsiteX55" fmla="*/ 1154439 w 1843790"/>
              <a:gd name="connsiteY55" fmla="*/ 116 h 938849"/>
              <a:gd name="connsiteX56" fmla="*/ 1099193 w 1843790"/>
              <a:gd name="connsiteY56" fmla="*/ 44883 h 938849"/>
              <a:gd name="connsiteX57" fmla="*/ 1140627 w 1843790"/>
              <a:gd name="connsiteY57" fmla="*/ 85840 h 938849"/>
              <a:gd name="connsiteX58" fmla="*/ 1110147 w 1843790"/>
              <a:gd name="connsiteY58" fmla="*/ 93460 h 938849"/>
              <a:gd name="connsiteX59" fmla="*/ 1033947 w 1843790"/>
              <a:gd name="connsiteY59" fmla="*/ 108700 h 938849"/>
              <a:gd name="connsiteX60" fmla="*/ 752007 w 1843790"/>
              <a:gd name="connsiteY60" fmla="*/ 116320 h 938849"/>
              <a:gd name="connsiteX61" fmla="*/ 691047 w 1843790"/>
              <a:gd name="connsiteY61" fmla="*/ 162040 h 938849"/>
              <a:gd name="connsiteX62" fmla="*/ 645327 w 1843790"/>
              <a:gd name="connsiteY62" fmla="*/ 177280 h 938849"/>
              <a:gd name="connsiteX63" fmla="*/ 622467 w 1843790"/>
              <a:gd name="connsiteY63" fmla="*/ 184900 h 938849"/>
              <a:gd name="connsiteX64" fmla="*/ 468638 w 1843790"/>
              <a:gd name="connsiteY64" fmla="*/ 170613 h 938849"/>
              <a:gd name="connsiteX65" fmla="*/ 570080 w 1843790"/>
              <a:gd name="connsiteY65" fmla="*/ 202997 h 938849"/>
              <a:gd name="connsiteX66" fmla="*/ 501499 w 1843790"/>
              <a:gd name="connsiteY66" fmla="*/ 285389 h 938849"/>
              <a:gd name="connsiteX67" fmla="*/ 488165 w 1843790"/>
              <a:gd name="connsiteY67" fmla="*/ 332061 h 938849"/>
              <a:gd name="connsiteX68" fmla="*/ 341955 w 1843790"/>
              <a:gd name="connsiteY68" fmla="*/ 459696 h 938849"/>
              <a:gd name="connsiteX69" fmla="*/ 279567 w 1843790"/>
              <a:gd name="connsiteY69" fmla="*/ 451600 h 938849"/>
              <a:gd name="connsiteX70" fmla="*/ 256707 w 1843790"/>
              <a:gd name="connsiteY70" fmla="*/ 474460 h 938849"/>
              <a:gd name="connsiteX71" fmla="*/ 241467 w 1843790"/>
              <a:gd name="connsiteY71" fmla="*/ 497320 h 938849"/>
              <a:gd name="connsiteX72" fmla="*/ 210987 w 1843790"/>
              <a:gd name="connsiteY72" fmla="*/ 512560 h 938849"/>
              <a:gd name="connsiteX73" fmla="*/ 188127 w 1843790"/>
              <a:gd name="connsiteY73" fmla="*/ 527800 h 938849"/>
              <a:gd name="connsiteX74" fmla="*/ 180507 w 1843790"/>
              <a:gd name="connsiteY74" fmla="*/ 558280 h 938849"/>
              <a:gd name="connsiteX75" fmla="*/ 172887 w 1843790"/>
              <a:gd name="connsiteY75" fmla="*/ 596380 h 938849"/>
              <a:gd name="connsiteX76" fmla="*/ 119547 w 1843790"/>
              <a:gd name="connsiteY76" fmla="*/ 657340 h 938849"/>
              <a:gd name="connsiteX77" fmla="*/ 81447 w 1843790"/>
              <a:gd name="connsiteY77" fmla="*/ 703060 h 938849"/>
              <a:gd name="connsiteX78" fmla="*/ 58587 w 1843790"/>
              <a:gd name="connsiteY78" fmla="*/ 718300 h 938849"/>
              <a:gd name="connsiteX79" fmla="*/ 12867 w 1843790"/>
              <a:gd name="connsiteY79" fmla="*/ 764020 h 938849"/>
              <a:gd name="connsiteX80" fmla="*/ 3342 w 1843790"/>
              <a:gd name="connsiteY80" fmla="*/ 815455 h 938849"/>
              <a:gd name="connsiteX0" fmla="*/ 3342 w 1843790"/>
              <a:gd name="connsiteY0" fmla="*/ 815455 h 938849"/>
              <a:gd name="connsiteX1" fmla="*/ 34775 w 1843790"/>
              <a:gd name="connsiteY1" fmla="*/ 801168 h 938849"/>
              <a:gd name="connsiteX2" fmla="*/ 164791 w 1843790"/>
              <a:gd name="connsiteY2" fmla="*/ 699250 h 938849"/>
              <a:gd name="connsiteX3" fmla="*/ 267661 w 1843790"/>
              <a:gd name="connsiteY3" fmla="*/ 749733 h 938849"/>
              <a:gd name="connsiteX4" fmla="*/ 340051 w 1843790"/>
              <a:gd name="connsiteY4" fmla="*/ 823552 h 938849"/>
              <a:gd name="connsiteX5" fmla="*/ 409107 w 1843790"/>
              <a:gd name="connsiteY5" fmla="*/ 802120 h 938849"/>
              <a:gd name="connsiteX6" fmla="*/ 417203 w 1843790"/>
              <a:gd name="connsiteY6" fmla="*/ 889274 h 938849"/>
              <a:gd name="connsiteX7" fmla="*/ 480068 w 1843790"/>
              <a:gd name="connsiteY7" fmla="*/ 897846 h 938849"/>
              <a:gd name="connsiteX8" fmla="*/ 528646 w 1843790"/>
              <a:gd name="connsiteY8" fmla="*/ 938804 h 938849"/>
              <a:gd name="connsiteX9" fmla="*/ 700572 w 1843790"/>
              <a:gd name="connsiteY9" fmla="*/ 894989 h 938849"/>
              <a:gd name="connsiteX10" fmla="*/ 774867 w 1843790"/>
              <a:gd name="connsiteY10" fmla="*/ 885940 h 938849"/>
              <a:gd name="connsiteX11" fmla="*/ 820587 w 1843790"/>
              <a:gd name="connsiteY11" fmla="*/ 863080 h 938849"/>
              <a:gd name="connsiteX12" fmla="*/ 918218 w 1843790"/>
              <a:gd name="connsiteY12" fmla="*/ 814979 h 938849"/>
              <a:gd name="connsiteX13" fmla="*/ 995847 w 1843790"/>
              <a:gd name="connsiteY13" fmla="*/ 847840 h 938849"/>
              <a:gd name="connsiteX14" fmla="*/ 1018707 w 1843790"/>
              <a:gd name="connsiteY14" fmla="*/ 840220 h 938849"/>
              <a:gd name="connsiteX15" fmla="*/ 1085858 w 1843790"/>
              <a:gd name="connsiteY15" fmla="*/ 751637 h 938849"/>
              <a:gd name="connsiteX16" fmla="*/ 1094907 w 1843790"/>
              <a:gd name="connsiteY16" fmla="*/ 809740 h 938849"/>
              <a:gd name="connsiteX17" fmla="*/ 1117767 w 1843790"/>
              <a:gd name="connsiteY17" fmla="*/ 824980 h 938849"/>
              <a:gd name="connsiteX18" fmla="*/ 1200634 w 1843790"/>
              <a:gd name="connsiteY18" fmla="*/ 808788 h 938849"/>
              <a:gd name="connsiteX19" fmla="*/ 1271595 w 1843790"/>
              <a:gd name="connsiteY19" fmla="*/ 808312 h 938849"/>
              <a:gd name="connsiteX20" fmla="*/ 1306362 w 1843790"/>
              <a:gd name="connsiteY20" fmla="*/ 810217 h 938849"/>
              <a:gd name="connsiteX21" fmla="*/ 1329222 w 1843790"/>
              <a:gd name="connsiteY21" fmla="*/ 775450 h 938849"/>
              <a:gd name="connsiteX22" fmla="*/ 1369227 w 1843790"/>
              <a:gd name="connsiteY22" fmla="*/ 802120 h 938849"/>
              <a:gd name="connsiteX23" fmla="*/ 1374942 w 1843790"/>
              <a:gd name="connsiteY23" fmla="*/ 850221 h 938849"/>
              <a:gd name="connsiteX24" fmla="*/ 1399707 w 1843790"/>
              <a:gd name="connsiteY24" fmla="*/ 870700 h 938849"/>
              <a:gd name="connsiteX25" fmla="*/ 1491147 w 1843790"/>
              <a:gd name="connsiteY25" fmla="*/ 859270 h 938849"/>
              <a:gd name="connsiteX26" fmla="*/ 1544487 w 1843790"/>
              <a:gd name="connsiteY26" fmla="*/ 893560 h 938849"/>
              <a:gd name="connsiteX27" fmla="*/ 1567347 w 1843790"/>
              <a:gd name="connsiteY27" fmla="*/ 908800 h 938849"/>
              <a:gd name="connsiteX28" fmla="*/ 1582587 w 1843790"/>
              <a:gd name="connsiteY28" fmla="*/ 931660 h 938849"/>
              <a:gd name="connsiteX29" fmla="*/ 1625926 w 1843790"/>
              <a:gd name="connsiteY29" fmla="*/ 930708 h 938849"/>
              <a:gd name="connsiteX30" fmla="*/ 1653548 w 1843790"/>
              <a:gd name="connsiteY30" fmla="*/ 911181 h 938849"/>
              <a:gd name="connsiteX31" fmla="*/ 1674027 w 1843790"/>
              <a:gd name="connsiteY31" fmla="*/ 893560 h 938849"/>
              <a:gd name="connsiteX32" fmla="*/ 1681647 w 1843790"/>
              <a:gd name="connsiteY32" fmla="*/ 870700 h 938849"/>
              <a:gd name="connsiteX33" fmla="*/ 1696887 w 1843790"/>
              <a:gd name="connsiteY33" fmla="*/ 832600 h 938849"/>
              <a:gd name="connsiteX34" fmla="*/ 1727367 w 1843790"/>
              <a:gd name="connsiteY34" fmla="*/ 824980 h 938849"/>
              <a:gd name="connsiteX35" fmla="*/ 1750227 w 1843790"/>
              <a:gd name="connsiteY35" fmla="*/ 817360 h 938849"/>
              <a:gd name="connsiteX36" fmla="*/ 1758800 w 1843790"/>
              <a:gd name="connsiteY36" fmla="*/ 749732 h 938849"/>
              <a:gd name="connsiteX37" fmla="*/ 1827380 w 1843790"/>
              <a:gd name="connsiteY37" fmla="*/ 675914 h 938849"/>
              <a:gd name="connsiteX38" fmla="*/ 1842144 w 1843790"/>
              <a:gd name="connsiteY38" fmla="*/ 657816 h 938849"/>
              <a:gd name="connsiteX39" fmla="*/ 1841667 w 1843790"/>
              <a:gd name="connsiteY39" fmla="*/ 619240 h 938849"/>
              <a:gd name="connsiteX40" fmla="*/ 1826427 w 1843790"/>
              <a:gd name="connsiteY40" fmla="*/ 596380 h 938849"/>
              <a:gd name="connsiteX41" fmla="*/ 1803567 w 1843790"/>
              <a:gd name="connsiteY41" fmla="*/ 573520 h 938849"/>
              <a:gd name="connsiteX42" fmla="*/ 1754037 w 1843790"/>
              <a:gd name="connsiteY42" fmla="*/ 532086 h 938849"/>
              <a:gd name="connsiteX43" fmla="*/ 1681170 w 1843790"/>
              <a:gd name="connsiteY43" fmla="*/ 500178 h 938849"/>
              <a:gd name="connsiteX44" fmla="*/ 1628307 w 1843790"/>
              <a:gd name="connsiteY44" fmla="*/ 504940 h 938849"/>
              <a:gd name="connsiteX45" fmla="*/ 1544487 w 1843790"/>
              <a:gd name="connsiteY45" fmla="*/ 497320 h 938849"/>
              <a:gd name="connsiteX46" fmla="*/ 1552107 w 1843790"/>
              <a:gd name="connsiteY46" fmla="*/ 398260 h 938849"/>
              <a:gd name="connsiteX47" fmla="*/ 1574967 w 1843790"/>
              <a:gd name="connsiteY47" fmla="*/ 375400 h 938849"/>
              <a:gd name="connsiteX48" fmla="*/ 1613067 w 1843790"/>
              <a:gd name="connsiteY48" fmla="*/ 329680 h 938849"/>
              <a:gd name="connsiteX49" fmla="*/ 1646404 w 1843790"/>
              <a:gd name="connsiteY49" fmla="*/ 229192 h 938849"/>
              <a:gd name="connsiteX50" fmla="*/ 1665931 w 1843790"/>
              <a:gd name="connsiteY50" fmla="*/ 92507 h 938849"/>
              <a:gd name="connsiteX51" fmla="*/ 1572586 w 1843790"/>
              <a:gd name="connsiteY51" fmla="*/ 51075 h 938849"/>
              <a:gd name="connsiteX52" fmla="*/ 1499243 w 1843790"/>
              <a:gd name="connsiteY52" fmla="*/ 85840 h 938849"/>
              <a:gd name="connsiteX53" fmla="*/ 1338747 w 1843790"/>
              <a:gd name="connsiteY53" fmla="*/ 78220 h 938849"/>
              <a:gd name="connsiteX54" fmla="*/ 1271596 w 1843790"/>
              <a:gd name="connsiteY54" fmla="*/ 39644 h 938849"/>
              <a:gd name="connsiteX55" fmla="*/ 1154439 w 1843790"/>
              <a:gd name="connsiteY55" fmla="*/ 116 h 938849"/>
              <a:gd name="connsiteX56" fmla="*/ 1099193 w 1843790"/>
              <a:gd name="connsiteY56" fmla="*/ 44883 h 938849"/>
              <a:gd name="connsiteX57" fmla="*/ 1140627 w 1843790"/>
              <a:gd name="connsiteY57" fmla="*/ 85840 h 938849"/>
              <a:gd name="connsiteX58" fmla="*/ 1110147 w 1843790"/>
              <a:gd name="connsiteY58" fmla="*/ 93460 h 938849"/>
              <a:gd name="connsiteX59" fmla="*/ 1033947 w 1843790"/>
              <a:gd name="connsiteY59" fmla="*/ 108700 h 938849"/>
              <a:gd name="connsiteX60" fmla="*/ 752007 w 1843790"/>
              <a:gd name="connsiteY60" fmla="*/ 116320 h 938849"/>
              <a:gd name="connsiteX61" fmla="*/ 691047 w 1843790"/>
              <a:gd name="connsiteY61" fmla="*/ 162040 h 938849"/>
              <a:gd name="connsiteX62" fmla="*/ 645327 w 1843790"/>
              <a:gd name="connsiteY62" fmla="*/ 177280 h 938849"/>
              <a:gd name="connsiteX63" fmla="*/ 622467 w 1843790"/>
              <a:gd name="connsiteY63" fmla="*/ 184900 h 938849"/>
              <a:gd name="connsiteX64" fmla="*/ 570080 w 1843790"/>
              <a:gd name="connsiteY64" fmla="*/ 202997 h 938849"/>
              <a:gd name="connsiteX65" fmla="*/ 501499 w 1843790"/>
              <a:gd name="connsiteY65" fmla="*/ 285389 h 938849"/>
              <a:gd name="connsiteX66" fmla="*/ 488165 w 1843790"/>
              <a:gd name="connsiteY66" fmla="*/ 332061 h 938849"/>
              <a:gd name="connsiteX67" fmla="*/ 341955 w 1843790"/>
              <a:gd name="connsiteY67" fmla="*/ 459696 h 938849"/>
              <a:gd name="connsiteX68" fmla="*/ 279567 w 1843790"/>
              <a:gd name="connsiteY68" fmla="*/ 451600 h 938849"/>
              <a:gd name="connsiteX69" fmla="*/ 256707 w 1843790"/>
              <a:gd name="connsiteY69" fmla="*/ 474460 h 938849"/>
              <a:gd name="connsiteX70" fmla="*/ 241467 w 1843790"/>
              <a:gd name="connsiteY70" fmla="*/ 497320 h 938849"/>
              <a:gd name="connsiteX71" fmla="*/ 210987 w 1843790"/>
              <a:gd name="connsiteY71" fmla="*/ 512560 h 938849"/>
              <a:gd name="connsiteX72" fmla="*/ 188127 w 1843790"/>
              <a:gd name="connsiteY72" fmla="*/ 527800 h 938849"/>
              <a:gd name="connsiteX73" fmla="*/ 180507 w 1843790"/>
              <a:gd name="connsiteY73" fmla="*/ 558280 h 938849"/>
              <a:gd name="connsiteX74" fmla="*/ 172887 w 1843790"/>
              <a:gd name="connsiteY74" fmla="*/ 596380 h 938849"/>
              <a:gd name="connsiteX75" fmla="*/ 119547 w 1843790"/>
              <a:gd name="connsiteY75" fmla="*/ 657340 h 938849"/>
              <a:gd name="connsiteX76" fmla="*/ 81447 w 1843790"/>
              <a:gd name="connsiteY76" fmla="*/ 703060 h 938849"/>
              <a:gd name="connsiteX77" fmla="*/ 58587 w 1843790"/>
              <a:gd name="connsiteY77" fmla="*/ 718300 h 938849"/>
              <a:gd name="connsiteX78" fmla="*/ 12867 w 1843790"/>
              <a:gd name="connsiteY78" fmla="*/ 764020 h 938849"/>
              <a:gd name="connsiteX79" fmla="*/ 3342 w 1843790"/>
              <a:gd name="connsiteY79" fmla="*/ 815455 h 938849"/>
              <a:gd name="connsiteX0" fmla="*/ 3342 w 1843790"/>
              <a:gd name="connsiteY0" fmla="*/ 815455 h 938849"/>
              <a:gd name="connsiteX1" fmla="*/ 34775 w 1843790"/>
              <a:gd name="connsiteY1" fmla="*/ 801168 h 938849"/>
              <a:gd name="connsiteX2" fmla="*/ 164791 w 1843790"/>
              <a:gd name="connsiteY2" fmla="*/ 699250 h 938849"/>
              <a:gd name="connsiteX3" fmla="*/ 267661 w 1843790"/>
              <a:gd name="connsiteY3" fmla="*/ 749733 h 938849"/>
              <a:gd name="connsiteX4" fmla="*/ 340051 w 1843790"/>
              <a:gd name="connsiteY4" fmla="*/ 823552 h 938849"/>
              <a:gd name="connsiteX5" fmla="*/ 409107 w 1843790"/>
              <a:gd name="connsiteY5" fmla="*/ 802120 h 938849"/>
              <a:gd name="connsiteX6" fmla="*/ 417203 w 1843790"/>
              <a:gd name="connsiteY6" fmla="*/ 889274 h 938849"/>
              <a:gd name="connsiteX7" fmla="*/ 480068 w 1843790"/>
              <a:gd name="connsiteY7" fmla="*/ 897846 h 938849"/>
              <a:gd name="connsiteX8" fmla="*/ 528646 w 1843790"/>
              <a:gd name="connsiteY8" fmla="*/ 938804 h 938849"/>
              <a:gd name="connsiteX9" fmla="*/ 700572 w 1843790"/>
              <a:gd name="connsiteY9" fmla="*/ 894989 h 938849"/>
              <a:gd name="connsiteX10" fmla="*/ 774867 w 1843790"/>
              <a:gd name="connsiteY10" fmla="*/ 885940 h 938849"/>
              <a:gd name="connsiteX11" fmla="*/ 820587 w 1843790"/>
              <a:gd name="connsiteY11" fmla="*/ 863080 h 938849"/>
              <a:gd name="connsiteX12" fmla="*/ 918218 w 1843790"/>
              <a:gd name="connsiteY12" fmla="*/ 814979 h 938849"/>
              <a:gd name="connsiteX13" fmla="*/ 995847 w 1843790"/>
              <a:gd name="connsiteY13" fmla="*/ 847840 h 938849"/>
              <a:gd name="connsiteX14" fmla="*/ 1018707 w 1843790"/>
              <a:gd name="connsiteY14" fmla="*/ 840220 h 938849"/>
              <a:gd name="connsiteX15" fmla="*/ 1085858 w 1843790"/>
              <a:gd name="connsiteY15" fmla="*/ 751637 h 938849"/>
              <a:gd name="connsiteX16" fmla="*/ 1094907 w 1843790"/>
              <a:gd name="connsiteY16" fmla="*/ 809740 h 938849"/>
              <a:gd name="connsiteX17" fmla="*/ 1117767 w 1843790"/>
              <a:gd name="connsiteY17" fmla="*/ 824980 h 938849"/>
              <a:gd name="connsiteX18" fmla="*/ 1200634 w 1843790"/>
              <a:gd name="connsiteY18" fmla="*/ 808788 h 938849"/>
              <a:gd name="connsiteX19" fmla="*/ 1271595 w 1843790"/>
              <a:gd name="connsiteY19" fmla="*/ 808312 h 938849"/>
              <a:gd name="connsiteX20" fmla="*/ 1306362 w 1843790"/>
              <a:gd name="connsiteY20" fmla="*/ 810217 h 938849"/>
              <a:gd name="connsiteX21" fmla="*/ 1329222 w 1843790"/>
              <a:gd name="connsiteY21" fmla="*/ 775450 h 938849"/>
              <a:gd name="connsiteX22" fmla="*/ 1369227 w 1843790"/>
              <a:gd name="connsiteY22" fmla="*/ 802120 h 938849"/>
              <a:gd name="connsiteX23" fmla="*/ 1374942 w 1843790"/>
              <a:gd name="connsiteY23" fmla="*/ 850221 h 938849"/>
              <a:gd name="connsiteX24" fmla="*/ 1399707 w 1843790"/>
              <a:gd name="connsiteY24" fmla="*/ 870700 h 938849"/>
              <a:gd name="connsiteX25" fmla="*/ 1491147 w 1843790"/>
              <a:gd name="connsiteY25" fmla="*/ 859270 h 938849"/>
              <a:gd name="connsiteX26" fmla="*/ 1544487 w 1843790"/>
              <a:gd name="connsiteY26" fmla="*/ 893560 h 938849"/>
              <a:gd name="connsiteX27" fmla="*/ 1567347 w 1843790"/>
              <a:gd name="connsiteY27" fmla="*/ 908800 h 938849"/>
              <a:gd name="connsiteX28" fmla="*/ 1582587 w 1843790"/>
              <a:gd name="connsiteY28" fmla="*/ 931660 h 938849"/>
              <a:gd name="connsiteX29" fmla="*/ 1625926 w 1843790"/>
              <a:gd name="connsiteY29" fmla="*/ 930708 h 938849"/>
              <a:gd name="connsiteX30" fmla="*/ 1653548 w 1843790"/>
              <a:gd name="connsiteY30" fmla="*/ 911181 h 938849"/>
              <a:gd name="connsiteX31" fmla="*/ 1674027 w 1843790"/>
              <a:gd name="connsiteY31" fmla="*/ 893560 h 938849"/>
              <a:gd name="connsiteX32" fmla="*/ 1681647 w 1843790"/>
              <a:gd name="connsiteY32" fmla="*/ 870700 h 938849"/>
              <a:gd name="connsiteX33" fmla="*/ 1696887 w 1843790"/>
              <a:gd name="connsiteY33" fmla="*/ 832600 h 938849"/>
              <a:gd name="connsiteX34" fmla="*/ 1727367 w 1843790"/>
              <a:gd name="connsiteY34" fmla="*/ 824980 h 938849"/>
              <a:gd name="connsiteX35" fmla="*/ 1750227 w 1843790"/>
              <a:gd name="connsiteY35" fmla="*/ 817360 h 938849"/>
              <a:gd name="connsiteX36" fmla="*/ 1758800 w 1843790"/>
              <a:gd name="connsiteY36" fmla="*/ 749732 h 938849"/>
              <a:gd name="connsiteX37" fmla="*/ 1827380 w 1843790"/>
              <a:gd name="connsiteY37" fmla="*/ 675914 h 938849"/>
              <a:gd name="connsiteX38" fmla="*/ 1842144 w 1843790"/>
              <a:gd name="connsiteY38" fmla="*/ 657816 h 938849"/>
              <a:gd name="connsiteX39" fmla="*/ 1841667 w 1843790"/>
              <a:gd name="connsiteY39" fmla="*/ 619240 h 938849"/>
              <a:gd name="connsiteX40" fmla="*/ 1826427 w 1843790"/>
              <a:gd name="connsiteY40" fmla="*/ 596380 h 938849"/>
              <a:gd name="connsiteX41" fmla="*/ 1803567 w 1843790"/>
              <a:gd name="connsiteY41" fmla="*/ 573520 h 938849"/>
              <a:gd name="connsiteX42" fmla="*/ 1754037 w 1843790"/>
              <a:gd name="connsiteY42" fmla="*/ 532086 h 938849"/>
              <a:gd name="connsiteX43" fmla="*/ 1681170 w 1843790"/>
              <a:gd name="connsiteY43" fmla="*/ 500178 h 938849"/>
              <a:gd name="connsiteX44" fmla="*/ 1628307 w 1843790"/>
              <a:gd name="connsiteY44" fmla="*/ 504940 h 938849"/>
              <a:gd name="connsiteX45" fmla="*/ 1544487 w 1843790"/>
              <a:gd name="connsiteY45" fmla="*/ 497320 h 938849"/>
              <a:gd name="connsiteX46" fmla="*/ 1552107 w 1843790"/>
              <a:gd name="connsiteY46" fmla="*/ 398260 h 938849"/>
              <a:gd name="connsiteX47" fmla="*/ 1574967 w 1843790"/>
              <a:gd name="connsiteY47" fmla="*/ 375400 h 938849"/>
              <a:gd name="connsiteX48" fmla="*/ 1613067 w 1843790"/>
              <a:gd name="connsiteY48" fmla="*/ 329680 h 938849"/>
              <a:gd name="connsiteX49" fmla="*/ 1646404 w 1843790"/>
              <a:gd name="connsiteY49" fmla="*/ 229192 h 938849"/>
              <a:gd name="connsiteX50" fmla="*/ 1665931 w 1843790"/>
              <a:gd name="connsiteY50" fmla="*/ 92507 h 938849"/>
              <a:gd name="connsiteX51" fmla="*/ 1572586 w 1843790"/>
              <a:gd name="connsiteY51" fmla="*/ 51075 h 938849"/>
              <a:gd name="connsiteX52" fmla="*/ 1499243 w 1843790"/>
              <a:gd name="connsiteY52" fmla="*/ 85840 h 938849"/>
              <a:gd name="connsiteX53" fmla="*/ 1338747 w 1843790"/>
              <a:gd name="connsiteY53" fmla="*/ 78220 h 938849"/>
              <a:gd name="connsiteX54" fmla="*/ 1271596 w 1843790"/>
              <a:gd name="connsiteY54" fmla="*/ 39644 h 938849"/>
              <a:gd name="connsiteX55" fmla="*/ 1154439 w 1843790"/>
              <a:gd name="connsiteY55" fmla="*/ 116 h 938849"/>
              <a:gd name="connsiteX56" fmla="*/ 1099193 w 1843790"/>
              <a:gd name="connsiteY56" fmla="*/ 44883 h 938849"/>
              <a:gd name="connsiteX57" fmla="*/ 1140627 w 1843790"/>
              <a:gd name="connsiteY57" fmla="*/ 85840 h 938849"/>
              <a:gd name="connsiteX58" fmla="*/ 1110147 w 1843790"/>
              <a:gd name="connsiteY58" fmla="*/ 93460 h 938849"/>
              <a:gd name="connsiteX59" fmla="*/ 1033947 w 1843790"/>
              <a:gd name="connsiteY59" fmla="*/ 108700 h 938849"/>
              <a:gd name="connsiteX60" fmla="*/ 752007 w 1843790"/>
              <a:gd name="connsiteY60" fmla="*/ 116320 h 938849"/>
              <a:gd name="connsiteX61" fmla="*/ 691047 w 1843790"/>
              <a:gd name="connsiteY61" fmla="*/ 162040 h 938849"/>
              <a:gd name="connsiteX62" fmla="*/ 645327 w 1843790"/>
              <a:gd name="connsiteY62" fmla="*/ 177280 h 938849"/>
              <a:gd name="connsiteX63" fmla="*/ 622467 w 1843790"/>
              <a:gd name="connsiteY63" fmla="*/ 184900 h 938849"/>
              <a:gd name="connsiteX64" fmla="*/ 551030 w 1843790"/>
              <a:gd name="connsiteY64" fmla="*/ 200616 h 938849"/>
              <a:gd name="connsiteX65" fmla="*/ 501499 w 1843790"/>
              <a:gd name="connsiteY65" fmla="*/ 285389 h 938849"/>
              <a:gd name="connsiteX66" fmla="*/ 488165 w 1843790"/>
              <a:gd name="connsiteY66" fmla="*/ 332061 h 938849"/>
              <a:gd name="connsiteX67" fmla="*/ 341955 w 1843790"/>
              <a:gd name="connsiteY67" fmla="*/ 459696 h 938849"/>
              <a:gd name="connsiteX68" fmla="*/ 279567 w 1843790"/>
              <a:gd name="connsiteY68" fmla="*/ 451600 h 938849"/>
              <a:gd name="connsiteX69" fmla="*/ 256707 w 1843790"/>
              <a:gd name="connsiteY69" fmla="*/ 474460 h 938849"/>
              <a:gd name="connsiteX70" fmla="*/ 241467 w 1843790"/>
              <a:gd name="connsiteY70" fmla="*/ 497320 h 938849"/>
              <a:gd name="connsiteX71" fmla="*/ 210987 w 1843790"/>
              <a:gd name="connsiteY71" fmla="*/ 512560 h 938849"/>
              <a:gd name="connsiteX72" fmla="*/ 188127 w 1843790"/>
              <a:gd name="connsiteY72" fmla="*/ 527800 h 938849"/>
              <a:gd name="connsiteX73" fmla="*/ 180507 w 1843790"/>
              <a:gd name="connsiteY73" fmla="*/ 558280 h 938849"/>
              <a:gd name="connsiteX74" fmla="*/ 172887 w 1843790"/>
              <a:gd name="connsiteY74" fmla="*/ 596380 h 938849"/>
              <a:gd name="connsiteX75" fmla="*/ 119547 w 1843790"/>
              <a:gd name="connsiteY75" fmla="*/ 657340 h 938849"/>
              <a:gd name="connsiteX76" fmla="*/ 81447 w 1843790"/>
              <a:gd name="connsiteY76" fmla="*/ 703060 h 938849"/>
              <a:gd name="connsiteX77" fmla="*/ 58587 w 1843790"/>
              <a:gd name="connsiteY77" fmla="*/ 718300 h 938849"/>
              <a:gd name="connsiteX78" fmla="*/ 12867 w 1843790"/>
              <a:gd name="connsiteY78" fmla="*/ 764020 h 938849"/>
              <a:gd name="connsiteX79" fmla="*/ 3342 w 1843790"/>
              <a:gd name="connsiteY79" fmla="*/ 815455 h 938849"/>
              <a:gd name="connsiteX0" fmla="*/ 3342 w 1843790"/>
              <a:gd name="connsiteY0" fmla="*/ 815455 h 938849"/>
              <a:gd name="connsiteX1" fmla="*/ 34775 w 1843790"/>
              <a:gd name="connsiteY1" fmla="*/ 801168 h 938849"/>
              <a:gd name="connsiteX2" fmla="*/ 164791 w 1843790"/>
              <a:gd name="connsiteY2" fmla="*/ 699250 h 938849"/>
              <a:gd name="connsiteX3" fmla="*/ 267661 w 1843790"/>
              <a:gd name="connsiteY3" fmla="*/ 749733 h 938849"/>
              <a:gd name="connsiteX4" fmla="*/ 340051 w 1843790"/>
              <a:gd name="connsiteY4" fmla="*/ 823552 h 938849"/>
              <a:gd name="connsiteX5" fmla="*/ 409107 w 1843790"/>
              <a:gd name="connsiteY5" fmla="*/ 802120 h 938849"/>
              <a:gd name="connsiteX6" fmla="*/ 417203 w 1843790"/>
              <a:gd name="connsiteY6" fmla="*/ 889274 h 938849"/>
              <a:gd name="connsiteX7" fmla="*/ 480068 w 1843790"/>
              <a:gd name="connsiteY7" fmla="*/ 897846 h 938849"/>
              <a:gd name="connsiteX8" fmla="*/ 528646 w 1843790"/>
              <a:gd name="connsiteY8" fmla="*/ 938804 h 938849"/>
              <a:gd name="connsiteX9" fmla="*/ 700572 w 1843790"/>
              <a:gd name="connsiteY9" fmla="*/ 894989 h 938849"/>
              <a:gd name="connsiteX10" fmla="*/ 774867 w 1843790"/>
              <a:gd name="connsiteY10" fmla="*/ 885940 h 938849"/>
              <a:gd name="connsiteX11" fmla="*/ 820587 w 1843790"/>
              <a:gd name="connsiteY11" fmla="*/ 863080 h 938849"/>
              <a:gd name="connsiteX12" fmla="*/ 918218 w 1843790"/>
              <a:gd name="connsiteY12" fmla="*/ 814979 h 938849"/>
              <a:gd name="connsiteX13" fmla="*/ 995847 w 1843790"/>
              <a:gd name="connsiteY13" fmla="*/ 847840 h 938849"/>
              <a:gd name="connsiteX14" fmla="*/ 1018707 w 1843790"/>
              <a:gd name="connsiteY14" fmla="*/ 840220 h 938849"/>
              <a:gd name="connsiteX15" fmla="*/ 1085858 w 1843790"/>
              <a:gd name="connsiteY15" fmla="*/ 751637 h 938849"/>
              <a:gd name="connsiteX16" fmla="*/ 1094907 w 1843790"/>
              <a:gd name="connsiteY16" fmla="*/ 809740 h 938849"/>
              <a:gd name="connsiteX17" fmla="*/ 1117767 w 1843790"/>
              <a:gd name="connsiteY17" fmla="*/ 824980 h 938849"/>
              <a:gd name="connsiteX18" fmla="*/ 1200634 w 1843790"/>
              <a:gd name="connsiteY18" fmla="*/ 808788 h 938849"/>
              <a:gd name="connsiteX19" fmla="*/ 1271595 w 1843790"/>
              <a:gd name="connsiteY19" fmla="*/ 808312 h 938849"/>
              <a:gd name="connsiteX20" fmla="*/ 1306362 w 1843790"/>
              <a:gd name="connsiteY20" fmla="*/ 810217 h 938849"/>
              <a:gd name="connsiteX21" fmla="*/ 1329222 w 1843790"/>
              <a:gd name="connsiteY21" fmla="*/ 775450 h 938849"/>
              <a:gd name="connsiteX22" fmla="*/ 1369227 w 1843790"/>
              <a:gd name="connsiteY22" fmla="*/ 802120 h 938849"/>
              <a:gd name="connsiteX23" fmla="*/ 1374942 w 1843790"/>
              <a:gd name="connsiteY23" fmla="*/ 850221 h 938849"/>
              <a:gd name="connsiteX24" fmla="*/ 1399707 w 1843790"/>
              <a:gd name="connsiteY24" fmla="*/ 870700 h 938849"/>
              <a:gd name="connsiteX25" fmla="*/ 1491147 w 1843790"/>
              <a:gd name="connsiteY25" fmla="*/ 859270 h 938849"/>
              <a:gd name="connsiteX26" fmla="*/ 1544487 w 1843790"/>
              <a:gd name="connsiteY26" fmla="*/ 893560 h 938849"/>
              <a:gd name="connsiteX27" fmla="*/ 1567347 w 1843790"/>
              <a:gd name="connsiteY27" fmla="*/ 908800 h 938849"/>
              <a:gd name="connsiteX28" fmla="*/ 1582587 w 1843790"/>
              <a:gd name="connsiteY28" fmla="*/ 931660 h 938849"/>
              <a:gd name="connsiteX29" fmla="*/ 1625926 w 1843790"/>
              <a:gd name="connsiteY29" fmla="*/ 930708 h 938849"/>
              <a:gd name="connsiteX30" fmla="*/ 1653548 w 1843790"/>
              <a:gd name="connsiteY30" fmla="*/ 911181 h 938849"/>
              <a:gd name="connsiteX31" fmla="*/ 1674027 w 1843790"/>
              <a:gd name="connsiteY31" fmla="*/ 893560 h 938849"/>
              <a:gd name="connsiteX32" fmla="*/ 1681647 w 1843790"/>
              <a:gd name="connsiteY32" fmla="*/ 870700 h 938849"/>
              <a:gd name="connsiteX33" fmla="*/ 1696887 w 1843790"/>
              <a:gd name="connsiteY33" fmla="*/ 832600 h 938849"/>
              <a:gd name="connsiteX34" fmla="*/ 1727367 w 1843790"/>
              <a:gd name="connsiteY34" fmla="*/ 824980 h 938849"/>
              <a:gd name="connsiteX35" fmla="*/ 1750227 w 1843790"/>
              <a:gd name="connsiteY35" fmla="*/ 817360 h 938849"/>
              <a:gd name="connsiteX36" fmla="*/ 1758800 w 1843790"/>
              <a:gd name="connsiteY36" fmla="*/ 749732 h 938849"/>
              <a:gd name="connsiteX37" fmla="*/ 1827380 w 1843790"/>
              <a:gd name="connsiteY37" fmla="*/ 675914 h 938849"/>
              <a:gd name="connsiteX38" fmla="*/ 1842144 w 1843790"/>
              <a:gd name="connsiteY38" fmla="*/ 657816 h 938849"/>
              <a:gd name="connsiteX39" fmla="*/ 1841667 w 1843790"/>
              <a:gd name="connsiteY39" fmla="*/ 619240 h 938849"/>
              <a:gd name="connsiteX40" fmla="*/ 1826427 w 1843790"/>
              <a:gd name="connsiteY40" fmla="*/ 596380 h 938849"/>
              <a:gd name="connsiteX41" fmla="*/ 1803567 w 1843790"/>
              <a:gd name="connsiteY41" fmla="*/ 573520 h 938849"/>
              <a:gd name="connsiteX42" fmla="*/ 1754037 w 1843790"/>
              <a:gd name="connsiteY42" fmla="*/ 532086 h 938849"/>
              <a:gd name="connsiteX43" fmla="*/ 1681170 w 1843790"/>
              <a:gd name="connsiteY43" fmla="*/ 500178 h 938849"/>
              <a:gd name="connsiteX44" fmla="*/ 1628307 w 1843790"/>
              <a:gd name="connsiteY44" fmla="*/ 504940 h 938849"/>
              <a:gd name="connsiteX45" fmla="*/ 1544487 w 1843790"/>
              <a:gd name="connsiteY45" fmla="*/ 497320 h 938849"/>
              <a:gd name="connsiteX46" fmla="*/ 1552107 w 1843790"/>
              <a:gd name="connsiteY46" fmla="*/ 398260 h 938849"/>
              <a:gd name="connsiteX47" fmla="*/ 1574967 w 1843790"/>
              <a:gd name="connsiteY47" fmla="*/ 375400 h 938849"/>
              <a:gd name="connsiteX48" fmla="*/ 1613067 w 1843790"/>
              <a:gd name="connsiteY48" fmla="*/ 329680 h 938849"/>
              <a:gd name="connsiteX49" fmla="*/ 1646404 w 1843790"/>
              <a:gd name="connsiteY49" fmla="*/ 229192 h 938849"/>
              <a:gd name="connsiteX50" fmla="*/ 1665931 w 1843790"/>
              <a:gd name="connsiteY50" fmla="*/ 92507 h 938849"/>
              <a:gd name="connsiteX51" fmla="*/ 1572586 w 1843790"/>
              <a:gd name="connsiteY51" fmla="*/ 51075 h 938849"/>
              <a:gd name="connsiteX52" fmla="*/ 1499243 w 1843790"/>
              <a:gd name="connsiteY52" fmla="*/ 85840 h 938849"/>
              <a:gd name="connsiteX53" fmla="*/ 1338747 w 1843790"/>
              <a:gd name="connsiteY53" fmla="*/ 78220 h 938849"/>
              <a:gd name="connsiteX54" fmla="*/ 1271596 w 1843790"/>
              <a:gd name="connsiteY54" fmla="*/ 39644 h 938849"/>
              <a:gd name="connsiteX55" fmla="*/ 1154439 w 1843790"/>
              <a:gd name="connsiteY55" fmla="*/ 116 h 938849"/>
              <a:gd name="connsiteX56" fmla="*/ 1099193 w 1843790"/>
              <a:gd name="connsiteY56" fmla="*/ 44883 h 938849"/>
              <a:gd name="connsiteX57" fmla="*/ 1140627 w 1843790"/>
              <a:gd name="connsiteY57" fmla="*/ 85840 h 938849"/>
              <a:gd name="connsiteX58" fmla="*/ 1110147 w 1843790"/>
              <a:gd name="connsiteY58" fmla="*/ 93460 h 938849"/>
              <a:gd name="connsiteX59" fmla="*/ 1033947 w 1843790"/>
              <a:gd name="connsiteY59" fmla="*/ 108700 h 938849"/>
              <a:gd name="connsiteX60" fmla="*/ 752007 w 1843790"/>
              <a:gd name="connsiteY60" fmla="*/ 116320 h 938849"/>
              <a:gd name="connsiteX61" fmla="*/ 691047 w 1843790"/>
              <a:gd name="connsiteY61" fmla="*/ 162040 h 938849"/>
              <a:gd name="connsiteX62" fmla="*/ 645327 w 1843790"/>
              <a:gd name="connsiteY62" fmla="*/ 177280 h 938849"/>
              <a:gd name="connsiteX63" fmla="*/ 622467 w 1843790"/>
              <a:gd name="connsiteY63" fmla="*/ 184900 h 938849"/>
              <a:gd name="connsiteX64" fmla="*/ 551030 w 1843790"/>
              <a:gd name="connsiteY64" fmla="*/ 200616 h 938849"/>
              <a:gd name="connsiteX65" fmla="*/ 537218 w 1843790"/>
              <a:gd name="connsiteY65" fmla="*/ 249670 h 938849"/>
              <a:gd name="connsiteX66" fmla="*/ 488165 w 1843790"/>
              <a:gd name="connsiteY66" fmla="*/ 332061 h 938849"/>
              <a:gd name="connsiteX67" fmla="*/ 341955 w 1843790"/>
              <a:gd name="connsiteY67" fmla="*/ 459696 h 938849"/>
              <a:gd name="connsiteX68" fmla="*/ 279567 w 1843790"/>
              <a:gd name="connsiteY68" fmla="*/ 451600 h 938849"/>
              <a:gd name="connsiteX69" fmla="*/ 256707 w 1843790"/>
              <a:gd name="connsiteY69" fmla="*/ 474460 h 938849"/>
              <a:gd name="connsiteX70" fmla="*/ 241467 w 1843790"/>
              <a:gd name="connsiteY70" fmla="*/ 497320 h 938849"/>
              <a:gd name="connsiteX71" fmla="*/ 210987 w 1843790"/>
              <a:gd name="connsiteY71" fmla="*/ 512560 h 938849"/>
              <a:gd name="connsiteX72" fmla="*/ 188127 w 1843790"/>
              <a:gd name="connsiteY72" fmla="*/ 527800 h 938849"/>
              <a:gd name="connsiteX73" fmla="*/ 180507 w 1843790"/>
              <a:gd name="connsiteY73" fmla="*/ 558280 h 938849"/>
              <a:gd name="connsiteX74" fmla="*/ 172887 w 1843790"/>
              <a:gd name="connsiteY74" fmla="*/ 596380 h 938849"/>
              <a:gd name="connsiteX75" fmla="*/ 119547 w 1843790"/>
              <a:gd name="connsiteY75" fmla="*/ 657340 h 938849"/>
              <a:gd name="connsiteX76" fmla="*/ 81447 w 1843790"/>
              <a:gd name="connsiteY76" fmla="*/ 703060 h 938849"/>
              <a:gd name="connsiteX77" fmla="*/ 58587 w 1843790"/>
              <a:gd name="connsiteY77" fmla="*/ 718300 h 938849"/>
              <a:gd name="connsiteX78" fmla="*/ 12867 w 1843790"/>
              <a:gd name="connsiteY78" fmla="*/ 764020 h 938849"/>
              <a:gd name="connsiteX79" fmla="*/ 3342 w 1843790"/>
              <a:gd name="connsiteY79" fmla="*/ 815455 h 938849"/>
              <a:gd name="connsiteX0" fmla="*/ 3342 w 1843790"/>
              <a:gd name="connsiteY0" fmla="*/ 815455 h 938849"/>
              <a:gd name="connsiteX1" fmla="*/ 34775 w 1843790"/>
              <a:gd name="connsiteY1" fmla="*/ 801168 h 938849"/>
              <a:gd name="connsiteX2" fmla="*/ 164791 w 1843790"/>
              <a:gd name="connsiteY2" fmla="*/ 699250 h 938849"/>
              <a:gd name="connsiteX3" fmla="*/ 267661 w 1843790"/>
              <a:gd name="connsiteY3" fmla="*/ 749733 h 938849"/>
              <a:gd name="connsiteX4" fmla="*/ 340051 w 1843790"/>
              <a:gd name="connsiteY4" fmla="*/ 823552 h 938849"/>
              <a:gd name="connsiteX5" fmla="*/ 409107 w 1843790"/>
              <a:gd name="connsiteY5" fmla="*/ 802120 h 938849"/>
              <a:gd name="connsiteX6" fmla="*/ 417203 w 1843790"/>
              <a:gd name="connsiteY6" fmla="*/ 889274 h 938849"/>
              <a:gd name="connsiteX7" fmla="*/ 480068 w 1843790"/>
              <a:gd name="connsiteY7" fmla="*/ 897846 h 938849"/>
              <a:gd name="connsiteX8" fmla="*/ 528646 w 1843790"/>
              <a:gd name="connsiteY8" fmla="*/ 938804 h 938849"/>
              <a:gd name="connsiteX9" fmla="*/ 700572 w 1843790"/>
              <a:gd name="connsiteY9" fmla="*/ 894989 h 938849"/>
              <a:gd name="connsiteX10" fmla="*/ 774867 w 1843790"/>
              <a:gd name="connsiteY10" fmla="*/ 885940 h 938849"/>
              <a:gd name="connsiteX11" fmla="*/ 820587 w 1843790"/>
              <a:gd name="connsiteY11" fmla="*/ 863080 h 938849"/>
              <a:gd name="connsiteX12" fmla="*/ 918218 w 1843790"/>
              <a:gd name="connsiteY12" fmla="*/ 814979 h 938849"/>
              <a:gd name="connsiteX13" fmla="*/ 995847 w 1843790"/>
              <a:gd name="connsiteY13" fmla="*/ 847840 h 938849"/>
              <a:gd name="connsiteX14" fmla="*/ 1018707 w 1843790"/>
              <a:gd name="connsiteY14" fmla="*/ 840220 h 938849"/>
              <a:gd name="connsiteX15" fmla="*/ 1085858 w 1843790"/>
              <a:gd name="connsiteY15" fmla="*/ 751637 h 938849"/>
              <a:gd name="connsiteX16" fmla="*/ 1094907 w 1843790"/>
              <a:gd name="connsiteY16" fmla="*/ 809740 h 938849"/>
              <a:gd name="connsiteX17" fmla="*/ 1117767 w 1843790"/>
              <a:gd name="connsiteY17" fmla="*/ 824980 h 938849"/>
              <a:gd name="connsiteX18" fmla="*/ 1200634 w 1843790"/>
              <a:gd name="connsiteY18" fmla="*/ 808788 h 938849"/>
              <a:gd name="connsiteX19" fmla="*/ 1271595 w 1843790"/>
              <a:gd name="connsiteY19" fmla="*/ 808312 h 938849"/>
              <a:gd name="connsiteX20" fmla="*/ 1306362 w 1843790"/>
              <a:gd name="connsiteY20" fmla="*/ 810217 h 938849"/>
              <a:gd name="connsiteX21" fmla="*/ 1329222 w 1843790"/>
              <a:gd name="connsiteY21" fmla="*/ 775450 h 938849"/>
              <a:gd name="connsiteX22" fmla="*/ 1369227 w 1843790"/>
              <a:gd name="connsiteY22" fmla="*/ 802120 h 938849"/>
              <a:gd name="connsiteX23" fmla="*/ 1374942 w 1843790"/>
              <a:gd name="connsiteY23" fmla="*/ 850221 h 938849"/>
              <a:gd name="connsiteX24" fmla="*/ 1399707 w 1843790"/>
              <a:gd name="connsiteY24" fmla="*/ 870700 h 938849"/>
              <a:gd name="connsiteX25" fmla="*/ 1491147 w 1843790"/>
              <a:gd name="connsiteY25" fmla="*/ 859270 h 938849"/>
              <a:gd name="connsiteX26" fmla="*/ 1544487 w 1843790"/>
              <a:gd name="connsiteY26" fmla="*/ 893560 h 938849"/>
              <a:gd name="connsiteX27" fmla="*/ 1567347 w 1843790"/>
              <a:gd name="connsiteY27" fmla="*/ 908800 h 938849"/>
              <a:gd name="connsiteX28" fmla="*/ 1582587 w 1843790"/>
              <a:gd name="connsiteY28" fmla="*/ 931660 h 938849"/>
              <a:gd name="connsiteX29" fmla="*/ 1625926 w 1843790"/>
              <a:gd name="connsiteY29" fmla="*/ 930708 h 938849"/>
              <a:gd name="connsiteX30" fmla="*/ 1653548 w 1843790"/>
              <a:gd name="connsiteY30" fmla="*/ 911181 h 938849"/>
              <a:gd name="connsiteX31" fmla="*/ 1674027 w 1843790"/>
              <a:gd name="connsiteY31" fmla="*/ 893560 h 938849"/>
              <a:gd name="connsiteX32" fmla="*/ 1681647 w 1843790"/>
              <a:gd name="connsiteY32" fmla="*/ 870700 h 938849"/>
              <a:gd name="connsiteX33" fmla="*/ 1696887 w 1843790"/>
              <a:gd name="connsiteY33" fmla="*/ 832600 h 938849"/>
              <a:gd name="connsiteX34" fmla="*/ 1727367 w 1843790"/>
              <a:gd name="connsiteY34" fmla="*/ 824980 h 938849"/>
              <a:gd name="connsiteX35" fmla="*/ 1750227 w 1843790"/>
              <a:gd name="connsiteY35" fmla="*/ 817360 h 938849"/>
              <a:gd name="connsiteX36" fmla="*/ 1758800 w 1843790"/>
              <a:gd name="connsiteY36" fmla="*/ 749732 h 938849"/>
              <a:gd name="connsiteX37" fmla="*/ 1827380 w 1843790"/>
              <a:gd name="connsiteY37" fmla="*/ 675914 h 938849"/>
              <a:gd name="connsiteX38" fmla="*/ 1842144 w 1843790"/>
              <a:gd name="connsiteY38" fmla="*/ 657816 h 938849"/>
              <a:gd name="connsiteX39" fmla="*/ 1841667 w 1843790"/>
              <a:gd name="connsiteY39" fmla="*/ 619240 h 938849"/>
              <a:gd name="connsiteX40" fmla="*/ 1826427 w 1843790"/>
              <a:gd name="connsiteY40" fmla="*/ 596380 h 938849"/>
              <a:gd name="connsiteX41" fmla="*/ 1803567 w 1843790"/>
              <a:gd name="connsiteY41" fmla="*/ 573520 h 938849"/>
              <a:gd name="connsiteX42" fmla="*/ 1754037 w 1843790"/>
              <a:gd name="connsiteY42" fmla="*/ 532086 h 938849"/>
              <a:gd name="connsiteX43" fmla="*/ 1681170 w 1843790"/>
              <a:gd name="connsiteY43" fmla="*/ 500178 h 938849"/>
              <a:gd name="connsiteX44" fmla="*/ 1628307 w 1843790"/>
              <a:gd name="connsiteY44" fmla="*/ 504940 h 938849"/>
              <a:gd name="connsiteX45" fmla="*/ 1544487 w 1843790"/>
              <a:gd name="connsiteY45" fmla="*/ 497320 h 938849"/>
              <a:gd name="connsiteX46" fmla="*/ 1552107 w 1843790"/>
              <a:gd name="connsiteY46" fmla="*/ 398260 h 938849"/>
              <a:gd name="connsiteX47" fmla="*/ 1574967 w 1843790"/>
              <a:gd name="connsiteY47" fmla="*/ 375400 h 938849"/>
              <a:gd name="connsiteX48" fmla="*/ 1613067 w 1843790"/>
              <a:gd name="connsiteY48" fmla="*/ 329680 h 938849"/>
              <a:gd name="connsiteX49" fmla="*/ 1646404 w 1843790"/>
              <a:gd name="connsiteY49" fmla="*/ 229192 h 938849"/>
              <a:gd name="connsiteX50" fmla="*/ 1665931 w 1843790"/>
              <a:gd name="connsiteY50" fmla="*/ 92507 h 938849"/>
              <a:gd name="connsiteX51" fmla="*/ 1572586 w 1843790"/>
              <a:gd name="connsiteY51" fmla="*/ 51075 h 938849"/>
              <a:gd name="connsiteX52" fmla="*/ 1499243 w 1843790"/>
              <a:gd name="connsiteY52" fmla="*/ 85840 h 938849"/>
              <a:gd name="connsiteX53" fmla="*/ 1338747 w 1843790"/>
              <a:gd name="connsiteY53" fmla="*/ 78220 h 938849"/>
              <a:gd name="connsiteX54" fmla="*/ 1271596 w 1843790"/>
              <a:gd name="connsiteY54" fmla="*/ 39644 h 938849"/>
              <a:gd name="connsiteX55" fmla="*/ 1154439 w 1843790"/>
              <a:gd name="connsiteY55" fmla="*/ 116 h 938849"/>
              <a:gd name="connsiteX56" fmla="*/ 1099193 w 1843790"/>
              <a:gd name="connsiteY56" fmla="*/ 44883 h 938849"/>
              <a:gd name="connsiteX57" fmla="*/ 1140627 w 1843790"/>
              <a:gd name="connsiteY57" fmla="*/ 85840 h 938849"/>
              <a:gd name="connsiteX58" fmla="*/ 1110147 w 1843790"/>
              <a:gd name="connsiteY58" fmla="*/ 93460 h 938849"/>
              <a:gd name="connsiteX59" fmla="*/ 1033947 w 1843790"/>
              <a:gd name="connsiteY59" fmla="*/ 108700 h 938849"/>
              <a:gd name="connsiteX60" fmla="*/ 752007 w 1843790"/>
              <a:gd name="connsiteY60" fmla="*/ 116320 h 938849"/>
              <a:gd name="connsiteX61" fmla="*/ 691047 w 1843790"/>
              <a:gd name="connsiteY61" fmla="*/ 162040 h 938849"/>
              <a:gd name="connsiteX62" fmla="*/ 645327 w 1843790"/>
              <a:gd name="connsiteY62" fmla="*/ 177280 h 938849"/>
              <a:gd name="connsiteX63" fmla="*/ 622467 w 1843790"/>
              <a:gd name="connsiteY63" fmla="*/ 184900 h 938849"/>
              <a:gd name="connsiteX64" fmla="*/ 551030 w 1843790"/>
              <a:gd name="connsiteY64" fmla="*/ 200616 h 938849"/>
              <a:gd name="connsiteX65" fmla="*/ 537218 w 1843790"/>
              <a:gd name="connsiteY65" fmla="*/ 249670 h 938849"/>
              <a:gd name="connsiteX66" fmla="*/ 500072 w 1843790"/>
              <a:gd name="connsiteY66" fmla="*/ 298724 h 938849"/>
              <a:gd name="connsiteX67" fmla="*/ 341955 w 1843790"/>
              <a:gd name="connsiteY67" fmla="*/ 459696 h 938849"/>
              <a:gd name="connsiteX68" fmla="*/ 279567 w 1843790"/>
              <a:gd name="connsiteY68" fmla="*/ 451600 h 938849"/>
              <a:gd name="connsiteX69" fmla="*/ 256707 w 1843790"/>
              <a:gd name="connsiteY69" fmla="*/ 474460 h 938849"/>
              <a:gd name="connsiteX70" fmla="*/ 241467 w 1843790"/>
              <a:gd name="connsiteY70" fmla="*/ 497320 h 938849"/>
              <a:gd name="connsiteX71" fmla="*/ 210987 w 1843790"/>
              <a:gd name="connsiteY71" fmla="*/ 512560 h 938849"/>
              <a:gd name="connsiteX72" fmla="*/ 188127 w 1843790"/>
              <a:gd name="connsiteY72" fmla="*/ 527800 h 938849"/>
              <a:gd name="connsiteX73" fmla="*/ 180507 w 1843790"/>
              <a:gd name="connsiteY73" fmla="*/ 558280 h 938849"/>
              <a:gd name="connsiteX74" fmla="*/ 172887 w 1843790"/>
              <a:gd name="connsiteY74" fmla="*/ 596380 h 938849"/>
              <a:gd name="connsiteX75" fmla="*/ 119547 w 1843790"/>
              <a:gd name="connsiteY75" fmla="*/ 657340 h 938849"/>
              <a:gd name="connsiteX76" fmla="*/ 81447 w 1843790"/>
              <a:gd name="connsiteY76" fmla="*/ 703060 h 938849"/>
              <a:gd name="connsiteX77" fmla="*/ 58587 w 1843790"/>
              <a:gd name="connsiteY77" fmla="*/ 718300 h 938849"/>
              <a:gd name="connsiteX78" fmla="*/ 12867 w 1843790"/>
              <a:gd name="connsiteY78" fmla="*/ 764020 h 938849"/>
              <a:gd name="connsiteX79" fmla="*/ 3342 w 1843790"/>
              <a:gd name="connsiteY79" fmla="*/ 815455 h 938849"/>
              <a:gd name="connsiteX0" fmla="*/ 3342 w 1843790"/>
              <a:gd name="connsiteY0" fmla="*/ 815455 h 938849"/>
              <a:gd name="connsiteX1" fmla="*/ 34775 w 1843790"/>
              <a:gd name="connsiteY1" fmla="*/ 801168 h 938849"/>
              <a:gd name="connsiteX2" fmla="*/ 164791 w 1843790"/>
              <a:gd name="connsiteY2" fmla="*/ 699250 h 938849"/>
              <a:gd name="connsiteX3" fmla="*/ 267661 w 1843790"/>
              <a:gd name="connsiteY3" fmla="*/ 749733 h 938849"/>
              <a:gd name="connsiteX4" fmla="*/ 340051 w 1843790"/>
              <a:gd name="connsiteY4" fmla="*/ 823552 h 938849"/>
              <a:gd name="connsiteX5" fmla="*/ 409107 w 1843790"/>
              <a:gd name="connsiteY5" fmla="*/ 802120 h 938849"/>
              <a:gd name="connsiteX6" fmla="*/ 417203 w 1843790"/>
              <a:gd name="connsiteY6" fmla="*/ 889274 h 938849"/>
              <a:gd name="connsiteX7" fmla="*/ 480068 w 1843790"/>
              <a:gd name="connsiteY7" fmla="*/ 897846 h 938849"/>
              <a:gd name="connsiteX8" fmla="*/ 528646 w 1843790"/>
              <a:gd name="connsiteY8" fmla="*/ 938804 h 938849"/>
              <a:gd name="connsiteX9" fmla="*/ 700572 w 1843790"/>
              <a:gd name="connsiteY9" fmla="*/ 894989 h 938849"/>
              <a:gd name="connsiteX10" fmla="*/ 774867 w 1843790"/>
              <a:gd name="connsiteY10" fmla="*/ 885940 h 938849"/>
              <a:gd name="connsiteX11" fmla="*/ 820587 w 1843790"/>
              <a:gd name="connsiteY11" fmla="*/ 863080 h 938849"/>
              <a:gd name="connsiteX12" fmla="*/ 918218 w 1843790"/>
              <a:gd name="connsiteY12" fmla="*/ 814979 h 938849"/>
              <a:gd name="connsiteX13" fmla="*/ 995847 w 1843790"/>
              <a:gd name="connsiteY13" fmla="*/ 847840 h 938849"/>
              <a:gd name="connsiteX14" fmla="*/ 1018707 w 1843790"/>
              <a:gd name="connsiteY14" fmla="*/ 840220 h 938849"/>
              <a:gd name="connsiteX15" fmla="*/ 1085858 w 1843790"/>
              <a:gd name="connsiteY15" fmla="*/ 751637 h 938849"/>
              <a:gd name="connsiteX16" fmla="*/ 1094907 w 1843790"/>
              <a:gd name="connsiteY16" fmla="*/ 809740 h 938849"/>
              <a:gd name="connsiteX17" fmla="*/ 1117767 w 1843790"/>
              <a:gd name="connsiteY17" fmla="*/ 824980 h 938849"/>
              <a:gd name="connsiteX18" fmla="*/ 1200634 w 1843790"/>
              <a:gd name="connsiteY18" fmla="*/ 808788 h 938849"/>
              <a:gd name="connsiteX19" fmla="*/ 1271595 w 1843790"/>
              <a:gd name="connsiteY19" fmla="*/ 808312 h 938849"/>
              <a:gd name="connsiteX20" fmla="*/ 1306362 w 1843790"/>
              <a:gd name="connsiteY20" fmla="*/ 810217 h 938849"/>
              <a:gd name="connsiteX21" fmla="*/ 1329222 w 1843790"/>
              <a:gd name="connsiteY21" fmla="*/ 775450 h 938849"/>
              <a:gd name="connsiteX22" fmla="*/ 1369227 w 1843790"/>
              <a:gd name="connsiteY22" fmla="*/ 802120 h 938849"/>
              <a:gd name="connsiteX23" fmla="*/ 1374942 w 1843790"/>
              <a:gd name="connsiteY23" fmla="*/ 850221 h 938849"/>
              <a:gd name="connsiteX24" fmla="*/ 1399707 w 1843790"/>
              <a:gd name="connsiteY24" fmla="*/ 870700 h 938849"/>
              <a:gd name="connsiteX25" fmla="*/ 1491147 w 1843790"/>
              <a:gd name="connsiteY25" fmla="*/ 859270 h 938849"/>
              <a:gd name="connsiteX26" fmla="*/ 1544487 w 1843790"/>
              <a:gd name="connsiteY26" fmla="*/ 893560 h 938849"/>
              <a:gd name="connsiteX27" fmla="*/ 1567347 w 1843790"/>
              <a:gd name="connsiteY27" fmla="*/ 908800 h 938849"/>
              <a:gd name="connsiteX28" fmla="*/ 1582587 w 1843790"/>
              <a:gd name="connsiteY28" fmla="*/ 931660 h 938849"/>
              <a:gd name="connsiteX29" fmla="*/ 1625926 w 1843790"/>
              <a:gd name="connsiteY29" fmla="*/ 930708 h 938849"/>
              <a:gd name="connsiteX30" fmla="*/ 1653548 w 1843790"/>
              <a:gd name="connsiteY30" fmla="*/ 911181 h 938849"/>
              <a:gd name="connsiteX31" fmla="*/ 1674027 w 1843790"/>
              <a:gd name="connsiteY31" fmla="*/ 893560 h 938849"/>
              <a:gd name="connsiteX32" fmla="*/ 1681647 w 1843790"/>
              <a:gd name="connsiteY32" fmla="*/ 870700 h 938849"/>
              <a:gd name="connsiteX33" fmla="*/ 1696887 w 1843790"/>
              <a:gd name="connsiteY33" fmla="*/ 832600 h 938849"/>
              <a:gd name="connsiteX34" fmla="*/ 1727367 w 1843790"/>
              <a:gd name="connsiteY34" fmla="*/ 824980 h 938849"/>
              <a:gd name="connsiteX35" fmla="*/ 1750227 w 1843790"/>
              <a:gd name="connsiteY35" fmla="*/ 817360 h 938849"/>
              <a:gd name="connsiteX36" fmla="*/ 1758800 w 1843790"/>
              <a:gd name="connsiteY36" fmla="*/ 749732 h 938849"/>
              <a:gd name="connsiteX37" fmla="*/ 1827380 w 1843790"/>
              <a:gd name="connsiteY37" fmla="*/ 675914 h 938849"/>
              <a:gd name="connsiteX38" fmla="*/ 1842144 w 1843790"/>
              <a:gd name="connsiteY38" fmla="*/ 657816 h 938849"/>
              <a:gd name="connsiteX39" fmla="*/ 1841667 w 1843790"/>
              <a:gd name="connsiteY39" fmla="*/ 619240 h 938849"/>
              <a:gd name="connsiteX40" fmla="*/ 1826427 w 1843790"/>
              <a:gd name="connsiteY40" fmla="*/ 596380 h 938849"/>
              <a:gd name="connsiteX41" fmla="*/ 1803567 w 1843790"/>
              <a:gd name="connsiteY41" fmla="*/ 573520 h 938849"/>
              <a:gd name="connsiteX42" fmla="*/ 1754037 w 1843790"/>
              <a:gd name="connsiteY42" fmla="*/ 532086 h 938849"/>
              <a:gd name="connsiteX43" fmla="*/ 1681170 w 1843790"/>
              <a:gd name="connsiteY43" fmla="*/ 500178 h 938849"/>
              <a:gd name="connsiteX44" fmla="*/ 1628307 w 1843790"/>
              <a:gd name="connsiteY44" fmla="*/ 504940 h 938849"/>
              <a:gd name="connsiteX45" fmla="*/ 1544487 w 1843790"/>
              <a:gd name="connsiteY45" fmla="*/ 497320 h 938849"/>
              <a:gd name="connsiteX46" fmla="*/ 1552107 w 1843790"/>
              <a:gd name="connsiteY46" fmla="*/ 398260 h 938849"/>
              <a:gd name="connsiteX47" fmla="*/ 1574967 w 1843790"/>
              <a:gd name="connsiteY47" fmla="*/ 375400 h 938849"/>
              <a:gd name="connsiteX48" fmla="*/ 1613067 w 1843790"/>
              <a:gd name="connsiteY48" fmla="*/ 329680 h 938849"/>
              <a:gd name="connsiteX49" fmla="*/ 1646404 w 1843790"/>
              <a:gd name="connsiteY49" fmla="*/ 229192 h 938849"/>
              <a:gd name="connsiteX50" fmla="*/ 1665931 w 1843790"/>
              <a:gd name="connsiteY50" fmla="*/ 92507 h 938849"/>
              <a:gd name="connsiteX51" fmla="*/ 1572586 w 1843790"/>
              <a:gd name="connsiteY51" fmla="*/ 51075 h 938849"/>
              <a:gd name="connsiteX52" fmla="*/ 1499243 w 1843790"/>
              <a:gd name="connsiteY52" fmla="*/ 85840 h 938849"/>
              <a:gd name="connsiteX53" fmla="*/ 1338747 w 1843790"/>
              <a:gd name="connsiteY53" fmla="*/ 78220 h 938849"/>
              <a:gd name="connsiteX54" fmla="*/ 1271596 w 1843790"/>
              <a:gd name="connsiteY54" fmla="*/ 39644 h 938849"/>
              <a:gd name="connsiteX55" fmla="*/ 1154439 w 1843790"/>
              <a:gd name="connsiteY55" fmla="*/ 116 h 938849"/>
              <a:gd name="connsiteX56" fmla="*/ 1099193 w 1843790"/>
              <a:gd name="connsiteY56" fmla="*/ 44883 h 938849"/>
              <a:gd name="connsiteX57" fmla="*/ 1140627 w 1843790"/>
              <a:gd name="connsiteY57" fmla="*/ 85840 h 938849"/>
              <a:gd name="connsiteX58" fmla="*/ 1110147 w 1843790"/>
              <a:gd name="connsiteY58" fmla="*/ 93460 h 938849"/>
              <a:gd name="connsiteX59" fmla="*/ 1033947 w 1843790"/>
              <a:gd name="connsiteY59" fmla="*/ 108700 h 938849"/>
              <a:gd name="connsiteX60" fmla="*/ 752007 w 1843790"/>
              <a:gd name="connsiteY60" fmla="*/ 116320 h 938849"/>
              <a:gd name="connsiteX61" fmla="*/ 691047 w 1843790"/>
              <a:gd name="connsiteY61" fmla="*/ 162040 h 938849"/>
              <a:gd name="connsiteX62" fmla="*/ 645327 w 1843790"/>
              <a:gd name="connsiteY62" fmla="*/ 177280 h 938849"/>
              <a:gd name="connsiteX63" fmla="*/ 622467 w 1843790"/>
              <a:gd name="connsiteY63" fmla="*/ 196806 h 938849"/>
              <a:gd name="connsiteX64" fmla="*/ 551030 w 1843790"/>
              <a:gd name="connsiteY64" fmla="*/ 200616 h 938849"/>
              <a:gd name="connsiteX65" fmla="*/ 537218 w 1843790"/>
              <a:gd name="connsiteY65" fmla="*/ 249670 h 938849"/>
              <a:gd name="connsiteX66" fmla="*/ 500072 w 1843790"/>
              <a:gd name="connsiteY66" fmla="*/ 298724 h 938849"/>
              <a:gd name="connsiteX67" fmla="*/ 341955 w 1843790"/>
              <a:gd name="connsiteY67" fmla="*/ 459696 h 938849"/>
              <a:gd name="connsiteX68" fmla="*/ 279567 w 1843790"/>
              <a:gd name="connsiteY68" fmla="*/ 451600 h 938849"/>
              <a:gd name="connsiteX69" fmla="*/ 256707 w 1843790"/>
              <a:gd name="connsiteY69" fmla="*/ 474460 h 938849"/>
              <a:gd name="connsiteX70" fmla="*/ 241467 w 1843790"/>
              <a:gd name="connsiteY70" fmla="*/ 497320 h 938849"/>
              <a:gd name="connsiteX71" fmla="*/ 210987 w 1843790"/>
              <a:gd name="connsiteY71" fmla="*/ 512560 h 938849"/>
              <a:gd name="connsiteX72" fmla="*/ 188127 w 1843790"/>
              <a:gd name="connsiteY72" fmla="*/ 527800 h 938849"/>
              <a:gd name="connsiteX73" fmla="*/ 180507 w 1843790"/>
              <a:gd name="connsiteY73" fmla="*/ 558280 h 938849"/>
              <a:gd name="connsiteX74" fmla="*/ 172887 w 1843790"/>
              <a:gd name="connsiteY74" fmla="*/ 596380 h 938849"/>
              <a:gd name="connsiteX75" fmla="*/ 119547 w 1843790"/>
              <a:gd name="connsiteY75" fmla="*/ 657340 h 938849"/>
              <a:gd name="connsiteX76" fmla="*/ 81447 w 1843790"/>
              <a:gd name="connsiteY76" fmla="*/ 703060 h 938849"/>
              <a:gd name="connsiteX77" fmla="*/ 58587 w 1843790"/>
              <a:gd name="connsiteY77" fmla="*/ 718300 h 938849"/>
              <a:gd name="connsiteX78" fmla="*/ 12867 w 1843790"/>
              <a:gd name="connsiteY78" fmla="*/ 764020 h 938849"/>
              <a:gd name="connsiteX79" fmla="*/ 3342 w 1843790"/>
              <a:gd name="connsiteY79" fmla="*/ 815455 h 938849"/>
              <a:gd name="connsiteX0" fmla="*/ 3342 w 1843790"/>
              <a:gd name="connsiteY0" fmla="*/ 815455 h 938849"/>
              <a:gd name="connsiteX1" fmla="*/ 34775 w 1843790"/>
              <a:gd name="connsiteY1" fmla="*/ 801168 h 938849"/>
              <a:gd name="connsiteX2" fmla="*/ 164791 w 1843790"/>
              <a:gd name="connsiteY2" fmla="*/ 699250 h 938849"/>
              <a:gd name="connsiteX3" fmla="*/ 267661 w 1843790"/>
              <a:gd name="connsiteY3" fmla="*/ 749733 h 938849"/>
              <a:gd name="connsiteX4" fmla="*/ 340051 w 1843790"/>
              <a:gd name="connsiteY4" fmla="*/ 823552 h 938849"/>
              <a:gd name="connsiteX5" fmla="*/ 409107 w 1843790"/>
              <a:gd name="connsiteY5" fmla="*/ 802120 h 938849"/>
              <a:gd name="connsiteX6" fmla="*/ 417203 w 1843790"/>
              <a:gd name="connsiteY6" fmla="*/ 889274 h 938849"/>
              <a:gd name="connsiteX7" fmla="*/ 480068 w 1843790"/>
              <a:gd name="connsiteY7" fmla="*/ 897846 h 938849"/>
              <a:gd name="connsiteX8" fmla="*/ 528646 w 1843790"/>
              <a:gd name="connsiteY8" fmla="*/ 938804 h 938849"/>
              <a:gd name="connsiteX9" fmla="*/ 700572 w 1843790"/>
              <a:gd name="connsiteY9" fmla="*/ 894989 h 938849"/>
              <a:gd name="connsiteX10" fmla="*/ 774867 w 1843790"/>
              <a:gd name="connsiteY10" fmla="*/ 885940 h 938849"/>
              <a:gd name="connsiteX11" fmla="*/ 820587 w 1843790"/>
              <a:gd name="connsiteY11" fmla="*/ 863080 h 938849"/>
              <a:gd name="connsiteX12" fmla="*/ 918218 w 1843790"/>
              <a:gd name="connsiteY12" fmla="*/ 814979 h 938849"/>
              <a:gd name="connsiteX13" fmla="*/ 995847 w 1843790"/>
              <a:gd name="connsiteY13" fmla="*/ 847840 h 938849"/>
              <a:gd name="connsiteX14" fmla="*/ 1018707 w 1843790"/>
              <a:gd name="connsiteY14" fmla="*/ 840220 h 938849"/>
              <a:gd name="connsiteX15" fmla="*/ 1085858 w 1843790"/>
              <a:gd name="connsiteY15" fmla="*/ 751637 h 938849"/>
              <a:gd name="connsiteX16" fmla="*/ 1094907 w 1843790"/>
              <a:gd name="connsiteY16" fmla="*/ 809740 h 938849"/>
              <a:gd name="connsiteX17" fmla="*/ 1117767 w 1843790"/>
              <a:gd name="connsiteY17" fmla="*/ 824980 h 938849"/>
              <a:gd name="connsiteX18" fmla="*/ 1200634 w 1843790"/>
              <a:gd name="connsiteY18" fmla="*/ 808788 h 938849"/>
              <a:gd name="connsiteX19" fmla="*/ 1271595 w 1843790"/>
              <a:gd name="connsiteY19" fmla="*/ 808312 h 938849"/>
              <a:gd name="connsiteX20" fmla="*/ 1306362 w 1843790"/>
              <a:gd name="connsiteY20" fmla="*/ 810217 h 938849"/>
              <a:gd name="connsiteX21" fmla="*/ 1329222 w 1843790"/>
              <a:gd name="connsiteY21" fmla="*/ 775450 h 938849"/>
              <a:gd name="connsiteX22" fmla="*/ 1369227 w 1843790"/>
              <a:gd name="connsiteY22" fmla="*/ 802120 h 938849"/>
              <a:gd name="connsiteX23" fmla="*/ 1374942 w 1843790"/>
              <a:gd name="connsiteY23" fmla="*/ 850221 h 938849"/>
              <a:gd name="connsiteX24" fmla="*/ 1399707 w 1843790"/>
              <a:gd name="connsiteY24" fmla="*/ 870700 h 938849"/>
              <a:gd name="connsiteX25" fmla="*/ 1491147 w 1843790"/>
              <a:gd name="connsiteY25" fmla="*/ 859270 h 938849"/>
              <a:gd name="connsiteX26" fmla="*/ 1544487 w 1843790"/>
              <a:gd name="connsiteY26" fmla="*/ 893560 h 938849"/>
              <a:gd name="connsiteX27" fmla="*/ 1567347 w 1843790"/>
              <a:gd name="connsiteY27" fmla="*/ 908800 h 938849"/>
              <a:gd name="connsiteX28" fmla="*/ 1582587 w 1843790"/>
              <a:gd name="connsiteY28" fmla="*/ 931660 h 938849"/>
              <a:gd name="connsiteX29" fmla="*/ 1625926 w 1843790"/>
              <a:gd name="connsiteY29" fmla="*/ 930708 h 938849"/>
              <a:gd name="connsiteX30" fmla="*/ 1653548 w 1843790"/>
              <a:gd name="connsiteY30" fmla="*/ 911181 h 938849"/>
              <a:gd name="connsiteX31" fmla="*/ 1674027 w 1843790"/>
              <a:gd name="connsiteY31" fmla="*/ 893560 h 938849"/>
              <a:gd name="connsiteX32" fmla="*/ 1681647 w 1843790"/>
              <a:gd name="connsiteY32" fmla="*/ 870700 h 938849"/>
              <a:gd name="connsiteX33" fmla="*/ 1696887 w 1843790"/>
              <a:gd name="connsiteY33" fmla="*/ 832600 h 938849"/>
              <a:gd name="connsiteX34" fmla="*/ 1727367 w 1843790"/>
              <a:gd name="connsiteY34" fmla="*/ 824980 h 938849"/>
              <a:gd name="connsiteX35" fmla="*/ 1750227 w 1843790"/>
              <a:gd name="connsiteY35" fmla="*/ 817360 h 938849"/>
              <a:gd name="connsiteX36" fmla="*/ 1758800 w 1843790"/>
              <a:gd name="connsiteY36" fmla="*/ 749732 h 938849"/>
              <a:gd name="connsiteX37" fmla="*/ 1827380 w 1843790"/>
              <a:gd name="connsiteY37" fmla="*/ 675914 h 938849"/>
              <a:gd name="connsiteX38" fmla="*/ 1842144 w 1843790"/>
              <a:gd name="connsiteY38" fmla="*/ 657816 h 938849"/>
              <a:gd name="connsiteX39" fmla="*/ 1841667 w 1843790"/>
              <a:gd name="connsiteY39" fmla="*/ 619240 h 938849"/>
              <a:gd name="connsiteX40" fmla="*/ 1826427 w 1843790"/>
              <a:gd name="connsiteY40" fmla="*/ 596380 h 938849"/>
              <a:gd name="connsiteX41" fmla="*/ 1803567 w 1843790"/>
              <a:gd name="connsiteY41" fmla="*/ 573520 h 938849"/>
              <a:gd name="connsiteX42" fmla="*/ 1754037 w 1843790"/>
              <a:gd name="connsiteY42" fmla="*/ 532086 h 938849"/>
              <a:gd name="connsiteX43" fmla="*/ 1681170 w 1843790"/>
              <a:gd name="connsiteY43" fmla="*/ 500178 h 938849"/>
              <a:gd name="connsiteX44" fmla="*/ 1628307 w 1843790"/>
              <a:gd name="connsiteY44" fmla="*/ 504940 h 938849"/>
              <a:gd name="connsiteX45" fmla="*/ 1544487 w 1843790"/>
              <a:gd name="connsiteY45" fmla="*/ 497320 h 938849"/>
              <a:gd name="connsiteX46" fmla="*/ 1552107 w 1843790"/>
              <a:gd name="connsiteY46" fmla="*/ 398260 h 938849"/>
              <a:gd name="connsiteX47" fmla="*/ 1574967 w 1843790"/>
              <a:gd name="connsiteY47" fmla="*/ 375400 h 938849"/>
              <a:gd name="connsiteX48" fmla="*/ 1613067 w 1843790"/>
              <a:gd name="connsiteY48" fmla="*/ 329680 h 938849"/>
              <a:gd name="connsiteX49" fmla="*/ 1646404 w 1843790"/>
              <a:gd name="connsiteY49" fmla="*/ 229192 h 938849"/>
              <a:gd name="connsiteX50" fmla="*/ 1665931 w 1843790"/>
              <a:gd name="connsiteY50" fmla="*/ 92507 h 938849"/>
              <a:gd name="connsiteX51" fmla="*/ 1572586 w 1843790"/>
              <a:gd name="connsiteY51" fmla="*/ 51075 h 938849"/>
              <a:gd name="connsiteX52" fmla="*/ 1499243 w 1843790"/>
              <a:gd name="connsiteY52" fmla="*/ 85840 h 938849"/>
              <a:gd name="connsiteX53" fmla="*/ 1338747 w 1843790"/>
              <a:gd name="connsiteY53" fmla="*/ 78220 h 938849"/>
              <a:gd name="connsiteX54" fmla="*/ 1271596 w 1843790"/>
              <a:gd name="connsiteY54" fmla="*/ 39644 h 938849"/>
              <a:gd name="connsiteX55" fmla="*/ 1154439 w 1843790"/>
              <a:gd name="connsiteY55" fmla="*/ 116 h 938849"/>
              <a:gd name="connsiteX56" fmla="*/ 1099193 w 1843790"/>
              <a:gd name="connsiteY56" fmla="*/ 44883 h 938849"/>
              <a:gd name="connsiteX57" fmla="*/ 1140627 w 1843790"/>
              <a:gd name="connsiteY57" fmla="*/ 85840 h 938849"/>
              <a:gd name="connsiteX58" fmla="*/ 1110147 w 1843790"/>
              <a:gd name="connsiteY58" fmla="*/ 93460 h 938849"/>
              <a:gd name="connsiteX59" fmla="*/ 1033947 w 1843790"/>
              <a:gd name="connsiteY59" fmla="*/ 108700 h 938849"/>
              <a:gd name="connsiteX60" fmla="*/ 752007 w 1843790"/>
              <a:gd name="connsiteY60" fmla="*/ 116320 h 938849"/>
              <a:gd name="connsiteX61" fmla="*/ 705335 w 1843790"/>
              <a:gd name="connsiteY61" fmla="*/ 142990 h 938849"/>
              <a:gd name="connsiteX62" fmla="*/ 645327 w 1843790"/>
              <a:gd name="connsiteY62" fmla="*/ 177280 h 938849"/>
              <a:gd name="connsiteX63" fmla="*/ 622467 w 1843790"/>
              <a:gd name="connsiteY63" fmla="*/ 196806 h 938849"/>
              <a:gd name="connsiteX64" fmla="*/ 551030 w 1843790"/>
              <a:gd name="connsiteY64" fmla="*/ 200616 h 938849"/>
              <a:gd name="connsiteX65" fmla="*/ 537218 w 1843790"/>
              <a:gd name="connsiteY65" fmla="*/ 249670 h 938849"/>
              <a:gd name="connsiteX66" fmla="*/ 500072 w 1843790"/>
              <a:gd name="connsiteY66" fmla="*/ 298724 h 938849"/>
              <a:gd name="connsiteX67" fmla="*/ 341955 w 1843790"/>
              <a:gd name="connsiteY67" fmla="*/ 459696 h 938849"/>
              <a:gd name="connsiteX68" fmla="*/ 279567 w 1843790"/>
              <a:gd name="connsiteY68" fmla="*/ 451600 h 938849"/>
              <a:gd name="connsiteX69" fmla="*/ 256707 w 1843790"/>
              <a:gd name="connsiteY69" fmla="*/ 474460 h 938849"/>
              <a:gd name="connsiteX70" fmla="*/ 241467 w 1843790"/>
              <a:gd name="connsiteY70" fmla="*/ 497320 h 938849"/>
              <a:gd name="connsiteX71" fmla="*/ 210987 w 1843790"/>
              <a:gd name="connsiteY71" fmla="*/ 512560 h 938849"/>
              <a:gd name="connsiteX72" fmla="*/ 188127 w 1843790"/>
              <a:gd name="connsiteY72" fmla="*/ 527800 h 938849"/>
              <a:gd name="connsiteX73" fmla="*/ 180507 w 1843790"/>
              <a:gd name="connsiteY73" fmla="*/ 558280 h 938849"/>
              <a:gd name="connsiteX74" fmla="*/ 172887 w 1843790"/>
              <a:gd name="connsiteY74" fmla="*/ 596380 h 938849"/>
              <a:gd name="connsiteX75" fmla="*/ 119547 w 1843790"/>
              <a:gd name="connsiteY75" fmla="*/ 657340 h 938849"/>
              <a:gd name="connsiteX76" fmla="*/ 81447 w 1843790"/>
              <a:gd name="connsiteY76" fmla="*/ 703060 h 938849"/>
              <a:gd name="connsiteX77" fmla="*/ 58587 w 1843790"/>
              <a:gd name="connsiteY77" fmla="*/ 718300 h 938849"/>
              <a:gd name="connsiteX78" fmla="*/ 12867 w 1843790"/>
              <a:gd name="connsiteY78" fmla="*/ 764020 h 938849"/>
              <a:gd name="connsiteX79" fmla="*/ 3342 w 1843790"/>
              <a:gd name="connsiteY79" fmla="*/ 815455 h 93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43790" h="938849">
                <a:moveTo>
                  <a:pt x="3342" y="815455"/>
                </a:moveTo>
                <a:cubicBezTo>
                  <a:pt x="6993" y="821646"/>
                  <a:pt x="7867" y="820536"/>
                  <a:pt x="34775" y="801168"/>
                </a:cubicBezTo>
                <a:cubicBezTo>
                  <a:pt x="61683" y="781801"/>
                  <a:pt x="129945" y="699091"/>
                  <a:pt x="164791" y="699250"/>
                </a:cubicBezTo>
                <a:cubicBezTo>
                  <a:pt x="199637" y="699409"/>
                  <a:pt x="238451" y="729016"/>
                  <a:pt x="267661" y="749733"/>
                </a:cubicBezTo>
                <a:cubicBezTo>
                  <a:pt x="296871" y="770450"/>
                  <a:pt x="316477" y="814821"/>
                  <a:pt x="340051" y="823552"/>
                </a:cubicBezTo>
                <a:cubicBezTo>
                  <a:pt x="363625" y="832283"/>
                  <a:pt x="363163" y="790634"/>
                  <a:pt x="409107" y="802120"/>
                </a:cubicBezTo>
                <a:cubicBezTo>
                  <a:pt x="447207" y="827520"/>
                  <a:pt x="405376" y="873320"/>
                  <a:pt x="417203" y="889274"/>
                </a:cubicBezTo>
                <a:cubicBezTo>
                  <a:pt x="429030" y="905228"/>
                  <a:pt x="461494" y="889591"/>
                  <a:pt x="480068" y="897846"/>
                </a:cubicBezTo>
                <a:cubicBezTo>
                  <a:pt x="498642" y="906101"/>
                  <a:pt x="496806" y="906964"/>
                  <a:pt x="528646" y="938804"/>
                </a:cubicBezTo>
                <a:cubicBezTo>
                  <a:pt x="565793" y="940312"/>
                  <a:pt x="659535" y="903800"/>
                  <a:pt x="700572" y="894989"/>
                </a:cubicBezTo>
                <a:cubicBezTo>
                  <a:pt x="741609" y="886178"/>
                  <a:pt x="754865" y="891258"/>
                  <a:pt x="774867" y="885940"/>
                </a:cubicBezTo>
                <a:cubicBezTo>
                  <a:pt x="794869" y="880622"/>
                  <a:pt x="796695" y="874907"/>
                  <a:pt x="820587" y="863080"/>
                </a:cubicBezTo>
                <a:cubicBezTo>
                  <a:pt x="844479" y="851253"/>
                  <a:pt x="880177" y="818287"/>
                  <a:pt x="918218" y="814979"/>
                </a:cubicBezTo>
                <a:cubicBezTo>
                  <a:pt x="938619" y="813205"/>
                  <a:pt x="975527" y="850380"/>
                  <a:pt x="995847" y="847840"/>
                </a:cubicBezTo>
                <a:cubicBezTo>
                  <a:pt x="1003467" y="845300"/>
                  <a:pt x="1003705" y="856254"/>
                  <a:pt x="1018707" y="840220"/>
                </a:cubicBezTo>
                <a:cubicBezTo>
                  <a:pt x="1033709" y="824186"/>
                  <a:pt x="1085858" y="751637"/>
                  <a:pt x="1085858" y="751637"/>
                </a:cubicBezTo>
                <a:cubicBezTo>
                  <a:pt x="1096018" y="756717"/>
                  <a:pt x="1089589" y="797516"/>
                  <a:pt x="1094907" y="809740"/>
                </a:cubicBezTo>
                <a:cubicBezTo>
                  <a:pt x="1100225" y="821964"/>
                  <a:pt x="1100146" y="825139"/>
                  <a:pt x="1117767" y="824980"/>
                </a:cubicBezTo>
                <a:cubicBezTo>
                  <a:pt x="1135388" y="824821"/>
                  <a:pt x="1165074" y="806248"/>
                  <a:pt x="1200634" y="808788"/>
                </a:cubicBezTo>
                <a:cubicBezTo>
                  <a:pt x="1223494" y="806248"/>
                  <a:pt x="1253974" y="808074"/>
                  <a:pt x="1271595" y="808312"/>
                </a:cubicBezTo>
                <a:cubicBezTo>
                  <a:pt x="1289216" y="808550"/>
                  <a:pt x="1296758" y="815694"/>
                  <a:pt x="1306362" y="810217"/>
                </a:cubicBezTo>
                <a:cubicBezTo>
                  <a:pt x="1315966" y="804740"/>
                  <a:pt x="1321602" y="783070"/>
                  <a:pt x="1329222" y="775450"/>
                </a:cubicBezTo>
                <a:cubicBezTo>
                  <a:pt x="1339382" y="777990"/>
                  <a:pt x="1361607" y="789658"/>
                  <a:pt x="1369227" y="802120"/>
                </a:cubicBezTo>
                <a:cubicBezTo>
                  <a:pt x="1376847" y="814582"/>
                  <a:pt x="1366031" y="836855"/>
                  <a:pt x="1374942" y="850221"/>
                </a:cubicBezTo>
                <a:cubicBezTo>
                  <a:pt x="1380022" y="857841"/>
                  <a:pt x="1380340" y="869192"/>
                  <a:pt x="1399707" y="870700"/>
                </a:cubicBezTo>
                <a:cubicBezTo>
                  <a:pt x="1419074" y="872208"/>
                  <a:pt x="1460667" y="856730"/>
                  <a:pt x="1491147" y="859270"/>
                </a:cubicBezTo>
                <a:cubicBezTo>
                  <a:pt x="1500913" y="861711"/>
                  <a:pt x="1531787" y="885305"/>
                  <a:pt x="1544487" y="893560"/>
                </a:cubicBezTo>
                <a:cubicBezTo>
                  <a:pt x="1557187" y="901815"/>
                  <a:pt x="1559727" y="903720"/>
                  <a:pt x="1567347" y="908800"/>
                </a:cubicBezTo>
                <a:cubicBezTo>
                  <a:pt x="1572427" y="916420"/>
                  <a:pt x="1572824" y="928009"/>
                  <a:pt x="1582587" y="931660"/>
                </a:cubicBezTo>
                <a:cubicBezTo>
                  <a:pt x="1592350" y="935311"/>
                  <a:pt x="1607333" y="924510"/>
                  <a:pt x="1625926" y="930708"/>
                </a:cubicBezTo>
                <a:cubicBezTo>
                  <a:pt x="1633546" y="928168"/>
                  <a:pt x="1645531" y="917372"/>
                  <a:pt x="1653548" y="911181"/>
                </a:cubicBezTo>
                <a:cubicBezTo>
                  <a:pt x="1661565" y="904990"/>
                  <a:pt x="1669344" y="900307"/>
                  <a:pt x="1674027" y="893560"/>
                </a:cubicBezTo>
                <a:cubicBezTo>
                  <a:pt x="1678710" y="886813"/>
                  <a:pt x="1678827" y="878221"/>
                  <a:pt x="1681647" y="870700"/>
                </a:cubicBezTo>
                <a:cubicBezTo>
                  <a:pt x="1686450" y="857893"/>
                  <a:pt x="1687215" y="842272"/>
                  <a:pt x="1696887" y="832600"/>
                </a:cubicBezTo>
                <a:cubicBezTo>
                  <a:pt x="1704292" y="825195"/>
                  <a:pt x="1717297" y="827857"/>
                  <a:pt x="1727367" y="824980"/>
                </a:cubicBezTo>
                <a:cubicBezTo>
                  <a:pt x="1735090" y="822773"/>
                  <a:pt x="1744988" y="829901"/>
                  <a:pt x="1750227" y="817360"/>
                </a:cubicBezTo>
                <a:cubicBezTo>
                  <a:pt x="1755466" y="804819"/>
                  <a:pt x="1745941" y="773306"/>
                  <a:pt x="1758800" y="749732"/>
                </a:cubicBezTo>
                <a:cubicBezTo>
                  <a:pt x="1771659" y="726158"/>
                  <a:pt x="1799647" y="712892"/>
                  <a:pt x="1827380" y="675914"/>
                </a:cubicBezTo>
                <a:cubicBezTo>
                  <a:pt x="1829920" y="668294"/>
                  <a:pt x="1839763" y="667262"/>
                  <a:pt x="1842144" y="657816"/>
                </a:cubicBezTo>
                <a:cubicBezTo>
                  <a:pt x="1844525" y="648370"/>
                  <a:pt x="1844287" y="629479"/>
                  <a:pt x="1841667" y="619240"/>
                </a:cubicBezTo>
                <a:cubicBezTo>
                  <a:pt x="1839048" y="609001"/>
                  <a:pt x="1832290" y="603415"/>
                  <a:pt x="1826427" y="596380"/>
                </a:cubicBezTo>
                <a:cubicBezTo>
                  <a:pt x="1819528" y="588101"/>
                  <a:pt x="1815632" y="584236"/>
                  <a:pt x="1803567" y="573520"/>
                </a:cubicBezTo>
                <a:cubicBezTo>
                  <a:pt x="1791502" y="562804"/>
                  <a:pt x="1774437" y="544310"/>
                  <a:pt x="1754037" y="532086"/>
                </a:cubicBezTo>
                <a:cubicBezTo>
                  <a:pt x="1733638" y="519862"/>
                  <a:pt x="1703533" y="504651"/>
                  <a:pt x="1681170" y="500178"/>
                </a:cubicBezTo>
                <a:cubicBezTo>
                  <a:pt x="1680022" y="499604"/>
                  <a:pt x="1651087" y="505416"/>
                  <a:pt x="1628307" y="504940"/>
                </a:cubicBezTo>
                <a:cubicBezTo>
                  <a:pt x="1605527" y="504464"/>
                  <a:pt x="1572427" y="499860"/>
                  <a:pt x="1544487" y="497320"/>
                </a:cubicBezTo>
                <a:cubicBezTo>
                  <a:pt x="1547027" y="464300"/>
                  <a:pt x="1544075" y="430389"/>
                  <a:pt x="1552107" y="398260"/>
                </a:cubicBezTo>
                <a:cubicBezTo>
                  <a:pt x="1554721" y="387805"/>
                  <a:pt x="1568068" y="383679"/>
                  <a:pt x="1574967" y="375400"/>
                </a:cubicBezTo>
                <a:cubicBezTo>
                  <a:pt x="1628011" y="311747"/>
                  <a:pt x="1546281" y="396466"/>
                  <a:pt x="1613067" y="329680"/>
                </a:cubicBezTo>
                <a:cubicBezTo>
                  <a:pt x="1625053" y="269752"/>
                  <a:pt x="1637593" y="268721"/>
                  <a:pt x="1646404" y="229192"/>
                </a:cubicBezTo>
                <a:cubicBezTo>
                  <a:pt x="1655215" y="189663"/>
                  <a:pt x="1678234" y="122193"/>
                  <a:pt x="1665931" y="92507"/>
                </a:cubicBezTo>
                <a:cubicBezTo>
                  <a:pt x="1653628" y="62821"/>
                  <a:pt x="1575170" y="51398"/>
                  <a:pt x="1572586" y="51075"/>
                </a:cubicBezTo>
                <a:cubicBezTo>
                  <a:pt x="1562426" y="45995"/>
                  <a:pt x="1538216" y="81316"/>
                  <a:pt x="1499243" y="85840"/>
                </a:cubicBezTo>
                <a:cubicBezTo>
                  <a:pt x="1460270" y="90364"/>
                  <a:pt x="1376688" y="85919"/>
                  <a:pt x="1338747" y="78220"/>
                </a:cubicBezTo>
                <a:cubicBezTo>
                  <a:pt x="1300806" y="70521"/>
                  <a:pt x="1299933" y="50677"/>
                  <a:pt x="1271596" y="39644"/>
                </a:cubicBezTo>
                <a:cubicBezTo>
                  <a:pt x="1243259" y="28611"/>
                  <a:pt x="1178410" y="2418"/>
                  <a:pt x="1154439" y="116"/>
                </a:cubicBezTo>
                <a:cubicBezTo>
                  <a:pt x="1130468" y="-2186"/>
                  <a:pt x="1101495" y="30596"/>
                  <a:pt x="1099193" y="44883"/>
                </a:cubicBezTo>
                <a:cubicBezTo>
                  <a:pt x="1096891" y="59170"/>
                  <a:pt x="1138801" y="77744"/>
                  <a:pt x="1140627" y="85840"/>
                </a:cubicBezTo>
                <a:cubicBezTo>
                  <a:pt x="1142453" y="93936"/>
                  <a:pt x="1120217" y="90583"/>
                  <a:pt x="1110147" y="93460"/>
                </a:cubicBezTo>
                <a:cubicBezTo>
                  <a:pt x="1073453" y="103944"/>
                  <a:pt x="1088073" y="106240"/>
                  <a:pt x="1033947" y="108700"/>
                </a:cubicBezTo>
                <a:cubicBezTo>
                  <a:pt x="940030" y="112969"/>
                  <a:pt x="845987" y="113780"/>
                  <a:pt x="752007" y="116320"/>
                </a:cubicBezTo>
                <a:cubicBezTo>
                  <a:pt x="747149" y="120206"/>
                  <a:pt x="718982" y="136925"/>
                  <a:pt x="705335" y="142990"/>
                </a:cubicBezTo>
                <a:cubicBezTo>
                  <a:pt x="690655" y="149514"/>
                  <a:pt x="659138" y="168311"/>
                  <a:pt x="645327" y="177280"/>
                </a:cubicBezTo>
                <a:cubicBezTo>
                  <a:pt x="631516" y="186249"/>
                  <a:pt x="638183" y="192917"/>
                  <a:pt x="622467" y="196806"/>
                </a:cubicBezTo>
                <a:cubicBezTo>
                  <a:pt x="606751" y="200695"/>
                  <a:pt x="565238" y="191805"/>
                  <a:pt x="551030" y="200616"/>
                </a:cubicBezTo>
                <a:cubicBezTo>
                  <a:pt x="536822" y="209427"/>
                  <a:pt x="545711" y="233319"/>
                  <a:pt x="537218" y="249670"/>
                </a:cubicBezTo>
                <a:cubicBezTo>
                  <a:pt x="528725" y="266021"/>
                  <a:pt x="532616" y="263720"/>
                  <a:pt x="500072" y="298724"/>
                </a:cubicBezTo>
                <a:cubicBezTo>
                  <a:pt x="467528" y="333728"/>
                  <a:pt x="378706" y="434217"/>
                  <a:pt x="341955" y="459696"/>
                </a:cubicBezTo>
                <a:cubicBezTo>
                  <a:pt x="305204" y="485175"/>
                  <a:pt x="293775" y="449139"/>
                  <a:pt x="279567" y="451600"/>
                </a:cubicBezTo>
                <a:cubicBezTo>
                  <a:pt x="265359" y="454061"/>
                  <a:pt x="263606" y="466181"/>
                  <a:pt x="256707" y="474460"/>
                </a:cubicBezTo>
                <a:cubicBezTo>
                  <a:pt x="250844" y="481495"/>
                  <a:pt x="248502" y="491457"/>
                  <a:pt x="241467" y="497320"/>
                </a:cubicBezTo>
                <a:cubicBezTo>
                  <a:pt x="232741" y="504592"/>
                  <a:pt x="220850" y="506924"/>
                  <a:pt x="210987" y="512560"/>
                </a:cubicBezTo>
                <a:cubicBezTo>
                  <a:pt x="203036" y="517104"/>
                  <a:pt x="195747" y="522720"/>
                  <a:pt x="188127" y="527800"/>
                </a:cubicBezTo>
                <a:cubicBezTo>
                  <a:pt x="185587" y="537960"/>
                  <a:pt x="182779" y="548057"/>
                  <a:pt x="180507" y="558280"/>
                </a:cubicBezTo>
                <a:cubicBezTo>
                  <a:pt x="177697" y="570923"/>
                  <a:pt x="178246" y="584589"/>
                  <a:pt x="172887" y="596380"/>
                </a:cubicBezTo>
                <a:cubicBezTo>
                  <a:pt x="146248" y="654986"/>
                  <a:pt x="153187" y="629307"/>
                  <a:pt x="119547" y="657340"/>
                </a:cubicBezTo>
                <a:cubicBezTo>
                  <a:pt x="44647" y="719757"/>
                  <a:pt x="141387" y="643120"/>
                  <a:pt x="81447" y="703060"/>
                </a:cubicBezTo>
                <a:cubicBezTo>
                  <a:pt x="74971" y="709536"/>
                  <a:pt x="65432" y="712216"/>
                  <a:pt x="58587" y="718300"/>
                </a:cubicBezTo>
                <a:cubicBezTo>
                  <a:pt x="42478" y="732619"/>
                  <a:pt x="12867" y="764020"/>
                  <a:pt x="12867" y="764020"/>
                </a:cubicBezTo>
                <a:cubicBezTo>
                  <a:pt x="-4783" y="816969"/>
                  <a:pt x="-309" y="809264"/>
                  <a:pt x="3342" y="815455"/>
                </a:cubicBezTo>
                <a:close/>
              </a:path>
            </a:pathLst>
          </a:custGeom>
          <a:solidFill>
            <a:srgbClr val="FF0000">
              <a:alpha val="5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sp>
        <p:nvSpPr>
          <p:cNvPr id="20" name="Freihandform 19"/>
          <p:cNvSpPr/>
          <p:nvPr/>
        </p:nvSpPr>
        <p:spPr>
          <a:xfrm>
            <a:off x="2424113" y="4967288"/>
            <a:ext cx="212725" cy="361950"/>
          </a:xfrm>
          <a:custGeom>
            <a:avLst/>
            <a:gdLst>
              <a:gd name="connsiteX0" fmla="*/ 233363 w 283369"/>
              <a:gd name="connsiteY0" fmla="*/ 469107 h 483394"/>
              <a:gd name="connsiteX1" fmla="*/ 264319 w 283369"/>
              <a:gd name="connsiteY1" fmla="*/ 419100 h 483394"/>
              <a:gd name="connsiteX2" fmla="*/ 266700 w 283369"/>
              <a:gd name="connsiteY2" fmla="*/ 383382 h 483394"/>
              <a:gd name="connsiteX3" fmla="*/ 271463 w 283369"/>
              <a:gd name="connsiteY3" fmla="*/ 350044 h 483394"/>
              <a:gd name="connsiteX4" fmla="*/ 273844 w 283369"/>
              <a:gd name="connsiteY4" fmla="*/ 340519 h 483394"/>
              <a:gd name="connsiteX5" fmla="*/ 278607 w 283369"/>
              <a:gd name="connsiteY5" fmla="*/ 288132 h 483394"/>
              <a:gd name="connsiteX6" fmla="*/ 283369 w 283369"/>
              <a:gd name="connsiteY6" fmla="*/ 278607 h 483394"/>
              <a:gd name="connsiteX7" fmla="*/ 261938 w 283369"/>
              <a:gd name="connsiteY7" fmla="*/ 266700 h 483394"/>
              <a:gd name="connsiteX8" fmla="*/ 223838 w 283369"/>
              <a:gd name="connsiteY8" fmla="*/ 264319 h 483394"/>
              <a:gd name="connsiteX9" fmla="*/ 209550 w 283369"/>
              <a:gd name="connsiteY9" fmla="*/ 261938 h 483394"/>
              <a:gd name="connsiteX10" fmla="*/ 200025 w 283369"/>
              <a:gd name="connsiteY10" fmla="*/ 259557 h 483394"/>
              <a:gd name="connsiteX11" fmla="*/ 197644 w 283369"/>
              <a:gd name="connsiteY11" fmla="*/ 252413 h 483394"/>
              <a:gd name="connsiteX12" fmla="*/ 207169 w 283369"/>
              <a:gd name="connsiteY12" fmla="*/ 245269 h 483394"/>
              <a:gd name="connsiteX13" fmla="*/ 221457 w 283369"/>
              <a:gd name="connsiteY13" fmla="*/ 230982 h 483394"/>
              <a:gd name="connsiteX14" fmla="*/ 228600 w 283369"/>
              <a:gd name="connsiteY14" fmla="*/ 226219 h 483394"/>
              <a:gd name="connsiteX15" fmla="*/ 238125 w 283369"/>
              <a:gd name="connsiteY15" fmla="*/ 219075 h 483394"/>
              <a:gd name="connsiteX16" fmla="*/ 252413 w 283369"/>
              <a:gd name="connsiteY16" fmla="*/ 209550 h 483394"/>
              <a:gd name="connsiteX17" fmla="*/ 250032 w 283369"/>
              <a:gd name="connsiteY17" fmla="*/ 169069 h 483394"/>
              <a:gd name="connsiteX18" fmla="*/ 245269 w 283369"/>
              <a:gd name="connsiteY18" fmla="*/ 157163 h 483394"/>
              <a:gd name="connsiteX19" fmla="*/ 235744 w 283369"/>
              <a:gd name="connsiteY19" fmla="*/ 140494 h 483394"/>
              <a:gd name="connsiteX20" fmla="*/ 233363 w 283369"/>
              <a:gd name="connsiteY20" fmla="*/ 128588 h 483394"/>
              <a:gd name="connsiteX21" fmla="*/ 226219 w 283369"/>
              <a:gd name="connsiteY21" fmla="*/ 111919 h 483394"/>
              <a:gd name="connsiteX22" fmla="*/ 216694 w 283369"/>
              <a:gd name="connsiteY22" fmla="*/ 71438 h 483394"/>
              <a:gd name="connsiteX23" fmla="*/ 207169 w 283369"/>
              <a:gd name="connsiteY23" fmla="*/ 66675 h 483394"/>
              <a:gd name="connsiteX24" fmla="*/ 178594 w 283369"/>
              <a:gd name="connsiteY24" fmla="*/ 40482 h 483394"/>
              <a:gd name="connsiteX25" fmla="*/ 176213 w 283369"/>
              <a:gd name="connsiteY25" fmla="*/ 30957 h 483394"/>
              <a:gd name="connsiteX26" fmla="*/ 166688 w 283369"/>
              <a:gd name="connsiteY26" fmla="*/ 14288 h 483394"/>
              <a:gd name="connsiteX27" fmla="*/ 154782 w 283369"/>
              <a:gd name="connsiteY27" fmla="*/ 0 h 483394"/>
              <a:gd name="connsiteX28" fmla="*/ 88107 w 283369"/>
              <a:gd name="connsiteY28" fmla="*/ 2382 h 483394"/>
              <a:gd name="connsiteX29" fmla="*/ 76200 w 283369"/>
              <a:gd name="connsiteY29" fmla="*/ 7144 h 483394"/>
              <a:gd name="connsiteX30" fmla="*/ 69057 w 283369"/>
              <a:gd name="connsiteY30" fmla="*/ 9525 h 483394"/>
              <a:gd name="connsiteX31" fmla="*/ 61913 w 283369"/>
              <a:gd name="connsiteY31" fmla="*/ 14288 h 483394"/>
              <a:gd name="connsiteX32" fmla="*/ 52388 w 283369"/>
              <a:gd name="connsiteY32" fmla="*/ 19050 h 483394"/>
              <a:gd name="connsiteX33" fmla="*/ 40482 w 283369"/>
              <a:gd name="connsiteY33" fmla="*/ 33338 h 483394"/>
              <a:gd name="connsiteX34" fmla="*/ 19050 w 283369"/>
              <a:gd name="connsiteY34" fmla="*/ 45244 h 483394"/>
              <a:gd name="connsiteX35" fmla="*/ 21432 w 283369"/>
              <a:gd name="connsiteY35" fmla="*/ 52388 h 483394"/>
              <a:gd name="connsiteX36" fmla="*/ 35719 w 283369"/>
              <a:gd name="connsiteY36" fmla="*/ 61913 h 483394"/>
              <a:gd name="connsiteX37" fmla="*/ 42863 w 283369"/>
              <a:gd name="connsiteY37" fmla="*/ 69057 h 483394"/>
              <a:gd name="connsiteX38" fmla="*/ 45244 w 283369"/>
              <a:gd name="connsiteY38" fmla="*/ 78582 h 483394"/>
              <a:gd name="connsiteX39" fmla="*/ 47625 w 283369"/>
              <a:gd name="connsiteY39" fmla="*/ 85725 h 483394"/>
              <a:gd name="connsiteX40" fmla="*/ 45244 w 283369"/>
              <a:gd name="connsiteY40" fmla="*/ 107157 h 483394"/>
              <a:gd name="connsiteX41" fmla="*/ 42863 w 283369"/>
              <a:gd name="connsiteY41" fmla="*/ 114300 h 483394"/>
              <a:gd name="connsiteX42" fmla="*/ 35719 w 283369"/>
              <a:gd name="connsiteY42" fmla="*/ 121444 h 483394"/>
              <a:gd name="connsiteX43" fmla="*/ 23813 w 283369"/>
              <a:gd name="connsiteY43" fmla="*/ 133350 h 483394"/>
              <a:gd name="connsiteX44" fmla="*/ 11907 w 283369"/>
              <a:gd name="connsiteY44" fmla="*/ 147638 h 483394"/>
              <a:gd name="connsiteX45" fmla="*/ 2382 w 283369"/>
              <a:gd name="connsiteY45" fmla="*/ 161925 h 483394"/>
              <a:gd name="connsiteX46" fmla="*/ 0 w 283369"/>
              <a:gd name="connsiteY46" fmla="*/ 176213 h 483394"/>
              <a:gd name="connsiteX47" fmla="*/ 4763 w 283369"/>
              <a:gd name="connsiteY47" fmla="*/ 235744 h 483394"/>
              <a:gd name="connsiteX48" fmla="*/ 7144 w 283369"/>
              <a:gd name="connsiteY48" fmla="*/ 242888 h 483394"/>
              <a:gd name="connsiteX49" fmla="*/ 9525 w 283369"/>
              <a:gd name="connsiteY49" fmla="*/ 252413 h 483394"/>
              <a:gd name="connsiteX50" fmla="*/ 11907 w 283369"/>
              <a:gd name="connsiteY50" fmla="*/ 259557 h 483394"/>
              <a:gd name="connsiteX51" fmla="*/ 14288 w 283369"/>
              <a:gd name="connsiteY51" fmla="*/ 269082 h 483394"/>
              <a:gd name="connsiteX52" fmla="*/ 19050 w 283369"/>
              <a:gd name="connsiteY52" fmla="*/ 276225 h 483394"/>
              <a:gd name="connsiteX53" fmla="*/ 23813 w 283369"/>
              <a:gd name="connsiteY53" fmla="*/ 290513 h 483394"/>
              <a:gd name="connsiteX54" fmla="*/ 28575 w 283369"/>
              <a:gd name="connsiteY54" fmla="*/ 297657 h 483394"/>
              <a:gd name="connsiteX55" fmla="*/ 33338 w 283369"/>
              <a:gd name="connsiteY55" fmla="*/ 307182 h 483394"/>
              <a:gd name="connsiteX56" fmla="*/ 40482 w 283369"/>
              <a:gd name="connsiteY56" fmla="*/ 314325 h 483394"/>
              <a:gd name="connsiteX57" fmla="*/ 47625 w 283369"/>
              <a:gd name="connsiteY57" fmla="*/ 330994 h 483394"/>
              <a:gd name="connsiteX58" fmla="*/ 69057 w 283369"/>
              <a:gd name="connsiteY58" fmla="*/ 340519 h 483394"/>
              <a:gd name="connsiteX59" fmla="*/ 104775 w 283369"/>
              <a:gd name="connsiteY59" fmla="*/ 345282 h 483394"/>
              <a:gd name="connsiteX60" fmla="*/ 119063 w 283369"/>
              <a:gd name="connsiteY60" fmla="*/ 350044 h 483394"/>
              <a:gd name="connsiteX61" fmla="*/ 126207 w 283369"/>
              <a:gd name="connsiteY61" fmla="*/ 352425 h 483394"/>
              <a:gd name="connsiteX62" fmla="*/ 145257 w 283369"/>
              <a:gd name="connsiteY62" fmla="*/ 371475 h 483394"/>
              <a:gd name="connsiteX63" fmla="*/ 142875 w 283369"/>
              <a:gd name="connsiteY63" fmla="*/ 381000 h 483394"/>
              <a:gd name="connsiteX64" fmla="*/ 142875 w 283369"/>
              <a:gd name="connsiteY64" fmla="*/ 400050 h 483394"/>
              <a:gd name="connsiteX65" fmla="*/ 164307 w 283369"/>
              <a:gd name="connsiteY65" fmla="*/ 414338 h 483394"/>
              <a:gd name="connsiteX66" fmla="*/ 188119 w 283369"/>
              <a:gd name="connsiteY66" fmla="*/ 433388 h 483394"/>
              <a:gd name="connsiteX67" fmla="*/ 197644 w 283369"/>
              <a:gd name="connsiteY67" fmla="*/ 440532 h 483394"/>
              <a:gd name="connsiteX68" fmla="*/ 219075 w 283369"/>
              <a:gd name="connsiteY68" fmla="*/ 454819 h 483394"/>
              <a:gd name="connsiteX69" fmla="*/ 226219 w 283369"/>
              <a:gd name="connsiteY69" fmla="*/ 461963 h 483394"/>
              <a:gd name="connsiteX70" fmla="*/ 235744 w 283369"/>
              <a:gd name="connsiteY70" fmla="*/ 469107 h 483394"/>
              <a:gd name="connsiteX71" fmla="*/ 240507 w 283369"/>
              <a:gd name="connsiteY71" fmla="*/ 483394 h 483394"/>
              <a:gd name="connsiteX72" fmla="*/ 233363 w 283369"/>
              <a:gd name="connsiteY72" fmla="*/ 469107 h 483394"/>
              <a:gd name="connsiteX0" fmla="*/ 240507 w 283369"/>
              <a:gd name="connsiteY0" fmla="*/ 483394 h 483394"/>
              <a:gd name="connsiteX1" fmla="*/ 264319 w 283369"/>
              <a:gd name="connsiteY1" fmla="*/ 419100 h 483394"/>
              <a:gd name="connsiteX2" fmla="*/ 266700 w 283369"/>
              <a:gd name="connsiteY2" fmla="*/ 383382 h 483394"/>
              <a:gd name="connsiteX3" fmla="*/ 271463 w 283369"/>
              <a:gd name="connsiteY3" fmla="*/ 350044 h 483394"/>
              <a:gd name="connsiteX4" fmla="*/ 273844 w 283369"/>
              <a:gd name="connsiteY4" fmla="*/ 340519 h 483394"/>
              <a:gd name="connsiteX5" fmla="*/ 278607 w 283369"/>
              <a:gd name="connsiteY5" fmla="*/ 288132 h 483394"/>
              <a:gd name="connsiteX6" fmla="*/ 283369 w 283369"/>
              <a:gd name="connsiteY6" fmla="*/ 278607 h 483394"/>
              <a:gd name="connsiteX7" fmla="*/ 261938 w 283369"/>
              <a:gd name="connsiteY7" fmla="*/ 266700 h 483394"/>
              <a:gd name="connsiteX8" fmla="*/ 223838 w 283369"/>
              <a:gd name="connsiteY8" fmla="*/ 264319 h 483394"/>
              <a:gd name="connsiteX9" fmla="*/ 209550 w 283369"/>
              <a:gd name="connsiteY9" fmla="*/ 261938 h 483394"/>
              <a:gd name="connsiteX10" fmla="*/ 200025 w 283369"/>
              <a:gd name="connsiteY10" fmla="*/ 259557 h 483394"/>
              <a:gd name="connsiteX11" fmla="*/ 197644 w 283369"/>
              <a:gd name="connsiteY11" fmla="*/ 252413 h 483394"/>
              <a:gd name="connsiteX12" fmla="*/ 207169 w 283369"/>
              <a:gd name="connsiteY12" fmla="*/ 245269 h 483394"/>
              <a:gd name="connsiteX13" fmla="*/ 221457 w 283369"/>
              <a:gd name="connsiteY13" fmla="*/ 230982 h 483394"/>
              <a:gd name="connsiteX14" fmla="*/ 228600 w 283369"/>
              <a:gd name="connsiteY14" fmla="*/ 226219 h 483394"/>
              <a:gd name="connsiteX15" fmla="*/ 238125 w 283369"/>
              <a:gd name="connsiteY15" fmla="*/ 219075 h 483394"/>
              <a:gd name="connsiteX16" fmla="*/ 252413 w 283369"/>
              <a:gd name="connsiteY16" fmla="*/ 209550 h 483394"/>
              <a:gd name="connsiteX17" fmla="*/ 250032 w 283369"/>
              <a:gd name="connsiteY17" fmla="*/ 169069 h 483394"/>
              <a:gd name="connsiteX18" fmla="*/ 245269 w 283369"/>
              <a:gd name="connsiteY18" fmla="*/ 157163 h 483394"/>
              <a:gd name="connsiteX19" fmla="*/ 235744 w 283369"/>
              <a:gd name="connsiteY19" fmla="*/ 140494 h 483394"/>
              <a:gd name="connsiteX20" fmla="*/ 233363 w 283369"/>
              <a:gd name="connsiteY20" fmla="*/ 128588 h 483394"/>
              <a:gd name="connsiteX21" fmla="*/ 226219 w 283369"/>
              <a:gd name="connsiteY21" fmla="*/ 111919 h 483394"/>
              <a:gd name="connsiteX22" fmla="*/ 216694 w 283369"/>
              <a:gd name="connsiteY22" fmla="*/ 71438 h 483394"/>
              <a:gd name="connsiteX23" fmla="*/ 207169 w 283369"/>
              <a:gd name="connsiteY23" fmla="*/ 66675 h 483394"/>
              <a:gd name="connsiteX24" fmla="*/ 178594 w 283369"/>
              <a:gd name="connsiteY24" fmla="*/ 40482 h 483394"/>
              <a:gd name="connsiteX25" fmla="*/ 176213 w 283369"/>
              <a:gd name="connsiteY25" fmla="*/ 30957 h 483394"/>
              <a:gd name="connsiteX26" fmla="*/ 166688 w 283369"/>
              <a:gd name="connsiteY26" fmla="*/ 14288 h 483394"/>
              <a:gd name="connsiteX27" fmla="*/ 154782 w 283369"/>
              <a:gd name="connsiteY27" fmla="*/ 0 h 483394"/>
              <a:gd name="connsiteX28" fmla="*/ 88107 w 283369"/>
              <a:gd name="connsiteY28" fmla="*/ 2382 h 483394"/>
              <a:gd name="connsiteX29" fmla="*/ 76200 w 283369"/>
              <a:gd name="connsiteY29" fmla="*/ 7144 h 483394"/>
              <a:gd name="connsiteX30" fmla="*/ 69057 w 283369"/>
              <a:gd name="connsiteY30" fmla="*/ 9525 h 483394"/>
              <a:gd name="connsiteX31" fmla="*/ 61913 w 283369"/>
              <a:gd name="connsiteY31" fmla="*/ 14288 h 483394"/>
              <a:gd name="connsiteX32" fmla="*/ 52388 w 283369"/>
              <a:gd name="connsiteY32" fmla="*/ 19050 h 483394"/>
              <a:gd name="connsiteX33" fmla="*/ 40482 w 283369"/>
              <a:gd name="connsiteY33" fmla="*/ 33338 h 483394"/>
              <a:gd name="connsiteX34" fmla="*/ 19050 w 283369"/>
              <a:gd name="connsiteY34" fmla="*/ 45244 h 483394"/>
              <a:gd name="connsiteX35" fmla="*/ 21432 w 283369"/>
              <a:gd name="connsiteY35" fmla="*/ 52388 h 483394"/>
              <a:gd name="connsiteX36" fmla="*/ 35719 w 283369"/>
              <a:gd name="connsiteY36" fmla="*/ 61913 h 483394"/>
              <a:gd name="connsiteX37" fmla="*/ 42863 w 283369"/>
              <a:gd name="connsiteY37" fmla="*/ 69057 h 483394"/>
              <a:gd name="connsiteX38" fmla="*/ 45244 w 283369"/>
              <a:gd name="connsiteY38" fmla="*/ 78582 h 483394"/>
              <a:gd name="connsiteX39" fmla="*/ 47625 w 283369"/>
              <a:gd name="connsiteY39" fmla="*/ 85725 h 483394"/>
              <a:gd name="connsiteX40" fmla="*/ 45244 w 283369"/>
              <a:gd name="connsiteY40" fmla="*/ 107157 h 483394"/>
              <a:gd name="connsiteX41" fmla="*/ 42863 w 283369"/>
              <a:gd name="connsiteY41" fmla="*/ 114300 h 483394"/>
              <a:gd name="connsiteX42" fmla="*/ 35719 w 283369"/>
              <a:gd name="connsiteY42" fmla="*/ 121444 h 483394"/>
              <a:gd name="connsiteX43" fmla="*/ 23813 w 283369"/>
              <a:gd name="connsiteY43" fmla="*/ 133350 h 483394"/>
              <a:gd name="connsiteX44" fmla="*/ 11907 w 283369"/>
              <a:gd name="connsiteY44" fmla="*/ 147638 h 483394"/>
              <a:gd name="connsiteX45" fmla="*/ 2382 w 283369"/>
              <a:gd name="connsiteY45" fmla="*/ 161925 h 483394"/>
              <a:gd name="connsiteX46" fmla="*/ 0 w 283369"/>
              <a:gd name="connsiteY46" fmla="*/ 176213 h 483394"/>
              <a:gd name="connsiteX47" fmla="*/ 4763 w 283369"/>
              <a:gd name="connsiteY47" fmla="*/ 235744 h 483394"/>
              <a:gd name="connsiteX48" fmla="*/ 7144 w 283369"/>
              <a:gd name="connsiteY48" fmla="*/ 242888 h 483394"/>
              <a:gd name="connsiteX49" fmla="*/ 9525 w 283369"/>
              <a:gd name="connsiteY49" fmla="*/ 252413 h 483394"/>
              <a:gd name="connsiteX50" fmla="*/ 11907 w 283369"/>
              <a:gd name="connsiteY50" fmla="*/ 259557 h 483394"/>
              <a:gd name="connsiteX51" fmla="*/ 14288 w 283369"/>
              <a:gd name="connsiteY51" fmla="*/ 269082 h 483394"/>
              <a:gd name="connsiteX52" fmla="*/ 19050 w 283369"/>
              <a:gd name="connsiteY52" fmla="*/ 276225 h 483394"/>
              <a:gd name="connsiteX53" fmla="*/ 23813 w 283369"/>
              <a:gd name="connsiteY53" fmla="*/ 290513 h 483394"/>
              <a:gd name="connsiteX54" fmla="*/ 28575 w 283369"/>
              <a:gd name="connsiteY54" fmla="*/ 297657 h 483394"/>
              <a:gd name="connsiteX55" fmla="*/ 33338 w 283369"/>
              <a:gd name="connsiteY55" fmla="*/ 307182 h 483394"/>
              <a:gd name="connsiteX56" fmla="*/ 40482 w 283369"/>
              <a:gd name="connsiteY56" fmla="*/ 314325 h 483394"/>
              <a:gd name="connsiteX57" fmla="*/ 47625 w 283369"/>
              <a:gd name="connsiteY57" fmla="*/ 330994 h 483394"/>
              <a:gd name="connsiteX58" fmla="*/ 69057 w 283369"/>
              <a:gd name="connsiteY58" fmla="*/ 340519 h 483394"/>
              <a:gd name="connsiteX59" fmla="*/ 104775 w 283369"/>
              <a:gd name="connsiteY59" fmla="*/ 345282 h 483394"/>
              <a:gd name="connsiteX60" fmla="*/ 119063 w 283369"/>
              <a:gd name="connsiteY60" fmla="*/ 350044 h 483394"/>
              <a:gd name="connsiteX61" fmla="*/ 126207 w 283369"/>
              <a:gd name="connsiteY61" fmla="*/ 352425 h 483394"/>
              <a:gd name="connsiteX62" fmla="*/ 145257 w 283369"/>
              <a:gd name="connsiteY62" fmla="*/ 371475 h 483394"/>
              <a:gd name="connsiteX63" fmla="*/ 142875 w 283369"/>
              <a:gd name="connsiteY63" fmla="*/ 381000 h 483394"/>
              <a:gd name="connsiteX64" fmla="*/ 142875 w 283369"/>
              <a:gd name="connsiteY64" fmla="*/ 400050 h 483394"/>
              <a:gd name="connsiteX65" fmla="*/ 164307 w 283369"/>
              <a:gd name="connsiteY65" fmla="*/ 414338 h 483394"/>
              <a:gd name="connsiteX66" fmla="*/ 188119 w 283369"/>
              <a:gd name="connsiteY66" fmla="*/ 433388 h 483394"/>
              <a:gd name="connsiteX67" fmla="*/ 197644 w 283369"/>
              <a:gd name="connsiteY67" fmla="*/ 440532 h 483394"/>
              <a:gd name="connsiteX68" fmla="*/ 219075 w 283369"/>
              <a:gd name="connsiteY68" fmla="*/ 454819 h 483394"/>
              <a:gd name="connsiteX69" fmla="*/ 226219 w 283369"/>
              <a:gd name="connsiteY69" fmla="*/ 461963 h 483394"/>
              <a:gd name="connsiteX70" fmla="*/ 235744 w 283369"/>
              <a:gd name="connsiteY70" fmla="*/ 469107 h 483394"/>
              <a:gd name="connsiteX71" fmla="*/ 240507 w 283369"/>
              <a:gd name="connsiteY71" fmla="*/ 483394 h 48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83369" h="483394">
                <a:moveTo>
                  <a:pt x="240507" y="483394"/>
                </a:moveTo>
                <a:lnTo>
                  <a:pt x="264319" y="419100"/>
                </a:lnTo>
                <a:cubicBezTo>
                  <a:pt x="268644" y="407979"/>
                  <a:pt x="265666" y="395270"/>
                  <a:pt x="266700" y="383382"/>
                </a:cubicBezTo>
                <a:cubicBezTo>
                  <a:pt x="267374" y="375626"/>
                  <a:pt x="269770" y="358508"/>
                  <a:pt x="271463" y="350044"/>
                </a:cubicBezTo>
                <a:cubicBezTo>
                  <a:pt x="272105" y="346835"/>
                  <a:pt x="273050" y="343694"/>
                  <a:pt x="273844" y="340519"/>
                </a:cubicBezTo>
                <a:cubicBezTo>
                  <a:pt x="274045" y="337295"/>
                  <a:pt x="275074" y="299909"/>
                  <a:pt x="278607" y="288132"/>
                </a:cubicBezTo>
                <a:cubicBezTo>
                  <a:pt x="279627" y="284732"/>
                  <a:pt x="281782" y="281782"/>
                  <a:pt x="283369" y="278607"/>
                </a:cubicBezTo>
                <a:cubicBezTo>
                  <a:pt x="278645" y="275457"/>
                  <a:pt x="269402" y="267486"/>
                  <a:pt x="261938" y="266700"/>
                </a:cubicBezTo>
                <a:cubicBezTo>
                  <a:pt x="249283" y="265368"/>
                  <a:pt x="236538" y="265113"/>
                  <a:pt x="223838" y="264319"/>
                </a:cubicBezTo>
                <a:cubicBezTo>
                  <a:pt x="219075" y="263525"/>
                  <a:pt x="214285" y="262885"/>
                  <a:pt x="209550" y="261938"/>
                </a:cubicBezTo>
                <a:cubicBezTo>
                  <a:pt x="206341" y="261296"/>
                  <a:pt x="202581" y="261601"/>
                  <a:pt x="200025" y="259557"/>
                </a:cubicBezTo>
                <a:cubicBezTo>
                  <a:pt x="198065" y="257989"/>
                  <a:pt x="198438" y="254794"/>
                  <a:pt x="197644" y="252413"/>
                </a:cubicBezTo>
                <a:cubicBezTo>
                  <a:pt x="200819" y="250032"/>
                  <a:pt x="204219" y="247924"/>
                  <a:pt x="207169" y="245269"/>
                </a:cubicBezTo>
                <a:cubicBezTo>
                  <a:pt x="212175" y="240763"/>
                  <a:pt x="215853" y="234719"/>
                  <a:pt x="221457" y="230982"/>
                </a:cubicBezTo>
                <a:cubicBezTo>
                  <a:pt x="223838" y="229394"/>
                  <a:pt x="226271" y="227883"/>
                  <a:pt x="228600" y="226219"/>
                </a:cubicBezTo>
                <a:cubicBezTo>
                  <a:pt x="231829" y="223912"/>
                  <a:pt x="234874" y="221351"/>
                  <a:pt x="238125" y="219075"/>
                </a:cubicBezTo>
                <a:cubicBezTo>
                  <a:pt x="242814" y="215793"/>
                  <a:pt x="252413" y="209550"/>
                  <a:pt x="252413" y="209550"/>
                </a:cubicBezTo>
                <a:cubicBezTo>
                  <a:pt x="251619" y="196056"/>
                  <a:pt x="251858" y="182462"/>
                  <a:pt x="250032" y="169069"/>
                </a:cubicBezTo>
                <a:cubicBezTo>
                  <a:pt x="249454" y="164834"/>
                  <a:pt x="247005" y="161069"/>
                  <a:pt x="245269" y="157163"/>
                </a:cubicBezTo>
                <a:cubicBezTo>
                  <a:pt x="241239" y="148096"/>
                  <a:pt x="240854" y="148158"/>
                  <a:pt x="235744" y="140494"/>
                </a:cubicBezTo>
                <a:cubicBezTo>
                  <a:pt x="234950" y="136525"/>
                  <a:pt x="234784" y="132378"/>
                  <a:pt x="233363" y="128588"/>
                </a:cubicBezTo>
                <a:cubicBezTo>
                  <a:pt x="226096" y="109210"/>
                  <a:pt x="230082" y="135097"/>
                  <a:pt x="226219" y="111919"/>
                </a:cubicBezTo>
                <a:cubicBezTo>
                  <a:pt x="225612" y="108278"/>
                  <a:pt x="226521" y="79628"/>
                  <a:pt x="216694" y="71438"/>
                </a:cubicBezTo>
                <a:cubicBezTo>
                  <a:pt x="213967" y="69165"/>
                  <a:pt x="210088" y="68696"/>
                  <a:pt x="207169" y="66675"/>
                </a:cubicBezTo>
                <a:cubicBezTo>
                  <a:pt x="185880" y="51936"/>
                  <a:pt x="189732" y="55332"/>
                  <a:pt x="178594" y="40482"/>
                </a:cubicBezTo>
                <a:cubicBezTo>
                  <a:pt x="177800" y="37307"/>
                  <a:pt x="177362" y="34021"/>
                  <a:pt x="176213" y="30957"/>
                </a:cubicBezTo>
                <a:cubicBezTo>
                  <a:pt x="174626" y="26726"/>
                  <a:pt x="169826" y="18054"/>
                  <a:pt x="166688" y="14288"/>
                </a:cubicBezTo>
                <a:cubicBezTo>
                  <a:pt x="151409" y="-4047"/>
                  <a:pt x="166605" y="17737"/>
                  <a:pt x="154782" y="0"/>
                </a:cubicBezTo>
                <a:cubicBezTo>
                  <a:pt x="132557" y="794"/>
                  <a:pt x="110255" y="369"/>
                  <a:pt x="88107" y="2382"/>
                </a:cubicBezTo>
                <a:cubicBezTo>
                  <a:pt x="83850" y="2769"/>
                  <a:pt x="80203" y="5643"/>
                  <a:pt x="76200" y="7144"/>
                </a:cubicBezTo>
                <a:cubicBezTo>
                  <a:pt x="73850" y="8025"/>
                  <a:pt x="71438" y="8731"/>
                  <a:pt x="69057" y="9525"/>
                </a:cubicBezTo>
                <a:cubicBezTo>
                  <a:pt x="66676" y="11113"/>
                  <a:pt x="64398" y="12868"/>
                  <a:pt x="61913" y="14288"/>
                </a:cubicBezTo>
                <a:cubicBezTo>
                  <a:pt x="58831" y="16049"/>
                  <a:pt x="55277" y="16987"/>
                  <a:pt x="52388" y="19050"/>
                </a:cubicBezTo>
                <a:cubicBezTo>
                  <a:pt x="29174" y="35631"/>
                  <a:pt x="59049" y="17092"/>
                  <a:pt x="40482" y="33338"/>
                </a:cubicBezTo>
                <a:cubicBezTo>
                  <a:pt x="30405" y="42156"/>
                  <a:pt x="28862" y="41974"/>
                  <a:pt x="19050" y="45244"/>
                </a:cubicBezTo>
                <a:cubicBezTo>
                  <a:pt x="19844" y="47625"/>
                  <a:pt x="19657" y="50613"/>
                  <a:pt x="21432" y="52388"/>
                </a:cubicBezTo>
                <a:cubicBezTo>
                  <a:pt x="25479" y="56435"/>
                  <a:pt x="31672" y="57866"/>
                  <a:pt x="35719" y="61913"/>
                </a:cubicBezTo>
                <a:lnTo>
                  <a:pt x="42863" y="69057"/>
                </a:lnTo>
                <a:cubicBezTo>
                  <a:pt x="43657" y="72232"/>
                  <a:pt x="44345" y="75435"/>
                  <a:pt x="45244" y="78582"/>
                </a:cubicBezTo>
                <a:cubicBezTo>
                  <a:pt x="45933" y="80995"/>
                  <a:pt x="47625" y="83215"/>
                  <a:pt x="47625" y="85725"/>
                </a:cubicBezTo>
                <a:cubicBezTo>
                  <a:pt x="47625" y="92913"/>
                  <a:pt x="46426" y="100067"/>
                  <a:pt x="45244" y="107157"/>
                </a:cubicBezTo>
                <a:cubicBezTo>
                  <a:pt x="44831" y="109633"/>
                  <a:pt x="44255" y="112212"/>
                  <a:pt x="42863" y="114300"/>
                </a:cubicBezTo>
                <a:cubicBezTo>
                  <a:pt x="40995" y="117102"/>
                  <a:pt x="37875" y="118857"/>
                  <a:pt x="35719" y="121444"/>
                </a:cubicBezTo>
                <a:cubicBezTo>
                  <a:pt x="25798" y="133350"/>
                  <a:pt x="36910" y="124620"/>
                  <a:pt x="23813" y="133350"/>
                </a:cubicBezTo>
                <a:cubicBezTo>
                  <a:pt x="6791" y="158882"/>
                  <a:pt x="33300" y="120132"/>
                  <a:pt x="11907" y="147638"/>
                </a:cubicBezTo>
                <a:cubicBezTo>
                  <a:pt x="8393" y="152156"/>
                  <a:pt x="2382" y="161925"/>
                  <a:pt x="2382" y="161925"/>
                </a:cubicBezTo>
                <a:cubicBezTo>
                  <a:pt x="1588" y="166688"/>
                  <a:pt x="0" y="171385"/>
                  <a:pt x="0" y="176213"/>
                </a:cubicBezTo>
                <a:cubicBezTo>
                  <a:pt x="0" y="191596"/>
                  <a:pt x="742" y="217648"/>
                  <a:pt x="4763" y="235744"/>
                </a:cubicBezTo>
                <a:cubicBezTo>
                  <a:pt x="5307" y="238194"/>
                  <a:pt x="6454" y="240474"/>
                  <a:pt x="7144" y="242888"/>
                </a:cubicBezTo>
                <a:cubicBezTo>
                  <a:pt x="8043" y="246035"/>
                  <a:pt x="8626" y="249266"/>
                  <a:pt x="9525" y="252413"/>
                </a:cubicBezTo>
                <a:cubicBezTo>
                  <a:pt x="10215" y="254827"/>
                  <a:pt x="11217" y="257143"/>
                  <a:pt x="11907" y="259557"/>
                </a:cubicBezTo>
                <a:cubicBezTo>
                  <a:pt x="12806" y="262704"/>
                  <a:pt x="12999" y="266074"/>
                  <a:pt x="14288" y="269082"/>
                </a:cubicBezTo>
                <a:cubicBezTo>
                  <a:pt x="15415" y="271712"/>
                  <a:pt x="17888" y="273610"/>
                  <a:pt x="19050" y="276225"/>
                </a:cubicBezTo>
                <a:cubicBezTo>
                  <a:pt x="21089" y="280813"/>
                  <a:pt x="21028" y="286336"/>
                  <a:pt x="23813" y="290513"/>
                </a:cubicBezTo>
                <a:cubicBezTo>
                  <a:pt x="25400" y="292894"/>
                  <a:pt x="27155" y="295172"/>
                  <a:pt x="28575" y="297657"/>
                </a:cubicBezTo>
                <a:cubicBezTo>
                  <a:pt x="30336" y="300739"/>
                  <a:pt x="31275" y="304293"/>
                  <a:pt x="33338" y="307182"/>
                </a:cubicBezTo>
                <a:cubicBezTo>
                  <a:pt x="35295" y="309922"/>
                  <a:pt x="38101" y="311944"/>
                  <a:pt x="40482" y="314325"/>
                </a:cubicBezTo>
                <a:cubicBezTo>
                  <a:pt x="42303" y="321611"/>
                  <a:pt x="42144" y="325513"/>
                  <a:pt x="47625" y="330994"/>
                </a:cubicBezTo>
                <a:cubicBezTo>
                  <a:pt x="52278" y="335647"/>
                  <a:pt x="63750" y="339929"/>
                  <a:pt x="69057" y="340519"/>
                </a:cubicBezTo>
                <a:cubicBezTo>
                  <a:pt x="76206" y="341313"/>
                  <a:pt x="96215" y="343142"/>
                  <a:pt x="104775" y="345282"/>
                </a:cubicBezTo>
                <a:cubicBezTo>
                  <a:pt x="109645" y="346500"/>
                  <a:pt x="114300" y="348457"/>
                  <a:pt x="119063" y="350044"/>
                </a:cubicBezTo>
                <a:lnTo>
                  <a:pt x="126207" y="352425"/>
                </a:lnTo>
                <a:cubicBezTo>
                  <a:pt x="143448" y="363919"/>
                  <a:pt x="137934" y="356831"/>
                  <a:pt x="145257" y="371475"/>
                </a:cubicBezTo>
                <a:cubicBezTo>
                  <a:pt x="144463" y="374650"/>
                  <a:pt x="143774" y="377853"/>
                  <a:pt x="142875" y="381000"/>
                </a:cubicBezTo>
                <a:cubicBezTo>
                  <a:pt x="140980" y="387634"/>
                  <a:pt x="137156" y="392697"/>
                  <a:pt x="142875" y="400050"/>
                </a:cubicBezTo>
                <a:cubicBezTo>
                  <a:pt x="144833" y="402568"/>
                  <a:pt x="159756" y="410697"/>
                  <a:pt x="164307" y="414338"/>
                </a:cubicBezTo>
                <a:lnTo>
                  <a:pt x="188119" y="433388"/>
                </a:lnTo>
                <a:cubicBezTo>
                  <a:pt x="191240" y="435840"/>
                  <a:pt x="194511" y="438095"/>
                  <a:pt x="197644" y="440532"/>
                </a:cubicBezTo>
                <a:cubicBezTo>
                  <a:pt x="213496" y="452861"/>
                  <a:pt x="204184" y="447374"/>
                  <a:pt x="219075" y="454819"/>
                </a:cubicBezTo>
                <a:cubicBezTo>
                  <a:pt x="221456" y="457200"/>
                  <a:pt x="223662" y="459771"/>
                  <a:pt x="226219" y="461963"/>
                </a:cubicBezTo>
                <a:cubicBezTo>
                  <a:pt x="229232" y="464546"/>
                  <a:pt x="233542" y="465805"/>
                  <a:pt x="235744" y="469107"/>
                </a:cubicBezTo>
                <a:cubicBezTo>
                  <a:pt x="238529" y="473284"/>
                  <a:pt x="238262" y="478904"/>
                  <a:pt x="240507" y="483394"/>
                </a:cubicBezTo>
                <a:close/>
              </a:path>
            </a:pathLst>
          </a:custGeom>
          <a:solidFill>
            <a:schemeClr val="accent6">
              <a:alpha val="55000"/>
            </a:schemeClr>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de-DE" sz="1350"/>
          </a:p>
        </p:txBody>
      </p:sp>
      <p:sp>
        <p:nvSpPr>
          <p:cNvPr id="14" name="Freihandform 13"/>
          <p:cNvSpPr/>
          <p:nvPr/>
        </p:nvSpPr>
        <p:spPr>
          <a:xfrm>
            <a:off x="1200150" y="3611563"/>
            <a:ext cx="252413" cy="349250"/>
          </a:xfrm>
          <a:custGeom>
            <a:avLst/>
            <a:gdLst>
              <a:gd name="connsiteX0" fmla="*/ 167640 w 337339"/>
              <a:gd name="connsiteY0" fmla="*/ 0 h 464820"/>
              <a:gd name="connsiteX1" fmla="*/ 76200 w 337339"/>
              <a:gd name="connsiteY1" fmla="*/ 7620 h 464820"/>
              <a:gd name="connsiteX2" fmla="*/ 53340 w 337339"/>
              <a:gd name="connsiteY2" fmla="*/ 15240 h 464820"/>
              <a:gd name="connsiteX3" fmla="*/ 38100 w 337339"/>
              <a:gd name="connsiteY3" fmla="*/ 91440 h 464820"/>
              <a:gd name="connsiteX4" fmla="*/ 30480 w 337339"/>
              <a:gd name="connsiteY4" fmla="*/ 121920 h 464820"/>
              <a:gd name="connsiteX5" fmla="*/ 7620 w 337339"/>
              <a:gd name="connsiteY5" fmla="*/ 167640 h 464820"/>
              <a:gd name="connsiteX6" fmla="*/ 0 w 337339"/>
              <a:gd name="connsiteY6" fmla="*/ 190500 h 464820"/>
              <a:gd name="connsiteX7" fmla="*/ 7620 w 337339"/>
              <a:gd name="connsiteY7" fmla="*/ 259080 h 464820"/>
              <a:gd name="connsiteX8" fmla="*/ 45720 w 337339"/>
              <a:gd name="connsiteY8" fmla="*/ 304800 h 464820"/>
              <a:gd name="connsiteX9" fmla="*/ 68580 w 337339"/>
              <a:gd name="connsiteY9" fmla="*/ 381000 h 464820"/>
              <a:gd name="connsiteX10" fmla="*/ 76200 w 337339"/>
              <a:gd name="connsiteY10" fmla="*/ 403860 h 464820"/>
              <a:gd name="connsiteX11" fmla="*/ 83820 w 337339"/>
              <a:gd name="connsiteY11" fmla="*/ 449580 h 464820"/>
              <a:gd name="connsiteX12" fmla="*/ 114300 w 337339"/>
              <a:gd name="connsiteY12" fmla="*/ 464820 h 464820"/>
              <a:gd name="connsiteX13" fmla="*/ 175260 w 337339"/>
              <a:gd name="connsiteY13" fmla="*/ 457200 h 464820"/>
              <a:gd name="connsiteX14" fmla="*/ 205740 w 337339"/>
              <a:gd name="connsiteY14" fmla="*/ 441960 h 464820"/>
              <a:gd name="connsiteX15" fmla="*/ 266700 w 337339"/>
              <a:gd name="connsiteY15" fmla="*/ 457200 h 464820"/>
              <a:gd name="connsiteX16" fmla="*/ 289560 w 337339"/>
              <a:gd name="connsiteY16" fmla="*/ 373380 h 464820"/>
              <a:gd name="connsiteX17" fmla="*/ 304800 w 337339"/>
              <a:gd name="connsiteY17" fmla="*/ 350520 h 464820"/>
              <a:gd name="connsiteX18" fmla="*/ 327660 w 337339"/>
              <a:gd name="connsiteY18" fmla="*/ 327660 h 464820"/>
              <a:gd name="connsiteX19" fmla="*/ 327660 w 337339"/>
              <a:gd name="connsiteY19" fmla="*/ 266700 h 464820"/>
              <a:gd name="connsiteX20" fmla="*/ 281940 w 337339"/>
              <a:gd name="connsiteY20" fmla="*/ 251460 h 464820"/>
              <a:gd name="connsiteX21" fmla="*/ 259080 w 337339"/>
              <a:gd name="connsiteY21" fmla="*/ 243840 h 464820"/>
              <a:gd name="connsiteX22" fmla="*/ 236220 w 337339"/>
              <a:gd name="connsiteY22" fmla="*/ 220980 h 464820"/>
              <a:gd name="connsiteX23" fmla="*/ 213360 w 337339"/>
              <a:gd name="connsiteY23" fmla="*/ 205740 h 464820"/>
              <a:gd name="connsiteX24" fmla="*/ 205740 w 337339"/>
              <a:gd name="connsiteY24" fmla="*/ 182880 h 464820"/>
              <a:gd name="connsiteX25" fmla="*/ 182880 w 337339"/>
              <a:gd name="connsiteY25" fmla="*/ 129540 h 464820"/>
              <a:gd name="connsiteX26" fmla="*/ 167640 w 337339"/>
              <a:gd name="connsiteY26" fmla="*/ 0 h 46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7339" h="464820">
                <a:moveTo>
                  <a:pt x="167640" y="0"/>
                </a:moveTo>
                <a:cubicBezTo>
                  <a:pt x="137160" y="2540"/>
                  <a:pt x="106517" y="3578"/>
                  <a:pt x="76200" y="7620"/>
                </a:cubicBezTo>
                <a:cubicBezTo>
                  <a:pt x="68238" y="8682"/>
                  <a:pt x="56664" y="7928"/>
                  <a:pt x="53340" y="15240"/>
                </a:cubicBezTo>
                <a:cubicBezTo>
                  <a:pt x="42621" y="38821"/>
                  <a:pt x="44382" y="66310"/>
                  <a:pt x="38100" y="91440"/>
                </a:cubicBezTo>
                <a:cubicBezTo>
                  <a:pt x="35560" y="101600"/>
                  <a:pt x="33357" y="111850"/>
                  <a:pt x="30480" y="121920"/>
                </a:cubicBezTo>
                <a:cubicBezTo>
                  <a:pt x="17711" y="166611"/>
                  <a:pt x="29884" y="123112"/>
                  <a:pt x="7620" y="167640"/>
                </a:cubicBezTo>
                <a:cubicBezTo>
                  <a:pt x="4028" y="174824"/>
                  <a:pt x="2540" y="182880"/>
                  <a:pt x="0" y="190500"/>
                </a:cubicBezTo>
                <a:cubicBezTo>
                  <a:pt x="2540" y="213360"/>
                  <a:pt x="2042" y="236766"/>
                  <a:pt x="7620" y="259080"/>
                </a:cubicBezTo>
                <a:cubicBezTo>
                  <a:pt x="11156" y="273225"/>
                  <a:pt x="37190" y="296270"/>
                  <a:pt x="45720" y="304800"/>
                </a:cubicBezTo>
                <a:cubicBezTo>
                  <a:pt x="57236" y="350865"/>
                  <a:pt x="50028" y="325345"/>
                  <a:pt x="68580" y="381000"/>
                </a:cubicBezTo>
                <a:cubicBezTo>
                  <a:pt x="71120" y="388620"/>
                  <a:pt x="74880" y="395937"/>
                  <a:pt x="76200" y="403860"/>
                </a:cubicBezTo>
                <a:cubicBezTo>
                  <a:pt x="78740" y="419100"/>
                  <a:pt x="75631" y="436478"/>
                  <a:pt x="83820" y="449580"/>
                </a:cubicBezTo>
                <a:cubicBezTo>
                  <a:pt x="89840" y="459213"/>
                  <a:pt x="104140" y="459740"/>
                  <a:pt x="114300" y="464820"/>
                </a:cubicBezTo>
                <a:cubicBezTo>
                  <a:pt x="134620" y="462280"/>
                  <a:pt x="155393" y="462167"/>
                  <a:pt x="175260" y="457200"/>
                </a:cubicBezTo>
                <a:cubicBezTo>
                  <a:pt x="186280" y="454445"/>
                  <a:pt x="194450" y="443214"/>
                  <a:pt x="205740" y="441960"/>
                </a:cubicBezTo>
                <a:cubicBezTo>
                  <a:pt x="219533" y="440427"/>
                  <a:pt x="251512" y="452137"/>
                  <a:pt x="266700" y="457200"/>
                </a:cubicBezTo>
                <a:cubicBezTo>
                  <a:pt x="270790" y="436752"/>
                  <a:pt x="278511" y="389953"/>
                  <a:pt x="289560" y="373380"/>
                </a:cubicBezTo>
                <a:cubicBezTo>
                  <a:pt x="294640" y="365760"/>
                  <a:pt x="298937" y="357555"/>
                  <a:pt x="304800" y="350520"/>
                </a:cubicBezTo>
                <a:cubicBezTo>
                  <a:pt x="311699" y="342241"/>
                  <a:pt x="320040" y="335280"/>
                  <a:pt x="327660" y="327660"/>
                </a:cubicBezTo>
                <a:cubicBezTo>
                  <a:pt x="333673" y="309621"/>
                  <a:pt x="346050" y="285090"/>
                  <a:pt x="327660" y="266700"/>
                </a:cubicBezTo>
                <a:cubicBezTo>
                  <a:pt x="316301" y="255341"/>
                  <a:pt x="297180" y="256540"/>
                  <a:pt x="281940" y="251460"/>
                </a:cubicBezTo>
                <a:lnTo>
                  <a:pt x="259080" y="243840"/>
                </a:lnTo>
                <a:cubicBezTo>
                  <a:pt x="251460" y="236220"/>
                  <a:pt x="244499" y="227879"/>
                  <a:pt x="236220" y="220980"/>
                </a:cubicBezTo>
                <a:cubicBezTo>
                  <a:pt x="229185" y="215117"/>
                  <a:pt x="219081" y="212891"/>
                  <a:pt x="213360" y="205740"/>
                </a:cubicBezTo>
                <a:cubicBezTo>
                  <a:pt x="208342" y="199468"/>
                  <a:pt x="208904" y="190263"/>
                  <a:pt x="205740" y="182880"/>
                </a:cubicBezTo>
                <a:cubicBezTo>
                  <a:pt x="177492" y="116968"/>
                  <a:pt x="200750" y="183151"/>
                  <a:pt x="182880" y="129540"/>
                </a:cubicBezTo>
                <a:lnTo>
                  <a:pt x="167640" y="0"/>
                </a:lnTo>
                <a:close/>
              </a:path>
            </a:pathLst>
          </a:custGeom>
          <a:solidFill>
            <a:srgbClr val="00B050">
              <a:alpha val="56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sp>
        <p:nvSpPr>
          <p:cNvPr id="16" name="Freihandform 15"/>
          <p:cNvSpPr/>
          <p:nvPr/>
        </p:nvSpPr>
        <p:spPr>
          <a:xfrm>
            <a:off x="2314575" y="5503863"/>
            <a:ext cx="76200" cy="63500"/>
          </a:xfrm>
          <a:custGeom>
            <a:avLst/>
            <a:gdLst>
              <a:gd name="connsiteX0" fmla="*/ 99060 w 100571"/>
              <a:gd name="connsiteY0" fmla="*/ 68580 h 85259"/>
              <a:gd name="connsiteX1" fmla="*/ 45720 w 100571"/>
              <a:gd name="connsiteY1" fmla="*/ 15240 h 85259"/>
              <a:gd name="connsiteX2" fmla="*/ 0 w 100571"/>
              <a:gd name="connsiteY2" fmla="*/ 0 h 85259"/>
              <a:gd name="connsiteX3" fmla="*/ 22860 w 100571"/>
              <a:gd name="connsiteY3" fmla="*/ 22860 h 85259"/>
              <a:gd name="connsiteX4" fmla="*/ 45720 w 100571"/>
              <a:gd name="connsiteY4" fmla="*/ 30480 h 85259"/>
              <a:gd name="connsiteX5" fmla="*/ 68580 w 100571"/>
              <a:gd name="connsiteY5" fmla="*/ 60960 h 85259"/>
              <a:gd name="connsiteX6" fmla="*/ 83820 w 100571"/>
              <a:gd name="connsiteY6" fmla="*/ 83820 h 85259"/>
              <a:gd name="connsiteX7" fmla="*/ 99060 w 100571"/>
              <a:gd name="connsiteY7" fmla="*/ 68580 h 8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571" h="85259">
                <a:moveTo>
                  <a:pt x="99060" y="68580"/>
                </a:moveTo>
                <a:cubicBezTo>
                  <a:pt x="92710" y="57150"/>
                  <a:pt x="72073" y="26953"/>
                  <a:pt x="45720" y="15240"/>
                </a:cubicBezTo>
                <a:cubicBezTo>
                  <a:pt x="31040" y="8716"/>
                  <a:pt x="0" y="0"/>
                  <a:pt x="0" y="0"/>
                </a:cubicBezTo>
                <a:cubicBezTo>
                  <a:pt x="7620" y="7620"/>
                  <a:pt x="13894" y="16882"/>
                  <a:pt x="22860" y="22860"/>
                </a:cubicBezTo>
                <a:cubicBezTo>
                  <a:pt x="29543" y="27315"/>
                  <a:pt x="39550" y="25338"/>
                  <a:pt x="45720" y="30480"/>
                </a:cubicBezTo>
                <a:cubicBezTo>
                  <a:pt x="55476" y="38610"/>
                  <a:pt x="61198" y="50626"/>
                  <a:pt x="68580" y="60960"/>
                </a:cubicBezTo>
                <a:cubicBezTo>
                  <a:pt x="73903" y="68412"/>
                  <a:pt x="76669" y="78099"/>
                  <a:pt x="83820" y="83820"/>
                </a:cubicBezTo>
                <a:cubicBezTo>
                  <a:pt x="90092" y="88838"/>
                  <a:pt x="105410" y="80010"/>
                  <a:pt x="99060" y="68580"/>
                </a:cubicBezTo>
                <a:close/>
              </a:path>
            </a:pathLst>
          </a:custGeom>
          <a:solidFill>
            <a:srgbClr val="FFFF00">
              <a:alpha val="56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sp>
        <p:nvSpPr>
          <p:cNvPr id="19" name="Freihandform 18"/>
          <p:cNvSpPr/>
          <p:nvPr/>
        </p:nvSpPr>
        <p:spPr>
          <a:xfrm>
            <a:off x="2368550" y="5100638"/>
            <a:ext cx="77788" cy="125412"/>
          </a:xfrm>
          <a:custGeom>
            <a:avLst/>
            <a:gdLst>
              <a:gd name="connsiteX0" fmla="*/ 43869 w 81969"/>
              <a:gd name="connsiteY0" fmla="*/ 798 h 170718"/>
              <a:gd name="connsiteX1" fmla="*/ 31963 w 81969"/>
              <a:gd name="connsiteY1" fmla="*/ 5561 h 170718"/>
              <a:gd name="connsiteX2" fmla="*/ 15294 w 81969"/>
              <a:gd name="connsiteY2" fmla="*/ 19848 h 170718"/>
              <a:gd name="connsiteX3" fmla="*/ 5769 w 81969"/>
              <a:gd name="connsiteY3" fmla="*/ 34136 h 170718"/>
              <a:gd name="connsiteX4" fmla="*/ 3388 w 81969"/>
              <a:gd name="connsiteY4" fmla="*/ 43661 h 170718"/>
              <a:gd name="connsiteX5" fmla="*/ 3388 w 81969"/>
              <a:gd name="connsiteY5" fmla="*/ 169867 h 170718"/>
              <a:gd name="connsiteX6" fmla="*/ 72444 w 81969"/>
              <a:gd name="connsiteY6" fmla="*/ 167486 h 170718"/>
              <a:gd name="connsiteX7" fmla="*/ 81969 w 81969"/>
              <a:gd name="connsiteY7" fmla="*/ 148436 h 170718"/>
              <a:gd name="connsiteX8" fmla="*/ 72444 w 81969"/>
              <a:gd name="connsiteY8" fmla="*/ 127004 h 170718"/>
              <a:gd name="connsiteX9" fmla="*/ 67682 w 81969"/>
              <a:gd name="connsiteY9" fmla="*/ 112717 h 170718"/>
              <a:gd name="connsiteX10" fmla="*/ 58157 w 81969"/>
              <a:gd name="connsiteY10" fmla="*/ 98429 h 170718"/>
              <a:gd name="connsiteX11" fmla="*/ 53394 w 81969"/>
              <a:gd name="connsiteY11" fmla="*/ 79379 h 170718"/>
              <a:gd name="connsiteX12" fmla="*/ 51013 w 81969"/>
              <a:gd name="connsiteY12" fmla="*/ 72236 h 170718"/>
              <a:gd name="connsiteX13" fmla="*/ 48632 w 81969"/>
              <a:gd name="connsiteY13" fmla="*/ 62711 h 170718"/>
              <a:gd name="connsiteX14" fmla="*/ 43869 w 81969"/>
              <a:gd name="connsiteY14" fmla="*/ 46042 h 170718"/>
              <a:gd name="connsiteX15" fmla="*/ 41488 w 81969"/>
              <a:gd name="connsiteY15" fmla="*/ 17467 h 170718"/>
              <a:gd name="connsiteX16" fmla="*/ 43869 w 81969"/>
              <a:gd name="connsiteY16" fmla="*/ 798 h 170718"/>
              <a:gd name="connsiteX0" fmla="*/ 51844 w 89944"/>
              <a:gd name="connsiteY0" fmla="*/ 798 h 170718"/>
              <a:gd name="connsiteX1" fmla="*/ 39938 w 89944"/>
              <a:gd name="connsiteY1" fmla="*/ 5561 h 170718"/>
              <a:gd name="connsiteX2" fmla="*/ 23269 w 89944"/>
              <a:gd name="connsiteY2" fmla="*/ 19848 h 170718"/>
              <a:gd name="connsiteX3" fmla="*/ 13744 w 89944"/>
              <a:gd name="connsiteY3" fmla="*/ 34136 h 170718"/>
              <a:gd name="connsiteX4" fmla="*/ 1838 w 89944"/>
              <a:gd name="connsiteY4" fmla="*/ 88905 h 170718"/>
              <a:gd name="connsiteX5" fmla="*/ 11363 w 89944"/>
              <a:gd name="connsiteY5" fmla="*/ 169867 h 170718"/>
              <a:gd name="connsiteX6" fmla="*/ 80419 w 89944"/>
              <a:gd name="connsiteY6" fmla="*/ 167486 h 170718"/>
              <a:gd name="connsiteX7" fmla="*/ 89944 w 89944"/>
              <a:gd name="connsiteY7" fmla="*/ 148436 h 170718"/>
              <a:gd name="connsiteX8" fmla="*/ 80419 w 89944"/>
              <a:gd name="connsiteY8" fmla="*/ 127004 h 170718"/>
              <a:gd name="connsiteX9" fmla="*/ 75657 w 89944"/>
              <a:gd name="connsiteY9" fmla="*/ 112717 h 170718"/>
              <a:gd name="connsiteX10" fmla="*/ 66132 w 89944"/>
              <a:gd name="connsiteY10" fmla="*/ 98429 h 170718"/>
              <a:gd name="connsiteX11" fmla="*/ 61369 w 89944"/>
              <a:gd name="connsiteY11" fmla="*/ 79379 h 170718"/>
              <a:gd name="connsiteX12" fmla="*/ 58988 w 89944"/>
              <a:gd name="connsiteY12" fmla="*/ 72236 h 170718"/>
              <a:gd name="connsiteX13" fmla="*/ 56607 w 89944"/>
              <a:gd name="connsiteY13" fmla="*/ 62711 h 170718"/>
              <a:gd name="connsiteX14" fmla="*/ 51844 w 89944"/>
              <a:gd name="connsiteY14" fmla="*/ 46042 h 170718"/>
              <a:gd name="connsiteX15" fmla="*/ 49463 w 89944"/>
              <a:gd name="connsiteY15" fmla="*/ 17467 h 170718"/>
              <a:gd name="connsiteX16" fmla="*/ 51844 w 89944"/>
              <a:gd name="connsiteY16" fmla="*/ 798 h 170718"/>
              <a:gd name="connsiteX0" fmla="*/ 64362 w 104121"/>
              <a:gd name="connsiteY0" fmla="*/ 798 h 167558"/>
              <a:gd name="connsiteX1" fmla="*/ 52456 w 104121"/>
              <a:gd name="connsiteY1" fmla="*/ 5561 h 167558"/>
              <a:gd name="connsiteX2" fmla="*/ 35787 w 104121"/>
              <a:gd name="connsiteY2" fmla="*/ 19848 h 167558"/>
              <a:gd name="connsiteX3" fmla="*/ 26262 w 104121"/>
              <a:gd name="connsiteY3" fmla="*/ 34136 h 167558"/>
              <a:gd name="connsiteX4" fmla="*/ 14356 w 104121"/>
              <a:gd name="connsiteY4" fmla="*/ 88905 h 167558"/>
              <a:gd name="connsiteX5" fmla="*/ 68 w 104121"/>
              <a:gd name="connsiteY5" fmla="*/ 155579 h 167558"/>
              <a:gd name="connsiteX6" fmla="*/ 92937 w 104121"/>
              <a:gd name="connsiteY6" fmla="*/ 167486 h 167558"/>
              <a:gd name="connsiteX7" fmla="*/ 102462 w 104121"/>
              <a:gd name="connsiteY7" fmla="*/ 148436 h 167558"/>
              <a:gd name="connsiteX8" fmla="*/ 92937 w 104121"/>
              <a:gd name="connsiteY8" fmla="*/ 127004 h 167558"/>
              <a:gd name="connsiteX9" fmla="*/ 88175 w 104121"/>
              <a:gd name="connsiteY9" fmla="*/ 112717 h 167558"/>
              <a:gd name="connsiteX10" fmla="*/ 78650 w 104121"/>
              <a:gd name="connsiteY10" fmla="*/ 98429 h 167558"/>
              <a:gd name="connsiteX11" fmla="*/ 73887 w 104121"/>
              <a:gd name="connsiteY11" fmla="*/ 79379 h 167558"/>
              <a:gd name="connsiteX12" fmla="*/ 71506 w 104121"/>
              <a:gd name="connsiteY12" fmla="*/ 72236 h 167558"/>
              <a:gd name="connsiteX13" fmla="*/ 69125 w 104121"/>
              <a:gd name="connsiteY13" fmla="*/ 62711 h 167558"/>
              <a:gd name="connsiteX14" fmla="*/ 64362 w 104121"/>
              <a:gd name="connsiteY14" fmla="*/ 46042 h 167558"/>
              <a:gd name="connsiteX15" fmla="*/ 61981 w 104121"/>
              <a:gd name="connsiteY15" fmla="*/ 17467 h 167558"/>
              <a:gd name="connsiteX16" fmla="*/ 64362 w 104121"/>
              <a:gd name="connsiteY16" fmla="*/ 798 h 16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121" h="167558">
                <a:moveTo>
                  <a:pt x="64362" y="798"/>
                </a:moveTo>
                <a:cubicBezTo>
                  <a:pt x="62774" y="-1186"/>
                  <a:pt x="56193" y="3485"/>
                  <a:pt x="52456" y="5561"/>
                </a:cubicBezTo>
                <a:cubicBezTo>
                  <a:pt x="48078" y="7993"/>
                  <a:pt x="39083" y="15610"/>
                  <a:pt x="35787" y="19848"/>
                </a:cubicBezTo>
                <a:cubicBezTo>
                  <a:pt x="32273" y="24366"/>
                  <a:pt x="29834" y="22627"/>
                  <a:pt x="26262" y="34136"/>
                </a:cubicBezTo>
                <a:cubicBezTo>
                  <a:pt x="22690" y="45645"/>
                  <a:pt x="18722" y="68665"/>
                  <a:pt x="14356" y="88905"/>
                </a:cubicBezTo>
                <a:cubicBezTo>
                  <a:pt x="9990" y="109145"/>
                  <a:pt x="-964" y="109146"/>
                  <a:pt x="68" y="155579"/>
                </a:cubicBezTo>
                <a:cubicBezTo>
                  <a:pt x="23087" y="154785"/>
                  <a:pt x="75871" y="168676"/>
                  <a:pt x="92937" y="167486"/>
                </a:cubicBezTo>
                <a:cubicBezTo>
                  <a:pt x="110003" y="166296"/>
                  <a:pt x="102462" y="148436"/>
                  <a:pt x="102462" y="148436"/>
                </a:cubicBezTo>
                <a:cubicBezTo>
                  <a:pt x="96795" y="131433"/>
                  <a:pt x="100485" y="138325"/>
                  <a:pt x="92937" y="127004"/>
                </a:cubicBezTo>
                <a:cubicBezTo>
                  <a:pt x="91350" y="122242"/>
                  <a:pt x="90959" y="116894"/>
                  <a:pt x="88175" y="112717"/>
                </a:cubicBezTo>
                <a:cubicBezTo>
                  <a:pt x="85000" y="107954"/>
                  <a:pt x="80460" y="103859"/>
                  <a:pt x="78650" y="98429"/>
                </a:cubicBezTo>
                <a:cubicBezTo>
                  <a:pt x="73208" y="82102"/>
                  <a:pt x="79634" y="102366"/>
                  <a:pt x="73887" y="79379"/>
                </a:cubicBezTo>
                <a:cubicBezTo>
                  <a:pt x="73278" y="76944"/>
                  <a:pt x="72195" y="74649"/>
                  <a:pt x="71506" y="72236"/>
                </a:cubicBezTo>
                <a:cubicBezTo>
                  <a:pt x="70607" y="69089"/>
                  <a:pt x="70024" y="65858"/>
                  <a:pt x="69125" y="62711"/>
                </a:cubicBezTo>
                <a:cubicBezTo>
                  <a:pt x="62282" y="38757"/>
                  <a:pt x="71822" y="75871"/>
                  <a:pt x="64362" y="46042"/>
                </a:cubicBezTo>
                <a:cubicBezTo>
                  <a:pt x="63568" y="36517"/>
                  <a:pt x="63855" y="26839"/>
                  <a:pt x="61981" y="17467"/>
                </a:cubicBezTo>
                <a:cubicBezTo>
                  <a:pt x="56779" y="-8547"/>
                  <a:pt x="65950" y="2782"/>
                  <a:pt x="64362" y="798"/>
                </a:cubicBezTo>
                <a:close/>
              </a:path>
            </a:pathLst>
          </a:custGeom>
          <a:solidFill>
            <a:schemeClr val="tx1">
              <a:alpha val="56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de-DE" sz="1350"/>
          </a:p>
        </p:txBody>
      </p:sp>
      <p:sp>
        <p:nvSpPr>
          <p:cNvPr id="27" name="Freihandform 26"/>
          <p:cNvSpPr/>
          <p:nvPr/>
        </p:nvSpPr>
        <p:spPr>
          <a:xfrm>
            <a:off x="1295400" y="2347913"/>
            <a:ext cx="1866900" cy="2681287"/>
          </a:xfrm>
          <a:custGeom>
            <a:avLst/>
            <a:gdLst>
              <a:gd name="connsiteX0" fmla="*/ 2444750 w 2520950"/>
              <a:gd name="connsiteY0" fmla="*/ 1995222 h 3677972"/>
              <a:gd name="connsiteX1" fmla="*/ 2482850 w 2520950"/>
              <a:gd name="connsiteY1" fmla="*/ 1988872 h 3677972"/>
              <a:gd name="connsiteX2" fmla="*/ 2520950 w 2520950"/>
              <a:gd name="connsiteY2" fmla="*/ 1976172 h 3677972"/>
              <a:gd name="connsiteX3" fmla="*/ 2514600 w 2520950"/>
              <a:gd name="connsiteY3" fmla="*/ 1950772 h 3677972"/>
              <a:gd name="connsiteX4" fmla="*/ 2476500 w 2520950"/>
              <a:gd name="connsiteY4" fmla="*/ 1919022 h 3677972"/>
              <a:gd name="connsiteX5" fmla="*/ 2457450 w 2520950"/>
              <a:gd name="connsiteY5" fmla="*/ 1880922 h 3677972"/>
              <a:gd name="connsiteX6" fmla="*/ 2438400 w 2520950"/>
              <a:gd name="connsiteY6" fmla="*/ 1868222 h 3677972"/>
              <a:gd name="connsiteX7" fmla="*/ 2400300 w 2520950"/>
              <a:gd name="connsiteY7" fmla="*/ 1823772 h 3677972"/>
              <a:gd name="connsiteX8" fmla="*/ 2374900 w 2520950"/>
              <a:gd name="connsiteY8" fmla="*/ 1785672 h 3677972"/>
              <a:gd name="connsiteX9" fmla="*/ 2362200 w 2520950"/>
              <a:gd name="connsiteY9" fmla="*/ 1741222 h 3677972"/>
              <a:gd name="connsiteX10" fmla="*/ 2336800 w 2520950"/>
              <a:gd name="connsiteY10" fmla="*/ 1690422 h 3677972"/>
              <a:gd name="connsiteX11" fmla="*/ 2311400 w 2520950"/>
              <a:gd name="connsiteY11" fmla="*/ 1645972 h 3677972"/>
              <a:gd name="connsiteX12" fmla="*/ 2292350 w 2520950"/>
              <a:gd name="connsiteY12" fmla="*/ 1639622 h 3677972"/>
              <a:gd name="connsiteX13" fmla="*/ 2228850 w 2520950"/>
              <a:gd name="connsiteY13" fmla="*/ 1671372 h 3677972"/>
              <a:gd name="connsiteX14" fmla="*/ 2190750 w 2520950"/>
              <a:gd name="connsiteY14" fmla="*/ 1690422 h 3677972"/>
              <a:gd name="connsiteX15" fmla="*/ 2133600 w 2520950"/>
              <a:gd name="connsiteY15" fmla="*/ 1696772 h 3677972"/>
              <a:gd name="connsiteX16" fmla="*/ 2000250 w 2520950"/>
              <a:gd name="connsiteY16" fmla="*/ 1709472 h 3677972"/>
              <a:gd name="connsiteX17" fmla="*/ 1885950 w 2520950"/>
              <a:gd name="connsiteY17" fmla="*/ 1722172 h 3677972"/>
              <a:gd name="connsiteX18" fmla="*/ 1828800 w 2520950"/>
              <a:gd name="connsiteY18" fmla="*/ 1715822 h 3677972"/>
              <a:gd name="connsiteX19" fmla="*/ 1797050 w 2520950"/>
              <a:gd name="connsiteY19" fmla="*/ 1671372 h 3677972"/>
              <a:gd name="connsiteX20" fmla="*/ 1733550 w 2520950"/>
              <a:gd name="connsiteY20" fmla="*/ 1709472 h 3677972"/>
              <a:gd name="connsiteX21" fmla="*/ 1701800 w 2520950"/>
              <a:gd name="connsiteY21" fmla="*/ 1728522 h 3677972"/>
              <a:gd name="connsiteX22" fmla="*/ 1638300 w 2520950"/>
              <a:gd name="connsiteY22" fmla="*/ 1779322 h 3677972"/>
              <a:gd name="connsiteX23" fmla="*/ 1619250 w 2520950"/>
              <a:gd name="connsiteY23" fmla="*/ 1792022 h 3677972"/>
              <a:gd name="connsiteX24" fmla="*/ 1600200 w 2520950"/>
              <a:gd name="connsiteY24" fmla="*/ 1798372 h 3677972"/>
              <a:gd name="connsiteX25" fmla="*/ 1543050 w 2520950"/>
              <a:gd name="connsiteY25" fmla="*/ 1792022 h 3677972"/>
              <a:gd name="connsiteX26" fmla="*/ 1504950 w 2520950"/>
              <a:gd name="connsiteY26" fmla="*/ 1785672 h 3677972"/>
              <a:gd name="connsiteX27" fmla="*/ 1454150 w 2520950"/>
              <a:gd name="connsiteY27" fmla="*/ 1753922 h 3677972"/>
              <a:gd name="connsiteX28" fmla="*/ 1435100 w 2520950"/>
              <a:gd name="connsiteY28" fmla="*/ 1728522 h 3677972"/>
              <a:gd name="connsiteX29" fmla="*/ 1409700 w 2520950"/>
              <a:gd name="connsiteY29" fmla="*/ 1690422 h 3677972"/>
              <a:gd name="connsiteX30" fmla="*/ 1403350 w 2520950"/>
              <a:gd name="connsiteY30" fmla="*/ 1665022 h 3677972"/>
              <a:gd name="connsiteX31" fmla="*/ 1397000 w 2520950"/>
              <a:gd name="connsiteY31" fmla="*/ 1645972 h 3677972"/>
              <a:gd name="connsiteX32" fmla="*/ 1384300 w 2520950"/>
              <a:gd name="connsiteY32" fmla="*/ 1487222 h 3677972"/>
              <a:gd name="connsiteX33" fmla="*/ 1377950 w 2520950"/>
              <a:gd name="connsiteY33" fmla="*/ 1442772 h 3677972"/>
              <a:gd name="connsiteX34" fmla="*/ 1346200 w 2520950"/>
              <a:gd name="connsiteY34" fmla="*/ 1391972 h 3677972"/>
              <a:gd name="connsiteX35" fmla="*/ 1314450 w 2520950"/>
              <a:gd name="connsiteY35" fmla="*/ 1385622 h 3677972"/>
              <a:gd name="connsiteX36" fmla="*/ 1181100 w 2520950"/>
              <a:gd name="connsiteY36" fmla="*/ 1391972 h 3677972"/>
              <a:gd name="connsiteX37" fmla="*/ 1066800 w 2520950"/>
              <a:gd name="connsiteY37" fmla="*/ 1391972 h 3677972"/>
              <a:gd name="connsiteX38" fmla="*/ 1073150 w 2520950"/>
              <a:gd name="connsiteY38" fmla="*/ 1207822 h 3677972"/>
              <a:gd name="connsiteX39" fmla="*/ 1104900 w 2520950"/>
              <a:gd name="connsiteY39" fmla="*/ 1157022 h 3677972"/>
              <a:gd name="connsiteX40" fmla="*/ 1117600 w 2520950"/>
              <a:gd name="connsiteY40" fmla="*/ 1137972 h 3677972"/>
              <a:gd name="connsiteX41" fmla="*/ 1155700 w 2520950"/>
              <a:gd name="connsiteY41" fmla="*/ 1118922 h 3677972"/>
              <a:gd name="connsiteX42" fmla="*/ 1174750 w 2520950"/>
              <a:gd name="connsiteY42" fmla="*/ 1106222 h 3677972"/>
              <a:gd name="connsiteX43" fmla="*/ 1219200 w 2520950"/>
              <a:gd name="connsiteY43" fmla="*/ 1087172 h 3677972"/>
              <a:gd name="connsiteX44" fmla="*/ 1238250 w 2520950"/>
              <a:gd name="connsiteY44" fmla="*/ 1074472 h 3677972"/>
              <a:gd name="connsiteX45" fmla="*/ 1295400 w 2520950"/>
              <a:gd name="connsiteY45" fmla="*/ 1042722 h 3677972"/>
              <a:gd name="connsiteX46" fmla="*/ 1320800 w 2520950"/>
              <a:gd name="connsiteY46" fmla="*/ 1017322 h 3677972"/>
              <a:gd name="connsiteX47" fmla="*/ 1327150 w 2520950"/>
              <a:gd name="connsiteY47" fmla="*/ 998272 h 3677972"/>
              <a:gd name="connsiteX48" fmla="*/ 1327150 w 2520950"/>
              <a:gd name="connsiteY48" fmla="*/ 896672 h 3677972"/>
              <a:gd name="connsiteX49" fmla="*/ 1276350 w 2520950"/>
              <a:gd name="connsiteY49" fmla="*/ 871272 h 3677972"/>
              <a:gd name="connsiteX50" fmla="*/ 1257300 w 2520950"/>
              <a:gd name="connsiteY50" fmla="*/ 864922 h 3677972"/>
              <a:gd name="connsiteX51" fmla="*/ 1098550 w 2520950"/>
              <a:gd name="connsiteY51" fmla="*/ 852222 h 3677972"/>
              <a:gd name="connsiteX52" fmla="*/ 933450 w 2520950"/>
              <a:gd name="connsiteY52" fmla="*/ 845872 h 3677972"/>
              <a:gd name="connsiteX53" fmla="*/ 895350 w 2520950"/>
              <a:gd name="connsiteY53" fmla="*/ 776022 h 3677972"/>
              <a:gd name="connsiteX54" fmla="*/ 882650 w 2520950"/>
              <a:gd name="connsiteY54" fmla="*/ 737922 h 3677972"/>
              <a:gd name="connsiteX55" fmla="*/ 869950 w 2520950"/>
              <a:gd name="connsiteY55" fmla="*/ 712522 h 3677972"/>
              <a:gd name="connsiteX56" fmla="*/ 857250 w 2520950"/>
              <a:gd name="connsiteY56" fmla="*/ 674422 h 3677972"/>
              <a:gd name="connsiteX57" fmla="*/ 844550 w 2520950"/>
              <a:gd name="connsiteY57" fmla="*/ 642672 h 3677972"/>
              <a:gd name="connsiteX58" fmla="*/ 838200 w 2520950"/>
              <a:gd name="connsiteY58" fmla="*/ 623622 h 3677972"/>
              <a:gd name="connsiteX59" fmla="*/ 825500 w 2520950"/>
              <a:gd name="connsiteY59" fmla="*/ 604572 h 3677972"/>
              <a:gd name="connsiteX60" fmla="*/ 819150 w 2520950"/>
              <a:gd name="connsiteY60" fmla="*/ 566472 h 3677972"/>
              <a:gd name="connsiteX61" fmla="*/ 806450 w 2520950"/>
              <a:gd name="connsiteY61" fmla="*/ 541072 h 3677972"/>
              <a:gd name="connsiteX62" fmla="*/ 793750 w 2520950"/>
              <a:gd name="connsiteY62" fmla="*/ 471222 h 3677972"/>
              <a:gd name="connsiteX63" fmla="*/ 774700 w 2520950"/>
              <a:gd name="connsiteY63" fmla="*/ 433122 h 3677972"/>
              <a:gd name="connsiteX64" fmla="*/ 762000 w 2520950"/>
              <a:gd name="connsiteY64" fmla="*/ 401372 h 3677972"/>
              <a:gd name="connsiteX65" fmla="*/ 736600 w 2520950"/>
              <a:gd name="connsiteY65" fmla="*/ 369622 h 3677972"/>
              <a:gd name="connsiteX66" fmla="*/ 711200 w 2520950"/>
              <a:gd name="connsiteY66" fmla="*/ 318822 h 3677972"/>
              <a:gd name="connsiteX67" fmla="*/ 704850 w 2520950"/>
              <a:gd name="connsiteY67" fmla="*/ 299772 h 3677972"/>
              <a:gd name="connsiteX68" fmla="*/ 679450 w 2520950"/>
              <a:gd name="connsiteY68" fmla="*/ 261672 h 3677972"/>
              <a:gd name="connsiteX69" fmla="*/ 647700 w 2520950"/>
              <a:gd name="connsiteY69" fmla="*/ 210872 h 3677972"/>
              <a:gd name="connsiteX70" fmla="*/ 635000 w 2520950"/>
              <a:gd name="connsiteY70" fmla="*/ 179122 h 3677972"/>
              <a:gd name="connsiteX71" fmla="*/ 622300 w 2520950"/>
              <a:gd name="connsiteY71" fmla="*/ 160072 h 3677972"/>
              <a:gd name="connsiteX72" fmla="*/ 603250 w 2520950"/>
              <a:gd name="connsiteY72" fmla="*/ 128322 h 3677972"/>
              <a:gd name="connsiteX73" fmla="*/ 584200 w 2520950"/>
              <a:gd name="connsiteY73" fmla="*/ 90222 h 3677972"/>
              <a:gd name="connsiteX74" fmla="*/ 571500 w 2520950"/>
              <a:gd name="connsiteY74" fmla="*/ 71172 h 3677972"/>
              <a:gd name="connsiteX75" fmla="*/ 546100 w 2520950"/>
              <a:gd name="connsiteY75" fmla="*/ 20372 h 3677972"/>
              <a:gd name="connsiteX76" fmla="*/ 539750 w 2520950"/>
              <a:gd name="connsiteY76" fmla="*/ 1322 h 3677972"/>
              <a:gd name="connsiteX77" fmla="*/ 552450 w 2520950"/>
              <a:gd name="connsiteY77" fmla="*/ 45772 h 3677972"/>
              <a:gd name="connsiteX78" fmla="*/ 577850 w 2520950"/>
              <a:gd name="connsiteY78" fmla="*/ 134672 h 3677972"/>
              <a:gd name="connsiteX79" fmla="*/ 590550 w 2520950"/>
              <a:gd name="connsiteY79" fmla="*/ 160072 h 3677972"/>
              <a:gd name="connsiteX80" fmla="*/ 584200 w 2520950"/>
              <a:gd name="connsiteY80" fmla="*/ 210872 h 3677972"/>
              <a:gd name="connsiteX81" fmla="*/ 565150 w 2520950"/>
              <a:gd name="connsiteY81" fmla="*/ 223572 h 3677972"/>
              <a:gd name="connsiteX82" fmla="*/ 520700 w 2520950"/>
              <a:gd name="connsiteY82" fmla="*/ 242622 h 3677972"/>
              <a:gd name="connsiteX83" fmla="*/ 476250 w 2520950"/>
              <a:gd name="connsiteY83" fmla="*/ 255322 h 3677972"/>
              <a:gd name="connsiteX84" fmla="*/ 457200 w 2520950"/>
              <a:gd name="connsiteY84" fmla="*/ 261672 h 3677972"/>
              <a:gd name="connsiteX85" fmla="*/ 374650 w 2520950"/>
              <a:gd name="connsiteY85" fmla="*/ 268022 h 3677972"/>
              <a:gd name="connsiteX86" fmla="*/ 393700 w 2520950"/>
              <a:gd name="connsiteY86" fmla="*/ 274372 h 3677972"/>
              <a:gd name="connsiteX87" fmla="*/ 406400 w 2520950"/>
              <a:gd name="connsiteY87" fmla="*/ 293422 h 3677972"/>
              <a:gd name="connsiteX88" fmla="*/ 431800 w 2520950"/>
              <a:gd name="connsiteY88" fmla="*/ 325172 h 3677972"/>
              <a:gd name="connsiteX89" fmla="*/ 457200 w 2520950"/>
              <a:gd name="connsiteY89" fmla="*/ 363272 h 3677972"/>
              <a:gd name="connsiteX90" fmla="*/ 488950 w 2520950"/>
              <a:gd name="connsiteY90" fmla="*/ 401372 h 3677972"/>
              <a:gd name="connsiteX91" fmla="*/ 488950 w 2520950"/>
              <a:gd name="connsiteY91" fmla="*/ 541072 h 3677972"/>
              <a:gd name="connsiteX92" fmla="*/ 450850 w 2520950"/>
              <a:gd name="connsiteY92" fmla="*/ 553772 h 3677972"/>
              <a:gd name="connsiteX93" fmla="*/ 425450 w 2520950"/>
              <a:gd name="connsiteY93" fmla="*/ 566472 h 3677972"/>
              <a:gd name="connsiteX94" fmla="*/ 387350 w 2520950"/>
              <a:gd name="connsiteY94" fmla="*/ 598222 h 3677972"/>
              <a:gd name="connsiteX95" fmla="*/ 374650 w 2520950"/>
              <a:gd name="connsiteY95" fmla="*/ 617272 h 3677972"/>
              <a:gd name="connsiteX96" fmla="*/ 381000 w 2520950"/>
              <a:gd name="connsiteY96" fmla="*/ 661722 h 3677972"/>
              <a:gd name="connsiteX97" fmla="*/ 406400 w 2520950"/>
              <a:gd name="connsiteY97" fmla="*/ 680772 h 3677972"/>
              <a:gd name="connsiteX98" fmla="*/ 419100 w 2520950"/>
              <a:gd name="connsiteY98" fmla="*/ 699822 h 3677972"/>
              <a:gd name="connsiteX99" fmla="*/ 304800 w 2520950"/>
              <a:gd name="connsiteY99" fmla="*/ 725222 h 3677972"/>
              <a:gd name="connsiteX100" fmla="*/ 266700 w 2520950"/>
              <a:gd name="connsiteY100" fmla="*/ 731572 h 3677972"/>
              <a:gd name="connsiteX101" fmla="*/ 177800 w 2520950"/>
              <a:gd name="connsiteY101" fmla="*/ 744272 h 3677972"/>
              <a:gd name="connsiteX102" fmla="*/ 158750 w 2520950"/>
              <a:gd name="connsiteY102" fmla="*/ 750622 h 3677972"/>
              <a:gd name="connsiteX103" fmla="*/ 101600 w 2520950"/>
              <a:gd name="connsiteY103" fmla="*/ 763322 h 3677972"/>
              <a:gd name="connsiteX104" fmla="*/ 114300 w 2520950"/>
              <a:gd name="connsiteY104" fmla="*/ 845872 h 3677972"/>
              <a:gd name="connsiteX105" fmla="*/ 120650 w 2520950"/>
              <a:gd name="connsiteY105" fmla="*/ 864922 h 3677972"/>
              <a:gd name="connsiteX106" fmla="*/ 101600 w 2520950"/>
              <a:gd name="connsiteY106" fmla="*/ 1099872 h 3677972"/>
              <a:gd name="connsiteX107" fmla="*/ 95250 w 2520950"/>
              <a:gd name="connsiteY107" fmla="*/ 1118922 h 3677972"/>
              <a:gd name="connsiteX108" fmla="*/ 76200 w 2520950"/>
              <a:gd name="connsiteY108" fmla="*/ 1226872 h 3677972"/>
              <a:gd name="connsiteX109" fmla="*/ 69850 w 2520950"/>
              <a:gd name="connsiteY109" fmla="*/ 1245922 h 3677972"/>
              <a:gd name="connsiteX110" fmla="*/ 57150 w 2520950"/>
              <a:gd name="connsiteY110" fmla="*/ 1264972 h 3677972"/>
              <a:gd name="connsiteX111" fmla="*/ 50800 w 2520950"/>
              <a:gd name="connsiteY111" fmla="*/ 1284022 h 3677972"/>
              <a:gd name="connsiteX112" fmla="*/ 25400 w 2520950"/>
              <a:gd name="connsiteY112" fmla="*/ 1322122 h 3677972"/>
              <a:gd name="connsiteX113" fmla="*/ 19050 w 2520950"/>
              <a:gd name="connsiteY113" fmla="*/ 1341172 h 3677972"/>
              <a:gd name="connsiteX114" fmla="*/ 0 w 2520950"/>
              <a:gd name="connsiteY114" fmla="*/ 1379272 h 3677972"/>
              <a:gd name="connsiteX115" fmla="*/ 57150 w 2520950"/>
              <a:gd name="connsiteY115" fmla="*/ 1430072 h 3677972"/>
              <a:gd name="connsiteX116" fmla="*/ 95250 w 2520950"/>
              <a:gd name="connsiteY116" fmla="*/ 1493572 h 3677972"/>
              <a:gd name="connsiteX117" fmla="*/ 114300 w 2520950"/>
              <a:gd name="connsiteY117" fmla="*/ 1531672 h 3677972"/>
              <a:gd name="connsiteX118" fmla="*/ 127000 w 2520950"/>
              <a:gd name="connsiteY118" fmla="*/ 1557072 h 3677972"/>
              <a:gd name="connsiteX119" fmla="*/ 146050 w 2520950"/>
              <a:gd name="connsiteY119" fmla="*/ 1576122 h 3677972"/>
              <a:gd name="connsiteX120" fmla="*/ 158750 w 2520950"/>
              <a:gd name="connsiteY120" fmla="*/ 1595172 h 3677972"/>
              <a:gd name="connsiteX121" fmla="*/ 165100 w 2520950"/>
              <a:gd name="connsiteY121" fmla="*/ 1620572 h 3677972"/>
              <a:gd name="connsiteX122" fmla="*/ 177800 w 2520950"/>
              <a:gd name="connsiteY122" fmla="*/ 1639622 h 3677972"/>
              <a:gd name="connsiteX123" fmla="*/ 184150 w 2520950"/>
              <a:gd name="connsiteY123" fmla="*/ 1658672 h 3677972"/>
              <a:gd name="connsiteX124" fmla="*/ 177800 w 2520950"/>
              <a:gd name="connsiteY124" fmla="*/ 1963472 h 3677972"/>
              <a:gd name="connsiteX125" fmla="*/ 165100 w 2520950"/>
              <a:gd name="connsiteY125" fmla="*/ 2001572 h 3677972"/>
              <a:gd name="connsiteX126" fmla="*/ 177800 w 2520950"/>
              <a:gd name="connsiteY126" fmla="*/ 2134922 h 3677972"/>
              <a:gd name="connsiteX127" fmla="*/ 190500 w 2520950"/>
              <a:gd name="connsiteY127" fmla="*/ 2185722 h 3677972"/>
              <a:gd name="connsiteX128" fmla="*/ 209550 w 2520950"/>
              <a:gd name="connsiteY128" fmla="*/ 2204772 h 3677972"/>
              <a:gd name="connsiteX129" fmla="*/ 215900 w 2520950"/>
              <a:gd name="connsiteY129" fmla="*/ 2223822 h 3677972"/>
              <a:gd name="connsiteX130" fmla="*/ 190500 w 2520950"/>
              <a:gd name="connsiteY130" fmla="*/ 2261922 h 3677972"/>
              <a:gd name="connsiteX131" fmla="*/ 171450 w 2520950"/>
              <a:gd name="connsiteY131" fmla="*/ 2280972 h 3677972"/>
              <a:gd name="connsiteX132" fmla="*/ 177800 w 2520950"/>
              <a:gd name="connsiteY132" fmla="*/ 2312722 h 3677972"/>
              <a:gd name="connsiteX133" fmla="*/ 228600 w 2520950"/>
              <a:gd name="connsiteY133" fmla="*/ 2369872 h 3677972"/>
              <a:gd name="connsiteX134" fmla="*/ 241300 w 2520950"/>
              <a:gd name="connsiteY134" fmla="*/ 2388922 h 3677972"/>
              <a:gd name="connsiteX135" fmla="*/ 260350 w 2520950"/>
              <a:gd name="connsiteY135" fmla="*/ 2407972 h 3677972"/>
              <a:gd name="connsiteX136" fmla="*/ 273050 w 2520950"/>
              <a:gd name="connsiteY136" fmla="*/ 2433372 h 3677972"/>
              <a:gd name="connsiteX137" fmla="*/ 317500 w 2520950"/>
              <a:gd name="connsiteY137" fmla="*/ 2484172 h 3677972"/>
              <a:gd name="connsiteX138" fmla="*/ 387350 w 2520950"/>
              <a:gd name="connsiteY138" fmla="*/ 2503222 h 3677972"/>
              <a:gd name="connsiteX139" fmla="*/ 425450 w 2520950"/>
              <a:gd name="connsiteY139" fmla="*/ 2515922 h 3677972"/>
              <a:gd name="connsiteX140" fmla="*/ 501650 w 2520950"/>
              <a:gd name="connsiteY140" fmla="*/ 2534972 h 3677972"/>
              <a:gd name="connsiteX141" fmla="*/ 558800 w 2520950"/>
              <a:gd name="connsiteY141" fmla="*/ 2573072 h 3677972"/>
              <a:gd name="connsiteX142" fmla="*/ 603250 w 2520950"/>
              <a:gd name="connsiteY142" fmla="*/ 2592122 h 3677972"/>
              <a:gd name="connsiteX143" fmla="*/ 622300 w 2520950"/>
              <a:gd name="connsiteY143" fmla="*/ 2598472 h 3677972"/>
              <a:gd name="connsiteX144" fmla="*/ 685800 w 2520950"/>
              <a:gd name="connsiteY144" fmla="*/ 2630222 h 3677972"/>
              <a:gd name="connsiteX145" fmla="*/ 730250 w 2520950"/>
              <a:gd name="connsiteY145" fmla="*/ 2642922 h 3677972"/>
              <a:gd name="connsiteX146" fmla="*/ 787400 w 2520950"/>
              <a:gd name="connsiteY146" fmla="*/ 2668322 h 3677972"/>
              <a:gd name="connsiteX147" fmla="*/ 806450 w 2520950"/>
              <a:gd name="connsiteY147" fmla="*/ 2674672 h 3677972"/>
              <a:gd name="connsiteX148" fmla="*/ 844550 w 2520950"/>
              <a:gd name="connsiteY148" fmla="*/ 2681022 h 3677972"/>
              <a:gd name="connsiteX149" fmla="*/ 882650 w 2520950"/>
              <a:gd name="connsiteY149" fmla="*/ 2693722 h 3677972"/>
              <a:gd name="connsiteX150" fmla="*/ 933450 w 2520950"/>
              <a:gd name="connsiteY150" fmla="*/ 2706422 h 3677972"/>
              <a:gd name="connsiteX151" fmla="*/ 977900 w 2520950"/>
              <a:gd name="connsiteY151" fmla="*/ 2719122 h 3677972"/>
              <a:gd name="connsiteX152" fmla="*/ 965200 w 2520950"/>
              <a:gd name="connsiteY152" fmla="*/ 2738172 h 3677972"/>
              <a:gd name="connsiteX153" fmla="*/ 927100 w 2520950"/>
              <a:gd name="connsiteY153" fmla="*/ 2750872 h 3677972"/>
              <a:gd name="connsiteX154" fmla="*/ 908050 w 2520950"/>
              <a:gd name="connsiteY154" fmla="*/ 2757222 h 3677972"/>
              <a:gd name="connsiteX155" fmla="*/ 869950 w 2520950"/>
              <a:gd name="connsiteY155" fmla="*/ 2782622 h 3677972"/>
              <a:gd name="connsiteX156" fmla="*/ 857250 w 2520950"/>
              <a:gd name="connsiteY156" fmla="*/ 2801672 h 3677972"/>
              <a:gd name="connsiteX157" fmla="*/ 838200 w 2520950"/>
              <a:gd name="connsiteY157" fmla="*/ 2827072 h 3677972"/>
              <a:gd name="connsiteX158" fmla="*/ 831850 w 2520950"/>
              <a:gd name="connsiteY158" fmla="*/ 2846122 h 3677972"/>
              <a:gd name="connsiteX159" fmla="*/ 819150 w 2520950"/>
              <a:gd name="connsiteY159" fmla="*/ 2865172 h 3677972"/>
              <a:gd name="connsiteX160" fmla="*/ 806450 w 2520950"/>
              <a:gd name="connsiteY160" fmla="*/ 2896922 h 3677972"/>
              <a:gd name="connsiteX161" fmla="*/ 793750 w 2520950"/>
              <a:gd name="connsiteY161" fmla="*/ 2922322 h 3677972"/>
              <a:gd name="connsiteX162" fmla="*/ 781050 w 2520950"/>
              <a:gd name="connsiteY162" fmla="*/ 2960422 h 3677972"/>
              <a:gd name="connsiteX163" fmla="*/ 755650 w 2520950"/>
              <a:gd name="connsiteY163" fmla="*/ 3011222 h 3677972"/>
              <a:gd name="connsiteX164" fmla="*/ 742950 w 2520950"/>
              <a:gd name="connsiteY164" fmla="*/ 3049322 h 3677972"/>
              <a:gd name="connsiteX165" fmla="*/ 723900 w 2520950"/>
              <a:gd name="connsiteY165" fmla="*/ 3087422 h 3677972"/>
              <a:gd name="connsiteX166" fmla="*/ 711200 w 2520950"/>
              <a:gd name="connsiteY166" fmla="*/ 3112822 h 3677972"/>
              <a:gd name="connsiteX167" fmla="*/ 698500 w 2520950"/>
              <a:gd name="connsiteY167" fmla="*/ 3150922 h 3677972"/>
              <a:gd name="connsiteX168" fmla="*/ 685800 w 2520950"/>
              <a:gd name="connsiteY168" fmla="*/ 3169972 h 3677972"/>
              <a:gd name="connsiteX169" fmla="*/ 673100 w 2520950"/>
              <a:gd name="connsiteY169" fmla="*/ 3208072 h 3677972"/>
              <a:gd name="connsiteX170" fmla="*/ 666750 w 2520950"/>
              <a:gd name="connsiteY170" fmla="*/ 3227122 h 3677972"/>
              <a:gd name="connsiteX171" fmla="*/ 647700 w 2520950"/>
              <a:gd name="connsiteY171" fmla="*/ 3246172 h 3677972"/>
              <a:gd name="connsiteX172" fmla="*/ 635000 w 2520950"/>
              <a:gd name="connsiteY172" fmla="*/ 3277922 h 3677972"/>
              <a:gd name="connsiteX173" fmla="*/ 641350 w 2520950"/>
              <a:gd name="connsiteY173" fmla="*/ 3525572 h 3677972"/>
              <a:gd name="connsiteX174" fmla="*/ 647700 w 2520950"/>
              <a:gd name="connsiteY174" fmla="*/ 3557322 h 3677972"/>
              <a:gd name="connsiteX175" fmla="*/ 673100 w 2520950"/>
              <a:gd name="connsiteY175" fmla="*/ 3595422 h 3677972"/>
              <a:gd name="connsiteX176" fmla="*/ 692150 w 2520950"/>
              <a:gd name="connsiteY176" fmla="*/ 3601772 h 3677972"/>
              <a:gd name="connsiteX177" fmla="*/ 768350 w 2520950"/>
              <a:gd name="connsiteY177" fmla="*/ 3614472 h 3677972"/>
              <a:gd name="connsiteX178" fmla="*/ 882650 w 2520950"/>
              <a:gd name="connsiteY178" fmla="*/ 3620822 h 3677972"/>
              <a:gd name="connsiteX179" fmla="*/ 901700 w 2520950"/>
              <a:gd name="connsiteY179" fmla="*/ 3627172 h 3677972"/>
              <a:gd name="connsiteX180" fmla="*/ 971550 w 2520950"/>
              <a:gd name="connsiteY180" fmla="*/ 3639872 h 3677972"/>
              <a:gd name="connsiteX181" fmla="*/ 990600 w 2520950"/>
              <a:gd name="connsiteY181" fmla="*/ 3646222 h 3677972"/>
              <a:gd name="connsiteX182" fmla="*/ 1098550 w 2520950"/>
              <a:gd name="connsiteY182" fmla="*/ 3639872 h 3677972"/>
              <a:gd name="connsiteX183" fmla="*/ 1136650 w 2520950"/>
              <a:gd name="connsiteY183" fmla="*/ 3614472 h 3677972"/>
              <a:gd name="connsiteX184" fmla="*/ 1263650 w 2520950"/>
              <a:gd name="connsiteY184" fmla="*/ 3595422 h 3677972"/>
              <a:gd name="connsiteX185" fmla="*/ 1422400 w 2520950"/>
              <a:gd name="connsiteY185" fmla="*/ 3601772 h 3677972"/>
              <a:gd name="connsiteX186" fmla="*/ 1441450 w 2520950"/>
              <a:gd name="connsiteY186" fmla="*/ 3576372 h 3677972"/>
              <a:gd name="connsiteX187" fmla="*/ 1460500 w 2520950"/>
              <a:gd name="connsiteY187" fmla="*/ 3570022 h 3677972"/>
              <a:gd name="connsiteX188" fmla="*/ 1530350 w 2520950"/>
              <a:gd name="connsiteY188" fmla="*/ 3576372 h 3677972"/>
              <a:gd name="connsiteX189" fmla="*/ 1574800 w 2520950"/>
              <a:gd name="connsiteY189" fmla="*/ 3589072 h 3677972"/>
              <a:gd name="connsiteX190" fmla="*/ 1587500 w 2520950"/>
              <a:gd name="connsiteY190" fmla="*/ 3608122 h 3677972"/>
              <a:gd name="connsiteX191" fmla="*/ 1568450 w 2520950"/>
              <a:gd name="connsiteY191" fmla="*/ 3627172 h 3677972"/>
              <a:gd name="connsiteX192" fmla="*/ 1530350 w 2520950"/>
              <a:gd name="connsiteY192" fmla="*/ 3652572 h 3677972"/>
              <a:gd name="connsiteX193" fmla="*/ 1543050 w 2520950"/>
              <a:gd name="connsiteY193" fmla="*/ 3671622 h 3677972"/>
              <a:gd name="connsiteX194" fmla="*/ 1524000 w 2520950"/>
              <a:gd name="connsiteY194" fmla="*/ 3677972 h 3677972"/>
              <a:gd name="connsiteX0" fmla="*/ 2444750 w 2520950"/>
              <a:gd name="connsiteY0" fmla="*/ 1995222 h 3677972"/>
              <a:gd name="connsiteX1" fmla="*/ 2482850 w 2520950"/>
              <a:gd name="connsiteY1" fmla="*/ 1988872 h 3677972"/>
              <a:gd name="connsiteX2" fmla="*/ 2520950 w 2520950"/>
              <a:gd name="connsiteY2" fmla="*/ 1976172 h 3677972"/>
              <a:gd name="connsiteX3" fmla="*/ 2514600 w 2520950"/>
              <a:gd name="connsiteY3" fmla="*/ 1950772 h 3677972"/>
              <a:gd name="connsiteX4" fmla="*/ 2476500 w 2520950"/>
              <a:gd name="connsiteY4" fmla="*/ 1919022 h 3677972"/>
              <a:gd name="connsiteX5" fmla="*/ 2457450 w 2520950"/>
              <a:gd name="connsiteY5" fmla="*/ 1880922 h 3677972"/>
              <a:gd name="connsiteX6" fmla="*/ 2438400 w 2520950"/>
              <a:gd name="connsiteY6" fmla="*/ 1868222 h 3677972"/>
              <a:gd name="connsiteX7" fmla="*/ 2400300 w 2520950"/>
              <a:gd name="connsiteY7" fmla="*/ 1823772 h 3677972"/>
              <a:gd name="connsiteX8" fmla="*/ 2374900 w 2520950"/>
              <a:gd name="connsiteY8" fmla="*/ 1785672 h 3677972"/>
              <a:gd name="connsiteX9" fmla="*/ 2362200 w 2520950"/>
              <a:gd name="connsiteY9" fmla="*/ 1741222 h 3677972"/>
              <a:gd name="connsiteX10" fmla="*/ 2336800 w 2520950"/>
              <a:gd name="connsiteY10" fmla="*/ 1690422 h 3677972"/>
              <a:gd name="connsiteX11" fmla="*/ 2311400 w 2520950"/>
              <a:gd name="connsiteY11" fmla="*/ 1645972 h 3677972"/>
              <a:gd name="connsiteX12" fmla="*/ 2292350 w 2520950"/>
              <a:gd name="connsiteY12" fmla="*/ 1639622 h 3677972"/>
              <a:gd name="connsiteX13" fmla="*/ 2228850 w 2520950"/>
              <a:gd name="connsiteY13" fmla="*/ 1671372 h 3677972"/>
              <a:gd name="connsiteX14" fmla="*/ 2190750 w 2520950"/>
              <a:gd name="connsiteY14" fmla="*/ 1690422 h 3677972"/>
              <a:gd name="connsiteX15" fmla="*/ 2133600 w 2520950"/>
              <a:gd name="connsiteY15" fmla="*/ 1696772 h 3677972"/>
              <a:gd name="connsiteX16" fmla="*/ 2000250 w 2520950"/>
              <a:gd name="connsiteY16" fmla="*/ 1709472 h 3677972"/>
              <a:gd name="connsiteX17" fmla="*/ 1885950 w 2520950"/>
              <a:gd name="connsiteY17" fmla="*/ 1722172 h 3677972"/>
              <a:gd name="connsiteX18" fmla="*/ 1828800 w 2520950"/>
              <a:gd name="connsiteY18" fmla="*/ 1715822 h 3677972"/>
              <a:gd name="connsiteX19" fmla="*/ 1797050 w 2520950"/>
              <a:gd name="connsiteY19" fmla="*/ 1671372 h 3677972"/>
              <a:gd name="connsiteX20" fmla="*/ 1733550 w 2520950"/>
              <a:gd name="connsiteY20" fmla="*/ 1709472 h 3677972"/>
              <a:gd name="connsiteX21" fmla="*/ 1701800 w 2520950"/>
              <a:gd name="connsiteY21" fmla="*/ 1728522 h 3677972"/>
              <a:gd name="connsiteX22" fmla="*/ 1638300 w 2520950"/>
              <a:gd name="connsiteY22" fmla="*/ 1779322 h 3677972"/>
              <a:gd name="connsiteX23" fmla="*/ 1619250 w 2520950"/>
              <a:gd name="connsiteY23" fmla="*/ 1792022 h 3677972"/>
              <a:gd name="connsiteX24" fmla="*/ 1600200 w 2520950"/>
              <a:gd name="connsiteY24" fmla="*/ 1798372 h 3677972"/>
              <a:gd name="connsiteX25" fmla="*/ 1543050 w 2520950"/>
              <a:gd name="connsiteY25" fmla="*/ 1792022 h 3677972"/>
              <a:gd name="connsiteX26" fmla="*/ 1504950 w 2520950"/>
              <a:gd name="connsiteY26" fmla="*/ 1785672 h 3677972"/>
              <a:gd name="connsiteX27" fmla="*/ 1454150 w 2520950"/>
              <a:gd name="connsiteY27" fmla="*/ 1753922 h 3677972"/>
              <a:gd name="connsiteX28" fmla="*/ 1435100 w 2520950"/>
              <a:gd name="connsiteY28" fmla="*/ 1728522 h 3677972"/>
              <a:gd name="connsiteX29" fmla="*/ 1409700 w 2520950"/>
              <a:gd name="connsiteY29" fmla="*/ 1690422 h 3677972"/>
              <a:gd name="connsiteX30" fmla="*/ 1403350 w 2520950"/>
              <a:gd name="connsiteY30" fmla="*/ 1665022 h 3677972"/>
              <a:gd name="connsiteX31" fmla="*/ 1397000 w 2520950"/>
              <a:gd name="connsiteY31" fmla="*/ 1645972 h 3677972"/>
              <a:gd name="connsiteX32" fmla="*/ 1384300 w 2520950"/>
              <a:gd name="connsiteY32" fmla="*/ 1487222 h 3677972"/>
              <a:gd name="connsiteX33" fmla="*/ 1377950 w 2520950"/>
              <a:gd name="connsiteY33" fmla="*/ 1442772 h 3677972"/>
              <a:gd name="connsiteX34" fmla="*/ 1346200 w 2520950"/>
              <a:gd name="connsiteY34" fmla="*/ 1391972 h 3677972"/>
              <a:gd name="connsiteX35" fmla="*/ 1314450 w 2520950"/>
              <a:gd name="connsiteY35" fmla="*/ 1385622 h 3677972"/>
              <a:gd name="connsiteX36" fmla="*/ 1181100 w 2520950"/>
              <a:gd name="connsiteY36" fmla="*/ 1391972 h 3677972"/>
              <a:gd name="connsiteX37" fmla="*/ 1066800 w 2520950"/>
              <a:gd name="connsiteY37" fmla="*/ 1391972 h 3677972"/>
              <a:gd name="connsiteX38" fmla="*/ 1073150 w 2520950"/>
              <a:gd name="connsiteY38" fmla="*/ 1207822 h 3677972"/>
              <a:gd name="connsiteX39" fmla="*/ 1104900 w 2520950"/>
              <a:gd name="connsiteY39" fmla="*/ 1157022 h 3677972"/>
              <a:gd name="connsiteX40" fmla="*/ 1117600 w 2520950"/>
              <a:gd name="connsiteY40" fmla="*/ 1137972 h 3677972"/>
              <a:gd name="connsiteX41" fmla="*/ 1155700 w 2520950"/>
              <a:gd name="connsiteY41" fmla="*/ 1118922 h 3677972"/>
              <a:gd name="connsiteX42" fmla="*/ 1174750 w 2520950"/>
              <a:gd name="connsiteY42" fmla="*/ 1106222 h 3677972"/>
              <a:gd name="connsiteX43" fmla="*/ 1219200 w 2520950"/>
              <a:gd name="connsiteY43" fmla="*/ 1087172 h 3677972"/>
              <a:gd name="connsiteX44" fmla="*/ 1238250 w 2520950"/>
              <a:gd name="connsiteY44" fmla="*/ 1074472 h 3677972"/>
              <a:gd name="connsiteX45" fmla="*/ 1295400 w 2520950"/>
              <a:gd name="connsiteY45" fmla="*/ 1042722 h 3677972"/>
              <a:gd name="connsiteX46" fmla="*/ 1320800 w 2520950"/>
              <a:gd name="connsiteY46" fmla="*/ 1017322 h 3677972"/>
              <a:gd name="connsiteX47" fmla="*/ 1327150 w 2520950"/>
              <a:gd name="connsiteY47" fmla="*/ 998272 h 3677972"/>
              <a:gd name="connsiteX48" fmla="*/ 1327150 w 2520950"/>
              <a:gd name="connsiteY48" fmla="*/ 896672 h 3677972"/>
              <a:gd name="connsiteX49" fmla="*/ 1276350 w 2520950"/>
              <a:gd name="connsiteY49" fmla="*/ 871272 h 3677972"/>
              <a:gd name="connsiteX50" fmla="*/ 1257300 w 2520950"/>
              <a:gd name="connsiteY50" fmla="*/ 864922 h 3677972"/>
              <a:gd name="connsiteX51" fmla="*/ 1098550 w 2520950"/>
              <a:gd name="connsiteY51" fmla="*/ 852222 h 3677972"/>
              <a:gd name="connsiteX52" fmla="*/ 933450 w 2520950"/>
              <a:gd name="connsiteY52" fmla="*/ 845872 h 3677972"/>
              <a:gd name="connsiteX53" fmla="*/ 895350 w 2520950"/>
              <a:gd name="connsiteY53" fmla="*/ 776022 h 3677972"/>
              <a:gd name="connsiteX54" fmla="*/ 882650 w 2520950"/>
              <a:gd name="connsiteY54" fmla="*/ 737922 h 3677972"/>
              <a:gd name="connsiteX55" fmla="*/ 869950 w 2520950"/>
              <a:gd name="connsiteY55" fmla="*/ 712522 h 3677972"/>
              <a:gd name="connsiteX56" fmla="*/ 857250 w 2520950"/>
              <a:gd name="connsiteY56" fmla="*/ 674422 h 3677972"/>
              <a:gd name="connsiteX57" fmla="*/ 844550 w 2520950"/>
              <a:gd name="connsiteY57" fmla="*/ 642672 h 3677972"/>
              <a:gd name="connsiteX58" fmla="*/ 838200 w 2520950"/>
              <a:gd name="connsiteY58" fmla="*/ 623622 h 3677972"/>
              <a:gd name="connsiteX59" fmla="*/ 825500 w 2520950"/>
              <a:gd name="connsiteY59" fmla="*/ 604572 h 3677972"/>
              <a:gd name="connsiteX60" fmla="*/ 819150 w 2520950"/>
              <a:gd name="connsiteY60" fmla="*/ 566472 h 3677972"/>
              <a:gd name="connsiteX61" fmla="*/ 806450 w 2520950"/>
              <a:gd name="connsiteY61" fmla="*/ 541072 h 3677972"/>
              <a:gd name="connsiteX62" fmla="*/ 793750 w 2520950"/>
              <a:gd name="connsiteY62" fmla="*/ 471222 h 3677972"/>
              <a:gd name="connsiteX63" fmla="*/ 774700 w 2520950"/>
              <a:gd name="connsiteY63" fmla="*/ 433122 h 3677972"/>
              <a:gd name="connsiteX64" fmla="*/ 762000 w 2520950"/>
              <a:gd name="connsiteY64" fmla="*/ 401372 h 3677972"/>
              <a:gd name="connsiteX65" fmla="*/ 736600 w 2520950"/>
              <a:gd name="connsiteY65" fmla="*/ 369622 h 3677972"/>
              <a:gd name="connsiteX66" fmla="*/ 711200 w 2520950"/>
              <a:gd name="connsiteY66" fmla="*/ 318822 h 3677972"/>
              <a:gd name="connsiteX67" fmla="*/ 704850 w 2520950"/>
              <a:gd name="connsiteY67" fmla="*/ 299772 h 3677972"/>
              <a:gd name="connsiteX68" fmla="*/ 679450 w 2520950"/>
              <a:gd name="connsiteY68" fmla="*/ 261672 h 3677972"/>
              <a:gd name="connsiteX69" fmla="*/ 647700 w 2520950"/>
              <a:gd name="connsiteY69" fmla="*/ 210872 h 3677972"/>
              <a:gd name="connsiteX70" fmla="*/ 635000 w 2520950"/>
              <a:gd name="connsiteY70" fmla="*/ 179122 h 3677972"/>
              <a:gd name="connsiteX71" fmla="*/ 622300 w 2520950"/>
              <a:gd name="connsiteY71" fmla="*/ 160072 h 3677972"/>
              <a:gd name="connsiteX72" fmla="*/ 603250 w 2520950"/>
              <a:gd name="connsiteY72" fmla="*/ 128322 h 3677972"/>
              <a:gd name="connsiteX73" fmla="*/ 584200 w 2520950"/>
              <a:gd name="connsiteY73" fmla="*/ 90222 h 3677972"/>
              <a:gd name="connsiteX74" fmla="*/ 571500 w 2520950"/>
              <a:gd name="connsiteY74" fmla="*/ 71172 h 3677972"/>
              <a:gd name="connsiteX75" fmla="*/ 546100 w 2520950"/>
              <a:gd name="connsiteY75" fmla="*/ 20372 h 3677972"/>
              <a:gd name="connsiteX76" fmla="*/ 539750 w 2520950"/>
              <a:gd name="connsiteY76" fmla="*/ 1322 h 3677972"/>
              <a:gd name="connsiteX77" fmla="*/ 552450 w 2520950"/>
              <a:gd name="connsiteY77" fmla="*/ 45772 h 3677972"/>
              <a:gd name="connsiteX78" fmla="*/ 590550 w 2520950"/>
              <a:gd name="connsiteY78" fmla="*/ 160072 h 3677972"/>
              <a:gd name="connsiteX79" fmla="*/ 584200 w 2520950"/>
              <a:gd name="connsiteY79" fmla="*/ 210872 h 3677972"/>
              <a:gd name="connsiteX80" fmla="*/ 565150 w 2520950"/>
              <a:gd name="connsiteY80" fmla="*/ 223572 h 3677972"/>
              <a:gd name="connsiteX81" fmla="*/ 520700 w 2520950"/>
              <a:gd name="connsiteY81" fmla="*/ 242622 h 3677972"/>
              <a:gd name="connsiteX82" fmla="*/ 476250 w 2520950"/>
              <a:gd name="connsiteY82" fmla="*/ 255322 h 3677972"/>
              <a:gd name="connsiteX83" fmla="*/ 457200 w 2520950"/>
              <a:gd name="connsiteY83" fmla="*/ 261672 h 3677972"/>
              <a:gd name="connsiteX84" fmla="*/ 374650 w 2520950"/>
              <a:gd name="connsiteY84" fmla="*/ 268022 h 3677972"/>
              <a:gd name="connsiteX85" fmla="*/ 393700 w 2520950"/>
              <a:gd name="connsiteY85" fmla="*/ 274372 h 3677972"/>
              <a:gd name="connsiteX86" fmla="*/ 406400 w 2520950"/>
              <a:gd name="connsiteY86" fmla="*/ 293422 h 3677972"/>
              <a:gd name="connsiteX87" fmla="*/ 431800 w 2520950"/>
              <a:gd name="connsiteY87" fmla="*/ 325172 h 3677972"/>
              <a:gd name="connsiteX88" fmla="*/ 457200 w 2520950"/>
              <a:gd name="connsiteY88" fmla="*/ 363272 h 3677972"/>
              <a:gd name="connsiteX89" fmla="*/ 488950 w 2520950"/>
              <a:gd name="connsiteY89" fmla="*/ 401372 h 3677972"/>
              <a:gd name="connsiteX90" fmla="*/ 488950 w 2520950"/>
              <a:gd name="connsiteY90" fmla="*/ 541072 h 3677972"/>
              <a:gd name="connsiteX91" fmla="*/ 450850 w 2520950"/>
              <a:gd name="connsiteY91" fmla="*/ 553772 h 3677972"/>
              <a:gd name="connsiteX92" fmla="*/ 425450 w 2520950"/>
              <a:gd name="connsiteY92" fmla="*/ 566472 h 3677972"/>
              <a:gd name="connsiteX93" fmla="*/ 387350 w 2520950"/>
              <a:gd name="connsiteY93" fmla="*/ 598222 h 3677972"/>
              <a:gd name="connsiteX94" fmla="*/ 374650 w 2520950"/>
              <a:gd name="connsiteY94" fmla="*/ 617272 h 3677972"/>
              <a:gd name="connsiteX95" fmla="*/ 381000 w 2520950"/>
              <a:gd name="connsiteY95" fmla="*/ 661722 h 3677972"/>
              <a:gd name="connsiteX96" fmla="*/ 406400 w 2520950"/>
              <a:gd name="connsiteY96" fmla="*/ 680772 h 3677972"/>
              <a:gd name="connsiteX97" fmla="*/ 419100 w 2520950"/>
              <a:gd name="connsiteY97" fmla="*/ 699822 h 3677972"/>
              <a:gd name="connsiteX98" fmla="*/ 304800 w 2520950"/>
              <a:gd name="connsiteY98" fmla="*/ 725222 h 3677972"/>
              <a:gd name="connsiteX99" fmla="*/ 266700 w 2520950"/>
              <a:gd name="connsiteY99" fmla="*/ 731572 h 3677972"/>
              <a:gd name="connsiteX100" fmla="*/ 177800 w 2520950"/>
              <a:gd name="connsiteY100" fmla="*/ 744272 h 3677972"/>
              <a:gd name="connsiteX101" fmla="*/ 158750 w 2520950"/>
              <a:gd name="connsiteY101" fmla="*/ 750622 h 3677972"/>
              <a:gd name="connsiteX102" fmla="*/ 101600 w 2520950"/>
              <a:gd name="connsiteY102" fmla="*/ 763322 h 3677972"/>
              <a:gd name="connsiteX103" fmla="*/ 114300 w 2520950"/>
              <a:gd name="connsiteY103" fmla="*/ 845872 h 3677972"/>
              <a:gd name="connsiteX104" fmla="*/ 120650 w 2520950"/>
              <a:gd name="connsiteY104" fmla="*/ 864922 h 3677972"/>
              <a:gd name="connsiteX105" fmla="*/ 101600 w 2520950"/>
              <a:gd name="connsiteY105" fmla="*/ 1099872 h 3677972"/>
              <a:gd name="connsiteX106" fmla="*/ 95250 w 2520950"/>
              <a:gd name="connsiteY106" fmla="*/ 1118922 h 3677972"/>
              <a:gd name="connsiteX107" fmla="*/ 76200 w 2520950"/>
              <a:gd name="connsiteY107" fmla="*/ 1226872 h 3677972"/>
              <a:gd name="connsiteX108" fmla="*/ 69850 w 2520950"/>
              <a:gd name="connsiteY108" fmla="*/ 1245922 h 3677972"/>
              <a:gd name="connsiteX109" fmla="*/ 57150 w 2520950"/>
              <a:gd name="connsiteY109" fmla="*/ 1264972 h 3677972"/>
              <a:gd name="connsiteX110" fmla="*/ 50800 w 2520950"/>
              <a:gd name="connsiteY110" fmla="*/ 1284022 h 3677972"/>
              <a:gd name="connsiteX111" fmla="*/ 25400 w 2520950"/>
              <a:gd name="connsiteY111" fmla="*/ 1322122 h 3677972"/>
              <a:gd name="connsiteX112" fmla="*/ 19050 w 2520950"/>
              <a:gd name="connsiteY112" fmla="*/ 1341172 h 3677972"/>
              <a:gd name="connsiteX113" fmla="*/ 0 w 2520950"/>
              <a:gd name="connsiteY113" fmla="*/ 1379272 h 3677972"/>
              <a:gd name="connsiteX114" fmla="*/ 57150 w 2520950"/>
              <a:gd name="connsiteY114" fmla="*/ 1430072 h 3677972"/>
              <a:gd name="connsiteX115" fmla="*/ 95250 w 2520950"/>
              <a:gd name="connsiteY115" fmla="*/ 1493572 h 3677972"/>
              <a:gd name="connsiteX116" fmla="*/ 114300 w 2520950"/>
              <a:gd name="connsiteY116" fmla="*/ 1531672 h 3677972"/>
              <a:gd name="connsiteX117" fmla="*/ 127000 w 2520950"/>
              <a:gd name="connsiteY117" fmla="*/ 1557072 h 3677972"/>
              <a:gd name="connsiteX118" fmla="*/ 146050 w 2520950"/>
              <a:gd name="connsiteY118" fmla="*/ 1576122 h 3677972"/>
              <a:gd name="connsiteX119" fmla="*/ 158750 w 2520950"/>
              <a:gd name="connsiteY119" fmla="*/ 1595172 h 3677972"/>
              <a:gd name="connsiteX120" fmla="*/ 165100 w 2520950"/>
              <a:gd name="connsiteY120" fmla="*/ 1620572 h 3677972"/>
              <a:gd name="connsiteX121" fmla="*/ 177800 w 2520950"/>
              <a:gd name="connsiteY121" fmla="*/ 1639622 h 3677972"/>
              <a:gd name="connsiteX122" fmla="*/ 184150 w 2520950"/>
              <a:gd name="connsiteY122" fmla="*/ 1658672 h 3677972"/>
              <a:gd name="connsiteX123" fmla="*/ 177800 w 2520950"/>
              <a:gd name="connsiteY123" fmla="*/ 1963472 h 3677972"/>
              <a:gd name="connsiteX124" fmla="*/ 165100 w 2520950"/>
              <a:gd name="connsiteY124" fmla="*/ 2001572 h 3677972"/>
              <a:gd name="connsiteX125" fmla="*/ 177800 w 2520950"/>
              <a:gd name="connsiteY125" fmla="*/ 2134922 h 3677972"/>
              <a:gd name="connsiteX126" fmla="*/ 190500 w 2520950"/>
              <a:gd name="connsiteY126" fmla="*/ 2185722 h 3677972"/>
              <a:gd name="connsiteX127" fmla="*/ 209550 w 2520950"/>
              <a:gd name="connsiteY127" fmla="*/ 2204772 h 3677972"/>
              <a:gd name="connsiteX128" fmla="*/ 215900 w 2520950"/>
              <a:gd name="connsiteY128" fmla="*/ 2223822 h 3677972"/>
              <a:gd name="connsiteX129" fmla="*/ 190500 w 2520950"/>
              <a:gd name="connsiteY129" fmla="*/ 2261922 h 3677972"/>
              <a:gd name="connsiteX130" fmla="*/ 171450 w 2520950"/>
              <a:gd name="connsiteY130" fmla="*/ 2280972 h 3677972"/>
              <a:gd name="connsiteX131" fmla="*/ 177800 w 2520950"/>
              <a:gd name="connsiteY131" fmla="*/ 2312722 h 3677972"/>
              <a:gd name="connsiteX132" fmla="*/ 228600 w 2520950"/>
              <a:gd name="connsiteY132" fmla="*/ 2369872 h 3677972"/>
              <a:gd name="connsiteX133" fmla="*/ 241300 w 2520950"/>
              <a:gd name="connsiteY133" fmla="*/ 2388922 h 3677972"/>
              <a:gd name="connsiteX134" fmla="*/ 260350 w 2520950"/>
              <a:gd name="connsiteY134" fmla="*/ 2407972 h 3677972"/>
              <a:gd name="connsiteX135" fmla="*/ 273050 w 2520950"/>
              <a:gd name="connsiteY135" fmla="*/ 2433372 h 3677972"/>
              <a:gd name="connsiteX136" fmla="*/ 317500 w 2520950"/>
              <a:gd name="connsiteY136" fmla="*/ 2484172 h 3677972"/>
              <a:gd name="connsiteX137" fmla="*/ 387350 w 2520950"/>
              <a:gd name="connsiteY137" fmla="*/ 2503222 h 3677972"/>
              <a:gd name="connsiteX138" fmla="*/ 425450 w 2520950"/>
              <a:gd name="connsiteY138" fmla="*/ 2515922 h 3677972"/>
              <a:gd name="connsiteX139" fmla="*/ 501650 w 2520950"/>
              <a:gd name="connsiteY139" fmla="*/ 2534972 h 3677972"/>
              <a:gd name="connsiteX140" fmla="*/ 558800 w 2520950"/>
              <a:gd name="connsiteY140" fmla="*/ 2573072 h 3677972"/>
              <a:gd name="connsiteX141" fmla="*/ 603250 w 2520950"/>
              <a:gd name="connsiteY141" fmla="*/ 2592122 h 3677972"/>
              <a:gd name="connsiteX142" fmla="*/ 622300 w 2520950"/>
              <a:gd name="connsiteY142" fmla="*/ 2598472 h 3677972"/>
              <a:gd name="connsiteX143" fmla="*/ 685800 w 2520950"/>
              <a:gd name="connsiteY143" fmla="*/ 2630222 h 3677972"/>
              <a:gd name="connsiteX144" fmla="*/ 730250 w 2520950"/>
              <a:gd name="connsiteY144" fmla="*/ 2642922 h 3677972"/>
              <a:gd name="connsiteX145" fmla="*/ 787400 w 2520950"/>
              <a:gd name="connsiteY145" fmla="*/ 2668322 h 3677972"/>
              <a:gd name="connsiteX146" fmla="*/ 806450 w 2520950"/>
              <a:gd name="connsiteY146" fmla="*/ 2674672 h 3677972"/>
              <a:gd name="connsiteX147" fmla="*/ 844550 w 2520950"/>
              <a:gd name="connsiteY147" fmla="*/ 2681022 h 3677972"/>
              <a:gd name="connsiteX148" fmla="*/ 882650 w 2520950"/>
              <a:gd name="connsiteY148" fmla="*/ 2693722 h 3677972"/>
              <a:gd name="connsiteX149" fmla="*/ 933450 w 2520950"/>
              <a:gd name="connsiteY149" fmla="*/ 2706422 h 3677972"/>
              <a:gd name="connsiteX150" fmla="*/ 977900 w 2520950"/>
              <a:gd name="connsiteY150" fmla="*/ 2719122 h 3677972"/>
              <a:gd name="connsiteX151" fmla="*/ 965200 w 2520950"/>
              <a:gd name="connsiteY151" fmla="*/ 2738172 h 3677972"/>
              <a:gd name="connsiteX152" fmla="*/ 927100 w 2520950"/>
              <a:gd name="connsiteY152" fmla="*/ 2750872 h 3677972"/>
              <a:gd name="connsiteX153" fmla="*/ 908050 w 2520950"/>
              <a:gd name="connsiteY153" fmla="*/ 2757222 h 3677972"/>
              <a:gd name="connsiteX154" fmla="*/ 869950 w 2520950"/>
              <a:gd name="connsiteY154" fmla="*/ 2782622 h 3677972"/>
              <a:gd name="connsiteX155" fmla="*/ 857250 w 2520950"/>
              <a:gd name="connsiteY155" fmla="*/ 2801672 h 3677972"/>
              <a:gd name="connsiteX156" fmla="*/ 838200 w 2520950"/>
              <a:gd name="connsiteY156" fmla="*/ 2827072 h 3677972"/>
              <a:gd name="connsiteX157" fmla="*/ 831850 w 2520950"/>
              <a:gd name="connsiteY157" fmla="*/ 2846122 h 3677972"/>
              <a:gd name="connsiteX158" fmla="*/ 819150 w 2520950"/>
              <a:gd name="connsiteY158" fmla="*/ 2865172 h 3677972"/>
              <a:gd name="connsiteX159" fmla="*/ 806450 w 2520950"/>
              <a:gd name="connsiteY159" fmla="*/ 2896922 h 3677972"/>
              <a:gd name="connsiteX160" fmla="*/ 793750 w 2520950"/>
              <a:gd name="connsiteY160" fmla="*/ 2922322 h 3677972"/>
              <a:gd name="connsiteX161" fmla="*/ 781050 w 2520950"/>
              <a:gd name="connsiteY161" fmla="*/ 2960422 h 3677972"/>
              <a:gd name="connsiteX162" fmla="*/ 755650 w 2520950"/>
              <a:gd name="connsiteY162" fmla="*/ 3011222 h 3677972"/>
              <a:gd name="connsiteX163" fmla="*/ 742950 w 2520950"/>
              <a:gd name="connsiteY163" fmla="*/ 3049322 h 3677972"/>
              <a:gd name="connsiteX164" fmla="*/ 723900 w 2520950"/>
              <a:gd name="connsiteY164" fmla="*/ 3087422 h 3677972"/>
              <a:gd name="connsiteX165" fmla="*/ 711200 w 2520950"/>
              <a:gd name="connsiteY165" fmla="*/ 3112822 h 3677972"/>
              <a:gd name="connsiteX166" fmla="*/ 698500 w 2520950"/>
              <a:gd name="connsiteY166" fmla="*/ 3150922 h 3677972"/>
              <a:gd name="connsiteX167" fmla="*/ 685800 w 2520950"/>
              <a:gd name="connsiteY167" fmla="*/ 3169972 h 3677972"/>
              <a:gd name="connsiteX168" fmla="*/ 673100 w 2520950"/>
              <a:gd name="connsiteY168" fmla="*/ 3208072 h 3677972"/>
              <a:gd name="connsiteX169" fmla="*/ 666750 w 2520950"/>
              <a:gd name="connsiteY169" fmla="*/ 3227122 h 3677972"/>
              <a:gd name="connsiteX170" fmla="*/ 647700 w 2520950"/>
              <a:gd name="connsiteY170" fmla="*/ 3246172 h 3677972"/>
              <a:gd name="connsiteX171" fmla="*/ 635000 w 2520950"/>
              <a:gd name="connsiteY171" fmla="*/ 3277922 h 3677972"/>
              <a:gd name="connsiteX172" fmla="*/ 641350 w 2520950"/>
              <a:gd name="connsiteY172" fmla="*/ 3525572 h 3677972"/>
              <a:gd name="connsiteX173" fmla="*/ 647700 w 2520950"/>
              <a:gd name="connsiteY173" fmla="*/ 3557322 h 3677972"/>
              <a:gd name="connsiteX174" fmla="*/ 673100 w 2520950"/>
              <a:gd name="connsiteY174" fmla="*/ 3595422 h 3677972"/>
              <a:gd name="connsiteX175" fmla="*/ 692150 w 2520950"/>
              <a:gd name="connsiteY175" fmla="*/ 3601772 h 3677972"/>
              <a:gd name="connsiteX176" fmla="*/ 768350 w 2520950"/>
              <a:gd name="connsiteY176" fmla="*/ 3614472 h 3677972"/>
              <a:gd name="connsiteX177" fmla="*/ 882650 w 2520950"/>
              <a:gd name="connsiteY177" fmla="*/ 3620822 h 3677972"/>
              <a:gd name="connsiteX178" fmla="*/ 901700 w 2520950"/>
              <a:gd name="connsiteY178" fmla="*/ 3627172 h 3677972"/>
              <a:gd name="connsiteX179" fmla="*/ 971550 w 2520950"/>
              <a:gd name="connsiteY179" fmla="*/ 3639872 h 3677972"/>
              <a:gd name="connsiteX180" fmla="*/ 990600 w 2520950"/>
              <a:gd name="connsiteY180" fmla="*/ 3646222 h 3677972"/>
              <a:gd name="connsiteX181" fmla="*/ 1098550 w 2520950"/>
              <a:gd name="connsiteY181" fmla="*/ 3639872 h 3677972"/>
              <a:gd name="connsiteX182" fmla="*/ 1136650 w 2520950"/>
              <a:gd name="connsiteY182" fmla="*/ 3614472 h 3677972"/>
              <a:gd name="connsiteX183" fmla="*/ 1263650 w 2520950"/>
              <a:gd name="connsiteY183" fmla="*/ 3595422 h 3677972"/>
              <a:gd name="connsiteX184" fmla="*/ 1422400 w 2520950"/>
              <a:gd name="connsiteY184" fmla="*/ 3601772 h 3677972"/>
              <a:gd name="connsiteX185" fmla="*/ 1441450 w 2520950"/>
              <a:gd name="connsiteY185" fmla="*/ 3576372 h 3677972"/>
              <a:gd name="connsiteX186" fmla="*/ 1460500 w 2520950"/>
              <a:gd name="connsiteY186" fmla="*/ 3570022 h 3677972"/>
              <a:gd name="connsiteX187" fmla="*/ 1530350 w 2520950"/>
              <a:gd name="connsiteY187" fmla="*/ 3576372 h 3677972"/>
              <a:gd name="connsiteX188" fmla="*/ 1574800 w 2520950"/>
              <a:gd name="connsiteY188" fmla="*/ 3589072 h 3677972"/>
              <a:gd name="connsiteX189" fmla="*/ 1587500 w 2520950"/>
              <a:gd name="connsiteY189" fmla="*/ 3608122 h 3677972"/>
              <a:gd name="connsiteX190" fmla="*/ 1568450 w 2520950"/>
              <a:gd name="connsiteY190" fmla="*/ 3627172 h 3677972"/>
              <a:gd name="connsiteX191" fmla="*/ 1530350 w 2520950"/>
              <a:gd name="connsiteY191" fmla="*/ 3652572 h 3677972"/>
              <a:gd name="connsiteX192" fmla="*/ 1543050 w 2520950"/>
              <a:gd name="connsiteY192" fmla="*/ 3671622 h 3677972"/>
              <a:gd name="connsiteX193" fmla="*/ 1524000 w 2520950"/>
              <a:gd name="connsiteY193" fmla="*/ 3677972 h 3677972"/>
              <a:gd name="connsiteX0" fmla="*/ 2444750 w 2520950"/>
              <a:gd name="connsiteY0" fmla="*/ 1995835 h 3678585"/>
              <a:gd name="connsiteX1" fmla="*/ 2482850 w 2520950"/>
              <a:gd name="connsiteY1" fmla="*/ 1989485 h 3678585"/>
              <a:gd name="connsiteX2" fmla="*/ 2520950 w 2520950"/>
              <a:gd name="connsiteY2" fmla="*/ 1976785 h 3678585"/>
              <a:gd name="connsiteX3" fmla="*/ 2514600 w 2520950"/>
              <a:gd name="connsiteY3" fmla="*/ 1951385 h 3678585"/>
              <a:gd name="connsiteX4" fmla="*/ 2476500 w 2520950"/>
              <a:gd name="connsiteY4" fmla="*/ 1919635 h 3678585"/>
              <a:gd name="connsiteX5" fmla="*/ 2457450 w 2520950"/>
              <a:gd name="connsiteY5" fmla="*/ 1881535 h 3678585"/>
              <a:gd name="connsiteX6" fmla="*/ 2438400 w 2520950"/>
              <a:gd name="connsiteY6" fmla="*/ 1868835 h 3678585"/>
              <a:gd name="connsiteX7" fmla="*/ 2400300 w 2520950"/>
              <a:gd name="connsiteY7" fmla="*/ 1824385 h 3678585"/>
              <a:gd name="connsiteX8" fmla="*/ 2374900 w 2520950"/>
              <a:gd name="connsiteY8" fmla="*/ 1786285 h 3678585"/>
              <a:gd name="connsiteX9" fmla="*/ 2362200 w 2520950"/>
              <a:gd name="connsiteY9" fmla="*/ 1741835 h 3678585"/>
              <a:gd name="connsiteX10" fmla="*/ 2336800 w 2520950"/>
              <a:gd name="connsiteY10" fmla="*/ 1691035 h 3678585"/>
              <a:gd name="connsiteX11" fmla="*/ 2311400 w 2520950"/>
              <a:gd name="connsiteY11" fmla="*/ 1646585 h 3678585"/>
              <a:gd name="connsiteX12" fmla="*/ 2292350 w 2520950"/>
              <a:gd name="connsiteY12" fmla="*/ 1640235 h 3678585"/>
              <a:gd name="connsiteX13" fmla="*/ 2228850 w 2520950"/>
              <a:gd name="connsiteY13" fmla="*/ 1671985 h 3678585"/>
              <a:gd name="connsiteX14" fmla="*/ 2190750 w 2520950"/>
              <a:gd name="connsiteY14" fmla="*/ 1691035 h 3678585"/>
              <a:gd name="connsiteX15" fmla="*/ 2133600 w 2520950"/>
              <a:gd name="connsiteY15" fmla="*/ 1697385 h 3678585"/>
              <a:gd name="connsiteX16" fmla="*/ 2000250 w 2520950"/>
              <a:gd name="connsiteY16" fmla="*/ 1710085 h 3678585"/>
              <a:gd name="connsiteX17" fmla="*/ 1885950 w 2520950"/>
              <a:gd name="connsiteY17" fmla="*/ 1722785 h 3678585"/>
              <a:gd name="connsiteX18" fmla="*/ 1828800 w 2520950"/>
              <a:gd name="connsiteY18" fmla="*/ 1716435 h 3678585"/>
              <a:gd name="connsiteX19" fmla="*/ 1797050 w 2520950"/>
              <a:gd name="connsiteY19" fmla="*/ 1671985 h 3678585"/>
              <a:gd name="connsiteX20" fmla="*/ 1733550 w 2520950"/>
              <a:gd name="connsiteY20" fmla="*/ 1710085 h 3678585"/>
              <a:gd name="connsiteX21" fmla="*/ 1701800 w 2520950"/>
              <a:gd name="connsiteY21" fmla="*/ 1729135 h 3678585"/>
              <a:gd name="connsiteX22" fmla="*/ 1638300 w 2520950"/>
              <a:gd name="connsiteY22" fmla="*/ 1779935 h 3678585"/>
              <a:gd name="connsiteX23" fmla="*/ 1619250 w 2520950"/>
              <a:gd name="connsiteY23" fmla="*/ 1792635 h 3678585"/>
              <a:gd name="connsiteX24" fmla="*/ 1600200 w 2520950"/>
              <a:gd name="connsiteY24" fmla="*/ 1798985 h 3678585"/>
              <a:gd name="connsiteX25" fmla="*/ 1543050 w 2520950"/>
              <a:gd name="connsiteY25" fmla="*/ 1792635 h 3678585"/>
              <a:gd name="connsiteX26" fmla="*/ 1504950 w 2520950"/>
              <a:gd name="connsiteY26" fmla="*/ 1786285 h 3678585"/>
              <a:gd name="connsiteX27" fmla="*/ 1454150 w 2520950"/>
              <a:gd name="connsiteY27" fmla="*/ 1754535 h 3678585"/>
              <a:gd name="connsiteX28" fmla="*/ 1435100 w 2520950"/>
              <a:gd name="connsiteY28" fmla="*/ 1729135 h 3678585"/>
              <a:gd name="connsiteX29" fmla="*/ 1409700 w 2520950"/>
              <a:gd name="connsiteY29" fmla="*/ 1691035 h 3678585"/>
              <a:gd name="connsiteX30" fmla="*/ 1403350 w 2520950"/>
              <a:gd name="connsiteY30" fmla="*/ 1665635 h 3678585"/>
              <a:gd name="connsiteX31" fmla="*/ 1397000 w 2520950"/>
              <a:gd name="connsiteY31" fmla="*/ 1646585 h 3678585"/>
              <a:gd name="connsiteX32" fmla="*/ 1384300 w 2520950"/>
              <a:gd name="connsiteY32" fmla="*/ 1487835 h 3678585"/>
              <a:gd name="connsiteX33" fmla="*/ 1377950 w 2520950"/>
              <a:gd name="connsiteY33" fmla="*/ 1443385 h 3678585"/>
              <a:gd name="connsiteX34" fmla="*/ 1346200 w 2520950"/>
              <a:gd name="connsiteY34" fmla="*/ 1392585 h 3678585"/>
              <a:gd name="connsiteX35" fmla="*/ 1314450 w 2520950"/>
              <a:gd name="connsiteY35" fmla="*/ 1386235 h 3678585"/>
              <a:gd name="connsiteX36" fmla="*/ 1181100 w 2520950"/>
              <a:gd name="connsiteY36" fmla="*/ 1392585 h 3678585"/>
              <a:gd name="connsiteX37" fmla="*/ 1066800 w 2520950"/>
              <a:gd name="connsiteY37" fmla="*/ 1392585 h 3678585"/>
              <a:gd name="connsiteX38" fmla="*/ 1073150 w 2520950"/>
              <a:gd name="connsiteY38" fmla="*/ 1208435 h 3678585"/>
              <a:gd name="connsiteX39" fmla="*/ 1104900 w 2520950"/>
              <a:gd name="connsiteY39" fmla="*/ 1157635 h 3678585"/>
              <a:gd name="connsiteX40" fmla="*/ 1117600 w 2520950"/>
              <a:gd name="connsiteY40" fmla="*/ 1138585 h 3678585"/>
              <a:gd name="connsiteX41" fmla="*/ 1155700 w 2520950"/>
              <a:gd name="connsiteY41" fmla="*/ 1119535 h 3678585"/>
              <a:gd name="connsiteX42" fmla="*/ 1174750 w 2520950"/>
              <a:gd name="connsiteY42" fmla="*/ 1106835 h 3678585"/>
              <a:gd name="connsiteX43" fmla="*/ 1219200 w 2520950"/>
              <a:gd name="connsiteY43" fmla="*/ 1087785 h 3678585"/>
              <a:gd name="connsiteX44" fmla="*/ 1238250 w 2520950"/>
              <a:gd name="connsiteY44" fmla="*/ 1075085 h 3678585"/>
              <a:gd name="connsiteX45" fmla="*/ 1295400 w 2520950"/>
              <a:gd name="connsiteY45" fmla="*/ 1043335 h 3678585"/>
              <a:gd name="connsiteX46" fmla="*/ 1320800 w 2520950"/>
              <a:gd name="connsiteY46" fmla="*/ 1017935 h 3678585"/>
              <a:gd name="connsiteX47" fmla="*/ 1327150 w 2520950"/>
              <a:gd name="connsiteY47" fmla="*/ 998885 h 3678585"/>
              <a:gd name="connsiteX48" fmla="*/ 1327150 w 2520950"/>
              <a:gd name="connsiteY48" fmla="*/ 897285 h 3678585"/>
              <a:gd name="connsiteX49" fmla="*/ 1276350 w 2520950"/>
              <a:gd name="connsiteY49" fmla="*/ 871885 h 3678585"/>
              <a:gd name="connsiteX50" fmla="*/ 1257300 w 2520950"/>
              <a:gd name="connsiteY50" fmla="*/ 865535 h 3678585"/>
              <a:gd name="connsiteX51" fmla="*/ 1098550 w 2520950"/>
              <a:gd name="connsiteY51" fmla="*/ 852835 h 3678585"/>
              <a:gd name="connsiteX52" fmla="*/ 933450 w 2520950"/>
              <a:gd name="connsiteY52" fmla="*/ 846485 h 3678585"/>
              <a:gd name="connsiteX53" fmla="*/ 895350 w 2520950"/>
              <a:gd name="connsiteY53" fmla="*/ 776635 h 3678585"/>
              <a:gd name="connsiteX54" fmla="*/ 882650 w 2520950"/>
              <a:gd name="connsiteY54" fmla="*/ 738535 h 3678585"/>
              <a:gd name="connsiteX55" fmla="*/ 869950 w 2520950"/>
              <a:gd name="connsiteY55" fmla="*/ 713135 h 3678585"/>
              <a:gd name="connsiteX56" fmla="*/ 857250 w 2520950"/>
              <a:gd name="connsiteY56" fmla="*/ 675035 h 3678585"/>
              <a:gd name="connsiteX57" fmla="*/ 844550 w 2520950"/>
              <a:gd name="connsiteY57" fmla="*/ 643285 h 3678585"/>
              <a:gd name="connsiteX58" fmla="*/ 838200 w 2520950"/>
              <a:gd name="connsiteY58" fmla="*/ 624235 h 3678585"/>
              <a:gd name="connsiteX59" fmla="*/ 825500 w 2520950"/>
              <a:gd name="connsiteY59" fmla="*/ 605185 h 3678585"/>
              <a:gd name="connsiteX60" fmla="*/ 819150 w 2520950"/>
              <a:gd name="connsiteY60" fmla="*/ 567085 h 3678585"/>
              <a:gd name="connsiteX61" fmla="*/ 806450 w 2520950"/>
              <a:gd name="connsiteY61" fmla="*/ 541685 h 3678585"/>
              <a:gd name="connsiteX62" fmla="*/ 793750 w 2520950"/>
              <a:gd name="connsiteY62" fmla="*/ 471835 h 3678585"/>
              <a:gd name="connsiteX63" fmla="*/ 774700 w 2520950"/>
              <a:gd name="connsiteY63" fmla="*/ 433735 h 3678585"/>
              <a:gd name="connsiteX64" fmla="*/ 762000 w 2520950"/>
              <a:gd name="connsiteY64" fmla="*/ 401985 h 3678585"/>
              <a:gd name="connsiteX65" fmla="*/ 736600 w 2520950"/>
              <a:gd name="connsiteY65" fmla="*/ 370235 h 3678585"/>
              <a:gd name="connsiteX66" fmla="*/ 711200 w 2520950"/>
              <a:gd name="connsiteY66" fmla="*/ 319435 h 3678585"/>
              <a:gd name="connsiteX67" fmla="*/ 704850 w 2520950"/>
              <a:gd name="connsiteY67" fmla="*/ 300385 h 3678585"/>
              <a:gd name="connsiteX68" fmla="*/ 679450 w 2520950"/>
              <a:gd name="connsiteY68" fmla="*/ 262285 h 3678585"/>
              <a:gd name="connsiteX69" fmla="*/ 647700 w 2520950"/>
              <a:gd name="connsiteY69" fmla="*/ 211485 h 3678585"/>
              <a:gd name="connsiteX70" fmla="*/ 635000 w 2520950"/>
              <a:gd name="connsiteY70" fmla="*/ 179735 h 3678585"/>
              <a:gd name="connsiteX71" fmla="*/ 622300 w 2520950"/>
              <a:gd name="connsiteY71" fmla="*/ 160685 h 3678585"/>
              <a:gd name="connsiteX72" fmla="*/ 603250 w 2520950"/>
              <a:gd name="connsiteY72" fmla="*/ 128935 h 3678585"/>
              <a:gd name="connsiteX73" fmla="*/ 584200 w 2520950"/>
              <a:gd name="connsiteY73" fmla="*/ 90835 h 3678585"/>
              <a:gd name="connsiteX74" fmla="*/ 546100 w 2520950"/>
              <a:gd name="connsiteY74" fmla="*/ 20985 h 3678585"/>
              <a:gd name="connsiteX75" fmla="*/ 539750 w 2520950"/>
              <a:gd name="connsiteY75" fmla="*/ 1935 h 3678585"/>
              <a:gd name="connsiteX76" fmla="*/ 552450 w 2520950"/>
              <a:gd name="connsiteY76" fmla="*/ 46385 h 3678585"/>
              <a:gd name="connsiteX77" fmla="*/ 590550 w 2520950"/>
              <a:gd name="connsiteY77" fmla="*/ 160685 h 3678585"/>
              <a:gd name="connsiteX78" fmla="*/ 584200 w 2520950"/>
              <a:gd name="connsiteY78" fmla="*/ 211485 h 3678585"/>
              <a:gd name="connsiteX79" fmla="*/ 565150 w 2520950"/>
              <a:gd name="connsiteY79" fmla="*/ 224185 h 3678585"/>
              <a:gd name="connsiteX80" fmla="*/ 520700 w 2520950"/>
              <a:gd name="connsiteY80" fmla="*/ 243235 h 3678585"/>
              <a:gd name="connsiteX81" fmla="*/ 476250 w 2520950"/>
              <a:gd name="connsiteY81" fmla="*/ 255935 h 3678585"/>
              <a:gd name="connsiteX82" fmla="*/ 457200 w 2520950"/>
              <a:gd name="connsiteY82" fmla="*/ 262285 h 3678585"/>
              <a:gd name="connsiteX83" fmla="*/ 374650 w 2520950"/>
              <a:gd name="connsiteY83" fmla="*/ 268635 h 3678585"/>
              <a:gd name="connsiteX84" fmla="*/ 393700 w 2520950"/>
              <a:gd name="connsiteY84" fmla="*/ 274985 h 3678585"/>
              <a:gd name="connsiteX85" fmla="*/ 406400 w 2520950"/>
              <a:gd name="connsiteY85" fmla="*/ 294035 h 3678585"/>
              <a:gd name="connsiteX86" fmla="*/ 431800 w 2520950"/>
              <a:gd name="connsiteY86" fmla="*/ 325785 h 3678585"/>
              <a:gd name="connsiteX87" fmla="*/ 457200 w 2520950"/>
              <a:gd name="connsiteY87" fmla="*/ 363885 h 3678585"/>
              <a:gd name="connsiteX88" fmla="*/ 488950 w 2520950"/>
              <a:gd name="connsiteY88" fmla="*/ 401985 h 3678585"/>
              <a:gd name="connsiteX89" fmla="*/ 488950 w 2520950"/>
              <a:gd name="connsiteY89" fmla="*/ 541685 h 3678585"/>
              <a:gd name="connsiteX90" fmla="*/ 450850 w 2520950"/>
              <a:gd name="connsiteY90" fmla="*/ 554385 h 3678585"/>
              <a:gd name="connsiteX91" fmla="*/ 425450 w 2520950"/>
              <a:gd name="connsiteY91" fmla="*/ 567085 h 3678585"/>
              <a:gd name="connsiteX92" fmla="*/ 387350 w 2520950"/>
              <a:gd name="connsiteY92" fmla="*/ 598835 h 3678585"/>
              <a:gd name="connsiteX93" fmla="*/ 374650 w 2520950"/>
              <a:gd name="connsiteY93" fmla="*/ 617885 h 3678585"/>
              <a:gd name="connsiteX94" fmla="*/ 381000 w 2520950"/>
              <a:gd name="connsiteY94" fmla="*/ 662335 h 3678585"/>
              <a:gd name="connsiteX95" fmla="*/ 406400 w 2520950"/>
              <a:gd name="connsiteY95" fmla="*/ 681385 h 3678585"/>
              <a:gd name="connsiteX96" fmla="*/ 419100 w 2520950"/>
              <a:gd name="connsiteY96" fmla="*/ 700435 h 3678585"/>
              <a:gd name="connsiteX97" fmla="*/ 304800 w 2520950"/>
              <a:gd name="connsiteY97" fmla="*/ 725835 h 3678585"/>
              <a:gd name="connsiteX98" fmla="*/ 266700 w 2520950"/>
              <a:gd name="connsiteY98" fmla="*/ 732185 h 3678585"/>
              <a:gd name="connsiteX99" fmla="*/ 177800 w 2520950"/>
              <a:gd name="connsiteY99" fmla="*/ 744885 h 3678585"/>
              <a:gd name="connsiteX100" fmla="*/ 158750 w 2520950"/>
              <a:gd name="connsiteY100" fmla="*/ 751235 h 3678585"/>
              <a:gd name="connsiteX101" fmla="*/ 101600 w 2520950"/>
              <a:gd name="connsiteY101" fmla="*/ 763935 h 3678585"/>
              <a:gd name="connsiteX102" fmla="*/ 114300 w 2520950"/>
              <a:gd name="connsiteY102" fmla="*/ 846485 h 3678585"/>
              <a:gd name="connsiteX103" fmla="*/ 120650 w 2520950"/>
              <a:gd name="connsiteY103" fmla="*/ 865535 h 3678585"/>
              <a:gd name="connsiteX104" fmla="*/ 101600 w 2520950"/>
              <a:gd name="connsiteY104" fmla="*/ 1100485 h 3678585"/>
              <a:gd name="connsiteX105" fmla="*/ 95250 w 2520950"/>
              <a:gd name="connsiteY105" fmla="*/ 1119535 h 3678585"/>
              <a:gd name="connsiteX106" fmla="*/ 76200 w 2520950"/>
              <a:gd name="connsiteY106" fmla="*/ 1227485 h 3678585"/>
              <a:gd name="connsiteX107" fmla="*/ 69850 w 2520950"/>
              <a:gd name="connsiteY107" fmla="*/ 1246535 h 3678585"/>
              <a:gd name="connsiteX108" fmla="*/ 57150 w 2520950"/>
              <a:gd name="connsiteY108" fmla="*/ 1265585 h 3678585"/>
              <a:gd name="connsiteX109" fmla="*/ 50800 w 2520950"/>
              <a:gd name="connsiteY109" fmla="*/ 1284635 h 3678585"/>
              <a:gd name="connsiteX110" fmla="*/ 25400 w 2520950"/>
              <a:gd name="connsiteY110" fmla="*/ 1322735 h 3678585"/>
              <a:gd name="connsiteX111" fmla="*/ 19050 w 2520950"/>
              <a:gd name="connsiteY111" fmla="*/ 1341785 h 3678585"/>
              <a:gd name="connsiteX112" fmla="*/ 0 w 2520950"/>
              <a:gd name="connsiteY112" fmla="*/ 1379885 h 3678585"/>
              <a:gd name="connsiteX113" fmla="*/ 57150 w 2520950"/>
              <a:gd name="connsiteY113" fmla="*/ 1430685 h 3678585"/>
              <a:gd name="connsiteX114" fmla="*/ 95250 w 2520950"/>
              <a:gd name="connsiteY114" fmla="*/ 1494185 h 3678585"/>
              <a:gd name="connsiteX115" fmla="*/ 114300 w 2520950"/>
              <a:gd name="connsiteY115" fmla="*/ 1532285 h 3678585"/>
              <a:gd name="connsiteX116" fmla="*/ 127000 w 2520950"/>
              <a:gd name="connsiteY116" fmla="*/ 1557685 h 3678585"/>
              <a:gd name="connsiteX117" fmla="*/ 146050 w 2520950"/>
              <a:gd name="connsiteY117" fmla="*/ 1576735 h 3678585"/>
              <a:gd name="connsiteX118" fmla="*/ 158750 w 2520950"/>
              <a:gd name="connsiteY118" fmla="*/ 1595785 h 3678585"/>
              <a:gd name="connsiteX119" fmla="*/ 165100 w 2520950"/>
              <a:gd name="connsiteY119" fmla="*/ 1621185 h 3678585"/>
              <a:gd name="connsiteX120" fmla="*/ 177800 w 2520950"/>
              <a:gd name="connsiteY120" fmla="*/ 1640235 h 3678585"/>
              <a:gd name="connsiteX121" fmla="*/ 184150 w 2520950"/>
              <a:gd name="connsiteY121" fmla="*/ 1659285 h 3678585"/>
              <a:gd name="connsiteX122" fmla="*/ 177800 w 2520950"/>
              <a:gd name="connsiteY122" fmla="*/ 1964085 h 3678585"/>
              <a:gd name="connsiteX123" fmla="*/ 165100 w 2520950"/>
              <a:gd name="connsiteY123" fmla="*/ 2002185 h 3678585"/>
              <a:gd name="connsiteX124" fmla="*/ 177800 w 2520950"/>
              <a:gd name="connsiteY124" fmla="*/ 2135535 h 3678585"/>
              <a:gd name="connsiteX125" fmla="*/ 190500 w 2520950"/>
              <a:gd name="connsiteY125" fmla="*/ 2186335 h 3678585"/>
              <a:gd name="connsiteX126" fmla="*/ 209550 w 2520950"/>
              <a:gd name="connsiteY126" fmla="*/ 2205385 h 3678585"/>
              <a:gd name="connsiteX127" fmla="*/ 215900 w 2520950"/>
              <a:gd name="connsiteY127" fmla="*/ 2224435 h 3678585"/>
              <a:gd name="connsiteX128" fmla="*/ 190500 w 2520950"/>
              <a:gd name="connsiteY128" fmla="*/ 2262535 h 3678585"/>
              <a:gd name="connsiteX129" fmla="*/ 171450 w 2520950"/>
              <a:gd name="connsiteY129" fmla="*/ 2281585 h 3678585"/>
              <a:gd name="connsiteX130" fmla="*/ 177800 w 2520950"/>
              <a:gd name="connsiteY130" fmla="*/ 2313335 h 3678585"/>
              <a:gd name="connsiteX131" fmla="*/ 228600 w 2520950"/>
              <a:gd name="connsiteY131" fmla="*/ 2370485 h 3678585"/>
              <a:gd name="connsiteX132" fmla="*/ 241300 w 2520950"/>
              <a:gd name="connsiteY132" fmla="*/ 2389535 h 3678585"/>
              <a:gd name="connsiteX133" fmla="*/ 260350 w 2520950"/>
              <a:gd name="connsiteY133" fmla="*/ 2408585 h 3678585"/>
              <a:gd name="connsiteX134" fmla="*/ 273050 w 2520950"/>
              <a:gd name="connsiteY134" fmla="*/ 2433985 h 3678585"/>
              <a:gd name="connsiteX135" fmla="*/ 317500 w 2520950"/>
              <a:gd name="connsiteY135" fmla="*/ 2484785 h 3678585"/>
              <a:gd name="connsiteX136" fmla="*/ 387350 w 2520950"/>
              <a:gd name="connsiteY136" fmla="*/ 2503835 h 3678585"/>
              <a:gd name="connsiteX137" fmla="*/ 425450 w 2520950"/>
              <a:gd name="connsiteY137" fmla="*/ 2516535 h 3678585"/>
              <a:gd name="connsiteX138" fmla="*/ 501650 w 2520950"/>
              <a:gd name="connsiteY138" fmla="*/ 2535585 h 3678585"/>
              <a:gd name="connsiteX139" fmla="*/ 558800 w 2520950"/>
              <a:gd name="connsiteY139" fmla="*/ 2573685 h 3678585"/>
              <a:gd name="connsiteX140" fmla="*/ 603250 w 2520950"/>
              <a:gd name="connsiteY140" fmla="*/ 2592735 h 3678585"/>
              <a:gd name="connsiteX141" fmla="*/ 622300 w 2520950"/>
              <a:gd name="connsiteY141" fmla="*/ 2599085 h 3678585"/>
              <a:gd name="connsiteX142" fmla="*/ 685800 w 2520950"/>
              <a:gd name="connsiteY142" fmla="*/ 2630835 h 3678585"/>
              <a:gd name="connsiteX143" fmla="*/ 730250 w 2520950"/>
              <a:gd name="connsiteY143" fmla="*/ 2643535 h 3678585"/>
              <a:gd name="connsiteX144" fmla="*/ 787400 w 2520950"/>
              <a:gd name="connsiteY144" fmla="*/ 2668935 h 3678585"/>
              <a:gd name="connsiteX145" fmla="*/ 806450 w 2520950"/>
              <a:gd name="connsiteY145" fmla="*/ 2675285 h 3678585"/>
              <a:gd name="connsiteX146" fmla="*/ 844550 w 2520950"/>
              <a:gd name="connsiteY146" fmla="*/ 2681635 h 3678585"/>
              <a:gd name="connsiteX147" fmla="*/ 882650 w 2520950"/>
              <a:gd name="connsiteY147" fmla="*/ 2694335 h 3678585"/>
              <a:gd name="connsiteX148" fmla="*/ 933450 w 2520950"/>
              <a:gd name="connsiteY148" fmla="*/ 2707035 h 3678585"/>
              <a:gd name="connsiteX149" fmla="*/ 977900 w 2520950"/>
              <a:gd name="connsiteY149" fmla="*/ 2719735 h 3678585"/>
              <a:gd name="connsiteX150" fmla="*/ 965200 w 2520950"/>
              <a:gd name="connsiteY150" fmla="*/ 2738785 h 3678585"/>
              <a:gd name="connsiteX151" fmla="*/ 927100 w 2520950"/>
              <a:gd name="connsiteY151" fmla="*/ 2751485 h 3678585"/>
              <a:gd name="connsiteX152" fmla="*/ 908050 w 2520950"/>
              <a:gd name="connsiteY152" fmla="*/ 2757835 h 3678585"/>
              <a:gd name="connsiteX153" fmla="*/ 869950 w 2520950"/>
              <a:gd name="connsiteY153" fmla="*/ 2783235 h 3678585"/>
              <a:gd name="connsiteX154" fmla="*/ 857250 w 2520950"/>
              <a:gd name="connsiteY154" fmla="*/ 2802285 h 3678585"/>
              <a:gd name="connsiteX155" fmla="*/ 838200 w 2520950"/>
              <a:gd name="connsiteY155" fmla="*/ 2827685 h 3678585"/>
              <a:gd name="connsiteX156" fmla="*/ 831850 w 2520950"/>
              <a:gd name="connsiteY156" fmla="*/ 2846735 h 3678585"/>
              <a:gd name="connsiteX157" fmla="*/ 819150 w 2520950"/>
              <a:gd name="connsiteY157" fmla="*/ 2865785 h 3678585"/>
              <a:gd name="connsiteX158" fmla="*/ 806450 w 2520950"/>
              <a:gd name="connsiteY158" fmla="*/ 2897535 h 3678585"/>
              <a:gd name="connsiteX159" fmla="*/ 793750 w 2520950"/>
              <a:gd name="connsiteY159" fmla="*/ 2922935 h 3678585"/>
              <a:gd name="connsiteX160" fmla="*/ 781050 w 2520950"/>
              <a:gd name="connsiteY160" fmla="*/ 2961035 h 3678585"/>
              <a:gd name="connsiteX161" fmla="*/ 755650 w 2520950"/>
              <a:gd name="connsiteY161" fmla="*/ 3011835 h 3678585"/>
              <a:gd name="connsiteX162" fmla="*/ 742950 w 2520950"/>
              <a:gd name="connsiteY162" fmla="*/ 3049935 h 3678585"/>
              <a:gd name="connsiteX163" fmla="*/ 723900 w 2520950"/>
              <a:gd name="connsiteY163" fmla="*/ 3088035 h 3678585"/>
              <a:gd name="connsiteX164" fmla="*/ 711200 w 2520950"/>
              <a:gd name="connsiteY164" fmla="*/ 3113435 h 3678585"/>
              <a:gd name="connsiteX165" fmla="*/ 698500 w 2520950"/>
              <a:gd name="connsiteY165" fmla="*/ 3151535 h 3678585"/>
              <a:gd name="connsiteX166" fmla="*/ 685800 w 2520950"/>
              <a:gd name="connsiteY166" fmla="*/ 3170585 h 3678585"/>
              <a:gd name="connsiteX167" fmla="*/ 673100 w 2520950"/>
              <a:gd name="connsiteY167" fmla="*/ 3208685 h 3678585"/>
              <a:gd name="connsiteX168" fmla="*/ 666750 w 2520950"/>
              <a:gd name="connsiteY168" fmla="*/ 3227735 h 3678585"/>
              <a:gd name="connsiteX169" fmla="*/ 647700 w 2520950"/>
              <a:gd name="connsiteY169" fmla="*/ 3246785 h 3678585"/>
              <a:gd name="connsiteX170" fmla="*/ 635000 w 2520950"/>
              <a:gd name="connsiteY170" fmla="*/ 3278535 h 3678585"/>
              <a:gd name="connsiteX171" fmla="*/ 641350 w 2520950"/>
              <a:gd name="connsiteY171" fmla="*/ 3526185 h 3678585"/>
              <a:gd name="connsiteX172" fmla="*/ 647700 w 2520950"/>
              <a:gd name="connsiteY172" fmla="*/ 3557935 h 3678585"/>
              <a:gd name="connsiteX173" fmla="*/ 673100 w 2520950"/>
              <a:gd name="connsiteY173" fmla="*/ 3596035 h 3678585"/>
              <a:gd name="connsiteX174" fmla="*/ 692150 w 2520950"/>
              <a:gd name="connsiteY174" fmla="*/ 3602385 h 3678585"/>
              <a:gd name="connsiteX175" fmla="*/ 768350 w 2520950"/>
              <a:gd name="connsiteY175" fmla="*/ 3615085 h 3678585"/>
              <a:gd name="connsiteX176" fmla="*/ 882650 w 2520950"/>
              <a:gd name="connsiteY176" fmla="*/ 3621435 h 3678585"/>
              <a:gd name="connsiteX177" fmla="*/ 901700 w 2520950"/>
              <a:gd name="connsiteY177" fmla="*/ 3627785 h 3678585"/>
              <a:gd name="connsiteX178" fmla="*/ 971550 w 2520950"/>
              <a:gd name="connsiteY178" fmla="*/ 3640485 h 3678585"/>
              <a:gd name="connsiteX179" fmla="*/ 990600 w 2520950"/>
              <a:gd name="connsiteY179" fmla="*/ 3646835 h 3678585"/>
              <a:gd name="connsiteX180" fmla="*/ 1098550 w 2520950"/>
              <a:gd name="connsiteY180" fmla="*/ 3640485 h 3678585"/>
              <a:gd name="connsiteX181" fmla="*/ 1136650 w 2520950"/>
              <a:gd name="connsiteY181" fmla="*/ 3615085 h 3678585"/>
              <a:gd name="connsiteX182" fmla="*/ 1263650 w 2520950"/>
              <a:gd name="connsiteY182" fmla="*/ 3596035 h 3678585"/>
              <a:gd name="connsiteX183" fmla="*/ 1422400 w 2520950"/>
              <a:gd name="connsiteY183" fmla="*/ 3602385 h 3678585"/>
              <a:gd name="connsiteX184" fmla="*/ 1441450 w 2520950"/>
              <a:gd name="connsiteY184" fmla="*/ 3576985 h 3678585"/>
              <a:gd name="connsiteX185" fmla="*/ 1460500 w 2520950"/>
              <a:gd name="connsiteY185" fmla="*/ 3570635 h 3678585"/>
              <a:gd name="connsiteX186" fmla="*/ 1530350 w 2520950"/>
              <a:gd name="connsiteY186" fmla="*/ 3576985 h 3678585"/>
              <a:gd name="connsiteX187" fmla="*/ 1574800 w 2520950"/>
              <a:gd name="connsiteY187" fmla="*/ 3589685 h 3678585"/>
              <a:gd name="connsiteX188" fmla="*/ 1587500 w 2520950"/>
              <a:gd name="connsiteY188" fmla="*/ 3608735 h 3678585"/>
              <a:gd name="connsiteX189" fmla="*/ 1568450 w 2520950"/>
              <a:gd name="connsiteY189" fmla="*/ 3627785 h 3678585"/>
              <a:gd name="connsiteX190" fmla="*/ 1530350 w 2520950"/>
              <a:gd name="connsiteY190" fmla="*/ 3653185 h 3678585"/>
              <a:gd name="connsiteX191" fmla="*/ 1543050 w 2520950"/>
              <a:gd name="connsiteY191" fmla="*/ 3672235 h 3678585"/>
              <a:gd name="connsiteX192" fmla="*/ 1524000 w 2520950"/>
              <a:gd name="connsiteY192" fmla="*/ 3678585 h 3678585"/>
              <a:gd name="connsiteX0" fmla="*/ 2444750 w 2520950"/>
              <a:gd name="connsiteY0" fmla="*/ 1994990 h 3677740"/>
              <a:gd name="connsiteX1" fmla="*/ 2482850 w 2520950"/>
              <a:gd name="connsiteY1" fmla="*/ 1988640 h 3677740"/>
              <a:gd name="connsiteX2" fmla="*/ 2520950 w 2520950"/>
              <a:gd name="connsiteY2" fmla="*/ 1975940 h 3677740"/>
              <a:gd name="connsiteX3" fmla="*/ 2514600 w 2520950"/>
              <a:gd name="connsiteY3" fmla="*/ 1950540 h 3677740"/>
              <a:gd name="connsiteX4" fmla="*/ 2476500 w 2520950"/>
              <a:gd name="connsiteY4" fmla="*/ 1918790 h 3677740"/>
              <a:gd name="connsiteX5" fmla="*/ 2457450 w 2520950"/>
              <a:gd name="connsiteY5" fmla="*/ 1880690 h 3677740"/>
              <a:gd name="connsiteX6" fmla="*/ 2438400 w 2520950"/>
              <a:gd name="connsiteY6" fmla="*/ 1867990 h 3677740"/>
              <a:gd name="connsiteX7" fmla="*/ 2400300 w 2520950"/>
              <a:gd name="connsiteY7" fmla="*/ 1823540 h 3677740"/>
              <a:gd name="connsiteX8" fmla="*/ 2374900 w 2520950"/>
              <a:gd name="connsiteY8" fmla="*/ 1785440 h 3677740"/>
              <a:gd name="connsiteX9" fmla="*/ 2362200 w 2520950"/>
              <a:gd name="connsiteY9" fmla="*/ 1740990 h 3677740"/>
              <a:gd name="connsiteX10" fmla="*/ 2336800 w 2520950"/>
              <a:gd name="connsiteY10" fmla="*/ 1690190 h 3677740"/>
              <a:gd name="connsiteX11" fmla="*/ 2311400 w 2520950"/>
              <a:gd name="connsiteY11" fmla="*/ 1645740 h 3677740"/>
              <a:gd name="connsiteX12" fmla="*/ 2292350 w 2520950"/>
              <a:gd name="connsiteY12" fmla="*/ 1639390 h 3677740"/>
              <a:gd name="connsiteX13" fmla="*/ 2228850 w 2520950"/>
              <a:gd name="connsiteY13" fmla="*/ 1671140 h 3677740"/>
              <a:gd name="connsiteX14" fmla="*/ 2190750 w 2520950"/>
              <a:gd name="connsiteY14" fmla="*/ 1690190 h 3677740"/>
              <a:gd name="connsiteX15" fmla="*/ 2133600 w 2520950"/>
              <a:gd name="connsiteY15" fmla="*/ 1696540 h 3677740"/>
              <a:gd name="connsiteX16" fmla="*/ 2000250 w 2520950"/>
              <a:gd name="connsiteY16" fmla="*/ 1709240 h 3677740"/>
              <a:gd name="connsiteX17" fmla="*/ 1885950 w 2520950"/>
              <a:gd name="connsiteY17" fmla="*/ 1721940 h 3677740"/>
              <a:gd name="connsiteX18" fmla="*/ 1828800 w 2520950"/>
              <a:gd name="connsiteY18" fmla="*/ 1715590 h 3677740"/>
              <a:gd name="connsiteX19" fmla="*/ 1797050 w 2520950"/>
              <a:gd name="connsiteY19" fmla="*/ 1671140 h 3677740"/>
              <a:gd name="connsiteX20" fmla="*/ 1733550 w 2520950"/>
              <a:gd name="connsiteY20" fmla="*/ 1709240 h 3677740"/>
              <a:gd name="connsiteX21" fmla="*/ 1701800 w 2520950"/>
              <a:gd name="connsiteY21" fmla="*/ 1728290 h 3677740"/>
              <a:gd name="connsiteX22" fmla="*/ 1638300 w 2520950"/>
              <a:gd name="connsiteY22" fmla="*/ 1779090 h 3677740"/>
              <a:gd name="connsiteX23" fmla="*/ 1619250 w 2520950"/>
              <a:gd name="connsiteY23" fmla="*/ 1791790 h 3677740"/>
              <a:gd name="connsiteX24" fmla="*/ 1600200 w 2520950"/>
              <a:gd name="connsiteY24" fmla="*/ 1798140 h 3677740"/>
              <a:gd name="connsiteX25" fmla="*/ 1543050 w 2520950"/>
              <a:gd name="connsiteY25" fmla="*/ 1791790 h 3677740"/>
              <a:gd name="connsiteX26" fmla="*/ 1504950 w 2520950"/>
              <a:gd name="connsiteY26" fmla="*/ 1785440 h 3677740"/>
              <a:gd name="connsiteX27" fmla="*/ 1454150 w 2520950"/>
              <a:gd name="connsiteY27" fmla="*/ 1753690 h 3677740"/>
              <a:gd name="connsiteX28" fmla="*/ 1435100 w 2520950"/>
              <a:gd name="connsiteY28" fmla="*/ 1728290 h 3677740"/>
              <a:gd name="connsiteX29" fmla="*/ 1409700 w 2520950"/>
              <a:gd name="connsiteY29" fmla="*/ 1690190 h 3677740"/>
              <a:gd name="connsiteX30" fmla="*/ 1403350 w 2520950"/>
              <a:gd name="connsiteY30" fmla="*/ 1664790 h 3677740"/>
              <a:gd name="connsiteX31" fmla="*/ 1397000 w 2520950"/>
              <a:gd name="connsiteY31" fmla="*/ 1645740 h 3677740"/>
              <a:gd name="connsiteX32" fmla="*/ 1384300 w 2520950"/>
              <a:gd name="connsiteY32" fmla="*/ 1486990 h 3677740"/>
              <a:gd name="connsiteX33" fmla="*/ 1377950 w 2520950"/>
              <a:gd name="connsiteY33" fmla="*/ 1442540 h 3677740"/>
              <a:gd name="connsiteX34" fmla="*/ 1346200 w 2520950"/>
              <a:gd name="connsiteY34" fmla="*/ 1391740 h 3677740"/>
              <a:gd name="connsiteX35" fmla="*/ 1314450 w 2520950"/>
              <a:gd name="connsiteY35" fmla="*/ 1385390 h 3677740"/>
              <a:gd name="connsiteX36" fmla="*/ 1181100 w 2520950"/>
              <a:gd name="connsiteY36" fmla="*/ 1391740 h 3677740"/>
              <a:gd name="connsiteX37" fmla="*/ 1066800 w 2520950"/>
              <a:gd name="connsiteY37" fmla="*/ 1391740 h 3677740"/>
              <a:gd name="connsiteX38" fmla="*/ 1073150 w 2520950"/>
              <a:gd name="connsiteY38" fmla="*/ 1207590 h 3677740"/>
              <a:gd name="connsiteX39" fmla="*/ 1104900 w 2520950"/>
              <a:gd name="connsiteY39" fmla="*/ 1156790 h 3677740"/>
              <a:gd name="connsiteX40" fmla="*/ 1117600 w 2520950"/>
              <a:gd name="connsiteY40" fmla="*/ 1137740 h 3677740"/>
              <a:gd name="connsiteX41" fmla="*/ 1155700 w 2520950"/>
              <a:gd name="connsiteY41" fmla="*/ 1118690 h 3677740"/>
              <a:gd name="connsiteX42" fmla="*/ 1174750 w 2520950"/>
              <a:gd name="connsiteY42" fmla="*/ 1105990 h 3677740"/>
              <a:gd name="connsiteX43" fmla="*/ 1219200 w 2520950"/>
              <a:gd name="connsiteY43" fmla="*/ 1086940 h 3677740"/>
              <a:gd name="connsiteX44" fmla="*/ 1238250 w 2520950"/>
              <a:gd name="connsiteY44" fmla="*/ 1074240 h 3677740"/>
              <a:gd name="connsiteX45" fmla="*/ 1295400 w 2520950"/>
              <a:gd name="connsiteY45" fmla="*/ 1042490 h 3677740"/>
              <a:gd name="connsiteX46" fmla="*/ 1320800 w 2520950"/>
              <a:gd name="connsiteY46" fmla="*/ 1017090 h 3677740"/>
              <a:gd name="connsiteX47" fmla="*/ 1327150 w 2520950"/>
              <a:gd name="connsiteY47" fmla="*/ 998040 h 3677740"/>
              <a:gd name="connsiteX48" fmla="*/ 1327150 w 2520950"/>
              <a:gd name="connsiteY48" fmla="*/ 896440 h 3677740"/>
              <a:gd name="connsiteX49" fmla="*/ 1276350 w 2520950"/>
              <a:gd name="connsiteY49" fmla="*/ 871040 h 3677740"/>
              <a:gd name="connsiteX50" fmla="*/ 1257300 w 2520950"/>
              <a:gd name="connsiteY50" fmla="*/ 864690 h 3677740"/>
              <a:gd name="connsiteX51" fmla="*/ 1098550 w 2520950"/>
              <a:gd name="connsiteY51" fmla="*/ 851990 h 3677740"/>
              <a:gd name="connsiteX52" fmla="*/ 933450 w 2520950"/>
              <a:gd name="connsiteY52" fmla="*/ 845640 h 3677740"/>
              <a:gd name="connsiteX53" fmla="*/ 895350 w 2520950"/>
              <a:gd name="connsiteY53" fmla="*/ 775790 h 3677740"/>
              <a:gd name="connsiteX54" fmla="*/ 882650 w 2520950"/>
              <a:gd name="connsiteY54" fmla="*/ 737690 h 3677740"/>
              <a:gd name="connsiteX55" fmla="*/ 869950 w 2520950"/>
              <a:gd name="connsiteY55" fmla="*/ 712290 h 3677740"/>
              <a:gd name="connsiteX56" fmla="*/ 857250 w 2520950"/>
              <a:gd name="connsiteY56" fmla="*/ 674190 h 3677740"/>
              <a:gd name="connsiteX57" fmla="*/ 844550 w 2520950"/>
              <a:gd name="connsiteY57" fmla="*/ 642440 h 3677740"/>
              <a:gd name="connsiteX58" fmla="*/ 838200 w 2520950"/>
              <a:gd name="connsiteY58" fmla="*/ 623390 h 3677740"/>
              <a:gd name="connsiteX59" fmla="*/ 825500 w 2520950"/>
              <a:gd name="connsiteY59" fmla="*/ 604340 h 3677740"/>
              <a:gd name="connsiteX60" fmla="*/ 819150 w 2520950"/>
              <a:gd name="connsiteY60" fmla="*/ 566240 h 3677740"/>
              <a:gd name="connsiteX61" fmla="*/ 806450 w 2520950"/>
              <a:gd name="connsiteY61" fmla="*/ 540840 h 3677740"/>
              <a:gd name="connsiteX62" fmla="*/ 793750 w 2520950"/>
              <a:gd name="connsiteY62" fmla="*/ 470990 h 3677740"/>
              <a:gd name="connsiteX63" fmla="*/ 774700 w 2520950"/>
              <a:gd name="connsiteY63" fmla="*/ 432890 h 3677740"/>
              <a:gd name="connsiteX64" fmla="*/ 762000 w 2520950"/>
              <a:gd name="connsiteY64" fmla="*/ 401140 h 3677740"/>
              <a:gd name="connsiteX65" fmla="*/ 736600 w 2520950"/>
              <a:gd name="connsiteY65" fmla="*/ 369390 h 3677740"/>
              <a:gd name="connsiteX66" fmla="*/ 711200 w 2520950"/>
              <a:gd name="connsiteY66" fmla="*/ 318590 h 3677740"/>
              <a:gd name="connsiteX67" fmla="*/ 704850 w 2520950"/>
              <a:gd name="connsiteY67" fmla="*/ 299540 h 3677740"/>
              <a:gd name="connsiteX68" fmla="*/ 679450 w 2520950"/>
              <a:gd name="connsiteY68" fmla="*/ 261440 h 3677740"/>
              <a:gd name="connsiteX69" fmla="*/ 647700 w 2520950"/>
              <a:gd name="connsiteY69" fmla="*/ 210640 h 3677740"/>
              <a:gd name="connsiteX70" fmla="*/ 635000 w 2520950"/>
              <a:gd name="connsiteY70" fmla="*/ 178890 h 3677740"/>
              <a:gd name="connsiteX71" fmla="*/ 622300 w 2520950"/>
              <a:gd name="connsiteY71" fmla="*/ 159840 h 3677740"/>
              <a:gd name="connsiteX72" fmla="*/ 603250 w 2520950"/>
              <a:gd name="connsiteY72" fmla="*/ 128090 h 3677740"/>
              <a:gd name="connsiteX73" fmla="*/ 584200 w 2520950"/>
              <a:gd name="connsiteY73" fmla="*/ 89990 h 3677740"/>
              <a:gd name="connsiteX74" fmla="*/ 546100 w 2520950"/>
              <a:gd name="connsiteY74" fmla="*/ 20140 h 3677740"/>
              <a:gd name="connsiteX75" fmla="*/ 539750 w 2520950"/>
              <a:gd name="connsiteY75" fmla="*/ 1090 h 3677740"/>
              <a:gd name="connsiteX76" fmla="*/ 552450 w 2520950"/>
              <a:gd name="connsiteY76" fmla="*/ 45540 h 3677740"/>
              <a:gd name="connsiteX77" fmla="*/ 590550 w 2520950"/>
              <a:gd name="connsiteY77" fmla="*/ 159840 h 3677740"/>
              <a:gd name="connsiteX78" fmla="*/ 584200 w 2520950"/>
              <a:gd name="connsiteY78" fmla="*/ 210640 h 3677740"/>
              <a:gd name="connsiteX79" fmla="*/ 565150 w 2520950"/>
              <a:gd name="connsiteY79" fmla="*/ 223340 h 3677740"/>
              <a:gd name="connsiteX80" fmla="*/ 520700 w 2520950"/>
              <a:gd name="connsiteY80" fmla="*/ 242390 h 3677740"/>
              <a:gd name="connsiteX81" fmla="*/ 476250 w 2520950"/>
              <a:gd name="connsiteY81" fmla="*/ 255090 h 3677740"/>
              <a:gd name="connsiteX82" fmla="*/ 457200 w 2520950"/>
              <a:gd name="connsiteY82" fmla="*/ 261440 h 3677740"/>
              <a:gd name="connsiteX83" fmla="*/ 374650 w 2520950"/>
              <a:gd name="connsiteY83" fmla="*/ 267790 h 3677740"/>
              <a:gd name="connsiteX84" fmla="*/ 393700 w 2520950"/>
              <a:gd name="connsiteY84" fmla="*/ 274140 h 3677740"/>
              <a:gd name="connsiteX85" fmla="*/ 406400 w 2520950"/>
              <a:gd name="connsiteY85" fmla="*/ 293190 h 3677740"/>
              <a:gd name="connsiteX86" fmla="*/ 431800 w 2520950"/>
              <a:gd name="connsiteY86" fmla="*/ 324940 h 3677740"/>
              <a:gd name="connsiteX87" fmla="*/ 457200 w 2520950"/>
              <a:gd name="connsiteY87" fmla="*/ 363040 h 3677740"/>
              <a:gd name="connsiteX88" fmla="*/ 488950 w 2520950"/>
              <a:gd name="connsiteY88" fmla="*/ 401140 h 3677740"/>
              <a:gd name="connsiteX89" fmla="*/ 488950 w 2520950"/>
              <a:gd name="connsiteY89" fmla="*/ 540840 h 3677740"/>
              <a:gd name="connsiteX90" fmla="*/ 450850 w 2520950"/>
              <a:gd name="connsiteY90" fmla="*/ 553540 h 3677740"/>
              <a:gd name="connsiteX91" fmla="*/ 425450 w 2520950"/>
              <a:gd name="connsiteY91" fmla="*/ 566240 h 3677740"/>
              <a:gd name="connsiteX92" fmla="*/ 387350 w 2520950"/>
              <a:gd name="connsiteY92" fmla="*/ 597990 h 3677740"/>
              <a:gd name="connsiteX93" fmla="*/ 374650 w 2520950"/>
              <a:gd name="connsiteY93" fmla="*/ 617040 h 3677740"/>
              <a:gd name="connsiteX94" fmla="*/ 381000 w 2520950"/>
              <a:gd name="connsiteY94" fmla="*/ 661490 h 3677740"/>
              <a:gd name="connsiteX95" fmla="*/ 406400 w 2520950"/>
              <a:gd name="connsiteY95" fmla="*/ 680540 h 3677740"/>
              <a:gd name="connsiteX96" fmla="*/ 419100 w 2520950"/>
              <a:gd name="connsiteY96" fmla="*/ 699590 h 3677740"/>
              <a:gd name="connsiteX97" fmla="*/ 304800 w 2520950"/>
              <a:gd name="connsiteY97" fmla="*/ 724990 h 3677740"/>
              <a:gd name="connsiteX98" fmla="*/ 266700 w 2520950"/>
              <a:gd name="connsiteY98" fmla="*/ 731340 h 3677740"/>
              <a:gd name="connsiteX99" fmla="*/ 177800 w 2520950"/>
              <a:gd name="connsiteY99" fmla="*/ 744040 h 3677740"/>
              <a:gd name="connsiteX100" fmla="*/ 158750 w 2520950"/>
              <a:gd name="connsiteY100" fmla="*/ 750390 h 3677740"/>
              <a:gd name="connsiteX101" fmla="*/ 101600 w 2520950"/>
              <a:gd name="connsiteY101" fmla="*/ 763090 h 3677740"/>
              <a:gd name="connsiteX102" fmla="*/ 114300 w 2520950"/>
              <a:gd name="connsiteY102" fmla="*/ 845640 h 3677740"/>
              <a:gd name="connsiteX103" fmla="*/ 120650 w 2520950"/>
              <a:gd name="connsiteY103" fmla="*/ 864690 h 3677740"/>
              <a:gd name="connsiteX104" fmla="*/ 101600 w 2520950"/>
              <a:gd name="connsiteY104" fmla="*/ 1099640 h 3677740"/>
              <a:gd name="connsiteX105" fmla="*/ 95250 w 2520950"/>
              <a:gd name="connsiteY105" fmla="*/ 1118690 h 3677740"/>
              <a:gd name="connsiteX106" fmla="*/ 76200 w 2520950"/>
              <a:gd name="connsiteY106" fmla="*/ 1226640 h 3677740"/>
              <a:gd name="connsiteX107" fmla="*/ 69850 w 2520950"/>
              <a:gd name="connsiteY107" fmla="*/ 1245690 h 3677740"/>
              <a:gd name="connsiteX108" fmla="*/ 57150 w 2520950"/>
              <a:gd name="connsiteY108" fmla="*/ 1264740 h 3677740"/>
              <a:gd name="connsiteX109" fmla="*/ 50800 w 2520950"/>
              <a:gd name="connsiteY109" fmla="*/ 1283790 h 3677740"/>
              <a:gd name="connsiteX110" fmla="*/ 25400 w 2520950"/>
              <a:gd name="connsiteY110" fmla="*/ 1321890 h 3677740"/>
              <a:gd name="connsiteX111" fmla="*/ 19050 w 2520950"/>
              <a:gd name="connsiteY111" fmla="*/ 1340940 h 3677740"/>
              <a:gd name="connsiteX112" fmla="*/ 0 w 2520950"/>
              <a:gd name="connsiteY112" fmla="*/ 1379040 h 3677740"/>
              <a:gd name="connsiteX113" fmla="*/ 57150 w 2520950"/>
              <a:gd name="connsiteY113" fmla="*/ 1429840 h 3677740"/>
              <a:gd name="connsiteX114" fmla="*/ 95250 w 2520950"/>
              <a:gd name="connsiteY114" fmla="*/ 1493340 h 3677740"/>
              <a:gd name="connsiteX115" fmla="*/ 114300 w 2520950"/>
              <a:gd name="connsiteY115" fmla="*/ 1531440 h 3677740"/>
              <a:gd name="connsiteX116" fmla="*/ 127000 w 2520950"/>
              <a:gd name="connsiteY116" fmla="*/ 1556840 h 3677740"/>
              <a:gd name="connsiteX117" fmla="*/ 146050 w 2520950"/>
              <a:gd name="connsiteY117" fmla="*/ 1575890 h 3677740"/>
              <a:gd name="connsiteX118" fmla="*/ 158750 w 2520950"/>
              <a:gd name="connsiteY118" fmla="*/ 1594940 h 3677740"/>
              <a:gd name="connsiteX119" fmla="*/ 165100 w 2520950"/>
              <a:gd name="connsiteY119" fmla="*/ 1620340 h 3677740"/>
              <a:gd name="connsiteX120" fmla="*/ 177800 w 2520950"/>
              <a:gd name="connsiteY120" fmla="*/ 1639390 h 3677740"/>
              <a:gd name="connsiteX121" fmla="*/ 184150 w 2520950"/>
              <a:gd name="connsiteY121" fmla="*/ 1658440 h 3677740"/>
              <a:gd name="connsiteX122" fmla="*/ 177800 w 2520950"/>
              <a:gd name="connsiteY122" fmla="*/ 1963240 h 3677740"/>
              <a:gd name="connsiteX123" fmla="*/ 165100 w 2520950"/>
              <a:gd name="connsiteY123" fmla="*/ 2001340 h 3677740"/>
              <a:gd name="connsiteX124" fmla="*/ 177800 w 2520950"/>
              <a:gd name="connsiteY124" fmla="*/ 2134690 h 3677740"/>
              <a:gd name="connsiteX125" fmla="*/ 190500 w 2520950"/>
              <a:gd name="connsiteY125" fmla="*/ 2185490 h 3677740"/>
              <a:gd name="connsiteX126" fmla="*/ 209550 w 2520950"/>
              <a:gd name="connsiteY126" fmla="*/ 2204540 h 3677740"/>
              <a:gd name="connsiteX127" fmla="*/ 215900 w 2520950"/>
              <a:gd name="connsiteY127" fmla="*/ 2223590 h 3677740"/>
              <a:gd name="connsiteX128" fmla="*/ 190500 w 2520950"/>
              <a:gd name="connsiteY128" fmla="*/ 2261690 h 3677740"/>
              <a:gd name="connsiteX129" fmla="*/ 171450 w 2520950"/>
              <a:gd name="connsiteY129" fmla="*/ 2280740 h 3677740"/>
              <a:gd name="connsiteX130" fmla="*/ 177800 w 2520950"/>
              <a:gd name="connsiteY130" fmla="*/ 2312490 h 3677740"/>
              <a:gd name="connsiteX131" fmla="*/ 228600 w 2520950"/>
              <a:gd name="connsiteY131" fmla="*/ 2369640 h 3677740"/>
              <a:gd name="connsiteX132" fmla="*/ 241300 w 2520950"/>
              <a:gd name="connsiteY132" fmla="*/ 2388690 h 3677740"/>
              <a:gd name="connsiteX133" fmla="*/ 260350 w 2520950"/>
              <a:gd name="connsiteY133" fmla="*/ 2407740 h 3677740"/>
              <a:gd name="connsiteX134" fmla="*/ 273050 w 2520950"/>
              <a:gd name="connsiteY134" fmla="*/ 2433140 h 3677740"/>
              <a:gd name="connsiteX135" fmla="*/ 317500 w 2520950"/>
              <a:gd name="connsiteY135" fmla="*/ 2483940 h 3677740"/>
              <a:gd name="connsiteX136" fmla="*/ 387350 w 2520950"/>
              <a:gd name="connsiteY136" fmla="*/ 2502990 h 3677740"/>
              <a:gd name="connsiteX137" fmla="*/ 425450 w 2520950"/>
              <a:gd name="connsiteY137" fmla="*/ 2515690 h 3677740"/>
              <a:gd name="connsiteX138" fmla="*/ 501650 w 2520950"/>
              <a:gd name="connsiteY138" fmla="*/ 2534740 h 3677740"/>
              <a:gd name="connsiteX139" fmla="*/ 558800 w 2520950"/>
              <a:gd name="connsiteY139" fmla="*/ 2572840 h 3677740"/>
              <a:gd name="connsiteX140" fmla="*/ 603250 w 2520950"/>
              <a:gd name="connsiteY140" fmla="*/ 2591890 h 3677740"/>
              <a:gd name="connsiteX141" fmla="*/ 622300 w 2520950"/>
              <a:gd name="connsiteY141" fmla="*/ 2598240 h 3677740"/>
              <a:gd name="connsiteX142" fmla="*/ 685800 w 2520950"/>
              <a:gd name="connsiteY142" fmla="*/ 2629990 h 3677740"/>
              <a:gd name="connsiteX143" fmla="*/ 730250 w 2520950"/>
              <a:gd name="connsiteY143" fmla="*/ 2642690 h 3677740"/>
              <a:gd name="connsiteX144" fmla="*/ 787400 w 2520950"/>
              <a:gd name="connsiteY144" fmla="*/ 2668090 h 3677740"/>
              <a:gd name="connsiteX145" fmla="*/ 806450 w 2520950"/>
              <a:gd name="connsiteY145" fmla="*/ 2674440 h 3677740"/>
              <a:gd name="connsiteX146" fmla="*/ 844550 w 2520950"/>
              <a:gd name="connsiteY146" fmla="*/ 2680790 h 3677740"/>
              <a:gd name="connsiteX147" fmla="*/ 882650 w 2520950"/>
              <a:gd name="connsiteY147" fmla="*/ 2693490 h 3677740"/>
              <a:gd name="connsiteX148" fmla="*/ 933450 w 2520950"/>
              <a:gd name="connsiteY148" fmla="*/ 2706190 h 3677740"/>
              <a:gd name="connsiteX149" fmla="*/ 977900 w 2520950"/>
              <a:gd name="connsiteY149" fmla="*/ 2718890 h 3677740"/>
              <a:gd name="connsiteX150" fmla="*/ 965200 w 2520950"/>
              <a:gd name="connsiteY150" fmla="*/ 2737940 h 3677740"/>
              <a:gd name="connsiteX151" fmla="*/ 927100 w 2520950"/>
              <a:gd name="connsiteY151" fmla="*/ 2750640 h 3677740"/>
              <a:gd name="connsiteX152" fmla="*/ 908050 w 2520950"/>
              <a:gd name="connsiteY152" fmla="*/ 2756990 h 3677740"/>
              <a:gd name="connsiteX153" fmla="*/ 869950 w 2520950"/>
              <a:gd name="connsiteY153" fmla="*/ 2782390 h 3677740"/>
              <a:gd name="connsiteX154" fmla="*/ 857250 w 2520950"/>
              <a:gd name="connsiteY154" fmla="*/ 2801440 h 3677740"/>
              <a:gd name="connsiteX155" fmla="*/ 838200 w 2520950"/>
              <a:gd name="connsiteY155" fmla="*/ 2826840 h 3677740"/>
              <a:gd name="connsiteX156" fmla="*/ 831850 w 2520950"/>
              <a:gd name="connsiteY156" fmla="*/ 2845890 h 3677740"/>
              <a:gd name="connsiteX157" fmla="*/ 819150 w 2520950"/>
              <a:gd name="connsiteY157" fmla="*/ 2864940 h 3677740"/>
              <a:gd name="connsiteX158" fmla="*/ 806450 w 2520950"/>
              <a:gd name="connsiteY158" fmla="*/ 2896690 h 3677740"/>
              <a:gd name="connsiteX159" fmla="*/ 793750 w 2520950"/>
              <a:gd name="connsiteY159" fmla="*/ 2922090 h 3677740"/>
              <a:gd name="connsiteX160" fmla="*/ 781050 w 2520950"/>
              <a:gd name="connsiteY160" fmla="*/ 2960190 h 3677740"/>
              <a:gd name="connsiteX161" fmla="*/ 755650 w 2520950"/>
              <a:gd name="connsiteY161" fmla="*/ 3010990 h 3677740"/>
              <a:gd name="connsiteX162" fmla="*/ 742950 w 2520950"/>
              <a:gd name="connsiteY162" fmla="*/ 3049090 h 3677740"/>
              <a:gd name="connsiteX163" fmla="*/ 723900 w 2520950"/>
              <a:gd name="connsiteY163" fmla="*/ 3087190 h 3677740"/>
              <a:gd name="connsiteX164" fmla="*/ 711200 w 2520950"/>
              <a:gd name="connsiteY164" fmla="*/ 3112590 h 3677740"/>
              <a:gd name="connsiteX165" fmla="*/ 698500 w 2520950"/>
              <a:gd name="connsiteY165" fmla="*/ 3150690 h 3677740"/>
              <a:gd name="connsiteX166" fmla="*/ 685800 w 2520950"/>
              <a:gd name="connsiteY166" fmla="*/ 3169740 h 3677740"/>
              <a:gd name="connsiteX167" fmla="*/ 673100 w 2520950"/>
              <a:gd name="connsiteY167" fmla="*/ 3207840 h 3677740"/>
              <a:gd name="connsiteX168" fmla="*/ 666750 w 2520950"/>
              <a:gd name="connsiteY168" fmla="*/ 3226890 h 3677740"/>
              <a:gd name="connsiteX169" fmla="*/ 647700 w 2520950"/>
              <a:gd name="connsiteY169" fmla="*/ 3245940 h 3677740"/>
              <a:gd name="connsiteX170" fmla="*/ 635000 w 2520950"/>
              <a:gd name="connsiteY170" fmla="*/ 3277690 h 3677740"/>
              <a:gd name="connsiteX171" fmla="*/ 641350 w 2520950"/>
              <a:gd name="connsiteY171" fmla="*/ 3525340 h 3677740"/>
              <a:gd name="connsiteX172" fmla="*/ 647700 w 2520950"/>
              <a:gd name="connsiteY172" fmla="*/ 3557090 h 3677740"/>
              <a:gd name="connsiteX173" fmla="*/ 673100 w 2520950"/>
              <a:gd name="connsiteY173" fmla="*/ 3595190 h 3677740"/>
              <a:gd name="connsiteX174" fmla="*/ 692150 w 2520950"/>
              <a:gd name="connsiteY174" fmla="*/ 3601540 h 3677740"/>
              <a:gd name="connsiteX175" fmla="*/ 768350 w 2520950"/>
              <a:gd name="connsiteY175" fmla="*/ 3614240 h 3677740"/>
              <a:gd name="connsiteX176" fmla="*/ 882650 w 2520950"/>
              <a:gd name="connsiteY176" fmla="*/ 3620590 h 3677740"/>
              <a:gd name="connsiteX177" fmla="*/ 901700 w 2520950"/>
              <a:gd name="connsiteY177" fmla="*/ 3626940 h 3677740"/>
              <a:gd name="connsiteX178" fmla="*/ 971550 w 2520950"/>
              <a:gd name="connsiteY178" fmla="*/ 3639640 h 3677740"/>
              <a:gd name="connsiteX179" fmla="*/ 990600 w 2520950"/>
              <a:gd name="connsiteY179" fmla="*/ 3645990 h 3677740"/>
              <a:gd name="connsiteX180" fmla="*/ 1098550 w 2520950"/>
              <a:gd name="connsiteY180" fmla="*/ 3639640 h 3677740"/>
              <a:gd name="connsiteX181" fmla="*/ 1136650 w 2520950"/>
              <a:gd name="connsiteY181" fmla="*/ 3614240 h 3677740"/>
              <a:gd name="connsiteX182" fmla="*/ 1263650 w 2520950"/>
              <a:gd name="connsiteY182" fmla="*/ 3595190 h 3677740"/>
              <a:gd name="connsiteX183" fmla="*/ 1422400 w 2520950"/>
              <a:gd name="connsiteY183" fmla="*/ 3601540 h 3677740"/>
              <a:gd name="connsiteX184" fmla="*/ 1441450 w 2520950"/>
              <a:gd name="connsiteY184" fmla="*/ 3576140 h 3677740"/>
              <a:gd name="connsiteX185" fmla="*/ 1460500 w 2520950"/>
              <a:gd name="connsiteY185" fmla="*/ 3569790 h 3677740"/>
              <a:gd name="connsiteX186" fmla="*/ 1530350 w 2520950"/>
              <a:gd name="connsiteY186" fmla="*/ 3576140 h 3677740"/>
              <a:gd name="connsiteX187" fmla="*/ 1574800 w 2520950"/>
              <a:gd name="connsiteY187" fmla="*/ 3588840 h 3677740"/>
              <a:gd name="connsiteX188" fmla="*/ 1587500 w 2520950"/>
              <a:gd name="connsiteY188" fmla="*/ 3607890 h 3677740"/>
              <a:gd name="connsiteX189" fmla="*/ 1568450 w 2520950"/>
              <a:gd name="connsiteY189" fmla="*/ 3626940 h 3677740"/>
              <a:gd name="connsiteX190" fmla="*/ 1530350 w 2520950"/>
              <a:gd name="connsiteY190" fmla="*/ 3652340 h 3677740"/>
              <a:gd name="connsiteX191" fmla="*/ 1543050 w 2520950"/>
              <a:gd name="connsiteY191" fmla="*/ 3671390 h 3677740"/>
              <a:gd name="connsiteX192" fmla="*/ 1524000 w 2520950"/>
              <a:gd name="connsiteY192" fmla="*/ 3677740 h 3677740"/>
              <a:gd name="connsiteX0" fmla="*/ 2444750 w 2520950"/>
              <a:gd name="connsiteY0" fmla="*/ 1994990 h 3677740"/>
              <a:gd name="connsiteX1" fmla="*/ 2482850 w 2520950"/>
              <a:gd name="connsiteY1" fmla="*/ 1988640 h 3677740"/>
              <a:gd name="connsiteX2" fmla="*/ 2520950 w 2520950"/>
              <a:gd name="connsiteY2" fmla="*/ 1975940 h 3677740"/>
              <a:gd name="connsiteX3" fmla="*/ 2514600 w 2520950"/>
              <a:gd name="connsiteY3" fmla="*/ 1950540 h 3677740"/>
              <a:gd name="connsiteX4" fmla="*/ 2476500 w 2520950"/>
              <a:gd name="connsiteY4" fmla="*/ 1918790 h 3677740"/>
              <a:gd name="connsiteX5" fmla="*/ 2457450 w 2520950"/>
              <a:gd name="connsiteY5" fmla="*/ 1880690 h 3677740"/>
              <a:gd name="connsiteX6" fmla="*/ 2438400 w 2520950"/>
              <a:gd name="connsiteY6" fmla="*/ 1867990 h 3677740"/>
              <a:gd name="connsiteX7" fmla="*/ 2400300 w 2520950"/>
              <a:gd name="connsiteY7" fmla="*/ 1823540 h 3677740"/>
              <a:gd name="connsiteX8" fmla="*/ 2374900 w 2520950"/>
              <a:gd name="connsiteY8" fmla="*/ 1785440 h 3677740"/>
              <a:gd name="connsiteX9" fmla="*/ 2362200 w 2520950"/>
              <a:gd name="connsiteY9" fmla="*/ 1740990 h 3677740"/>
              <a:gd name="connsiteX10" fmla="*/ 2336800 w 2520950"/>
              <a:gd name="connsiteY10" fmla="*/ 1690190 h 3677740"/>
              <a:gd name="connsiteX11" fmla="*/ 2311400 w 2520950"/>
              <a:gd name="connsiteY11" fmla="*/ 1645740 h 3677740"/>
              <a:gd name="connsiteX12" fmla="*/ 2292350 w 2520950"/>
              <a:gd name="connsiteY12" fmla="*/ 1639390 h 3677740"/>
              <a:gd name="connsiteX13" fmla="*/ 2228850 w 2520950"/>
              <a:gd name="connsiteY13" fmla="*/ 1671140 h 3677740"/>
              <a:gd name="connsiteX14" fmla="*/ 2190750 w 2520950"/>
              <a:gd name="connsiteY14" fmla="*/ 1690190 h 3677740"/>
              <a:gd name="connsiteX15" fmla="*/ 2133600 w 2520950"/>
              <a:gd name="connsiteY15" fmla="*/ 1696540 h 3677740"/>
              <a:gd name="connsiteX16" fmla="*/ 2000250 w 2520950"/>
              <a:gd name="connsiteY16" fmla="*/ 1709240 h 3677740"/>
              <a:gd name="connsiteX17" fmla="*/ 1885950 w 2520950"/>
              <a:gd name="connsiteY17" fmla="*/ 1721940 h 3677740"/>
              <a:gd name="connsiteX18" fmla="*/ 1828800 w 2520950"/>
              <a:gd name="connsiteY18" fmla="*/ 1715590 h 3677740"/>
              <a:gd name="connsiteX19" fmla="*/ 1797050 w 2520950"/>
              <a:gd name="connsiteY19" fmla="*/ 1671140 h 3677740"/>
              <a:gd name="connsiteX20" fmla="*/ 1733550 w 2520950"/>
              <a:gd name="connsiteY20" fmla="*/ 1709240 h 3677740"/>
              <a:gd name="connsiteX21" fmla="*/ 1701800 w 2520950"/>
              <a:gd name="connsiteY21" fmla="*/ 1728290 h 3677740"/>
              <a:gd name="connsiteX22" fmla="*/ 1638300 w 2520950"/>
              <a:gd name="connsiteY22" fmla="*/ 1779090 h 3677740"/>
              <a:gd name="connsiteX23" fmla="*/ 1619250 w 2520950"/>
              <a:gd name="connsiteY23" fmla="*/ 1791790 h 3677740"/>
              <a:gd name="connsiteX24" fmla="*/ 1600200 w 2520950"/>
              <a:gd name="connsiteY24" fmla="*/ 1798140 h 3677740"/>
              <a:gd name="connsiteX25" fmla="*/ 1543050 w 2520950"/>
              <a:gd name="connsiteY25" fmla="*/ 1791790 h 3677740"/>
              <a:gd name="connsiteX26" fmla="*/ 1504950 w 2520950"/>
              <a:gd name="connsiteY26" fmla="*/ 1785440 h 3677740"/>
              <a:gd name="connsiteX27" fmla="*/ 1454150 w 2520950"/>
              <a:gd name="connsiteY27" fmla="*/ 1753690 h 3677740"/>
              <a:gd name="connsiteX28" fmla="*/ 1435100 w 2520950"/>
              <a:gd name="connsiteY28" fmla="*/ 1728290 h 3677740"/>
              <a:gd name="connsiteX29" fmla="*/ 1409700 w 2520950"/>
              <a:gd name="connsiteY29" fmla="*/ 1690190 h 3677740"/>
              <a:gd name="connsiteX30" fmla="*/ 1403350 w 2520950"/>
              <a:gd name="connsiteY30" fmla="*/ 1664790 h 3677740"/>
              <a:gd name="connsiteX31" fmla="*/ 1397000 w 2520950"/>
              <a:gd name="connsiteY31" fmla="*/ 1645740 h 3677740"/>
              <a:gd name="connsiteX32" fmla="*/ 1384300 w 2520950"/>
              <a:gd name="connsiteY32" fmla="*/ 1486990 h 3677740"/>
              <a:gd name="connsiteX33" fmla="*/ 1377950 w 2520950"/>
              <a:gd name="connsiteY33" fmla="*/ 1442540 h 3677740"/>
              <a:gd name="connsiteX34" fmla="*/ 1346200 w 2520950"/>
              <a:gd name="connsiteY34" fmla="*/ 1391740 h 3677740"/>
              <a:gd name="connsiteX35" fmla="*/ 1314450 w 2520950"/>
              <a:gd name="connsiteY35" fmla="*/ 1385390 h 3677740"/>
              <a:gd name="connsiteX36" fmla="*/ 1181100 w 2520950"/>
              <a:gd name="connsiteY36" fmla="*/ 1391740 h 3677740"/>
              <a:gd name="connsiteX37" fmla="*/ 1066800 w 2520950"/>
              <a:gd name="connsiteY37" fmla="*/ 1391740 h 3677740"/>
              <a:gd name="connsiteX38" fmla="*/ 1073150 w 2520950"/>
              <a:gd name="connsiteY38" fmla="*/ 1207590 h 3677740"/>
              <a:gd name="connsiteX39" fmla="*/ 1104900 w 2520950"/>
              <a:gd name="connsiteY39" fmla="*/ 1156790 h 3677740"/>
              <a:gd name="connsiteX40" fmla="*/ 1117600 w 2520950"/>
              <a:gd name="connsiteY40" fmla="*/ 1137740 h 3677740"/>
              <a:gd name="connsiteX41" fmla="*/ 1155700 w 2520950"/>
              <a:gd name="connsiteY41" fmla="*/ 1118690 h 3677740"/>
              <a:gd name="connsiteX42" fmla="*/ 1174750 w 2520950"/>
              <a:gd name="connsiteY42" fmla="*/ 1105990 h 3677740"/>
              <a:gd name="connsiteX43" fmla="*/ 1219200 w 2520950"/>
              <a:gd name="connsiteY43" fmla="*/ 1086940 h 3677740"/>
              <a:gd name="connsiteX44" fmla="*/ 1238250 w 2520950"/>
              <a:gd name="connsiteY44" fmla="*/ 1074240 h 3677740"/>
              <a:gd name="connsiteX45" fmla="*/ 1295400 w 2520950"/>
              <a:gd name="connsiteY45" fmla="*/ 1042490 h 3677740"/>
              <a:gd name="connsiteX46" fmla="*/ 1320800 w 2520950"/>
              <a:gd name="connsiteY46" fmla="*/ 1017090 h 3677740"/>
              <a:gd name="connsiteX47" fmla="*/ 1327150 w 2520950"/>
              <a:gd name="connsiteY47" fmla="*/ 998040 h 3677740"/>
              <a:gd name="connsiteX48" fmla="*/ 1327150 w 2520950"/>
              <a:gd name="connsiteY48" fmla="*/ 896440 h 3677740"/>
              <a:gd name="connsiteX49" fmla="*/ 1276350 w 2520950"/>
              <a:gd name="connsiteY49" fmla="*/ 871040 h 3677740"/>
              <a:gd name="connsiteX50" fmla="*/ 1257300 w 2520950"/>
              <a:gd name="connsiteY50" fmla="*/ 864690 h 3677740"/>
              <a:gd name="connsiteX51" fmla="*/ 1098550 w 2520950"/>
              <a:gd name="connsiteY51" fmla="*/ 851990 h 3677740"/>
              <a:gd name="connsiteX52" fmla="*/ 933450 w 2520950"/>
              <a:gd name="connsiteY52" fmla="*/ 845640 h 3677740"/>
              <a:gd name="connsiteX53" fmla="*/ 895350 w 2520950"/>
              <a:gd name="connsiteY53" fmla="*/ 775790 h 3677740"/>
              <a:gd name="connsiteX54" fmla="*/ 882650 w 2520950"/>
              <a:gd name="connsiteY54" fmla="*/ 737690 h 3677740"/>
              <a:gd name="connsiteX55" fmla="*/ 869950 w 2520950"/>
              <a:gd name="connsiteY55" fmla="*/ 712290 h 3677740"/>
              <a:gd name="connsiteX56" fmla="*/ 857250 w 2520950"/>
              <a:gd name="connsiteY56" fmla="*/ 674190 h 3677740"/>
              <a:gd name="connsiteX57" fmla="*/ 844550 w 2520950"/>
              <a:gd name="connsiteY57" fmla="*/ 642440 h 3677740"/>
              <a:gd name="connsiteX58" fmla="*/ 838200 w 2520950"/>
              <a:gd name="connsiteY58" fmla="*/ 623390 h 3677740"/>
              <a:gd name="connsiteX59" fmla="*/ 825500 w 2520950"/>
              <a:gd name="connsiteY59" fmla="*/ 604340 h 3677740"/>
              <a:gd name="connsiteX60" fmla="*/ 819150 w 2520950"/>
              <a:gd name="connsiteY60" fmla="*/ 566240 h 3677740"/>
              <a:gd name="connsiteX61" fmla="*/ 806450 w 2520950"/>
              <a:gd name="connsiteY61" fmla="*/ 540840 h 3677740"/>
              <a:gd name="connsiteX62" fmla="*/ 793750 w 2520950"/>
              <a:gd name="connsiteY62" fmla="*/ 470990 h 3677740"/>
              <a:gd name="connsiteX63" fmla="*/ 774700 w 2520950"/>
              <a:gd name="connsiteY63" fmla="*/ 432890 h 3677740"/>
              <a:gd name="connsiteX64" fmla="*/ 762000 w 2520950"/>
              <a:gd name="connsiteY64" fmla="*/ 401140 h 3677740"/>
              <a:gd name="connsiteX65" fmla="*/ 736600 w 2520950"/>
              <a:gd name="connsiteY65" fmla="*/ 369390 h 3677740"/>
              <a:gd name="connsiteX66" fmla="*/ 711200 w 2520950"/>
              <a:gd name="connsiteY66" fmla="*/ 318590 h 3677740"/>
              <a:gd name="connsiteX67" fmla="*/ 704850 w 2520950"/>
              <a:gd name="connsiteY67" fmla="*/ 299540 h 3677740"/>
              <a:gd name="connsiteX68" fmla="*/ 679450 w 2520950"/>
              <a:gd name="connsiteY68" fmla="*/ 261440 h 3677740"/>
              <a:gd name="connsiteX69" fmla="*/ 647700 w 2520950"/>
              <a:gd name="connsiteY69" fmla="*/ 210640 h 3677740"/>
              <a:gd name="connsiteX70" fmla="*/ 635000 w 2520950"/>
              <a:gd name="connsiteY70" fmla="*/ 178890 h 3677740"/>
              <a:gd name="connsiteX71" fmla="*/ 622300 w 2520950"/>
              <a:gd name="connsiteY71" fmla="*/ 159840 h 3677740"/>
              <a:gd name="connsiteX72" fmla="*/ 603250 w 2520950"/>
              <a:gd name="connsiteY72" fmla="*/ 128090 h 3677740"/>
              <a:gd name="connsiteX73" fmla="*/ 584200 w 2520950"/>
              <a:gd name="connsiteY73" fmla="*/ 89990 h 3677740"/>
              <a:gd name="connsiteX74" fmla="*/ 546100 w 2520950"/>
              <a:gd name="connsiteY74" fmla="*/ 20140 h 3677740"/>
              <a:gd name="connsiteX75" fmla="*/ 539750 w 2520950"/>
              <a:gd name="connsiteY75" fmla="*/ 1090 h 3677740"/>
              <a:gd name="connsiteX76" fmla="*/ 552450 w 2520950"/>
              <a:gd name="connsiteY76" fmla="*/ 45540 h 3677740"/>
              <a:gd name="connsiteX77" fmla="*/ 590550 w 2520950"/>
              <a:gd name="connsiteY77" fmla="*/ 159840 h 3677740"/>
              <a:gd name="connsiteX78" fmla="*/ 584200 w 2520950"/>
              <a:gd name="connsiteY78" fmla="*/ 210640 h 3677740"/>
              <a:gd name="connsiteX79" fmla="*/ 565150 w 2520950"/>
              <a:gd name="connsiteY79" fmla="*/ 223340 h 3677740"/>
              <a:gd name="connsiteX80" fmla="*/ 520700 w 2520950"/>
              <a:gd name="connsiteY80" fmla="*/ 242390 h 3677740"/>
              <a:gd name="connsiteX81" fmla="*/ 476250 w 2520950"/>
              <a:gd name="connsiteY81" fmla="*/ 255090 h 3677740"/>
              <a:gd name="connsiteX82" fmla="*/ 457200 w 2520950"/>
              <a:gd name="connsiteY82" fmla="*/ 261440 h 3677740"/>
              <a:gd name="connsiteX83" fmla="*/ 374650 w 2520950"/>
              <a:gd name="connsiteY83" fmla="*/ 267790 h 3677740"/>
              <a:gd name="connsiteX84" fmla="*/ 393700 w 2520950"/>
              <a:gd name="connsiteY84" fmla="*/ 274140 h 3677740"/>
              <a:gd name="connsiteX85" fmla="*/ 406400 w 2520950"/>
              <a:gd name="connsiteY85" fmla="*/ 293190 h 3677740"/>
              <a:gd name="connsiteX86" fmla="*/ 431800 w 2520950"/>
              <a:gd name="connsiteY86" fmla="*/ 324940 h 3677740"/>
              <a:gd name="connsiteX87" fmla="*/ 457200 w 2520950"/>
              <a:gd name="connsiteY87" fmla="*/ 363040 h 3677740"/>
              <a:gd name="connsiteX88" fmla="*/ 488950 w 2520950"/>
              <a:gd name="connsiteY88" fmla="*/ 401140 h 3677740"/>
              <a:gd name="connsiteX89" fmla="*/ 488950 w 2520950"/>
              <a:gd name="connsiteY89" fmla="*/ 540840 h 3677740"/>
              <a:gd name="connsiteX90" fmla="*/ 450850 w 2520950"/>
              <a:gd name="connsiteY90" fmla="*/ 553540 h 3677740"/>
              <a:gd name="connsiteX91" fmla="*/ 425450 w 2520950"/>
              <a:gd name="connsiteY91" fmla="*/ 566240 h 3677740"/>
              <a:gd name="connsiteX92" fmla="*/ 387350 w 2520950"/>
              <a:gd name="connsiteY92" fmla="*/ 597990 h 3677740"/>
              <a:gd name="connsiteX93" fmla="*/ 374650 w 2520950"/>
              <a:gd name="connsiteY93" fmla="*/ 617040 h 3677740"/>
              <a:gd name="connsiteX94" fmla="*/ 381000 w 2520950"/>
              <a:gd name="connsiteY94" fmla="*/ 661490 h 3677740"/>
              <a:gd name="connsiteX95" fmla="*/ 406400 w 2520950"/>
              <a:gd name="connsiteY95" fmla="*/ 680540 h 3677740"/>
              <a:gd name="connsiteX96" fmla="*/ 419100 w 2520950"/>
              <a:gd name="connsiteY96" fmla="*/ 699590 h 3677740"/>
              <a:gd name="connsiteX97" fmla="*/ 304800 w 2520950"/>
              <a:gd name="connsiteY97" fmla="*/ 724990 h 3677740"/>
              <a:gd name="connsiteX98" fmla="*/ 266700 w 2520950"/>
              <a:gd name="connsiteY98" fmla="*/ 731340 h 3677740"/>
              <a:gd name="connsiteX99" fmla="*/ 177800 w 2520950"/>
              <a:gd name="connsiteY99" fmla="*/ 744040 h 3677740"/>
              <a:gd name="connsiteX100" fmla="*/ 158750 w 2520950"/>
              <a:gd name="connsiteY100" fmla="*/ 750390 h 3677740"/>
              <a:gd name="connsiteX101" fmla="*/ 101600 w 2520950"/>
              <a:gd name="connsiteY101" fmla="*/ 763090 h 3677740"/>
              <a:gd name="connsiteX102" fmla="*/ 114300 w 2520950"/>
              <a:gd name="connsiteY102" fmla="*/ 845640 h 3677740"/>
              <a:gd name="connsiteX103" fmla="*/ 120650 w 2520950"/>
              <a:gd name="connsiteY103" fmla="*/ 864690 h 3677740"/>
              <a:gd name="connsiteX104" fmla="*/ 101600 w 2520950"/>
              <a:gd name="connsiteY104" fmla="*/ 1099640 h 3677740"/>
              <a:gd name="connsiteX105" fmla="*/ 95250 w 2520950"/>
              <a:gd name="connsiteY105" fmla="*/ 1118690 h 3677740"/>
              <a:gd name="connsiteX106" fmla="*/ 76200 w 2520950"/>
              <a:gd name="connsiteY106" fmla="*/ 1226640 h 3677740"/>
              <a:gd name="connsiteX107" fmla="*/ 69850 w 2520950"/>
              <a:gd name="connsiteY107" fmla="*/ 1245690 h 3677740"/>
              <a:gd name="connsiteX108" fmla="*/ 57150 w 2520950"/>
              <a:gd name="connsiteY108" fmla="*/ 1264740 h 3677740"/>
              <a:gd name="connsiteX109" fmla="*/ 50800 w 2520950"/>
              <a:gd name="connsiteY109" fmla="*/ 1283790 h 3677740"/>
              <a:gd name="connsiteX110" fmla="*/ 25400 w 2520950"/>
              <a:gd name="connsiteY110" fmla="*/ 1321890 h 3677740"/>
              <a:gd name="connsiteX111" fmla="*/ 19050 w 2520950"/>
              <a:gd name="connsiteY111" fmla="*/ 1340940 h 3677740"/>
              <a:gd name="connsiteX112" fmla="*/ 0 w 2520950"/>
              <a:gd name="connsiteY112" fmla="*/ 1379040 h 3677740"/>
              <a:gd name="connsiteX113" fmla="*/ 57150 w 2520950"/>
              <a:gd name="connsiteY113" fmla="*/ 1429840 h 3677740"/>
              <a:gd name="connsiteX114" fmla="*/ 95250 w 2520950"/>
              <a:gd name="connsiteY114" fmla="*/ 1493340 h 3677740"/>
              <a:gd name="connsiteX115" fmla="*/ 114300 w 2520950"/>
              <a:gd name="connsiteY115" fmla="*/ 1531440 h 3677740"/>
              <a:gd name="connsiteX116" fmla="*/ 127000 w 2520950"/>
              <a:gd name="connsiteY116" fmla="*/ 1556840 h 3677740"/>
              <a:gd name="connsiteX117" fmla="*/ 146050 w 2520950"/>
              <a:gd name="connsiteY117" fmla="*/ 1575890 h 3677740"/>
              <a:gd name="connsiteX118" fmla="*/ 158750 w 2520950"/>
              <a:gd name="connsiteY118" fmla="*/ 1594940 h 3677740"/>
              <a:gd name="connsiteX119" fmla="*/ 165100 w 2520950"/>
              <a:gd name="connsiteY119" fmla="*/ 1620340 h 3677740"/>
              <a:gd name="connsiteX120" fmla="*/ 177800 w 2520950"/>
              <a:gd name="connsiteY120" fmla="*/ 1639390 h 3677740"/>
              <a:gd name="connsiteX121" fmla="*/ 184150 w 2520950"/>
              <a:gd name="connsiteY121" fmla="*/ 1658440 h 3677740"/>
              <a:gd name="connsiteX122" fmla="*/ 177800 w 2520950"/>
              <a:gd name="connsiteY122" fmla="*/ 1963240 h 3677740"/>
              <a:gd name="connsiteX123" fmla="*/ 165100 w 2520950"/>
              <a:gd name="connsiteY123" fmla="*/ 2001340 h 3677740"/>
              <a:gd name="connsiteX124" fmla="*/ 177800 w 2520950"/>
              <a:gd name="connsiteY124" fmla="*/ 2134690 h 3677740"/>
              <a:gd name="connsiteX125" fmla="*/ 190500 w 2520950"/>
              <a:gd name="connsiteY125" fmla="*/ 2185490 h 3677740"/>
              <a:gd name="connsiteX126" fmla="*/ 209550 w 2520950"/>
              <a:gd name="connsiteY126" fmla="*/ 2204540 h 3677740"/>
              <a:gd name="connsiteX127" fmla="*/ 215900 w 2520950"/>
              <a:gd name="connsiteY127" fmla="*/ 2223590 h 3677740"/>
              <a:gd name="connsiteX128" fmla="*/ 190500 w 2520950"/>
              <a:gd name="connsiteY128" fmla="*/ 2261690 h 3677740"/>
              <a:gd name="connsiteX129" fmla="*/ 171450 w 2520950"/>
              <a:gd name="connsiteY129" fmla="*/ 2280740 h 3677740"/>
              <a:gd name="connsiteX130" fmla="*/ 177800 w 2520950"/>
              <a:gd name="connsiteY130" fmla="*/ 2312490 h 3677740"/>
              <a:gd name="connsiteX131" fmla="*/ 228600 w 2520950"/>
              <a:gd name="connsiteY131" fmla="*/ 2369640 h 3677740"/>
              <a:gd name="connsiteX132" fmla="*/ 241300 w 2520950"/>
              <a:gd name="connsiteY132" fmla="*/ 2388690 h 3677740"/>
              <a:gd name="connsiteX133" fmla="*/ 260350 w 2520950"/>
              <a:gd name="connsiteY133" fmla="*/ 2407740 h 3677740"/>
              <a:gd name="connsiteX134" fmla="*/ 273050 w 2520950"/>
              <a:gd name="connsiteY134" fmla="*/ 2433140 h 3677740"/>
              <a:gd name="connsiteX135" fmla="*/ 317500 w 2520950"/>
              <a:gd name="connsiteY135" fmla="*/ 2483940 h 3677740"/>
              <a:gd name="connsiteX136" fmla="*/ 387350 w 2520950"/>
              <a:gd name="connsiteY136" fmla="*/ 2502990 h 3677740"/>
              <a:gd name="connsiteX137" fmla="*/ 425450 w 2520950"/>
              <a:gd name="connsiteY137" fmla="*/ 2515690 h 3677740"/>
              <a:gd name="connsiteX138" fmla="*/ 501650 w 2520950"/>
              <a:gd name="connsiteY138" fmla="*/ 2534740 h 3677740"/>
              <a:gd name="connsiteX139" fmla="*/ 558800 w 2520950"/>
              <a:gd name="connsiteY139" fmla="*/ 2572840 h 3677740"/>
              <a:gd name="connsiteX140" fmla="*/ 603250 w 2520950"/>
              <a:gd name="connsiteY140" fmla="*/ 2591890 h 3677740"/>
              <a:gd name="connsiteX141" fmla="*/ 622300 w 2520950"/>
              <a:gd name="connsiteY141" fmla="*/ 2598240 h 3677740"/>
              <a:gd name="connsiteX142" fmla="*/ 685800 w 2520950"/>
              <a:gd name="connsiteY142" fmla="*/ 2629990 h 3677740"/>
              <a:gd name="connsiteX143" fmla="*/ 730250 w 2520950"/>
              <a:gd name="connsiteY143" fmla="*/ 2642690 h 3677740"/>
              <a:gd name="connsiteX144" fmla="*/ 787400 w 2520950"/>
              <a:gd name="connsiteY144" fmla="*/ 2668090 h 3677740"/>
              <a:gd name="connsiteX145" fmla="*/ 806450 w 2520950"/>
              <a:gd name="connsiteY145" fmla="*/ 2674440 h 3677740"/>
              <a:gd name="connsiteX146" fmla="*/ 844550 w 2520950"/>
              <a:gd name="connsiteY146" fmla="*/ 2680790 h 3677740"/>
              <a:gd name="connsiteX147" fmla="*/ 882650 w 2520950"/>
              <a:gd name="connsiteY147" fmla="*/ 2693490 h 3677740"/>
              <a:gd name="connsiteX148" fmla="*/ 933450 w 2520950"/>
              <a:gd name="connsiteY148" fmla="*/ 2706190 h 3677740"/>
              <a:gd name="connsiteX149" fmla="*/ 977900 w 2520950"/>
              <a:gd name="connsiteY149" fmla="*/ 2718890 h 3677740"/>
              <a:gd name="connsiteX150" fmla="*/ 965200 w 2520950"/>
              <a:gd name="connsiteY150" fmla="*/ 2737940 h 3677740"/>
              <a:gd name="connsiteX151" fmla="*/ 927100 w 2520950"/>
              <a:gd name="connsiteY151" fmla="*/ 2750640 h 3677740"/>
              <a:gd name="connsiteX152" fmla="*/ 908050 w 2520950"/>
              <a:gd name="connsiteY152" fmla="*/ 2756990 h 3677740"/>
              <a:gd name="connsiteX153" fmla="*/ 869950 w 2520950"/>
              <a:gd name="connsiteY153" fmla="*/ 2782390 h 3677740"/>
              <a:gd name="connsiteX154" fmla="*/ 857250 w 2520950"/>
              <a:gd name="connsiteY154" fmla="*/ 2801440 h 3677740"/>
              <a:gd name="connsiteX155" fmla="*/ 838200 w 2520950"/>
              <a:gd name="connsiteY155" fmla="*/ 2826840 h 3677740"/>
              <a:gd name="connsiteX156" fmla="*/ 831850 w 2520950"/>
              <a:gd name="connsiteY156" fmla="*/ 2845890 h 3677740"/>
              <a:gd name="connsiteX157" fmla="*/ 819150 w 2520950"/>
              <a:gd name="connsiteY157" fmla="*/ 2864940 h 3677740"/>
              <a:gd name="connsiteX158" fmla="*/ 806450 w 2520950"/>
              <a:gd name="connsiteY158" fmla="*/ 2896690 h 3677740"/>
              <a:gd name="connsiteX159" fmla="*/ 793750 w 2520950"/>
              <a:gd name="connsiteY159" fmla="*/ 2922090 h 3677740"/>
              <a:gd name="connsiteX160" fmla="*/ 781050 w 2520950"/>
              <a:gd name="connsiteY160" fmla="*/ 2960190 h 3677740"/>
              <a:gd name="connsiteX161" fmla="*/ 755650 w 2520950"/>
              <a:gd name="connsiteY161" fmla="*/ 3010990 h 3677740"/>
              <a:gd name="connsiteX162" fmla="*/ 742950 w 2520950"/>
              <a:gd name="connsiteY162" fmla="*/ 3049090 h 3677740"/>
              <a:gd name="connsiteX163" fmla="*/ 723900 w 2520950"/>
              <a:gd name="connsiteY163" fmla="*/ 3087190 h 3677740"/>
              <a:gd name="connsiteX164" fmla="*/ 711200 w 2520950"/>
              <a:gd name="connsiteY164" fmla="*/ 3112590 h 3677740"/>
              <a:gd name="connsiteX165" fmla="*/ 698500 w 2520950"/>
              <a:gd name="connsiteY165" fmla="*/ 3150690 h 3677740"/>
              <a:gd name="connsiteX166" fmla="*/ 685800 w 2520950"/>
              <a:gd name="connsiteY166" fmla="*/ 3169740 h 3677740"/>
              <a:gd name="connsiteX167" fmla="*/ 673100 w 2520950"/>
              <a:gd name="connsiteY167" fmla="*/ 3207840 h 3677740"/>
              <a:gd name="connsiteX168" fmla="*/ 666750 w 2520950"/>
              <a:gd name="connsiteY168" fmla="*/ 3226890 h 3677740"/>
              <a:gd name="connsiteX169" fmla="*/ 647700 w 2520950"/>
              <a:gd name="connsiteY169" fmla="*/ 3245940 h 3677740"/>
              <a:gd name="connsiteX170" fmla="*/ 635000 w 2520950"/>
              <a:gd name="connsiteY170" fmla="*/ 3277690 h 3677740"/>
              <a:gd name="connsiteX171" fmla="*/ 641350 w 2520950"/>
              <a:gd name="connsiteY171" fmla="*/ 3525340 h 3677740"/>
              <a:gd name="connsiteX172" fmla="*/ 647700 w 2520950"/>
              <a:gd name="connsiteY172" fmla="*/ 3557090 h 3677740"/>
              <a:gd name="connsiteX173" fmla="*/ 673100 w 2520950"/>
              <a:gd name="connsiteY173" fmla="*/ 3595190 h 3677740"/>
              <a:gd name="connsiteX174" fmla="*/ 692150 w 2520950"/>
              <a:gd name="connsiteY174" fmla="*/ 3601540 h 3677740"/>
              <a:gd name="connsiteX175" fmla="*/ 768350 w 2520950"/>
              <a:gd name="connsiteY175" fmla="*/ 3614240 h 3677740"/>
              <a:gd name="connsiteX176" fmla="*/ 882650 w 2520950"/>
              <a:gd name="connsiteY176" fmla="*/ 3620590 h 3677740"/>
              <a:gd name="connsiteX177" fmla="*/ 901700 w 2520950"/>
              <a:gd name="connsiteY177" fmla="*/ 3626940 h 3677740"/>
              <a:gd name="connsiteX178" fmla="*/ 971550 w 2520950"/>
              <a:gd name="connsiteY178" fmla="*/ 3639640 h 3677740"/>
              <a:gd name="connsiteX179" fmla="*/ 990600 w 2520950"/>
              <a:gd name="connsiteY179" fmla="*/ 3645990 h 3677740"/>
              <a:gd name="connsiteX180" fmla="*/ 1098550 w 2520950"/>
              <a:gd name="connsiteY180" fmla="*/ 3639640 h 3677740"/>
              <a:gd name="connsiteX181" fmla="*/ 1136650 w 2520950"/>
              <a:gd name="connsiteY181" fmla="*/ 3614240 h 3677740"/>
              <a:gd name="connsiteX182" fmla="*/ 1263650 w 2520950"/>
              <a:gd name="connsiteY182" fmla="*/ 3595190 h 3677740"/>
              <a:gd name="connsiteX183" fmla="*/ 1422400 w 2520950"/>
              <a:gd name="connsiteY183" fmla="*/ 3601540 h 3677740"/>
              <a:gd name="connsiteX184" fmla="*/ 1441450 w 2520950"/>
              <a:gd name="connsiteY184" fmla="*/ 3576140 h 3677740"/>
              <a:gd name="connsiteX185" fmla="*/ 1460500 w 2520950"/>
              <a:gd name="connsiteY185" fmla="*/ 3569790 h 3677740"/>
              <a:gd name="connsiteX186" fmla="*/ 1530350 w 2520950"/>
              <a:gd name="connsiteY186" fmla="*/ 3576140 h 3677740"/>
              <a:gd name="connsiteX187" fmla="*/ 1574800 w 2520950"/>
              <a:gd name="connsiteY187" fmla="*/ 3588840 h 3677740"/>
              <a:gd name="connsiteX188" fmla="*/ 1587500 w 2520950"/>
              <a:gd name="connsiteY188" fmla="*/ 3607890 h 3677740"/>
              <a:gd name="connsiteX189" fmla="*/ 1568450 w 2520950"/>
              <a:gd name="connsiteY189" fmla="*/ 3626940 h 3677740"/>
              <a:gd name="connsiteX190" fmla="*/ 1530350 w 2520950"/>
              <a:gd name="connsiteY190" fmla="*/ 3652340 h 3677740"/>
              <a:gd name="connsiteX191" fmla="*/ 1543050 w 2520950"/>
              <a:gd name="connsiteY191" fmla="*/ 3671390 h 3677740"/>
              <a:gd name="connsiteX192" fmla="*/ 1524000 w 2520950"/>
              <a:gd name="connsiteY192" fmla="*/ 3677740 h 3677740"/>
              <a:gd name="connsiteX0" fmla="*/ 2444750 w 2520950"/>
              <a:gd name="connsiteY0" fmla="*/ 2002904 h 3685654"/>
              <a:gd name="connsiteX1" fmla="*/ 2482850 w 2520950"/>
              <a:gd name="connsiteY1" fmla="*/ 1996554 h 3685654"/>
              <a:gd name="connsiteX2" fmla="*/ 2520950 w 2520950"/>
              <a:gd name="connsiteY2" fmla="*/ 1983854 h 3685654"/>
              <a:gd name="connsiteX3" fmla="*/ 2514600 w 2520950"/>
              <a:gd name="connsiteY3" fmla="*/ 1958454 h 3685654"/>
              <a:gd name="connsiteX4" fmla="*/ 2476500 w 2520950"/>
              <a:gd name="connsiteY4" fmla="*/ 1926704 h 3685654"/>
              <a:gd name="connsiteX5" fmla="*/ 2457450 w 2520950"/>
              <a:gd name="connsiteY5" fmla="*/ 1888604 h 3685654"/>
              <a:gd name="connsiteX6" fmla="*/ 2438400 w 2520950"/>
              <a:gd name="connsiteY6" fmla="*/ 1875904 h 3685654"/>
              <a:gd name="connsiteX7" fmla="*/ 2400300 w 2520950"/>
              <a:gd name="connsiteY7" fmla="*/ 1831454 h 3685654"/>
              <a:gd name="connsiteX8" fmla="*/ 2374900 w 2520950"/>
              <a:gd name="connsiteY8" fmla="*/ 1793354 h 3685654"/>
              <a:gd name="connsiteX9" fmla="*/ 2362200 w 2520950"/>
              <a:gd name="connsiteY9" fmla="*/ 1748904 h 3685654"/>
              <a:gd name="connsiteX10" fmla="*/ 2336800 w 2520950"/>
              <a:gd name="connsiteY10" fmla="*/ 1698104 h 3685654"/>
              <a:gd name="connsiteX11" fmla="*/ 2311400 w 2520950"/>
              <a:gd name="connsiteY11" fmla="*/ 1653654 h 3685654"/>
              <a:gd name="connsiteX12" fmla="*/ 2292350 w 2520950"/>
              <a:gd name="connsiteY12" fmla="*/ 1647304 h 3685654"/>
              <a:gd name="connsiteX13" fmla="*/ 2228850 w 2520950"/>
              <a:gd name="connsiteY13" fmla="*/ 1679054 h 3685654"/>
              <a:gd name="connsiteX14" fmla="*/ 2190750 w 2520950"/>
              <a:gd name="connsiteY14" fmla="*/ 1698104 h 3685654"/>
              <a:gd name="connsiteX15" fmla="*/ 2133600 w 2520950"/>
              <a:gd name="connsiteY15" fmla="*/ 1704454 h 3685654"/>
              <a:gd name="connsiteX16" fmla="*/ 2000250 w 2520950"/>
              <a:gd name="connsiteY16" fmla="*/ 1717154 h 3685654"/>
              <a:gd name="connsiteX17" fmla="*/ 1885950 w 2520950"/>
              <a:gd name="connsiteY17" fmla="*/ 1729854 h 3685654"/>
              <a:gd name="connsiteX18" fmla="*/ 1828800 w 2520950"/>
              <a:gd name="connsiteY18" fmla="*/ 1723504 h 3685654"/>
              <a:gd name="connsiteX19" fmla="*/ 1797050 w 2520950"/>
              <a:gd name="connsiteY19" fmla="*/ 1679054 h 3685654"/>
              <a:gd name="connsiteX20" fmla="*/ 1733550 w 2520950"/>
              <a:gd name="connsiteY20" fmla="*/ 1717154 h 3685654"/>
              <a:gd name="connsiteX21" fmla="*/ 1701800 w 2520950"/>
              <a:gd name="connsiteY21" fmla="*/ 1736204 h 3685654"/>
              <a:gd name="connsiteX22" fmla="*/ 1638300 w 2520950"/>
              <a:gd name="connsiteY22" fmla="*/ 1787004 h 3685654"/>
              <a:gd name="connsiteX23" fmla="*/ 1619250 w 2520950"/>
              <a:gd name="connsiteY23" fmla="*/ 1799704 h 3685654"/>
              <a:gd name="connsiteX24" fmla="*/ 1600200 w 2520950"/>
              <a:gd name="connsiteY24" fmla="*/ 1806054 h 3685654"/>
              <a:gd name="connsiteX25" fmla="*/ 1543050 w 2520950"/>
              <a:gd name="connsiteY25" fmla="*/ 1799704 h 3685654"/>
              <a:gd name="connsiteX26" fmla="*/ 1504950 w 2520950"/>
              <a:gd name="connsiteY26" fmla="*/ 1793354 h 3685654"/>
              <a:gd name="connsiteX27" fmla="*/ 1454150 w 2520950"/>
              <a:gd name="connsiteY27" fmla="*/ 1761604 h 3685654"/>
              <a:gd name="connsiteX28" fmla="*/ 1435100 w 2520950"/>
              <a:gd name="connsiteY28" fmla="*/ 1736204 h 3685654"/>
              <a:gd name="connsiteX29" fmla="*/ 1409700 w 2520950"/>
              <a:gd name="connsiteY29" fmla="*/ 1698104 h 3685654"/>
              <a:gd name="connsiteX30" fmla="*/ 1403350 w 2520950"/>
              <a:gd name="connsiteY30" fmla="*/ 1672704 h 3685654"/>
              <a:gd name="connsiteX31" fmla="*/ 1397000 w 2520950"/>
              <a:gd name="connsiteY31" fmla="*/ 1653654 h 3685654"/>
              <a:gd name="connsiteX32" fmla="*/ 1384300 w 2520950"/>
              <a:gd name="connsiteY32" fmla="*/ 1494904 h 3685654"/>
              <a:gd name="connsiteX33" fmla="*/ 1377950 w 2520950"/>
              <a:gd name="connsiteY33" fmla="*/ 1450454 h 3685654"/>
              <a:gd name="connsiteX34" fmla="*/ 1346200 w 2520950"/>
              <a:gd name="connsiteY34" fmla="*/ 1399654 h 3685654"/>
              <a:gd name="connsiteX35" fmla="*/ 1314450 w 2520950"/>
              <a:gd name="connsiteY35" fmla="*/ 1393304 h 3685654"/>
              <a:gd name="connsiteX36" fmla="*/ 1181100 w 2520950"/>
              <a:gd name="connsiteY36" fmla="*/ 1399654 h 3685654"/>
              <a:gd name="connsiteX37" fmla="*/ 1066800 w 2520950"/>
              <a:gd name="connsiteY37" fmla="*/ 1399654 h 3685654"/>
              <a:gd name="connsiteX38" fmla="*/ 1073150 w 2520950"/>
              <a:gd name="connsiteY38" fmla="*/ 1215504 h 3685654"/>
              <a:gd name="connsiteX39" fmla="*/ 1104900 w 2520950"/>
              <a:gd name="connsiteY39" fmla="*/ 1164704 h 3685654"/>
              <a:gd name="connsiteX40" fmla="*/ 1117600 w 2520950"/>
              <a:gd name="connsiteY40" fmla="*/ 1145654 h 3685654"/>
              <a:gd name="connsiteX41" fmla="*/ 1155700 w 2520950"/>
              <a:gd name="connsiteY41" fmla="*/ 1126604 h 3685654"/>
              <a:gd name="connsiteX42" fmla="*/ 1174750 w 2520950"/>
              <a:gd name="connsiteY42" fmla="*/ 1113904 h 3685654"/>
              <a:gd name="connsiteX43" fmla="*/ 1219200 w 2520950"/>
              <a:gd name="connsiteY43" fmla="*/ 1094854 h 3685654"/>
              <a:gd name="connsiteX44" fmla="*/ 1238250 w 2520950"/>
              <a:gd name="connsiteY44" fmla="*/ 1082154 h 3685654"/>
              <a:gd name="connsiteX45" fmla="*/ 1295400 w 2520950"/>
              <a:gd name="connsiteY45" fmla="*/ 1050404 h 3685654"/>
              <a:gd name="connsiteX46" fmla="*/ 1320800 w 2520950"/>
              <a:gd name="connsiteY46" fmla="*/ 1025004 h 3685654"/>
              <a:gd name="connsiteX47" fmla="*/ 1327150 w 2520950"/>
              <a:gd name="connsiteY47" fmla="*/ 1005954 h 3685654"/>
              <a:gd name="connsiteX48" fmla="*/ 1327150 w 2520950"/>
              <a:gd name="connsiteY48" fmla="*/ 904354 h 3685654"/>
              <a:gd name="connsiteX49" fmla="*/ 1276350 w 2520950"/>
              <a:gd name="connsiteY49" fmla="*/ 878954 h 3685654"/>
              <a:gd name="connsiteX50" fmla="*/ 1257300 w 2520950"/>
              <a:gd name="connsiteY50" fmla="*/ 872604 h 3685654"/>
              <a:gd name="connsiteX51" fmla="*/ 1098550 w 2520950"/>
              <a:gd name="connsiteY51" fmla="*/ 859904 h 3685654"/>
              <a:gd name="connsiteX52" fmla="*/ 933450 w 2520950"/>
              <a:gd name="connsiteY52" fmla="*/ 853554 h 3685654"/>
              <a:gd name="connsiteX53" fmla="*/ 895350 w 2520950"/>
              <a:gd name="connsiteY53" fmla="*/ 783704 h 3685654"/>
              <a:gd name="connsiteX54" fmla="*/ 882650 w 2520950"/>
              <a:gd name="connsiteY54" fmla="*/ 745604 h 3685654"/>
              <a:gd name="connsiteX55" fmla="*/ 869950 w 2520950"/>
              <a:gd name="connsiteY55" fmla="*/ 720204 h 3685654"/>
              <a:gd name="connsiteX56" fmla="*/ 857250 w 2520950"/>
              <a:gd name="connsiteY56" fmla="*/ 682104 h 3685654"/>
              <a:gd name="connsiteX57" fmla="*/ 844550 w 2520950"/>
              <a:gd name="connsiteY57" fmla="*/ 650354 h 3685654"/>
              <a:gd name="connsiteX58" fmla="*/ 838200 w 2520950"/>
              <a:gd name="connsiteY58" fmla="*/ 631304 h 3685654"/>
              <a:gd name="connsiteX59" fmla="*/ 825500 w 2520950"/>
              <a:gd name="connsiteY59" fmla="*/ 612254 h 3685654"/>
              <a:gd name="connsiteX60" fmla="*/ 819150 w 2520950"/>
              <a:gd name="connsiteY60" fmla="*/ 574154 h 3685654"/>
              <a:gd name="connsiteX61" fmla="*/ 806450 w 2520950"/>
              <a:gd name="connsiteY61" fmla="*/ 548754 h 3685654"/>
              <a:gd name="connsiteX62" fmla="*/ 793750 w 2520950"/>
              <a:gd name="connsiteY62" fmla="*/ 478904 h 3685654"/>
              <a:gd name="connsiteX63" fmla="*/ 774700 w 2520950"/>
              <a:gd name="connsiteY63" fmla="*/ 440804 h 3685654"/>
              <a:gd name="connsiteX64" fmla="*/ 762000 w 2520950"/>
              <a:gd name="connsiteY64" fmla="*/ 409054 h 3685654"/>
              <a:gd name="connsiteX65" fmla="*/ 736600 w 2520950"/>
              <a:gd name="connsiteY65" fmla="*/ 377304 h 3685654"/>
              <a:gd name="connsiteX66" fmla="*/ 711200 w 2520950"/>
              <a:gd name="connsiteY66" fmla="*/ 326504 h 3685654"/>
              <a:gd name="connsiteX67" fmla="*/ 704850 w 2520950"/>
              <a:gd name="connsiteY67" fmla="*/ 307454 h 3685654"/>
              <a:gd name="connsiteX68" fmla="*/ 679450 w 2520950"/>
              <a:gd name="connsiteY68" fmla="*/ 269354 h 3685654"/>
              <a:gd name="connsiteX69" fmla="*/ 647700 w 2520950"/>
              <a:gd name="connsiteY69" fmla="*/ 218554 h 3685654"/>
              <a:gd name="connsiteX70" fmla="*/ 635000 w 2520950"/>
              <a:gd name="connsiteY70" fmla="*/ 186804 h 3685654"/>
              <a:gd name="connsiteX71" fmla="*/ 622300 w 2520950"/>
              <a:gd name="connsiteY71" fmla="*/ 167754 h 3685654"/>
              <a:gd name="connsiteX72" fmla="*/ 603250 w 2520950"/>
              <a:gd name="connsiteY72" fmla="*/ 136004 h 3685654"/>
              <a:gd name="connsiteX73" fmla="*/ 584200 w 2520950"/>
              <a:gd name="connsiteY73" fmla="*/ 97904 h 3685654"/>
              <a:gd name="connsiteX74" fmla="*/ 546100 w 2520950"/>
              <a:gd name="connsiteY74" fmla="*/ 28054 h 3685654"/>
              <a:gd name="connsiteX75" fmla="*/ 539750 w 2520950"/>
              <a:gd name="connsiteY75" fmla="*/ 9004 h 3685654"/>
              <a:gd name="connsiteX76" fmla="*/ 590550 w 2520950"/>
              <a:gd name="connsiteY76" fmla="*/ 167754 h 3685654"/>
              <a:gd name="connsiteX77" fmla="*/ 584200 w 2520950"/>
              <a:gd name="connsiteY77" fmla="*/ 218554 h 3685654"/>
              <a:gd name="connsiteX78" fmla="*/ 565150 w 2520950"/>
              <a:gd name="connsiteY78" fmla="*/ 231254 h 3685654"/>
              <a:gd name="connsiteX79" fmla="*/ 520700 w 2520950"/>
              <a:gd name="connsiteY79" fmla="*/ 250304 h 3685654"/>
              <a:gd name="connsiteX80" fmla="*/ 476250 w 2520950"/>
              <a:gd name="connsiteY80" fmla="*/ 263004 h 3685654"/>
              <a:gd name="connsiteX81" fmla="*/ 457200 w 2520950"/>
              <a:gd name="connsiteY81" fmla="*/ 269354 h 3685654"/>
              <a:gd name="connsiteX82" fmla="*/ 374650 w 2520950"/>
              <a:gd name="connsiteY82" fmla="*/ 275704 h 3685654"/>
              <a:gd name="connsiteX83" fmla="*/ 393700 w 2520950"/>
              <a:gd name="connsiteY83" fmla="*/ 282054 h 3685654"/>
              <a:gd name="connsiteX84" fmla="*/ 406400 w 2520950"/>
              <a:gd name="connsiteY84" fmla="*/ 301104 h 3685654"/>
              <a:gd name="connsiteX85" fmla="*/ 431800 w 2520950"/>
              <a:gd name="connsiteY85" fmla="*/ 332854 h 3685654"/>
              <a:gd name="connsiteX86" fmla="*/ 457200 w 2520950"/>
              <a:gd name="connsiteY86" fmla="*/ 370954 h 3685654"/>
              <a:gd name="connsiteX87" fmla="*/ 488950 w 2520950"/>
              <a:gd name="connsiteY87" fmla="*/ 409054 h 3685654"/>
              <a:gd name="connsiteX88" fmla="*/ 488950 w 2520950"/>
              <a:gd name="connsiteY88" fmla="*/ 548754 h 3685654"/>
              <a:gd name="connsiteX89" fmla="*/ 450850 w 2520950"/>
              <a:gd name="connsiteY89" fmla="*/ 561454 h 3685654"/>
              <a:gd name="connsiteX90" fmla="*/ 425450 w 2520950"/>
              <a:gd name="connsiteY90" fmla="*/ 574154 h 3685654"/>
              <a:gd name="connsiteX91" fmla="*/ 387350 w 2520950"/>
              <a:gd name="connsiteY91" fmla="*/ 605904 h 3685654"/>
              <a:gd name="connsiteX92" fmla="*/ 374650 w 2520950"/>
              <a:gd name="connsiteY92" fmla="*/ 624954 h 3685654"/>
              <a:gd name="connsiteX93" fmla="*/ 381000 w 2520950"/>
              <a:gd name="connsiteY93" fmla="*/ 669404 h 3685654"/>
              <a:gd name="connsiteX94" fmla="*/ 406400 w 2520950"/>
              <a:gd name="connsiteY94" fmla="*/ 688454 h 3685654"/>
              <a:gd name="connsiteX95" fmla="*/ 419100 w 2520950"/>
              <a:gd name="connsiteY95" fmla="*/ 707504 h 3685654"/>
              <a:gd name="connsiteX96" fmla="*/ 304800 w 2520950"/>
              <a:gd name="connsiteY96" fmla="*/ 732904 h 3685654"/>
              <a:gd name="connsiteX97" fmla="*/ 266700 w 2520950"/>
              <a:gd name="connsiteY97" fmla="*/ 739254 h 3685654"/>
              <a:gd name="connsiteX98" fmla="*/ 177800 w 2520950"/>
              <a:gd name="connsiteY98" fmla="*/ 751954 h 3685654"/>
              <a:gd name="connsiteX99" fmla="*/ 158750 w 2520950"/>
              <a:gd name="connsiteY99" fmla="*/ 758304 h 3685654"/>
              <a:gd name="connsiteX100" fmla="*/ 101600 w 2520950"/>
              <a:gd name="connsiteY100" fmla="*/ 771004 h 3685654"/>
              <a:gd name="connsiteX101" fmla="*/ 114300 w 2520950"/>
              <a:gd name="connsiteY101" fmla="*/ 853554 h 3685654"/>
              <a:gd name="connsiteX102" fmla="*/ 120650 w 2520950"/>
              <a:gd name="connsiteY102" fmla="*/ 872604 h 3685654"/>
              <a:gd name="connsiteX103" fmla="*/ 101600 w 2520950"/>
              <a:gd name="connsiteY103" fmla="*/ 1107554 h 3685654"/>
              <a:gd name="connsiteX104" fmla="*/ 95250 w 2520950"/>
              <a:gd name="connsiteY104" fmla="*/ 1126604 h 3685654"/>
              <a:gd name="connsiteX105" fmla="*/ 76200 w 2520950"/>
              <a:gd name="connsiteY105" fmla="*/ 1234554 h 3685654"/>
              <a:gd name="connsiteX106" fmla="*/ 69850 w 2520950"/>
              <a:gd name="connsiteY106" fmla="*/ 1253604 h 3685654"/>
              <a:gd name="connsiteX107" fmla="*/ 57150 w 2520950"/>
              <a:gd name="connsiteY107" fmla="*/ 1272654 h 3685654"/>
              <a:gd name="connsiteX108" fmla="*/ 50800 w 2520950"/>
              <a:gd name="connsiteY108" fmla="*/ 1291704 h 3685654"/>
              <a:gd name="connsiteX109" fmla="*/ 25400 w 2520950"/>
              <a:gd name="connsiteY109" fmla="*/ 1329804 h 3685654"/>
              <a:gd name="connsiteX110" fmla="*/ 19050 w 2520950"/>
              <a:gd name="connsiteY110" fmla="*/ 1348854 h 3685654"/>
              <a:gd name="connsiteX111" fmla="*/ 0 w 2520950"/>
              <a:gd name="connsiteY111" fmla="*/ 1386954 h 3685654"/>
              <a:gd name="connsiteX112" fmla="*/ 57150 w 2520950"/>
              <a:gd name="connsiteY112" fmla="*/ 1437754 h 3685654"/>
              <a:gd name="connsiteX113" fmla="*/ 95250 w 2520950"/>
              <a:gd name="connsiteY113" fmla="*/ 1501254 h 3685654"/>
              <a:gd name="connsiteX114" fmla="*/ 114300 w 2520950"/>
              <a:gd name="connsiteY114" fmla="*/ 1539354 h 3685654"/>
              <a:gd name="connsiteX115" fmla="*/ 127000 w 2520950"/>
              <a:gd name="connsiteY115" fmla="*/ 1564754 h 3685654"/>
              <a:gd name="connsiteX116" fmla="*/ 146050 w 2520950"/>
              <a:gd name="connsiteY116" fmla="*/ 1583804 h 3685654"/>
              <a:gd name="connsiteX117" fmla="*/ 158750 w 2520950"/>
              <a:gd name="connsiteY117" fmla="*/ 1602854 h 3685654"/>
              <a:gd name="connsiteX118" fmla="*/ 165100 w 2520950"/>
              <a:gd name="connsiteY118" fmla="*/ 1628254 h 3685654"/>
              <a:gd name="connsiteX119" fmla="*/ 177800 w 2520950"/>
              <a:gd name="connsiteY119" fmla="*/ 1647304 h 3685654"/>
              <a:gd name="connsiteX120" fmla="*/ 184150 w 2520950"/>
              <a:gd name="connsiteY120" fmla="*/ 1666354 h 3685654"/>
              <a:gd name="connsiteX121" fmla="*/ 177800 w 2520950"/>
              <a:gd name="connsiteY121" fmla="*/ 1971154 h 3685654"/>
              <a:gd name="connsiteX122" fmla="*/ 165100 w 2520950"/>
              <a:gd name="connsiteY122" fmla="*/ 2009254 h 3685654"/>
              <a:gd name="connsiteX123" fmla="*/ 177800 w 2520950"/>
              <a:gd name="connsiteY123" fmla="*/ 2142604 h 3685654"/>
              <a:gd name="connsiteX124" fmla="*/ 190500 w 2520950"/>
              <a:gd name="connsiteY124" fmla="*/ 2193404 h 3685654"/>
              <a:gd name="connsiteX125" fmla="*/ 209550 w 2520950"/>
              <a:gd name="connsiteY125" fmla="*/ 2212454 h 3685654"/>
              <a:gd name="connsiteX126" fmla="*/ 215900 w 2520950"/>
              <a:gd name="connsiteY126" fmla="*/ 2231504 h 3685654"/>
              <a:gd name="connsiteX127" fmla="*/ 190500 w 2520950"/>
              <a:gd name="connsiteY127" fmla="*/ 2269604 h 3685654"/>
              <a:gd name="connsiteX128" fmla="*/ 171450 w 2520950"/>
              <a:gd name="connsiteY128" fmla="*/ 2288654 h 3685654"/>
              <a:gd name="connsiteX129" fmla="*/ 177800 w 2520950"/>
              <a:gd name="connsiteY129" fmla="*/ 2320404 h 3685654"/>
              <a:gd name="connsiteX130" fmla="*/ 228600 w 2520950"/>
              <a:gd name="connsiteY130" fmla="*/ 2377554 h 3685654"/>
              <a:gd name="connsiteX131" fmla="*/ 241300 w 2520950"/>
              <a:gd name="connsiteY131" fmla="*/ 2396604 h 3685654"/>
              <a:gd name="connsiteX132" fmla="*/ 260350 w 2520950"/>
              <a:gd name="connsiteY132" fmla="*/ 2415654 h 3685654"/>
              <a:gd name="connsiteX133" fmla="*/ 273050 w 2520950"/>
              <a:gd name="connsiteY133" fmla="*/ 2441054 h 3685654"/>
              <a:gd name="connsiteX134" fmla="*/ 317500 w 2520950"/>
              <a:gd name="connsiteY134" fmla="*/ 2491854 h 3685654"/>
              <a:gd name="connsiteX135" fmla="*/ 387350 w 2520950"/>
              <a:gd name="connsiteY135" fmla="*/ 2510904 h 3685654"/>
              <a:gd name="connsiteX136" fmla="*/ 425450 w 2520950"/>
              <a:gd name="connsiteY136" fmla="*/ 2523604 h 3685654"/>
              <a:gd name="connsiteX137" fmla="*/ 501650 w 2520950"/>
              <a:gd name="connsiteY137" fmla="*/ 2542654 h 3685654"/>
              <a:gd name="connsiteX138" fmla="*/ 558800 w 2520950"/>
              <a:gd name="connsiteY138" fmla="*/ 2580754 h 3685654"/>
              <a:gd name="connsiteX139" fmla="*/ 603250 w 2520950"/>
              <a:gd name="connsiteY139" fmla="*/ 2599804 h 3685654"/>
              <a:gd name="connsiteX140" fmla="*/ 622300 w 2520950"/>
              <a:gd name="connsiteY140" fmla="*/ 2606154 h 3685654"/>
              <a:gd name="connsiteX141" fmla="*/ 685800 w 2520950"/>
              <a:gd name="connsiteY141" fmla="*/ 2637904 h 3685654"/>
              <a:gd name="connsiteX142" fmla="*/ 730250 w 2520950"/>
              <a:gd name="connsiteY142" fmla="*/ 2650604 h 3685654"/>
              <a:gd name="connsiteX143" fmla="*/ 787400 w 2520950"/>
              <a:gd name="connsiteY143" fmla="*/ 2676004 h 3685654"/>
              <a:gd name="connsiteX144" fmla="*/ 806450 w 2520950"/>
              <a:gd name="connsiteY144" fmla="*/ 2682354 h 3685654"/>
              <a:gd name="connsiteX145" fmla="*/ 844550 w 2520950"/>
              <a:gd name="connsiteY145" fmla="*/ 2688704 h 3685654"/>
              <a:gd name="connsiteX146" fmla="*/ 882650 w 2520950"/>
              <a:gd name="connsiteY146" fmla="*/ 2701404 h 3685654"/>
              <a:gd name="connsiteX147" fmla="*/ 933450 w 2520950"/>
              <a:gd name="connsiteY147" fmla="*/ 2714104 h 3685654"/>
              <a:gd name="connsiteX148" fmla="*/ 977900 w 2520950"/>
              <a:gd name="connsiteY148" fmla="*/ 2726804 h 3685654"/>
              <a:gd name="connsiteX149" fmla="*/ 965200 w 2520950"/>
              <a:gd name="connsiteY149" fmla="*/ 2745854 h 3685654"/>
              <a:gd name="connsiteX150" fmla="*/ 927100 w 2520950"/>
              <a:gd name="connsiteY150" fmla="*/ 2758554 h 3685654"/>
              <a:gd name="connsiteX151" fmla="*/ 908050 w 2520950"/>
              <a:gd name="connsiteY151" fmla="*/ 2764904 h 3685654"/>
              <a:gd name="connsiteX152" fmla="*/ 869950 w 2520950"/>
              <a:gd name="connsiteY152" fmla="*/ 2790304 h 3685654"/>
              <a:gd name="connsiteX153" fmla="*/ 857250 w 2520950"/>
              <a:gd name="connsiteY153" fmla="*/ 2809354 h 3685654"/>
              <a:gd name="connsiteX154" fmla="*/ 838200 w 2520950"/>
              <a:gd name="connsiteY154" fmla="*/ 2834754 h 3685654"/>
              <a:gd name="connsiteX155" fmla="*/ 831850 w 2520950"/>
              <a:gd name="connsiteY155" fmla="*/ 2853804 h 3685654"/>
              <a:gd name="connsiteX156" fmla="*/ 819150 w 2520950"/>
              <a:gd name="connsiteY156" fmla="*/ 2872854 h 3685654"/>
              <a:gd name="connsiteX157" fmla="*/ 806450 w 2520950"/>
              <a:gd name="connsiteY157" fmla="*/ 2904604 h 3685654"/>
              <a:gd name="connsiteX158" fmla="*/ 793750 w 2520950"/>
              <a:gd name="connsiteY158" fmla="*/ 2930004 h 3685654"/>
              <a:gd name="connsiteX159" fmla="*/ 781050 w 2520950"/>
              <a:gd name="connsiteY159" fmla="*/ 2968104 h 3685654"/>
              <a:gd name="connsiteX160" fmla="*/ 755650 w 2520950"/>
              <a:gd name="connsiteY160" fmla="*/ 3018904 h 3685654"/>
              <a:gd name="connsiteX161" fmla="*/ 742950 w 2520950"/>
              <a:gd name="connsiteY161" fmla="*/ 3057004 h 3685654"/>
              <a:gd name="connsiteX162" fmla="*/ 723900 w 2520950"/>
              <a:gd name="connsiteY162" fmla="*/ 3095104 h 3685654"/>
              <a:gd name="connsiteX163" fmla="*/ 711200 w 2520950"/>
              <a:gd name="connsiteY163" fmla="*/ 3120504 h 3685654"/>
              <a:gd name="connsiteX164" fmla="*/ 698500 w 2520950"/>
              <a:gd name="connsiteY164" fmla="*/ 3158604 h 3685654"/>
              <a:gd name="connsiteX165" fmla="*/ 685800 w 2520950"/>
              <a:gd name="connsiteY165" fmla="*/ 3177654 h 3685654"/>
              <a:gd name="connsiteX166" fmla="*/ 673100 w 2520950"/>
              <a:gd name="connsiteY166" fmla="*/ 3215754 h 3685654"/>
              <a:gd name="connsiteX167" fmla="*/ 666750 w 2520950"/>
              <a:gd name="connsiteY167" fmla="*/ 3234804 h 3685654"/>
              <a:gd name="connsiteX168" fmla="*/ 647700 w 2520950"/>
              <a:gd name="connsiteY168" fmla="*/ 3253854 h 3685654"/>
              <a:gd name="connsiteX169" fmla="*/ 635000 w 2520950"/>
              <a:gd name="connsiteY169" fmla="*/ 3285604 h 3685654"/>
              <a:gd name="connsiteX170" fmla="*/ 641350 w 2520950"/>
              <a:gd name="connsiteY170" fmla="*/ 3533254 h 3685654"/>
              <a:gd name="connsiteX171" fmla="*/ 647700 w 2520950"/>
              <a:gd name="connsiteY171" fmla="*/ 3565004 h 3685654"/>
              <a:gd name="connsiteX172" fmla="*/ 673100 w 2520950"/>
              <a:gd name="connsiteY172" fmla="*/ 3603104 h 3685654"/>
              <a:gd name="connsiteX173" fmla="*/ 692150 w 2520950"/>
              <a:gd name="connsiteY173" fmla="*/ 3609454 h 3685654"/>
              <a:gd name="connsiteX174" fmla="*/ 768350 w 2520950"/>
              <a:gd name="connsiteY174" fmla="*/ 3622154 h 3685654"/>
              <a:gd name="connsiteX175" fmla="*/ 882650 w 2520950"/>
              <a:gd name="connsiteY175" fmla="*/ 3628504 h 3685654"/>
              <a:gd name="connsiteX176" fmla="*/ 901700 w 2520950"/>
              <a:gd name="connsiteY176" fmla="*/ 3634854 h 3685654"/>
              <a:gd name="connsiteX177" fmla="*/ 971550 w 2520950"/>
              <a:gd name="connsiteY177" fmla="*/ 3647554 h 3685654"/>
              <a:gd name="connsiteX178" fmla="*/ 990600 w 2520950"/>
              <a:gd name="connsiteY178" fmla="*/ 3653904 h 3685654"/>
              <a:gd name="connsiteX179" fmla="*/ 1098550 w 2520950"/>
              <a:gd name="connsiteY179" fmla="*/ 3647554 h 3685654"/>
              <a:gd name="connsiteX180" fmla="*/ 1136650 w 2520950"/>
              <a:gd name="connsiteY180" fmla="*/ 3622154 h 3685654"/>
              <a:gd name="connsiteX181" fmla="*/ 1263650 w 2520950"/>
              <a:gd name="connsiteY181" fmla="*/ 3603104 h 3685654"/>
              <a:gd name="connsiteX182" fmla="*/ 1422400 w 2520950"/>
              <a:gd name="connsiteY182" fmla="*/ 3609454 h 3685654"/>
              <a:gd name="connsiteX183" fmla="*/ 1441450 w 2520950"/>
              <a:gd name="connsiteY183" fmla="*/ 3584054 h 3685654"/>
              <a:gd name="connsiteX184" fmla="*/ 1460500 w 2520950"/>
              <a:gd name="connsiteY184" fmla="*/ 3577704 h 3685654"/>
              <a:gd name="connsiteX185" fmla="*/ 1530350 w 2520950"/>
              <a:gd name="connsiteY185" fmla="*/ 3584054 h 3685654"/>
              <a:gd name="connsiteX186" fmla="*/ 1574800 w 2520950"/>
              <a:gd name="connsiteY186" fmla="*/ 3596754 h 3685654"/>
              <a:gd name="connsiteX187" fmla="*/ 1587500 w 2520950"/>
              <a:gd name="connsiteY187" fmla="*/ 3615804 h 3685654"/>
              <a:gd name="connsiteX188" fmla="*/ 1568450 w 2520950"/>
              <a:gd name="connsiteY188" fmla="*/ 3634854 h 3685654"/>
              <a:gd name="connsiteX189" fmla="*/ 1530350 w 2520950"/>
              <a:gd name="connsiteY189" fmla="*/ 3660254 h 3685654"/>
              <a:gd name="connsiteX190" fmla="*/ 1543050 w 2520950"/>
              <a:gd name="connsiteY190" fmla="*/ 3679304 h 3685654"/>
              <a:gd name="connsiteX191" fmla="*/ 1524000 w 2520950"/>
              <a:gd name="connsiteY191" fmla="*/ 3685654 h 3685654"/>
              <a:gd name="connsiteX0" fmla="*/ 2444750 w 2520950"/>
              <a:gd name="connsiteY0" fmla="*/ 1995060 h 3677810"/>
              <a:gd name="connsiteX1" fmla="*/ 2482850 w 2520950"/>
              <a:gd name="connsiteY1" fmla="*/ 1988710 h 3677810"/>
              <a:gd name="connsiteX2" fmla="*/ 2520950 w 2520950"/>
              <a:gd name="connsiteY2" fmla="*/ 1976010 h 3677810"/>
              <a:gd name="connsiteX3" fmla="*/ 2514600 w 2520950"/>
              <a:gd name="connsiteY3" fmla="*/ 1950610 h 3677810"/>
              <a:gd name="connsiteX4" fmla="*/ 2476500 w 2520950"/>
              <a:gd name="connsiteY4" fmla="*/ 1918860 h 3677810"/>
              <a:gd name="connsiteX5" fmla="*/ 2457450 w 2520950"/>
              <a:gd name="connsiteY5" fmla="*/ 1880760 h 3677810"/>
              <a:gd name="connsiteX6" fmla="*/ 2438400 w 2520950"/>
              <a:gd name="connsiteY6" fmla="*/ 1868060 h 3677810"/>
              <a:gd name="connsiteX7" fmla="*/ 2400300 w 2520950"/>
              <a:gd name="connsiteY7" fmla="*/ 1823610 h 3677810"/>
              <a:gd name="connsiteX8" fmla="*/ 2374900 w 2520950"/>
              <a:gd name="connsiteY8" fmla="*/ 1785510 h 3677810"/>
              <a:gd name="connsiteX9" fmla="*/ 2362200 w 2520950"/>
              <a:gd name="connsiteY9" fmla="*/ 1741060 h 3677810"/>
              <a:gd name="connsiteX10" fmla="*/ 2336800 w 2520950"/>
              <a:gd name="connsiteY10" fmla="*/ 1690260 h 3677810"/>
              <a:gd name="connsiteX11" fmla="*/ 2311400 w 2520950"/>
              <a:gd name="connsiteY11" fmla="*/ 1645810 h 3677810"/>
              <a:gd name="connsiteX12" fmla="*/ 2292350 w 2520950"/>
              <a:gd name="connsiteY12" fmla="*/ 1639460 h 3677810"/>
              <a:gd name="connsiteX13" fmla="*/ 2228850 w 2520950"/>
              <a:gd name="connsiteY13" fmla="*/ 1671210 h 3677810"/>
              <a:gd name="connsiteX14" fmla="*/ 2190750 w 2520950"/>
              <a:gd name="connsiteY14" fmla="*/ 1690260 h 3677810"/>
              <a:gd name="connsiteX15" fmla="*/ 2133600 w 2520950"/>
              <a:gd name="connsiteY15" fmla="*/ 1696610 h 3677810"/>
              <a:gd name="connsiteX16" fmla="*/ 2000250 w 2520950"/>
              <a:gd name="connsiteY16" fmla="*/ 1709310 h 3677810"/>
              <a:gd name="connsiteX17" fmla="*/ 1885950 w 2520950"/>
              <a:gd name="connsiteY17" fmla="*/ 1722010 h 3677810"/>
              <a:gd name="connsiteX18" fmla="*/ 1828800 w 2520950"/>
              <a:gd name="connsiteY18" fmla="*/ 1715660 h 3677810"/>
              <a:gd name="connsiteX19" fmla="*/ 1797050 w 2520950"/>
              <a:gd name="connsiteY19" fmla="*/ 1671210 h 3677810"/>
              <a:gd name="connsiteX20" fmla="*/ 1733550 w 2520950"/>
              <a:gd name="connsiteY20" fmla="*/ 1709310 h 3677810"/>
              <a:gd name="connsiteX21" fmla="*/ 1701800 w 2520950"/>
              <a:gd name="connsiteY21" fmla="*/ 1728360 h 3677810"/>
              <a:gd name="connsiteX22" fmla="*/ 1638300 w 2520950"/>
              <a:gd name="connsiteY22" fmla="*/ 1779160 h 3677810"/>
              <a:gd name="connsiteX23" fmla="*/ 1619250 w 2520950"/>
              <a:gd name="connsiteY23" fmla="*/ 1791860 h 3677810"/>
              <a:gd name="connsiteX24" fmla="*/ 1600200 w 2520950"/>
              <a:gd name="connsiteY24" fmla="*/ 1798210 h 3677810"/>
              <a:gd name="connsiteX25" fmla="*/ 1543050 w 2520950"/>
              <a:gd name="connsiteY25" fmla="*/ 1791860 h 3677810"/>
              <a:gd name="connsiteX26" fmla="*/ 1504950 w 2520950"/>
              <a:gd name="connsiteY26" fmla="*/ 1785510 h 3677810"/>
              <a:gd name="connsiteX27" fmla="*/ 1454150 w 2520950"/>
              <a:gd name="connsiteY27" fmla="*/ 1753760 h 3677810"/>
              <a:gd name="connsiteX28" fmla="*/ 1435100 w 2520950"/>
              <a:gd name="connsiteY28" fmla="*/ 1728360 h 3677810"/>
              <a:gd name="connsiteX29" fmla="*/ 1409700 w 2520950"/>
              <a:gd name="connsiteY29" fmla="*/ 1690260 h 3677810"/>
              <a:gd name="connsiteX30" fmla="*/ 1403350 w 2520950"/>
              <a:gd name="connsiteY30" fmla="*/ 1664860 h 3677810"/>
              <a:gd name="connsiteX31" fmla="*/ 1397000 w 2520950"/>
              <a:gd name="connsiteY31" fmla="*/ 1645810 h 3677810"/>
              <a:gd name="connsiteX32" fmla="*/ 1384300 w 2520950"/>
              <a:gd name="connsiteY32" fmla="*/ 1487060 h 3677810"/>
              <a:gd name="connsiteX33" fmla="*/ 1377950 w 2520950"/>
              <a:gd name="connsiteY33" fmla="*/ 1442610 h 3677810"/>
              <a:gd name="connsiteX34" fmla="*/ 1346200 w 2520950"/>
              <a:gd name="connsiteY34" fmla="*/ 1391810 h 3677810"/>
              <a:gd name="connsiteX35" fmla="*/ 1314450 w 2520950"/>
              <a:gd name="connsiteY35" fmla="*/ 1385460 h 3677810"/>
              <a:gd name="connsiteX36" fmla="*/ 1181100 w 2520950"/>
              <a:gd name="connsiteY36" fmla="*/ 1391810 h 3677810"/>
              <a:gd name="connsiteX37" fmla="*/ 1066800 w 2520950"/>
              <a:gd name="connsiteY37" fmla="*/ 1391810 h 3677810"/>
              <a:gd name="connsiteX38" fmla="*/ 1073150 w 2520950"/>
              <a:gd name="connsiteY38" fmla="*/ 1207660 h 3677810"/>
              <a:gd name="connsiteX39" fmla="*/ 1104900 w 2520950"/>
              <a:gd name="connsiteY39" fmla="*/ 1156860 h 3677810"/>
              <a:gd name="connsiteX40" fmla="*/ 1117600 w 2520950"/>
              <a:gd name="connsiteY40" fmla="*/ 1137810 h 3677810"/>
              <a:gd name="connsiteX41" fmla="*/ 1155700 w 2520950"/>
              <a:gd name="connsiteY41" fmla="*/ 1118760 h 3677810"/>
              <a:gd name="connsiteX42" fmla="*/ 1174750 w 2520950"/>
              <a:gd name="connsiteY42" fmla="*/ 1106060 h 3677810"/>
              <a:gd name="connsiteX43" fmla="*/ 1219200 w 2520950"/>
              <a:gd name="connsiteY43" fmla="*/ 1087010 h 3677810"/>
              <a:gd name="connsiteX44" fmla="*/ 1238250 w 2520950"/>
              <a:gd name="connsiteY44" fmla="*/ 1074310 h 3677810"/>
              <a:gd name="connsiteX45" fmla="*/ 1295400 w 2520950"/>
              <a:gd name="connsiteY45" fmla="*/ 1042560 h 3677810"/>
              <a:gd name="connsiteX46" fmla="*/ 1320800 w 2520950"/>
              <a:gd name="connsiteY46" fmla="*/ 1017160 h 3677810"/>
              <a:gd name="connsiteX47" fmla="*/ 1327150 w 2520950"/>
              <a:gd name="connsiteY47" fmla="*/ 998110 h 3677810"/>
              <a:gd name="connsiteX48" fmla="*/ 1327150 w 2520950"/>
              <a:gd name="connsiteY48" fmla="*/ 896510 h 3677810"/>
              <a:gd name="connsiteX49" fmla="*/ 1276350 w 2520950"/>
              <a:gd name="connsiteY49" fmla="*/ 871110 h 3677810"/>
              <a:gd name="connsiteX50" fmla="*/ 1257300 w 2520950"/>
              <a:gd name="connsiteY50" fmla="*/ 864760 h 3677810"/>
              <a:gd name="connsiteX51" fmla="*/ 1098550 w 2520950"/>
              <a:gd name="connsiteY51" fmla="*/ 852060 h 3677810"/>
              <a:gd name="connsiteX52" fmla="*/ 933450 w 2520950"/>
              <a:gd name="connsiteY52" fmla="*/ 845710 h 3677810"/>
              <a:gd name="connsiteX53" fmla="*/ 895350 w 2520950"/>
              <a:gd name="connsiteY53" fmla="*/ 775860 h 3677810"/>
              <a:gd name="connsiteX54" fmla="*/ 882650 w 2520950"/>
              <a:gd name="connsiteY54" fmla="*/ 737760 h 3677810"/>
              <a:gd name="connsiteX55" fmla="*/ 869950 w 2520950"/>
              <a:gd name="connsiteY55" fmla="*/ 712360 h 3677810"/>
              <a:gd name="connsiteX56" fmla="*/ 857250 w 2520950"/>
              <a:gd name="connsiteY56" fmla="*/ 674260 h 3677810"/>
              <a:gd name="connsiteX57" fmla="*/ 844550 w 2520950"/>
              <a:gd name="connsiteY57" fmla="*/ 642510 h 3677810"/>
              <a:gd name="connsiteX58" fmla="*/ 838200 w 2520950"/>
              <a:gd name="connsiteY58" fmla="*/ 623460 h 3677810"/>
              <a:gd name="connsiteX59" fmla="*/ 825500 w 2520950"/>
              <a:gd name="connsiteY59" fmla="*/ 604410 h 3677810"/>
              <a:gd name="connsiteX60" fmla="*/ 819150 w 2520950"/>
              <a:gd name="connsiteY60" fmla="*/ 566310 h 3677810"/>
              <a:gd name="connsiteX61" fmla="*/ 806450 w 2520950"/>
              <a:gd name="connsiteY61" fmla="*/ 540910 h 3677810"/>
              <a:gd name="connsiteX62" fmla="*/ 793750 w 2520950"/>
              <a:gd name="connsiteY62" fmla="*/ 471060 h 3677810"/>
              <a:gd name="connsiteX63" fmla="*/ 774700 w 2520950"/>
              <a:gd name="connsiteY63" fmla="*/ 432960 h 3677810"/>
              <a:gd name="connsiteX64" fmla="*/ 762000 w 2520950"/>
              <a:gd name="connsiteY64" fmla="*/ 401210 h 3677810"/>
              <a:gd name="connsiteX65" fmla="*/ 736600 w 2520950"/>
              <a:gd name="connsiteY65" fmla="*/ 369460 h 3677810"/>
              <a:gd name="connsiteX66" fmla="*/ 711200 w 2520950"/>
              <a:gd name="connsiteY66" fmla="*/ 318660 h 3677810"/>
              <a:gd name="connsiteX67" fmla="*/ 704850 w 2520950"/>
              <a:gd name="connsiteY67" fmla="*/ 299610 h 3677810"/>
              <a:gd name="connsiteX68" fmla="*/ 679450 w 2520950"/>
              <a:gd name="connsiteY68" fmla="*/ 261510 h 3677810"/>
              <a:gd name="connsiteX69" fmla="*/ 647700 w 2520950"/>
              <a:gd name="connsiteY69" fmla="*/ 210710 h 3677810"/>
              <a:gd name="connsiteX70" fmla="*/ 635000 w 2520950"/>
              <a:gd name="connsiteY70" fmla="*/ 178960 h 3677810"/>
              <a:gd name="connsiteX71" fmla="*/ 622300 w 2520950"/>
              <a:gd name="connsiteY71" fmla="*/ 159910 h 3677810"/>
              <a:gd name="connsiteX72" fmla="*/ 603250 w 2520950"/>
              <a:gd name="connsiteY72" fmla="*/ 128160 h 3677810"/>
              <a:gd name="connsiteX73" fmla="*/ 584200 w 2520950"/>
              <a:gd name="connsiteY73" fmla="*/ 90060 h 3677810"/>
              <a:gd name="connsiteX74" fmla="*/ 539750 w 2520950"/>
              <a:gd name="connsiteY74" fmla="*/ 1160 h 3677810"/>
              <a:gd name="connsiteX75" fmla="*/ 590550 w 2520950"/>
              <a:gd name="connsiteY75" fmla="*/ 159910 h 3677810"/>
              <a:gd name="connsiteX76" fmla="*/ 584200 w 2520950"/>
              <a:gd name="connsiteY76" fmla="*/ 210710 h 3677810"/>
              <a:gd name="connsiteX77" fmla="*/ 565150 w 2520950"/>
              <a:gd name="connsiteY77" fmla="*/ 223410 h 3677810"/>
              <a:gd name="connsiteX78" fmla="*/ 520700 w 2520950"/>
              <a:gd name="connsiteY78" fmla="*/ 242460 h 3677810"/>
              <a:gd name="connsiteX79" fmla="*/ 476250 w 2520950"/>
              <a:gd name="connsiteY79" fmla="*/ 255160 h 3677810"/>
              <a:gd name="connsiteX80" fmla="*/ 457200 w 2520950"/>
              <a:gd name="connsiteY80" fmla="*/ 261510 h 3677810"/>
              <a:gd name="connsiteX81" fmla="*/ 374650 w 2520950"/>
              <a:gd name="connsiteY81" fmla="*/ 267860 h 3677810"/>
              <a:gd name="connsiteX82" fmla="*/ 393700 w 2520950"/>
              <a:gd name="connsiteY82" fmla="*/ 274210 h 3677810"/>
              <a:gd name="connsiteX83" fmla="*/ 406400 w 2520950"/>
              <a:gd name="connsiteY83" fmla="*/ 293260 h 3677810"/>
              <a:gd name="connsiteX84" fmla="*/ 431800 w 2520950"/>
              <a:gd name="connsiteY84" fmla="*/ 325010 h 3677810"/>
              <a:gd name="connsiteX85" fmla="*/ 457200 w 2520950"/>
              <a:gd name="connsiteY85" fmla="*/ 363110 h 3677810"/>
              <a:gd name="connsiteX86" fmla="*/ 488950 w 2520950"/>
              <a:gd name="connsiteY86" fmla="*/ 401210 h 3677810"/>
              <a:gd name="connsiteX87" fmla="*/ 488950 w 2520950"/>
              <a:gd name="connsiteY87" fmla="*/ 540910 h 3677810"/>
              <a:gd name="connsiteX88" fmla="*/ 450850 w 2520950"/>
              <a:gd name="connsiteY88" fmla="*/ 553610 h 3677810"/>
              <a:gd name="connsiteX89" fmla="*/ 425450 w 2520950"/>
              <a:gd name="connsiteY89" fmla="*/ 566310 h 3677810"/>
              <a:gd name="connsiteX90" fmla="*/ 387350 w 2520950"/>
              <a:gd name="connsiteY90" fmla="*/ 598060 h 3677810"/>
              <a:gd name="connsiteX91" fmla="*/ 374650 w 2520950"/>
              <a:gd name="connsiteY91" fmla="*/ 617110 h 3677810"/>
              <a:gd name="connsiteX92" fmla="*/ 381000 w 2520950"/>
              <a:gd name="connsiteY92" fmla="*/ 661560 h 3677810"/>
              <a:gd name="connsiteX93" fmla="*/ 406400 w 2520950"/>
              <a:gd name="connsiteY93" fmla="*/ 680610 h 3677810"/>
              <a:gd name="connsiteX94" fmla="*/ 419100 w 2520950"/>
              <a:gd name="connsiteY94" fmla="*/ 699660 h 3677810"/>
              <a:gd name="connsiteX95" fmla="*/ 304800 w 2520950"/>
              <a:gd name="connsiteY95" fmla="*/ 725060 h 3677810"/>
              <a:gd name="connsiteX96" fmla="*/ 266700 w 2520950"/>
              <a:gd name="connsiteY96" fmla="*/ 731410 h 3677810"/>
              <a:gd name="connsiteX97" fmla="*/ 177800 w 2520950"/>
              <a:gd name="connsiteY97" fmla="*/ 744110 h 3677810"/>
              <a:gd name="connsiteX98" fmla="*/ 158750 w 2520950"/>
              <a:gd name="connsiteY98" fmla="*/ 750460 h 3677810"/>
              <a:gd name="connsiteX99" fmla="*/ 101600 w 2520950"/>
              <a:gd name="connsiteY99" fmla="*/ 763160 h 3677810"/>
              <a:gd name="connsiteX100" fmla="*/ 114300 w 2520950"/>
              <a:gd name="connsiteY100" fmla="*/ 845710 h 3677810"/>
              <a:gd name="connsiteX101" fmla="*/ 120650 w 2520950"/>
              <a:gd name="connsiteY101" fmla="*/ 864760 h 3677810"/>
              <a:gd name="connsiteX102" fmla="*/ 101600 w 2520950"/>
              <a:gd name="connsiteY102" fmla="*/ 1099710 h 3677810"/>
              <a:gd name="connsiteX103" fmla="*/ 95250 w 2520950"/>
              <a:gd name="connsiteY103" fmla="*/ 1118760 h 3677810"/>
              <a:gd name="connsiteX104" fmla="*/ 76200 w 2520950"/>
              <a:gd name="connsiteY104" fmla="*/ 1226710 h 3677810"/>
              <a:gd name="connsiteX105" fmla="*/ 69850 w 2520950"/>
              <a:gd name="connsiteY105" fmla="*/ 1245760 h 3677810"/>
              <a:gd name="connsiteX106" fmla="*/ 57150 w 2520950"/>
              <a:gd name="connsiteY106" fmla="*/ 1264810 h 3677810"/>
              <a:gd name="connsiteX107" fmla="*/ 50800 w 2520950"/>
              <a:gd name="connsiteY107" fmla="*/ 1283860 h 3677810"/>
              <a:gd name="connsiteX108" fmla="*/ 25400 w 2520950"/>
              <a:gd name="connsiteY108" fmla="*/ 1321960 h 3677810"/>
              <a:gd name="connsiteX109" fmla="*/ 19050 w 2520950"/>
              <a:gd name="connsiteY109" fmla="*/ 1341010 h 3677810"/>
              <a:gd name="connsiteX110" fmla="*/ 0 w 2520950"/>
              <a:gd name="connsiteY110" fmla="*/ 1379110 h 3677810"/>
              <a:gd name="connsiteX111" fmla="*/ 57150 w 2520950"/>
              <a:gd name="connsiteY111" fmla="*/ 1429910 h 3677810"/>
              <a:gd name="connsiteX112" fmla="*/ 95250 w 2520950"/>
              <a:gd name="connsiteY112" fmla="*/ 1493410 h 3677810"/>
              <a:gd name="connsiteX113" fmla="*/ 114300 w 2520950"/>
              <a:gd name="connsiteY113" fmla="*/ 1531510 h 3677810"/>
              <a:gd name="connsiteX114" fmla="*/ 127000 w 2520950"/>
              <a:gd name="connsiteY114" fmla="*/ 1556910 h 3677810"/>
              <a:gd name="connsiteX115" fmla="*/ 146050 w 2520950"/>
              <a:gd name="connsiteY115" fmla="*/ 1575960 h 3677810"/>
              <a:gd name="connsiteX116" fmla="*/ 158750 w 2520950"/>
              <a:gd name="connsiteY116" fmla="*/ 1595010 h 3677810"/>
              <a:gd name="connsiteX117" fmla="*/ 165100 w 2520950"/>
              <a:gd name="connsiteY117" fmla="*/ 1620410 h 3677810"/>
              <a:gd name="connsiteX118" fmla="*/ 177800 w 2520950"/>
              <a:gd name="connsiteY118" fmla="*/ 1639460 h 3677810"/>
              <a:gd name="connsiteX119" fmla="*/ 184150 w 2520950"/>
              <a:gd name="connsiteY119" fmla="*/ 1658510 h 3677810"/>
              <a:gd name="connsiteX120" fmla="*/ 177800 w 2520950"/>
              <a:gd name="connsiteY120" fmla="*/ 1963310 h 3677810"/>
              <a:gd name="connsiteX121" fmla="*/ 165100 w 2520950"/>
              <a:gd name="connsiteY121" fmla="*/ 2001410 h 3677810"/>
              <a:gd name="connsiteX122" fmla="*/ 177800 w 2520950"/>
              <a:gd name="connsiteY122" fmla="*/ 2134760 h 3677810"/>
              <a:gd name="connsiteX123" fmla="*/ 190500 w 2520950"/>
              <a:gd name="connsiteY123" fmla="*/ 2185560 h 3677810"/>
              <a:gd name="connsiteX124" fmla="*/ 209550 w 2520950"/>
              <a:gd name="connsiteY124" fmla="*/ 2204610 h 3677810"/>
              <a:gd name="connsiteX125" fmla="*/ 215900 w 2520950"/>
              <a:gd name="connsiteY125" fmla="*/ 2223660 h 3677810"/>
              <a:gd name="connsiteX126" fmla="*/ 190500 w 2520950"/>
              <a:gd name="connsiteY126" fmla="*/ 2261760 h 3677810"/>
              <a:gd name="connsiteX127" fmla="*/ 171450 w 2520950"/>
              <a:gd name="connsiteY127" fmla="*/ 2280810 h 3677810"/>
              <a:gd name="connsiteX128" fmla="*/ 177800 w 2520950"/>
              <a:gd name="connsiteY128" fmla="*/ 2312560 h 3677810"/>
              <a:gd name="connsiteX129" fmla="*/ 228600 w 2520950"/>
              <a:gd name="connsiteY129" fmla="*/ 2369710 h 3677810"/>
              <a:gd name="connsiteX130" fmla="*/ 241300 w 2520950"/>
              <a:gd name="connsiteY130" fmla="*/ 2388760 h 3677810"/>
              <a:gd name="connsiteX131" fmla="*/ 260350 w 2520950"/>
              <a:gd name="connsiteY131" fmla="*/ 2407810 h 3677810"/>
              <a:gd name="connsiteX132" fmla="*/ 273050 w 2520950"/>
              <a:gd name="connsiteY132" fmla="*/ 2433210 h 3677810"/>
              <a:gd name="connsiteX133" fmla="*/ 317500 w 2520950"/>
              <a:gd name="connsiteY133" fmla="*/ 2484010 h 3677810"/>
              <a:gd name="connsiteX134" fmla="*/ 387350 w 2520950"/>
              <a:gd name="connsiteY134" fmla="*/ 2503060 h 3677810"/>
              <a:gd name="connsiteX135" fmla="*/ 425450 w 2520950"/>
              <a:gd name="connsiteY135" fmla="*/ 2515760 h 3677810"/>
              <a:gd name="connsiteX136" fmla="*/ 501650 w 2520950"/>
              <a:gd name="connsiteY136" fmla="*/ 2534810 h 3677810"/>
              <a:gd name="connsiteX137" fmla="*/ 558800 w 2520950"/>
              <a:gd name="connsiteY137" fmla="*/ 2572910 h 3677810"/>
              <a:gd name="connsiteX138" fmla="*/ 603250 w 2520950"/>
              <a:gd name="connsiteY138" fmla="*/ 2591960 h 3677810"/>
              <a:gd name="connsiteX139" fmla="*/ 622300 w 2520950"/>
              <a:gd name="connsiteY139" fmla="*/ 2598310 h 3677810"/>
              <a:gd name="connsiteX140" fmla="*/ 685800 w 2520950"/>
              <a:gd name="connsiteY140" fmla="*/ 2630060 h 3677810"/>
              <a:gd name="connsiteX141" fmla="*/ 730250 w 2520950"/>
              <a:gd name="connsiteY141" fmla="*/ 2642760 h 3677810"/>
              <a:gd name="connsiteX142" fmla="*/ 787400 w 2520950"/>
              <a:gd name="connsiteY142" fmla="*/ 2668160 h 3677810"/>
              <a:gd name="connsiteX143" fmla="*/ 806450 w 2520950"/>
              <a:gd name="connsiteY143" fmla="*/ 2674510 h 3677810"/>
              <a:gd name="connsiteX144" fmla="*/ 844550 w 2520950"/>
              <a:gd name="connsiteY144" fmla="*/ 2680860 h 3677810"/>
              <a:gd name="connsiteX145" fmla="*/ 882650 w 2520950"/>
              <a:gd name="connsiteY145" fmla="*/ 2693560 h 3677810"/>
              <a:gd name="connsiteX146" fmla="*/ 933450 w 2520950"/>
              <a:gd name="connsiteY146" fmla="*/ 2706260 h 3677810"/>
              <a:gd name="connsiteX147" fmla="*/ 977900 w 2520950"/>
              <a:gd name="connsiteY147" fmla="*/ 2718960 h 3677810"/>
              <a:gd name="connsiteX148" fmla="*/ 965200 w 2520950"/>
              <a:gd name="connsiteY148" fmla="*/ 2738010 h 3677810"/>
              <a:gd name="connsiteX149" fmla="*/ 927100 w 2520950"/>
              <a:gd name="connsiteY149" fmla="*/ 2750710 h 3677810"/>
              <a:gd name="connsiteX150" fmla="*/ 908050 w 2520950"/>
              <a:gd name="connsiteY150" fmla="*/ 2757060 h 3677810"/>
              <a:gd name="connsiteX151" fmla="*/ 869950 w 2520950"/>
              <a:gd name="connsiteY151" fmla="*/ 2782460 h 3677810"/>
              <a:gd name="connsiteX152" fmla="*/ 857250 w 2520950"/>
              <a:gd name="connsiteY152" fmla="*/ 2801510 h 3677810"/>
              <a:gd name="connsiteX153" fmla="*/ 838200 w 2520950"/>
              <a:gd name="connsiteY153" fmla="*/ 2826910 h 3677810"/>
              <a:gd name="connsiteX154" fmla="*/ 831850 w 2520950"/>
              <a:gd name="connsiteY154" fmla="*/ 2845960 h 3677810"/>
              <a:gd name="connsiteX155" fmla="*/ 819150 w 2520950"/>
              <a:gd name="connsiteY155" fmla="*/ 2865010 h 3677810"/>
              <a:gd name="connsiteX156" fmla="*/ 806450 w 2520950"/>
              <a:gd name="connsiteY156" fmla="*/ 2896760 h 3677810"/>
              <a:gd name="connsiteX157" fmla="*/ 793750 w 2520950"/>
              <a:gd name="connsiteY157" fmla="*/ 2922160 h 3677810"/>
              <a:gd name="connsiteX158" fmla="*/ 781050 w 2520950"/>
              <a:gd name="connsiteY158" fmla="*/ 2960260 h 3677810"/>
              <a:gd name="connsiteX159" fmla="*/ 755650 w 2520950"/>
              <a:gd name="connsiteY159" fmla="*/ 3011060 h 3677810"/>
              <a:gd name="connsiteX160" fmla="*/ 742950 w 2520950"/>
              <a:gd name="connsiteY160" fmla="*/ 3049160 h 3677810"/>
              <a:gd name="connsiteX161" fmla="*/ 723900 w 2520950"/>
              <a:gd name="connsiteY161" fmla="*/ 3087260 h 3677810"/>
              <a:gd name="connsiteX162" fmla="*/ 711200 w 2520950"/>
              <a:gd name="connsiteY162" fmla="*/ 3112660 h 3677810"/>
              <a:gd name="connsiteX163" fmla="*/ 698500 w 2520950"/>
              <a:gd name="connsiteY163" fmla="*/ 3150760 h 3677810"/>
              <a:gd name="connsiteX164" fmla="*/ 685800 w 2520950"/>
              <a:gd name="connsiteY164" fmla="*/ 3169810 h 3677810"/>
              <a:gd name="connsiteX165" fmla="*/ 673100 w 2520950"/>
              <a:gd name="connsiteY165" fmla="*/ 3207910 h 3677810"/>
              <a:gd name="connsiteX166" fmla="*/ 666750 w 2520950"/>
              <a:gd name="connsiteY166" fmla="*/ 3226960 h 3677810"/>
              <a:gd name="connsiteX167" fmla="*/ 647700 w 2520950"/>
              <a:gd name="connsiteY167" fmla="*/ 3246010 h 3677810"/>
              <a:gd name="connsiteX168" fmla="*/ 635000 w 2520950"/>
              <a:gd name="connsiteY168" fmla="*/ 3277760 h 3677810"/>
              <a:gd name="connsiteX169" fmla="*/ 641350 w 2520950"/>
              <a:gd name="connsiteY169" fmla="*/ 3525410 h 3677810"/>
              <a:gd name="connsiteX170" fmla="*/ 647700 w 2520950"/>
              <a:gd name="connsiteY170" fmla="*/ 3557160 h 3677810"/>
              <a:gd name="connsiteX171" fmla="*/ 673100 w 2520950"/>
              <a:gd name="connsiteY171" fmla="*/ 3595260 h 3677810"/>
              <a:gd name="connsiteX172" fmla="*/ 692150 w 2520950"/>
              <a:gd name="connsiteY172" fmla="*/ 3601610 h 3677810"/>
              <a:gd name="connsiteX173" fmla="*/ 768350 w 2520950"/>
              <a:gd name="connsiteY173" fmla="*/ 3614310 h 3677810"/>
              <a:gd name="connsiteX174" fmla="*/ 882650 w 2520950"/>
              <a:gd name="connsiteY174" fmla="*/ 3620660 h 3677810"/>
              <a:gd name="connsiteX175" fmla="*/ 901700 w 2520950"/>
              <a:gd name="connsiteY175" fmla="*/ 3627010 h 3677810"/>
              <a:gd name="connsiteX176" fmla="*/ 971550 w 2520950"/>
              <a:gd name="connsiteY176" fmla="*/ 3639710 h 3677810"/>
              <a:gd name="connsiteX177" fmla="*/ 990600 w 2520950"/>
              <a:gd name="connsiteY177" fmla="*/ 3646060 h 3677810"/>
              <a:gd name="connsiteX178" fmla="*/ 1098550 w 2520950"/>
              <a:gd name="connsiteY178" fmla="*/ 3639710 h 3677810"/>
              <a:gd name="connsiteX179" fmla="*/ 1136650 w 2520950"/>
              <a:gd name="connsiteY179" fmla="*/ 3614310 h 3677810"/>
              <a:gd name="connsiteX180" fmla="*/ 1263650 w 2520950"/>
              <a:gd name="connsiteY180" fmla="*/ 3595260 h 3677810"/>
              <a:gd name="connsiteX181" fmla="*/ 1422400 w 2520950"/>
              <a:gd name="connsiteY181" fmla="*/ 3601610 h 3677810"/>
              <a:gd name="connsiteX182" fmla="*/ 1441450 w 2520950"/>
              <a:gd name="connsiteY182" fmla="*/ 3576210 h 3677810"/>
              <a:gd name="connsiteX183" fmla="*/ 1460500 w 2520950"/>
              <a:gd name="connsiteY183" fmla="*/ 3569860 h 3677810"/>
              <a:gd name="connsiteX184" fmla="*/ 1530350 w 2520950"/>
              <a:gd name="connsiteY184" fmla="*/ 3576210 h 3677810"/>
              <a:gd name="connsiteX185" fmla="*/ 1574800 w 2520950"/>
              <a:gd name="connsiteY185" fmla="*/ 3588910 h 3677810"/>
              <a:gd name="connsiteX186" fmla="*/ 1587500 w 2520950"/>
              <a:gd name="connsiteY186" fmla="*/ 3607960 h 3677810"/>
              <a:gd name="connsiteX187" fmla="*/ 1568450 w 2520950"/>
              <a:gd name="connsiteY187" fmla="*/ 3627010 h 3677810"/>
              <a:gd name="connsiteX188" fmla="*/ 1530350 w 2520950"/>
              <a:gd name="connsiteY188" fmla="*/ 3652410 h 3677810"/>
              <a:gd name="connsiteX189" fmla="*/ 1543050 w 2520950"/>
              <a:gd name="connsiteY189" fmla="*/ 3671460 h 3677810"/>
              <a:gd name="connsiteX190" fmla="*/ 1524000 w 2520950"/>
              <a:gd name="connsiteY190" fmla="*/ 3677810 h 3677810"/>
              <a:gd name="connsiteX0" fmla="*/ 2444750 w 2520950"/>
              <a:gd name="connsiteY0" fmla="*/ 1905604 h 3588354"/>
              <a:gd name="connsiteX1" fmla="*/ 2482850 w 2520950"/>
              <a:gd name="connsiteY1" fmla="*/ 1899254 h 3588354"/>
              <a:gd name="connsiteX2" fmla="*/ 2520950 w 2520950"/>
              <a:gd name="connsiteY2" fmla="*/ 1886554 h 3588354"/>
              <a:gd name="connsiteX3" fmla="*/ 2514600 w 2520950"/>
              <a:gd name="connsiteY3" fmla="*/ 1861154 h 3588354"/>
              <a:gd name="connsiteX4" fmla="*/ 2476500 w 2520950"/>
              <a:gd name="connsiteY4" fmla="*/ 1829404 h 3588354"/>
              <a:gd name="connsiteX5" fmla="*/ 2457450 w 2520950"/>
              <a:gd name="connsiteY5" fmla="*/ 1791304 h 3588354"/>
              <a:gd name="connsiteX6" fmla="*/ 2438400 w 2520950"/>
              <a:gd name="connsiteY6" fmla="*/ 1778604 h 3588354"/>
              <a:gd name="connsiteX7" fmla="*/ 2400300 w 2520950"/>
              <a:gd name="connsiteY7" fmla="*/ 1734154 h 3588354"/>
              <a:gd name="connsiteX8" fmla="*/ 2374900 w 2520950"/>
              <a:gd name="connsiteY8" fmla="*/ 1696054 h 3588354"/>
              <a:gd name="connsiteX9" fmla="*/ 2362200 w 2520950"/>
              <a:gd name="connsiteY9" fmla="*/ 1651604 h 3588354"/>
              <a:gd name="connsiteX10" fmla="*/ 2336800 w 2520950"/>
              <a:gd name="connsiteY10" fmla="*/ 1600804 h 3588354"/>
              <a:gd name="connsiteX11" fmla="*/ 2311400 w 2520950"/>
              <a:gd name="connsiteY11" fmla="*/ 1556354 h 3588354"/>
              <a:gd name="connsiteX12" fmla="*/ 2292350 w 2520950"/>
              <a:gd name="connsiteY12" fmla="*/ 1550004 h 3588354"/>
              <a:gd name="connsiteX13" fmla="*/ 2228850 w 2520950"/>
              <a:gd name="connsiteY13" fmla="*/ 1581754 h 3588354"/>
              <a:gd name="connsiteX14" fmla="*/ 2190750 w 2520950"/>
              <a:gd name="connsiteY14" fmla="*/ 1600804 h 3588354"/>
              <a:gd name="connsiteX15" fmla="*/ 2133600 w 2520950"/>
              <a:gd name="connsiteY15" fmla="*/ 1607154 h 3588354"/>
              <a:gd name="connsiteX16" fmla="*/ 2000250 w 2520950"/>
              <a:gd name="connsiteY16" fmla="*/ 1619854 h 3588354"/>
              <a:gd name="connsiteX17" fmla="*/ 1885950 w 2520950"/>
              <a:gd name="connsiteY17" fmla="*/ 1632554 h 3588354"/>
              <a:gd name="connsiteX18" fmla="*/ 1828800 w 2520950"/>
              <a:gd name="connsiteY18" fmla="*/ 1626204 h 3588354"/>
              <a:gd name="connsiteX19" fmla="*/ 1797050 w 2520950"/>
              <a:gd name="connsiteY19" fmla="*/ 1581754 h 3588354"/>
              <a:gd name="connsiteX20" fmla="*/ 1733550 w 2520950"/>
              <a:gd name="connsiteY20" fmla="*/ 1619854 h 3588354"/>
              <a:gd name="connsiteX21" fmla="*/ 1701800 w 2520950"/>
              <a:gd name="connsiteY21" fmla="*/ 1638904 h 3588354"/>
              <a:gd name="connsiteX22" fmla="*/ 1638300 w 2520950"/>
              <a:gd name="connsiteY22" fmla="*/ 1689704 h 3588354"/>
              <a:gd name="connsiteX23" fmla="*/ 1619250 w 2520950"/>
              <a:gd name="connsiteY23" fmla="*/ 1702404 h 3588354"/>
              <a:gd name="connsiteX24" fmla="*/ 1600200 w 2520950"/>
              <a:gd name="connsiteY24" fmla="*/ 1708754 h 3588354"/>
              <a:gd name="connsiteX25" fmla="*/ 1543050 w 2520950"/>
              <a:gd name="connsiteY25" fmla="*/ 1702404 h 3588354"/>
              <a:gd name="connsiteX26" fmla="*/ 1504950 w 2520950"/>
              <a:gd name="connsiteY26" fmla="*/ 1696054 h 3588354"/>
              <a:gd name="connsiteX27" fmla="*/ 1454150 w 2520950"/>
              <a:gd name="connsiteY27" fmla="*/ 1664304 h 3588354"/>
              <a:gd name="connsiteX28" fmla="*/ 1435100 w 2520950"/>
              <a:gd name="connsiteY28" fmla="*/ 1638904 h 3588354"/>
              <a:gd name="connsiteX29" fmla="*/ 1409700 w 2520950"/>
              <a:gd name="connsiteY29" fmla="*/ 1600804 h 3588354"/>
              <a:gd name="connsiteX30" fmla="*/ 1403350 w 2520950"/>
              <a:gd name="connsiteY30" fmla="*/ 1575404 h 3588354"/>
              <a:gd name="connsiteX31" fmla="*/ 1397000 w 2520950"/>
              <a:gd name="connsiteY31" fmla="*/ 1556354 h 3588354"/>
              <a:gd name="connsiteX32" fmla="*/ 1384300 w 2520950"/>
              <a:gd name="connsiteY32" fmla="*/ 1397604 h 3588354"/>
              <a:gd name="connsiteX33" fmla="*/ 1377950 w 2520950"/>
              <a:gd name="connsiteY33" fmla="*/ 1353154 h 3588354"/>
              <a:gd name="connsiteX34" fmla="*/ 1346200 w 2520950"/>
              <a:gd name="connsiteY34" fmla="*/ 1302354 h 3588354"/>
              <a:gd name="connsiteX35" fmla="*/ 1314450 w 2520950"/>
              <a:gd name="connsiteY35" fmla="*/ 1296004 h 3588354"/>
              <a:gd name="connsiteX36" fmla="*/ 1181100 w 2520950"/>
              <a:gd name="connsiteY36" fmla="*/ 1302354 h 3588354"/>
              <a:gd name="connsiteX37" fmla="*/ 1066800 w 2520950"/>
              <a:gd name="connsiteY37" fmla="*/ 1302354 h 3588354"/>
              <a:gd name="connsiteX38" fmla="*/ 1073150 w 2520950"/>
              <a:gd name="connsiteY38" fmla="*/ 1118204 h 3588354"/>
              <a:gd name="connsiteX39" fmla="*/ 1104900 w 2520950"/>
              <a:gd name="connsiteY39" fmla="*/ 1067404 h 3588354"/>
              <a:gd name="connsiteX40" fmla="*/ 1117600 w 2520950"/>
              <a:gd name="connsiteY40" fmla="*/ 1048354 h 3588354"/>
              <a:gd name="connsiteX41" fmla="*/ 1155700 w 2520950"/>
              <a:gd name="connsiteY41" fmla="*/ 1029304 h 3588354"/>
              <a:gd name="connsiteX42" fmla="*/ 1174750 w 2520950"/>
              <a:gd name="connsiteY42" fmla="*/ 1016604 h 3588354"/>
              <a:gd name="connsiteX43" fmla="*/ 1219200 w 2520950"/>
              <a:gd name="connsiteY43" fmla="*/ 997554 h 3588354"/>
              <a:gd name="connsiteX44" fmla="*/ 1238250 w 2520950"/>
              <a:gd name="connsiteY44" fmla="*/ 984854 h 3588354"/>
              <a:gd name="connsiteX45" fmla="*/ 1295400 w 2520950"/>
              <a:gd name="connsiteY45" fmla="*/ 953104 h 3588354"/>
              <a:gd name="connsiteX46" fmla="*/ 1320800 w 2520950"/>
              <a:gd name="connsiteY46" fmla="*/ 927704 h 3588354"/>
              <a:gd name="connsiteX47" fmla="*/ 1327150 w 2520950"/>
              <a:gd name="connsiteY47" fmla="*/ 908654 h 3588354"/>
              <a:gd name="connsiteX48" fmla="*/ 1327150 w 2520950"/>
              <a:gd name="connsiteY48" fmla="*/ 807054 h 3588354"/>
              <a:gd name="connsiteX49" fmla="*/ 1276350 w 2520950"/>
              <a:gd name="connsiteY49" fmla="*/ 781654 h 3588354"/>
              <a:gd name="connsiteX50" fmla="*/ 1257300 w 2520950"/>
              <a:gd name="connsiteY50" fmla="*/ 775304 h 3588354"/>
              <a:gd name="connsiteX51" fmla="*/ 1098550 w 2520950"/>
              <a:gd name="connsiteY51" fmla="*/ 762604 h 3588354"/>
              <a:gd name="connsiteX52" fmla="*/ 933450 w 2520950"/>
              <a:gd name="connsiteY52" fmla="*/ 756254 h 3588354"/>
              <a:gd name="connsiteX53" fmla="*/ 895350 w 2520950"/>
              <a:gd name="connsiteY53" fmla="*/ 686404 h 3588354"/>
              <a:gd name="connsiteX54" fmla="*/ 882650 w 2520950"/>
              <a:gd name="connsiteY54" fmla="*/ 648304 h 3588354"/>
              <a:gd name="connsiteX55" fmla="*/ 869950 w 2520950"/>
              <a:gd name="connsiteY55" fmla="*/ 622904 h 3588354"/>
              <a:gd name="connsiteX56" fmla="*/ 857250 w 2520950"/>
              <a:gd name="connsiteY56" fmla="*/ 584804 h 3588354"/>
              <a:gd name="connsiteX57" fmla="*/ 844550 w 2520950"/>
              <a:gd name="connsiteY57" fmla="*/ 553054 h 3588354"/>
              <a:gd name="connsiteX58" fmla="*/ 838200 w 2520950"/>
              <a:gd name="connsiteY58" fmla="*/ 534004 h 3588354"/>
              <a:gd name="connsiteX59" fmla="*/ 825500 w 2520950"/>
              <a:gd name="connsiteY59" fmla="*/ 514954 h 3588354"/>
              <a:gd name="connsiteX60" fmla="*/ 819150 w 2520950"/>
              <a:gd name="connsiteY60" fmla="*/ 476854 h 3588354"/>
              <a:gd name="connsiteX61" fmla="*/ 806450 w 2520950"/>
              <a:gd name="connsiteY61" fmla="*/ 451454 h 3588354"/>
              <a:gd name="connsiteX62" fmla="*/ 793750 w 2520950"/>
              <a:gd name="connsiteY62" fmla="*/ 381604 h 3588354"/>
              <a:gd name="connsiteX63" fmla="*/ 774700 w 2520950"/>
              <a:gd name="connsiteY63" fmla="*/ 343504 h 3588354"/>
              <a:gd name="connsiteX64" fmla="*/ 762000 w 2520950"/>
              <a:gd name="connsiteY64" fmla="*/ 311754 h 3588354"/>
              <a:gd name="connsiteX65" fmla="*/ 736600 w 2520950"/>
              <a:gd name="connsiteY65" fmla="*/ 280004 h 3588354"/>
              <a:gd name="connsiteX66" fmla="*/ 711200 w 2520950"/>
              <a:gd name="connsiteY66" fmla="*/ 229204 h 3588354"/>
              <a:gd name="connsiteX67" fmla="*/ 704850 w 2520950"/>
              <a:gd name="connsiteY67" fmla="*/ 210154 h 3588354"/>
              <a:gd name="connsiteX68" fmla="*/ 679450 w 2520950"/>
              <a:gd name="connsiteY68" fmla="*/ 172054 h 3588354"/>
              <a:gd name="connsiteX69" fmla="*/ 647700 w 2520950"/>
              <a:gd name="connsiteY69" fmla="*/ 121254 h 3588354"/>
              <a:gd name="connsiteX70" fmla="*/ 635000 w 2520950"/>
              <a:gd name="connsiteY70" fmla="*/ 89504 h 3588354"/>
              <a:gd name="connsiteX71" fmla="*/ 622300 w 2520950"/>
              <a:gd name="connsiteY71" fmla="*/ 70454 h 3588354"/>
              <a:gd name="connsiteX72" fmla="*/ 603250 w 2520950"/>
              <a:gd name="connsiteY72" fmla="*/ 38704 h 3588354"/>
              <a:gd name="connsiteX73" fmla="*/ 584200 w 2520950"/>
              <a:gd name="connsiteY73" fmla="*/ 604 h 3588354"/>
              <a:gd name="connsiteX74" fmla="*/ 590550 w 2520950"/>
              <a:gd name="connsiteY74" fmla="*/ 70454 h 3588354"/>
              <a:gd name="connsiteX75" fmla="*/ 584200 w 2520950"/>
              <a:gd name="connsiteY75" fmla="*/ 121254 h 3588354"/>
              <a:gd name="connsiteX76" fmla="*/ 565150 w 2520950"/>
              <a:gd name="connsiteY76" fmla="*/ 133954 h 3588354"/>
              <a:gd name="connsiteX77" fmla="*/ 520700 w 2520950"/>
              <a:gd name="connsiteY77" fmla="*/ 153004 h 3588354"/>
              <a:gd name="connsiteX78" fmla="*/ 476250 w 2520950"/>
              <a:gd name="connsiteY78" fmla="*/ 165704 h 3588354"/>
              <a:gd name="connsiteX79" fmla="*/ 457200 w 2520950"/>
              <a:gd name="connsiteY79" fmla="*/ 172054 h 3588354"/>
              <a:gd name="connsiteX80" fmla="*/ 374650 w 2520950"/>
              <a:gd name="connsiteY80" fmla="*/ 178404 h 3588354"/>
              <a:gd name="connsiteX81" fmla="*/ 393700 w 2520950"/>
              <a:gd name="connsiteY81" fmla="*/ 184754 h 3588354"/>
              <a:gd name="connsiteX82" fmla="*/ 406400 w 2520950"/>
              <a:gd name="connsiteY82" fmla="*/ 203804 h 3588354"/>
              <a:gd name="connsiteX83" fmla="*/ 431800 w 2520950"/>
              <a:gd name="connsiteY83" fmla="*/ 235554 h 3588354"/>
              <a:gd name="connsiteX84" fmla="*/ 457200 w 2520950"/>
              <a:gd name="connsiteY84" fmla="*/ 273654 h 3588354"/>
              <a:gd name="connsiteX85" fmla="*/ 488950 w 2520950"/>
              <a:gd name="connsiteY85" fmla="*/ 311754 h 3588354"/>
              <a:gd name="connsiteX86" fmla="*/ 488950 w 2520950"/>
              <a:gd name="connsiteY86" fmla="*/ 451454 h 3588354"/>
              <a:gd name="connsiteX87" fmla="*/ 450850 w 2520950"/>
              <a:gd name="connsiteY87" fmla="*/ 464154 h 3588354"/>
              <a:gd name="connsiteX88" fmla="*/ 425450 w 2520950"/>
              <a:gd name="connsiteY88" fmla="*/ 476854 h 3588354"/>
              <a:gd name="connsiteX89" fmla="*/ 387350 w 2520950"/>
              <a:gd name="connsiteY89" fmla="*/ 508604 h 3588354"/>
              <a:gd name="connsiteX90" fmla="*/ 374650 w 2520950"/>
              <a:gd name="connsiteY90" fmla="*/ 527654 h 3588354"/>
              <a:gd name="connsiteX91" fmla="*/ 381000 w 2520950"/>
              <a:gd name="connsiteY91" fmla="*/ 572104 h 3588354"/>
              <a:gd name="connsiteX92" fmla="*/ 406400 w 2520950"/>
              <a:gd name="connsiteY92" fmla="*/ 591154 h 3588354"/>
              <a:gd name="connsiteX93" fmla="*/ 419100 w 2520950"/>
              <a:gd name="connsiteY93" fmla="*/ 610204 h 3588354"/>
              <a:gd name="connsiteX94" fmla="*/ 304800 w 2520950"/>
              <a:gd name="connsiteY94" fmla="*/ 635604 h 3588354"/>
              <a:gd name="connsiteX95" fmla="*/ 266700 w 2520950"/>
              <a:gd name="connsiteY95" fmla="*/ 641954 h 3588354"/>
              <a:gd name="connsiteX96" fmla="*/ 177800 w 2520950"/>
              <a:gd name="connsiteY96" fmla="*/ 654654 h 3588354"/>
              <a:gd name="connsiteX97" fmla="*/ 158750 w 2520950"/>
              <a:gd name="connsiteY97" fmla="*/ 661004 h 3588354"/>
              <a:gd name="connsiteX98" fmla="*/ 101600 w 2520950"/>
              <a:gd name="connsiteY98" fmla="*/ 673704 h 3588354"/>
              <a:gd name="connsiteX99" fmla="*/ 114300 w 2520950"/>
              <a:gd name="connsiteY99" fmla="*/ 756254 h 3588354"/>
              <a:gd name="connsiteX100" fmla="*/ 120650 w 2520950"/>
              <a:gd name="connsiteY100" fmla="*/ 775304 h 3588354"/>
              <a:gd name="connsiteX101" fmla="*/ 101600 w 2520950"/>
              <a:gd name="connsiteY101" fmla="*/ 1010254 h 3588354"/>
              <a:gd name="connsiteX102" fmla="*/ 95250 w 2520950"/>
              <a:gd name="connsiteY102" fmla="*/ 1029304 h 3588354"/>
              <a:gd name="connsiteX103" fmla="*/ 76200 w 2520950"/>
              <a:gd name="connsiteY103" fmla="*/ 1137254 h 3588354"/>
              <a:gd name="connsiteX104" fmla="*/ 69850 w 2520950"/>
              <a:gd name="connsiteY104" fmla="*/ 1156304 h 3588354"/>
              <a:gd name="connsiteX105" fmla="*/ 57150 w 2520950"/>
              <a:gd name="connsiteY105" fmla="*/ 1175354 h 3588354"/>
              <a:gd name="connsiteX106" fmla="*/ 50800 w 2520950"/>
              <a:gd name="connsiteY106" fmla="*/ 1194404 h 3588354"/>
              <a:gd name="connsiteX107" fmla="*/ 25400 w 2520950"/>
              <a:gd name="connsiteY107" fmla="*/ 1232504 h 3588354"/>
              <a:gd name="connsiteX108" fmla="*/ 19050 w 2520950"/>
              <a:gd name="connsiteY108" fmla="*/ 1251554 h 3588354"/>
              <a:gd name="connsiteX109" fmla="*/ 0 w 2520950"/>
              <a:gd name="connsiteY109" fmla="*/ 1289654 h 3588354"/>
              <a:gd name="connsiteX110" fmla="*/ 57150 w 2520950"/>
              <a:gd name="connsiteY110" fmla="*/ 1340454 h 3588354"/>
              <a:gd name="connsiteX111" fmla="*/ 95250 w 2520950"/>
              <a:gd name="connsiteY111" fmla="*/ 1403954 h 3588354"/>
              <a:gd name="connsiteX112" fmla="*/ 114300 w 2520950"/>
              <a:gd name="connsiteY112" fmla="*/ 1442054 h 3588354"/>
              <a:gd name="connsiteX113" fmla="*/ 127000 w 2520950"/>
              <a:gd name="connsiteY113" fmla="*/ 1467454 h 3588354"/>
              <a:gd name="connsiteX114" fmla="*/ 146050 w 2520950"/>
              <a:gd name="connsiteY114" fmla="*/ 1486504 h 3588354"/>
              <a:gd name="connsiteX115" fmla="*/ 158750 w 2520950"/>
              <a:gd name="connsiteY115" fmla="*/ 1505554 h 3588354"/>
              <a:gd name="connsiteX116" fmla="*/ 165100 w 2520950"/>
              <a:gd name="connsiteY116" fmla="*/ 1530954 h 3588354"/>
              <a:gd name="connsiteX117" fmla="*/ 177800 w 2520950"/>
              <a:gd name="connsiteY117" fmla="*/ 1550004 h 3588354"/>
              <a:gd name="connsiteX118" fmla="*/ 184150 w 2520950"/>
              <a:gd name="connsiteY118" fmla="*/ 1569054 h 3588354"/>
              <a:gd name="connsiteX119" fmla="*/ 177800 w 2520950"/>
              <a:gd name="connsiteY119" fmla="*/ 1873854 h 3588354"/>
              <a:gd name="connsiteX120" fmla="*/ 165100 w 2520950"/>
              <a:gd name="connsiteY120" fmla="*/ 1911954 h 3588354"/>
              <a:gd name="connsiteX121" fmla="*/ 177800 w 2520950"/>
              <a:gd name="connsiteY121" fmla="*/ 2045304 h 3588354"/>
              <a:gd name="connsiteX122" fmla="*/ 190500 w 2520950"/>
              <a:gd name="connsiteY122" fmla="*/ 2096104 h 3588354"/>
              <a:gd name="connsiteX123" fmla="*/ 209550 w 2520950"/>
              <a:gd name="connsiteY123" fmla="*/ 2115154 h 3588354"/>
              <a:gd name="connsiteX124" fmla="*/ 215900 w 2520950"/>
              <a:gd name="connsiteY124" fmla="*/ 2134204 h 3588354"/>
              <a:gd name="connsiteX125" fmla="*/ 190500 w 2520950"/>
              <a:gd name="connsiteY125" fmla="*/ 2172304 h 3588354"/>
              <a:gd name="connsiteX126" fmla="*/ 171450 w 2520950"/>
              <a:gd name="connsiteY126" fmla="*/ 2191354 h 3588354"/>
              <a:gd name="connsiteX127" fmla="*/ 177800 w 2520950"/>
              <a:gd name="connsiteY127" fmla="*/ 2223104 h 3588354"/>
              <a:gd name="connsiteX128" fmla="*/ 228600 w 2520950"/>
              <a:gd name="connsiteY128" fmla="*/ 2280254 h 3588354"/>
              <a:gd name="connsiteX129" fmla="*/ 241300 w 2520950"/>
              <a:gd name="connsiteY129" fmla="*/ 2299304 h 3588354"/>
              <a:gd name="connsiteX130" fmla="*/ 260350 w 2520950"/>
              <a:gd name="connsiteY130" fmla="*/ 2318354 h 3588354"/>
              <a:gd name="connsiteX131" fmla="*/ 273050 w 2520950"/>
              <a:gd name="connsiteY131" fmla="*/ 2343754 h 3588354"/>
              <a:gd name="connsiteX132" fmla="*/ 317500 w 2520950"/>
              <a:gd name="connsiteY132" fmla="*/ 2394554 h 3588354"/>
              <a:gd name="connsiteX133" fmla="*/ 387350 w 2520950"/>
              <a:gd name="connsiteY133" fmla="*/ 2413604 h 3588354"/>
              <a:gd name="connsiteX134" fmla="*/ 425450 w 2520950"/>
              <a:gd name="connsiteY134" fmla="*/ 2426304 h 3588354"/>
              <a:gd name="connsiteX135" fmla="*/ 501650 w 2520950"/>
              <a:gd name="connsiteY135" fmla="*/ 2445354 h 3588354"/>
              <a:gd name="connsiteX136" fmla="*/ 558800 w 2520950"/>
              <a:gd name="connsiteY136" fmla="*/ 2483454 h 3588354"/>
              <a:gd name="connsiteX137" fmla="*/ 603250 w 2520950"/>
              <a:gd name="connsiteY137" fmla="*/ 2502504 h 3588354"/>
              <a:gd name="connsiteX138" fmla="*/ 622300 w 2520950"/>
              <a:gd name="connsiteY138" fmla="*/ 2508854 h 3588354"/>
              <a:gd name="connsiteX139" fmla="*/ 685800 w 2520950"/>
              <a:gd name="connsiteY139" fmla="*/ 2540604 h 3588354"/>
              <a:gd name="connsiteX140" fmla="*/ 730250 w 2520950"/>
              <a:gd name="connsiteY140" fmla="*/ 2553304 h 3588354"/>
              <a:gd name="connsiteX141" fmla="*/ 787400 w 2520950"/>
              <a:gd name="connsiteY141" fmla="*/ 2578704 h 3588354"/>
              <a:gd name="connsiteX142" fmla="*/ 806450 w 2520950"/>
              <a:gd name="connsiteY142" fmla="*/ 2585054 h 3588354"/>
              <a:gd name="connsiteX143" fmla="*/ 844550 w 2520950"/>
              <a:gd name="connsiteY143" fmla="*/ 2591404 h 3588354"/>
              <a:gd name="connsiteX144" fmla="*/ 882650 w 2520950"/>
              <a:gd name="connsiteY144" fmla="*/ 2604104 h 3588354"/>
              <a:gd name="connsiteX145" fmla="*/ 933450 w 2520950"/>
              <a:gd name="connsiteY145" fmla="*/ 2616804 h 3588354"/>
              <a:gd name="connsiteX146" fmla="*/ 977900 w 2520950"/>
              <a:gd name="connsiteY146" fmla="*/ 2629504 h 3588354"/>
              <a:gd name="connsiteX147" fmla="*/ 965200 w 2520950"/>
              <a:gd name="connsiteY147" fmla="*/ 2648554 h 3588354"/>
              <a:gd name="connsiteX148" fmla="*/ 927100 w 2520950"/>
              <a:gd name="connsiteY148" fmla="*/ 2661254 h 3588354"/>
              <a:gd name="connsiteX149" fmla="*/ 908050 w 2520950"/>
              <a:gd name="connsiteY149" fmla="*/ 2667604 h 3588354"/>
              <a:gd name="connsiteX150" fmla="*/ 869950 w 2520950"/>
              <a:gd name="connsiteY150" fmla="*/ 2693004 h 3588354"/>
              <a:gd name="connsiteX151" fmla="*/ 857250 w 2520950"/>
              <a:gd name="connsiteY151" fmla="*/ 2712054 h 3588354"/>
              <a:gd name="connsiteX152" fmla="*/ 838200 w 2520950"/>
              <a:gd name="connsiteY152" fmla="*/ 2737454 h 3588354"/>
              <a:gd name="connsiteX153" fmla="*/ 831850 w 2520950"/>
              <a:gd name="connsiteY153" fmla="*/ 2756504 h 3588354"/>
              <a:gd name="connsiteX154" fmla="*/ 819150 w 2520950"/>
              <a:gd name="connsiteY154" fmla="*/ 2775554 h 3588354"/>
              <a:gd name="connsiteX155" fmla="*/ 806450 w 2520950"/>
              <a:gd name="connsiteY155" fmla="*/ 2807304 h 3588354"/>
              <a:gd name="connsiteX156" fmla="*/ 793750 w 2520950"/>
              <a:gd name="connsiteY156" fmla="*/ 2832704 h 3588354"/>
              <a:gd name="connsiteX157" fmla="*/ 781050 w 2520950"/>
              <a:gd name="connsiteY157" fmla="*/ 2870804 h 3588354"/>
              <a:gd name="connsiteX158" fmla="*/ 755650 w 2520950"/>
              <a:gd name="connsiteY158" fmla="*/ 2921604 h 3588354"/>
              <a:gd name="connsiteX159" fmla="*/ 742950 w 2520950"/>
              <a:gd name="connsiteY159" fmla="*/ 2959704 h 3588354"/>
              <a:gd name="connsiteX160" fmla="*/ 723900 w 2520950"/>
              <a:gd name="connsiteY160" fmla="*/ 2997804 h 3588354"/>
              <a:gd name="connsiteX161" fmla="*/ 711200 w 2520950"/>
              <a:gd name="connsiteY161" fmla="*/ 3023204 h 3588354"/>
              <a:gd name="connsiteX162" fmla="*/ 698500 w 2520950"/>
              <a:gd name="connsiteY162" fmla="*/ 3061304 h 3588354"/>
              <a:gd name="connsiteX163" fmla="*/ 685800 w 2520950"/>
              <a:gd name="connsiteY163" fmla="*/ 3080354 h 3588354"/>
              <a:gd name="connsiteX164" fmla="*/ 673100 w 2520950"/>
              <a:gd name="connsiteY164" fmla="*/ 3118454 h 3588354"/>
              <a:gd name="connsiteX165" fmla="*/ 666750 w 2520950"/>
              <a:gd name="connsiteY165" fmla="*/ 3137504 h 3588354"/>
              <a:gd name="connsiteX166" fmla="*/ 647700 w 2520950"/>
              <a:gd name="connsiteY166" fmla="*/ 3156554 h 3588354"/>
              <a:gd name="connsiteX167" fmla="*/ 635000 w 2520950"/>
              <a:gd name="connsiteY167" fmla="*/ 3188304 h 3588354"/>
              <a:gd name="connsiteX168" fmla="*/ 641350 w 2520950"/>
              <a:gd name="connsiteY168" fmla="*/ 3435954 h 3588354"/>
              <a:gd name="connsiteX169" fmla="*/ 647700 w 2520950"/>
              <a:gd name="connsiteY169" fmla="*/ 3467704 h 3588354"/>
              <a:gd name="connsiteX170" fmla="*/ 673100 w 2520950"/>
              <a:gd name="connsiteY170" fmla="*/ 3505804 h 3588354"/>
              <a:gd name="connsiteX171" fmla="*/ 692150 w 2520950"/>
              <a:gd name="connsiteY171" fmla="*/ 3512154 h 3588354"/>
              <a:gd name="connsiteX172" fmla="*/ 768350 w 2520950"/>
              <a:gd name="connsiteY172" fmla="*/ 3524854 h 3588354"/>
              <a:gd name="connsiteX173" fmla="*/ 882650 w 2520950"/>
              <a:gd name="connsiteY173" fmla="*/ 3531204 h 3588354"/>
              <a:gd name="connsiteX174" fmla="*/ 901700 w 2520950"/>
              <a:gd name="connsiteY174" fmla="*/ 3537554 h 3588354"/>
              <a:gd name="connsiteX175" fmla="*/ 971550 w 2520950"/>
              <a:gd name="connsiteY175" fmla="*/ 3550254 h 3588354"/>
              <a:gd name="connsiteX176" fmla="*/ 990600 w 2520950"/>
              <a:gd name="connsiteY176" fmla="*/ 3556604 h 3588354"/>
              <a:gd name="connsiteX177" fmla="*/ 1098550 w 2520950"/>
              <a:gd name="connsiteY177" fmla="*/ 3550254 h 3588354"/>
              <a:gd name="connsiteX178" fmla="*/ 1136650 w 2520950"/>
              <a:gd name="connsiteY178" fmla="*/ 3524854 h 3588354"/>
              <a:gd name="connsiteX179" fmla="*/ 1263650 w 2520950"/>
              <a:gd name="connsiteY179" fmla="*/ 3505804 h 3588354"/>
              <a:gd name="connsiteX180" fmla="*/ 1422400 w 2520950"/>
              <a:gd name="connsiteY180" fmla="*/ 3512154 h 3588354"/>
              <a:gd name="connsiteX181" fmla="*/ 1441450 w 2520950"/>
              <a:gd name="connsiteY181" fmla="*/ 3486754 h 3588354"/>
              <a:gd name="connsiteX182" fmla="*/ 1460500 w 2520950"/>
              <a:gd name="connsiteY182" fmla="*/ 3480404 h 3588354"/>
              <a:gd name="connsiteX183" fmla="*/ 1530350 w 2520950"/>
              <a:gd name="connsiteY183" fmla="*/ 3486754 h 3588354"/>
              <a:gd name="connsiteX184" fmla="*/ 1574800 w 2520950"/>
              <a:gd name="connsiteY184" fmla="*/ 3499454 h 3588354"/>
              <a:gd name="connsiteX185" fmla="*/ 1587500 w 2520950"/>
              <a:gd name="connsiteY185" fmla="*/ 3518504 h 3588354"/>
              <a:gd name="connsiteX186" fmla="*/ 1568450 w 2520950"/>
              <a:gd name="connsiteY186" fmla="*/ 3537554 h 3588354"/>
              <a:gd name="connsiteX187" fmla="*/ 1530350 w 2520950"/>
              <a:gd name="connsiteY187" fmla="*/ 3562954 h 3588354"/>
              <a:gd name="connsiteX188" fmla="*/ 1543050 w 2520950"/>
              <a:gd name="connsiteY188" fmla="*/ 3582004 h 3588354"/>
              <a:gd name="connsiteX189" fmla="*/ 1524000 w 2520950"/>
              <a:gd name="connsiteY189" fmla="*/ 3588354 h 3588354"/>
              <a:gd name="connsiteX0" fmla="*/ 2444750 w 2520950"/>
              <a:gd name="connsiteY0" fmla="*/ 1907876 h 3590626"/>
              <a:gd name="connsiteX1" fmla="*/ 2482850 w 2520950"/>
              <a:gd name="connsiteY1" fmla="*/ 1901526 h 3590626"/>
              <a:gd name="connsiteX2" fmla="*/ 2520950 w 2520950"/>
              <a:gd name="connsiteY2" fmla="*/ 1888826 h 3590626"/>
              <a:gd name="connsiteX3" fmla="*/ 2514600 w 2520950"/>
              <a:gd name="connsiteY3" fmla="*/ 1863426 h 3590626"/>
              <a:gd name="connsiteX4" fmla="*/ 2476500 w 2520950"/>
              <a:gd name="connsiteY4" fmla="*/ 1831676 h 3590626"/>
              <a:gd name="connsiteX5" fmla="*/ 2457450 w 2520950"/>
              <a:gd name="connsiteY5" fmla="*/ 1793576 h 3590626"/>
              <a:gd name="connsiteX6" fmla="*/ 2438400 w 2520950"/>
              <a:gd name="connsiteY6" fmla="*/ 1780876 h 3590626"/>
              <a:gd name="connsiteX7" fmla="*/ 2400300 w 2520950"/>
              <a:gd name="connsiteY7" fmla="*/ 1736426 h 3590626"/>
              <a:gd name="connsiteX8" fmla="*/ 2374900 w 2520950"/>
              <a:gd name="connsiteY8" fmla="*/ 1698326 h 3590626"/>
              <a:gd name="connsiteX9" fmla="*/ 2362200 w 2520950"/>
              <a:gd name="connsiteY9" fmla="*/ 1653876 h 3590626"/>
              <a:gd name="connsiteX10" fmla="*/ 2336800 w 2520950"/>
              <a:gd name="connsiteY10" fmla="*/ 1603076 h 3590626"/>
              <a:gd name="connsiteX11" fmla="*/ 2311400 w 2520950"/>
              <a:gd name="connsiteY11" fmla="*/ 1558626 h 3590626"/>
              <a:gd name="connsiteX12" fmla="*/ 2292350 w 2520950"/>
              <a:gd name="connsiteY12" fmla="*/ 1552276 h 3590626"/>
              <a:gd name="connsiteX13" fmla="*/ 2228850 w 2520950"/>
              <a:gd name="connsiteY13" fmla="*/ 1584026 h 3590626"/>
              <a:gd name="connsiteX14" fmla="*/ 2190750 w 2520950"/>
              <a:gd name="connsiteY14" fmla="*/ 1603076 h 3590626"/>
              <a:gd name="connsiteX15" fmla="*/ 2133600 w 2520950"/>
              <a:gd name="connsiteY15" fmla="*/ 1609426 h 3590626"/>
              <a:gd name="connsiteX16" fmla="*/ 2000250 w 2520950"/>
              <a:gd name="connsiteY16" fmla="*/ 1622126 h 3590626"/>
              <a:gd name="connsiteX17" fmla="*/ 1885950 w 2520950"/>
              <a:gd name="connsiteY17" fmla="*/ 1634826 h 3590626"/>
              <a:gd name="connsiteX18" fmla="*/ 1828800 w 2520950"/>
              <a:gd name="connsiteY18" fmla="*/ 1628476 h 3590626"/>
              <a:gd name="connsiteX19" fmla="*/ 1797050 w 2520950"/>
              <a:gd name="connsiteY19" fmla="*/ 1584026 h 3590626"/>
              <a:gd name="connsiteX20" fmla="*/ 1733550 w 2520950"/>
              <a:gd name="connsiteY20" fmla="*/ 1622126 h 3590626"/>
              <a:gd name="connsiteX21" fmla="*/ 1701800 w 2520950"/>
              <a:gd name="connsiteY21" fmla="*/ 1641176 h 3590626"/>
              <a:gd name="connsiteX22" fmla="*/ 1638300 w 2520950"/>
              <a:gd name="connsiteY22" fmla="*/ 1691976 h 3590626"/>
              <a:gd name="connsiteX23" fmla="*/ 1619250 w 2520950"/>
              <a:gd name="connsiteY23" fmla="*/ 1704676 h 3590626"/>
              <a:gd name="connsiteX24" fmla="*/ 1600200 w 2520950"/>
              <a:gd name="connsiteY24" fmla="*/ 1711026 h 3590626"/>
              <a:gd name="connsiteX25" fmla="*/ 1543050 w 2520950"/>
              <a:gd name="connsiteY25" fmla="*/ 1704676 h 3590626"/>
              <a:gd name="connsiteX26" fmla="*/ 1504950 w 2520950"/>
              <a:gd name="connsiteY26" fmla="*/ 1698326 h 3590626"/>
              <a:gd name="connsiteX27" fmla="*/ 1454150 w 2520950"/>
              <a:gd name="connsiteY27" fmla="*/ 1666576 h 3590626"/>
              <a:gd name="connsiteX28" fmla="*/ 1435100 w 2520950"/>
              <a:gd name="connsiteY28" fmla="*/ 1641176 h 3590626"/>
              <a:gd name="connsiteX29" fmla="*/ 1409700 w 2520950"/>
              <a:gd name="connsiteY29" fmla="*/ 1603076 h 3590626"/>
              <a:gd name="connsiteX30" fmla="*/ 1403350 w 2520950"/>
              <a:gd name="connsiteY30" fmla="*/ 1577676 h 3590626"/>
              <a:gd name="connsiteX31" fmla="*/ 1397000 w 2520950"/>
              <a:gd name="connsiteY31" fmla="*/ 1558626 h 3590626"/>
              <a:gd name="connsiteX32" fmla="*/ 1384300 w 2520950"/>
              <a:gd name="connsiteY32" fmla="*/ 1399876 h 3590626"/>
              <a:gd name="connsiteX33" fmla="*/ 1377950 w 2520950"/>
              <a:gd name="connsiteY33" fmla="*/ 1355426 h 3590626"/>
              <a:gd name="connsiteX34" fmla="*/ 1346200 w 2520950"/>
              <a:gd name="connsiteY34" fmla="*/ 1304626 h 3590626"/>
              <a:gd name="connsiteX35" fmla="*/ 1314450 w 2520950"/>
              <a:gd name="connsiteY35" fmla="*/ 1298276 h 3590626"/>
              <a:gd name="connsiteX36" fmla="*/ 1181100 w 2520950"/>
              <a:gd name="connsiteY36" fmla="*/ 1304626 h 3590626"/>
              <a:gd name="connsiteX37" fmla="*/ 1066800 w 2520950"/>
              <a:gd name="connsiteY37" fmla="*/ 1304626 h 3590626"/>
              <a:gd name="connsiteX38" fmla="*/ 1073150 w 2520950"/>
              <a:gd name="connsiteY38" fmla="*/ 1120476 h 3590626"/>
              <a:gd name="connsiteX39" fmla="*/ 1104900 w 2520950"/>
              <a:gd name="connsiteY39" fmla="*/ 1069676 h 3590626"/>
              <a:gd name="connsiteX40" fmla="*/ 1117600 w 2520950"/>
              <a:gd name="connsiteY40" fmla="*/ 1050626 h 3590626"/>
              <a:gd name="connsiteX41" fmla="*/ 1155700 w 2520950"/>
              <a:gd name="connsiteY41" fmla="*/ 1031576 h 3590626"/>
              <a:gd name="connsiteX42" fmla="*/ 1174750 w 2520950"/>
              <a:gd name="connsiteY42" fmla="*/ 1018876 h 3590626"/>
              <a:gd name="connsiteX43" fmla="*/ 1219200 w 2520950"/>
              <a:gd name="connsiteY43" fmla="*/ 999826 h 3590626"/>
              <a:gd name="connsiteX44" fmla="*/ 1238250 w 2520950"/>
              <a:gd name="connsiteY44" fmla="*/ 987126 h 3590626"/>
              <a:gd name="connsiteX45" fmla="*/ 1295400 w 2520950"/>
              <a:gd name="connsiteY45" fmla="*/ 955376 h 3590626"/>
              <a:gd name="connsiteX46" fmla="*/ 1320800 w 2520950"/>
              <a:gd name="connsiteY46" fmla="*/ 929976 h 3590626"/>
              <a:gd name="connsiteX47" fmla="*/ 1327150 w 2520950"/>
              <a:gd name="connsiteY47" fmla="*/ 910926 h 3590626"/>
              <a:gd name="connsiteX48" fmla="*/ 1327150 w 2520950"/>
              <a:gd name="connsiteY48" fmla="*/ 809326 h 3590626"/>
              <a:gd name="connsiteX49" fmla="*/ 1276350 w 2520950"/>
              <a:gd name="connsiteY49" fmla="*/ 783926 h 3590626"/>
              <a:gd name="connsiteX50" fmla="*/ 1257300 w 2520950"/>
              <a:gd name="connsiteY50" fmla="*/ 777576 h 3590626"/>
              <a:gd name="connsiteX51" fmla="*/ 1098550 w 2520950"/>
              <a:gd name="connsiteY51" fmla="*/ 764876 h 3590626"/>
              <a:gd name="connsiteX52" fmla="*/ 933450 w 2520950"/>
              <a:gd name="connsiteY52" fmla="*/ 758526 h 3590626"/>
              <a:gd name="connsiteX53" fmla="*/ 895350 w 2520950"/>
              <a:gd name="connsiteY53" fmla="*/ 688676 h 3590626"/>
              <a:gd name="connsiteX54" fmla="*/ 882650 w 2520950"/>
              <a:gd name="connsiteY54" fmla="*/ 650576 h 3590626"/>
              <a:gd name="connsiteX55" fmla="*/ 869950 w 2520950"/>
              <a:gd name="connsiteY55" fmla="*/ 625176 h 3590626"/>
              <a:gd name="connsiteX56" fmla="*/ 857250 w 2520950"/>
              <a:gd name="connsiteY56" fmla="*/ 587076 h 3590626"/>
              <a:gd name="connsiteX57" fmla="*/ 844550 w 2520950"/>
              <a:gd name="connsiteY57" fmla="*/ 555326 h 3590626"/>
              <a:gd name="connsiteX58" fmla="*/ 838200 w 2520950"/>
              <a:gd name="connsiteY58" fmla="*/ 536276 h 3590626"/>
              <a:gd name="connsiteX59" fmla="*/ 825500 w 2520950"/>
              <a:gd name="connsiteY59" fmla="*/ 517226 h 3590626"/>
              <a:gd name="connsiteX60" fmla="*/ 819150 w 2520950"/>
              <a:gd name="connsiteY60" fmla="*/ 479126 h 3590626"/>
              <a:gd name="connsiteX61" fmla="*/ 806450 w 2520950"/>
              <a:gd name="connsiteY61" fmla="*/ 453726 h 3590626"/>
              <a:gd name="connsiteX62" fmla="*/ 793750 w 2520950"/>
              <a:gd name="connsiteY62" fmla="*/ 383876 h 3590626"/>
              <a:gd name="connsiteX63" fmla="*/ 774700 w 2520950"/>
              <a:gd name="connsiteY63" fmla="*/ 345776 h 3590626"/>
              <a:gd name="connsiteX64" fmla="*/ 762000 w 2520950"/>
              <a:gd name="connsiteY64" fmla="*/ 314026 h 3590626"/>
              <a:gd name="connsiteX65" fmla="*/ 736600 w 2520950"/>
              <a:gd name="connsiteY65" fmla="*/ 282276 h 3590626"/>
              <a:gd name="connsiteX66" fmla="*/ 711200 w 2520950"/>
              <a:gd name="connsiteY66" fmla="*/ 231476 h 3590626"/>
              <a:gd name="connsiteX67" fmla="*/ 704850 w 2520950"/>
              <a:gd name="connsiteY67" fmla="*/ 212426 h 3590626"/>
              <a:gd name="connsiteX68" fmla="*/ 679450 w 2520950"/>
              <a:gd name="connsiteY68" fmla="*/ 174326 h 3590626"/>
              <a:gd name="connsiteX69" fmla="*/ 647700 w 2520950"/>
              <a:gd name="connsiteY69" fmla="*/ 123526 h 3590626"/>
              <a:gd name="connsiteX70" fmla="*/ 635000 w 2520950"/>
              <a:gd name="connsiteY70" fmla="*/ 91776 h 3590626"/>
              <a:gd name="connsiteX71" fmla="*/ 622300 w 2520950"/>
              <a:gd name="connsiteY71" fmla="*/ 72726 h 3590626"/>
              <a:gd name="connsiteX72" fmla="*/ 603250 w 2520950"/>
              <a:gd name="connsiteY72" fmla="*/ 40976 h 3590626"/>
              <a:gd name="connsiteX73" fmla="*/ 584200 w 2520950"/>
              <a:gd name="connsiteY73" fmla="*/ 2876 h 3590626"/>
              <a:gd name="connsiteX74" fmla="*/ 584200 w 2520950"/>
              <a:gd name="connsiteY74" fmla="*/ 123526 h 3590626"/>
              <a:gd name="connsiteX75" fmla="*/ 565150 w 2520950"/>
              <a:gd name="connsiteY75" fmla="*/ 136226 h 3590626"/>
              <a:gd name="connsiteX76" fmla="*/ 520700 w 2520950"/>
              <a:gd name="connsiteY76" fmla="*/ 155276 h 3590626"/>
              <a:gd name="connsiteX77" fmla="*/ 476250 w 2520950"/>
              <a:gd name="connsiteY77" fmla="*/ 167976 h 3590626"/>
              <a:gd name="connsiteX78" fmla="*/ 457200 w 2520950"/>
              <a:gd name="connsiteY78" fmla="*/ 174326 h 3590626"/>
              <a:gd name="connsiteX79" fmla="*/ 374650 w 2520950"/>
              <a:gd name="connsiteY79" fmla="*/ 180676 h 3590626"/>
              <a:gd name="connsiteX80" fmla="*/ 393700 w 2520950"/>
              <a:gd name="connsiteY80" fmla="*/ 187026 h 3590626"/>
              <a:gd name="connsiteX81" fmla="*/ 406400 w 2520950"/>
              <a:gd name="connsiteY81" fmla="*/ 206076 h 3590626"/>
              <a:gd name="connsiteX82" fmla="*/ 431800 w 2520950"/>
              <a:gd name="connsiteY82" fmla="*/ 237826 h 3590626"/>
              <a:gd name="connsiteX83" fmla="*/ 457200 w 2520950"/>
              <a:gd name="connsiteY83" fmla="*/ 275926 h 3590626"/>
              <a:gd name="connsiteX84" fmla="*/ 488950 w 2520950"/>
              <a:gd name="connsiteY84" fmla="*/ 314026 h 3590626"/>
              <a:gd name="connsiteX85" fmla="*/ 488950 w 2520950"/>
              <a:gd name="connsiteY85" fmla="*/ 453726 h 3590626"/>
              <a:gd name="connsiteX86" fmla="*/ 450850 w 2520950"/>
              <a:gd name="connsiteY86" fmla="*/ 466426 h 3590626"/>
              <a:gd name="connsiteX87" fmla="*/ 425450 w 2520950"/>
              <a:gd name="connsiteY87" fmla="*/ 479126 h 3590626"/>
              <a:gd name="connsiteX88" fmla="*/ 387350 w 2520950"/>
              <a:gd name="connsiteY88" fmla="*/ 510876 h 3590626"/>
              <a:gd name="connsiteX89" fmla="*/ 374650 w 2520950"/>
              <a:gd name="connsiteY89" fmla="*/ 529926 h 3590626"/>
              <a:gd name="connsiteX90" fmla="*/ 381000 w 2520950"/>
              <a:gd name="connsiteY90" fmla="*/ 574376 h 3590626"/>
              <a:gd name="connsiteX91" fmla="*/ 406400 w 2520950"/>
              <a:gd name="connsiteY91" fmla="*/ 593426 h 3590626"/>
              <a:gd name="connsiteX92" fmla="*/ 419100 w 2520950"/>
              <a:gd name="connsiteY92" fmla="*/ 612476 h 3590626"/>
              <a:gd name="connsiteX93" fmla="*/ 304800 w 2520950"/>
              <a:gd name="connsiteY93" fmla="*/ 637876 h 3590626"/>
              <a:gd name="connsiteX94" fmla="*/ 266700 w 2520950"/>
              <a:gd name="connsiteY94" fmla="*/ 644226 h 3590626"/>
              <a:gd name="connsiteX95" fmla="*/ 177800 w 2520950"/>
              <a:gd name="connsiteY95" fmla="*/ 656926 h 3590626"/>
              <a:gd name="connsiteX96" fmla="*/ 158750 w 2520950"/>
              <a:gd name="connsiteY96" fmla="*/ 663276 h 3590626"/>
              <a:gd name="connsiteX97" fmla="*/ 101600 w 2520950"/>
              <a:gd name="connsiteY97" fmla="*/ 675976 h 3590626"/>
              <a:gd name="connsiteX98" fmla="*/ 114300 w 2520950"/>
              <a:gd name="connsiteY98" fmla="*/ 758526 h 3590626"/>
              <a:gd name="connsiteX99" fmla="*/ 120650 w 2520950"/>
              <a:gd name="connsiteY99" fmla="*/ 777576 h 3590626"/>
              <a:gd name="connsiteX100" fmla="*/ 101600 w 2520950"/>
              <a:gd name="connsiteY100" fmla="*/ 1012526 h 3590626"/>
              <a:gd name="connsiteX101" fmla="*/ 95250 w 2520950"/>
              <a:gd name="connsiteY101" fmla="*/ 1031576 h 3590626"/>
              <a:gd name="connsiteX102" fmla="*/ 76200 w 2520950"/>
              <a:gd name="connsiteY102" fmla="*/ 1139526 h 3590626"/>
              <a:gd name="connsiteX103" fmla="*/ 69850 w 2520950"/>
              <a:gd name="connsiteY103" fmla="*/ 1158576 h 3590626"/>
              <a:gd name="connsiteX104" fmla="*/ 57150 w 2520950"/>
              <a:gd name="connsiteY104" fmla="*/ 1177626 h 3590626"/>
              <a:gd name="connsiteX105" fmla="*/ 50800 w 2520950"/>
              <a:gd name="connsiteY105" fmla="*/ 1196676 h 3590626"/>
              <a:gd name="connsiteX106" fmla="*/ 25400 w 2520950"/>
              <a:gd name="connsiteY106" fmla="*/ 1234776 h 3590626"/>
              <a:gd name="connsiteX107" fmla="*/ 19050 w 2520950"/>
              <a:gd name="connsiteY107" fmla="*/ 1253826 h 3590626"/>
              <a:gd name="connsiteX108" fmla="*/ 0 w 2520950"/>
              <a:gd name="connsiteY108" fmla="*/ 1291926 h 3590626"/>
              <a:gd name="connsiteX109" fmla="*/ 57150 w 2520950"/>
              <a:gd name="connsiteY109" fmla="*/ 1342726 h 3590626"/>
              <a:gd name="connsiteX110" fmla="*/ 95250 w 2520950"/>
              <a:gd name="connsiteY110" fmla="*/ 1406226 h 3590626"/>
              <a:gd name="connsiteX111" fmla="*/ 114300 w 2520950"/>
              <a:gd name="connsiteY111" fmla="*/ 1444326 h 3590626"/>
              <a:gd name="connsiteX112" fmla="*/ 127000 w 2520950"/>
              <a:gd name="connsiteY112" fmla="*/ 1469726 h 3590626"/>
              <a:gd name="connsiteX113" fmla="*/ 146050 w 2520950"/>
              <a:gd name="connsiteY113" fmla="*/ 1488776 h 3590626"/>
              <a:gd name="connsiteX114" fmla="*/ 158750 w 2520950"/>
              <a:gd name="connsiteY114" fmla="*/ 1507826 h 3590626"/>
              <a:gd name="connsiteX115" fmla="*/ 165100 w 2520950"/>
              <a:gd name="connsiteY115" fmla="*/ 1533226 h 3590626"/>
              <a:gd name="connsiteX116" fmla="*/ 177800 w 2520950"/>
              <a:gd name="connsiteY116" fmla="*/ 1552276 h 3590626"/>
              <a:gd name="connsiteX117" fmla="*/ 184150 w 2520950"/>
              <a:gd name="connsiteY117" fmla="*/ 1571326 h 3590626"/>
              <a:gd name="connsiteX118" fmla="*/ 177800 w 2520950"/>
              <a:gd name="connsiteY118" fmla="*/ 1876126 h 3590626"/>
              <a:gd name="connsiteX119" fmla="*/ 165100 w 2520950"/>
              <a:gd name="connsiteY119" fmla="*/ 1914226 h 3590626"/>
              <a:gd name="connsiteX120" fmla="*/ 177800 w 2520950"/>
              <a:gd name="connsiteY120" fmla="*/ 2047576 h 3590626"/>
              <a:gd name="connsiteX121" fmla="*/ 190500 w 2520950"/>
              <a:gd name="connsiteY121" fmla="*/ 2098376 h 3590626"/>
              <a:gd name="connsiteX122" fmla="*/ 209550 w 2520950"/>
              <a:gd name="connsiteY122" fmla="*/ 2117426 h 3590626"/>
              <a:gd name="connsiteX123" fmla="*/ 215900 w 2520950"/>
              <a:gd name="connsiteY123" fmla="*/ 2136476 h 3590626"/>
              <a:gd name="connsiteX124" fmla="*/ 190500 w 2520950"/>
              <a:gd name="connsiteY124" fmla="*/ 2174576 h 3590626"/>
              <a:gd name="connsiteX125" fmla="*/ 171450 w 2520950"/>
              <a:gd name="connsiteY125" fmla="*/ 2193626 h 3590626"/>
              <a:gd name="connsiteX126" fmla="*/ 177800 w 2520950"/>
              <a:gd name="connsiteY126" fmla="*/ 2225376 h 3590626"/>
              <a:gd name="connsiteX127" fmla="*/ 228600 w 2520950"/>
              <a:gd name="connsiteY127" fmla="*/ 2282526 h 3590626"/>
              <a:gd name="connsiteX128" fmla="*/ 241300 w 2520950"/>
              <a:gd name="connsiteY128" fmla="*/ 2301576 h 3590626"/>
              <a:gd name="connsiteX129" fmla="*/ 260350 w 2520950"/>
              <a:gd name="connsiteY129" fmla="*/ 2320626 h 3590626"/>
              <a:gd name="connsiteX130" fmla="*/ 273050 w 2520950"/>
              <a:gd name="connsiteY130" fmla="*/ 2346026 h 3590626"/>
              <a:gd name="connsiteX131" fmla="*/ 317500 w 2520950"/>
              <a:gd name="connsiteY131" fmla="*/ 2396826 h 3590626"/>
              <a:gd name="connsiteX132" fmla="*/ 387350 w 2520950"/>
              <a:gd name="connsiteY132" fmla="*/ 2415876 h 3590626"/>
              <a:gd name="connsiteX133" fmla="*/ 425450 w 2520950"/>
              <a:gd name="connsiteY133" fmla="*/ 2428576 h 3590626"/>
              <a:gd name="connsiteX134" fmla="*/ 501650 w 2520950"/>
              <a:gd name="connsiteY134" fmla="*/ 2447626 h 3590626"/>
              <a:gd name="connsiteX135" fmla="*/ 558800 w 2520950"/>
              <a:gd name="connsiteY135" fmla="*/ 2485726 h 3590626"/>
              <a:gd name="connsiteX136" fmla="*/ 603250 w 2520950"/>
              <a:gd name="connsiteY136" fmla="*/ 2504776 h 3590626"/>
              <a:gd name="connsiteX137" fmla="*/ 622300 w 2520950"/>
              <a:gd name="connsiteY137" fmla="*/ 2511126 h 3590626"/>
              <a:gd name="connsiteX138" fmla="*/ 685800 w 2520950"/>
              <a:gd name="connsiteY138" fmla="*/ 2542876 h 3590626"/>
              <a:gd name="connsiteX139" fmla="*/ 730250 w 2520950"/>
              <a:gd name="connsiteY139" fmla="*/ 2555576 h 3590626"/>
              <a:gd name="connsiteX140" fmla="*/ 787400 w 2520950"/>
              <a:gd name="connsiteY140" fmla="*/ 2580976 h 3590626"/>
              <a:gd name="connsiteX141" fmla="*/ 806450 w 2520950"/>
              <a:gd name="connsiteY141" fmla="*/ 2587326 h 3590626"/>
              <a:gd name="connsiteX142" fmla="*/ 844550 w 2520950"/>
              <a:gd name="connsiteY142" fmla="*/ 2593676 h 3590626"/>
              <a:gd name="connsiteX143" fmla="*/ 882650 w 2520950"/>
              <a:gd name="connsiteY143" fmla="*/ 2606376 h 3590626"/>
              <a:gd name="connsiteX144" fmla="*/ 933450 w 2520950"/>
              <a:gd name="connsiteY144" fmla="*/ 2619076 h 3590626"/>
              <a:gd name="connsiteX145" fmla="*/ 977900 w 2520950"/>
              <a:gd name="connsiteY145" fmla="*/ 2631776 h 3590626"/>
              <a:gd name="connsiteX146" fmla="*/ 965200 w 2520950"/>
              <a:gd name="connsiteY146" fmla="*/ 2650826 h 3590626"/>
              <a:gd name="connsiteX147" fmla="*/ 927100 w 2520950"/>
              <a:gd name="connsiteY147" fmla="*/ 2663526 h 3590626"/>
              <a:gd name="connsiteX148" fmla="*/ 908050 w 2520950"/>
              <a:gd name="connsiteY148" fmla="*/ 2669876 h 3590626"/>
              <a:gd name="connsiteX149" fmla="*/ 869950 w 2520950"/>
              <a:gd name="connsiteY149" fmla="*/ 2695276 h 3590626"/>
              <a:gd name="connsiteX150" fmla="*/ 857250 w 2520950"/>
              <a:gd name="connsiteY150" fmla="*/ 2714326 h 3590626"/>
              <a:gd name="connsiteX151" fmla="*/ 838200 w 2520950"/>
              <a:gd name="connsiteY151" fmla="*/ 2739726 h 3590626"/>
              <a:gd name="connsiteX152" fmla="*/ 831850 w 2520950"/>
              <a:gd name="connsiteY152" fmla="*/ 2758776 h 3590626"/>
              <a:gd name="connsiteX153" fmla="*/ 819150 w 2520950"/>
              <a:gd name="connsiteY153" fmla="*/ 2777826 h 3590626"/>
              <a:gd name="connsiteX154" fmla="*/ 806450 w 2520950"/>
              <a:gd name="connsiteY154" fmla="*/ 2809576 h 3590626"/>
              <a:gd name="connsiteX155" fmla="*/ 793750 w 2520950"/>
              <a:gd name="connsiteY155" fmla="*/ 2834976 h 3590626"/>
              <a:gd name="connsiteX156" fmla="*/ 781050 w 2520950"/>
              <a:gd name="connsiteY156" fmla="*/ 2873076 h 3590626"/>
              <a:gd name="connsiteX157" fmla="*/ 755650 w 2520950"/>
              <a:gd name="connsiteY157" fmla="*/ 2923876 h 3590626"/>
              <a:gd name="connsiteX158" fmla="*/ 742950 w 2520950"/>
              <a:gd name="connsiteY158" fmla="*/ 2961976 h 3590626"/>
              <a:gd name="connsiteX159" fmla="*/ 723900 w 2520950"/>
              <a:gd name="connsiteY159" fmla="*/ 3000076 h 3590626"/>
              <a:gd name="connsiteX160" fmla="*/ 711200 w 2520950"/>
              <a:gd name="connsiteY160" fmla="*/ 3025476 h 3590626"/>
              <a:gd name="connsiteX161" fmla="*/ 698500 w 2520950"/>
              <a:gd name="connsiteY161" fmla="*/ 3063576 h 3590626"/>
              <a:gd name="connsiteX162" fmla="*/ 685800 w 2520950"/>
              <a:gd name="connsiteY162" fmla="*/ 3082626 h 3590626"/>
              <a:gd name="connsiteX163" fmla="*/ 673100 w 2520950"/>
              <a:gd name="connsiteY163" fmla="*/ 3120726 h 3590626"/>
              <a:gd name="connsiteX164" fmla="*/ 666750 w 2520950"/>
              <a:gd name="connsiteY164" fmla="*/ 3139776 h 3590626"/>
              <a:gd name="connsiteX165" fmla="*/ 647700 w 2520950"/>
              <a:gd name="connsiteY165" fmla="*/ 3158826 h 3590626"/>
              <a:gd name="connsiteX166" fmla="*/ 635000 w 2520950"/>
              <a:gd name="connsiteY166" fmla="*/ 3190576 h 3590626"/>
              <a:gd name="connsiteX167" fmla="*/ 641350 w 2520950"/>
              <a:gd name="connsiteY167" fmla="*/ 3438226 h 3590626"/>
              <a:gd name="connsiteX168" fmla="*/ 647700 w 2520950"/>
              <a:gd name="connsiteY168" fmla="*/ 3469976 h 3590626"/>
              <a:gd name="connsiteX169" fmla="*/ 673100 w 2520950"/>
              <a:gd name="connsiteY169" fmla="*/ 3508076 h 3590626"/>
              <a:gd name="connsiteX170" fmla="*/ 692150 w 2520950"/>
              <a:gd name="connsiteY170" fmla="*/ 3514426 h 3590626"/>
              <a:gd name="connsiteX171" fmla="*/ 768350 w 2520950"/>
              <a:gd name="connsiteY171" fmla="*/ 3527126 h 3590626"/>
              <a:gd name="connsiteX172" fmla="*/ 882650 w 2520950"/>
              <a:gd name="connsiteY172" fmla="*/ 3533476 h 3590626"/>
              <a:gd name="connsiteX173" fmla="*/ 901700 w 2520950"/>
              <a:gd name="connsiteY173" fmla="*/ 3539826 h 3590626"/>
              <a:gd name="connsiteX174" fmla="*/ 971550 w 2520950"/>
              <a:gd name="connsiteY174" fmla="*/ 3552526 h 3590626"/>
              <a:gd name="connsiteX175" fmla="*/ 990600 w 2520950"/>
              <a:gd name="connsiteY175" fmla="*/ 3558876 h 3590626"/>
              <a:gd name="connsiteX176" fmla="*/ 1098550 w 2520950"/>
              <a:gd name="connsiteY176" fmla="*/ 3552526 h 3590626"/>
              <a:gd name="connsiteX177" fmla="*/ 1136650 w 2520950"/>
              <a:gd name="connsiteY177" fmla="*/ 3527126 h 3590626"/>
              <a:gd name="connsiteX178" fmla="*/ 1263650 w 2520950"/>
              <a:gd name="connsiteY178" fmla="*/ 3508076 h 3590626"/>
              <a:gd name="connsiteX179" fmla="*/ 1422400 w 2520950"/>
              <a:gd name="connsiteY179" fmla="*/ 3514426 h 3590626"/>
              <a:gd name="connsiteX180" fmla="*/ 1441450 w 2520950"/>
              <a:gd name="connsiteY180" fmla="*/ 3489026 h 3590626"/>
              <a:gd name="connsiteX181" fmla="*/ 1460500 w 2520950"/>
              <a:gd name="connsiteY181" fmla="*/ 3482676 h 3590626"/>
              <a:gd name="connsiteX182" fmla="*/ 1530350 w 2520950"/>
              <a:gd name="connsiteY182" fmla="*/ 3489026 h 3590626"/>
              <a:gd name="connsiteX183" fmla="*/ 1574800 w 2520950"/>
              <a:gd name="connsiteY183" fmla="*/ 3501726 h 3590626"/>
              <a:gd name="connsiteX184" fmla="*/ 1587500 w 2520950"/>
              <a:gd name="connsiteY184" fmla="*/ 3520776 h 3590626"/>
              <a:gd name="connsiteX185" fmla="*/ 1568450 w 2520950"/>
              <a:gd name="connsiteY185" fmla="*/ 3539826 h 3590626"/>
              <a:gd name="connsiteX186" fmla="*/ 1530350 w 2520950"/>
              <a:gd name="connsiteY186" fmla="*/ 3565226 h 3590626"/>
              <a:gd name="connsiteX187" fmla="*/ 1543050 w 2520950"/>
              <a:gd name="connsiteY187" fmla="*/ 3584276 h 3590626"/>
              <a:gd name="connsiteX188" fmla="*/ 1524000 w 2520950"/>
              <a:gd name="connsiteY188" fmla="*/ 3590626 h 3590626"/>
              <a:gd name="connsiteX0" fmla="*/ 2444750 w 2520950"/>
              <a:gd name="connsiteY0" fmla="*/ 1868397 h 3551147"/>
              <a:gd name="connsiteX1" fmla="*/ 2482850 w 2520950"/>
              <a:gd name="connsiteY1" fmla="*/ 1862047 h 3551147"/>
              <a:gd name="connsiteX2" fmla="*/ 2520950 w 2520950"/>
              <a:gd name="connsiteY2" fmla="*/ 1849347 h 3551147"/>
              <a:gd name="connsiteX3" fmla="*/ 2514600 w 2520950"/>
              <a:gd name="connsiteY3" fmla="*/ 1823947 h 3551147"/>
              <a:gd name="connsiteX4" fmla="*/ 2476500 w 2520950"/>
              <a:gd name="connsiteY4" fmla="*/ 1792197 h 3551147"/>
              <a:gd name="connsiteX5" fmla="*/ 2457450 w 2520950"/>
              <a:gd name="connsiteY5" fmla="*/ 1754097 h 3551147"/>
              <a:gd name="connsiteX6" fmla="*/ 2438400 w 2520950"/>
              <a:gd name="connsiteY6" fmla="*/ 1741397 h 3551147"/>
              <a:gd name="connsiteX7" fmla="*/ 2400300 w 2520950"/>
              <a:gd name="connsiteY7" fmla="*/ 1696947 h 3551147"/>
              <a:gd name="connsiteX8" fmla="*/ 2374900 w 2520950"/>
              <a:gd name="connsiteY8" fmla="*/ 1658847 h 3551147"/>
              <a:gd name="connsiteX9" fmla="*/ 2362200 w 2520950"/>
              <a:gd name="connsiteY9" fmla="*/ 1614397 h 3551147"/>
              <a:gd name="connsiteX10" fmla="*/ 2336800 w 2520950"/>
              <a:gd name="connsiteY10" fmla="*/ 1563597 h 3551147"/>
              <a:gd name="connsiteX11" fmla="*/ 2311400 w 2520950"/>
              <a:gd name="connsiteY11" fmla="*/ 1519147 h 3551147"/>
              <a:gd name="connsiteX12" fmla="*/ 2292350 w 2520950"/>
              <a:gd name="connsiteY12" fmla="*/ 1512797 h 3551147"/>
              <a:gd name="connsiteX13" fmla="*/ 2228850 w 2520950"/>
              <a:gd name="connsiteY13" fmla="*/ 1544547 h 3551147"/>
              <a:gd name="connsiteX14" fmla="*/ 2190750 w 2520950"/>
              <a:gd name="connsiteY14" fmla="*/ 1563597 h 3551147"/>
              <a:gd name="connsiteX15" fmla="*/ 2133600 w 2520950"/>
              <a:gd name="connsiteY15" fmla="*/ 1569947 h 3551147"/>
              <a:gd name="connsiteX16" fmla="*/ 2000250 w 2520950"/>
              <a:gd name="connsiteY16" fmla="*/ 1582647 h 3551147"/>
              <a:gd name="connsiteX17" fmla="*/ 1885950 w 2520950"/>
              <a:gd name="connsiteY17" fmla="*/ 1595347 h 3551147"/>
              <a:gd name="connsiteX18" fmla="*/ 1828800 w 2520950"/>
              <a:gd name="connsiteY18" fmla="*/ 1588997 h 3551147"/>
              <a:gd name="connsiteX19" fmla="*/ 1797050 w 2520950"/>
              <a:gd name="connsiteY19" fmla="*/ 1544547 h 3551147"/>
              <a:gd name="connsiteX20" fmla="*/ 1733550 w 2520950"/>
              <a:gd name="connsiteY20" fmla="*/ 1582647 h 3551147"/>
              <a:gd name="connsiteX21" fmla="*/ 1701800 w 2520950"/>
              <a:gd name="connsiteY21" fmla="*/ 1601697 h 3551147"/>
              <a:gd name="connsiteX22" fmla="*/ 1638300 w 2520950"/>
              <a:gd name="connsiteY22" fmla="*/ 1652497 h 3551147"/>
              <a:gd name="connsiteX23" fmla="*/ 1619250 w 2520950"/>
              <a:gd name="connsiteY23" fmla="*/ 1665197 h 3551147"/>
              <a:gd name="connsiteX24" fmla="*/ 1600200 w 2520950"/>
              <a:gd name="connsiteY24" fmla="*/ 1671547 h 3551147"/>
              <a:gd name="connsiteX25" fmla="*/ 1543050 w 2520950"/>
              <a:gd name="connsiteY25" fmla="*/ 1665197 h 3551147"/>
              <a:gd name="connsiteX26" fmla="*/ 1504950 w 2520950"/>
              <a:gd name="connsiteY26" fmla="*/ 1658847 h 3551147"/>
              <a:gd name="connsiteX27" fmla="*/ 1454150 w 2520950"/>
              <a:gd name="connsiteY27" fmla="*/ 1627097 h 3551147"/>
              <a:gd name="connsiteX28" fmla="*/ 1435100 w 2520950"/>
              <a:gd name="connsiteY28" fmla="*/ 1601697 h 3551147"/>
              <a:gd name="connsiteX29" fmla="*/ 1409700 w 2520950"/>
              <a:gd name="connsiteY29" fmla="*/ 1563597 h 3551147"/>
              <a:gd name="connsiteX30" fmla="*/ 1403350 w 2520950"/>
              <a:gd name="connsiteY30" fmla="*/ 1538197 h 3551147"/>
              <a:gd name="connsiteX31" fmla="*/ 1397000 w 2520950"/>
              <a:gd name="connsiteY31" fmla="*/ 1519147 h 3551147"/>
              <a:gd name="connsiteX32" fmla="*/ 1384300 w 2520950"/>
              <a:gd name="connsiteY32" fmla="*/ 1360397 h 3551147"/>
              <a:gd name="connsiteX33" fmla="*/ 1377950 w 2520950"/>
              <a:gd name="connsiteY33" fmla="*/ 1315947 h 3551147"/>
              <a:gd name="connsiteX34" fmla="*/ 1346200 w 2520950"/>
              <a:gd name="connsiteY34" fmla="*/ 1265147 h 3551147"/>
              <a:gd name="connsiteX35" fmla="*/ 1314450 w 2520950"/>
              <a:gd name="connsiteY35" fmla="*/ 1258797 h 3551147"/>
              <a:gd name="connsiteX36" fmla="*/ 1181100 w 2520950"/>
              <a:gd name="connsiteY36" fmla="*/ 1265147 h 3551147"/>
              <a:gd name="connsiteX37" fmla="*/ 1066800 w 2520950"/>
              <a:gd name="connsiteY37" fmla="*/ 1265147 h 3551147"/>
              <a:gd name="connsiteX38" fmla="*/ 1073150 w 2520950"/>
              <a:gd name="connsiteY38" fmla="*/ 1080997 h 3551147"/>
              <a:gd name="connsiteX39" fmla="*/ 1104900 w 2520950"/>
              <a:gd name="connsiteY39" fmla="*/ 1030197 h 3551147"/>
              <a:gd name="connsiteX40" fmla="*/ 1117600 w 2520950"/>
              <a:gd name="connsiteY40" fmla="*/ 1011147 h 3551147"/>
              <a:gd name="connsiteX41" fmla="*/ 1155700 w 2520950"/>
              <a:gd name="connsiteY41" fmla="*/ 992097 h 3551147"/>
              <a:gd name="connsiteX42" fmla="*/ 1174750 w 2520950"/>
              <a:gd name="connsiteY42" fmla="*/ 979397 h 3551147"/>
              <a:gd name="connsiteX43" fmla="*/ 1219200 w 2520950"/>
              <a:gd name="connsiteY43" fmla="*/ 960347 h 3551147"/>
              <a:gd name="connsiteX44" fmla="*/ 1238250 w 2520950"/>
              <a:gd name="connsiteY44" fmla="*/ 947647 h 3551147"/>
              <a:gd name="connsiteX45" fmla="*/ 1295400 w 2520950"/>
              <a:gd name="connsiteY45" fmla="*/ 915897 h 3551147"/>
              <a:gd name="connsiteX46" fmla="*/ 1320800 w 2520950"/>
              <a:gd name="connsiteY46" fmla="*/ 890497 h 3551147"/>
              <a:gd name="connsiteX47" fmla="*/ 1327150 w 2520950"/>
              <a:gd name="connsiteY47" fmla="*/ 871447 h 3551147"/>
              <a:gd name="connsiteX48" fmla="*/ 1327150 w 2520950"/>
              <a:gd name="connsiteY48" fmla="*/ 769847 h 3551147"/>
              <a:gd name="connsiteX49" fmla="*/ 1276350 w 2520950"/>
              <a:gd name="connsiteY49" fmla="*/ 744447 h 3551147"/>
              <a:gd name="connsiteX50" fmla="*/ 1257300 w 2520950"/>
              <a:gd name="connsiteY50" fmla="*/ 738097 h 3551147"/>
              <a:gd name="connsiteX51" fmla="*/ 1098550 w 2520950"/>
              <a:gd name="connsiteY51" fmla="*/ 725397 h 3551147"/>
              <a:gd name="connsiteX52" fmla="*/ 933450 w 2520950"/>
              <a:gd name="connsiteY52" fmla="*/ 719047 h 3551147"/>
              <a:gd name="connsiteX53" fmla="*/ 895350 w 2520950"/>
              <a:gd name="connsiteY53" fmla="*/ 649197 h 3551147"/>
              <a:gd name="connsiteX54" fmla="*/ 882650 w 2520950"/>
              <a:gd name="connsiteY54" fmla="*/ 611097 h 3551147"/>
              <a:gd name="connsiteX55" fmla="*/ 869950 w 2520950"/>
              <a:gd name="connsiteY55" fmla="*/ 585697 h 3551147"/>
              <a:gd name="connsiteX56" fmla="*/ 857250 w 2520950"/>
              <a:gd name="connsiteY56" fmla="*/ 547597 h 3551147"/>
              <a:gd name="connsiteX57" fmla="*/ 844550 w 2520950"/>
              <a:gd name="connsiteY57" fmla="*/ 515847 h 3551147"/>
              <a:gd name="connsiteX58" fmla="*/ 838200 w 2520950"/>
              <a:gd name="connsiteY58" fmla="*/ 496797 h 3551147"/>
              <a:gd name="connsiteX59" fmla="*/ 825500 w 2520950"/>
              <a:gd name="connsiteY59" fmla="*/ 477747 h 3551147"/>
              <a:gd name="connsiteX60" fmla="*/ 819150 w 2520950"/>
              <a:gd name="connsiteY60" fmla="*/ 439647 h 3551147"/>
              <a:gd name="connsiteX61" fmla="*/ 806450 w 2520950"/>
              <a:gd name="connsiteY61" fmla="*/ 414247 h 3551147"/>
              <a:gd name="connsiteX62" fmla="*/ 793750 w 2520950"/>
              <a:gd name="connsiteY62" fmla="*/ 344397 h 3551147"/>
              <a:gd name="connsiteX63" fmla="*/ 774700 w 2520950"/>
              <a:gd name="connsiteY63" fmla="*/ 306297 h 3551147"/>
              <a:gd name="connsiteX64" fmla="*/ 762000 w 2520950"/>
              <a:gd name="connsiteY64" fmla="*/ 274547 h 3551147"/>
              <a:gd name="connsiteX65" fmla="*/ 736600 w 2520950"/>
              <a:gd name="connsiteY65" fmla="*/ 242797 h 3551147"/>
              <a:gd name="connsiteX66" fmla="*/ 711200 w 2520950"/>
              <a:gd name="connsiteY66" fmla="*/ 191997 h 3551147"/>
              <a:gd name="connsiteX67" fmla="*/ 704850 w 2520950"/>
              <a:gd name="connsiteY67" fmla="*/ 172947 h 3551147"/>
              <a:gd name="connsiteX68" fmla="*/ 679450 w 2520950"/>
              <a:gd name="connsiteY68" fmla="*/ 134847 h 3551147"/>
              <a:gd name="connsiteX69" fmla="*/ 647700 w 2520950"/>
              <a:gd name="connsiteY69" fmla="*/ 84047 h 3551147"/>
              <a:gd name="connsiteX70" fmla="*/ 635000 w 2520950"/>
              <a:gd name="connsiteY70" fmla="*/ 52297 h 3551147"/>
              <a:gd name="connsiteX71" fmla="*/ 622300 w 2520950"/>
              <a:gd name="connsiteY71" fmla="*/ 33247 h 3551147"/>
              <a:gd name="connsiteX72" fmla="*/ 603250 w 2520950"/>
              <a:gd name="connsiteY72" fmla="*/ 1497 h 3551147"/>
              <a:gd name="connsiteX73" fmla="*/ 584200 w 2520950"/>
              <a:gd name="connsiteY73" fmla="*/ 84047 h 3551147"/>
              <a:gd name="connsiteX74" fmla="*/ 565150 w 2520950"/>
              <a:gd name="connsiteY74" fmla="*/ 96747 h 3551147"/>
              <a:gd name="connsiteX75" fmla="*/ 520700 w 2520950"/>
              <a:gd name="connsiteY75" fmla="*/ 115797 h 3551147"/>
              <a:gd name="connsiteX76" fmla="*/ 476250 w 2520950"/>
              <a:gd name="connsiteY76" fmla="*/ 128497 h 3551147"/>
              <a:gd name="connsiteX77" fmla="*/ 457200 w 2520950"/>
              <a:gd name="connsiteY77" fmla="*/ 134847 h 3551147"/>
              <a:gd name="connsiteX78" fmla="*/ 374650 w 2520950"/>
              <a:gd name="connsiteY78" fmla="*/ 141197 h 3551147"/>
              <a:gd name="connsiteX79" fmla="*/ 393700 w 2520950"/>
              <a:gd name="connsiteY79" fmla="*/ 147547 h 3551147"/>
              <a:gd name="connsiteX80" fmla="*/ 406400 w 2520950"/>
              <a:gd name="connsiteY80" fmla="*/ 166597 h 3551147"/>
              <a:gd name="connsiteX81" fmla="*/ 431800 w 2520950"/>
              <a:gd name="connsiteY81" fmla="*/ 198347 h 3551147"/>
              <a:gd name="connsiteX82" fmla="*/ 457200 w 2520950"/>
              <a:gd name="connsiteY82" fmla="*/ 236447 h 3551147"/>
              <a:gd name="connsiteX83" fmla="*/ 488950 w 2520950"/>
              <a:gd name="connsiteY83" fmla="*/ 274547 h 3551147"/>
              <a:gd name="connsiteX84" fmla="*/ 488950 w 2520950"/>
              <a:gd name="connsiteY84" fmla="*/ 414247 h 3551147"/>
              <a:gd name="connsiteX85" fmla="*/ 450850 w 2520950"/>
              <a:gd name="connsiteY85" fmla="*/ 426947 h 3551147"/>
              <a:gd name="connsiteX86" fmla="*/ 425450 w 2520950"/>
              <a:gd name="connsiteY86" fmla="*/ 439647 h 3551147"/>
              <a:gd name="connsiteX87" fmla="*/ 387350 w 2520950"/>
              <a:gd name="connsiteY87" fmla="*/ 471397 h 3551147"/>
              <a:gd name="connsiteX88" fmla="*/ 374650 w 2520950"/>
              <a:gd name="connsiteY88" fmla="*/ 490447 h 3551147"/>
              <a:gd name="connsiteX89" fmla="*/ 381000 w 2520950"/>
              <a:gd name="connsiteY89" fmla="*/ 534897 h 3551147"/>
              <a:gd name="connsiteX90" fmla="*/ 406400 w 2520950"/>
              <a:gd name="connsiteY90" fmla="*/ 553947 h 3551147"/>
              <a:gd name="connsiteX91" fmla="*/ 419100 w 2520950"/>
              <a:gd name="connsiteY91" fmla="*/ 572997 h 3551147"/>
              <a:gd name="connsiteX92" fmla="*/ 304800 w 2520950"/>
              <a:gd name="connsiteY92" fmla="*/ 598397 h 3551147"/>
              <a:gd name="connsiteX93" fmla="*/ 266700 w 2520950"/>
              <a:gd name="connsiteY93" fmla="*/ 604747 h 3551147"/>
              <a:gd name="connsiteX94" fmla="*/ 177800 w 2520950"/>
              <a:gd name="connsiteY94" fmla="*/ 617447 h 3551147"/>
              <a:gd name="connsiteX95" fmla="*/ 158750 w 2520950"/>
              <a:gd name="connsiteY95" fmla="*/ 623797 h 3551147"/>
              <a:gd name="connsiteX96" fmla="*/ 101600 w 2520950"/>
              <a:gd name="connsiteY96" fmla="*/ 636497 h 3551147"/>
              <a:gd name="connsiteX97" fmla="*/ 114300 w 2520950"/>
              <a:gd name="connsiteY97" fmla="*/ 719047 h 3551147"/>
              <a:gd name="connsiteX98" fmla="*/ 120650 w 2520950"/>
              <a:gd name="connsiteY98" fmla="*/ 738097 h 3551147"/>
              <a:gd name="connsiteX99" fmla="*/ 101600 w 2520950"/>
              <a:gd name="connsiteY99" fmla="*/ 973047 h 3551147"/>
              <a:gd name="connsiteX100" fmla="*/ 95250 w 2520950"/>
              <a:gd name="connsiteY100" fmla="*/ 992097 h 3551147"/>
              <a:gd name="connsiteX101" fmla="*/ 76200 w 2520950"/>
              <a:gd name="connsiteY101" fmla="*/ 1100047 h 3551147"/>
              <a:gd name="connsiteX102" fmla="*/ 69850 w 2520950"/>
              <a:gd name="connsiteY102" fmla="*/ 1119097 h 3551147"/>
              <a:gd name="connsiteX103" fmla="*/ 57150 w 2520950"/>
              <a:gd name="connsiteY103" fmla="*/ 1138147 h 3551147"/>
              <a:gd name="connsiteX104" fmla="*/ 50800 w 2520950"/>
              <a:gd name="connsiteY104" fmla="*/ 1157197 h 3551147"/>
              <a:gd name="connsiteX105" fmla="*/ 25400 w 2520950"/>
              <a:gd name="connsiteY105" fmla="*/ 1195297 h 3551147"/>
              <a:gd name="connsiteX106" fmla="*/ 19050 w 2520950"/>
              <a:gd name="connsiteY106" fmla="*/ 1214347 h 3551147"/>
              <a:gd name="connsiteX107" fmla="*/ 0 w 2520950"/>
              <a:gd name="connsiteY107" fmla="*/ 1252447 h 3551147"/>
              <a:gd name="connsiteX108" fmla="*/ 57150 w 2520950"/>
              <a:gd name="connsiteY108" fmla="*/ 1303247 h 3551147"/>
              <a:gd name="connsiteX109" fmla="*/ 95250 w 2520950"/>
              <a:gd name="connsiteY109" fmla="*/ 1366747 h 3551147"/>
              <a:gd name="connsiteX110" fmla="*/ 114300 w 2520950"/>
              <a:gd name="connsiteY110" fmla="*/ 1404847 h 3551147"/>
              <a:gd name="connsiteX111" fmla="*/ 127000 w 2520950"/>
              <a:gd name="connsiteY111" fmla="*/ 1430247 h 3551147"/>
              <a:gd name="connsiteX112" fmla="*/ 146050 w 2520950"/>
              <a:gd name="connsiteY112" fmla="*/ 1449297 h 3551147"/>
              <a:gd name="connsiteX113" fmla="*/ 158750 w 2520950"/>
              <a:gd name="connsiteY113" fmla="*/ 1468347 h 3551147"/>
              <a:gd name="connsiteX114" fmla="*/ 165100 w 2520950"/>
              <a:gd name="connsiteY114" fmla="*/ 1493747 h 3551147"/>
              <a:gd name="connsiteX115" fmla="*/ 177800 w 2520950"/>
              <a:gd name="connsiteY115" fmla="*/ 1512797 h 3551147"/>
              <a:gd name="connsiteX116" fmla="*/ 184150 w 2520950"/>
              <a:gd name="connsiteY116" fmla="*/ 1531847 h 3551147"/>
              <a:gd name="connsiteX117" fmla="*/ 177800 w 2520950"/>
              <a:gd name="connsiteY117" fmla="*/ 1836647 h 3551147"/>
              <a:gd name="connsiteX118" fmla="*/ 165100 w 2520950"/>
              <a:gd name="connsiteY118" fmla="*/ 1874747 h 3551147"/>
              <a:gd name="connsiteX119" fmla="*/ 177800 w 2520950"/>
              <a:gd name="connsiteY119" fmla="*/ 2008097 h 3551147"/>
              <a:gd name="connsiteX120" fmla="*/ 190500 w 2520950"/>
              <a:gd name="connsiteY120" fmla="*/ 2058897 h 3551147"/>
              <a:gd name="connsiteX121" fmla="*/ 209550 w 2520950"/>
              <a:gd name="connsiteY121" fmla="*/ 2077947 h 3551147"/>
              <a:gd name="connsiteX122" fmla="*/ 215900 w 2520950"/>
              <a:gd name="connsiteY122" fmla="*/ 2096997 h 3551147"/>
              <a:gd name="connsiteX123" fmla="*/ 190500 w 2520950"/>
              <a:gd name="connsiteY123" fmla="*/ 2135097 h 3551147"/>
              <a:gd name="connsiteX124" fmla="*/ 171450 w 2520950"/>
              <a:gd name="connsiteY124" fmla="*/ 2154147 h 3551147"/>
              <a:gd name="connsiteX125" fmla="*/ 177800 w 2520950"/>
              <a:gd name="connsiteY125" fmla="*/ 2185897 h 3551147"/>
              <a:gd name="connsiteX126" fmla="*/ 228600 w 2520950"/>
              <a:gd name="connsiteY126" fmla="*/ 2243047 h 3551147"/>
              <a:gd name="connsiteX127" fmla="*/ 241300 w 2520950"/>
              <a:gd name="connsiteY127" fmla="*/ 2262097 h 3551147"/>
              <a:gd name="connsiteX128" fmla="*/ 260350 w 2520950"/>
              <a:gd name="connsiteY128" fmla="*/ 2281147 h 3551147"/>
              <a:gd name="connsiteX129" fmla="*/ 273050 w 2520950"/>
              <a:gd name="connsiteY129" fmla="*/ 2306547 h 3551147"/>
              <a:gd name="connsiteX130" fmla="*/ 317500 w 2520950"/>
              <a:gd name="connsiteY130" fmla="*/ 2357347 h 3551147"/>
              <a:gd name="connsiteX131" fmla="*/ 387350 w 2520950"/>
              <a:gd name="connsiteY131" fmla="*/ 2376397 h 3551147"/>
              <a:gd name="connsiteX132" fmla="*/ 425450 w 2520950"/>
              <a:gd name="connsiteY132" fmla="*/ 2389097 h 3551147"/>
              <a:gd name="connsiteX133" fmla="*/ 501650 w 2520950"/>
              <a:gd name="connsiteY133" fmla="*/ 2408147 h 3551147"/>
              <a:gd name="connsiteX134" fmla="*/ 558800 w 2520950"/>
              <a:gd name="connsiteY134" fmla="*/ 2446247 h 3551147"/>
              <a:gd name="connsiteX135" fmla="*/ 603250 w 2520950"/>
              <a:gd name="connsiteY135" fmla="*/ 2465297 h 3551147"/>
              <a:gd name="connsiteX136" fmla="*/ 622300 w 2520950"/>
              <a:gd name="connsiteY136" fmla="*/ 2471647 h 3551147"/>
              <a:gd name="connsiteX137" fmla="*/ 685800 w 2520950"/>
              <a:gd name="connsiteY137" fmla="*/ 2503397 h 3551147"/>
              <a:gd name="connsiteX138" fmla="*/ 730250 w 2520950"/>
              <a:gd name="connsiteY138" fmla="*/ 2516097 h 3551147"/>
              <a:gd name="connsiteX139" fmla="*/ 787400 w 2520950"/>
              <a:gd name="connsiteY139" fmla="*/ 2541497 h 3551147"/>
              <a:gd name="connsiteX140" fmla="*/ 806450 w 2520950"/>
              <a:gd name="connsiteY140" fmla="*/ 2547847 h 3551147"/>
              <a:gd name="connsiteX141" fmla="*/ 844550 w 2520950"/>
              <a:gd name="connsiteY141" fmla="*/ 2554197 h 3551147"/>
              <a:gd name="connsiteX142" fmla="*/ 882650 w 2520950"/>
              <a:gd name="connsiteY142" fmla="*/ 2566897 h 3551147"/>
              <a:gd name="connsiteX143" fmla="*/ 933450 w 2520950"/>
              <a:gd name="connsiteY143" fmla="*/ 2579597 h 3551147"/>
              <a:gd name="connsiteX144" fmla="*/ 977900 w 2520950"/>
              <a:gd name="connsiteY144" fmla="*/ 2592297 h 3551147"/>
              <a:gd name="connsiteX145" fmla="*/ 965200 w 2520950"/>
              <a:gd name="connsiteY145" fmla="*/ 2611347 h 3551147"/>
              <a:gd name="connsiteX146" fmla="*/ 927100 w 2520950"/>
              <a:gd name="connsiteY146" fmla="*/ 2624047 h 3551147"/>
              <a:gd name="connsiteX147" fmla="*/ 908050 w 2520950"/>
              <a:gd name="connsiteY147" fmla="*/ 2630397 h 3551147"/>
              <a:gd name="connsiteX148" fmla="*/ 869950 w 2520950"/>
              <a:gd name="connsiteY148" fmla="*/ 2655797 h 3551147"/>
              <a:gd name="connsiteX149" fmla="*/ 857250 w 2520950"/>
              <a:gd name="connsiteY149" fmla="*/ 2674847 h 3551147"/>
              <a:gd name="connsiteX150" fmla="*/ 838200 w 2520950"/>
              <a:gd name="connsiteY150" fmla="*/ 2700247 h 3551147"/>
              <a:gd name="connsiteX151" fmla="*/ 831850 w 2520950"/>
              <a:gd name="connsiteY151" fmla="*/ 2719297 h 3551147"/>
              <a:gd name="connsiteX152" fmla="*/ 819150 w 2520950"/>
              <a:gd name="connsiteY152" fmla="*/ 2738347 h 3551147"/>
              <a:gd name="connsiteX153" fmla="*/ 806450 w 2520950"/>
              <a:gd name="connsiteY153" fmla="*/ 2770097 h 3551147"/>
              <a:gd name="connsiteX154" fmla="*/ 793750 w 2520950"/>
              <a:gd name="connsiteY154" fmla="*/ 2795497 h 3551147"/>
              <a:gd name="connsiteX155" fmla="*/ 781050 w 2520950"/>
              <a:gd name="connsiteY155" fmla="*/ 2833597 h 3551147"/>
              <a:gd name="connsiteX156" fmla="*/ 755650 w 2520950"/>
              <a:gd name="connsiteY156" fmla="*/ 2884397 h 3551147"/>
              <a:gd name="connsiteX157" fmla="*/ 742950 w 2520950"/>
              <a:gd name="connsiteY157" fmla="*/ 2922497 h 3551147"/>
              <a:gd name="connsiteX158" fmla="*/ 723900 w 2520950"/>
              <a:gd name="connsiteY158" fmla="*/ 2960597 h 3551147"/>
              <a:gd name="connsiteX159" fmla="*/ 711200 w 2520950"/>
              <a:gd name="connsiteY159" fmla="*/ 2985997 h 3551147"/>
              <a:gd name="connsiteX160" fmla="*/ 698500 w 2520950"/>
              <a:gd name="connsiteY160" fmla="*/ 3024097 h 3551147"/>
              <a:gd name="connsiteX161" fmla="*/ 685800 w 2520950"/>
              <a:gd name="connsiteY161" fmla="*/ 3043147 h 3551147"/>
              <a:gd name="connsiteX162" fmla="*/ 673100 w 2520950"/>
              <a:gd name="connsiteY162" fmla="*/ 3081247 h 3551147"/>
              <a:gd name="connsiteX163" fmla="*/ 666750 w 2520950"/>
              <a:gd name="connsiteY163" fmla="*/ 3100297 h 3551147"/>
              <a:gd name="connsiteX164" fmla="*/ 647700 w 2520950"/>
              <a:gd name="connsiteY164" fmla="*/ 3119347 h 3551147"/>
              <a:gd name="connsiteX165" fmla="*/ 635000 w 2520950"/>
              <a:gd name="connsiteY165" fmla="*/ 3151097 h 3551147"/>
              <a:gd name="connsiteX166" fmla="*/ 641350 w 2520950"/>
              <a:gd name="connsiteY166" fmla="*/ 3398747 h 3551147"/>
              <a:gd name="connsiteX167" fmla="*/ 647700 w 2520950"/>
              <a:gd name="connsiteY167" fmla="*/ 3430497 h 3551147"/>
              <a:gd name="connsiteX168" fmla="*/ 673100 w 2520950"/>
              <a:gd name="connsiteY168" fmla="*/ 3468597 h 3551147"/>
              <a:gd name="connsiteX169" fmla="*/ 692150 w 2520950"/>
              <a:gd name="connsiteY169" fmla="*/ 3474947 h 3551147"/>
              <a:gd name="connsiteX170" fmla="*/ 768350 w 2520950"/>
              <a:gd name="connsiteY170" fmla="*/ 3487647 h 3551147"/>
              <a:gd name="connsiteX171" fmla="*/ 882650 w 2520950"/>
              <a:gd name="connsiteY171" fmla="*/ 3493997 h 3551147"/>
              <a:gd name="connsiteX172" fmla="*/ 901700 w 2520950"/>
              <a:gd name="connsiteY172" fmla="*/ 3500347 h 3551147"/>
              <a:gd name="connsiteX173" fmla="*/ 971550 w 2520950"/>
              <a:gd name="connsiteY173" fmla="*/ 3513047 h 3551147"/>
              <a:gd name="connsiteX174" fmla="*/ 990600 w 2520950"/>
              <a:gd name="connsiteY174" fmla="*/ 3519397 h 3551147"/>
              <a:gd name="connsiteX175" fmla="*/ 1098550 w 2520950"/>
              <a:gd name="connsiteY175" fmla="*/ 3513047 h 3551147"/>
              <a:gd name="connsiteX176" fmla="*/ 1136650 w 2520950"/>
              <a:gd name="connsiteY176" fmla="*/ 3487647 h 3551147"/>
              <a:gd name="connsiteX177" fmla="*/ 1263650 w 2520950"/>
              <a:gd name="connsiteY177" fmla="*/ 3468597 h 3551147"/>
              <a:gd name="connsiteX178" fmla="*/ 1422400 w 2520950"/>
              <a:gd name="connsiteY178" fmla="*/ 3474947 h 3551147"/>
              <a:gd name="connsiteX179" fmla="*/ 1441450 w 2520950"/>
              <a:gd name="connsiteY179" fmla="*/ 3449547 h 3551147"/>
              <a:gd name="connsiteX180" fmla="*/ 1460500 w 2520950"/>
              <a:gd name="connsiteY180" fmla="*/ 3443197 h 3551147"/>
              <a:gd name="connsiteX181" fmla="*/ 1530350 w 2520950"/>
              <a:gd name="connsiteY181" fmla="*/ 3449547 h 3551147"/>
              <a:gd name="connsiteX182" fmla="*/ 1574800 w 2520950"/>
              <a:gd name="connsiteY182" fmla="*/ 3462247 h 3551147"/>
              <a:gd name="connsiteX183" fmla="*/ 1587500 w 2520950"/>
              <a:gd name="connsiteY183" fmla="*/ 3481297 h 3551147"/>
              <a:gd name="connsiteX184" fmla="*/ 1568450 w 2520950"/>
              <a:gd name="connsiteY184" fmla="*/ 3500347 h 3551147"/>
              <a:gd name="connsiteX185" fmla="*/ 1530350 w 2520950"/>
              <a:gd name="connsiteY185" fmla="*/ 3525747 h 3551147"/>
              <a:gd name="connsiteX186" fmla="*/ 1543050 w 2520950"/>
              <a:gd name="connsiteY186" fmla="*/ 3544797 h 3551147"/>
              <a:gd name="connsiteX187" fmla="*/ 1524000 w 2520950"/>
              <a:gd name="connsiteY187" fmla="*/ 3551147 h 3551147"/>
              <a:gd name="connsiteX0" fmla="*/ 2444750 w 2520950"/>
              <a:gd name="connsiteY0" fmla="*/ 1867356 h 3550106"/>
              <a:gd name="connsiteX1" fmla="*/ 2482850 w 2520950"/>
              <a:gd name="connsiteY1" fmla="*/ 1861006 h 3550106"/>
              <a:gd name="connsiteX2" fmla="*/ 2520950 w 2520950"/>
              <a:gd name="connsiteY2" fmla="*/ 1848306 h 3550106"/>
              <a:gd name="connsiteX3" fmla="*/ 2514600 w 2520950"/>
              <a:gd name="connsiteY3" fmla="*/ 1822906 h 3550106"/>
              <a:gd name="connsiteX4" fmla="*/ 2476500 w 2520950"/>
              <a:gd name="connsiteY4" fmla="*/ 1791156 h 3550106"/>
              <a:gd name="connsiteX5" fmla="*/ 2457450 w 2520950"/>
              <a:gd name="connsiteY5" fmla="*/ 1753056 h 3550106"/>
              <a:gd name="connsiteX6" fmla="*/ 2438400 w 2520950"/>
              <a:gd name="connsiteY6" fmla="*/ 1740356 h 3550106"/>
              <a:gd name="connsiteX7" fmla="*/ 2400300 w 2520950"/>
              <a:gd name="connsiteY7" fmla="*/ 1695906 h 3550106"/>
              <a:gd name="connsiteX8" fmla="*/ 2374900 w 2520950"/>
              <a:gd name="connsiteY8" fmla="*/ 1657806 h 3550106"/>
              <a:gd name="connsiteX9" fmla="*/ 2362200 w 2520950"/>
              <a:gd name="connsiteY9" fmla="*/ 1613356 h 3550106"/>
              <a:gd name="connsiteX10" fmla="*/ 2336800 w 2520950"/>
              <a:gd name="connsiteY10" fmla="*/ 1562556 h 3550106"/>
              <a:gd name="connsiteX11" fmla="*/ 2311400 w 2520950"/>
              <a:gd name="connsiteY11" fmla="*/ 1518106 h 3550106"/>
              <a:gd name="connsiteX12" fmla="*/ 2292350 w 2520950"/>
              <a:gd name="connsiteY12" fmla="*/ 1511756 h 3550106"/>
              <a:gd name="connsiteX13" fmla="*/ 2228850 w 2520950"/>
              <a:gd name="connsiteY13" fmla="*/ 1543506 h 3550106"/>
              <a:gd name="connsiteX14" fmla="*/ 2190750 w 2520950"/>
              <a:gd name="connsiteY14" fmla="*/ 1562556 h 3550106"/>
              <a:gd name="connsiteX15" fmla="*/ 2133600 w 2520950"/>
              <a:gd name="connsiteY15" fmla="*/ 1568906 h 3550106"/>
              <a:gd name="connsiteX16" fmla="*/ 2000250 w 2520950"/>
              <a:gd name="connsiteY16" fmla="*/ 1581606 h 3550106"/>
              <a:gd name="connsiteX17" fmla="*/ 1885950 w 2520950"/>
              <a:gd name="connsiteY17" fmla="*/ 1594306 h 3550106"/>
              <a:gd name="connsiteX18" fmla="*/ 1828800 w 2520950"/>
              <a:gd name="connsiteY18" fmla="*/ 1587956 h 3550106"/>
              <a:gd name="connsiteX19" fmla="*/ 1797050 w 2520950"/>
              <a:gd name="connsiteY19" fmla="*/ 1543506 h 3550106"/>
              <a:gd name="connsiteX20" fmla="*/ 1733550 w 2520950"/>
              <a:gd name="connsiteY20" fmla="*/ 1581606 h 3550106"/>
              <a:gd name="connsiteX21" fmla="*/ 1701800 w 2520950"/>
              <a:gd name="connsiteY21" fmla="*/ 1600656 h 3550106"/>
              <a:gd name="connsiteX22" fmla="*/ 1638300 w 2520950"/>
              <a:gd name="connsiteY22" fmla="*/ 1651456 h 3550106"/>
              <a:gd name="connsiteX23" fmla="*/ 1619250 w 2520950"/>
              <a:gd name="connsiteY23" fmla="*/ 1664156 h 3550106"/>
              <a:gd name="connsiteX24" fmla="*/ 1600200 w 2520950"/>
              <a:gd name="connsiteY24" fmla="*/ 1670506 h 3550106"/>
              <a:gd name="connsiteX25" fmla="*/ 1543050 w 2520950"/>
              <a:gd name="connsiteY25" fmla="*/ 1664156 h 3550106"/>
              <a:gd name="connsiteX26" fmla="*/ 1504950 w 2520950"/>
              <a:gd name="connsiteY26" fmla="*/ 1657806 h 3550106"/>
              <a:gd name="connsiteX27" fmla="*/ 1454150 w 2520950"/>
              <a:gd name="connsiteY27" fmla="*/ 1626056 h 3550106"/>
              <a:gd name="connsiteX28" fmla="*/ 1435100 w 2520950"/>
              <a:gd name="connsiteY28" fmla="*/ 1600656 h 3550106"/>
              <a:gd name="connsiteX29" fmla="*/ 1409700 w 2520950"/>
              <a:gd name="connsiteY29" fmla="*/ 1562556 h 3550106"/>
              <a:gd name="connsiteX30" fmla="*/ 1403350 w 2520950"/>
              <a:gd name="connsiteY30" fmla="*/ 1537156 h 3550106"/>
              <a:gd name="connsiteX31" fmla="*/ 1397000 w 2520950"/>
              <a:gd name="connsiteY31" fmla="*/ 1518106 h 3550106"/>
              <a:gd name="connsiteX32" fmla="*/ 1384300 w 2520950"/>
              <a:gd name="connsiteY32" fmla="*/ 1359356 h 3550106"/>
              <a:gd name="connsiteX33" fmla="*/ 1377950 w 2520950"/>
              <a:gd name="connsiteY33" fmla="*/ 1314906 h 3550106"/>
              <a:gd name="connsiteX34" fmla="*/ 1346200 w 2520950"/>
              <a:gd name="connsiteY34" fmla="*/ 1264106 h 3550106"/>
              <a:gd name="connsiteX35" fmla="*/ 1314450 w 2520950"/>
              <a:gd name="connsiteY35" fmla="*/ 1257756 h 3550106"/>
              <a:gd name="connsiteX36" fmla="*/ 1181100 w 2520950"/>
              <a:gd name="connsiteY36" fmla="*/ 1264106 h 3550106"/>
              <a:gd name="connsiteX37" fmla="*/ 1066800 w 2520950"/>
              <a:gd name="connsiteY37" fmla="*/ 1264106 h 3550106"/>
              <a:gd name="connsiteX38" fmla="*/ 1073150 w 2520950"/>
              <a:gd name="connsiteY38" fmla="*/ 1079956 h 3550106"/>
              <a:gd name="connsiteX39" fmla="*/ 1104900 w 2520950"/>
              <a:gd name="connsiteY39" fmla="*/ 1029156 h 3550106"/>
              <a:gd name="connsiteX40" fmla="*/ 1117600 w 2520950"/>
              <a:gd name="connsiteY40" fmla="*/ 1010106 h 3550106"/>
              <a:gd name="connsiteX41" fmla="*/ 1155700 w 2520950"/>
              <a:gd name="connsiteY41" fmla="*/ 991056 h 3550106"/>
              <a:gd name="connsiteX42" fmla="*/ 1174750 w 2520950"/>
              <a:gd name="connsiteY42" fmla="*/ 978356 h 3550106"/>
              <a:gd name="connsiteX43" fmla="*/ 1219200 w 2520950"/>
              <a:gd name="connsiteY43" fmla="*/ 959306 h 3550106"/>
              <a:gd name="connsiteX44" fmla="*/ 1238250 w 2520950"/>
              <a:gd name="connsiteY44" fmla="*/ 946606 h 3550106"/>
              <a:gd name="connsiteX45" fmla="*/ 1295400 w 2520950"/>
              <a:gd name="connsiteY45" fmla="*/ 914856 h 3550106"/>
              <a:gd name="connsiteX46" fmla="*/ 1320800 w 2520950"/>
              <a:gd name="connsiteY46" fmla="*/ 889456 h 3550106"/>
              <a:gd name="connsiteX47" fmla="*/ 1327150 w 2520950"/>
              <a:gd name="connsiteY47" fmla="*/ 870406 h 3550106"/>
              <a:gd name="connsiteX48" fmla="*/ 1327150 w 2520950"/>
              <a:gd name="connsiteY48" fmla="*/ 768806 h 3550106"/>
              <a:gd name="connsiteX49" fmla="*/ 1276350 w 2520950"/>
              <a:gd name="connsiteY49" fmla="*/ 743406 h 3550106"/>
              <a:gd name="connsiteX50" fmla="*/ 1257300 w 2520950"/>
              <a:gd name="connsiteY50" fmla="*/ 737056 h 3550106"/>
              <a:gd name="connsiteX51" fmla="*/ 1098550 w 2520950"/>
              <a:gd name="connsiteY51" fmla="*/ 724356 h 3550106"/>
              <a:gd name="connsiteX52" fmla="*/ 933450 w 2520950"/>
              <a:gd name="connsiteY52" fmla="*/ 718006 h 3550106"/>
              <a:gd name="connsiteX53" fmla="*/ 895350 w 2520950"/>
              <a:gd name="connsiteY53" fmla="*/ 648156 h 3550106"/>
              <a:gd name="connsiteX54" fmla="*/ 882650 w 2520950"/>
              <a:gd name="connsiteY54" fmla="*/ 610056 h 3550106"/>
              <a:gd name="connsiteX55" fmla="*/ 869950 w 2520950"/>
              <a:gd name="connsiteY55" fmla="*/ 584656 h 3550106"/>
              <a:gd name="connsiteX56" fmla="*/ 857250 w 2520950"/>
              <a:gd name="connsiteY56" fmla="*/ 546556 h 3550106"/>
              <a:gd name="connsiteX57" fmla="*/ 844550 w 2520950"/>
              <a:gd name="connsiteY57" fmla="*/ 514806 h 3550106"/>
              <a:gd name="connsiteX58" fmla="*/ 838200 w 2520950"/>
              <a:gd name="connsiteY58" fmla="*/ 495756 h 3550106"/>
              <a:gd name="connsiteX59" fmla="*/ 825500 w 2520950"/>
              <a:gd name="connsiteY59" fmla="*/ 476706 h 3550106"/>
              <a:gd name="connsiteX60" fmla="*/ 819150 w 2520950"/>
              <a:gd name="connsiteY60" fmla="*/ 438606 h 3550106"/>
              <a:gd name="connsiteX61" fmla="*/ 806450 w 2520950"/>
              <a:gd name="connsiteY61" fmla="*/ 413206 h 3550106"/>
              <a:gd name="connsiteX62" fmla="*/ 793750 w 2520950"/>
              <a:gd name="connsiteY62" fmla="*/ 343356 h 3550106"/>
              <a:gd name="connsiteX63" fmla="*/ 774700 w 2520950"/>
              <a:gd name="connsiteY63" fmla="*/ 305256 h 3550106"/>
              <a:gd name="connsiteX64" fmla="*/ 762000 w 2520950"/>
              <a:gd name="connsiteY64" fmla="*/ 273506 h 3550106"/>
              <a:gd name="connsiteX65" fmla="*/ 736600 w 2520950"/>
              <a:gd name="connsiteY65" fmla="*/ 241756 h 3550106"/>
              <a:gd name="connsiteX66" fmla="*/ 711200 w 2520950"/>
              <a:gd name="connsiteY66" fmla="*/ 190956 h 3550106"/>
              <a:gd name="connsiteX67" fmla="*/ 704850 w 2520950"/>
              <a:gd name="connsiteY67" fmla="*/ 171906 h 3550106"/>
              <a:gd name="connsiteX68" fmla="*/ 679450 w 2520950"/>
              <a:gd name="connsiteY68" fmla="*/ 133806 h 3550106"/>
              <a:gd name="connsiteX69" fmla="*/ 647700 w 2520950"/>
              <a:gd name="connsiteY69" fmla="*/ 83006 h 3550106"/>
              <a:gd name="connsiteX70" fmla="*/ 635000 w 2520950"/>
              <a:gd name="connsiteY70" fmla="*/ 51256 h 3550106"/>
              <a:gd name="connsiteX71" fmla="*/ 603250 w 2520950"/>
              <a:gd name="connsiteY71" fmla="*/ 456 h 3550106"/>
              <a:gd name="connsiteX72" fmla="*/ 584200 w 2520950"/>
              <a:gd name="connsiteY72" fmla="*/ 83006 h 3550106"/>
              <a:gd name="connsiteX73" fmla="*/ 565150 w 2520950"/>
              <a:gd name="connsiteY73" fmla="*/ 95706 h 3550106"/>
              <a:gd name="connsiteX74" fmla="*/ 520700 w 2520950"/>
              <a:gd name="connsiteY74" fmla="*/ 114756 h 3550106"/>
              <a:gd name="connsiteX75" fmla="*/ 476250 w 2520950"/>
              <a:gd name="connsiteY75" fmla="*/ 127456 h 3550106"/>
              <a:gd name="connsiteX76" fmla="*/ 457200 w 2520950"/>
              <a:gd name="connsiteY76" fmla="*/ 133806 h 3550106"/>
              <a:gd name="connsiteX77" fmla="*/ 374650 w 2520950"/>
              <a:gd name="connsiteY77" fmla="*/ 140156 h 3550106"/>
              <a:gd name="connsiteX78" fmla="*/ 393700 w 2520950"/>
              <a:gd name="connsiteY78" fmla="*/ 146506 h 3550106"/>
              <a:gd name="connsiteX79" fmla="*/ 406400 w 2520950"/>
              <a:gd name="connsiteY79" fmla="*/ 165556 h 3550106"/>
              <a:gd name="connsiteX80" fmla="*/ 431800 w 2520950"/>
              <a:gd name="connsiteY80" fmla="*/ 197306 h 3550106"/>
              <a:gd name="connsiteX81" fmla="*/ 457200 w 2520950"/>
              <a:gd name="connsiteY81" fmla="*/ 235406 h 3550106"/>
              <a:gd name="connsiteX82" fmla="*/ 488950 w 2520950"/>
              <a:gd name="connsiteY82" fmla="*/ 273506 h 3550106"/>
              <a:gd name="connsiteX83" fmla="*/ 488950 w 2520950"/>
              <a:gd name="connsiteY83" fmla="*/ 413206 h 3550106"/>
              <a:gd name="connsiteX84" fmla="*/ 450850 w 2520950"/>
              <a:gd name="connsiteY84" fmla="*/ 425906 h 3550106"/>
              <a:gd name="connsiteX85" fmla="*/ 425450 w 2520950"/>
              <a:gd name="connsiteY85" fmla="*/ 438606 h 3550106"/>
              <a:gd name="connsiteX86" fmla="*/ 387350 w 2520950"/>
              <a:gd name="connsiteY86" fmla="*/ 470356 h 3550106"/>
              <a:gd name="connsiteX87" fmla="*/ 374650 w 2520950"/>
              <a:gd name="connsiteY87" fmla="*/ 489406 h 3550106"/>
              <a:gd name="connsiteX88" fmla="*/ 381000 w 2520950"/>
              <a:gd name="connsiteY88" fmla="*/ 533856 h 3550106"/>
              <a:gd name="connsiteX89" fmla="*/ 406400 w 2520950"/>
              <a:gd name="connsiteY89" fmla="*/ 552906 h 3550106"/>
              <a:gd name="connsiteX90" fmla="*/ 419100 w 2520950"/>
              <a:gd name="connsiteY90" fmla="*/ 571956 h 3550106"/>
              <a:gd name="connsiteX91" fmla="*/ 304800 w 2520950"/>
              <a:gd name="connsiteY91" fmla="*/ 597356 h 3550106"/>
              <a:gd name="connsiteX92" fmla="*/ 266700 w 2520950"/>
              <a:gd name="connsiteY92" fmla="*/ 603706 h 3550106"/>
              <a:gd name="connsiteX93" fmla="*/ 177800 w 2520950"/>
              <a:gd name="connsiteY93" fmla="*/ 616406 h 3550106"/>
              <a:gd name="connsiteX94" fmla="*/ 158750 w 2520950"/>
              <a:gd name="connsiteY94" fmla="*/ 622756 h 3550106"/>
              <a:gd name="connsiteX95" fmla="*/ 101600 w 2520950"/>
              <a:gd name="connsiteY95" fmla="*/ 635456 h 3550106"/>
              <a:gd name="connsiteX96" fmla="*/ 114300 w 2520950"/>
              <a:gd name="connsiteY96" fmla="*/ 718006 h 3550106"/>
              <a:gd name="connsiteX97" fmla="*/ 120650 w 2520950"/>
              <a:gd name="connsiteY97" fmla="*/ 737056 h 3550106"/>
              <a:gd name="connsiteX98" fmla="*/ 101600 w 2520950"/>
              <a:gd name="connsiteY98" fmla="*/ 972006 h 3550106"/>
              <a:gd name="connsiteX99" fmla="*/ 95250 w 2520950"/>
              <a:gd name="connsiteY99" fmla="*/ 991056 h 3550106"/>
              <a:gd name="connsiteX100" fmla="*/ 76200 w 2520950"/>
              <a:gd name="connsiteY100" fmla="*/ 1099006 h 3550106"/>
              <a:gd name="connsiteX101" fmla="*/ 69850 w 2520950"/>
              <a:gd name="connsiteY101" fmla="*/ 1118056 h 3550106"/>
              <a:gd name="connsiteX102" fmla="*/ 57150 w 2520950"/>
              <a:gd name="connsiteY102" fmla="*/ 1137106 h 3550106"/>
              <a:gd name="connsiteX103" fmla="*/ 50800 w 2520950"/>
              <a:gd name="connsiteY103" fmla="*/ 1156156 h 3550106"/>
              <a:gd name="connsiteX104" fmla="*/ 25400 w 2520950"/>
              <a:gd name="connsiteY104" fmla="*/ 1194256 h 3550106"/>
              <a:gd name="connsiteX105" fmla="*/ 19050 w 2520950"/>
              <a:gd name="connsiteY105" fmla="*/ 1213306 h 3550106"/>
              <a:gd name="connsiteX106" fmla="*/ 0 w 2520950"/>
              <a:gd name="connsiteY106" fmla="*/ 1251406 h 3550106"/>
              <a:gd name="connsiteX107" fmla="*/ 57150 w 2520950"/>
              <a:gd name="connsiteY107" fmla="*/ 1302206 h 3550106"/>
              <a:gd name="connsiteX108" fmla="*/ 95250 w 2520950"/>
              <a:gd name="connsiteY108" fmla="*/ 1365706 h 3550106"/>
              <a:gd name="connsiteX109" fmla="*/ 114300 w 2520950"/>
              <a:gd name="connsiteY109" fmla="*/ 1403806 h 3550106"/>
              <a:gd name="connsiteX110" fmla="*/ 127000 w 2520950"/>
              <a:gd name="connsiteY110" fmla="*/ 1429206 h 3550106"/>
              <a:gd name="connsiteX111" fmla="*/ 146050 w 2520950"/>
              <a:gd name="connsiteY111" fmla="*/ 1448256 h 3550106"/>
              <a:gd name="connsiteX112" fmla="*/ 158750 w 2520950"/>
              <a:gd name="connsiteY112" fmla="*/ 1467306 h 3550106"/>
              <a:gd name="connsiteX113" fmla="*/ 165100 w 2520950"/>
              <a:gd name="connsiteY113" fmla="*/ 1492706 h 3550106"/>
              <a:gd name="connsiteX114" fmla="*/ 177800 w 2520950"/>
              <a:gd name="connsiteY114" fmla="*/ 1511756 h 3550106"/>
              <a:gd name="connsiteX115" fmla="*/ 184150 w 2520950"/>
              <a:gd name="connsiteY115" fmla="*/ 1530806 h 3550106"/>
              <a:gd name="connsiteX116" fmla="*/ 177800 w 2520950"/>
              <a:gd name="connsiteY116" fmla="*/ 1835606 h 3550106"/>
              <a:gd name="connsiteX117" fmla="*/ 165100 w 2520950"/>
              <a:gd name="connsiteY117" fmla="*/ 1873706 h 3550106"/>
              <a:gd name="connsiteX118" fmla="*/ 177800 w 2520950"/>
              <a:gd name="connsiteY118" fmla="*/ 2007056 h 3550106"/>
              <a:gd name="connsiteX119" fmla="*/ 190500 w 2520950"/>
              <a:gd name="connsiteY119" fmla="*/ 2057856 h 3550106"/>
              <a:gd name="connsiteX120" fmla="*/ 209550 w 2520950"/>
              <a:gd name="connsiteY120" fmla="*/ 2076906 h 3550106"/>
              <a:gd name="connsiteX121" fmla="*/ 215900 w 2520950"/>
              <a:gd name="connsiteY121" fmla="*/ 2095956 h 3550106"/>
              <a:gd name="connsiteX122" fmla="*/ 190500 w 2520950"/>
              <a:gd name="connsiteY122" fmla="*/ 2134056 h 3550106"/>
              <a:gd name="connsiteX123" fmla="*/ 171450 w 2520950"/>
              <a:gd name="connsiteY123" fmla="*/ 2153106 h 3550106"/>
              <a:gd name="connsiteX124" fmla="*/ 177800 w 2520950"/>
              <a:gd name="connsiteY124" fmla="*/ 2184856 h 3550106"/>
              <a:gd name="connsiteX125" fmla="*/ 228600 w 2520950"/>
              <a:gd name="connsiteY125" fmla="*/ 2242006 h 3550106"/>
              <a:gd name="connsiteX126" fmla="*/ 241300 w 2520950"/>
              <a:gd name="connsiteY126" fmla="*/ 2261056 h 3550106"/>
              <a:gd name="connsiteX127" fmla="*/ 260350 w 2520950"/>
              <a:gd name="connsiteY127" fmla="*/ 2280106 h 3550106"/>
              <a:gd name="connsiteX128" fmla="*/ 273050 w 2520950"/>
              <a:gd name="connsiteY128" fmla="*/ 2305506 h 3550106"/>
              <a:gd name="connsiteX129" fmla="*/ 317500 w 2520950"/>
              <a:gd name="connsiteY129" fmla="*/ 2356306 h 3550106"/>
              <a:gd name="connsiteX130" fmla="*/ 387350 w 2520950"/>
              <a:gd name="connsiteY130" fmla="*/ 2375356 h 3550106"/>
              <a:gd name="connsiteX131" fmla="*/ 425450 w 2520950"/>
              <a:gd name="connsiteY131" fmla="*/ 2388056 h 3550106"/>
              <a:gd name="connsiteX132" fmla="*/ 501650 w 2520950"/>
              <a:gd name="connsiteY132" fmla="*/ 2407106 h 3550106"/>
              <a:gd name="connsiteX133" fmla="*/ 558800 w 2520950"/>
              <a:gd name="connsiteY133" fmla="*/ 2445206 h 3550106"/>
              <a:gd name="connsiteX134" fmla="*/ 603250 w 2520950"/>
              <a:gd name="connsiteY134" fmla="*/ 2464256 h 3550106"/>
              <a:gd name="connsiteX135" fmla="*/ 622300 w 2520950"/>
              <a:gd name="connsiteY135" fmla="*/ 2470606 h 3550106"/>
              <a:gd name="connsiteX136" fmla="*/ 685800 w 2520950"/>
              <a:gd name="connsiteY136" fmla="*/ 2502356 h 3550106"/>
              <a:gd name="connsiteX137" fmla="*/ 730250 w 2520950"/>
              <a:gd name="connsiteY137" fmla="*/ 2515056 h 3550106"/>
              <a:gd name="connsiteX138" fmla="*/ 787400 w 2520950"/>
              <a:gd name="connsiteY138" fmla="*/ 2540456 h 3550106"/>
              <a:gd name="connsiteX139" fmla="*/ 806450 w 2520950"/>
              <a:gd name="connsiteY139" fmla="*/ 2546806 h 3550106"/>
              <a:gd name="connsiteX140" fmla="*/ 844550 w 2520950"/>
              <a:gd name="connsiteY140" fmla="*/ 2553156 h 3550106"/>
              <a:gd name="connsiteX141" fmla="*/ 882650 w 2520950"/>
              <a:gd name="connsiteY141" fmla="*/ 2565856 h 3550106"/>
              <a:gd name="connsiteX142" fmla="*/ 933450 w 2520950"/>
              <a:gd name="connsiteY142" fmla="*/ 2578556 h 3550106"/>
              <a:gd name="connsiteX143" fmla="*/ 977900 w 2520950"/>
              <a:gd name="connsiteY143" fmla="*/ 2591256 h 3550106"/>
              <a:gd name="connsiteX144" fmla="*/ 965200 w 2520950"/>
              <a:gd name="connsiteY144" fmla="*/ 2610306 h 3550106"/>
              <a:gd name="connsiteX145" fmla="*/ 927100 w 2520950"/>
              <a:gd name="connsiteY145" fmla="*/ 2623006 h 3550106"/>
              <a:gd name="connsiteX146" fmla="*/ 908050 w 2520950"/>
              <a:gd name="connsiteY146" fmla="*/ 2629356 h 3550106"/>
              <a:gd name="connsiteX147" fmla="*/ 869950 w 2520950"/>
              <a:gd name="connsiteY147" fmla="*/ 2654756 h 3550106"/>
              <a:gd name="connsiteX148" fmla="*/ 857250 w 2520950"/>
              <a:gd name="connsiteY148" fmla="*/ 2673806 h 3550106"/>
              <a:gd name="connsiteX149" fmla="*/ 838200 w 2520950"/>
              <a:gd name="connsiteY149" fmla="*/ 2699206 h 3550106"/>
              <a:gd name="connsiteX150" fmla="*/ 831850 w 2520950"/>
              <a:gd name="connsiteY150" fmla="*/ 2718256 h 3550106"/>
              <a:gd name="connsiteX151" fmla="*/ 819150 w 2520950"/>
              <a:gd name="connsiteY151" fmla="*/ 2737306 h 3550106"/>
              <a:gd name="connsiteX152" fmla="*/ 806450 w 2520950"/>
              <a:gd name="connsiteY152" fmla="*/ 2769056 h 3550106"/>
              <a:gd name="connsiteX153" fmla="*/ 793750 w 2520950"/>
              <a:gd name="connsiteY153" fmla="*/ 2794456 h 3550106"/>
              <a:gd name="connsiteX154" fmla="*/ 781050 w 2520950"/>
              <a:gd name="connsiteY154" fmla="*/ 2832556 h 3550106"/>
              <a:gd name="connsiteX155" fmla="*/ 755650 w 2520950"/>
              <a:gd name="connsiteY155" fmla="*/ 2883356 h 3550106"/>
              <a:gd name="connsiteX156" fmla="*/ 742950 w 2520950"/>
              <a:gd name="connsiteY156" fmla="*/ 2921456 h 3550106"/>
              <a:gd name="connsiteX157" fmla="*/ 723900 w 2520950"/>
              <a:gd name="connsiteY157" fmla="*/ 2959556 h 3550106"/>
              <a:gd name="connsiteX158" fmla="*/ 711200 w 2520950"/>
              <a:gd name="connsiteY158" fmla="*/ 2984956 h 3550106"/>
              <a:gd name="connsiteX159" fmla="*/ 698500 w 2520950"/>
              <a:gd name="connsiteY159" fmla="*/ 3023056 h 3550106"/>
              <a:gd name="connsiteX160" fmla="*/ 685800 w 2520950"/>
              <a:gd name="connsiteY160" fmla="*/ 3042106 h 3550106"/>
              <a:gd name="connsiteX161" fmla="*/ 673100 w 2520950"/>
              <a:gd name="connsiteY161" fmla="*/ 3080206 h 3550106"/>
              <a:gd name="connsiteX162" fmla="*/ 666750 w 2520950"/>
              <a:gd name="connsiteY162" fmla="*/ 3099256 h 3550106"/>
              <a:gd name="connsiteX163" fmla="*/ 647700 w 2520950"/>
              <a:gd name="connsiteY163" fmla="*/ 3118306 h 3550106"/>
              <a:gd name="connsiteX164" fmla="*/ 635000 w 2520950"/>
              <a:gd name="connsiteY164" fmla="*/ 3150056 h 3550106"/>
              <a:gd name="connsiteX165" fmla="*/ 641350 w 2520950"/>
              <a:gd name="connsiteY165" fmla="*/ 3397706 h 3550106"/>
              <a:gd name="connsiteX166" fmla="*/ 647700 w 2520950"/>
              <a:gd name="connsiteY166" fmla="*/ 3429456 h 3550106"/>
              <a:gd name="connsiteX167" fmla="*/ 673100 w 2520950"/>
              <a:gd name="connsiteY167" fmla="*/ 3467556 h 3550106"/>
              <a:gd name="connsiteX168" fmla="*/ 692150 w 2520950"/>
              <a:gd name="connsiteY168" fmla="*/ 3473906 h 3550106"/>
              <a:gd name="connsiteX169" fmla="*/ 768350 w 2520950"/>
              <a:gd name="connsiteY169" fmla="*/ 3486606 h 3550106"/>
              <a:gd name="connsiteX170" fmla="*/ 882650 w 2520950"/>
              <a:gd name="connsiteY170" fmla="*/ 3492956 h 3550106"/>
              <a:gd name="connsiteX171" fmla="*/ 901700 w 2520950"/>
              <a:gd name="connsiteY171" fmla="*/ 3499306 h 3550106"/>
              <a:gd name="connsiteX172" fmla="*/ 971550 w 2520950"/>
              <a:gd name="connsiteY172" fmla="*/ 3512006 h 3550106"/>
              <a:gd name="connsiteX173" fmla="*/ 990600 w 2520950"/>
              <a:gd name="connsiteY173" fmla="*/ 3518356 h 3550106"/>
              <a:gd name="connsiteX174" fmla="*/ 1098550 w 2520950"/>
              <a:gd name="connsiteY174" fmla="*/ 3512006 h 3550106"/>
              <a:gd name="connsiteX175" fmla="*/ 1136650 w 2520950"/>
              <a:gd name="connsiteY175" fmla="*/ 3486606 h 3550106"/>
              <a:gd name="connsiteX176" fmla="*/ 1263650 w 2520950"/>
              <a:gd name="connsiteY176" fmla="*/ 3467556 h 3550106"/>
              <a:gd name="connsiteX177" fmla="*/ 1422400 w 2520950"/>
              <a:gd name="connsiteY177" fmla="*/ 3473906 h 3550106"/>
              <a:gd name="connsiteX178" fmla="*/ 1441450 w 2520950"/>
              <a:gd name="connsiteY178" fmla="*/ 3448506 h 3550106"/>
              <a:gd name="connsiteX179" fmla="*/ 1460500 w 2520950"/>
              <a:gd name="connsiteY179" fmla="*/ 3442156 h 3550106"/>
              <a:gd name="connsiteX180" fmla="*/ 1530350 w 2520950"/>
              <a:gd name="connsiteY180" fmla="*/ 3448506 h 3550106"/>
              <a:gd name="connsiteX181" fmla="*/ 1574800 w 2520950"/>
              <a:gd name="connsiteY181" fmla="*/ 3461206 h 3550106"/>
              <a:gd name="connsiteX182" fmla="*/ 1587500 w 2520950"/>
              <a:gd name="connsiteY182" fmla="*/ 3480256 h 3550106"/>
              <a:gd name="connsiteX183" fmla="*/ 1568450 w 2520950"/>
              <a:gd name="connsiteY183" fmla="*/ 3499306 h 3550106"/>
              <a:gd name="connsiteX184" fmla="*/ 1530350 w 2520950"/>
              <a:gd name="connsiteY184" fmla="*/ 3524706 h 3550106"/>
              <a:gd name="connsiteX185" fmla="*/ 1543050 w 2520950"/>
              <a:gd name="connsiteY185" fmla="*/ 3543756 h 3550106"/>
              <a:gd name="connsiteX186" fmla="*/ 1524000 w 2520950"/>
              <a:gd name="connsiteY186" fmla="*/ 3550106 h 3550106"/>
              <a:gd name="connsiteX0" fmla="*/ 2444750 w 2520950"/>
              <a:gd name="connsiteY0" fmla="*/ 1866900 h 3549650"/>
              <a:gd name="connsiteX1" fmla="*/ 2482850 w 2520950"/>
              <a:gd name="connsiteY1" fmla="*/ 1860550 h 3549650"/>
              <a:gd name="connsiteX2" fmla="*/ 2520950 w 2520950"/>
              <a:gd name="connsiteY2" fmla="*/ 1847850 h 3549650"/>
              <a:gd name="connsiteX3" fmla="*/ 2514600 w 2520950"/>
              <a:gd name="connsiteY3" fmla="*/ 1822450 h 3549650"/>
              <a:gd name="connsiteX4" fmla="*/ 2476500 w 2520950"/>
              <a:gd name="connsiteY4" fmla="*/ 1790700 h 3549650"/>
              <a:gd name="connsiteX5" fmla="*/ 2457450 w 2520950"/>
              <a:gd name="connsiteY5" fmla="*/ 1752600 h 3549650"/>
              <a:gd name="connsiteX6" fmla="*/ 2438400 w 2520950"/>
              <a:gd name="connsiteY6" fmla="*/ 1739900 h 3549650"/>
              <a:gd name="connsiteX7" fmla="*/ 2400300 w 2520950"/>
              <a:gd name="connsiteY7" fmla="*/ 1695450 h 3549650"/>
              <a:gd name="connsiteX8" fmla="*/ 2374900 w 2520950"/>
              <a:gd name="connsiteY8" fmla="*/ 1657350 h 3549650"/>
              <a:gd name="connsiteX9" fmla="*/ 2362200 w 2520950"/>
              <a:gd name="connsiteY9" fmla="*/ 1612900 h 3549650"/>
              <a:gd name="connsiteX10" fmla="*/ 2336800 w 2520950"/>
              <a:gd name="connsiteY10" fmla="*/ 1562100 h 3549650"/>
              <a:gd name="connsiteX11" fmla="*/ 2311400 w 2520950"/>
              <a:gd name="connsiteY11" fmla="*/ 1517650 h 3549650"/>
              <a:gd name="connsiteX12" fmla="*/ 2292350 w 2520950"/>
              <a:gd name="connsiteY12" fmla="*/ 1511300 h 3549650"/>
              <a:gd name="connsiteX13" fmla="*/ 2228850 w 2520950"/>
              <a:gd name="connsiteY13" fmla="*/ 1543050 h 3549650"/>
              <a:gd name="connsiteX14" fmla="*/ 2190750 w 2520950"/>
              <a:gd name="connsiteY14" fmla="*/ 1562100 h 3549650"/>
              <a:gd name="connsiteX15" fmla="*/ 2133600 w 2520950"/>
              <a:gd name="connsiteY15" fmla="*/ 1568450 h 3549650"/>
              <a:gd name="connsiteX16" fmla="*/ 2000250 w 2520950"/>
              <a:gd name="connsiteY16" fmla="*/ 1581150 h 3549650"/>
              <a:gd name="connsiteX17" fmla="*/ 1885950 w 2520950"/>
              <a:gd name="connsiteY17" fmla="*/ 1593850 h 3549650"/>
              <a:gd name="connsiteX18" fmla="*/ 1828800 w 2520950"/>
              <a:gd name="connsiteY18" fmla="*/ 1587500 h 3549650"/>
              <a:gd name="connsiteX19" fmla="*/ 1797050 w 2520950"/>
              <a:gd name="connsiteY19" fmla="*/ 1543050 h 3549650"/>
              <a:gd name="connsiteX20" fmla="*/ 1733550 w 2520950"/>
              <a:gd name="connsiteY20" fmla="*/ 1581150 h 3549650"/>
              <a:gd name="connsiteX21" fmla="*/ 1701800 w 2520950"/>
              <a:gd name="connsiteY21" fmla="*/ 1600200 h 3549650"/>
              <a:gd name="connsiteX22" fmla="*/ 1638300 w 2520950"/>
              <a:gd name="connsiteY22" fmla="*/ 1651000 h 3549650"/>
              <a:gd name="connsiteX23" fmla="*/ 1619250 w 2520950"/>
              <a:gd name="connsiteY23" fmla="*/ 1663700 h 3549650"/>
              <a:gd name="connsiteX24" fmla="*/ 1600200 w 2520950"/>
              <a:gd name="connsiteY24" fmla="*/ 1670050 h 3549650"/>
              <a:gd name="connsiteX25" fmla="*/ 1543050 w 2520950"/>
              <a:gd name="connsiteY25" fmla="*/ 1663700 h 3549650"/>
              <a:gd name="connsiteX26" fmla="*/ 1504950 w 2520950"/>
              <a:gd name="connsiteY26" fmla="*/ 1657350 h 3549650"/>
              <a:gd name="connsiteX27" fmla="*/ 1454150 w 2520950"/>
              <a:gd name="connsiteY27" fmla="*/ 1625600 h 3549650"/>
              <a:gd name="connsiteX28" fmla="*/ 1435100 w 2520950"/>
              <a:gd name="connsiteY28" fmla="*/ 1600200 h 3549650"/>
              <a:gd name="connsiteX29" fmla="*/ 1409700 w 2520950"/>
              <a:gd name="connsiteY29" fmla="*/ 1562100 h 3549650"/>
              <a:gd name="connsiteX30" fmla="*/ 1403350 w 2520950"/>
              <a:gd name="connsiteY30" fmla="*/ 1536700 h 3549650"/>
              <a:gd name="connsiteX31" fmla="*/ 1397000 w 2520950"/>
              <a:gd name="connsiteY31" fmla="*/ 1517650 h 3549650"/>
              <a:gd name="connsiteX32" fmla="*/ 1384300 w 2520950"/>
              <a:gd name="connsiteY32" fmla="*/ 1358900 h 3549650"/>
              <a:gd name="connsiteX33" fmla="*/ 1377950 w 2520950"/>
              <a:gd name="connsiteY33" fmla="*/ 1314450 h 3549650"/>
              <a:gd name="connsiteX34" fmla="*/ 1346200 w 2520950"/>
              <a:gd name="connsiteY34" fmla="*/ 1263650 h 3549650"/>
              <a:gd name="connsiteX35" fmla="*/ 1314450 w 2520950"/>
              <a:gd name="connsiteY35" fmla="*/ 1257300 h 3549650"/>
              <a:gd name="connsiteX36" fmla="*/ 1181100 w 2520950"/>
              <a:gd name="connsiteY36" fmla="*/ 1263650 h 3549650"/>
              <a:gd name="connsiteX37" fmla="*/ 1066800 w 2520950"/>
              <a:gd name="connsiteY37" fmla="*/ 1263650 h 3549650"/>
              <a:gd name="connsiteX38" fmla="*/ 1073150 w 2520950"/>
              <a:gd name="connsiteY38" fmla="*/ 1079500 h 3549650"/>
              <a:gd name="connsiteX39" fmla="*/ 1104900 w 2520950"/>
              <a:gd name="connsiteY39" fmla="*/ 1028700 h 3549650"/>
              <a:gd name="connsiteX40" fmla="*/ 1117600 w 2520950"/>
              <a:gd name="connsiteY40" fmla="*/ 1009650 h 3549650"/>
              <a:gd name="connsiteX41" fmla="*/ 1155700 w 2520950"/>
              <a:gd name="connsiteY41" fmla="*/ 990600 h 3549650"/>
              <a:gd name="connsiteX42" fmla="*/ 1174750 w 2520950"/>
              <a:gd name="connsiteY42" fmla="*/ 977900 h 3549650"/>
              <a:gd name="connsiteX43" fmla="*/ 1219200 w 2520950"/>
              <a:gd name="connsiteY43" fmla="*/ 958850 h 3549650"/>
              <a:gd name="connsiteX44" fmla="*/ 1238250 w 2520950"/>
              <a:gd name="connsiteY44" fmla="*/ 946150 h 3549650"/>
              <a:gd name="connsiteX45" fmla="*/ 1295400 w 2520950"/>
              <a:gd name="connsiteY45" fmla="*/ 914400 h 3549650"/>
              <a:gd name="connsiteX46" fmla="*/ 1320800 w 2520950"/>
              <a:gd name="connsiteY46" fmla="*/ 889000 h 3549650"/>
              <a:gd name="connsiteX47" fmla="*/ 1327150 w 2520950"/>
              <a:gd name="connsiteY47" fmla="*/ 869950 h 3549650"/>
              <a:gd name="connsiteX48" fmla="*/ 1327150 w 2520950"/>
              <a:gd name="connsiteY48" fmla="*/ 768350 h 3549650"/>
              <a:gd name="connsiteX49" fmla="*/ 1276350 w 2520950"/>
              <a:gd name="connsiteY49" fmla="*/ 742950 h 3549650"/>
              <a:gd name="connsiteX50" fmla="*/ 1257300 w 2520950"/>
              <a:gd name="connsiteY50" fmla="*/ 736600 h 3549650"/>
              <a:gd name="connsiteX51" fmla="*/ 1098550 w 2520950"/>
              <a:gd name="connsiteY51" fmla="*/ 723900 h 3549650"/>
              <a:gd name="connsiteX52" fmla="*/ 933450 w 2520950"/>
              <a:gd name="connsiteY52" fmla="*/ 717550 h 3549650"/>
              <a:gd name="connsiteX53" fmla="*/ 895350 w 2520950"/>
              <a:gd name="connsiteY53" fmla="*/ 647700 h 3549650"/>
              <a:gd name="connsiteX54" fmla="*/ 882650 w 2520950"/>
              <a:gd name="connsiteY54" fmla="*/ 609600 h 3549650"/>
              <a:gd name="connsiteX55" fmla="*/ 869950 w 2520950"/>
              <a:gd name="connsiteY55" fmla="*/ 584200 h 3549650"/>
              <a:gd name="connsiteX56" fmla="*/ 857250 w 2520950"/>
              <a:gd name="connsiteY56" fmla="*/ 546100 h 3549650"/>
              <a:gd name="connsiteX57" fmla="*/ 844550 w 2520950"/>
              <a:gd name="connsiteY57" fmla="*/ 514350 h 3549650"/>
              <a:gd name="connsiteX58" fmla="*/ 838200 w 2520950"/>
              <a:gd name="connsiteY58" fmla="*/ 495300 h 3549650"/>
              <a:gd name="connsiteX59" fmla="*/ 825500 w 2520950"/>
              <a:gd name="connsiteY59" fmla="*/ 476250 h 3549650"/>
              <a:gd name="connsiteX60" fmla="*/ 819150 w 2520950"/>
              <a:gd name="connsiteY60" fmla="*/ 438150 h 3549650"/>
              <a:gd name="connsiteX61" fmla="*/ 806450 w 2520950"/>
              <a:gd name="connsiteY61" fmla="*/ 412750 h 3549650"/>
              <a:gd name="connsiteX62" fmla="*/ 793750 w 2520950"/>
              <a:gd name="connsiteY62" fmla="*/ 342900 h 3549650"/>
              <a:gd name="connsiteX63" fmla="*/ 774700 w 2520950"/>
              <a:gd name="connsiteY63" fmla="*/ 304800 h 3549650"/>
              <a:gd name="connsiteX64" fmla="*/ 762000 w 2520950"/>
              <a:gd name="connsiteY64" fmla="*/ 273050 h 3549650"/>
              <a:gd name="connsiteX65" fmla="*/ 736600 w 2520950"/>
              <a:gd name="connsiteY65" fmla="*/ 241300 h 3549650"/>
              <a:gd name="connsiteX66" fmla="*/ 711200 w 2520950"/>
              <a:gd name="connsiteY66" fmla="*/ 190500 h 3549650"/>
              <a:gd name="connsiteX67" fmla="*/ 704850 w 2520950"/>
              <a:gd name="connsiteY67" fmla="*/ 171450 h 3549650"/>
              <a:gd name="connsiteX68" fmla="*/ 679450 w 2520950"/>
              <a:gd name="connsiteY68" fmla="*/ 133350 h 3549650"/>
              <a:gd name="connsiteX69" fmla="*/ 647700 w 2520950"/>
              <a:gd name="connsiteY69" fmla="*/ 82550 h 3549650"/>
              <a:gd name="connsiteX70" fmla="*/ 603250 w 2520950"/>
              <a:gd name="connsiteY70" fmla="*/ 0 h 3549650"/>
              <a:gd name="connsiteX71" fmla="*/ 584200 w 2520950"/>
              <a:gd name="connsiteY71" fmla="*/ 82550 h 3549650"/>
              <a:gd name="connsiteX72" fmla="*/ 565150 w 2520950"/>
              <a:gd name="connsiteY72" fmla="*/ 95250 h 3549650"/>
              <a:gd name="connsiteX73" fmla="*/ 520700 w 2520950"/>
              <a:gd name="connsiteY73" fmla="*/ 114300 h 3549650"/>
              <a:gd name="connsiteX74" fmla="*/ 476250 w 2520950"/>
              <a:gd name="connsiteY74" fmla="*/ 127000 h 3549650"/>
              <a:gd name="connsiteX75" fmla="*/ 457200 w 2520950"/>
              <a:gd name="connsiteY75" fmla="*/ 133350 h 3549650"/>
              <a:gd name="connsiteX76" fmla="*/ 374650 w 2520950"/>
              <a:gd name="connsiteY76" fmla="*/ 139700 h 3549650"/>
              <a:gd name="connsiteX77" fmla="*/ 393700 w 2520950"/>
              <a:gd name="connsiteY77" fmla="*/ 146050 h 3549650"/>
              <a:gd name="connsiteX78" fmla="*/ 406400 w 2520950"/>
              <a:gd name="connsiteY78" fmla="*/ 165100 h 3549650"/>
              <a:gd name="connsiteX79" fmla="*/ 431800 w 2520950"/>
              <a:gd name="connsiteY79" fmla="*/ 196850 h 3549650"/>
              <a:gd name="connsiteX80" fmla="*/ 457200 w 2520950"/>
              <a:gd name="connsiteY80" fmla="*/ 234950 h 3549650"/>
              <a:gd name="connsiteX81" fmla="*/ 488950 w 2520950"/>
              <a:gd name="connsiteY81" fmla="*/ 273050 h 3549650"/>
              <a:gd name="connsiteX82" fmla="*/ 488950 w 2520950"/>
              <a:gd name="connsiteY82" fmla="*/ 412750 h 3549650"/>
              <a:gd name="connsiteX83" fmla="*/ 450850 w 2520950"/>
              <a:gd name="connsiteY83" fmla="*/ 425450 h 3549650"/>
              <a:gd name="connsiteX84" fmla="*/ 425450 w 2520950"/>
              <a:gd name="connsiteY84" fmla="*/ 438150 h 3549650"/>
              <a:gd name="connsiteX85" fmla="*/ 387350 w 2520950"/>
              <a:gd name="connsiteY85" fmla="*/ 469900 h 3549650"/>
              <a:gd name="connsiteX86" fmla="*/ 374650 w 2520950"/>
              <a:gd name="connsiteY86" fmla="*/ 488950 h 3549650"/>
              <a:gd name="connsiteX87" fmla="*/ 381000 w 2520950"/>
              <a:gd name="connsiteY87" fmla="*/ 533400 h 3549650"/>
              <a:gd name="connsiteX88" fmla="*/ 406400 w 2520950"/>
              <a:gd name="connsiteY88" fmla="*/ 552450 h 3549650"/>
              <a:gd name="connsiteX89" fmla="*/ 419100 w 2520950"/>
              <a:gd name="connsiteY89" fmla="*/ 571500 h 3549650"/>
              <a:gd name="connsiteX90" fmla="*/ 304800 w 2520950"/>
              <a:gd name="connsiteY90" fmla="*/ 596900 h 3549650"/>
              <a:gd name="connsiteX91" fmla="*/ 266700 w 2520950"/>
              <a:gd name="connsiteY91" fmla="*/ 603250 h 3549650"/>
              <a:gd name="connsiteX92" fmla="*/ 177800 w 2520950"/>
              <a:gd name="connsiteY92" fmla="*/ 615950 h 3549650"/>
              <a:gd name="connsiteX93" fmla="*/ 158750 w 2520950"/>
              <a:gd name="connsiteY93" fmla="*/ 622300 h 3549650"/>
              <a:gd name="connsiteX94" fmla="*/ 101600 w 2520950"/>
              <a:gd name="connsiteY94" fmla="*/ 635000 h 3549650"/>
              <a:gd name="connsiteX95" fmla="*/ 114300 w 2520950"/>
              <a:gd name="connsiteY95" fmla="*/ 717550 h 3549650"/>
              <a:gd name="connsiteX96" fmla="*/ 120650 w 2520950"/>
              <a:gd name="connsiteY96" fmla="*/ 736600 h 3549650"/>
              <a:gd name="connsiteX97" fmla="*/ 101600 w 2520950"/>
              <a:gd name="connsiteY97" fmla="*/ 971550 h 3549650"/>
              <a:gd name="connsiteX98" fmla="*/ 95250 w 2520950"/>
              <a:gd name="connsiteY98" fmla="*/ 990600 h 3549650"/>
              <a:gd name="connsiteX99" fmla="*/ 76200 w 2520950"/>
              <a:gd name="connsiteY99" fmla="*/ 1098550 h 3549650"/>
              <a:gd name="connsiteX100" fmla="*/ 69850 w 2520950"/>
              <a:gd name="connsiteY100" fmla="*/ 1117600 h 3549650"/>
              <a:gd name="connsiteX101" fmla="*/ 57150 w 2520950"/>
              <a:gd name="connsiteY101" fmla="*/ 1136650 h 3549650"/>
              <a:gd name="connsiteX102" fmla="*/ 50800 w 2520950"/>
              <a:gd name="connsiteY102" fmla="*/ 1155700 h 3549650"/>
              <a:gd name="connsiteX103" fmla="*/ 25400 w 2520950"/>
              <a:gd name="connsiteY103" fmla="*/ 1193800 h 3549650"/>
              <a:gd name="connsiteX104" fmla="*/ 19050 w 2520950"/>
              <a:gd name="connsiteY104" fmla="*/ 1212850 h 3549650"/>
              <a:gd name="connsiteX105" fmla="*/ 0 w 2520950"/>
              <a:gd name="connsiteY105" fmla="*/ 1250950 h 3549650"/>
              <a:gd name="connsiteX106" fmla="*/ 57150 w 2520950"/>
              <a:gd name="connsiteY106" fmla="*/ 1301750 h 3549650"/>
              <a:gd name="connsiteX107" fmla="*/ 95250 w 2520950"/>
              <a:gd name="connsiteY107" fmla="*/ 1365250 h 3549650"/>
              <a:gd name="connsiteX108" fmla="*/ 114300 w 2520950"/>
              <a:gd name="connsiteY108" fmla="*/ 1403350 h 3549650"/>
              <a:gd name="connsiteX109" fmla="*/ 127000 w 2520950"/>
              <a:gd name="connsiteY109" fmla="*/ 1428750 h 3549650"/>
              <a:gd name="connsiteX110" fmla="*/ 146050 w 2520950"/>
              <a:gd name="connsiteY110" fmla="*/ 1447800 h 3549650"/>
              <a:gd name="connsiteX111" fmla="*/ 158750 w 2520950"/>
              <a:gd name="connsiteY111" fmla="*/ 1466850 h 3549650"/>
              <a:gd name="connsiteX112" fmla="*/ 165100 w 2520950"/>
              <a:gd name="connsiteY112" fmla="*/ 1492250 h 3549650"/>
              <a:gd name="connsiteX113" fmla="*/ 177800 w 2520950"/>
              <a:gd name="connsiteY113" fmla="*/ 1511300 h 3549650"/>
              <a:gd name="connsiteX114" fmla="*/ 184150 w 2520950"/>
              <a:gd name="connsiteY114" fmla="*/ 1530350 h 3549650"/>
              <a:gd name="connsiteX115" fmla="*/ 177800 w 2520950"/>
              <a:gd name="connsiteY115" fmla="*/ 1835150 h 3549650"/>
              <a:gd name="connsiteX116" fmla="*/ 165100 w 2520950"/>
              <a:gd name="connsiteY116" fmla="*/ 1873250 h 3549650"/>
              <a:gd name="connsiteX117" fmla="*/ 177800 w 2520950"/>
              <a:gd name="connsiteY117" fmla="*/ 2006600 h 3549650"/>
              <a:gd name="connsiteX118" fmla="*/ 190500 w 2520950"/>
              <a:gd name="connsiteY118" fmla="*/ 2057400 h 3549650"/>
              <a:gd name="connsiteX119" fmla="*/ 209550 w 2520950"/>
              <a:gd name="connsiteY119" fmla="*/ 2076450 h 3549650"/>
              <a:gd name="connsiteX120" fmla="*/ 215900 w 2520950"/>
              <a:gd name="connsiteY120" fmla="*/ 2095500 h 3549650"/>
              <a:gd name="connsiteX121" fmla="*/ 190500 w 2520950"/>
              <a:gd name="connsiteY121" fmla="*/ 2133600 h 3549650"/>
              <a:gd name="connsiteX122" fmla="*/ 171450 w 2520950"/>
              <a:gd name="connsiteY122" fmla="*/ 2152650 h 3549650"/>
              <a:gd name="connsiteX123" fmla="*/ 177800 w 2520950"/>
              <a:gd name="connsiteY123" fmla="*/ 2184400 h 3549650"/>
              <a:gd name="connsiteX124" fmla="*/ 228600 w 2520950"/>
              <a:gd name="connsiteY124" fmla="*/ 2241550 h 3549650"/>
              <a:gd name="connsiteX125" fmla="*/ 241300 w 2520950"/>
              <a:gd name="connsiteY125" fmla="*/ 2260600 h 3549650"/>
              <a:gd name="connsiteX126" fmla="*/ 260350 w 2520950"/>
              <a:gd name="connsiteY126" fmla="*/ 2279650 h 3549650"/>
              <a:gd name="connsiteX127" fmla="*/ 273050 w 2520950"/>
              <a:gd name="connsiteY127" fmla="*/ 2305050 h 3549650"/>
              <a:gd name="connsiteX128" fmla="*/ 317500 w 2520950"/>
              <a:gd name="connsiteY128" fmla="*/ 2355850 h 3549650"/>
              <a:gd name="connsiteX129" fmla="*/ 387350 w 2520950"/>
              <a:gd name="connsiteY129" fmla="*/ 2374900 h 3549650"/>
              <a:gd name="connsiteX130" fmla="*/ 425450 w 2520950"/>
              <a:gd name="connsiteY130" fmla="*/ 2387600 h 3549650"/>
              <a:gd name="connsiteX131" fmla="*/ 501650 w 2520950"/>
              <a:gd name="connsiteY131" fmla="*/ 2406650 h 3549650"/>
              <a:gd name="connsiteX132" fmla="*/ 558800 w 2520950"/>
              <a:gd name="connsiteY132" fmla="*/ 2444750 h 3549650"/>
              <a:gd name="connsiteX133" fmla="*/ 603250 w 2520950"/>
              <a:gd name="connsiteY133" fmla="*/ 2463800 h 3549650"/>
              <a:gd name="connsiteX134" fmla="*/ 622300 w 2520950"/>
              <a:gd name="connsiteY134" fmla="*/ 2470150 h 3549650"/>
              <a:gd name="connsiteX135" fmla="*/ 685800 w 2520950"/>
              <a:gd name="connsiteY135" fmla="*/ 2501900 h 3549650"/>
              <a:gd name="connsiteX136" fmla="*/ 730250 w 2520950"/>
              <a:gd name="connsiteY136" fmla="*/ 2514600 h 3549650"/>
              <a:gd name="connsiteX137" fmla="*/ 787400 w 2520950"/>
              <a:gd name="connsiteY137" fmla="*/ 2540000 h 3549650"/>
              <a:gd name="connsiteX138" fmla="*/ 806450 w 2520950"/>
              <a:gd name="connsiteY138" fmla="*/ 2546350 h 3549650"/>
              <a:gd name="connsiteX139" fmla="*/ 844550 w 2520950"/>
              <a:gd name="connsiteY139" fmla="*/ 2552700 h 3549650"/>
              <a:gd name="connsiteX140" fmla="*/ 882650 w 2520950"/>
              <a:gd name="connsiteY140" fmla="*/ 2565400 h 3549650"/>
              <a:gd name="connsiteX141" fmla="*/ 933450 w 2520950"/>
              <a:gd name="connsiteY141" fmla="*/ 2578100 h 3549650"/>
              <a:gd name="connsiteX142" fmla="*/ 977900 w 2520950"/>
              <a:gd name="connsiteY142" fmla="*/ 2590800 h 3549650"/>
              <a:gd name="connsiteX143" fmla="*/ 965200 w 2520950"/>
              <a:gd name="connsiteY143" fmla="*/ 2609850 h 3549650"/>
              <a:gd name="connsiteX144" fmla="*/ 927100 w 2520950"/>
              <a:gd name="connsiteY144" fmla="*/ 2622550 h 3549650"/>
              <a:gd name="connsiteX145" fmla="*/ 908050 w 2520950"/>
              <a:gd name="connsiteY145" fmla="*/ 2628900 h 3549650"/>
              <a:gd name="connsiteX146" fmla="*/ 869950 w 2520950"/>
              <a:gd name="connsiteY146" fmla="*/ 2654300 h 3549650"/>
              <a:gd name="connsiteX147" fmla="*/ 857250 w 2520950"/>
              <a:gd name="connsiteY147" fmla="*/ 2673350 h 3549650"/>
              <a:gd name="connsiteX148" fmla="*/ 838200 w 2520950"/>
              <a:gd name="connsiteY148" fmla="*/ 2698750 h 3549650"/>
              <a:gd name="connsiteX149" fmla="*/ 831850 w 2520950"/>
              <a:gd name="connsiteY149" fmla="*/ 2717800 h 3549650"/>
              <a:gd name="connsiteX150" fmla="*/ 819150 w 2520950"/>
              <a:gd name="connsiteY150" fmla="*/ 2736850 h 3549650"/>
              <a:gd name="connsiteX151" fmla="*/ 806450 w 2520950"/>
              <a:gd name="connsiteY151" fmla="*/ 2768600 h 3549650"/>
              <a:gd name="connsiteX152" fmla="*/ 793750 w 2520950"/>
              <a:gd name="connsiteY152" fmla="*/ 2794000 h 3549650"/>
              <a:gd name="connsiteX153" fmla="*/ 781050 w 2520950"/>
              <a:gd name="connsiteY153" fmla="*/ 2832100 h 3549650"/>
              <a:gd name="connsiteX154" fmla="*/ 755650 w 2520950"/>
              <a:gd name="connsiteY154" fmla="*/ 2882900 h 3549650"/>
              <a:gd name="connsiteX155" fmla="*/ 742950 w 2520950"/>
              <a:gd name="connsiteY155" fmla="*/ 2921000 h 3549650"/>
              <a:gd name="connsiteX156" fmla="*/ 723900 w 2520950"/>
              <a:gd name="connsiteY156" fmla="*/ 2959100 h 3549650"/>
              <a:gd name="connsiteX157" fmla="*/ 711200 w 2520950"/>
              <a:gd name="connsiteY157" fmla="*/ 2984500 h 3549650"/>
              <a:gd name="connsiteX158" fmla="*/ 698500 w 2520950"/>
              <a:gd name="connsiteY158" fmla="*/ 3022600 h 3549650"/>
              <a:gd name="connsiteX159" fmla="*/ 685800 w 2520950"/>
              <a:gd name="connsiteY159" fmla="*/ 3041650 h 3549650"/>
              <a:gd name="connsiteX160" fmla="*/ 673100 w 2520950"/>
              <a:gd name="connsiteY160" fmla="*/ 3079750 h 3549650"/>
              <a:gd name="connsiteX161" fmla="*/ 666750 w 2520950"/>
              <a:gd name="connsiteY161" fmla="*/ 3098800 h 3549650"/>
              <a:gd name="connsiteX162" fmla="*/ 647700 w 2520950"/>
              <a:gd name="connsiteY162" fmla="*/ 3117850 h 3549650"/>
              <a:gd name="connsiteX163" fmla="*/ 635000 w 2520950"/>
              <a:gd name="connsiteY163" fmla="*/ 3149600 h 3549650"/>
              <a:gd name="connsiteX164" fmla="*/ 641350 w 2520950"/>
              <a:gd name="connsiteY164" fmla="*/ 3397250 h 3549650"/>
              <a:gd name="connsiteX165" fmla="*/ 647700 w 2520950"/>
              <a:gd name="connsiteY165" fmla="*/ 3429000 h 3549650"/>
              <a:gd name="connsiteX166" fmla="*/ 673100 w 2520950"/>
              <a:gd name="connsiteY166" fmla="*/ 3467100 h 3549650"/>
              <a:gd name="connsiteX167" fmla="*/ 692150 w 2520950"/>
              <a:gd name="connsiteY167" fmla="*/ 3473450 h 3549650"/>
              <a:gd name="connsiteX168" fmla="*/ 768350 w 2520950"/>
              <a:gd name="connsiteY168" fmla="*/ 3486150 h 3549650"/>
              <a:gd name="connsiteX169" fmla="*/ 882650 w 2520950"/>
              <a:gd name="connsiteY169" fmla="*/ 3492500 h 3549650"/>
              <a:gd name="connsiteX170" fmla="*/ 901700 w 2520950"/>
              <a:gd name="connsiteY170" fmla="*/ 3498850 h 3549650"/>
              <a:gd name="connsiteX171" fmla="*/ 971550 w 2520950"/>
              <a:gd name="connsiteY171" fmla="*/ 3511550 h 3549650"/>
              <a:gd name="connsiteX172" fmla="*/ 990600 w 2520950"/>
              <a:gd name="connsiteY172" fmla="*/ 3517900 h 3549650"/>
              <a:gd name="connsiteX173" fmla="*/ 1098550 w 2520950"/>
              <a:gd name="connsiteY173" fmla="*/ 3511550 h 3549650"/>
              <a:gd name="connsiteX174" fmla="*/ 1136650 w 2520950"/>
              <a:gd name="connsiteY174" fmla="*/ 3486150 h 3549650"/>
              <a:gd name="connsiteX175" fmla="*/ 1263650 w 2520950"/>
              <a:gd name="connsiteY175" fmla="*/ 3467100 h 3549650"/>
              <a:gd name="connsiteX176" fmla="*/ 1422400 w 2520950"/>
              <a:gd name="connsiteY176" fmla="*/ 3473450 h 3549650"/>
              <a:gd name="connsiteX177" fmla="*/ 1441450 w 2520950"/>
              <a:gd name="connsiteY177" fmla="*/ 3448050 h 3549650"/>
              <a:gd name="connsiteX178" fmla="*/ 1460500 w 2520950"/>
              <a:gd name="connsiteY178" fmla="*/ 3441700 h 3549650"/>
              <a:gd name="connsiteX179" fmla="*/ 1530350 w 2520950"/>
              <a:gd name="connsiteY179" fmla="*/ 3448050 h 3549650"/>
              <a:gd name="connsiteX180" fmla="*/ 1574800 w 2520950"/>
              <a:gd name="connsiteY180" fmla="*/ 3460750 h 3549650"/>
              <a:gd name="connsiteX181" fmla="*/ 1587500 w 2520950"/>
              <a:gd name="connsiteY181" fmla="*/ 3479800 h 3549650"/>
              <a:gd name="connsiteX182" fmla="*/ 1568450 w 2520950"/>
              <a:gd name="connsiteY182" fmla="*/ 3498850 h 3549650"/>
              <a:gd name="connsiteX183" fmla="*/ 1530350 w 2520950"/>
              <a:gd name="connsiteY183" fmla="*/ 3524250 h 3549650"/>
              <a:gd name="connsiteX184" fmla="*/ 1543050 w 2520950"/>
              <a:gd name="connsiteY184" fmla="*/ 3543300 h 3549650"/>
              <a:gd name="connsiteX185" fmla="*/ 1524000 w 2520950"/>
              <a:gd name="connsiteY185" fmla="*/ 3549650 h 3549650"/>
              <a:gd name="connsiteX0" fmla="*/ 2444750 w 2520950"/>
              <a:gd name="connsiteY0" fmla="*/ 1867562 h 3550312"/>
              <a:gd name="connsiteX1" fmla="*/ 2482850 w 2520950"/>
              <a:gd name="connsiteY1" fmla="*/ 1861212 h 3550312"/>
              <a:gd name="connsiteX2" fmla="*/ 2520950 w 2520950"/>
              <a:gd name="connsiteY2" fmla="*/ 1848512 h 3550312"/>
              <a:gd name="connsiteX3" fmla="*/ 2514600 w 2520950"/>
              <a:gd name="connsiteY3" fmla="*/ 1823112 h 3550312"/>
              <a:gd name="connsiteX4" fmla="*/ 2476500 w 2520950"/>
              <a:gd name="connsiteY4" fmla="*/ 1791362 h 3550312"/>
              <a:gd name="connsiteX5" fmla="*/ 2457450 w 2520950"/>
              <a:gd name="connsiteY5" fmla="*/ 1753262 h 3550312"/>
              <a:gd name="connsiteX6" fmla="*/ 2438400 w 2520950"/>
              <a:gd name="connsiteY6" fmla="*/ 1740562 h 3550312"/>
              <a:gd name="connsiteX7" fmla="*/ 2400300 w 2520950"/>
              <a:gd name="connsiteY7" fmla="*/ 1696112 h 3550312"/>
              <a:gd name="connsiteX8" fmla="*/ 2374900 w 2520950"/>
              <a:gd name="connsiteY8" fmla="*/ 1658012 h 3550312"/>
              <a:gd name="connsiteX9" fmla="*/ 2362200 w 2520950"/>
              <a:gd name="connsiteY9" fmla="*/ 1613562 h 3550312"/>
              <a:gd name="connsiteX10" fmla="*/ 2336800 w 2520950"/>
              <a:gd name="connsiteY10" fmla="*/ 1562762 h 3550312"/>
              <a:gd name="connsiteX11" fmla="*/ 2311400 w 2520950"/>
              <a:gd name="connsiteY11" fmla="*/ 1518312 h 3550312"/>
              <a:gd name="connsiteX12" fmla="*/ 2292350 w 2520950"/>
              <a:gd name="connsiteY12" fmla="*/ 1511962 h 3550312"/>
              <a:gd name="connsiteX13" fmla="*/ 2228850 w 2520950"/>
              <a:gd name="connsiteY13" fmla="*/ 1543712 h 3550312"/>
              <a:gd name="connsiteX14" fmla="*/ 2190750 w 2520950"/>
              <a:gd name="connsiteY14" fmla="*/ 1562762 h 3550312"/>
              <a:gd name="connsiteX15" fmla="*/ 2133600 w 2520950"/>
              <a:gd name="connsiteY15" fmla="*/ 1569112 h 3550312"/>
              <a:gd name="connsiteX16" fmla="*/ 2000250 w 2520950"/>
              <a:gd name="connsiteY16" fmla="*/ 1581812 h 3550312"/>
              <a:gd name="connsiteX17" fmla="*/ 1885950 w 2520950"/>
              <a:gd name="connsiteY17" fmla="*/ 1594512 h 3550312"/>
              <a:gd name="connsiteX18" fmla="*/ 1828800 w 2520950"/>
              <a:gd name="connsiteY18" fmla="*/ 1588162 h 3550312"/>
              <a:gd name="connsiteX19" fmla="*/ 1797050 w 2520950"/>
              <a:gd name="connsiteY19" fmla="*/ 1543712 h 3550312"/>
              <a:gd name="connsiteX20" fmla="*/ 1733550 w 2520950"/>
              <a:gd name="connsiteY20" fmla="*/ 1581812 h 3550312"/>
              <a:gd name="connsiteX21" fmla="*/ 1701800 w 2520950"/>
              <a:gd name="connsiteY21" fmla="*/ 1600862 h 3550312"/>
              <a:gd name="connsiteX22" fmla="*/ 1638300 w 2520950"/>
              <a:gd name="connsiteY22" fmla="*/ 1651662 h 3550312"/>
              <a:gd name="connsiteX23" fmla="*/ 1619250 w 2520950"/>
              <a:gd name="connsiteY23" fmla="*/ 1664362 h 3550312"/>
              <a:gd name="connsiteX24" fmla="*/ 1600200 w 2520950"/>
              <a:gd name="connsiteY24" fmla="*/ 1670712 h 3550312"/>
              <a:gd name="connsiteX25" fmla="*/ 1543050 w 2520950"/>
              <a:gd name="connsiteY25" fmla="*/ 1664362 h 3550312"/>
              <a:gd name="connsiteX26" fmla="*/ 1504950 w 2520950"/>
              <a:gd name="connsiteY26" fmla="*/ 1658012 h 3550312"/>
              <a:gd name="connsiteX27" fmla="*/ 1454150 w 2520950"/>
              <a:gd name="connsiteY27" fmla="*/ 1626262 h 3550312"/>
              <a:gd name="connsiteX28" fmla="*/ 1435100 w 2520950"/>
              <a:gd name="connsiteY28" fmla="*/ 1600862 h 3550312"/>
              <a:gd name="connsiteX29" fmla="*/ 1409700 w 2520950"/>
              <a:gd name="connsiteY29" fmla="*/ 1562762 h 3550312"/>
              <a:gd name="connsiteX30" fmla="*/ 1403350 w 2520950"/>
              <a:gd name="connsiteY30" fmla="*/ 1537362 h 3550312"/>
              <a:gd name="connsiteX31" fmla="*/ 1397000 w 2520950"/>
              <a:gd name="connsiteY31" fmla="*/ 1518312 h 3550312"/>
              <a:gd name="connsiteX32" fmla="*/ 1384300 w 2520950"/>
              <a:gd name="connsiteY32" fmla="*/ 1359562 h 3550312"/>
              <a:gd name="connsiteX33" fmla="*/ 1377950 w 2520950"/>
              <a:gd name="connsiteY33" fmla="*/ 1315112 h 3550312"/>
              <a:gd name="connsiteX34" fmla="*/ 1346200 w 2520950"/>
              <a:gd name="connsiteY34" fmla="*/ 1264312 h 3550312"/>
              <a:gd name="connsiteX35" fmla="*/ 1314450 w 2520950"/>
              <a:gd name="connsiteY35" fmla="*/ 1257962 h 3550312"/>
              <a:gd name="connsiteX36" fmla="*/ 1181100 w 2520950"/>
              <a:gd name="connsiteY36" fmla="*/ 1264312 h 3550312"/>
              <a:gd name="connsiteX37" fmla="*/ 1066800 w 2520950"/>
              <a:gd name="connsiteY37" fmla="*/ 1264312 h 3550312"/>
              <a:gd name="connsiteX38" fmla="*/ 1073150 w 2520950"/>
              <a:gd name="connsiteY38" fmla="*/ 1080162 h 3550312"/>
              <a:gd name="connsiteX39" fmla="*/ 1104900 w 2520950"/>
              <a:gd name="connsiteY39" fmla="*/ 1029362 h 3550312"/>
              <a:gd name="connsiteX40" fmla="*/ 1117600 w 2520950"/>
              <a:gd name="connsiteY40" fmla="*/ 1010312 h 3550312"/>
              <a:gd name="connsiteX41" fmla="*/ 1155700 w 2520950"/>
              <a:gd name="connsiteY41" fmla="*/ 991262 h 3550312"/>
              <a:gd name="connsiteX42" fmla="*/ 1174750 w 2520950"/>
              <a:gd name="connsiteY42" fmla="*/ 978562 h 3550312"/>
              <a:gd name="connsiteX43" fmla="*/ 1219200 w 2520950"/>
              <a:gd name="connsiteY43" fmla="*/ 959512 h 3550312"/>
              <a:gd name="connsiteX44" fmla="*/ 1238250 w 2520950"/>
              <a:gd name="connsiteY44" fmla="*/ 946812 h 3550312"/>
              <a:gd name="connsiteX45" fmla="*/ 1295400 w 2520950"/>
              <a:gd name="connsiteY45" fmla="*/ 915062 h 3550312"/>
              <a:gd name="connsiteX46" fmla="*/ 1320800 w 2520950"/>
              <a:gd name="connsiteY46" fmla="*/ 889662 h 3550312"/>
              <a:gd name="connsiteX47" fmla="*/ 1327150 w 2520950"/>
              <a:gd name="connsiteY47" fmla="*/ 870612 h 3550312"/>
              <a:gd name="connsiteX48" fmla="*/ 1327150 w 2520950"/>
              <a:gd name="connsiteY48" fmla="*/ 769012 h 3550312"/>
              <a:gd name="connsiteX49" fmla="*/ 1276350 w 2520950"/>
              <a:gd name="connsiteY49" fmla="*/ 743612 h 3550312"/>
              <a:gd name="connsiteX50" fmla="*/ 1257300 w 2520950"/>
              <a:gd name="connsiteY50" fmla="*/ 737262 h 3550312"/>
              <a:gd name="connsiteX51" fmla="*/ 1098550 w 2520950"/>
              <a:gd name="connsiteY51" fmla="*/ 724562 h 3550312"/>
              <a:gd name="connsiteX52" fmla="*/ 933450 w 2520950"/>
              <a:gd name="connsiteY52" fmla="*/ 718212 h 3550312"/>
              <a:gd name="connsiteX53" fmla="*/ 895350 w 2520950"/>
              <a:gd name="connsiteY53" fmla="*/ 648362 h 3550312"/>
              <a:gd name="connsiteX54" fmla="*/ 882650 w 2520950"/>
              <a:gd name="connsiteY54" fmla="*/ 610262 h 3550312"/>
              <a:gd name="connsiteX55" fmla="*/ 869950 w 2520950"/>
              <a:gd name="connsiteY55" fmla="*/ 584862 h 3550312"/>
              <a:gd name="connsiteX56" fmla="*/ 857250 w 2520950"/>
              <a:gd name="connsiteY56" fmla="*/ 546762 h 3550312"/>
              <a:gd name="connsiteX57" fmla="*/ 844550 w 2520950"/>
              <a:gd name="connsiteY57" fmla="*/ 515012 h 3550312"/>
              <a:gd name="connsiteX58" fmla="*/ 838200 w 2520950"/>
              <a:gd name="connsiteY58" fmla="*/ 495962 h 3550312"/>
              <a:gd name="connsiteX59" fmla="*/ 825500 w 2520950"/>
              <a:gd name="connsiteY59" fmla="*/ 476912 h 3550312"/>
              <a:gd name="connsiteX60" fmla="*/ 819150 w 2520950"/>
              <a:gd name="connsiteY60" fmla="*/ 438812 h 3550312"/>
              <a:gd name="connsiteX61" fmla="*/ 806450 w 2520950"/>
              <a:gd name="connsiteY61" fmla="*/ 413412 h 3550312"/>
              <a:gd name="connsiteX62" fmla="*/ 793750 w 2520950"/>
              <a:gd name="connsiteY62" fmla="*/ 343562 h 3550312"/>
              <a:gd name="connsiteX63" fmla="*/ 774700 w 2520950"/>
              <a:gd name="connsiteY63" fmla="*/ 305462 h 3550312"/>
              <a:gd name="connsiteX64" fmla="*/ 762000 w 2520950"/>
              <a:gd name="connsiteY64" fmla="*/ 273712 h 3550312"/>
              <a:gd name="connsiteX65" fmla="*/ 736600 w 2520950"/>
              <a:gd name="connsiteY65" fmla="*/ 241962 h 3550312"/>
              <a:gd name="connsiteX66" fmla="*/ 711200 w 2520950"/>
              <a:gd name="connsiteY66" fmla="*/ 191162 h 3550312"/>
              <a:gd name="connsiteX67" fmla="*/ 704850 w 2520950"/>
              <a:gd name="connsiteY67" fmla="*/ 172112 h 3550312"/>
              <a:gd name="connsiteX68" fmla="*/ 679450 w 2520950"/>
              <a:gd name="connsiteY68" fmla="*/ 134012 h 3550312"/>
              <a:gd name="connsiteX69" fmla="*/ 603250 w 2520950"/>
              <a:gd name="connsiteY69" fmla="*/ 662 h 3550312"/>
              <a:gd name="connsiteX70" fmla="*/ 584200 w 2520950"/>
              <a:gd name="connsiteY70" fmla="*/ 83212 h 3550312"/>
              <a:gd name="connsiteX71" fmla="*/ 565150 w 2520950"/>
              <a:gd name="connsiteY71" fmla="*/ 95912 h 3550312"/>
              <a:gd name="connsiteX72" fmla="*/ 520700 w 2520950"/>
              <a:gd name="connsiteY72" fmla="*/ 114962 h 3550312"/>
              <a:gd name="connsiteX73" fmla="*/ 476250 w 2520950"/>
              <a:gd name="connsiteY73" fmla="*/ 127662 h 3550312"/>
              <a:gd name="connsiteX74" fmla="*/ 457200 w 2520950"/>
              <a:gd name="connsiteY74" fmla="*/ 134012 h 3550312"/>
              <a:gd name="connsiteX75" fmla="*/ 374650 w 2520950"/>
              <a:gd name="connsiteY75" fmla="*/ 140362 h 3550312"/>
              <a:gd name="connsiteX76" fmla="*/ 393700 w 2520950"/>
              <a:gd name="connsiteY76" fmla="*/ 146712 h 3550312"/>
              <a:gd name="connsiteX77" fmla="*/ 406400 w 2520950"/>
              <a:gd name="connsiteY77" fmla="*/ 165762 h 3550312"/>
              <a:gd name="connsiteX78" fmla="*/ 431800 w 2520950"/>
              <a:gd name="connsiteY78" fmla="*/ 197512 h 3550312"/>
              <a:gd name="connsiteX79" fmla="*/ 457200 w 2520950"/>
              <a:gd name="connsiteY79" fmla="*/ 235612 h 3550312"/>
              <a:gd name="connsiteX80" fmla="*/ 488950 w 2520950"/>
              <a:gd name="connsiteY80" fmla="*/ 273712 h 3550312"/>
              <a:gd name="connsiteX81" fmla="*/ 488950 w 2520950"/>
              <a:gd name="connsiteY81" fmla="*/ 413412 h 3550312"/>
              <a:gd name="connsiteX82" fmla="*/ 450850 w 2520950"/>
              <a:gd name="connsiteY82" fmla="*/ 426112 h 3550312"/>
              <a:gd name="connsiteX83" fmla="*/ 425450 w 2520950"/>
              <a:gd name="connsiteY83" fmla="*/ 438812 h 3550312"/>
              <a:gd name="connsiteX84" fmla="*/ 387350 w 2520950"/>
              <a:gd name="connsiteY84" fmla="*/ 470562 h 3550312"/>
              <a:gd name="connsiteX85" fmla="*/ 374650 w 2520950"/>
              <a:gd name="connsiteY85" fmla="*/ 489612 h 3550312"/>
              <a:gd name="connsiteX86" fmla="*/ 381000 w 2520950"/>
              <a:gd name="connsiteY86" fmla="*/ 534062 h 3550312"/>
              <a:gd name="connsiteX87" fmla="*/ 406400 w 2520950"/>
              <a:gd name="connsiteY87" fmla="*/ 553112 h 3550312"/>
              <a:gd name="connsiteX88" fmla="*/ 419100 w 2520950"/>
              <a:gd name="connsiteY88" fmla="*/ 572162 h 3550312"/>
              <a:gd name="connsiteX89" fmla="*/ 304800 w 2520950"/>
              <a:gd name="connsiteY89" fmla="*/ 597562 h 3550312"/>
              <a:gd name="connsiteX90" fmla="*/ 266700 w 2520950"/>
              <a:gd name="connsiteY90" fmla="*/ 603912 h 3550312"/>
              <a:gd name="connsiteX91" fmla="*/ 177800 w 2520950"/>
              <a:gd name="connsiteY91" fmla="*/ 616612 h 3550312"/>
              <a:gd name="connsiteX92" fmla="*/ 158750 w 2520950"/>
              <a:gd name="connsiteY92" fmla="*/ 622962 h 3550312"/>
              <a:gd name="connsiteX93" fmla="*/ 101600 w 2520950"/>
              <a:gd name="connsiteY93" fmla="*/ 635662 h 3550312"/>
              <a:gd name="connsiteX94" fmla="*/ 114300 w 2520950"/>
              <a:gd name="connsiteY94" fmla="*/ 718212 h 3550312"/>
              <a:gd name="connsiteX95" fmla="*/ 120650 w 2520950"/>
              <a:gd name="connsiteY95" fmla="*/ 737262 h 3550312"/>
              <a:gd name="connsiteX96" fmla="*/ 101600 w 2520950"/>
              <a:gd name="connsiteY96" fmla="*/ 972212 h 3550312"/>
              <a:gd name="connsiteX97" fmla="*/ 95250 w 2520950"/>
              <a:gd name="connsiteY97" fmla="*/ 991262 h 3550312"/>
              <a:gd name="connsiteX98" fmla="*/ 76200 w 2520950"/>
              <a:gd name="connsiteY98" fmla="*/ 1099212 h 3550312"/>
              <a:gd name="connsiteX99" fmla="*/ 69850 w 2520950"/>
              <a:gd name="connsiteY99" fmla="*/ 1118262 h 3550312"/>
              <a:gd name="connsiteX100" fmla="*/ 57150 w 2520950"/>
              <a:gd name="connsiteY100" fmla="*/ 1137312 h 3550312"/>
              <a:gd name="connsiteX101" fmla="*/ 50800 w 2520950"/>
              <a:gd name="connsiteY101" fmla="*/ 1156362 h 3550312"/>
              <a:gd name="connsiteX102" fmla="*/ 25400 w 2520950"/>
              <a:gd name="connsiteY102" fmla="*/ 1194462 h 3550312"/>
              <a:gd name="connsiteX103" fmla="*/ 19050 w 2520950"/>
              <a:gd name="connsiteY103" fmla="*/ 1213512 h 3550312"/>
              <a:gd name="connsiteX104" fmla="*/ 0 w 2520950"/>
              <a:gd name="connsiteY104" fmla="*/ 1251612 h 3550312"/>
              <a:gd name="connsiteX105" fmla="*/ 57150 w 2520950"/>
              <a:gd name="connsiteY105" fmla="*/ 1302412 h 3550312"/>
              <a:gd name="connsiteX106" fmla="*/ 95250 w 2520950"/>
              <a:gd name="connsiteY106" fmla="*/ 1365912 h 3550312"/>
              <a:gd name="connsiteX107" fmla="*/ 114300 w 2520950"/>
              <a:gd name="connsiteY107" fmla="*/ 1404012 h 3550312"/>
              <a:gd name="connsiteX108" fmla="*/ 127000 w 2520950"/>
              <a:gd name="connsiteY108" fmla="*/ 1429412 h 3550312"/>
              <a:gd name="connsiteX109" fmla="*/ 146050 w 2520950"/>
              <a:gd name="connsiteY109" fmla="*/ 1448462 h 3550312"/>
              <a:gd name="connsiteX110" fmla="*/ 158750 w 2520950"/>
              <a:gd name="connsiteY110" fmla="*/ 1467512 h 3550312"/>
              <a:gd name="connsiteX111" fmla="*/ 165100 w 2520950"/>
              <a:gd name="connsiteY111" fmla="*/ 1492912 h 3550312"/>
              <a:gd name="connsiteX112" fmla="*/ 177800 w 2520950"/>
              <a:gd name="connsiteY112" fmla="*/ 1511962 h 3550312"/>
              <a:gd name="connsiteX113" fmla="*/ 184150 w 2520950"/>
              <a:gd name="connsiteY113" fmla="*/ 1531012 h 3550312"/>
              <a:gd name="connsiteX114" fmla="*/ 177800 w 2520950"/>
              <a:gd name="connsiteY114" fmla="*/ 1835812 h 3550312"/>
              <a:gd name="connsiteX115" fmla="*/ 165100 w 2520950"/>
              <a:gd name="connsiteY115" fmla="*/ 1873912 h 3550312"/>
              <a:gd name="connsiteX116" fmla="*/ 177800 w 2520950"/>
              <a:gd name="connsiteY116" fmla="*/ 2007262 h 3550312"/>
              <a:gd name="connsiteX117" fmla="*/ 190500 w 2520950"/>
              <a:gd name="connsiteY117" fmla="*/ 2058062 h 3550312"/>
              <a:gd name="connsiteX118" fmla="*/ 209550 w 2520950"/>
              <a:gd name="connsiteY118" fmla="*/ 2077112 h 3550312"/>
              <a:gd name="connsiteX119" fmla="*/ 215900 w 2520950"/>
              <a:gd name="connsiteY119" fmla="*/ 2096162 h 3550312"/>
              <a:gd name="connsiteX120" fmla="*/ 190500 w 2520950"/>
              <a:gd name="connsiteY120" fmla="*/ 2134262 h 3550312"/>
              <a:gd name="connsiteX121" fmla="*/ 171450 w 2520950"/>
              <a:gd name="connsiteY121" fmla="*/ 2153312 h 3550312"/>
              <a:gd name="connsiteX122" fmla="*/ 177800 w 2520950"/>
              <a:gd name="connsiteY122" fmla="*/ 2185062 h 3550312"/>
              <a:gd name="connsiteX123" fmla="*/ 228600 w 2520950"/>
              <a:gd name="connsiteY123" fmla="*/ 2242212 h 3550312"/>
              <a:gd name="connsiteX124" fmla="*/ 241300 w 2520950"/>
              <a:gd name="connsiteY124" fmla="*/ 2261262 h 3550312"/>
              <a:gd name="connsiteX125" fmla="*/ 260350 w 2520950"/>
              <a:gd name="connsiteY125" fmla="*/ 2280312 h 3550312"/>
              <a:gd name="connsiteX126" fmla="*/ 273050 w 2520950"/>
              <a:gd name="connsiteY126" fmla="*/ 2305712 h 3550312"/>
              <a:gd name="connsiteX127" fmla="*/ 317500 w 2520950"/>
              <a:gd name="connsiteY127" fmla="*/ 2356512 h 3550312"/>
              <a:gd name="connsiteX128" fmla="*/ 387350 w 2520950"/>
              <a:gd name="connsiteY128" fmla="*/ 2375562 h 3550312"/>
              <a:gd name="connsiteX129" fmla="*/ 425450 w 2520950"/>
              <a:gd name="connsiteY129" fmla="*/ 2388262 h 3550312"/>
              <a:gd name="connsiteX130" fmla="*/ 501650 w 2520950"/>
              <a:gd name="connsiteY130" fmla="*/ 2407312 h 3550312"/>
              <a:gd name="connsiteX131" fmla="*/ 558800 w 2520950"/>
              <a:gd name="connsiteY131" fmla="*/ 2445412 h 3550312"/>
              <a:gd name="connsiteX132" fmla="*/ 603250 w 2520950"/>
              <a:gd name="connsiteY132" fmla="*/ 2464462 h 3550312"/>
              <a:gd name="connsiteX133" fmla="*/ 622300 w 2520950"/>
              <a:gd name="connsiteY133" fmla="*/ 2470812 h 3550312"/>
              <a:gd name="connsiteX134" fmla="*/ 685800 w 2520950"/>
              <a:gd name="connsiteY134" fmla="*/ 2502562 h 3550312"/>
              <a:gd name="connsiteX135" fmla="*/ 730250 w 2520950"/>
              <a:gd name="connsiteY135" fmla="*/ 2515262 h 3550312"/>
              <a:gd name="connsiteX136" fmla="*/ 787400 w 2520950"/>
              <a:gd name="connsiteY136" fmla="*/ 2540662 h 3550312"/>
              <a:gd name="connsiteX137" fmla="*/ 806450 w 2520950"/>
              <a:gd name="connsiteY137" fmla="*/ 2547012 h 3550312"/>
              <a:gd name="connsiteX138" fmla="*/ 844550 w 2520950"/>
              <a:gd name="connsiteY138" fmla="*/ 2553362 h 3550312"/>
              <a:gd name="connsiteX139" fmla="*/ 882650 w 2520950"/>
              <a:gd name="connsiteY139" fmla="*/ 2566062 h 3550312"/>
              <a:gd name="connsiteX140" fmla="*/ 933450 w 2520950"/>
              <a:gd name="connsiteY140" fmla="*/ 2578762 h 3550312"/>
              <a:gd name="connsiteX141" fmla="*/ 977900 w 2520950"/>
              <a:gd name="connsiteY141" fmla="*/ 2591462 h 3550312"/>
              <a:gd name="connsiteX142" fmla="*/ 965200 w 2520950"/>
              <a:gd name="connsiteY142" fmla="*/ 2610512 h 3550312"/>
              <a:gd name="connsiteX143" fmla="*/ 927100 w 2520950"/>
              <a:gd name="connsiteY143" fmla="*/ 2623212 h 3550312"/>
              <a:gd name="connsiteX144" fmla="*/ 908050 w 2520950"/>
              <a:gd name="connsiteY144" fmla="*/ 2629562 h 3550312"/>
              <a:gd name="connsiteX145" fmla="*/ 869950 w 2520950"/>
              <a:gd name="connsiteY145" fmla="*/ 2654962 h 3550312"/>
              <a:gd name="connsiteX146" fmla="*/ 857250 w 2520950"/>
              <a:gd name="connsiteY146" fmla="*/ 2674012 h 3550312"/>
              <a:gd name="connsiteX147" fmla="*/ 838200 w 2520950"/>
              <a:gd name="connsiteY147" fmla="*/ 2699412 h 3550312"/>
              <a:gd name="connsiteX148" fmla="*/ 831850 w 2520950"/>
              <a:gd name="connsiteY148" fmla="*/ 2718462 h 3550312"/>
              <a:gd name="connsiteX149" fmla="*/ 819150 w 2520950"/>
              <a:gd name="connsiteY149" fmla="*/ 2737512 h 3550312"/>
              <a:gd name="connsiteX150" fmla="*/ 806450 w 2520950"/>
              <a:gd name="connsiteY150" fmla="*/ 2769262 h 3550312"/>
              <a:gd name="connsiteX151" fmla="*/ 793750 w 2520950"/>
              <a:gd name="connsiteY151" fmla="*/ 2794662 h 3550312"/>
              <a:gd name="connsiteX152" fmla="*/ 781050 w 2520950"/>
              <a:gd name="connsiteY152" fmla="*/ 2832762 h 3550312"/>
              <a:gd name="connsiteX153" fmla="*/ 755650 w 2520950"/>
              <a:gd name="connsiteY153" fmla="*/ 2883562 h 3550312"/>
              <a:gd name="connsiteX154" fmla="*/ 742950 w 2520950"/>
              <a:gd name="connsiteY154" fmla="*/ 2921662 h 3550312"/>
              <a:gd name="connsiteX155" fmla="*/ 723900 w 2520950"/>
              <a:gd name="connsiteY155" fmla="*/ 2959762 h 3550312"/>
              <a:gd name="connsiteX156" fmla="*/ 711200 w 2520950"/>
              <a:gd name="connsiteY156" fmla="*/ 2985162 h 3550312"/>
              <a:gd name="connsiteX157" fmla="*/ 698500 w 2520950"/>
              <a:gd name="connsiteY157" fmla="*/ 3023262 h 3550312"/>
              <a:gd name="connsiteX158" fmla="*/ 685800 w 2520950"/>
              <a:gd name="connsiteY158" fmla="*/ 3042312 h 3550312"/>
              <a:gd name="connsiteX159" fmla="*/ 673100 w 2520950"/>
              <a:gd name="connsiteY159" fmla="*/ 3080412 h 3550312"/>
              <a:gd name="connsiteX160" fmla="*/ 666750 w 2520950"/>
              <a:gd name="connsiteY160" fmla="*/ 3099462 h 3550312"/>
              <a:gd name="connsiteX161" fmla="*/ 647700 w 2520950"/>
              <a:gd name="connsiteY161" fmla="*/ 3118512 h 3550312"/>
              <a:gd name="connsiteX162" fmla="*/ 635000 w 2520950"/>
              <a:gd name="connsiteY162" fmla="*/ 3150262 h 3550312"/>
              <a:gd name="connsiteX163" fmla="*/ 641350 w 2520950"/>
              <a:gd name="connsiteY163" fmla="*/ 3397912 h 3550312"/>
              <a:gd name="connsiteX164" fmla="*/ 647700 w 2520950"/>
              <a:gd name="connsiteY164" fmla="*/ 3429662 h 3550312"/>
              <a:gd name="connsiteX165" fmla="*/ 673100 w 2520950"/>
              <a:gd name="connsiteY165" fmla="*/ 3467762 h 3550312"/>
              <a:gd name="connsiteX166" fmla="*/ 692150 w 2520950"/>
              <a:gd name="connsiteY166" fmla="*/ 3474112 h 3550312"/>
              <a:gd name="connsiteX167" fmla="*/ 768350 w 2520950"/>
              <a:gd name="connsiteY167" fmla="*/ 3486812 h 3550312"/>
              <a:gd name="connsiteX168" fmla="*/ 882650 w 2520950"/>
              <a:gd name="connsiteY168" fmla="*/ 3493162 h 3550312"/>
              <a:gd name="connsiteX169" fmla="*/ 901700 w 2520950"/>
              <a:gd name="connsiteY169" fmla="*/ 3499512 h 3550312"/>
              <a:gd name="connsiteX170" fmla="*/ 971550 w 2520950"/>
              <a:gd name="connsiteY170" fmla="*/ 3512212 h 3550312"/>
              <a:gd name="connsiteX171" fmla="*/ 990600 w 2520950"/>
              <a:gd name="connsiteY171" fmla="*/ 3518562 h 3550312"/>
              <a:gd name="connsiteX172" fmla="*/ 1098550 w 2520950"/>
              <a:gd name="connsiteY172" fmla="*/ 3512212 h 3550312"/>
              <a:gd name="connsiteX173" fmla="*/ 1136650 w 2520950"/>
              <a:gd name="connsiteY173" fmla="*/ 3486812 h 3550312"/>
              <a:gd name="connsiteX174" fmla="*/ 1263650 w 2520950"/>
              <a:gd name="connsiteY174" fmla="*/ 3467762 h 3550312"/>
              <a:gd name="connsiteX175" fmla="*/ 1422400 w 2520950"/>
              <a:gd name="connsiteY175" fmla="*/ 3474112 h 3550312"/>
              <a:gd name="connsiteX176" fmla="*/ 1441450 w 2520950"/>
              <a:gd name="connsiteY176" fmla="*/ 3448712 h 3550312"/>
              <a:gd name="connsiteX177" fmla="*/ 1460500 w 2520950"/>
              <a:gd name="connsiteY177" fmla="*/ 3442362 h 3550312"/>
              <a:gd name="connsiteX178" fmla="*/ 1530350 w 2520950"/>
              <a:gd name="connsiteY178" fmla="*/ 3448712 h 3550312"/>
              <a:gd name="connsiteX179" fmla="*/ 1574800 w 2520950"/>
              <a:gd name="connsiteY179" fmla="*/ 3461412 h 3550312"/>
              <a:gd name="connsiteX180" fmla="*/ 1587500 w 2520950"/>
              <a:gd name="connsiteY180" fmla="*/ 3480462 h 3550312"/>
              <a:gd name="connsiteX181" fmla="*/ 1568450 w 2520950"/>
              <a:gd name="connsiteY181" fmla="*/ 3499512 h 3550312"/>
              <a:gd name="connsiteX182" fmla="*/ 1530350 w 2520950"/>
              <a:gd name="connsiteY182" fmla="*/ 3524912 h 3550312"/>
              <a:gd name="connsiteX183" fmla="*/ 1543050 w 2520950"/>
              <a:gd name="connsiteY183" fmla="*/ 3543962 h 3550312"/>
              <a:gd name="connsiteX184" fmla="*/ 1524000 w 2520950"/>
              <a:gd name="connsiteY184" fmla="*/ 3550312 h 3550312"/>
              <a:gd name="connsiteX0" fmla="*/ 2444750 w 2520950"/>
              <a:gd name="connsiteY0" fmla="*/ 1868691 h 3551441"/>
              <a:gd name="connsiteX1" fmla="*/ 2482850 w 2520950"/>
              <a:gd name="connsiteY1" fmla="*/ 1862341 h 3551441"/>
              <a:gd name="connsiteX2" fmla="*/ 2520950 w 2520950"/>
              <a:gd name="connsiteY2" fmla="*/ 1849641 h 3551441"/>
              <a:gd name="connsiteX3" fmla="*/ 2514600 w 2520950"/>
              <a:gd name="connsiteY3" fmla="*/ 1824241 h 3551441"/>
              <a:gd name="connsiteX4" fmla="*/ 2476500 w 2520950"/>
              <a:gd name="connsiteY4" fmla="*/ 1792491 h 3551441"/>
              <a:gd name="connsiteX5" fmla="*/ 2457450 w 2520950"/>
              <a:gd name="connsiteY5" fmla="*/ 1754391 h 3551441"/>
              <a:gd name="connsiteX6" fmla="*/ 2438400 w 2520950"/>
              <a:gd name="connsiteY6" fmla="*/ 1741691 h 3551441"/>
              <a:gd name="connsiteX7" fmla="*/ 2400300 w 2520950"/>
              <a:gd name="connsiteY7" fmla="*/ 1697241 h 3551441"/>
              <a:gd name="connsiteX8" fmla="*/ 2374900 w 2520950"/>
              <a:gd name="connsiteY8" fmla="*/ 1659141 h 3551441"/>
              <a:gd name="connsiteX9" fmla="*/ 2362200 w 2520950"/>
              <a:gd name="connsiteY9" fmla="*/ 1614691 h 3551441"/>
              <a:gd name="connsiteX10" fmla="*/ 2336800 w 2520950"/>
              <a:gd name="connsiteY10" fmla="*/ 1563891 h 3551441"/>
              <a:gd name="connsiteX11" fmla="*/ 2311400 w 2520950"/>
              <a:gd name="connsiteY11" fmla="*/ 1519441 h 3551441"/>
              <a:gd name="connsiteX12" fmla="*/ 2292350 w 2520950"/>
              <a:gd name="connsiteY12" fmla="*/ 1513091 h 3551441"/>
              <a:gd name="connsiteX13" fmla="*/ 2228850 w 2520950"/>
              <a:gd name="connsiteY13" fmla="*/ 1544841 h 3551441"/>
              <a:gd name="connsiteX14" fmla="*/ 2190750 w 2520950"/>
              <a:gd name="connsiteY14" fmla="*/ 1563891 h 3551441"/>
              <a:gd name="connsiteX15" fmla="*/ 2133600 w 2520950"/>
              <a:gd name="connsiteY15" fmla="*/ 1570241 h 3551441"/>
              <a:gd name="connsiteX16" fmla="*/ 2000250 w 2520950"/>
              <a:gd name="connsiteY16" fmla="*/ 1582941 h 3551441"/>
              <a:gd name="connsiteX17" fmla="*/ 1885950 w 2520950"/>
              <a:gd name="connsiteY17" fmla="*/ 1595641 h 3551441"/>
              <a:gd name="connsiteX18" fmla="*/ 1828800 w 2520950"/>
              <a:gd name="connsiteY18" fmla="*/ 1589291 h 3551441"/>
              <a:gd name="connsiteX19" fmla="*/ 1797050 w 2520950"/>
              <a:gd name="connsiteY19" fmla="*/ 1544841 h 3551441"/>
              <a:gd name="connsiteX20" fmla="*/ 1733550 w 2520950"/>
              <a:gd name="connsiteY20" fmla="*/ 1582941 h 3551441"/>
              <a:gd name="connsiteX21" fmla="*/ 1701800 w 2520950"/>
              <a:gd name="connsiteY21" fmla="*/ 1601991 h 3551441"/>
              <a:gd name="connsiteX22" fmla="*/ 1638300 w 2520950"/>
              <a:gd name="connsiteY22" fmla="*/ 1652791 h 3551441"/>
              <a:gd name="connsiteX23" fmla="*/ 1619250 w 2520950"/>
              <a:gd name="connsiteY23" fmla="*/ 1665491 h 3551441"/>
              <a:gd name="connsiteX24" fmla="*/ 1600200 w 2520950"/>
              <a:gd name="connsiteY24" fmla="*/ 1671841 h 3551441"/>
              <a:gd name="connsiteX25" fmla="*/ 1543050 w 2520950"/>
              <a:gd name="connsiteY25" fmla="*/ 1665491 h 3551441"/>
              <a:gd name="connsiteX26" fmla="*/ 1504950 w 2520950"/>
              <a:gd name="connsiteY26" fmla="*/ 1659141 h 3551441"/>
              <a:gd name="connsiteX27" fmla="*/ 1454150 w 2520950"/>
              <a:gd name="connsiteY27" fmla="*/ 1627391 h 3551441"/>
              <a:gd name="connsiteX28" fmla="*/ 1435100 w 2520950"/>
              <a:gd name="connsiteY28" fmla="*/ 1601991 h 3551441"/>
              <a:gd name="connsiteX29" fmla="*/ 1409700 w 2520950"/>
              <a:gd name="connsiteY29" fmla="*/ 1563891 h 3551441"/>
              <a:gd name="connsiteX30" fmla="*/ 1403350 w 2520950"/>
              <a:gd name="connsiteY30" fmla="*/ 1538491 h 3551441"/>
              <a:gd name="connsiteX31" fmla="*/ 1397000 w 2520950"/>
              <a:gd name="connsiteY31" fmla="*/ 1519441 h 3551441"/>
              <a:gd name="connsiteX32" fmla="*/ 1384300 w 2520950"/>
              <a:gd name="connsiteY32" fmla="*/ 1360691 h 3551441"/>
              <a:gd name="connsiteX33" fmla="*/ 1377950 w 2520950"/>
              <a:gd name="connsiteY33" fmla="*/ 1316241 h 3551441"/>
              <a:gd name="connsiteX34" fmla="*/ 1346200 w 2520950"/>
              <a:gd name="connsiteY34" fmla="*/ 1265441 h 3551441"/>
              <a:gd name="connsiteX35" fmla="*/ 1314450 w 2520950"/>
              <a:gd name="connsiteY35" fmla="*/ 1259091 h 3551441"/>
              <a:gd name="connsiteX36" fmla="*/ 1181100 w 2520950"/>
              <a:gd name="connsiteY36" fmla="*/ 1265441 h 3551441"/>
              <a:gd name="connsiteX37" fmla="*/ 1066800 w 2520950"/>
              <a:gd name="connsiteY37" fmla="*/ 1265441 h 3551441"/>
              <a:gd name="connsiteX38" fmla="*/ 1073150 w 2520950"/>
              <a:gd name="connsiteY38" fmla="*/ 1081291 h 3551441"/>
              <a:gd name="connsiteX39" fmla="*/ 1104900 w 2520950"/>
              <a:gd name="connsiteY39" fmla="*/ 1030491 h 3551441"/>
              <a:gd name="connsiteX40" fmla="*/ 1117600 w 2520950"/>
              <a:gd name="connsiteY40" fmla="*/ 1011441 h 3551441"/>
              <a:gd name="connsiteX41" fmla="*/ 1155700 w 2520950"/>
              <a:gd name="connsiteY41" fmla="*/ 992391 h 3551441"/>
              <a:gd name="connsiteX42" fmla="*/ 1174750 w 2520950"/>
              <a:gd name="connsiteY42" fmla="*/ 979691 h 3551441"/>
              <a:gd name="connsiteX43" fmla="*/ 1219200 w 2520950"/>
              <a:gd name="connsiteY43" fmla="*/ 960641 h 3551441"/>
              <a:gd name="connsiteX44" fmla="*/ 1238250 w 2520950"/>
              <a:gd name="connsiteY44" fmla="*/ 947941 h 3551441"/>
              <a:gd name="connsiteX45" fmla="*/ 1295400 w 2520950"/>
              <a:gd name="connsiteY45" fmla="*/ 916191 h 3551441"/>
              <a:gd name="connsiteX46" fmla="*/ 1320800 w 2520950"/>
              <a:gd name="connsiteY46" fmla="*/ 890791 h 3551441"/>
              <a:gd name="connsiteX47" fmla="*/ 1327150 w 2520950"/>
              <a:gd name="connsiteY47" fmla="*/ 871741 h 3551441"/>
              <a:gd name="connsiteX48" fmla="*/ 1327150 w 2520950"/>
              <a:gd name="connsiteY48" fmla="*/ 770141 h 3551441"/>
              <a:gd name="connsiteX49" fmla="*/ 1276350 w 2520950"/>
              <a:gd name="connsiteY49" fmla="*/ 744741 h 3551441"/>
              <a:gd name="connsiteX50" fmla="*/ 1257300 w 2520950"/>
              <a:gd name="connsiteY50" fmla="*/ 738391 h 3551441"/>
              <a:gd name="connsiteX51" fmla="*/ 1098550 w 2520950"/>
              <a:gd name="connsiteY51" fmla="*/ 725691 h 3551441"/>
              <a:gd name="connsiteX52" fmla="*/ 933450 w 2520950"/>
              <a:gd name="connsiteY52" fmla="*/ 719341 h 3551441"/>
              <a:gd name="connsiteX53" fmla="*/ 895350 w 2520950"/>
              <a:gd name="connsiteY53" fmla="*/ 649491 h 3551441"/>
              <a:gd name="connsiteX54" fmla="*/ 882650 w 2520950"/>
              <a:gd name="connsiteY54" fmla="*/ 611391 h 3551441"/>
              <a:gd name="connsiteX55" fmla="*/ 869950 w 2520950"/>
              <a:gd name="connsiteY55" fmla="*/ 585991 h 3551441"/>
              <a:gd name="connsiteX56" fmla="*/ 857250 w 2520950"/>
              <a:gd name="connsiteY56" fmla="*/ 547891 h 3551441"/>
              <a:gd name="connsiteX57" fmla="*/ 844550 w 2520950"/>
              <a:gd name="connsiteY57" fmla="*/ 516141 h 3551441"/>
              <a:gd name="connsiteX58" fmla="*/ 838200 w 2520950"/>
              <a:gd name="connsiteY58" fmla="*/ 497091 h 3551441"/>
              <a:gd name="connsiteX59" fmla="*/ 825500 w 2520950"/>
              <a:gd name="connsiteY59" fmla="*/ 478041 h 3551441"/>
              <a:gd name="connsiteX60" fmla="*/ 819150 w 2520950"/>
              <a:gd name="connsiteY60" fmla="*/ 439941 h 3551441"/>
              <a:gd name="connsiteX61" fmla="*/ 806450 w 2520950"/>
              <a:gd name="connsiteY61" fmla="*/ 414541 h 3551441"/>
              <a:gd name="connsiteX62" fmla="*/ 793750 w 2520950"/>
              <a:gd name="connsiteY62" fmla="*/ 344691 h 3551441"/>
              <a:gd name="connsiteX63" fmla="*/ 774700 w 2520950"/>
              <a:gd name="connsiteY63" fmla="*/ 306591 h 3551441"/>
              <a:gd name="connsiteX64" fmla="*/ 762000 w 2520950"/>
              <a:gd name="connsiteY64" fmla="*/ 274841 h 3551441"/>
              <a:gd name="connsiteX65" fmla="*/ 736600 w 2520950"/>
              <a:gd name="connsiteY65" fmla="*/ 243091 h 3551441"/>
              <a:gd name="connsiteX66" fmla="*/ 711200 w 2520950"/>
              <a:gd name="connsiteY66" fmla="*/ 192291 h 3551441"/>
              <a:gd name="connsiteX67" fmla="*/ 704850 w 2520950"/>
              <a:gd name="connsiteY67" fmla="*/ 173241 h 3551441"/>
              <a:gd name="connsiteX68" fmla="*/ 603250 w 2520950"/>
              <a:gd name="connsiteY68" fmla="*/ 1791 h 3551441"/>
              <a:gd name="connsiteX69" fmla="*/ 584200 w 2520950"/>
              <a:gd name="connsiteY69" fmla="*/ 84341 h 3551441"/>
              <a:gd name="connsiteX70" fmla="*/ 565150 w 2520950"/>
              <a:gd name="connsiteY70" fmla="*/ 97041 h 3551441"/>
              <a:gd name="connsiteX71" fmla="*/ 520700 w 2520950"/>
              <a:gd name="connsiteY71" fmla="*/ 116091 h 3551441"/>
              <a:gd name="connsiteX72" fmla="*/ 476250 w 2520950"/>
              <a:gd name="connsiteY72" fmla="*/ 128791 h 3551441"/>
              <a:gd name="connsiteX73" fmla="*/ 457200 w 2520950"/>
              <a:gd name="connsiteY73" fmla="*/ 135141 h 3551441"/>
              <a:gd name="connsiteX74" fmla="*/ 374650 w 2520950"/>
              <a:gd name="connsiteY74" fmla="*/ 141491 h 3551441"/>
              <a:gd name="connsiteX75" fmla="*/ 393700 w 2520950"/>
              <a:gd name="connsiteY75" fmla="*/ 147841 h 3551441"/>
              <a:gd name="connsiteX76" fmla="*/ 406400 w 2520950"/>
              <a:gd name="connsiteY76" fmla="*/ 166891 h 3551441"/>
              <a:gd name="connsiteX77" fmla="*/ 431800 w 2520950"/>
              <a:gd name="connsiteY77" fmla="*/ 198641 h 3551441"/>
              <a:gd name="connsiteX78" fmla="*/ 457200 w 2520950"/>
              <a:gd name="connsiteY78" fmla="*/ 236741 h 3551441"/>
              <a:gd name="connsiteX79" fmla="*/ 488950 w 2520950"/>
              <a:gd name="connsiteY79" fmla="*/ 274841 h 3551441"/>
              <a:gd name="connsiteX80" fmla="*/ 488950 w 2520950"/>
              <a:gd name="connsiteY80" fmla="*/ 414541 h 3551441"/>
              <a:gd name="connsiteX81" fmla="*/ 450850 w 2520950"/>
              <a:gd name="connsiteY81" fmla="*/ 427241 h 3551441"/>
              <a:gd name="connsiteX82" fmla="*/ 425450 w 2520950"/>
              <a:gd name="connsiteY82" fmla="*/ 439941 h 3551441"/>
              <a:gd name="connsiteX83" fmla="*/ 387350 w 2520950"/>
              <a:gd name="connsiteY83" fmla="*/ 471691 h 3551441"/>
              <a:gd name="connsiteX84" fmla="*/ 374650 w 2520950"/>
              <a:gd name="connsiteY84" fmla="*/ 490741 h 3551441"/>
              <a:gd name="connsiteX85" fmla="*/ 381000 w 2520950"/>
              <a:gd name="connsiteY85" fmla="*/ 535191 h 3551441"/>
              <a:gd name="connsiteX86" fmla="*/ 406400 w 2520950"/>
              <a:gd name="connsiteY86" fmla="*/ 554241 h 3551441"/>
              <a:gd name="connsiteX87" fmla="*/ 419100 w 2520950"/>
              <a:gd name="connsiteY87" fmla="*/ 573291 h 3551441"/>
              <a:gd name="connsiteX88" fmla="*/ 304800 w 2520950"/>
              <a:gd name="connsiteY88" fmla="*/ 598691 h 3551441"/>
              <a:gd name="connsiteX89" fmla="*/ 266700 w 2520950"/>
              <a:gd name="connsiteY89" fmla="*/ 605041 h 3551441"/>
              <a:gd name="connsiteX90" fmla="*/ 177800 w 2520950"/>
              <a:gd name="connsiteY90" fmla="*/ 617741 h 3551441"/>
              <a:gd name="connsiteX91" fmla="*/ 158750 w 2520950"/>
              <a:gd name="connsiteY91" fmla="*/ 624091 h 3551441"/>
              <a:gd name="connsiteX92" fmla="*/ 101600 w 2520950"/>
              <a:gd name="connsiteY92" fmla="*/ 636791 h 3551441"/>
              <a:gd name="connsiteX93" fmla="*/ 114300 w 2520950"/>
              <a:gd name="connsiteY93" fmla="*/ 719341 h 3551441"/>
              <a:gd name="connsiteX94" fmla="*/ 120650 w 2520950"/>
              <a:gd name="connsiteY94" fmla="*/ 738391 h 3551441"/>
              <a:gd name="connsiteX95" fmla="*/ 101600 w 2520950"/>
              <a:gd name="connsiteY95" fmla="*/ 973341 h 3551441"/>
              <a:gd name="connsiteX96" fmla="*/ 95250 w 2520950"/>
              <a:gd name="connsiteY96" fmla="*/ 992391 h 3551441"/>
              <a:gd name="connsiteX97" fmla="*/ 76200 w 2520950"/>
              <a:gd name="connsiteY97" fmla="*/ 1100341 h 3551441"/>
              <a:gd name="connsiteX98" fmla="*/ 69850 w 2520950"/>
              <a:gd name="connsiteY98" fmla="*/ 1119391 h 3551441"/>
              <a:gd name="connsiteX99" fmla="*/ 57150 w 2520950"/>
              <a:gd name="connsiteY99" fmla="*/ 1138441 h 3551441"/>
              <a:gd name="connsiteX100" fmla="*/ 50800 w 2520950"/>
              <a:gd name="connsiteY100" fmla="*/ 1157491 h 3551441"/>
              <a:gd name="connsiteX101" fmla="*/ 25400 w 2520950"/>
              <a:gd name="connsiteY101" fmla="*/ 1195591 h 3551441"/>
              <a:gd name="connsiteX102" fmla="*/ 19050 w 2520950"/>
              <a:gd name="connsiteY102" fmla="*/ 1214641 h 3551441"/>
              <a:gd name="connsiteX103" fmla="*/ 0 w 2520950"/>
              <a:gd name="connsiteY103" fmla="*/ 1252741 h 3551441"/>
              <a:gd name="connsiteX104" fmla="*/ 57150 w 2520950"/>
              <a:gd name="connsiteY104" fmla="*/ 1303541 h 3551441"/>
              <a:gd name="connsiteX105" fmla="*/ 95250 w 2520950"/>
              <a:gd name="connsiteY105" fmla="*/ 1367041 h 3551441"/>
              <a:gd name="connsiteX106" fmla="*/ 114300 w 2520950"/>
              <a:gd name="connsiteY106" fmla="*/ 1405141 h 3551441"/>
              <a:gd name="connsiteX107" fmla="*/ 127000 w 2520950"/>
              <a:gd name="connsiteY107" fmla="*/ 1430541 h 3551441"/>
              <a:gd name="connsiteX108" fmla="*/ 146050 w 2520950"/>
              <a:gd name="connsiteY108" fmla="*/ 1449591 h 3551441"/>
              <a:gd name="connsiteX109" fmla="*/ 158750 w 2520950"/>
              <a:gd name="connsiteY109" fmla="*/ 1468641 h 3551441"/>
              <a:gd name="connsiteX110" fmla="*/ 165100 w 2520950"/>
              <a:gd name="connsiteY110" fmla="*/ 1494041 h 3551441"/>
              <a:gd name="connsiteX111" fmla="*/ 177800 w 2520950"/>
              <a:gd name="connsiteY111" fmla="*/ 1513091 h 3551441"/>
              <a:gd name="connsiteX112" fmla="*/ 184150 w 2520950"/>
              <a:gd name="connsiteY112" fmla="*/ 1532141 h 3551441"/>
              <a:gd name="connsiteX113" fmla="*/ 177800 w 2520950"/>
              <a:gd name="connsiteY113" fmla="*/ 1836941 h 3551441"/>
              <a:gd name="connsiteX114" fmla="*/ 165100 w 2520950"/>
              <a:gd name="connsiteY114" fmla="*/ 1875041 h 3551441"/>
              <a:gd name="connsiteX115" fmla="*/ 177800 w 2520950"/>
              <a:gd name="connsiteY115" fmla="*/ 2008391 h 3551441"/>
              <a:gd name="connsiteX116" fmla="*/ 190500 w 2520950"/>
              <a:gd name="connsiteY116" fmla="*/ 2059191 h 3551441"/>
              <a:gd name="connsiteX117" fmla="*/ 209550 w 2520950"/>
              <a:gd name="connsiteY117" fmla="*/ 2078241 h 3551441"/>
              <a:gd name="connsiteX118" fmla="*/ 215900 w 2520950"/>
              <a:gd name="connsiteY118" fmla="*/ 2097291 h 3551441"/>
              <a:gd name="connsiteX119" fmla="*/ 190500 w 2520950"/>
              <a:gd name="connsiteY119" fmla="*/ 2135391 h 3551441"/>
              <a:gd name="connsiteX120" fmla="*/ 171450 w 2520950"/>
              <a:gd name="connsiteY120" fmla="*/ 2154441 h 3551441"/>
              <a:gd name="connsiteX121" fmla="*/ 177800 w 2520950"/>
              <a:gd name="connsiteY121" fmla="*/ 2186191 h 3551441"/>
              <a:gd name="connsiteX122" fmla="*/ 228600 w 2520950"/>
              <a:gd name="connsiteY122" fmla="*/ 2243341 h 3551441"/>
              <a:gd name="connsiteX123" fmla="*/ 241300 w 2520950"/>
              <a:gd name="connsiteY123" fmla="*/ 2262391 h 3551441"/>
              <a:gd name="connsiteX124" fmla="*/ 260350 w 2520950"/>
              <a:gd name="connsiteY124" fmla="*/ 2281441 h 3551441"/>
              <a:gd name="connsiteX125" fmla="*/ 273050 w 2520950"/>
              <a:gd name="connsiteY125" fmla="*/ 2306841 h 3551441"/>
              <a:gd name="connsiteX126" fmla="*/ 317500 w 2520950"/>
              <a:gd name="connsiteY126" fmla="*/ 2357641 h 3551441"/>
              <a:gd name="connsiteX127" fmla="*/ 387350 w 2520950"/>
              <a:gd name="connsiteY127" fmla="*/ 2376691 h 3551441"/>
              <a:gd name="connsiteX128" fmla="*/ 425450 w 2520950"/>
              <a:gd name="connsiteY128" fmla="*/ 2389391 h 3551441"/>
              <a:gd name="connsiteX129" fmla="*/ 501650 w 2520950"/>
              <a:gd name="connsiteY129" fmla="*/ 2408441 h 3551441"/>
              <a:gd name="connsiteX130" fmla="*/ 558800 w 2520950"/>
              <a:gd name="connsiteY130" fmla="*/ 2446541 h 3551441"/>
              <a:gd name="connsiteX131" fmla="*/ 603250 w 2520950"/>
              <a:gd name="connsiteY131" fmla="*/ 2465591 h 3551441"/>
              <a:gd name="connsiteX132" fmla="*/ 622300 w 2520950"/>
              <a:gd name="connsiteY132" fmla="*/ 2471941 h 3551441"/>
              <a:gd name="connsiteX133" fmla="*/ 685800 w 2520950"/>
              <a:gd name="connsiteY133" fmla="*/ 2503691 h 3551441"/>
              <a:gd name="connsiteX134" fmla="*/ 730250 w 2520950"/>
              <a:gd name="connsiteY134" fmla="*/ 2516391 h 3551441"/>
              <a:gd name="connsiteX135" fmla="*/ 787400 w 2520950"/>
              <a:gd name="connsiteY135" fmla="*/ 2541791 h 3551441"/>
              <a:gd name="connsiteX136" fmla="*/ 806450 w 2520950"/>
              <a:gd name="connsiteY136" fmla="*/ 2548141 h 3551441"/>
              <a:gd name="connsiteX137" fmla="*/ 844550 w 2520950"/>
              <a:gd name="connsiteY137" fmla="*/ 2554491 h 3551441"/>
              <a:gd name="connsiteX138" fmla="*/ 882650 w 2520950"/>
              <a:gd name="connsiteY138" fmla="*/ 2567191 h 3551441"/>
              <a:gd name="connsiteX139" fmla="*/ 933450 w 2520950"/>
              <a:gd name="connsiteY139" fmla="*/ 2579891 h 3551441"/>
              <a:gd name="connsiteX140" fmla="*/ 977900 w 2520950"/>
              <a:gd name="connsiteY140" fmla="*/ 2592591 h 3551441"/>
              <a:gd name="connsiteX141" fmla="*/ 965200 w 2520950"/>
              <a:gd name="connsiteY141" fmla="*/ 2611641 h 3551441"/>
              <a:gd name="connsiteX142" fmla="*/ 927100 w 2520950"/>
              <a:gd name="connsiteY142" fmla="*/ 2624341 h 3551441"/>
              <a:gd name="connsiteX143" fmla="*/ 908050 w 2520950"/>
              <a:gd name="connsiteY143" fmla="*/ 2630691 h 3551441"/>
              <a:gd name="connsiteX144" fmla="*/ 869950 w 2520950"/>
              <a:gd name="connsiteY144" fmla="*/ 2656091 h 3551441"/>
              <a:gd name="connsiteX145" fmla="*/ 857250 w 2520950"/>
              <a:gd name="connsiteY145" fmla="*/ 2675141 h 3551441"/>
              <a:gd name="connsiteX146" fmla="*/ 838200 w 2520950"/>
              <a:gd name="connsiteY146" fmla="*/ 2700541 h 3551441"/>
              <a:gd name="connsiteX147" fmla="*/ 831850 w 2520950"/>
              <a:gd name="connsiteY147" fmla="*/ 2719591 h 3551441"/>
              <a:gd name="connsiteX148" fmla="*/ 819150 w 2520950"/>
              <a:gd name="connsiteY148" fmla="*/ 2738641 h 3551441"/>
              <a:gd name="connsiteX149" fmla="*/ 806450 w 2520950"/>
              <a:gd name="connsiteY149" fmla="*/ 2770391 h 3551441"/>
              <a:gd name="connsiteX150" fmla="*/ 793750 w 2520950"/>
              <a:gd name="connsiteY150" fmla="*/ 2795791 h 3551441"/>
              <a:gd name="connsiteX151" fmla="*/ 781050 w 2520950"/>
              <a:gd name="connsiteY151" fmla="*/ 2833891 h 3551441"/>
              <a:gd name="connsiteX152" fmla="*/ 755650 w 2520950"/>
              <a:gd name="connsiteY152" fmla="*/ 2884691 h 3551441"/>
              <a:gd name="connsiteX153" fmla="*/ 742950 w 2520950"/>
              <a:gd name="connsiteY153" fmla="*/ 2922791 h 3551441"/>
              <a:gd name="connsiteX154" fmla="*/ 723900 w 2520950"/>
              <a:gd name="connsiteY154" fmla="*/ 2960891 h 3551441"/>
              <a:gd name="connsiteX155" fmla="*/ 711200 w 2520950"/>
              <a:gd name="connsiteY155" fmla="*/ 2986291 h 3551441"/>
              <a:gd name="connsiteX156" fmla="*/ 698500 w 2520950"/>
              <a:gd name="connsiteY156" fmla="*/ 3024391 h 3551441"/>
              <a:gd name="connsiteX157" fmla="*/ 685800 w 2520950"/>
              <a:gd name="connsiteY157" fmla="*/ 3043441 h 3551441"/>
              <a:gd name="connsiteX158" fmla="*/ 673100 w 2520950"/>
              <a:gd name="connsiteY158" fmla="*/ 3081541 h 3551441"/>
              <a:gd name="connsiteX159" fmla="*/ 666750 w 2520950"/>
              <a:gd name="connsiteY159" fmla="*/ 3100591 h 3551441"/>
              <a:gd name="connsiteX160" fmla="*/ 647700 w 2520950"/>
              <a:gd name="connsiteY160" fmla="*/ 3119641 h 3551441"/>
              <a:gd name="connsiteX161" fmla="*/ 635000 w 2520950"/>
              <a:gd name="connsiteY161" fmla="*/ 3151391 h 3551441"/>
              <a:gd name="connsiteX162" fmla="*/ 641350 w 2520950"/>
              <a:gd name="connsiteY162" fmla="*/ 3399041 h 3551441"/>
              <a:gd name="connsiteX163" fmla="*/ 647700 w 2520950"/>
              <a:gd name="connsiteY163" fmla="*/ 3430791 h 3551441"/>
              <a:gd name="connsiteX164" fmla="*/ 673100 w 2520950"/>
              <a:gd name="connsiteY164" fmla="*/ 3468891 h 3551441"/>
              <a:gd name="connsiteX165" fmla="*/ 692150 w 2520950"/>
              <a:gd name="connsiteY165" fmla="*/ 3475241 h 3551441"/>
              <a:gd name="connsiteX166" fmla="*/ 768350 w 2520950"/>
              <a:gd name="connsiteY166" fmla="*/ 3487941 h 3551441"/>
              <a:gd name="connsiteX167" fmla="*/ 882650 w 2520950"/>
              <a:gd name="connsiteY167" fmla="*/ 3494291 h 3551441"/>
              <a:gd name="connsiteX168" fmla="*/ 901700 w 2520950"/>
              <a:gd name="connsiteY168" fmla="*/ 3500641 h 3551441"/>
              <a:gd name="connsiteX169" fmla="*/ 971550 w 2520950"/>
              <a:gd name="connsiteY169" fmla="*/ 3513341 h 3551441"/>
              <a:gd name="connsiteX170" fmla="*/ 990600 w 2520950"/>
              <a:gd name="connsiteY170" fmla="*/ 3519691 h 3551441"/>
              <a:gd name="connsiteX171" fmla="*/ 1098550 w 2520950"/>
              <a:gd name="connsiteY171" fmla="*/ 3513341 h 3551441"/>
              <a:gd name="connsiteX172" fmla="*/ 1136650 w 2520950"/>
              <a:gd name="connsiteY172" fmla="*/ 3487941 h 3551441"/>
              <a:gd name="connsiteX173" fmla="*/ 1263650 w 2520950"/>
              <a:gd name="connsiteY173" fmla="*/ 3468891 h 3551441"/>
              <a:gd name="connsiteX174" fmla="*/ 1422400 w 2520950"/>
              <a:gd name="connsiteY174" fmla="*/ 3475241 h 3551441"/>
              <a:gd name="connsiteX175" fmla="*/ 1441450 w 2520950"/>
              <a:gd name="connsiteY175" fmla="*/ 3449841 h 3551441"/>
              <a:gd name="connsiteX176" fmla="*/ 1460500 w 2520950"/>
              <a:gd name="connsiteY176" fmla="*/ 3443491 h 3551441"/>
              <a:gd name="connsiteX177" fmla="*/ 1530350 w 2520950"/>
              <a:gd name="connsiteY177" fmla="*/ 3449841 h 3551441"/>
              <a:gd name="connsiteX178" fmla="*/ 1574800 w 2520950"/>
              <a:gd name="connsiteY178" fmla="*/ 3462541 h 3551441"/>
              <a:gd name="connsiteX179" fmla="*/ 1587500 w 2520950"/>
              <a:gd name="connsiteY179" fmla="*/ 3481591 h 3551441"/>
              <a:gd name="connsiteX180" fmla="*/ 1568450 w 2520950"/>
              <a:gd name="connsiteY180" fmla="*/ 3500641 h 3551441"/>
              <a:gd name="connsiteX181" fmla="*/ 1530350 w 2520950"/>
              <a:gd name="connsiteY181" fmla="*/ 3526041 h 3551441"/>
              <a:gd name="connsiteX182" fmla="*/ 1543050 w 2520950"/>
              <a:gd name="connsiteY182" fmla="*/ 3545091 h 3551441"/>
              <a:gd name="connsiteX183" fmla="*/ 1524000 w 2520950"/>
              <a:gd name="connsiteY183" fmla="*/ 3551441 h 3551441"/>
              <a:gd name="connsiteX0" fmla="*/ 2444750 w 2520950"/>
              <a:gd name="connsiteY0" fmla="*/ 1788263 h 3471013"/>
              <a:gd name="connsiteX1" fmla="*/ 2482850 w 2520950"/>
              <a:gd name="connsiteY1" fmla="*/ 1781913 h 3471013"/>
              <a:gd name="connsiteX2" fmla="*/ 2520950 w 2520950"/>
              <a:gd name="connsiteY2" fmla="*/ 1769213 h 3471013"/>
              <a:gd name="connsiteX3" fmla="*/ 2514600 w 2520950"/>
              <a:gd name="connsiteY3" fmla="*/ 1743813 h 3471013"/>
              <a:gd name="connsiteX4" fmla="*/ 2476500 w 2520950"/>
              <a:gd name="connsiteY4" fmla="*/ 1712063 h 3471013"/>
              <a:gd name="connsiteX5" fmla="*/ 2457450 w 2520950"/>
              <a:gd name="connsiteY5" fmla="*/ 1673963 h 3471013"/>
              <a:gd name="connsiteX6" fmla="*/ 2438400 w 2520950"/>
              <a:gd name="connsiteY6" fmla="*/ 1661263 h 3471013"/>
              <a:gd name="connsiteX7" fmla="*/ 2400300 w 2520950"/>
              <a:gd name="connsiteY7" fmla="*/ 1616813 h 3471013"/>
              <a:gd name="connsiteX8" fmla="*/ 2374900 w 2520950"/>
              <a:gd name="connsiteY8" fmla="*/ 1578713 h 3471013"/>
              <a:gd name="connsiteX9" fmla="*/ 2362200 w 2520950"/>
              <a:gd name="connsiteY9" fmla="*/ 1534263 h 3471013"/>
              <a:gd name="connsiteX10" fmla="*/ 2336800 w 2520950"/>
              <a:gd name="connsiteY10" fmla="*/ 1483463 h 3471013"/>
              <a:gd name="connsiteX11" fmla="*/ 2311400 w 2520950"/>
              <a:gd name="connsiteY11" fmla="*/ 1439013 h 3471013"/>
              <a:gd name="connsiteX12" fmla="*/ 2292350 w 2520950"/>
              <a:gd name="connsiteY12" fmla="*/ 1432663 h 3471013"/>
              <a:gd name="connsiteX13" fmla="*/ 2228850 w 2520950"/>
              <a:gd name="connsiteY13" fmla="*/ 1464413 h 3471013"/>
              <a:gd name="connsiteX14" fmla="*/ 2190750 w 2520950"/>
              <a:gd name="connsiteY14" fmla="*/ 1483463 h 3471013"/>
              <a:gd name="connsiteX15" fmla="*/ 2133600 w 2520950"/>
              <a:gd name="connsiteY15" fmla="*/ 1489813 h 3471013"/>
              <a:gd name="connsiteX16" fmla="*/ 2000250 w 2520950"/>
              <a:gd name="connsiteY16" fmla="*/ 1502513 h 3471013"/>
              <a:gd name="connsiteX17" fmla="*/ 1885950 w 2520950"/>
              <a:gd name="connsiteY17" fmla="*/ 1515213 h 3471013"/>
              <a:gd name="connsiteX18" fmla="*/ 1828800 w 2520950"/>
              <a:gd name="connsiteY18" fmla="*/ 1508863 h 3471013"/>
              <a:gd name="connsiteX19" fmla="*/ 1797050 w 2520950"/>
              <a:gd name="connsiteY19" fmla="*/ 1464413 h 3471013"/>
              <a:gd name="connsiteX20" fmla="*/ 1733550 w 2520950"/>
              <a:gd name="connsiteY20" fmla="*/ 1502513 h 3471013"/>
              <a:gd name="connsiteX21" fmla="*/ 1701800 w 2520950"/>
              <a:gd name="connsiteY21" fmla="*/ 1521563 h 3471013"/>
              <a:gd name="connsiteX22" fmla="*/ 1638300 w 2520950"/>
              <a:gd name="connsiteY22" fmla="*/ 1572363 h 3471013"/>
              <a:gd name="connsiteX23" fmla="*/ 1619250 w 2520950"/>
              <a:gd name="connsiteY23" fmla="*/ 1585063 h 3471013"/>
              <a:gd name="connsiteX24" fmla="*/ 1600200 w 2520950"/>
              <a:gd name="connsiteY24" fmla="*/ 1591413 h 3471013"/>
              <a:gd name="connsiteX25" fmla="*/ 1543050 w 2520950"/>
              <a:gd name="connsiteY25" fmla="*/ 1585063 h 3471013"/>
              <a:gd name="connsiteX26" fmla="*/ 1504950 w 2520950"/>
              <a:gd name="connsiteY26" fmla="*/ 1578713 h 3471013"/>
              <a:gd name="connsiteX27" fmla="*/ 1454150 w 2520950"/>
              <a:gd name="connsiteY27" fmla="*/ 1546963 h 3471013"/>
              <a:gd name="connsiteX28" fmla="*/ 1435100 w 2520950"/>
              <a:gd name="connsiteY28" fmla="*/ 1521563 h 3471013"/>
              <a:gd name="connsiteX29" fmla="*/ 1409700 w 2520950"/>
              <a:gd name="connsiteY29" fmla="*/ 1483463 h 3471013"/>
              <a:gd name="connsiteX30" fmla="*/ 1403350 w 2520950"/>
              <a:gd name="connsiteY30" fmla="*/ 1458063 h 3471013"/>
              <a:gd name="connsiteX31" fmla="*/ 1397000 w 2520950"/>
              <a:gd name="connsiteY31" fmla="*/ 1439013 h 3471013"/>
              <a:gd name="connsiteX32" fmla="*/ 1384300 w 2520950"/>
              <a:gd name="connsiteY32" fmla="*/ 1280263 h 3471013"/>
              <a:gd name="connsiteX33" fmla="*/ 1377950 w 2520950"/>
              <a:gd name="connsiteY33" fmla="*/ 1235813 h 3471013"/>
              <a:gd name="connsiteX34" fmla="*/ 1346200 w 2520950"/>
              <a:gd name="connsiteY34" fmla="*/ 1185013 h 3471013"/>
              <a:gd name="connsiteX35" fmla="*/ 1314450 w 2520950"/>
              <a:gd name="connsiteY35" fmla="*/ 1178663 h 3471013"/>
              <a:gd name="connsiteX36" fmla="*/ 1181100 w 2520950"/>
              <a:gd name="connsiteY36" fmla="*/ 1185013 h 3471013"/>
              <a:gd name="connsiteX37" fmla="*/ 1066800 w 2520950"/>
              <a:gd name="connsiteY37" fmla="*/ 1185013 h 3471013"/>
              <a:gd name="connsiteX38" fmla="*/ 1073150 w 2520950"/>
              <a:gd name="connsiteY38" fmla="*/ 1000863 h 3471013"/>
              <a:gd name="connsiteX39" fmla="*/ 1104900 w 2520950"/>
              <a:gd name="connsiteY39" fmla="*/ 950063 h 3471013"/>
              <a:gd name="connsiteX40" fmla="*/ 1117600 w 2520950"/>
              <a:gd name="connsiteY40" fmla="*/ 931013 h 3471013"/>
              <a:gd name="connsiteX41" fmla="*/ 1155700 w 2520950"/>
              <a:gd name="connsiteY41" fmla="*/ 911963 h 3471013"/>
              <a:gd name="connsiteX42" fmla="*/ 1174750 w 2520950"/>
              <a:gd name="connsiteY42" fmla="*/ 899263 h 3471013"/>
              <a:gd name="connsiteX43" fmla="*/ 1219200 w 2520950"/>
              <a:gd name="connsiteY43" fmla="*/ 880213 h 3471013"/>
              <a:gd name="connsiteX44" fmla="*/ 1238250 w 2520950"/>
              <a:gd name="connsiteY44" fmla="*/ 867513 h 3471013"/>
              <a:gd name="connsiteX45" fmla="*/ 1295400 w 2520950"/>
              <a:gd name="connsiteY45" fmla="*/ 835763 h 3471013"/>
              <a:gd name="connsiteX46" fmla="*/ 1320800 w 2520950"/>
              <a:gd name="connsiteY46" fmla="*/ 810363 h 3471013"/>
              <a:gd name="connsiteX47" fmla="*/ 1327150 w 2520950"/>
              <a:gd name="connsiteY47" fmla="*/ 791313 h 3471013"/>
              <a:gd name="connsiteX48" fmla="*/ 1327150 w 2520950"/>
              <a:gd name="connsiteY48" fmla="*/ 689713 h 3471013"/>
              <a:gd name="connsiteX49" fmla="*/ 1276350 w 2520950"/>
              <a:gd name="connsiteY49" fmla="*/ 664313 h 3471013"/>
              <a:gd name="connsiteX50" fmla="*/ 1257300 w 2520950"/>
              <a:gd name="connsiteY50" fmla="*/ 657963 h 3471013"/>
              <a:gd name="connsiteX51" fmla="*/ 1098550 w 2520950"/>
              <a:gd name="connsiteY51" fmla="*/ 645263 h 3471013"/>
              <a:gd name="connsiteX52" fmla="*/ 933450 w 2520950"/>
              <a:gd name="connsiteY52" fmla="*/ 638913 h 3471013"/>
              <a:gd name="connsiteX53" fmla="*/ 895350 w 2520950"/>
              <a:gd name="connsiteY53" fmla="*/ 569063 h 3471013"/>
              <a:gd name="connsiteX54" fmla="*/ 882650 w 2520950"/>
              <a:gd name="connsiteY54" fmla="*/ 530963 h 3471013"/>
              <a:gd name="connsiteX55" fmla="*/ 869950 w 2520950"/>
              <a:gd name="connsiteY55" fmla="*/ 505563 h 3471013"/>
              <a:gd name="connsiteX56" fmla="*/ 857250 w 2520950"/>
              <a:gd name="connsiteY56" fmla="*/ 467463 h 3471013"/>
              <a:gd name="connsiteX57" fmla="*/ 844550 w 2520950"/>
              <a:gd name="connsiteY57" fmla="*/ 435713 h 3471013"/>
              <a:gd name="connsiteX58" fmla="*/ 838200 w 2520950"/>
              <a:gd name="connsiteY58" fmla="*/ 416663 h 3471013"/>
              <a:gd name="connsiteX59" fmla="*/ 825500 w 2520950"/>
              <a:gd name="connsiteY59" fmla="*/ 397613 h 3471013"/>
              <a:gd name="connsiteX60" fmla="*/ 819150 w 2520950"/>
              <a:gd name="connsiteY60" fmla="*/ 359513 h 3471013"/>
              <a:gd name="connsiteX61" fmla="*/ 806450 w 2520950"/>
              <a:gd name="connsiteY61" fmla="*/ 334113 h 3471013"/>
              <a:gd name="connsiteX62" fmla="*/ 793750 w 2520950"/>
              <a:gd name="connsiteY62" fmla="*/ 264263 h 3471013"/>
              <a:gd name="connsiteX63" fmla="*/ 774700 w 2520950"/>
              <a:gd name="connsiteY63" fmla="*/ 226163 h 3471013"/>
              <a:gd name="connsiteX64" fmla="*/ 762000 w 2520950"/>
              <a:gd name="connsiteY64" fmla="*/ 194413 h 3471013"/>
              <a:gd name="connsiteX65" fmla="*/ 736600 w 2520950"/>
              <a:gd name="connsiteY65" fmla="*/ 162663 h 3471013"/>
              <a:gd name="connsiteX66" fmla="*/ 711200 w 2520950"/>
              <a:gd name="connsiteY66" fmla="*/ 111863 h 3471013"/>
              <a:gd name="connsiteX67" fmla="*/ 704850 w 2520950"/>
              <a:gd name="connsiteY67" fmla="*/ 92813 h 3471013"/>
              <a:gd name="connsiteX68" fmla="*/ 584200 w 2520950"/>
              <a:gd name="connsiteY68" fmla="*/ 3913 h 3471013"/>
              <a:gd name="connsiteX69" fmla="*/ 565150 w 2520950"/>
              <a:gd name="connsiteY69" fmla="*/ 16613 h 3471013"/>
              <a:gd name="connsiteX70" fmla="*/ 520700 w 2520950"/>
              <a:gd name="connsiteY70" fmla="*/ 35663 h 3471013"/>
              <a:gd name="connsiteX71" fmla="*/ 476250 w 2520950"/>
              <a:gd name="connsiteY71" fmla="*/ 48363 h 3471013"/>
              <a:gd name="connsiteX72" fmla="*/ 457200 w 2520950"/>
              <a:gd name="connsiteY72" fmla="*/ 54713 h 3471013"/>
              <a:gd name="connsiteX73" fmla="*/ 374650 w 2520950"/>
              <a:gd name="connsiteY73" fmla="*/ 61063 h 3471013"/>
              <a:gd name="connsiteX74" fmla="*/ 393700 w 2520950"/>
              <a:gd name="connsiteY74" fmla="*/ 67413 h 3471013"/>
              <a:gd name="connsiteX75" fmla="*/ 406400 w 2520950"/>
              <a:gd name="connsiteY75" fmla="*/ 86463 h 3471013"/>
              <a:gd name="connsiteX76" fmla="*/ 431800 w 2520950"/>
              <a:gd name="connsiteY76" fmla="*/ 118213 h 3471013"/>
              <a:gd name="connsiteX77" fmla="*/ 457200 w 2520950"/>
              <a:gd name="connsiteY77" fmla="*/ 156313 h 3471013"/>
              <a:gd name="connsiteX78" fmla="*/ 488950 w 2520950"/>
              <a:gd name="connsiteY78" fmla="*/ 194413 h 3471013"/>
              <a:gd name="connsiteX79" fmla="*/ 488950 w 2520950"/>
              <a:gd name="connsiteY79" fmla="*/ 334113 h 3471013"/>
              <a:gd name="connsiteX80" fmla="*/ 450850 w 2520950"/>
              <a:gd name="connsiteY80" fmla="*/ 346813 h 3471013"/>
              <a:gd name="connsiteX81" fmla="*/ 425450 w 2520950"/>
              <a:gd name="connsiteY81" fmla="*/ 359513 h 3471013"/>
              <a:gd name="connsiteX82" fmla="*/ 387350 w 2520950"/>
              <a:gd name="connsiteY82" fmla="*/ 391263 h 3471013"/>
              <a:gd name="connsiteX83" fmla="*/ 374650 w 2520950"/>
              <a:gd name="connsiteY83" fmla="*/ 410313 h 3471013"/>
              <a:gd name="connsiteX84" fmla="*/ 381000 w 2520950"/>
              <a:gd name="connsiteY84" fmla="*/ 454763 h 3471013"/>
              <a:gd name="connsiteX85" fmla="*/ 406400 w 2520950"/>
              <a:gd name="connsiteY85" fmla="*/ 473813 h 3471013"/>
              <a:gd name="connsiteX86" fmla="*/ 419100 w 2520950"/>
              <a:gd name="connsiteY86" fmla="*/ 492863 h 3471013"/>
              <a:gd name="connsiteX87" fmla="*/ 304800 w 2520950"/>
              <a:gd name="connsiteY87" fmla="*/ 518263 h 3471013"/>
              <a:gd name="connsiteX88" fmla="*/ 266700 w 2520950"/>
              <a:gd name="connsiteY88" fmla="*/ 524613 h 3471013"/>
              <a:gd name="connsiteX89" fmla="*/ 177800 w 2520950"/>
              <a:gd name="connsiteY89" fmla="*/ 537313 h 3471013"/>
              <a:gd name="connsiteX90" fmla="*/ 158750 w 2520950"/>
              <a:gd name="connsiteY90" fmla="*/ 543663 h 3471013"/>
              <a:gd name="connsiteX91" fmla="*/ 101600 w 2520950"/>
              <a:gd name="connsiteY91" fmla="*/ 556363 h 3471013"/>
              <a:gd name="connsiteX92" fmla="*/ 114300 w 2520950"/>
              <a:gd name="connsiteY92" fmla="*/ 638913 h 3471013"/>
              <a:gd name="connsiteX93" fmla="*/ 120650 w 2520950"/>
              <a:gd name="connsiteY93" fmla="*/ 657963 h 3471013"/>
              <a:gd name="connsiteX94" fmla="*/ 101600 w 2520950"/>
              <a:gd name="connsiteY94" fmla="*/ 892913 h 3471013"/>
              <a:gd name="connsiteX95" fmla="*/ 95250 w 2520950"/>
              <a:gd name="connsiteY95" fmla="*/ 911963 h 3471013"/>
              <a:gd name="connsiteX96" fmla="*/ 76200 w 2520950"/>
              <a:gd name="connsiteY96" fmla="*/ 1019913 h 3471013"/>
              <a:gd name="connsiteX97" fmla="*/ 69850 w 2520950"/>
              <a:gd name="connsiteY97" fmla="*/ 1038963 h 3471013"/>
              <a:gd name="connsiteX98" fmla="*/ 57150 w 2520950"/>
              <a:gd name="connsiteY98" fmla="*/ 1058013 h 3471013"/>
              <a:gd name="connsiteX99" fmla="*/ 50800 w 2520950"/>
              <a:gd name="connsiteY99" fmla="*/ 1077063 h 3471013"/>
              <a:gd name="connsiteX100" fmla="*/ 25400 w 2520950"/>
              <a:gd name="connsiteY100" fmla="*/ 1115163 h 3471013"/>
              <a:gd name="connsiteX101" fmla="*/ 19050 w 2520950"/>
              <a:gd name="connsiteY101" fmla="*/ 1134213 h 3471013"/>
              <a:gd name="connsiteX102" fmla="*/ 0 w 2520950"/>
              <a:gd name="connsiteY102" fmla="*/ 1172313 h 3471013"/>
              <a:gd name="connsiteX103" fmla="*/ 57150 w 2520950"/>
              <a:gd name="connsiteY103" fmla="*/ 1223113 h 3471013"/>
              <a:gd name="connsiteX104" fmla="*/ 95250 w 2520950"/>
              <a:gd name="connsiteY104" fmla="*/ 1286613 h 3471013"/>
              <a:gd name="connsiteX105" fmla="*/ 114300 w 2520950"/>
              <a:gd name="connsiteY105" fmla="*/ 1324713 h 3471013"/>
              <a:gd name="connsiteX106" fmla="*/ 127000 w 2520950"/>
              <a:gd name="connsiteY106" fmla="*/ 1350113 h 3471013"/>
              <a:gd name="connsiteX107" fmla="*/ 146050 w 2520950"/>
              <a:gd name="connsiteY107" fmla="*/ 1369163 h 3471013"/>
              <a:gd name="connsiteX108" fmla="*/ 158750 w 2520950"/>
              <a:gd name="connsiteY108" fmla="*/ 1388213 h 3471013"/>
              <a:gd name="connsiteX109" fmla="*/ 165100 w 2520950"/>
              <a:gd name="connsiteY109" fmla="*/ 1413613 h 3471013"/>
              <a:gd name="connsiteX110" fmla="*/ 177800 w 2520950"/>
              <a:gd name="connsiteY110" fmla="*/ 1432663 h 3471013"/>
              <a:gd name="connsiteX111" fmla="*/ 184150 w 2520950"/>
              <a:gd name="connsiteY111" fmla="*/ 1451713 h 3471013"/>
              <a:gd name="connsiteX112" fmla="*/ 177800 w 2520950"/>
              <a:gd name="connsiteY112" fmla="*/ 1756513 h 3471013"/>
              <a:gd name="connsiteX113" fmla="*/ 165100 w 2520950"/>
              <a:gd name="connsiteY113" fmla="*/ 1794613 h 3471013"/>
              <a:gd name="connsiteX114" fmla="*/ 177800 w 2520950"/>
              <a:gd name="connsiteY114" fmla="*/ 1927963 h 3471013"/>
              <a:gd name="connsiteX115" fmla="*/ 190500 w 2520950"/>
              <a:gd name="connsiteY115" fmla="*/ 1978763 h 3471013"/>
              <a:gd name="connsiteX116" fmla="*/ 209550 w 2520950"/>
              <a:gd name="connsiteY116" fmla="*/ 1997813 h 3471013"/>
              <a:gd name="connsiteX117" fmla="*/ 215900 w 2520950"/>
              <a:gd name="connsiteY117" fmla="*/ 2016863 h 3471013"/>
              <a:gd name="connsiteX118" fmla="*/ 190500 w 2520950"/>
              <a:gd name="connsiteY118" fmla="*/ 2054963 h 3471013"/>
              <a:gd name="connsiteX119" fmla="*/ 171450 w 2520950"/>
              <a:gd name="connsiteY119" fmla="*/ 2074013 h 3471013"/>
              <a:gd name="connsiteX120" fmla="*/ 177800 w 2520950"/>
              <a:gd name="connsiteY120" fmla="*/ 2105763 h 3471013"/>
              <a:gd name="connsiteX121" fmla="*/ 228600 w 2520950"/>
              <a:gd name="connsiteY121" fmla="*/ 2162913 h 3471013"/>
              <a:gd name="connsiteX122" fmla="*/ 241300 w 2520950"/>
              <a:gd name="connsiteY122" fmla="*/ 2181963 h 3471013"/>
              <a:gd name="connsiteX123" fmla="*/ 260350 w 2520950"/>
              <a:gd name="connsiteY123" fmla="*/ 2201013 h 3471013"/>
              <a:gd name="connsiteX124" fmla="*/ 273050 w 2520950"/>
              <a:gd name="connsiteY124" fmla="*/ 2226413 h 3471013"/>
              <a:gd name="connsiteX125" fmla="*/ 317500 w 2520950"/>
              <a:gd name="connsiteY125" fmla="*/ 2277213 h 3471013"/>
              <a:gd name="connsiteX126" fmla="*/ 387350 w 2520950"/>
              <a:gd name="connsiteY126" fmla="*/ 2296263 h 3471013"/>
              <a:gd name="connsiteX127" fmla="*/ 425450 w 2520950"/>
              <a:gd name="connsiteY127" fmla="*/ 2308963 h 3471013"/>
              <a:gd name="connsiteX128" fmla="*/ 501650 w 2520950"/>
              <a:gd name="connsiteY128" fmla="*/ 2328013 h 3471013"/>
              <a:gd name="connsiteX129" fmla="*/ 558800 w 2520950"/>
              <a:gd name="connsiteY129" fmla="*/ 2366113 h 3471013"/>
              <a:gd name="connsiteX130" fmla="*/ 603250 w 2520950"/>
              <a:gd name="connsiteY130" fmla="*/ 2385163 h 3471013"/>
              <a:gd name="connsiteX131" fmla="*/ 622300 w 2520950"/>
              <a:gd name="connsiteY131" fmla="*/ 2391513 h 3471013"/>
              <a:gd name="connsiteX132" fmla="*/ 685800 w 2520950"/>
              <a:gd name="connsiteY132" fmla="*/ 2423263 h 3471013"/>
              <a:gd name="connsiteX133" fmla="*/ 730250 w 2520950"/>
              <a:gd name="connsiteY133" fmla="*/ 2435963 h 3471013"/>
              <a:gd name="connsiteX134" fmla="*/ 787400 w 2520950"/>
              <a:gd name="connsiteY134" fmla="*/ 2461363 h 3471013"/>
              <a:gd name="connsiteX135" fmla="*/ 806450 w 2520950"/>
              <a:gd name="connsiteY135" fmla="*/ 2467713 h 3471013"/>
              <a:gd name="connsiteX136" fmla="*/ 844550 w 2520950"/>
              <a:gd name="connsiteY136" fmla="*/ 2474063 h 3471013"/>
              <a:gd name="connsiteX137" fmla="*/ 882650 w 2520950"/>
              <a:gd name="connsiteY137" fmla="*/ 2486763 h 3471013"/>
              <a:gd name="connsiteX138" fmla="*/ 933450 w 2520950"/>
              <a:gd name="connsiteY138" fmla="*/ 2499463 h 3471013"/>
              <a:gd name="connsiteX139" fmla="*/ 977900 w 2520950"/>
              <a:gd name="connsiteY139" fmla="*/ 2512163 h 3471013"/>
              <a:gd name="connsiteX140" fmla="*/ 965200 w 2520950"/>
              <a:gd name="connsiteY140" fmla="*/ 2531213 h 3471013"/>
              <a:gd name="connsiteX141" fmla="*/ 927100 w 2520950"/>
              <a:gd name="connsiteY141" fmla="*/ 2543913 h 3471013"/>
              <a:gd name="connsiteX142" fmla="*/ 908050 w 2520950"/>
              <a:gd name="connsiteY142" fmla="*/ 2550263 h 3471013"/>
              <a:gd name="connsiteX143" fmla="*/ 869950 w 2520950"/>
              <a:gd name="connsiteY143" fmla="*/ 2575663 h 3471013"/>
              <a:gd name="connsiteX144" fmla="*/ 857250 w 2520950"/>
              <a:gd name="connsiteY144" fmla="*/ 2594713 h 3471013"/>
              <a:gd name="connsiteX145" fmla="*/ 838200 w 2520950"/>
              <a:gd name="connsiteY145" fmla="*/ 2620113 h 3471013"/>
              <a:gd name="connsiteX146" fmla="*/ 831850 w 2520950"/>
              <a:gd name="connsiteY146" fmla="*/ 2639163 h 3471013"/>
              <a:gd name="connsiteX147" fmla="*/ 819150 w 2520950"/>
              <a:gd name="connsiteY147" fmla="*/ 2658213 h 3471013"/>
              <a:gd name="connsiteX148" fmla="*/ 806450 w 2520950"/>
              <a:gd name="connsiteY148" fmla="*/ 2689963 h 3471013"/>
              <a:gd name="connsiteX149" fmla="*/ 793750 w 2520950"/>
              <a:gd name="connsiteY149" fmla="*/ 2715363 h 3471013"/>
              <a:gd name="connsiteX150" fmla="*/ 781050 w 2520950"/>
              <a:gd name="connsiteY150" fmla="*/ 2753463 h 3471013"/>
              <a:gd name="connsiteX151" fmla="*/ 755650 w 2520950"/>
              <a:gd name="connsiteY151" fmla="*/ 2804263 h 3471013"/>
              <a:gd name="connsiteX152" fmla="*/ 742950 w 2520950"/>
              <a:gd name="connsiteY152" fmla="*/ 2842363 h 3471013"/>
              <a:gd name="connsiteX153" fmla="*/ 723900 w 2520950"/>
              <a:gd name="connsiteY153" fmla="*/ 2880463 h 3471013"/>
              <a:gd name="connsiteX154" fmla="*/ 711200 w 2520950"/>
              <a:gd name="connsiteY154" fmla="*/ 2905863 h 3471013"/>
              <a:gd name="connsiteX155" fmla="*/ 698500 w 2520950"/>
              <a:gd name="connsiteY155" fmla="*/ 2943963 h 3471013"/>
              <a:gd name="connsiteX156" fmla="*/ 685800 w 2520950"/>
              <a:gd name="connsiteY156" fmla="*/ 2963013 h 3471013"/>
              <a:gd name="connsiteX157" fmla="*/ 673100 w 2520950"/>
              <a:gd name="connsiteY157" fmla="*/ 3001113 h 3471013"/>
              <a:gd name="connsiteX158" fmla="*/ 666750 w 2520950"/>
              <a:gd name="connsiteY158" fmla="*/ 3020163 h 3471013"/>
              <a:gd name="connsiteX159" fmla="*/ 647700 w 2520950"/>
              <a:gd name="connsiteY159" fmla="*/ 3039213 h 3471013"/>
              <a:gd name="connsiteX160" fmla="*/ 635000 w 2520950"/>
              <a:gd name="connsiteY160" fmla="*/ 3070963 h 3471013"/>
              <a:gd name="connsiteX161" fmla="*/ 641350 w 2520950"/>
              <a:gd name="connsiteY161" fmla="*/ 3318613 h 3471013"/>
              <a:gd name="connsiteX162" fmla="*/ 647700 w 2520950"/>
              <a:gd name="connsiteY162" fmla="*/ 3350363 h 3471013"/>
              <a:gd name="connsiteX163" fmla="*/ 673100 w 2520950"/>
              <a:gd name="connsiteY163" fmla="*/ 3388463 h 3471013"/>
              <a:gd name="connsiteX164" fmla="*/ 692150 w 2520950"/>
              <a:gd name="connsiteY164" fmla="*/ 3394813 h 3471013"/>
              <a:gd name="connsiteX165" fmla="*/ 768350 w 2520950"/>
              <a:gd name="connsiteY165" fmla="*/ 3407513 h 3471013"/>
              <a:gd name="connsiteX166" fmla="*/ 882650 w 2520950"/>
              <a:gd name="connsiteY166" fmla="*/ 3413863 h 3471013"/>
              <a:gd name="connsiteX167" fmla="*/ 901700 w 2520950"/>
              <a:gd name="connsiteY167" fmla="*/ 3420213 h 3471013"/>
              <a:gd name="connsiteX168" fmla="*/ 971550 w 2520950"/>
              <a:gd name="connsiteY168" fmla="*/ 3432913 h 3471013"/>
              <a:gd name="connsiteX169" fmla="*/ 990600 w 2520950"/>
              <a:gd name="connsiteY169" fmla="*/ 3439263 h 3471013"/>
              <a:gd name="connsiteX170" fmla="*/ 1098550 w 2520950"/>
              <a:gd name="connsiteY170" fmla="*/ 3432913 h 3471013"/>
              <a:gd name="connsiteX171" fmla="*/ 1136650 w 2520950"/>
              <a:gd name="connsiteY171" fmla="*/ 3407513 h 3471013"/>
              <a:gd name="connsiteX172" fmla="*/ 1263650 w 2520950"/>
              <a:gd name="connsiteY172" fmla="*/ 3388463 h 3471013"/>
              <a:gd name="connsiteX173" fmla="*/ 1422400 w 2520950"/>
              <a:gd name="connsiteY173" fmla="*/ 3394813 h 3471013"/>
              <a:gd name="connsiteX174" fmla="*/ 1441450 w 2520950"/>
              <a:gd name="connsiteY174" fmla="*/ 3369413 h 3471013"/>
              <a:gd name="connsiteX175" fmla="*/ 1460500 w 2520950"/>
              <a:gd name="connsiteY175" fmla="*/ 3363063 h 3471013"/>
              <a:gd name="connsiteX176" fmla="*/ 1530350 w 2520950"/>
              <a:gd name="connsiteY176" fmla="*/ 3369413 h 3471013"/>
              <a:gd name="connsiteX177" fmla="*/ 1574800 w 2520950"/>
              <a:gd name="connsiteY177" fmla="*/ 3382113 h 3471013"/>
              <a:gd name="connsiteX178" fmla="*/ 1587500 w 2520950"/>
              <a:gd name="connsiteY178" fmla="*/ 3401163 h 3471013"/>
              <a:gd name="connsiteX179" fmla="*/ 1568450 w 2520950"/>
              <a:gd name="connsiteY179" fmla="*/ 3420213 h 3471013"/>
              <a:gd name="connsiteX180" fmla="*/ 1530350 w 2520950"/>
              <a:gd name="connsiteY180" fmla="*/ 3445613 h 3471013"/>
              <a:gd name="connsiteX181" fmla="*/ 1543050 w 2520950"/>
              <a:gd name="connsiteY181" fmla="*/ 3464663 h 3471013"/>
              <a:gd name="connsiteX182" fmla="*/ 1524000 w 2520950"/>
              <a:gd name="connsiteY182" fmla="*/ 3471013 h 3471013"/>
              <a:gd name="connsiteX0" fmla="*/ 2444750 w 2520950"/>
              <a:gd name="connsiteY0" fmla="*/ 1788263 h 3471013"/>
              <a:gd name="connsiteX1" fmla="*/ 2482850 w 2520950"/>
              <a:gd name="connsiteY1" fmla="*/ 1781913 h 3471013"/>
              <a:gd name="connsiteX2" fmla="*/ 2520950 w 2520950"/>
              <a:gd name="connsiteY2" fmla="*/ 1769213 h 3471013"/>
              <a:gd name="connsiteX3" fmla="*/ 2514600 w 2520950"/>
              <a:gd name="connsiteY3" fmla="*/ 1743813 h 3471013"/>
              <a:gd name="connsiteX4" fmla="*/ 2476500 w 2520950"/>
              <a:gd name="connsiteY4" fmla="*/ 1712063 h 3471013"/>
              <a:gd name="connsiteX5" fmla="*/ 2457450 w 2520950"/>
              <a:gd name="connsiteY5" fmla="*/ 1673963 h 3471013"/>
              <a:gd name="connsiteX6" fmla="*/ 2438400 w 2520950"/>
              <a:gd name="connsiteY6" fmla="*/ 1661263 h 3471013"/>
              <a:gd name="connsiteX7" fmla="*/ 2400300 w 2520950"/>
              <a:gd name="connsiteY7" fmla="*/ 1616813 h 3471013"/>
              <a:gd name="connsiteX8" fmla="*/ 2374900 w 2520950"/>
              <a:gd name="connsiteY8" fmla="*/ 1578713 h 3471013"/>
              <a:gd name="connsiteX9" fmla="*/ 2362200 w 2520950"/>
              <a:gd name="connsiteY9" fmla="*/ 1534263 h 3471013"/>
              <a:gd name="connsiteX10" fmla="*/ 2336800 w 2520950"/>
              <a:gd name="connsiteY10" fmla="*/ 1483463 h 3471013"/>
              <a:gd name="connsiteX11" fmla="*/ 2311400 w 2520950"/>
              <a:gd name="connsiteY11" fmla="*/ 1439013 h 3471013"/>
              <a:gd name="connsiteX12" fmla="*/ 2292350 w 2520950"/>
              <a:gd name="connsiteY12" fmla="*/ 1432663 h 3471013"/>
              <a:gd name="connsiteX13" fmla="*/ 2228850 w 2520950"/>
              <a:gd name="connsiteY13" fmla="*/ 1464413 h 3471013"/>
              <a:gd name="connsiteX14" fmla="*/ 2190750 w 2520950"/>
              <a:gd name="connsiteY14" fmla="*/ 1483463 h 3471013"/>
              <a:gd name="connsiteX15" fmla="*/ 2133600 w 2520950"/>
              <a:gd name="connsiteY15" fmla="*/ 1489813 h 3471013"/>
              <a:gd name="connsiteX16" fmla="*/ 2000250 w 2520950"/>
              <a:gd name="connsiteY16" fmla="*/ 1502513 h 3471013"/>
              <a:gd name="connsiteX17" fmla="*/ 1885950 w 2520950"/>
              <a:gd name="connsiteY17" fmla="*/ 1515213 h 3471013"/>
              <a:gd name="connsiteX18" fmla="*/ 1828800 w 2520950"/>
              <a:gd name="connsiteY18" fmla="*/ 1508863 h 3471013"/>
              <a:gd name="connsiteX19" fmla="*/ 1797050 w 2520950"/>
              <a:gd name="connsiteY19" fmla="*/ 1464413 h 3471013"/>
              <a:gd name="connsiteX20" fmla="*/ 1733550 w 2520950"/>
              <a:gd name="connsiteY20" fmla="*/ 1502513 h 3471013"/>
              <a:gd name="connsiteX21" fmla="*/ 1701800 w 2520950"/>
              <a:gd name="connsiteY21" fmla="*/ 1521563 h 3471013"/>
              <a:gd name="connsiteX22" fmla="*/ 1638300 w 2520950"/>
              <a:gd name="connsiteY22" fmla="*/ 1572363 h 3471013"/>
              <a:gd name="connsiteX23" fmla="*/ 1619250 w 2520950"/>
              <a:gd name="connsiteY23" fmla="*/ 1585063 h 3471013"/>
              <a:gd name="connsiteX24" fmla="*/ 1600200 w 2520950"/>
              <a:gd name="connsiteY24" fmla="*/ 1591413 h 3471013"/>
              <a:gd name="connsiteX25" fmla="*/ 1543050 w 2520950"/>
              <a:gd name="connsiteY25" fmla="*/ 1585063 h 3471013"/>
              <a:gd name="connsiteX26" fmla="*/ 1504950 w 2520950"/>
              <a:gd name="connsiteY26" fmla="*/ 1578713 h 3471013"/>
              <a:gd name="connsiteX27" fmla="*/ 1454150 w 2520950"/>
              <a:gd name="connsiteY27" fmla="*/ 1546963 h 3471013"/>
              <a:gd name="connsiteX28" fmla="*/ 1435100 w 2520950"/>
              <a:gd name="connsiteY28" fmla="*/ 1521563 h 3471013"/>
              <a:gd name="connsiteX29" fmla="*/ 1409700 w 2520950"/>
              <a:gd name="connsiteY29" fmla="*/ 1483463 h 3471013"/>
              <a:gd name="connsiteX30" fmla="*/ 1403350 w 2520950"/>
              <a:gd name="connsiteY30" fmla="*/ 1458063 h 3471013"/>
              <a:gd name="connsiteX31" fmla="*/ 1397000 w 2520950"/>
              <a:gd name="connsiteY31" fmla="*/ 1439013 h 3471013"/>
              <a:gd name="connsiteX32" fmla="*/ 1384300 w 2520950"/>
              <a:gd name="connsiteY32" fmla="*/ 1280263 h 3471013"/>
              <a:gd name="connsiteX33" fmla="*/ 1377950 w 2520950"/>
              <a:gd name="connsiteY33" fmla="*/ 1235813 h 3471013"/>
              <a:gd name="connsiteX34" fmla="*/ 1346200 w 2520950"/>
              <a:gd name="connsiteY34" fmla="*/ 1185013 h 3471013"/>
              <a:gd name="connsiteX35" fmla="*/ 1314450 w 2520950"/>
              <a:gd name="connsiteY35" fmla="*/ 1178663 h 3471013"/>
              <a:gd name="connsiteX36" fmla="*/ 1181100 w 2520950"/>
              <a:gd name="connsiteY36" fmla="*/ 1185013 h 3471013"/>
              <a:gd name="connsiteX37" fmla="*/ 1066800 w 2520950"/>
              <a:gd name="connsiteY37" fmla="*/ 1185013 h 3471013"/>
              <a:gd name="connsiteX38" fmla="*/ 1073150 w 2520950"/>
              <a:gd name="connsiteY38" fmla="*/ 1000863 h 3471013"/>
              <a:gd name="connsiteX39" fmla="*/ 1104900 w 2520950"/>
              <a:gd name="connsiteY39" fmla="*/ 950063 h 3471013"/>
              <a:gd name="connsiteX40" fmla="*/ 1117600 w 2520950"/>
              <a:gd name="connsiteY40" fmla="*/ 931013 h 3471013"/>
              <a:gd name="connsiteX41" fmla="*/ 1155700 w 2520950"/>
              <a:gd name="connsiteY41" fmla="*/ 911963 h 3471013"/>
              <a:gd name="connsiteX42" fmla="*/ 1174750 w 2520950"/>
              <a:gd name="connsiteY42" fmla="*/ 899263 h 3471013"/>
              <a:gd name="connsiteX43" fmla="*/ 1219200 w 2520950"/>
              <a:gd name="connsiteY43" fmla="*/ 880213 h 3471013"/>
              <a:gd name="connsiteX44" fmla="*/ 1238250 w 2520950"/>
              <a:gd name="connsiteY44" fmla="*/ 867513 h 3471013"/>
              <a:gd name="connsiteX45" fmla="*/ 1295400 w 2520950"/>
              <a:gd name="connsiteY45" fmla="*/ 835763 h 3471013"/>
              <a:gd name="connsiteX46" fmla="*/ 1320800 w 2520950"/>
              <a:gd name="connsiteY46" fmla="*/ 810363 h 3471013"/>
              <a:gd name="connsiteX47" fmla="*/ 1327150 w 2520950"/>
              <a:gd name="connsiteY47" fmla="*/ 791313 h 3471013"/>
              <a:gd name="connsiteX48" fmla="*/ 1327150 w 2520950"/>
              <a:gd name="connsiteY48" fmla="*/ 689713 h 3471013"/>
              <a:gd name="connsiteX49" fmla="*/ 1276350 w 2520950"/>
              <a:gd name="connsiteY49" fmla="*/ 664313 h 3471013"/>
              <a:gd name="connsiteX50" fmla="*/ 1257300 w 2520950"/>
              <a:gd name="connsiteY50" fmla="*/ 657963 h 3471013"/>
              <a:gd name="connsiteX51" fmla="*/ 1098550 w 2520950"/>
              <a:gd name="connsiteY51" fmla="*/ 645263 h 3471013"/>
              <a:gd name="connsiteX52" fmla="*/ 933450 w 2520950"/>
              <a:gd name="connsiteY52" fmla="*/ 638913 h 3471013"/>
              <a:gd name="connsiteX53" fmla="*/ 895350 w 2520950"/>
              <a:gd name="connsiteY53" fmla="*/ 569063 h 3471013"/>
              <a:gd name="connsiteX54" fmla="*/ 882650 w 2520950"/>
              <a:gd name="connsiteY54" fmla="*/ 530963 h 3471013"/>
              <a:gd name="connsiteX55" fmla="*/ 869950 w 2520950"/>
              <a:gd name="connsiteY55" fmla="*/ 505563 h 3471013"/>
              <a:gd name="connsiteX56" fmla="*/ 857250 w 2520950"/>
              <a:gd name="connsiteY56" fmla="*/ 467463 h 3471013"/>
              <a:gd name="connsiteX57" fmla="*/ 844550 w 2520950"/>
              <a:gd name="connsiteY57" fmla="*/ 435713 h 3471013"/>
              <a:gd name="connsiteX58" fmla="*/ 838200 w 2520950"/>
              <a:gd name="connsiteY58" fmla="*/ 416663 h 3471013"/>
              <a:gd name="connsiteX59" fmla="*/ 825500 w 2520950"/>
              <a:gd name="connsiteY59" fmla="*/ 397613 h 3471013"/>
              <a:gd name="connsiteX60" fmla="*/ 819150 w 2520950"/>
              <a:gd name="connsiteY60" fmla="*/ 359513 h 3471013"/>
              <a:gd name="connsiteX61" fmla="*/ 793750 w 2520950"/>
              <a:gd name="connsiteY61" fmla="*/ 264263 h 3471013"/>
              <a:gd name="connsiteX62" fmla="*/ 774700 w 2520950"/>
              <a:gd name="connsiteY62" fmla="*/ 226163 h 3471013"/>
              <a:gd name="connsiteX63" fmla="*/ 762000 w 2520950"/>
              <a:gd name="connsiteY63" fmla="*/ 194413 h 3471013"/>
              <a:gd name="connsiteX64" fmla="*/ 736600 w 2520950"/>
              <a:gd name="connsiteY64" fmla="*/ 162663 h 3471013"/>
              <a:gd name="connsiteX65" fmla="*/ 711200 w 2520950"/>
              <a:gd name="connsiteY65" fmla="*/ 111863 h 3471013"/>
              <a:gd name="connsiteX66" fmla="*/ 704850 w 2520950"/>
              <a:gd name="connsiteY66" fmla="*/ 92813 h 3471013"/>
              <a:gd name="connsiteX67" fmla="*/ 584200 w 2520950"/>
              <a:gd name="connsiteY67" fmla="*/ 3913 h 3471013"/>
              <a:gd name="connsiteX68" fmla="*/ 565150 w 2520950"/>
              <a:gd name="connsiteY68" fmla="*/ 16613 h 3471013"/>
              <a:gd name="connsiteX69" fmla="*/ 520700 w 2520950"/>
              <a:gd name="connsiteY69" fmla="*/ 35663 h 3471013"/>
              <a:gd name="connsiteX70" fmla="*/ 476250 w 2520950"/>
              <a:gd name="connsiteY70" fmla="*/ 48363 h 3471013"/>
              <a:gd name="connsiteX71" fmla="*/ 457200 w 2520950"/>
              <a:gd name="connsiteY71" fmla="*/ 54713 h 3471013"/>
              <a:gd name="connsiteX72" fmla="*/ 374650 w 2520950"/>
              <a:gd name="connsiteY72" fmla="*/ 61063 h 3471013"/>
              <a:gd name="connsiteX73" fmla="*/ 393700 w 2520950"/>
              <a:gd name="connsiteY73" fmla="*/ 67413 h 3471013"/>
              <a:gd name="connsiteX74" fmla="*/ 406400 w 2520950"/>
              <a:gd name="connsiteY74" fmla="*/ 86463 h 3471013"/>
              <a:gd name="connsiteX75" fmla="*/ 431800 w 2520950"/>
              <a:gd name="connsiteY75" fmla="*/ 118213 h 3471013"/>
              <a:gd name="connsiteX76" fmla="*/ 457200 w 2520950"/>
              <a:gd name="connsiteY76" fmla="*/ 156313 h 3471013"/>
              <a:gd name="connsiteX77" fmla="*/ 488950 w 2520950"/>
              <a:gd name="connsiteY77" fmla="*/ 194413 h 3471013"/>
              <a:gd name="connsiteX78" fmla="*/ 488950 w 2520950"/>
              <a:gd name="connsiteY78" fmla="*/ 334113 h 3471013"/>
              <a:gd name="connsiteX79" fmla="*/ 450850 w 2520950"/>
              <a:gd name="connsiteY79" fmla="*/ 346813 h 3471013"/>
              <a:gd name="connsiteX80" fmla="*/ 425450 w 2520950"/>
              <a:gd name="connsiteY80" fmla="*/ 359513 h 3471013"/>
              <a:gd name="connsiteX81" fmla="*/ 387350 w 2520950"/>
              <a:gd name="connsiteY81" fmla="*/ 391263 h 3471013"/>
              <a:gd name="connsiteX82" fmla="*/ 374650 w 2520950"/>
              <a:gd name="connsiteY82" fmla="*/ 410313 h 3471013"/>
              <a:gd name="connsiteX83" fmla="*/ 381000 w 2520950"/>
              <a:gd name="connsiteY83" fmla="*/ 454763 h 3471013"/>
              <a:gd name="connsiteX84" fmla="*/ 406400 w 2520950"/>
              <a:gd name="connsiteY84" fmla="*/ 473813 h 3471013"/>
              <a:gd name="connsiteX85" fmla="*/ 419100 w 2520950"/>
              <a:gd name="connsiteY85" fmla="*/ 492863 h 3471013"/>
              <a:gd name="connsiteX86" fmla="*/ 304800 w 2520950"/>
              <a:gd name="connsiteY86" fmla="*/ 518263 h 3471013"/>
              <a:gd name="connsiteX87" fmla="*/ 266700 w 2520950"/>
              <a:gd name="connsiteY87" fmla="*/ 524613 h 3471013"/>
              <a:gd name="connsiteX88" fmla="*/ 177800 w 2520950"/>
              <a:gd name="connsiteY88" fmla="*/ 537313 h 3471013"/>
              <a:gd name="connsiteX89" fmla="*/ 158750 w 2520950"/>
              <a:gd name="connsiteY89" fmla="*/ 543663 h 3471013"/>
              <a:gd name="connsiteX90" fmla="*/ 101600 w 2520950"/>
              <a:gd name="connsiteY90" fmla="*/ 556363 h 3471013"/>
              <a:gd name="connsiteX91" fmla="*/ 114300 w 2520950"/>
              <a:gd name="connsiteY91" fmla="*/ 638913 h 3471013"/>
              <a:gd name="connsiteX92" fmla="*/ 120650 w 2520950"/>
              <a:gd name="connsiteY92" fmla="*/ 657963 h 3471013"/>
              <a:gd name="connsiteX93" fmla="*/ 101600 w 2520950"/>
              <a:gd name="connsiteY93" fmla="*/ 892913 h 3471013"/>
              <a:gd name="connsiteX94" fmla="*/ 95250 w 2520950"/>
              <a:gd name="connsiteY94" fmla="*/ 911963 h 3471013"/>
              <a:gd name="connsiteX95" fmla="*/ 76200 w 2520950"/>
              <a:gd name="connsiteY95" fmla="*/ 1019913 h 3471013"/>
              <a:gd name="connsiteX96" fmla="*/ 69850 w 2520950"/>
              <a:gd name="connsiteY96" fmla="*/ 1038963 h 3471013"/>
              <a:gd name="connsiteX97" fmla="*/ 57150 w 2520950"/>
              <a:gd name="connsiteY97" fmla="*/ 1058013 h 3471013"/>
              <a:gd name="connsiteX98" fmla="*/ 50800 w 2520950"/>
              <a:gd name="connsiteY98" fmla="*/ 1077063 h 3471013"/>
              <a:gd name="connsiteX99" fmla="*/ 25400 w 2520950"/>
              <a:gd name="connsiteY99" fmla="*/ 1115163 h 3471013"/>
              <a:gd name="connsiteX100" fmla="*/ 19050 w 2520950"/>
              <a:gd name="connsiteY100" fmla="*/ 1134213 h 3471013"/>
              <a:gd name="connsiteX101" fmla="*/ 0 w 2520950"/>
              <a:gd name="connsiteY101" fmla="*/ 1172313 h 3471013"/>
              <a:gd name="connsiteX102" fmla="*/ 57150 w 2520950"/>
              <a:gd name="connsiteY102" fmla="*/ 1223113 h 3471013"/>
              <a:gd name="connsiteX103" fmla="*/ 95250 w 2520950"/>
              <a:gd name="connsiteY103" fmla="*/ 1286613 h 3471013"/>
              <a:gd name="connsiteX104" fmla="*/ 114300 w 2520950"/>
              <a:gd name="connsiteY104" fmla="*/ 1324713 h 3471013"/>
              <a:gd name="connsiteX105" fmla="*/ 127000 w 2520950"/>
              <a:gd name="connsiteY105" fmla="*/ 1350113 h 3471013"/>
              <a:gd name="connsiteX106" fmla="*/ 146050 w 2520950"/>
              <a:gd name="connsiteY106" fmla="*/ 1369163 h 3471013"/>
              <a:gd name="connsiteX107" fmla="*/ 158750 w 2520950"/>
              <a:gd name="connsiteY107" fmla="*/ 1388213 h 3471013"/>
              <a:gd name="connsiteX108" fmla="*/ 165100 w 2520950"/>
              <a:gd name="connsiteY108" fmla="*/ 1413613 h 3471013"/>
              <a:gd name="connsiteX109" fmla="*/ 177800 w 2520950"/>
              <a:gd name="connsiteY109" fmla="*/ 1432663 h 3471013"/>
              <a:gd name="connsiteX110" fmla="*/ 184150 w 2520950"/>
              <a:gd name="connsiteY110" fmla="*/ 1451713 h 3471013"/>
              <a:gd name="connsiteX111" fmla="*/ 177800 w 2520950"/>
              <a:gd name="connsiteY111" fmla="*/ 1756513 h 3471013"/>
              <a:gd name="connsiteX112" fmla="*/ 165100 w 2520950"/>
              <a:gd name="connsiteY112" fmla="*/ 1794613 h 3471013"/>
              <a:gd name="connsiteX113" fmla="*/ 177800 w 2520950"/>
              <a:gd name="connsiteY113" fmla="*/ 1927963 h 3471013"/>
              <a:gd name="connsiteX114" fmla="*/ 190500 w 2520950"/>
              <a:gd name="connsiteY114" fmla="*/ 1978763 h 3471013"/>
              <a:gd name="connsiteX115" fmla="*/ 209550 w 2520950"/>
              <a:gd name="connsiteY115" fmla="*/ 1997813 h 3471013"/>
              <a:gd name="connsiteX116" fmla="*/ 215900 w 2520950"/>
              <a:gd name="connsiteY116" fmla="*/ 2016863 h 3471013"/>
              <a:gd name="connsiteX117" fmla="*/ 190500 w 2520950"/>
              <a:gd name="connsiteY117" fmla="*/ 2054963 h 3471013"/>
              <a:gd name="connsiteX118" fmla="*/ 171450 w 2520950"/>
              <a:gd name="connsiteY118" fmla="*/ 2074013 h 3471013"/>
              <a:gd name="connsiteX119" fmla="*/ 177800 w 2520950"/>
              <a:gd name="connsiteY119" fmla="*/ 2105763 h 3471013"/>
              <a:gd name="connsiteX120" fmla="*/ 228600 w 2520950"/>
              <a:gd name="connsiteY120" fmla="*/ 2162913 h 3471013"/>
              <a:gd name="connsiteX121" fmla="*/ 241300 w 2520950"/>
              <a:gd name="connsiteY121" fmla="*/ 2181963 h 3471013"/>
              <a:gd name="connsiteX122" fmla="*/ 260350 w 2520950"/>
              <a:gd name="connsiteY122" fmla="*/ 2201013 h 3471013"/>
              <a:gd name="connsiteX123" fmla="*/ 273050 w 2520950"/>
              <a:gd name="connsiteY123" fmla="*/ 2226413 h 3471013"/>
              <a:gd name="connsiteX124" fmla="*/ 317500 w 2520950"/>
              <a:gd name="connsiteY124" fmla="*/ 2277213 h 3471013"/>
              <a:gd name="connsiteX125" fmla="*/ 387350 w 2520950"/>
              <a:gd name="connsiteY125" fmla="*/ 2296263 h 3471013"/>
              <a:gd name="connsiteX126" fmla="*/ 425450 w 2520950"/>
              <a:gd name="connsiteY126" fmla="*/ 2308963 h 3471013"/>
              <a:gd name="connsiteX127" fmla="*/ 501650 w 2520950"/>
              <a:gd name="connsiteY127" fmla="*/ 2328013 h 3471013"/>
              <a:gd name="connsiteX128" fmla="*/ 558800 w 2520950"/>
              <a:gd name="connsiteY128" fmla="*/ 2366113 h 3471013"/>
              <a:gd name="connsiteX129" fmla="*/ 603250 w 2520950"/>
              <a:gd name="connsiteY129" fmla="*/ 2385163 h 3471013"/>
              <a:gd name="connsiteX130" fmla="*/ 622300 w 2520950"/>
              <a:gd name="connsiteY130" fmla="*/ 2391513 h 3471013"/>
              <a:gd name="connsiteX131" fmla="*/ 685800 w 2520950"/>
              <a:gd name="connsiteY131" fmla="*/ 2423263 h 3471013"/>
              <a:gd name="connsiteX132" fmla="*/ 730250 w 2520950"/>
              <a:gd name="connsiteY132" fmla="*/ 2435963 h 3471013"/>
              <a:gd name="connsiteX133" fmla="*/ 787400 w 2520950"/>
              <a:gd name="connsiteY133" fmla="*/ 2461363 h 3471013"/>
              <a:gd name="connsiteX134" fmla="*/ 806450 w 2520950"/>
              <a:gd name="connsiteY134" fmla="*/ 2467713 h 3471013"/>
              <a:gd name="connsiteX135" fmla="*/ 844550 w 2520950"/>
              <a:gd name="connsiteY135" fmla="*/ 2474063 h 3471013"/>
              <a:gd name="connsiteX136" fmla="*/ 882650 w 2520950"/>
              <a:gd name="connsiteY136" fmla="*/ 2486763 h 3471013"/>
              <a:gd name="connsiteX137" fmla="*/ 933450 w 2520950"/>
              <a:gd name="connsiteY137" fmla="*/ 2499463 h 3471013"/>
              <a:gd name="connsiteX138" fmla="*/ 977900 w 2520950"/>
              <a:gd name="connsiteY138" fmla="*/ 2512163 h 3471013"/>
              <a:gd name="connsiteX139" fmla="*/ 965200 w 2520950"/>
              <a:gd name="connsiteY139" fmla="*/ 2531213 h 3471013"/>
              <a:gd name="connsiteX140" fmla="*/ 927100 w 2520950"/>
              <a:gd name="connsiteY140" fmla="*/ 2543913 h 3471013"/>
              <a:gd name="connsiteX141" fmla="*/ 908050 w 2520950"/>
              <a:gd name="connsiteY141" fmla="*/ 2550263 h 3471013"/>
              <a:gd name="connsiteX142" fmla="*/ 869950 w 2520950"/>
              <a:gd name="connsiteY142" fmla="*/ 2575663 h 3471013"/>
              <a:gd name="connsiteX143" fmla="*/ 857250 w 2520950"/>
              <a:gd name="connsiteY143" fmla="*/ 2594713 h 3471013"/>
              <a:gd name="connsiteX144" fmla="*/ 838200 w 2520950"/>
              <a:gd name="connsiteY144" fmla="*/ 2620113 h 3471013"/>
              <a:gd name="connsiteX145" fmla="*/ 831850 w 2520950"/>
              <a:gd name="connsiteY145" fmla="*/ 2639163 h 3471013"/>
              <a:gd name="connsiteX146" fmla="*/ 819150 w 2520950"/>
              <a:gd name="connsiteY146" fmla="*/ 2658213 h 3471013"/>
              <a:gd name="connsiteX147" fmla="*/ 806450 w 2520950"/>
              <a:gd name="connsiteY147" fmla="*/ 2689963 h 3471013"/>
              <a:gd name="connsiteX148" fmla="*/ 793750 w 2520950"/>
              <a:gd name="connsiteY148" fmla="*/ 2715363 h 3471013"/>
              <a:gd name="connsiteX149" fmla="*/ 781050 w 2520950"/>
              <a:gd name="connsiteY149" fmla="*/ 2753463 h 3471013"/>
              <a:gd name="connsiteX150" fmla="*/ 755650 w 2520950"/>
              <a:gd name="connsiteY150" fmla="*/ 2804263 h 3471013"/>
              <a:gd name="connsiteX151" fmla="*/ 742950 w 2520950"/>
              <a:gd name="connsiteY151" fmla="*/ 2842363 h 3471013"/>
              <a:gd name="connsiteX152" fmla="*/ 723900 w 2520950"/>
              <a:gd name="connsiteY152" fmla="*/ 2880463 h 3471013"/>
              <a:gd name="connsiteX153" fmla="*/ 711200 w 2520950"/>
              <a:gd name="connsiteY153" fmla="*/ 2905863 h 3471013"/>
              <a:gd name="connsiteX154" fmla="*/ 698500 w 2520950"/>
              <a:gd name="connsiteY154" fmla="*/ 2943963 h 3471013"/>
              <a:gd name="connsiteX155" fmla="*/ 685800 w 2520950"/>
              <a:gd name="connsiteY155" fmla="*/ 2963013 h 3471013"/>
              <a:gd name="connsiteX156" fmla="*/ 673100 w 2520950"/>
              <a:gd name="connsiteY156" fmla="*/ 3001113 h 3471013"/>
              <a:gd name="connsiteX157" fmla="*/ 666750 w 2520950"/>
              <a:gd name="connsiteY157" fmla="*/ 3020163 h 3471013"/>
              <a:gd name="connsiteX158" fmla="*/ 647700 w 2520950"/>
              <a:gd name="connsiteY158" fmla="*/ 3039213 h 3471013"/>
              <a:gd name="connsiteX159" fmla="*/ 635000 w 2520950"/>
              <a:gd name="connsiteY159" fmla="*/ 3070963 h 3471013"/>
              <a:gd name="connsiteX160" fmla="*/ 641350 w 2520950"/>
              <a:gd name="connsiteY160" fmla="*/ 3318613 h 3471013"/>
              <a:gd name="connsiteX161" fmla="*/ 647700 w 2520950"/>
              <a:gd name="connsiteY161" fmla="*/ 3350363 h 3471013"/>
              <a:gd name="connsiteX162" fmla="*/ 673100 w 2520950"/>
              <a:gd name="connsiteY162" fmla="*/ 3388463 h 3471013"/>
              <a:gd name="connsiteX163" fmla="*/ 692150 w 2520950"/>
              <a:gd name="connsiteY163" fmla="*/ 3394813 h 3471013"/>
              <a:gd name="connsiteX164" fmla="*/ 768350 w 2520950"/>
              <a:gd name="connsiteY164" fmla="*/ 3407513 h 3471013"/>
              <a:gd name="connsiteX165" fmla="*/ 882650 w 2520950"/>
              <a:gd name="connsiteY165" fmla="*/ 3413863 h 3471013"/>
              <a:gd name="connsiteX166" fmla="*/ 901700 w 2520950"/>
              <a:gd name="connsiteY166" fmla="*/ 3420213 h 3471013"/>
              <a:gd name="connsiteX167" fmla="*/ 971550 w 2520950"/>
              <a:gd name="connsiteY167" fmla="*/ 3432913 h 3471013"/>
              <a:gd name="connsiteX168" fmla="*/ 990600 w 2520950"/>
              <a:gd name="connsiteY168" fmla="*/ 3439263 h 3471013"/>
              <a:gd name="connsiteX169" fmla="*/ 1098550 w 2520950"/>
              <a:gd name="connsiteY169" fmla="*/ 3432913 h 3471013"/>
              <a:gd name="connsiteX170" fmla="*/ 1136650 w 2520950"/>
              <a:gd name="connsiteY170" fmla="*/ 3407513 h 3471013"/>
              <a:gd name="connsiteX171" fmla="*/ 1263650 w 2520950"/>
              <a:gd name="connsiteY171" fmla="*/ 3388463 h 3471013"/>
              <a:gd name="connsiteX172" fmla="*/ 1422400 w 2520950"/>
              <a:gd name="connsiteY172" fmla="*/ 3394813 h 3471013"/>
              <a:gd name="connsiteX173" fmla="*/ 1441450 w 2520950"/>
              <a:gd name="connsiteY173" fmla="*/ 3369413 h 3471013"/>
              <a:gd name="connsiteX174" fmla="*/ 1460500 w 2520950"/>
              <a:gd name="connsiteY174" fmla="*/ 3363063 h 3471013"/>
              <a:gd name="connsiteX175" fmla="*/ 1530350 w 2520950"/>
              <a:gd name="connsiteY175" fmla="*/ 3369413 h 3471013"/>
              <a:gd name="connsiteX176" fmla="*/ 1574800 w 2520950"/>
              <a:gd name="connsiteY176" fmla="*/ 3382113 h 3471013"/>
              <a:gd name="connsiteX177" fmla="*/ 1587500 w 2520950"/>
              <a:gd name="connsiteY177" fmla="*/ 3401163 h 3471013"/>
              <a:gd name="connsiteX178" fmla="*/ 1568450 w 2520950"/>
              <a:gd name="connsiteY178" fmla="*/ 3420213 h 3471013"/>
              <a:gd name="connsiteX179" fmla="*/ 1530350 w 2520950"/>
              <a:gd name="connsiteY179" fmla="*/ 3445613 h 3471013"/>
              <a:gd name="connsiteX180" fmla="*/ 1543050 w 2520950"/>
              <a:gd name="connsiteY180" fmla="*/ 3464663 h 3471013"/>
              <a:gd name="connsiteX181" fmla="*/ 1524000 w 2520950"/>
              <a:gd name="connsiteY181" fmla="*/ 3471013 h 3471013"/>
              <a:gd name="connsiteX0" fmla="*/ 2444750 w 2520950"/>
              <a:gd name="connsiteY0" fmla="*/ 1788263 h 3471013"/>
              <a:gd name="connsiteX1" fmla="*/ 2482850 w 2520950"/>
              <a:gd name="connsiteY1" fmla="*/ 1781913 h 3471013"/>
              <a:gd name="connsiteX2" fmla="*/ 2520950 w 2520950"/>
              <a:gd name="connsiteY2" fmla="*/ 1769213 h 3471013"/>
              <a:gd name="connsiteX3" fmla="*/ 2514600 w 2520950"/>
              <a:gd name="connsiteY3" fmla="*/ 1743813 h 3471013"/>
              <a:gd name="connsiteX4" fmla="*/ 2476500 w 2520950"/>
              <a:gd name="connsiteY4" fmla="*/ 1712063 h 3471013"/>
              <a:gd name="connsiteX5" fmla="*/ 2457450 w 2520950"/>
              <a:gd name="connsiteY5" fmla="*/ 1673963 h 3471013"/>
              <a:gd name="connsiteX6" fmla="*/ 2438400 w 2520950"/>
              <a:gd name="connsiteY6" fmla="*/ 1661263 h 3471013"/>
              <a:gd name="connsiteX7" fmla="*/ 2400300 w 2520950"/>
              <a:gd name="connsiteY7" fmla="*/ 1616813 h 3471013"/>
              <a:gd name="connsiteX8" fmla="*/ 2374900 w 2520950"/>
              <a:gd name="connsiteY8" fmla="*/ 1578713 h 3471013"/>
              <a:gd name="connsiteX9" fmla="*/ 2362200 w 2520950"/>
              <a:gd name="connsiteY9" fmla="*/ 1534263 h 3471013"/>
              <a:gd name="connsiteX10" fmla="*/ 2336800 w 2520950"/>
              <a:gd name="connsiteY10" fmla="*/ 1483463 h 3471013"/>
              <a:gd name="connsiteX11" fmla="*/ 2311400 w 2520950"/>
              <a:gd name="connsiteY11" fmla="*/ 1439013 h 3471013"/>
              <a:gd name="connsiteX12" fmla="*/ 2292350 w 2520950"/>
              <a:gd name="connsiteY12" fmla="*/ 1432663 h 3471013"/>
              <a:gd name="connsiteX13" fmla="*/ 2228850 w 2520950"/>
              <a:gd name="connsiteY13" fmla="*/ 1464413 h 3471013"/>
              <a:gd name="connsiteX14" fmla="*/ 2190750 w 2520950"/>
              <a:gd name="connsiteY14" fmla="*/ 1483463 h 3471013"/>
              <a:gd name="connsiteX15" fmla="*/ 2133600 w 2520950"/>
              <a:gd name="connsiteY15" fmla="*/ 1489813 h 3471013"/>
              <a:gd name="connsiteX16" fmla="*/ 2000250 w 2520950"/>
              <a:gd name="connsiteY16" fmla="*/ 1502513 h 3471013"/>
              <a:gd name="connsiteX17" fmla="*/ 1885950 w 2520950"/>
              <a:gd name="connsiteY17" fmla="*/ 1515213 h 3471013"/>
              <a:gd name="connsiteX18" fmla="*/ 1828800 w 2520950"/>
              <a:gd name="connsiteY18" fmla="*/ 1508863 h 3471013"/>
              <a:gd name="connsiteX19" fmla="*/ 1797050 w 2520950"/>
              <a:gd name="connsiteY19" fmla="*/ 1464413 h 3471013"/>
              <a:gd name="connsiteX20" fmla="*/ 1733550 w 2520950"/>
              <a:gd name="connsiteY20" fmla="*/ 1502513 h 3471013"/>
              <a:gd name="connsiteX21" fmla="*/ 1701800 w 2520950"/>
              <a:gd name="connsiteY21" fmla="*/ 1521563 h 3471013"/>
              <a:gd name="connsiteX22" fmla="*/ 1638300 w 2520950"/>
              <a:gd name="connsiteY22" fmla="*/ 1572363 h 3471013"/>
              <a:gd name="connsiteX23" fmla="*/ 1619250 w 2520950"/>
              <a:gd name="connsiteY23" fmla="*/ 1585063 h 3471013"/>
              <a:gd name="connsiteX24" fmla="*/ 1600200 w 2520950"/>
              <a:gd name="connsiteY24" fmla="*/ 1591413 h 3471013"/>
              <a:gd name="connsiteX25" fmla="*/ 1543050 w 2520950"/>
              <a:gd name="connsiteY25" fmla="*/ 1585063 h 3471013"/>
              <a:gd name="connsiteX26" fmla="*/ 1504950 w 2520950"/>
              <a:gd name="connsiteY26" fmla="*/ 1578713 h 3471013"/>
              <a:gd name="connsiteX27" fmla="*/ 1454150 w 2520950"/>
              <a:gd name="connsiteY27" fmla="*/ 1546963 h 3471013"/>
              <a:gd name="connsiteX28" fmla="*/ 1435100 w 2520950"/>
              <a:gd name="connsiteY28" fmla="*/ 1521563 h 3471013"/>
              <a:gd name="connsiteX29" fmla="*/ 1409700 w 2520950"/>
              <a:gd name="connsiteY29" fmla="*/ 1483463 h 3471013"/>
              <a:gd name="connsiteX30" fmla="*/ 1403350 w 2520950"/>
              <a:gd name="connsiteY30" fmla="*/ 1458063 h 3471013"/>
              <a:gd name="connsiteX31" fmla="*/ 1397000 w 2520950"/>
              <a:gd name="connsiteY31" fmla="*/ 1439013 h 3471013"/>
              <a:gd name="connsiteX32" fmla="*/ 1384300 w 2520950"/>
              <a:gd name="connsiteY32" fmla="*/ 1280263 h 3471013"/>
              <a:gd name="connsiteX33" fmla="*/ 1377950 w 2520950"/>
              <a:gd name="connsiteY33" fmla="*/ 1235813 h 3471013"/>
              <a:gd name="connsiteX34" fmla="*/ 1346200 w 2520950"/>
              <a:gd name="connsiteY34" fmla="*/ 1185013 h 3471013"/>
              <a:gd name="connsiteX35" fmla="*/ 1314450 w 2520950"/>
              <a:gd name="connsiteY35" fmla="*/ 1178663 h 3471013"/>
              <a:gd name="connsiteX36" fmla="*/ 1181100 w 2520950"/>
              <a:gd name="connsiteY36" fmla="*/ 1185013 h 3471013"/>
              <a:gd name="connsiteX37" fmla="*/ 1066800 w 2520950"/>
              <a:gd name="connsiteY37" fmla="*/ 1185013 h 3471013"/>
              <a:gd name="connsiteX38" fmla="*/ 1073150 w 2520950"/>
              <a:gd name="connsiteY38" fmla="*/ 1000863 h 3471013"/>
              <a:gd name="connsiteX39" fmla="*/ 1104900 w 2520950"/>
              <a:gd name="connsiteY39" fmla="*/ 950063 h 3471013"/>
              <a:gd name="connsiteX40" fmla="*/ 1117600 w 2520950"/>
              <a:gd name="connsiteY40" fmla="*/ 931013 h 3471013"/>
              <a:gd name="connsiteX41" fmla="*/ 1155700 w 2520950"/>
              <a:gd name="connsiteY41" fmla="*/ 911963 h 3471013"/>
              <a:gd name="connsiteX42" fmla="*/ 1174750 w 2520950"/>
              <a:gd name="connsiteY42" fmla="*/ 899263 h 3471013"/>
              <a:gd name="connsiteX43" fmla="*/ 1219200 w 2520950"/>
              <a:gd name="connsiteY43" fmla="*/ 880213 h 3471013"/>
              <a:gd name="connsiteX44" fmla="*/ 1238250 w 2520950"/>
              <a:gd name="connsiteY44" fmla="*/ 867513 h 3471013"/>
              <a:gd name="connsiteX45" fmla="*/ 1295400 w 2520950"/>
              <a:gd name="connsiteY45" fmla="*/ 835763 h 3471013"/>
              <a:gd name="connsiteX46" fmla="*/ 1320800 w 2520950"/>
              <a:gd name="connsiteY46" fmla="*/ 810363 h 3471013"/>
              <a:gd name="connsiteX47" fmla="*/ 1327150 w 2520950"/>
              <a:gd name="connsiteY47" fmla="*/ 791313 h 3471013"/>
              <a:gd name="connsiteX48" fmla="*/ 1327150 w 2520950"/>
              <a:gd name="connsiteY48" fmla="*/ 689713 h 3471013"/>
              <a:gd name="connsiteX49" fmla="*/ 1276350 w 2520950"/>
              <a:gd name="connsiteY49" fmla="*/ 664313 h 3471013"/>
              <a:gd name="connsiteX50" fmla="*/ 1257300 w 2520950"/>
              <a:gd name="connsiteY50" fmla="*/ 657963 h 3471013"/>
              <a:gd name="connsiteX51" fmla="*/ 1098550 w 2520950"/>
              <a:gd name="connsiteY51" fmla="*/ 645263 h 3471013"/>
              <a:gd name="connsiteX52" fmla="*/ 933450 w 2520950"/>
              <a:gd name="connsiteY52" fmla="*/ 638913 h 3471013"/>
              <a:gd name="connsiteX53" fmla="*/ 895350 w 2520950"/>
              <a:gd name="connsiteY53" fmla="*/ 569063 h 3471013"/>
              <a:gd name="connsiteX54" fmla="*/ 882650 w 2520950"/>
              <a:gd name="connsiteY54" fmla="*/ 530963 h 3471013"/>
              <a:gd name="connsiteX55" fmla="*/ 869950 w 2520950"/>
              <a:gd name="connsiteY55" fmla="*/ 505563 h 3471013"/>
              <a:gd name="connsiteX56" fmla="*/ 857250 w 2520950"/>
              <a:gd name="connsiteY56" fmla="*/ 467463 h 3471013"/>
              <a:gd name="connsiteX57" fmla="*/ 844550 w 2520950"/>
              <a:gd name="connsiteY57" fmla="*/ 435713 h 3471013"/>
              <a:gd name="connsiteX58" fmla="*/ 838200 w 2520950"/>
              <a:gd name="connsiteY58" fmla="*/ 416663 h 3471013"/>
              <a:gd name="connsiteX59" fmla="*/ 825500 w 2520950"/>
              <a:gd name="connsiteY59" fmla="*/ 397613 h 3471013"/>
              <a:gd name="connsiteX60" fmla="*/ 819150 w 2520950"/>
              <a:gd name="connsiteY60" fmla="*/ 359513 h 3471013"/>
              <a:gd name="connsiteX61" fmla="*/ 774700 w 2520950"/>
              <a:gd name="connsiteY61" fmla="*/ 226163 h 3471013"/>
              <a:gd name="connsiteX62" fmla="*/ 762000 w 2520950"/>
              <a:gd name="connsiteY62" fmla="*/ 194413 h 3471013"/>
              <a:gd name="connsiteX63" fmla="*/ 736600 w 2520950"/>
              <a:gd name="connsiteY63" fmla="*/ 162663 h 3471013"/>
              <a:gd name="connsiteX64" fmla="*/ 711200 w 2520950"/>
              <a:gd name="connsiteY64" fmla="*/ 111863 h 3471013"/>
              <a:gd name="connsiteX65" fmla="*/ 704850 w 2520950"/>
              <a:gd name="connsiteY65" fmla="*/ 92813 h 3471013"/>
              <a:gd name="connsiteX66" fmla="*/ 584200 w 2520950"/>
              <a:gd name="connsiteY66" fmla="*/ 3913 h 3471013"/>
              <a:gd name="connsiteX67" fmla="*/ 565150 w 2520950"/>
              <a:gd name="connsiteY67" fmla="*/ 16613 h 3471013"/>
              <a:gd name="connsiteX68" fmla="*/ 520700 w 2520950"/>
              <a:gd name="connsiteY68" fmla="*/ 35663 h 3471013"/>
              <a:gd name="connsiteX69" fmla="*/ 476250 w 2520950"/>
              <a:gd name="connsiteY69" fmla="*/ 48363 h 3471013"/>
              <a:gd name="connsiteX70" fmla="*/ 457200 w 2520950"/>
              <a:gd name="connsiteY70" fmla="*/ 54713 h 3471013"/>
              <a:gd name="connsiteX71" fmla="*/ 374650 w 2520950"/>
              <a:gd name="connsiteY71" fmla="*/ 61063 h 3471013"/>
              <a:gd name="connsiteX72" fmla="*/ 393700 w 2520950"/>
              <a:gd name="connsiteY72" fmla="*/ 67413 h 3471013"/>
              <a:gd name="connsiteX73" fmla="*/ 406400 w 2520950"/>
              <a:gd name="connsiteY73" fmla="*/ 86463 h 3471013"/>
              <a:gd name="connsiteX74" fmla="*/ 431800 w 2520950"/>
              <a:gd name="connsiteY74" fmla="*/ 118213 h 3471013"/>
              <a:gd name="connsiteX75" fmla="*/ 457200 w 2520950"/>
              <a:gd name="connsiteY75" fmla="*/ 156313 h 3471013"/>
              <a:gd name="connsiteX76" fmla="*/ 488950 w 2520950"/>
              <a:gd name="connsiteY76" fmla="*/ 194413 h 3471013"/>
              <a:gd name="connsiteX77" fmla="*/ 488950 w 2520950"/>
              <a:gd name="connsiteY77" fmla="*/ 334113 h 3471013"/>
              <a:gd name="connsiteX78" fmla="*/ 450850 w 2520950"/>
              <a:gd name="connsiteY78" fmla="*/ 346813 h 3471013"/>
              <a:gd name="connsiteX79" fmla="*/ 425450 w 2520950"/>
              <a:gd name="connsiteY79" fmla="*/ 359513 h 3471013"/>
              <a:gd name="connsiteX80" fmla="*/ 387350 w 2520950"/>
              <a:gd name="connsiteY80" fmla="*/ 391263 h 3471013"/>
              <a:gd name="connsiteX81" fmla="*/ 374650 w 2520950"/>
              <a:gd name="connsiteY81" fmla="*/ 410313 h 3471013"/>
              <a:gd name="connsiteX82" fmla="*/ 381000 w 2520950"/>
              <a:gd name="connsiteY82" fmla="*/ 454763 h 3471013"/>
              <a:gd name="connsiteX83" fmla="*/ 406400 w 2520950"/>
              <a:gd name="connsiteY83" fmla="*/ 473813 h 3471013"/>
              <a:gd name="connsiteX84" fmla="*/ 419100 w 2520950"/>
              <a:gd name="connsiteY84" fmla="*/ 492863 h 3471013"/>
              <a:gd name="connsiteX85" fmla="*/ 304800 w 2520950"/>
              <a:gd name="connsiteY85" fmla="*/ 518263 h 3471013"/>
              <a:gd name="connsiteX86" fmla="*/ 266700 w 2520950"/>
              <a:gd name="connsiteY86" fmla="*/ 524613 h 3471013"/>
              <a:gd name="connsiteX87" fmla="*/ 177800 w 2520950"/>
              <a:gd name="connsiteY87" fmla="*/ 537313 h 3471013"/>
              <a:gd name="connsiteX88" fmla="*/ 158750 w 2520950"/>
              <a:gd name="connsiteY88" fmla="*/ 543663 h 3471013"/>
              <a:gd name="connsiteX89" fmla="*/ 101600 w 2520950"/>
              <a:gd name="connsiteY89" fmla="*/ 556363 h 3471013"/>
              <a:gd name="connsiteX90" fmla="*/ 114300 w 2520950"/>
              <a:gd name="connsiteY90" fmla="*/ 638913 h 3471013"/>
              <a:gd name="connsiteX91" fmla="*/ 120650 w 2520950"/>
              <a:gd name="connsiteY91" fmla="*/ 657963 h 3471013"/>
              <a:gd name="connsiteX92" fmla="*/ 101600 w 2520950"/>
              <a:gd name="connsiteY92" fmla="*/ 892913 h 3471013"/>
              <a:gd name="connsiteX93" fmla="*/ 95250 w 2520950"/>
              <a:gd name="connsiteY93" fmla="*/ 911963 h 3471013"/>
              <a:gd name="connsiteX94" fmla="*/ 76200 w 2520950"/>
              <a:gd name="connsiteY94" fmla="*/ 1019913 h 3471013"/>
              <a:gd name="connsiteX95" fmla="*/ 69850 w 2520950"/>
              <a:gd name="connsiteY95" fmla="*/ 1038963 h 3471013"/>
              <a:gd name="connsiteX96" fmla="*/ 57150 w 2520950"/>
              <a:gd name="connsiteY96" fmla="*/ 1058013 h 3471013"/>
              <a:gd name="connsiteX97" fmla="*/ 50800 w 2520950"/>
              <a:gd name="connsiteY97" fmla="*/ 1077063 h 3471013"/>
              <a:gd name="connsiteX98" fmla="*/ 25400 w 2520950"/>
              <a:gd name="connsiteY98" fmla="*/ 1115163 h 3471013"/>
              <a:gd name="connsiteX99" fmla="*/ 19050 w 2520950"/>
              <a:gd name="connsiteY99" fmla="*/ 1134213 h 3471013"/>
              <a:gd name="connsiteX100" fmla="*/ 0 w 2520950"/>
              <a:gd name="connsiteY100" fmla="*/ 1172313 h 3471013"/>
              <a:gd name="connsiteX101" fmla="*/ 57150 w 2520950"/>
              <a:gd name="connsiteY101" fmla="*/ 1223113 h 3471013"/>
              <a:gd name="connsiteX102" fmla="*/ 95250 w 2520950"/>
              <a:gd name="connsiteY102" fmla="*/ 1286613 h 3471013"/>
              <a:gd name="connsiteX103" fmla="*/ 114300 w 2520950"/>
              <a:gd name="connsiteY103" fmla="*/ 1324713 h 3471013"/>
              <a:gd name="connsiteX104" fmla="*/ 127000 w 2520950"/>
              <a:gd name="connsiteY104" fmla="*/ 1350113 h 3471013"/>
              <a:gd name="connsiteX105" fmla="*/ 146050 w 2520950"/>
              <a:gd name="connsiteY105" fmla="*/ 1369163 h 3471013"/>
              <a:gd name="connsiteX106" fmla="*/ 158750 w 2520950"/>
              <a:gd name="connsiteY106" fmla="*/ 1388213 h 3471013"/>
              <a:gd name="connsiteX107" fmla="*/ 165100 w 2520950"/>
              <a:gd name="connsiteY107" fmla="*/ 1413613 h 3471013"/>
              <a:gd name="connsiteX108" fmla="*/ 177800 w 2520950"/>
              <a:gd name="connsiteY108" fmla="*/ 1432663 h 3471013"/>
              <a:gd name="connsiteX109" fmla="*/ 184150 w 2520950"/>
              <a:gd name="connsiteY109" fmla="*/ 1451713 h 3471013"/>
              <a:gd name="connsiteX110" fmla="*/ 177800 w 2520950"/>
              <a:gd name="connsiteY110" fmla="*/ 1756513 h 3471013"/>
              <a:gd name="connsiteX111" fmla="*/ 165100 w 2520950"/>
              <a:gd name="connsiteY111" fmla="*/ 1794613 h 3471013"/>
              <a:gd name="connsiteX112" fmla="*/ 177800 w 2520950"/>
              <a:gd name="connsiteY112" fmla="*/ 1927963 h 3471013"/>
              <a:gd name="connsiteX113" fmla="*/ 190500 w 2520950"/>
              <a:gd name="connsiteY113" fmla="*/ 1978763 h 3471013"/>
              <a:gd name="connsiteX114" fmla="*/ 209550 w 2520950"/>
              <a:gd name="connsiteY114" fmla="*/ 1997813 h 3471013"/>
              <a:gd name="connsiteX115" fmla="*/ 215900 w 2520950"/>
              <a:gd name="connsiteY115" fmla="*/ 2016863 h 3471013"/>
              <a:gd name="connsiteX116" fmla="*/ 190500 w 2520950"/>
              <a:gd name="connsiteY116" fmla="*/ 2054963 h 3471013"/>
              <a:gd name="connsiteX117" fmla="*/ 171450 w 2520950"/>
              <a:gd name="connsiteY117" fmla="*/ 2074013 h 3471013"/>
              <a:gd name="connsiteX118" fmla="*/ 177800 w 2520950"/>
              <a:gd name="connsiteY118" fmla="*/ 2105763 h 3471013"/>
              <a:gd name="connsiteX119" fmla="*/ 228600 w 2520950"/>
              <a:gd name="connsiteY119" fmla="*/ 2162913 h 3471013"/>
              <a:gd name="connsiteX120" fmla="*/ 241300 w 2520950"/>
              <a:gd name="connsiteY120" fmla="*/ 2181963 h 3471013"/>
              <a:gd name="connsiteX121" fmla="*/ 260350 w 2520950"/>
              <a:gd name="connsiteY121" fmla="*/ 2201013 h 3471013"/>
              <a:gd name="connsiteX122" fmla="*/ 273050 w 2520950"/>
              <a:gd name="connsiteY122" fmla="*/ 2226413 h 3471013"/>
              <a:gd name="connsiteX123" fmla="*/ 317500 w 2520950"/>
              <a:gd name="connsiteY123" fmla="*/ 2277213 h 3471013"/>
              <a:gd name="connsiteX124" fmla="*/ 387350 w 2520950"/>
              <a:gd name="connsiteY124" fmla="*/ 2296263 h 3471013"/>
              <a:gd name="connsiteX125" fmla="*/ 425450 w 2520950"/>
              <a:gd name="connsiteY125" fmla="*/ 2308963 h 3471013"/>
              <a:gd name="connsiteX126" fmla="*/ 501650 w 2520950"/>
              <a:gd name="connsiteY126" fmla="*/ 2328013 h 3471013"/>
              <a:gd name="connsiteX127" fmla="*/ 558800 w 2520950"/>
              <a:gd name="connsiteY127" fmla="*/ 2366113 h 3471013"/>
              <a:gd name="connsiteX128" fmla="*/ 603250 w 2520950"/>
              <a:gd name="connsiteY128" fmla="*/ 2385163 h 3471013"/>
              <a:gd name="connsiteX129" fmla="*/ 622300 w 2520950"/>
              <a:gd name="connsiteY129" fmla="*/ 2391513 h 3471013"/>
              <a:gd name="connsiteX130" fmla="*/ 685800 w 2520950"/>
              <a:gd name="connsiteY130" fmla="*/ 2423263 h 3471013"/>
              <a:gd name="connsiteX131" fmla="*/ 730250 w 2520950"/>
              <a:gd name="connsiteY131" fmla="*/ 2435963 h 3471013"/>
              <a:gd name="connsiteX132" fmla="*/ 787400 w 2520950"/>
              <a:gd name="connsiteY132" fmla="*/ 2461363 h 3471013"/>
              <a:gd name="connsiteX133" fmla="*/ 806450 w 2520950"/>
              <a:gd name="connsiteY133" fmla="*/ 2467713 h 3471013"/>
              <a:gd name="connsiteX134" fmla="*/ 844550 w 2520950"/>
              <a:gd name="connsiteY134" fmla="*/ 2474063 h 3471013"/>
              <a:gd name="connsiteX135" fmla="*/ 882650 w 2520950"/>
              <a:gd name="connsiteY135" fmla="*/ 2486763 h 3471013"/>
              <a:gd name="connsiteX136" fmla="*/ 933450 w 2520950"/>
              <a:gd name="connsiteY136" fmla="*/ 2499463 h 3471013"/>
              <a:gd name="connsiteX137" fmla="*/ 977900 w 2520950"/>
              <a:gd name="connsiteY137" fmla="*/ 2512163 h 3471013"/>
              <a:gd name="connsiteX138" fmla="*/ 965200 w 2520950"/>
              <a:gd name="connsiteY138" fmla="*/ 2531213 h 3471013"/>
              <a:gd name="connsiteX139" fmla="*/ 927100 w 2520950"/>
              <a:gd name="connsiteY139" fmla="*/ 2543913 h 3471013"/>
              <a:gd name="connsiteX140" fmla="*/ 908050 w 2520950"/>
              <a:gd name="connsiteY140" fmla="*/ 2550263 h 3471013"/>
              <a:gd name="connsiteX141" fmla="*/ 869950 w 2520950"/>
              <a:gd name="connsiteY141" fmla="*/ 2575663 h 3471013"/>
              <a:gd name="connsiteX142" fmla="*/ 857250 w 2520950"/>
              <a:gd name="connsiteY142" fmla="*/ 2594713 h 3471013"/>
              <a:gd name="connsiteX143" fmla="*/ 838200 w 2520950"/>
              <a:gd name="connsiteY143" fmla="*/ 2620113 h 3471013"/>
              <a:gd name="connsiteX144" fmla="*/ 831850 w 2520950"/>
              <a:gd name="connsiteY144" fmla="*/ 2639163 h 3471013"/>
              <a:gd name="connsiteX145" fmla="*/ 819150 w 2520950"/>
              <a:gd name="connsiteY145" fmla="*/ 2658213 h 3471013"/>
              <a:gd name="connsiteX146" fmla="*/ 806450 w 2520950"/>
              <a:gd name="connsiteY146" fmla="*/ 2689963 h 3471013"/>
              <a:gd name="connsiteX147" fmla="*/ 793750 w 2520950"/>
              <a:gd name="connsiteY147" fmla="*/ 2715363 h 3471013"/>
              <a:gd name="connsiteX148" fmla="*/ 781050 w 2520950"/>
              <a:gd name="connsiteY148" fmla="*/ 2753463 h 3471013"/>
              <a:gd name="connsiteX149" fmla="*/ 755650 w 2520950"/>
              <a:gd name="connsiteY149" fmla="*/ 2804263 h 3471013"/>
              <a:gd name="connsiteX150" fmla="*/ 742950 w 2520950"/>
              <a:gd name="connsiteY150" fmla="*/ 2842363 h 3471013"/>
              <a:gd name="connsiteX151" fmla="*/ 723900 w 2520950"/>
              <a:gd name="connsiteY151" fmla="*/ 2880463 h 3471013"/>
              <a:gd name="connsiteX152" fmla="*/ 711200 w 2520950"/>
              <a:gd name="connsiteY152" fmla="*/ 2905863 h 3471013"/>
              <a:gd name="connsiteX153" fmla="*/ 698500 w 2520950"/>
              <a:gd name="connsiteY153" fmla="*/ 2943963 h 3471013"/>
              <a:gd name="connsiteX154" fmla="*/ 685800 w 2520950"/>
              <a:gd name="connsiteY154" fmla="*/ 2963013 h 3471013"/>
              <a:gd name="connsiteX155" fmla="*/ 673100 w 2520950"/>
              <a:gd name="connsiteY155" fmla="*/ 3001113 h 3471013"/>
              <a:gd name="connsiteX156" fmla="*/ 666750 w 2520950"/>
              <a:gd name="connsiteY156" fmla="*/ 3020163 h 3471013"/>
              <a:gd name="connsiteX157" fmla="*/ 647700 w 2520950"/>
              <a:gd name="connsiteY157" fmla="*/ 3039213 h 3471013"/>
              <a:gd name="connsiteX158" fmla="*/ 635000 w 2520950"/>
              <a:gd name="connsiteY158" fmla="*/ 3070963 h 3471013"/>
              <a:gd name="connsiteX159" fmla="*/ 641350 w 2520950"/>
              <a:gd name="connsiteY159" fmla="*/ 3318613 h 3471013"/>
              <a:gd name="connsiteX160" fmla="*/ 647700 w 2520950"/>
              <a:gd name="connsiteY160" fmla="*/ 3350363 h 3471013"/>
              <a:gd name="connsiteX161" fmla="*/ 673100 w 2520950"/>
              <a:gd name="connsiteY161" fmla="*/ 3388463 h 3471013"/>
              <a:gd name="connsiteX162" fmla="*/ 692150 w 2520950"/>
              <a:gd name="connsiteY162" fmla="*/ 3394813 h 3471013"/>
              <a:gd name="connsiteX163" fmla="*/ 768350 w 2520950"/>
              <a:gd name="connsiteY163" fmla="*/ 3407513 h 3471013"/>
              <a:gd name="connsiteX164" fmla="*/ 882650 w 2520950"/>
              <a:gd name="connsiteY164" fmla="*/ 3413863 h 3471013"/>
              <a:gd name="connsiteX165" fmla="*/ 901700 w 2520950"/>
              <a:gd name="connsiteY165" fmla="*/ 3420213 h 3471013"/>
              <a:gd name="connsiteX166" fmla="*/ 971550 w 2520950"/>
              <a:gd name="connsiteY166" fmla="*/ 3432913 h 3471013"/>
              <a:gd name="connsiteX167" fmla="*/ 990600 w 2520950"/>
              <a:gd name="connsiteY167" fmla="*/ 3439263 h 3471013"/>
              <a:gd name="connsiteX168" fmla="*/ 1098550 w 2520950"/>
              <a:gd name="connsiteY168" fmla="*/ 3432913 h 3471013"/>
              <a:gd name="connsiteX169" fmla="*/ 1136650 w 2520950"/>
              <a:gd name="connsiteY169" fmla="*/ 3407513 h 3471013"/>
              <a:gd name="connsiteX170" fmla="*/ 1263650 w 2520950"/>
              <a:gd name="connsiteY170" fmla="*/ 3388463 h 3471013"/>
              <a:gd name="connsiteX171" fmla="*/ 1422400 w 2520950"/>
              <a:gd name="connsiteY171" fmla="*/ 3394813 h 3471013"/>
              <a:gd name="connsiteX172" fmla="*/ 1441450 w 2520950"/>
              <a:gd name="connsiteY172" fmla="*/ 3369413 h 3471013"/>
              <a:gd name="connsiteX173" fmla="*/ 1460500 w 2520950"/>
              <a:gd name="connsiteY173" fmla="*/ 3363063 h 3471013"/>
              <a:gd name="connsiteX174" fmla="*/ 1530350 w 2520950"/>
              <a:gd name="connsiteY174" fmla="*/ 3369413 h 3471013"/>
              <a:gd name="connsiteX175" fmla="*/ 1574800 w 2520950"/>
              <a:gd name="connsiteY175" fmla="*/ 3382113 h 3471013"/>
              <a:gd name="connsiteX176" fmla="*/ 1587500 w 2520950"/>
              <a:gd name="connsiteY176" fmla="*/ 3401163 h 3471013"/>
              <a:gd name="connsiteX177" fmla="*/ 1568450 w 2520950"/>
              <a:gd name="connsiteY177" fmla="*/ 3420213 h 3471013"/>
              <a:gd name="connsiteX178" fmla="*/ 1530350 w 2520950"/>
              <a:gd name="connsiteY178" fmla="*/ 3445613 h 3471013"/>
              <a:gd name="connsiteX179" fmla="*/ 1543050 w 2520950"/>
              <a:gd name="connsiteY179" fmla="*/ 3464663 h 3471013"/>
              <a:gd name="connsiteX180" fmla="*/ 1524000 w 2520950"/>
              <a:gd name="connsiteY180" fmla="*/ 3471013 h 3471013"/>
              <a:gd name="connsiteX0" fmla="*/ 2444750 w 2520950"/>
              <a:gd name="connsiteY0" fmla="*/ 1788263 h 3471013"/>
              <a:gd name="connsiteX1" fmla="*/ 2482850 w 2520950"/>
              <a:gd name="connsiteY1" fmla="*/ 1781913 h 3471013"/>
              <a:gd name="connsiteX2" fmla="*/ 2520950 w 2520950"/>
              <a:gd name="connsiteY2" fmla="*/ 1769213 h 3471013"/>
              <a:gd name="connsiteX3" fmla="*/ 2514600 w 2520950"/>
              <a:gd name="connsiteY3" fmla="*/ 1743813 h 3471013"/>
              <a:gd name="connsiteX4" fmla="*/ 2476500 w 2520950"/>
              <a:gd name="connsiteY4" fmla="*/ 1712063 h 3471013"/>
              <a:gd name="connsiteX5" fmla="*/ 2457450 w 2520950"/>
              <a:gd name="connsiteY5" fmla="*/ 1673963 h 3471013"/>
              <a:gd name="connsiteX6" fmla="*/ 2438400 w 2520950"/>
              <a:gd name="connsiteY6" fmla="*/ 1661263 h 3471013"/>
              <a:gd name="connsiteX7" fmla="*/ 2400300 w 2520950"/>
              <a:gd name="connsiteY7" fmla="*/ 1616813 h 3471013"/>
              <a:gd name="connsiteX8" fmla="*/ 2374900 w 2520950"/>
              <a:gd name="connsiteY8" fmla="*/ 1578713 h 3471013"/>
              <a:gd name="connsiteX9" fmla="*/ 2362200 w 2520950"/>
              <a:gd name="connsiteY9" fmla="*/ 1534263 h 3471013"/>
              <a:gd name="connsiteX10" fmla="*/ 2336800 w 2520950"/>
              <a:gd name="connsiteY10" fmla="*/ 1483463 h 3471013"/>
              <a:gd name="connsiteX11" fmla="*/ 2311400 w 2520950"/>
              <a:gd name="connsiteY11" fmla="*/ 1439013 h 3471013"/>
              <a:gd name="connsiteX12" fmla="*/ 2292350 w 2520950"/>
              <a:gd name="connsiteY12" fmla="*/ 1432663 h 3471013"/>
              <a:gd name="connsiteX13" fmla="*/ 2228850 w 2520950"/>
              <a:gd name="connsiteY13" fmla="*/ 1464413 h 3471013"/>
              <a:gd name="connsiteX14" fmla="*/ 2190750 w 2520950"/>
              <a:gd name="connsiteY14" fmla="*/ 1483463 h 3471013"/>
              <a:gd name="connsiteX15" fmla="*/ 2133600 w 2520950"/>
              <a:gd name="connsiteY15" fmla="*/ 1489813 h 3471013"/>
              <a:gd name="connsiteX16" fmla="*/ 2000250 w 2520950"/>
              <a:gd name="connsiteY16" fmla="*/ 1502513 h 3471013"/>
              <a:gd name="connsiteX17" fmla="*/ 1885950 w 2520950"/>
              <a:gd name="connsiteY17" fmla="*/ 1515213 h 3471013"/>
              <a:gd name="connsiteX18" fmla="*/ 1828800 w 2520950"/>
              <a:gd name="connsiteY18" fmla="*/ 1508863 h 3471013"/>
              <a:gd name="connsiteX19" fmla="*/ 1797050 w 2520950"/>
              <a:gd name="connsiteY19" fmla="*/ 1464413 h 3471013"/>
              <a:gd name="connsiteX20" fmla="*/ 1733550 w 2520950"/>
              <a:gd name="connsiteY20" fmla="*/ 1502513 h 3471013"/>
              <a:gd name="connsiteX21" fmla="*/ 1701800 w 2520950"/>
              <a:gd name="connsiteY21" fmla="*/ 1521563 h 3471013"/>
              <a:gd name="connsiteX22" fmla="*/ 1638300 w 2520950"/>
              <a:gd name="connsiteY22" fmla="*/ 1572363 h 3471013"/>
              <a:gd name="connsiteX23" fmla="*/ 1619250 w 2520950"/>
              <a:gd name="connsiteY23" fmla="*/ 1585063 h 3471013"/>
              <a:gd name="connsiteX24" fmla="*/ 1600200 w 2520950"/>
              <a:gd name="connsiteY24" fmla="*/ 1591413 h 3471013"/>
              <a:gd name="connsiteX25" fmla="*/ 1543050 w 2520950"/>
              <a:gd name="connsiteY25" fmla="*/ 1585063 h 3471013"/>
              <a:gd name="connsiteX26" fmla="*/ 1504950 w 2520950"/>
              <a:gd name="connsiteY26" fmla="*/ 1578713 h 3471013"/>
              <a:gd name="connsiteX27" fmla="*/ 1454150 w 2520950"/>
              <a:gd name="connsiteY27" fmla="*/ 1546963 h 3471013"/>
              <a:gd name="connsiteX28" fmla="*/ 1435100 w 2520950"/>
              <a:gd name="connsiteY28" fmla="*/ 1521563 h 3471013"/>
              <a:gd name="connsiteX29" fmla="*/ 1409700 w 2520950"/>
              <a:gd name="connsiteY29" fmla="*/ 1483463 h 3471013"/>
              <a:gd name="connsiteX30" fmla="*/ 1403350 w 2520950"/>
              <a:gd name="connsiteY30" fmla="*/ 1458063 h 3471013"/>
              <a:gd name="connsiteX31" fmla="*/ 1397000 w 2520950"/>
              <a:gd name="connsiteY31" fmla="*/ 1439013 h 3471013"/>
              <a:gd name="connsiteX32" fmla="*/ 1384300 w 2520950"/>
              <a:gd name="connsiteY32" fmla="*/ 1280263 h 3471013"/>
              <a:gd name="connsiteX33" fmla="*/ 1377950 w 2520950"/>
              <a:gd name="connsiteY33" fmla="*/ 1235813 h 3471013"/>
              <a:gd name="connsiteX34" fmla="*/ 1346200 w 2520950"/>
              <a:gd name="connsiteY34" fmla="*/ 1185013 h 3471013"/>
              <a:gd name="connsiteX35" fmla="*/ 1314450 w 2520950"/>
              <a:gd name="connsiteY35" fmla="*/ 1178663 h 3471013"/>
              <a:gd name="connsiteX36" fmla="*/ 1181100 w 2520950"/>
              <a:gd name="connsiteY36" fmla="*/ 1185013 h 3471013"/>
              <a:gd name="connsiteX37" fmla="*/ 1066800 w 2520950"/>
              <a:gd name="connsiteY37" fmla="*/ 1185013 h 3471013"/>
              <a:gd name="connsiteX38" fmla="*/ 1073150 w 2520950"/>
              <a:gd name="connsiteY38" fmla="*/ 1000863 h 3471013"/>
              <a:gd name="connsiteX39" fmla="*/ 1104900 w 2520950"/>
              <a:gd name="connsiteY39" fmla="*/ 950063 h 3471013"/>
              <a:gd name="connsiteX40" fmla="*/ 1117600 w 2520950"/>
              <a:gd name="connsiteY40" fmla="*/ 931013 h 3471013"/>
              <a:gd name="connsiteX41" fmla="*/ 1155700 w 2520950"/>
              <a:gd name="connsiteY41" fmla="*/ 911963 h 3471013"/>
              <a:gd name="connsiteX42" fmla="*/ 1174750 w 2520950"/>
              <a:gd name="connsiteY42" fmla="*/ 899263 h 3471013"/>
              <a:gd name="connsiteX43" fmla="*/ 1219200 w 2520950"/>
              <a:gd name="connsiteY43" fmla="*/ 880213 h 3471013"/>
              <a:gd name="connsiteX44" fmla="*/ 1238250 w 2520950"/>
              <a:gd name="connsiteY44" fmla="*/ 867513 h 3471013"/>
              <a:gd name="connsiteX45" fmla="*/ 1295400 w 2520950"/>
              <a:gd name="connsiteY45" fmla="*/ 835763 h 3471013"/>
              <a:gd name="connsiteX46" fmla="*/ 1320800 w 2520950"/>
              <a:gd name="connsiteY46" fmla="*/ 810363 h 3471013"/>
              <a:gd name="connsiteX47" fmla="*/ 1327150 w 2520950"/>
              <a:gd name="connsiteY47" fmla="*/ 791313 h 3471013"/>
              <a:gd name="connsiteX48" fmla="*/ 1327150 w 2520950"/>
              <a:gd name="connsiteY48" fmla="*/ 689713 h 3471013"/>
              <a:gd name="connsiteX49" fmla="*/ 1276350 w 2520950"/>
              <a:gd name="connsiteY49" fmla="*/ 664313 h 3471013"/>
              <a:gd name="connsiteX50" fmla="*/ 1257300 w 2520950"/>
              <a:gd name="connsiteY50" fmla="*/ 657963 h 3471013"/>
              <a:gd name="connsiteX51" fmla="*/ 1098550 w 2520950"/>
              <a:gd name="connsiteY51" fmla="*/ 645263 h 3471013"/>
              <a:gd name="connsiteX52" fmla="*/ 933450 w 2520950"/>
              <a:gd name="connsiteY52" fmla="*/ 638913 h 3471013"/>
              <a:gd name="connsiteX53" fmla="*/ 895350 w 2520950"/>
              <a:gd name="connsiteY53" fmla="*/ 569063 h 3471013"/>
              <a:gd name="connsiteX54" fmla="*/ 882650 w 2520950"/>
              <a:gd name="connsiteY54" fmla="*/ 530963 h 3471013"/>
              <a:gd name="connsiteX55" fmla="*/ 869950 w 2520950"/>
              <a:gd name="connsiteY55" fmla="*/ 505563 h 3471013"/>
              <a:gd name="connsiteX56" fmla="*/ 857250 w 2520950"/>
              <a:gd name="connsiteY56" fmla="*/ 467463 h 3471013"/>
              <a:gd name="connsiteX57" fmla="*/ 844550 w 2520950"/>
              <a:gd name="connsiteY57" fmla="*/ 435713 h 3471013"/>
              <a:gd name="connsiteX58" fmla="*/ 838200 w 2520950"/>
              <a:gd name="connsiteY58" fmla="*/ 416663 h 3471013"/>
              <a:gd name="connsiteX59" fmla="*/ 825500 w 2520950"/>
              <a:gd name="connsiteY59" fmla="*/ 397613 h 3471013"/>
              <a:gd name="connsiteX60" fmla="*/ 819150 w 2520950"/>
              <a:gd name="connsiteY60" fmla="*/ 359513 h 3471013"/>
              <a:gd name="connsiteX61" fmla="*/ 762000 w 2520950"/>
              <a:gd name="connsiteY61" fmla="*/ 194413 h 3471013"/>
              <a:gd name="connsiteX62" fmla="*/ 736600 w 2520950"/>
              <a:gd name="connsiteY62" fmla="*/ 162663 h 3471013"/>
              <a:gd name="connsiteX63" fmla="*/ 711200 w 2520950"/>
              <a:gd name="connsiteY63" fmla="*/ 111863 h 3471013"/>
              <a:gd name="connsiteX64" fmla="*/ 704850 w 2520950"/>
              <a:gd name="connsiteY64" fmla="*/ 92813 h 3471013"/>
              <a:gd name="connsiteX65" fmla="*/ 584200 w 2520950"/>
              <a:gd name="connsiteY65" fmla="*/ 3913 h 3471013"/>
              <a:gd name="connsiteX66" fmla="*/ 565150 w 2520950"/>
              <a:gd name="connsiteY66" fmla="*/ 16613 h 3471013"/>
              <a:gd name="connsiteX67" fmla="*/ 520700 w 2520950"/>
              <a:gd name="connsiteY67" fmla="*/ 35663 h 3471013"/>
              <a:gd name="connsiteX68" fmla="*/ 476250 w 2520950"/>
              <a:gd name="connsiteY68" fmla="*/ 48363 h 3471013"/>
              <a:gd name="connsiteX69" fmla="*/ 457200 w 2520950"/>
              <a:gd name="connsiteY69" fmla="*/ 54713 h 3471013"/>
              <a:gd name="connsiteX70" fmla="*/ 374650 w 2520950"/>
              <a:gd name="connsiteY70" fmla="*/ 61063 h 3471013"/>
              <a:gd name="connsiteX71" fmla="*/ 393700 w 2520950"/>
              <a:gd name="connsiteY71" fmla="*/ 67413 h 3471013"/>
              <a:gd name="connsiteX72" fmla="*/ 406400 w 2520950"/>
              <a:gd name="connsiteY72" fmla="*/ 86463 h 3471013"/>
              <a:gd name="connsiteX73" fmla="*/ 431800 w 2520950"/>
              <a:gd name="connsiteY73" fmla="*/ 118213 h 3471013"/>
              <a:gd name="connsiteX74" fmla="*/ 457200 w 2520950"/>
              <a:gd name="connsiteY74" fmla="*/ 156313 h 3471013"/>
              <a:gd name="connsiteX75" fmla="*/ 488950 w 2520950"/>
              <a:gd name="connsiteY75" fmla="*/ 194413 h 3471013"/>
              <a:gd name="connsiteX76" fmla="*/ 488950 w 2520950"/>
              <a:gd name="connsiteY76" fmla="*/ 334113 h 3471013"/>
              <a:gd name="connsiteX77" fmla="*/ 450850 w 2520950"/>
              <a:gd name="connsiteY77" fmla="*/ 346813 h 3471013"/>
              <a:gd name="connsiteX78" fmla="*/ 425450 w 2520950"/>
              <a:gd name="connsiteY78" fmla="*/ 359513 h 3471013"/>
              <a:gd name="connsiteX79" fmla="*/ 387350 w 2520950"/>
              <a:gd name="connsiteY79" fmla="*/ 391263 h 3471013"/>
              <a:gd name="connsiteX80" fmla="*/ 374650 w 2520950"/>
              <a:gd name="connsiteY80" fmla="*/ 410313 h 3471013"/>
              <a:gd name="connsiteX81" fmla="*/ 381000 w 2520950"/>
              <a:gd name="connsiteY81" fmla="*/ 454763 h 3471013"/>
              <a:gd name="connsiteX82" fmla="*/ 406400 w 2520950"/>
              <a:gd name="connsiteY82" fmla="*/ 473813 h 3471013"/>
              <a:gd name="connsiteX83" fmla="*/ 419100 w 2520950"/>
              <a:gd name="connsiteY83" fmla="*/ 492863 h 3471013"/>
              <a:gd name="connsiteX84" fmla="*/ 304800 w 2520950"/>
              <a:gd name="connsiteY84" fmla="*/ 518263 h 3471013"/>
              <a:gd name="connsiteX85" fmla="*/ 266700 w 2520950"/>
              <a:gd name="connsiteY85" fmla="*/ 524613 h 3471013"/>
              <a:gd name="connsiteX86" fmla="*/ 177800 w 2520950"/>
              <a:gd name="connsiteY86" fmla="*/ 537313 h 3471013"/>
              <a:gd name="connsiteX87" fmla="*/ 158750 w 2520950"/>
              <a:gd name="connsiteY87" fmla="*/ 543663 h 3471013"/>
              <a:gd name="connsiteX88" fmla="*/ 101600 w 2520950"/>
              <a:gd name="connsiteY88" fmla="*/ 556363 h 3471013"/>
              <a:gd name="connsiteX89" fmla="*/ 114300 w 2520950"/>
              <a:gd name="connsiteY89" fmla="*/ 638913 h 3471013"/>
              <a:gd name="connsiteX90" fmla="*/ 120650 w 2520950"/>
              <a:gd name="connsiteY90" fmla="*/ 657963 h 3471013"/>
              <a:gd name="connsiteX91" fmla="*/ 101600 w 2520950"/>
              <a:gd name="connsiteY91" fmla="*/ 892913 h 3471013"/>
              <a:gd name="connsiteX92" fmla="*/ 95250 w 2520950"/>
              <a:gd name="connsiteY92" fmla="*/ 911963 h 3471013"/>
              <a:gd name="connsiteX93" fmla="*/ 76200 w 2520950"/>
              <a:gd name="connsiteY93" fmla="*/ 1019913 h 3471013"/>
              <a:gd name="connsiteX94" fmla="*/ 69850 w 2520950"/>
              <a:gd name="connsiteY94" fmla="*/ 1038963 h 3471013"/>
              <a:gd name="connsiteX95" fmla="*/ 57150 w 2520950"/>
              <a:gd name="connsiteY95" fmla="*/ 1058013 h 3471013"/>
              <a:gd name="connsiteX96" fmla="*/ 50800 w 2520950"/>
              <a:gd name="connsiteY96" fmla="*/ 1077063 h 3471013"/>
              <a:gd name="connsiteX97" fmla="*/ 25400 w 2520950"/>
              <a:gd name="connsiteY97" fmla="*/ 1115163 h 3471013"/>
              <a:gd name="connsiteX98" fmla="*/ 19050 w 2520950"/>
              <a:gd name="connsiteY98" fmla="*/ 1134213 h 3471013"/>
              <a:gd name="connsiteX99" fmla="*/ 0 w 2520950"/>
              <a:gd name="connsiteY99" fmla="*/ 1172313 h 3471013"/>
              <a:gd name="connsiteX100" fmla="*/ 57150 w 2520950"/>
              <a:gd name="connsiteY100" fmla="*/ 1223113 h 3471013"/>
              <a:gd name="connsiteX101" fmla="*/ 95250 w 2520950"/>
              <a:gd name="connsiteY101" fmla="*/ 1286613 h 3471013"/>
              <a:gd name="connsiteX102" fmla="*/ 114300 w 2520950"/>
              <a:gd name="connsiteY102" fmla="*/ 1324713 h 3471013"/>
              <a:gd name="connsiteX103" fmla="*/ 127000 w 2520950"/>
              <a:gd name="connsiteY103" fmla="*/ 1350113 h 3471013"/>
              <a:gd name="connsiteX104" fmla="*/ 146050 w 2520950"/>
              <a:gd name="connsiteY104" fmla="*/ 1369163 h 3471013"/>
              <a:gd name="connsiteX105" fmla="*/ 158750 w 2520950"/>
              <a:gd name="connsiteY105" fmla="*/ 1388213 h 3471013"/>
              <a:gd name="connsiteX106" fmla="*/ 165100 w 2520950"/>
              <a:gd name="connsiteY106" fmla="*/ 1413613 h 3471013"/>
              <a:gd name="connsiteX107" fmla="*/ 177800 w 2520950"/>
              <a:gd name="connsiteY107" fmla="*/ 1432663 h 3471013"/>
              <a:gd name="connsiteX108" fmla="*/ 184150 w 2520950"/>
              <a:gd name="connsiteY108" fmla="*/ 1451713 h 3471013"/>
              <a:gd name="connsiteX109" fmla="*/ 177800 w 2520950"/>
              <a:gd name="connsiteY109" fmla="*/ 1756513 h 3471013"/>
              <a:gd name="connsiteX110" fmla="*/ 165100 w 2520950"/>
              <a:gd name="connsiteY110" fmla="*/ 1794613 h 3471013"/>
              <a:gd name="connsiteX111" fmla="*/ 177800 w 2520950"/>
              <a:gd name="connsiteY111" fmla="*/ 1927963 h 3471013"/>
              <a:gd name="connsiteX112" fmla="*/ 190500 w 2520950"/>
              <a:gd name="connsiteY112" fmla="*/ 1978763 h 3471013"/>
              <a:gd name="connsiteX113" fmla="*/ 209550 w 2520950"/>
              <a:gd name="connsiteY113" fmla="*/ 1997813 h 3471013"/>
              <a:gd name="connsiteX114" fmla="*/ 215900 w 2520950"/>
              <a:gd name="connsiteY114" fmla="*/ 2016863 h 3471013"/>
              <a:gd name="connsiteX115" fmla="*/ 190500 w 2520950"/>
              <a:gd name="connsiteY115" fmla="*/ 2054963 h 3471013"/>
              <a:gd name="connsiteX116" fmla="*/ 171450 w 2520950"/>
              <a:gd name="connsiteY116" fmla="*/ 2074013 h 3471013"/>
              <a:gd name="connsiteX117" fmla="*/ 177800 w 2520950"/>
              <a:gd name="connsiteY117" fmla="*/ 2105763 h 3471013"/>
              <a:gd name="connsiteX118" fmla="*/ 228600 w 2520950"/>
              <a:gd name="connsiteY118" fmla="*/ 2162913 h 3471013"/>
              <a:gd name="connsiteX119" fmla="*/ 241300 w 2520950"/>
              <a:gd name="connsiteY119" fmla="*/ 2181963 h 3471013"/>
              <a:gd name="connsiteX120" fmla="*/ 260350 w 2520950"/>
              <a:gd name="connsiteY120" fmla="*/ 2201013 h 3471013"/>
              <a:gd name="connsiteX121" fmla="*/ 273050 w 2520950"/>
              <a:gd name="connsiteY121" fmla="*/ 2226413 h 3471013"/>
              <a:gd name="connsiteX122" fmla="*/ 317500 w 2520950"/>
              <a:gd name="connsiteY122" fmla="*/ 2277213 h 3471013"/>
              <a:gd name="connsiteX123" fmla="*/ 387350 w 2520950"/>
              <a:gd name="connsiteY123" fmla="*/ 2296263 h 3471013"/>
              <a:gd name="connsiteX124" fmla="*/ 425450 w 2520950"/>
              <a:gd name="connsiteY124" fmla="*/ 2308963 h 3471013"/>
              <a:gd name="connsiteX125" fmla="*/ 501650 w 2520950"/>
              <a:gd name="connsiteY125" fmla="*/ 2328013 h 3471013"/>
              <a:gd name="connsiteX126" fmla="*/ 558800 w 2520950"/>
              <a:gd name="connsiteY126" fmla="*/ 2366113 h 3471013"/>
              <a:gd name="connsiteX127" fmla="*/ 603250 w 2520950"/>
              <a:gd name="connsiteY127" fmla="*/ 2385163 h 3471013"/>
              <a:gd name="connsiteX128" fmla="*/ 622300 w 2520950"/>
              <a:gd name="connsiteY128" fmla="*/ 2391513 h 3471013"/>
              <a:gd name="connsiteX129" fmla="*/ 685800 w 2520950"/>
              <a:gd name="connsiteY129" fmla="*/ 2423263 h 3471013"/>
              <a:gd name="connsiteX130" fmla="*/ 730250 w 2520950"/>
              <a:gd name="connsiteY130" fmla="*/ 2435963 h 3471013"/>
              <a:gd name="connsiteX131" fmla="*/ 787400 w 2520950"/>
              <a:gd name="connsiteY131" fmla="*/ 2461363 h 3471013"/>
              <a:gd name="connsiteX132" fmla="*/ 806450 w 2520950"/>
              <a:gd name="connsiteY132" fmla="*/ 2467713 h 3471013"/>
              <a:gd name="connsiteX133" fmla="*/ 844550 w 2520950"/>
              <a:gd name="connsiteY133" fmla="*/ 2474063 h 3471013"/>
              <a:gd name="connsiteX134" fmla="*/ 882650 w 2520950"/>
              <a:gd name="connsiteY134" fmla="*/ 2486763 h 3471013"/>
              <a:gd name="connsiteX135" fmla="*/ 933450 w 2520950"/>
              <a:gd name="connsiteY135" fmla="*/ 2499463 h 3471013"/>
              <a:gd name="connsiteX136" fmla="*/ 977900 w 2520950"/>
              <a:gd name="connsiteY136" fmla="*/ 2512163 h 3471013"/>
              <a:gd name="connsiteX137" fmla="*/ 965200 w 2520950"/>
              <a:gd name="connsiteY137" fmla="*/ 2531213 h 3471013"/>
              <a:gd name="connsiteX138" fmla="*/ 927100 w 2520950"/>
              <a:gd name="connsiteY138" fmla="*/ 2543913 h 3471013"/>
              <a:gd name="connsiteX139" fmla="*/ 908050 w 2520950"/>
              <a:gd name="connsiteY139" fmla="*/ 2550263 h 3471013"/>
              <a:gd name="connsiteX140" fmla="*/ 869950 w 2520950"/>
              <a:gd name="connsiteY140" fmla="*/ 2575663 h 3471013"/>
              <a:gd name="connsiteX141" fmla="*/ 857250 w 2520950"/>
              <a:gd name="connsiteY141" fmla="*/ 2594713 h 3471013"/>
              <a:gd name="connsiteX142" fmla="*/ 838200 w 2520950"/>
              <a:gd name="connsiteY142" fmla="*/ 2620113 h 3471013"/>
              <a:gd name="connsiteX143" fmla="*/ 831850 w 2520950"/>
              <a:gd name="connsiteY143" fmla="*/ 2639163 h 3471013"/>
              <a:gd name="connsiteX144" fmla="*/ 819150 w 2520950"/>
              <a:gd name="connsiteY144" fmla="*/ 2658213 h 3471013"/>
              <a:gd name="connsiteX145" fmla="*/ 806450 w 2520950"/>
              <a:gd name="connsiteY145" fmla="*/ 2689963 h 3471013"/>
              <a:gd name="connsiteX146" fmla="*/ 793750 w 2520950"/>
              <a:gd name="connsiteY146" fmla="*/ 2715363 h 3471013"/>
              <a:gd name="connsiteX147" fmla="*/ 781050 w 2520950"/>
              <a:gd name="connsiteY147" fmla="*/ 2753463 h 3471013"/>
              <a:gd name="connsiteX148" fmla="*/ 755650 w 2520950"/>
              <a:gd name="connsiteY148" fmla="*/ 2804263 h 3471013"/>
              <a:gd name="connsiteX149" fmla="*/ 742950 w 2520950"/>
              <a:gd name="connsiteY149" fmla="*/ 2842363 h 3471013"/>
              <a:gd name="connsiteX150" fmla="*/ 723900 w 2520950"/>
              <a:gd name="connsiteY150" fmla="*/ 2880463 h 3471013"/>
              <a:gd name="connsiteX151" fmla="*/ 711200 w 2520950"/>
              <a:gd name="connsiteY151" fmla="*/ 2905863 h 3471013"/>
              <a:gd name="connsiteX152" fmla="*/ 698500 w 2520950"/>
              <a:gd name="connsiteY152" fmla="*/ 2943963 h 3471013"/>
              <a:gd name="connsiteX153" fmla="*/ 685800 w 2520950"/>
              <a:gd name="connsiteY153" fmla="*/ 2963013 h 3471013"/>
              <a:gd name="connsiteX154" fmla="*/ 673100 w 2520950"/>
              <a:gd name="connsiteY154" fmla="*/ 3001113 h 3471013"/>
              <a:gd name="connsiteX155" fmla="*/ 666750 w 2520950"/>
              <a:gd name="connsiteY155" fmla="*/ 3020163 h 3471013"/>
              <a:gd name="connsiteX156" fmla="*/ 647700 w 2520950"/>
              <a:gd name="connsiteY156" fmla="*/ 3039213 h 3471013"/>
              <a:gd name="connsiteX157" fmla="*/ 635000 w 2520950"/>
              <a:gd name="connsiteY157" fmla="*/ 3070963 h 3471013"/>
              <a:gd name="connsiteX158" fmla="*/ 641350 w 2520950"/>
              <a:gd name="connsiteY158" fmla="*/ 3318613 h 3471013"/>
              <a:gd name="connsiteX159" fmla="*/ 647700 w 2520950"/>
              <a:gd name="connsiteY159" fmla="*/ 3350363 h 3471013"/>
              <a:gd name="connsiteX160" fmla="*/ 673100 w 2520950"/>
              <a:gd name="connsiteY160" fmla="*/ 3388463 h 3471013"/>
              <a:gd name="connsiteX161" fmla="*/ 692150 w 2520950"/>
              <a:gd name="connsiteY161" fmla="*/ 3394813 h 3471013"/>
              <a:gd name="connsiteX162" fmla="*/ 768350 w 2520950"/>
              <a:gd name="connsiteY162" fmla="*/ 3407513 h 3471013"/>
              <a:gd name="connsiteX163" fmla="*/ 882650 w 2520950"/>
              <a:gd name="connsiteY163" fmla="*/ 3413863 h 3471013"/>
              <a:gd name="connsiteX164" fmla="*/ 901700 w 2520950"/>
              <a:gd name="connsiteY164" fmla="*/ 3420213 h 3471013"/>
              <a:gd name="connsiteX165" fmla="*/ 971550 w 2520950"/>
              <a:gd name="connsiteY165" fmla="*/ 3432913 h 3471013"/>
              <a:gd name="connsiteX166" fmla="*/ 990600 w 2520950"/>
              <a:gd name="connsiteY166" fmla="*/ 3439263 h 3471013"/>
              <a:gd name="connsiteX167" fmla="*/ 1098550 w 2520950"/>
              <a:gd name="connsiteY167" fmla="*/ 3432913 h 3471013"/>
              <a:gd name="connsiteX168" fmla="*/ 1136650 w 2520950"/>
              <a:gd name="connsiteY168" fmla="*/ 3407513 h 3471013"/>
              <a:gd name="connsiteX169" fmla="*/ 1263650 w 2520950"/>
              <a:gd name="connsiteY169" fmla="*/ 3388463 h 3471013"/>
              <a:gd name="connsiteX170" fmla="*/ 1422400 w 2520950"/>
              <a:gd name="connsiteY170" fmla="*/ 3394813 h 3471013"/>
              <a:gd name="connsiteX171" fmla="*/ 1441450 w 2520950"/>
              <a:gd name="connsiteY171" fmla="*/ 3369413 h 3471013"/>
              <a:gd name="connsiteX172" fmla="*/ 1460500 w 2520950"/>
              <a:gd name="connsiteY172" fmla="*/ 3363063 h 3471013"/>
              <a:gd name="connsiteX173" fmla="*/ 1530350 w 2520950"/>
              <a:gd name="connsiteY173" fmla="*/ 3369413 h 3471013"/>
              <a:gd name="connsiteX174" fmla="*/ 1574800 w 2520950"/>
              <a:gd name="connsiteY174" fmla="*/ 3382113 h 3471013"/>
              <a:gd name="connsiteX175" fmla="*/ 1587500 w 2520950"/>
              <a:gd name="connsiteY175" fmla="*/ 3401163 h 3471013"/>
              <a:gd name="connsiteX176" fmla="*/ 1568450 w 2520950"/>
              <a:gd name="connsiteY176" fmla="*/ 3420213 h 3471013"/>
              <a:gd name="connsiteX177" fmla="*/ 1530350 w 2520950"/>
              <a:gd name="connsiteY177" fmla="*/ 3445613 h 3471013"/>
              <a:gd name="connsiteX178" fmla="*/ 1543050 w 2520950"/>
              <a:gd name="connsiteY178" fmla="*/ 3464663 h 3471013"/>
              <a:gd name="connsiteX179" fmla="*/ 1524000 w 2520950"/>
              <a:gd name="connsiteY179" fmla="*/ 3471013 h 3471013"/>
              <a:gd name="connsiteX0" fmla="*/ 2444750 w 2520950"/>
              <a:gd name="connsiteY0" fmla="*/ 1788263 h 3471013"/>
              <a:gd name="connsiteX1" fmla="*/ 2482850 w 2520950"/>
              <a:gd name="connsiteY1" fmla="*/ 1781913 h 3471013"/>
              <a:gd name="connsiteX2" fmla="*/ 2520950 w 2520950"/>
              <a:gd name="connsiteY2" fmla="*/ 1769213 h 3471013"/>
              <a:gd name="connsiteX3" fmla="*/ 2514600 w 2520950"/>
              <a:gd name="connsiteY3" fmla="*/ 1743813 h 3471013"/>
              <a:gd name="connsiteX4" fmla="*/ 2476500 w 2520950"/>
              <a:gd name="connsiteY4" fmla="*/ 1712063 h 3471013"/>
              <a:gd name="connsiteX5" fmla="*/ 2457450 w 2520950"/>
              <a:gd name="connsiteY5" fmla="*/ 1673963 h 3471013"/>
              <a:gd name="connsiteX6" fmla="*/ 2438400 w 2520950"/>
              <a:gd name="connsiteY6" fmla="*/ 1661263 h 3471013"/>
              <a:gd name="connsiteX7" fmla="*/ 2400300 w 2520950"/>
              <a:gd name="connsiteY7" fmla="*/ 1616813 h 3471013"/>
              <a:gd name="connsiteX8" fmla="*/ 2374900 w 2520950"/>
              <a:gd name="connsiteY8" fmla="*/ 1578713 h 3471013"/>
              <a:gd name="connsiteX9" fmla="*/ 2362200 w 2520950"/>
              <a:gd name="connsiteY9" fmla="*/ 1534263 h 3471013"/>
              <a:gd name="connsiteX10" fmla="*/ 2336800 w 2520950"/>
              <a:gd name="connsiteY10" fmla="*/ 1483463 h 3471013"/>
              <a:gd name="connsiteX11" fmla="*/ 2311400 w 2520950"/>
              <a:gd name="connsiteY11" fmla="*/ 1439013 h 3471013"/>
              <a:gd name="connsiteX12" fmla="*/ 2292350 w 2520950"/>
              <a:gd name="connsiteY12" fmla="*/ 1432663 h 3471013"/>
              <a:gd name="connsiteX13" fmla="*/ 2228850 w 2520950"/>
              <a:gd name="connsiteY13" fmla="*/ 1464413 h 3471013"/>
              <a:gd name="connsiteX14" fmla="*/ 2190750 w 2520950"/>
              <a:gd name="connsiteY14" fmla="*/ 1483463 h 3471013"/>
              <a:gd name="connsiteX15" fmla="*/ 2133600 w 2520950"/>
              <a:gd name="connsiteY15" fmla="*/ 1489813 h 3471013"/>
              <a:gd name="connsiteX16" fmla="*/ 2000250 w 2520950"/>
              <a:gd name="connsiteY16" fmla="*/ 1502513 h 3471013"/>
              <a:gd name="connsiteX17" fmla="*/ 1885950 w 2520950"/>
              <a:gd name="connsiteY17" fmla="*/ 1515213 h 3471013"/>
              <a:gd name="connsiteX18" fmla="*/ 1828800 w 2520950"/>
              <a:gd name="connsiteY18" fmla="*/ 1508863 h 3471013"/>
              <a:gd name="connsiteX19" fmla="*/ 1797050 w 2520950"/>
              <a:gd name="connsiteY19" fmla="*/ 1464413 h 3471013"/>
              <a:gd name="connsiteX20" fmla="*/ 1733550 w 2520950"/>
              <a:gd name="connsiteY20" fmla="*/ 1502513 h 3471013"/>
              <a:gd name="connsiteX21" fmla="*/ 1701800 w 2520950"/>
              <a:gd name="connsiteY21" fmla="*/ 1521563 h 3471013"/>
              <a:gd name="connsiteX22" fmla="*/ 1638300 w 2520950"/>
              <a:gd name="connsiteY22" fmla="*/ 1572363 h 3471013"/>
              <a:gd name="connsiteX23" fmla="*/ 1619250 w 2520950"/>
              <a:gd name="connsiteY23" fmla="*/ 1585063 h 3471013"/>
              <a:gd name="connsiteX24" fmla="*/ 1600200 w 2520950"/>
              <a:gd name="connsiteY24" fmla="*/ 1591413 h 3471013"/>
              <a:gd name="connsiteX25" fmla="*/ 1543050 w 2520950"/>
              <a:gd name="connsiteY25" fmla="*/ 1585063 h 3471013"/>
              <a:gd name="connsiteX26" fmla="*/ 1504950 w 2520950"/>
              <a:gd name="connsiteY26" fmla="*/ 1578713 h 3471013"/>
              <a:gd name="connsiteX27" fmla="*/ 1454150 w 2520950"/>
              <a:gd name="connsiteY27" fmla="*/ 1546963 h 3471013"/>
              <a:gd name="connsiteX28" fmla="*/ 1435100 w 2520950"/>
              <a:gd name="connsiteY28" fmla="*/ 1521563 h 3471013"/>
              <a:gd name="connsiteX29" fmla="*/ 1409700 w 2520950"/>
              <a:gd name="connsiteY29" fmla="*/ 1483463 h 3471013"/>
              <a:gd name="connsiteX30" fmla="*/ 1403350 w 2520950"/>
              <a:gd name="connsiteY30" fmla="*/ 1458063 h 3471013"/>
              <a:gd name="connsiteX31" fmla="*/ 1397000 w 2520950"/>
              <a:gd name="connsiteY31" fmla="*/ 1439013 h 3471013"/>
              <a:gd name="connsiteX32" fmla="*/ 1384300 w 2520950"/>
              <a:gd name="connsiteY32" fmla="*/ 1280263 h 3471013"/>
              <a:gd name="connsiteX33" fmla="*/ 1377950 w 2520950"/>
              <a:gd name="connsiteY33" fmla="*/ 1235813 h 3471013"/>
              <a:gd name="connsiteX34" fmla="*/ 1346200 w 2520950"/>
              <a:gd name="connsiteY34" fmla="*/ 1185013 h 3471013"/>
              <a:gd name="connsiteX35" fmla="*/ 1314450 w 2520950"/>
              <a:gd name="connsiteY35" fmla="*/ 1178663 h 3471013"/>
              <a:gd name="connsiteX36" fmla="*/ 1181100 w 2520950"/>
              <a:gd name="connsiteY36" fmla="*/ 1185013 h 3471013"/>
              <a:gd name="connsiteX37" fmla="*/ 1066800 w 2520950"/>
              <a:gd name="connsiteY37" fmla="*/ 1185013 h 3471013"/>
              <a:gd name="connsiteX38" fmla="*/ 1073150 w 2520950"/>
              <a:gd name="connsiteY38" fmla="*/ 1000863 h 3471013"/>
              <a:gd name="connsiteX39" fmla="*/ 1104900 w 2520950"/>
              <a:gd name="connsiteY39" fmla="*/ 950063 h 3471013"/>
              <a:gd name="connsiteX40" fmla="*/ 1117600 w 2520950"/>
              <a:gd name="connsiteY40" fmla="*/ 931013 h 3471013"/>
              <a:gd name="connsiteX41" fmla="*/ 1155700 w 2520950"/>
              <a:gd name="connsiteY41" fmla="*/ 911963 h 3471013"/>
              <a:gd name="connsiteX42" fmla="*/ 1174750 w 2520950"/>
              <a:gd name="connsiteY42" fmla="*/ 899263 h 3471013"/>
              <a:gd name="connsiteX43" fmla="*/ 1219200 w 2520950"/>
              <a:gd name="connsiteY43" fmla="*/ 880213 h 3471013"/>
              <a:gd name="connsiteX44" fmla="*/ 1238250 w 2520950"/>
              <a:gd name="connsiteY44" fmla="*/ 867513 h 3471013"/>
              <a:gd name="connsiteX45" fmla="*/ 1295400 w 2520950"/>
              <a:gd name="connsiteY45" fmla="*/ 835763 h 3471013"/>
              <a:gd name="connsiteX46" fmla="*/ 1320800 w 2520950"/>
              <a:gd name="connsiteY46" fmla="*/ 810363 h 3471013"/>
              <a:gd name="connsiteX47" fmla="*/ 1327150 w 2520950"/>
              <a:gd name="connsiteY47" fmla="*/ 791313 h 3471013"/>
              <a:gd name="connsiteX48" fmla="*/ 1327150 w 2520950"/>
              <a:gd name="connsiteY48" fmla="*/ 689713 h 3471013"/>
              <a:gd name="connsiteX49" fmla="*/ 1276350 w 2520950"/>
              <a:gd name="connsiteY49" fmla="*/ 664313 h 3471013"/>
              <a:gd name="connsiteX50" fmla="*/ 1257300 w 2520950"/>
              <a:gd name="connsiteY50" fmla="*/ 657963 h 3471013"/>
              <a:gd name="connsiteX51" fmla="*/ 1098550 w 2520950"/>
              <a:gd name="connsiteY51" fmla="*/ 645263 h 3471013"/>
              <a:gd name="connsiteX52" fmla="*/ 933450 w 2520950"/>
              <a:gd name="connsiteY52" fmla="*/ 638913 h 3471013"/>
              <a:gd name="connsiteX53" fmla="*/ 895350 w 2520950"/>
              <a:gd name="connsiteY53" fmla="*/ 569063 h 3471013"/>
              <a:gd name="connsiteX54" fmla="*/ 882650 w 2520950"/>
              <a:gd name="connsiteY54" fmla="*/ 530963 h 3471013"/>
              <a:gd name="connsiteX55" fmla="*/ 869950 w 2520950"/>
              <a:gd name="connsiteY55" fmla="*/ 505563 h 3471013"/>
              <a:gd name="connsiteX56" fmla="*/ 857250 w 2520950"/>
              <a:gd name="connsiteY56" fmla="*/ 467463 h 3471013"/>
              <a:gd name="connsiteX57" fmla="*/ 844550 w 2520950"/>
              <a:gd name="connsiteY57" fmla="*/ 435713 h 3471013"/>
              <a:gd name="connsiteX58" fmla="*/ 838200 w 2520950"/>
              <a:gd name="connsiteY58" fmla="*/ 416663 h 3471013"/>
              <a:gd name="connsiteX59" fmla="*/ 825500 w 2520950"/>
              <a:gd name="connsiteY59" fmla="*/ 397613 h 3471013"/>
              <a:gd name="connsiteX60" fmla="*/ 819150 w 2520950"/>
              <a:gd name="connsiteY60" fmla="*/ 359513 h 3471013"/>
              <a:gd name="connsiteX61" fmla="*/ 736600 w 2520950"/>
              <a:gd name="connsiteY61" fmla="*/ 162663 h 3471013"/>
              <a:gd name="connsiteX62" fmla="*/ 711200 w 2520950"/>
              <a:gd name="connsiteY62" fmla="*/ 111863 h 3471013"/>
              <a:gd name="connsiteX63" fmla="*/ 704850 w 2520950"/>
              <a:gd name="connsiteY63" fmla="*/ 92813 h 3471013"/>
              <a:gd name="connsiteX64" fmla="*/ 584200 w 2520950"/>
              <a:gd name="connsiteY64" fmla="*/ 3913 h 3471013"/>
              <a:gd name="connsiteX65" fmla="*/ 565150 w 2520950"/>
              <a:gd name="connsiteY65" fmla="*/ 16613 h 3471013"/>
              <a:gd name="connsiteX66" fmla="*/ 520700 w 2520950"/>
              <a:gd name="connsiteY66" fmla="*/ 35663 h 3471013"/>
              <a:gd name="connsiteX67" fmla="*/ 476250 w 2520950"/>
              <a:gd name="connsiteY67" fmla="*/ 48363 h 3471013"/>
              <a:gd name="connsiteX68" fmla="*/ 457200 w 2520950"/>
              <a:gd name="connsiteY68" fmla="*/ 54713 h 3471013"/>
              <a:gd name="connsiteX69" fmla="*/ 374650 w 2520950"/>
              <a:gd name="connsiteY69" fmla="*/ 61063 h 3471013"/>
              <a:gd name="connsiteX70" fmla="*/ 393700 w 2520950"/>
              <a:gd name="connsiteY70" fmla="*/ 67413 h 3471013"/>
              <a:gd name="connsiteX71" fmla="*/ 406400 w 2520950"/>
              <a:gd name="connsiteY71" fmla="*/ 86463 h 3471013"/>
              <a:gd name="connsiteX72" fmla="*/ 431800 w 2520950"/>
              <a:gd name="connsiteY72" fmla="*/ 118213 h 3471013"/>
              <a:gd name="connsiteX73" fmla="*/ 457200 w 2520950"/>
              <a:gd name="connsiteY73" fmla="*/ 156313 h 3471013"/>
              <a:gd name="connsiteX74" fmla="*/ 488950 w 2520950"/>
              <a:gd name="connsiteY74" fmla="*/ 194413 h 3471013"/>
              <a:gd name="connsiteX75" fmla="*/ 488950 w 2520950"/>
              <a:gd name="connsiteY75" fmla="*/ 334113 h 3471013"/>
              <a:gd name="connsiteX76" fmla="*/ 450850 w 2520950"/>
              <a:gd name="connsiteY76" fmla="*/ 346813 h 3471013"/>
              <a:gd name="connsiteX77" fmla="*/ 425450 w 2520950"/>
              <a:gd name="connsiteY77" fmla="*/ 359513 h 3471013"/>
              <a:gd name="connsiteX78" fmla="*/ 387350 w 2520950"/>
              <a:gd name="connsiteY78" fmla="*/ 391263 h 3471013"/>
              <a:gd name="connsiteX79" fmla="*/ 374650 w 2520950"/>
              <a:gd name="connsiteY79" fmla="*/ 410313 h 3471013"/>
              <a:gd name="connsiteX80" fmla="*/ 381000 w 2520950"/>
              <a:gd name="connsiteY80" fmla="*/ 454763 h 3471013"/>
              <a:gd name="connsiteX81" fmla="*/ 406400 w 2520950"/>
              <a:gd name="connsiteY81" fmla="*/ 473813 h 3471013"/>
              <a:gd name="connsiteX82" fmla="*/ 419100 w 2520950"/>
              <a:gd name="connsiteY82" fmla="*/ 492863 h 3471013"/>
              <a:gd name="connsiteX83" fmla="*/ 304800 w 2520950"/>
              <a:gd name="connsiteY83" fmla="*/ 518263 h 3471013"/>
              <a:gd name="connsiteX84" fmla="*/ 266700 w 2520950"/>
              <a:gd name="connsiteY84" fmla="*/ 524613 h 3471013"/>
              <a:gd name="connsiteX85" fmla="*/ 177800 w 2520950"/>
              <a:gd name="connsiteY85" fmla="*/ 537313 h 3471013"/>
              <a:gd name="connsiteX86" fmla="*/ 158750 w 2520950"/>
              <a:gd name="connsiteY86" fmla="*/ 543663 h 3471013"/>
              <a:gd name="connsiteX87" fmla="*/ 101600 w 2520950"/>
              <a:gd name="connsiteY87" fmla="*/ 556363 h 3471013"/>
              <a:gd name="connsiteX88" fmla="*/ 114300 w 2520950"/>
              <a:gd name="connsiteY88" fmla="*/ 638913 h 3471013"/>
              <a:gd name="connsiteX89" fmla="*/ 120650 w 2520950"/>
              <a:gd name="connsiteY89" fmla="*/ 657963 h 3471013"/>
              <a:gd name="connsiteX90" fmla="*/ 101600 w 2520950"/>
              <a:gd name="connsiteY90" fmla="*/ 892913 h 3471013"/>
              <a:gd name="connsiteX91" fmla="*/ 95250 w 2520950"/>
              <a:gd name="connsiteY91" fmla="*/ 911963 h 3471013"/>
              <a:gd name="connsiteX92" fmla="*/ 76200 w 2520950"/>
              <a:gd name="connsiteY92" fmla="*/ 1019913 h 3471013"/>
              <a:gd name="connsiteX93" fmla="*/ 69850 w 2520950"/>
              <a:gd name="connsiteY93" fmla="*/ 1038963 h 3471013"/>
              <a:gd name="connsiteX94" fmla="*/ 57150 w 2520950"/>
              <a:gd name="connsiteY94" fmla="*/ 1058013 h 3471013"/>
              <a:gd name="connsiteX95" fmla="*/ 50800 w 2520950"/>
              <a:gd name="connsiteY95" fmla="*/ 1077063 h 3471013"/>
              <a:gd name="connsiteX96" fmla="*/ 25400 w 2520950"/>
              <a:gd name="connsiteY96" fmla="*/ 1115163 h 3471013"/>
              <a:gd name="connsiteX97" fmla="*/ 19050 w 2520950"/>
              <a:gd name="connsiteY97" fmla="*/ 1134213 h 3471013"/>
              <a:gd name="connsiteX98" fmla="*/ 0 w 2520950"/>
              <a:gd name="connsiteY98" fmla="*/ 1172313 h 3471013"/>
              <a:gd name="connsiteX99" fmla="*/ 57150 w 2520950"/>
              <a:gd name="connsiteY99" fmla="*/ 1223113 h 3471013"/>
              <a:gd name="connsiteX100" fmla="*/ 95250 w 2520950"/>
              <a:gd name="connsiteY100" fmla="*/ 1286613 h 3471013"/>
              <a:gd name="connsiteX101" fmla="*/ 114300 w 2520950"/>
              <a:gd name="connsiteY101" fmla="*/ 1324713 h 3471013"/>
              <a:gd name="connsiteX102" fmla="*/ 127000 w 2520950"/>
              <a:gd name="connsiteY102" fmla="*/ 1350113 h 3471013"/>
              <a:gd name="connsiteX103" fmla="*/ 146050 w 2520950"/>
              <a:gd name="connsiteY103" fmla="*/ 1369163 h 3471013"/>
              <a:gd name="connsiteX104" fmla="*/ 158750 w 2520950"/>
              <a:gd name="connsiteY104" fmla="*/ 1388213 h 3471013"/>
              <a:gd name="connsiteX105" fmla="*/ 165100 w 2520950"/>
              <a:gd name="connsiteY105" fmla="*/ 1413613 h 3471013"/>
              <a:gd name="connsiteX106" fmla="*/ 177800 w 2520950"/>
              <a:gd name="connsiteY106" fmla="*/ 1432663 h 3471013"/>
              <a:gd name="connsiteX107" fmla="*/ 184150 w 2520950"/>
              <a:gd name="connsiteY107" fmla="*/ 1451713 h 3471013"/>
              <a:gd name="connsiteX108" fmla="*/ 177800 w 2520950"/>
              <a:gd name="connsiteY108" fmla="*/ 1756513 h 3471013"/>
              <a:gd name="connsiteX109" fmla="*/ 165100 w 2520950"/>
              <a:gd name="connsiteY109" fmla="*/ 1794613 h 3471013"/>
              <a:gd name="connsiteX110" fmla="*/ 177800 w 2520950"/>
              <a:gd name="connsiteY110" fmla="*/ 1927963 h 3471013"/>
              <a:gd name="connsiteX111" fmla="*/ 190500 w 2520950"/>
              <a:gd name="connsiteY111" fmla="*/ 1978763 h 3471013"/>
              <a:gd name="connsiteX112" fmla="*/ 209550 w 2520950"/>
              <a:gd name="connsiteY112" fmla="*/ 1997813 h 3471013"/>
              <a:gd name="connsiteX113" fmla="*/ 215900 w 2520950"/>
              <a:gd name="connsiteY113" fmla="*/ 2016863 h 3471013"/>
              <a:gd name="connsiteX114" fmla="*/ 190500 w 2520950"/>
              <a:gd name="connsiteY114" fmla="*/ 2054963 h 3471013"/>
              <a:gd name="connsiteX115" fmla="*/ 171450 w 2520950"/>
              <a:gd name="connsiteY115" fmla="*/ 2074013 h 3471013"/>
              <a:gd name="connsiteX116" fmla="*/ 177800 w 2520950"/>
              <a:gd name="connsiteY116" fmla="*/ 2105763 h 3471013"/>
              <a:gd name="connsiteX117" fmla="*/ 228600 w 2520950"/>
              <a:gd name="connsiteY117" fmla="*/ 2162913 h 3471013"/>
              <a:gd name="connsiteX118" fmla="*/ 241300 w 2520950"/>
              <a:gd name="connsiteY118" fmla="*/ 2181963 h 3471013"/>
              <a:gd name="connsiteX119" fmla="*/ 260350 w 2520950"/>
              <a:gd name="connsiteY119" fmla="*/ 2201013 h 3471013"/>
              <a:gd name="connsiteX120" fmla="*/ 273050 w 2520950"/>
              <a:gd name="connsiteY120" fmla="*/ 2226413 h 3471013"/>
              <a:gd name="connsiteX121" fmla="*/ 317500 w 2520950"/>
              <a:gd name="connsiteY121" fmla="*/ 2277213 h 3471013"/>
              <a:gd name="connsiteX122" fmla="*/ 387350 w 2520950"/>
              <a:gd name="connsiteY122" fmla="*/ 2296263 h 3471013"/>
              <a:gd name="connsiteX123" fmla="*/ 425450 w 2520950"/>
              <a:gd name="connsiteY123" fmla="*/ 2308963 h 3471013"/>
              <a:gd name="connsiteX124" fmla="*/ 501650 w 2520950"/>
              <a:gd name="connsiteY124" fmla="*/ 2328013 h 3471013"/>
              <a:gd name="connsiteX125" fmla="*/ 558800 w 2520950"/>
              <a:gd name="connsiteY125" fmla="*/ 2366113 h 3471013"/>
              <a:gd name="connsiteX126" fmla="*/ 603250 w 2520950"/>
              <a:gd name="connsiteY126" fmla="*/ 2385163 h 3471013"/>
              <a:gd name="connsiteX127" fmla="*/ 622300 w 2520950"/>
              <a:gd name="connsiteY127" fmla="*/ 2391513 h 3471013"/>
              <a:gd name="connsiteX128" fmla="*/ 685800 w 2520950"/>
              <a:gd name="connsiteY128" fmla="*/ 2423263 h 3471013"/>
              <a:gd name="connsiteX129" fmla="*/ 730250 w 2520950"/>
              <a:gd name="connsiteY129" fmla="*/ 2435963 h 3471013"/>
              <a:gd name="connsiteX130" fmla="*/ 787400 w 2520950"/>
              <a:gd name="connsiteY130" fmla="*/ 2461363 h 3471013"/>
              <a:gd name="connsiteX131" fmla="*/ 806450 w 2520950"/>
              <a:gd name="connsiteY131" fmla="*/ 2467713 h 3471013"/>
              <a:gd name="connsiteX132" fmla="*/ 844550 w 2520950"/>
              <a:gd name="connsiteY132" fmla="*/ 2474063 h 3471013"/>
              <a:gd name="connsiteX133" fmla="*/ 882650 w 2520950"/>
              <a:gd name="connsiteY133" fmla="*/ 2486763 h 3471013"/>
              <a:gd name="connsiteX134" fmla="*/ 933450 w 2520950"/>
              <a:gd name="connsiteY134" fmla="*/ 2499463 h 3471013"/>
              <a:gd name="connsiteX135" fmla="*/ 977900 w 2520950"/>
              <a:gd name="connsiteY135" fmla="*/ 2512163 h 3471013"/>
              <a:gd name="connsiteX136" fmla="*/ 965200 w 2520950"/>
              <a:gd name="connsiteY136" fmla="*/ 2531213 h 3471013"/>
              <a:gd name="connsiteX137" fmla="*/ 927100 w 2520950"/>
              <a:gd name="connsiteY137" fmla="*/ 2543913 h 3471013"/>
              <a:gd name="connsiteX138" fmla="*/ 908050 w 2520950"/>
              <a:gd name="connsiteY138" fmla="*/ 2550263 h 3471013"/>
              <a:gd name="connsiteX139" fmla="*/ 869950 w 2520950"/>
              <a:gd name="connsiteY139" fmla="*/ 2575663 h 3471013"/>
              <a:gd name="connsiteX140" fmla="*/ 857250 w 2520950"/>
              <a:gd name="connsiteY140" fmla="*/ 2594713 h 3471013"/>
              <a:gd name="connsiteX141" fmla="*/ 838200 w 2520950"/>
              <a:gd name="connsiteY141" fmla="*/ 2620113 h 3471013"/>
              <a:gd name="connsiteX142" fmla="*/ 831850 w 2520950"/>
              <a:gd name="connsiteY142" fmla="*/ 2639163 h 3471013"/>
              <a:gd name="connsiteX143" fmla="*/ 819150 w 2520950"/>
              <a:gd name="connsiteY143" fmla="*/ 2658213 h 3471013"/>
              <a:gd name="connsiteX144" fmla="*/ 806450 w 2520950"/>
              <a:gd name="connsiteY144" fmla="*/ 2689963 h 3471013"/>
              <a:gd name="connsiteX145" fmla="*/ 793750 w 2520950"/>
              <a:gd name="connsiteY145" fmla="*/ 2715363 h 3471013"/>
              <a:gd name="connsiteX146" fmla="*/ 781050 w 2520950"/>
              <a:gd name="connsiteY146" fmla="*/ 2753463 h 3471013"/>
              <a:gd name="connsiteX147" fmla="*/ 755650 w 2520950"/>
              <a:gd name="connsiteY147" fmla="*/ 2804263 h 3471013"/>
              <a:gd name="connsiteX148" fmla="*/ 742950 w 2520950"/>
              <a:gd name="connsiteY148" fmla="*/ 2842363 h 3471013"/>
              <a:gd name="connsiteX149" fmla="*/ 723900 w 2520950"/>
              <a:gd name="connsiteY149" fmla="*/ 2880463 h 3471013"/>
              <a:gd name="connsiteX150" fmla="*/ 711200 w 2520950"/>
              <a:gd name="connsiteY150" fmla="*/ 2905863 h 3471013"/>
              <a:gd name="connsiteX151" fmla="*/ 698500 w 2520950"/>
              <a:gd name="connsiteY151" fmla="*/ 2943963 h 3471013"/>
              <a:gd name="connsiteX152" fmla="*/ 685800 w 2520950"/>
              <a:gd name="connsiteY152" fmla="*/ 2963013 h 3471013"/>
              <a:gd name="connsiteX153" fmla="*/ 673100 w 2520950"/>
              <a:gd name="connsiteY153" fmla="*/ 3001113 h 3471013"/>
              <a:gd name="connsiteX154" fmla="*/ 666750 w 2520950"/>
              <a:gd name="connsiteY154" fmla="*/ 3020163 h 3471013"/>
              <a:gd name="connsiteX155" fmla="*/ 647700 w 2520950"/>
              <a:gd name="connsiteY155" fmla="*/ 3039213 h 3471013"/>
              <a:gd name="connsiteX156" fmla="*/ 635000 w 2520950"/>
              <a:gd name="connsiteY156" fmla="*/ 3070963 h 3471013"/>
              <a:gd name="connsiteX157" fmla="*/ 641350 w 2520950"/>
              <a:gd name="connsiteY157" fmla="*/ 3318613 h 3471013"/>
              <a:gd name="connsiteX158" fmla="*/ 647700 w 2520950"/>
              <a:gd name="connsiteY158" fmla="*/ 3350363 h 3471013"/>
              <a:gd name="connsiteX159" fmla="*/ 673100 w 2520950"/>
              <a:gd name="connsiteY159" fmla="*/ 3388463 h 3471013"/>
              <a:gd name="connsiteX160" fmla="*/ 692150 w 2520950"/>
              <a:gd name="connsiteY160" fmla="*/ 3394813 h 3471013"/>
              <a:gd name="connsiteX161" fmla="*/ 768350 w 2520950"/>
              <a:gd name="connsiteY161" fmla="*/ 3407513 h 3471013"/>
              <a:gd name="connsiteX162" fmla="*/ 882650 w 2520950"/>
              <a:gd name="connsiteY162" fmla="*/ 3413863 h 3471013"/>
              <a:gd name="connsiteX163" fmla="*/ 901700 w 2520950"/>
              <a:gd name="connsiteY163" fmla="*/ 3420213 h 3471013"/>
              <a:gd name="connsiteX164" fmla="*/ 971550 w 2520950"/>
              <a:gd name="connsiteY164" fmla="*/ 3432913 h 3471013"/>
              <a:gd name="connsiteX165" fmla="*/ 990600 w 2520950"/>
              <a:gd name="connsiteY165" fmla="*/ 3439263 h 3471013"/>
              <a:gd name="connsiteX166" fmla="*/ 1098550 w 2520950"/>
              <a:gd name="connsiteY166" fmla="*/ 3432913 h 3471013"/>
              <a:gd name="connsiteX167" fmla="*/ 1136650 w 2520950"/>
              <a:gd name="connsiteY167" fmla="*/ 3407513 h 3471013"/>
              <a:gd name="connsiteX168" fmla="*/ 1263650 w 2520950"/>
              <a:gd name="connsiteY168" fmla="*/ 3388463 h 3471013"/>
              <a:gd name="connsiteX169" fmla="*/ 1422400 w 2520950"/>
              <a:gd name="connsiteY169" fmla="*/ 3394813 h 3471013"/>
              <a:gd name="connsiteX170" fmla="*/ 1441450 w 2520950"/>
              <a:gd name="connsiteY170" fmla="*/ 3369413 h 3471013"/>
              <a:gd name="connsiteX171" fmla="*/ 1460500 w 2520950"/>
              <a:gd name="connsiteY171" fmla="*/ 3363063 h 3471013"/>
              <a:gd name="connsiteX172" fmla="*/ 1530350 w 2520950"/>
              <a:gd name="connsiteY172" fmla="*/ 3369413 h 3471013"/>
              <a:gd name="connsiteX173" fmla="*/ 1574800 w 2520950"/>
              <a:gd name="connsiteY173" fmla="*/ 3382113 h 3471013"/>
              <a:gd name="connsiteX174" fmla="*/ 1587500 w 2520950"/>
              <a:gd name="connsiteY174" fmla="*/ 3401163 h 3471013"/>
              <a:gd name="connsiteX175" fmla="*/ 1568450 w 2520950"/>
              <a:gd name="connsiteY175" fmla="*/ 3420213 h 3471013"/>
              <a:gd name="connsiteX176" fmla="*/ 1530350 w 2520950"/>
              <a:gd name="connsiteY176" fmla="*/ 3445613 h 3471013"/>
              <a:gd name="connsiteX177" fmla="*/ 1543050 w 2520950"/>
              <a:gd name="connsiteY177" fmla="*/ 3464663 h 3471013"/>
              <a:gd name="connsiteX178" fmla="*/ 1524000 w 2520950"/>
              <a:gd name="connsiteY178" fmla="*/ 3471013 h 3471013"/>
              <a:gd name="connsiteX0" fmla="*/ 2444750 w 2520950"/>
              <a:gd name="connsiteY0" fmla="*/ 1788263 h 3471013"/>
              <a:gd name="connsiteX1" fmla="*/ 2482850 w 2520950"/>
              <a:gd name="connsiteY1" fmla="*/ 1781913 h 3471013"/>
              <a:gd name="connsiteX2" fmla="*/ 2520950 w 2520950"/>
              <a:gd name="connsiteY2" fmla="*/ 1769213 h 3471013"/>
              <a:gd name="connsiteX3" fmla="*/ 2514600 w 2520950"/>
              <a:gd name="connsiteY3" fmla="*/ 1743813 h 3471013"/>
              <a:gd name="connsiteX4" fmla="*/ 2476500 w 2520950"/>
              <a:gd name="connsiteY4" fmla="*/ 1712063 h 3471013"/>
              <a:gd name="connsiteX5" fmla="*/ 2457450 w 2520950"/>
              <a:gd name="connsiteY5" fmla="*/ 1673963 h 3471013"/>
              <a:gd name="connsiteX6" fmla="*/ 2438400 w 2520950"/>
              <a:gd name="connsiteY6" fmla="*/ 1661263 h 3471013"/>
              <a:gd name="connsiteX7" fmla="*/ 2400300 w 2520950"/>
              <a:gd name="connsiteY7" fmla="*/ 1616813 h 3471013"/>
              <a:gd name="connsiteX8" fmla="*/ 2374900 w 2520950"/>
              <a:gd name="connsiteY8" fmla="*/ 1578713 h 3471013"/>
              <a:gd name="connsiteX9" fmla="*/ 2362200 w 2520950"/>
              <a:gd name="connsiteY9" fmla="*/ 1534263 h 3471013"/>
              <a:gd name="connsiteX10" fmla="*/ 2336800 w 2520950"/>
              <a:gd name="connsiteY10" fmla="*/ 1483463 h 3471013"/>
              <a:gd name="connsiteX11" fmla="*/ 2311400 w 2520950"/>
              <a:gd name="connsiteY11" fmla="*/ 1439013 h 3471013"/>
              <a:gd name="connsiteX12" fmla="*/ 2292350 w 2520950"/>
              <a:gd name="connsiteY12" fmla="*/ 1432663 h 3471013"/>
              <a:gd name="connsiteX13" fmla="*/ 2228850 w 2520950"/>
              <a:gd name="connsiteY13" fmla="*/ 1464413 h 3471013"/>
              <a:gd name="connsiteX14" fmla="*/ 2190750 w 2520950"/>
              <a:gd name="connsiteY14" fmla="*/ 1483463 h 3471013"/>
              <a:gd name="connsiteX15" fmla="*/ 2133600 w 2520950"/>
              <a:gd name="connsiteY15" fmla="*/ 1489813 h 3471013"/>
              <a:gd name="connsiteX16" fmla="*/ 2000250 w 2520950"/>
              <a:gd name="connsiteY16" fmla="*/ 1502513 h 3471013"/>
              <a:gd name="connsiteX17" fmla="*/ 1885950 w 2520950"/>
              <a:gd name="connsiteY17" fmla="*/ 1515213 h 3471013"/>
              <a:gd name="connsiteX18" fmla="*/ 1828800 w 2520950"/>
              <a:gd name="connsiteY18" fmla="*/ 1508863 h 3471013"/>
              <a:gd name="connsiteX19" fmla="*/ 1797050 w 2520950"/>
              <a:gd name="connsiteY19" fmla="*/ 1464413 h 3471013"/>
              <a:gd name="connsiteX20" fmla="*/ 1733550 w 2520950"/>
              <a:gd name="connsiteY20" fmla="*/ 1502513 h 3471013"/>
              <a:gd name="connsiteX21" fmla="*/ 1701800 w 2520950"/>
              <a:gd name="connsiteY21" fmla="*/ 1521563 h 3471013"/>
              <a:gd name="connsiteX22" fmla="*/ 1638300 w 2520950"/>
              <a:gd name="connsiteY22" fmla="*/ 1572363 h 3471013"/>
              <a:gd name="connsiteX23" fmla="*/ 1619250 w 2520950"/>
              <a:gd name="connsiteY23" fmla="*/ 1585063 h 3471013"/>
              <a:gd name="connsiteX24" fmla="*/ 1600200 w 2520950"/>
              <a:gd name="connsiteY24" fmla="*/ 1591413 h 3471013"/>
              <a:gd name="connsiteX25" fmla="*/ 1543050 w 2520950"/>
              <a:gd name="connsiteY25" fmla="*/ 1585063 h 3471013"/>
              <a:gd name="connsiteX26" fmla="*/ 1504950 w 2520950"/>
              <a:gd name="connsiteY26" fmla="*/ 1578713 h 3471013"/>
              <a:gd name="connsiteX27" fmla="*/ 1454150 w 2520950"/>
              <a:gd name="connsiteY27" fmla="*/ 1546963 h 3471013"/>
              <a:gd name="connsiteX28" fmla="*/ 1435100 w 2520950"/>
              <a:gd name="connsiteY28" fmla="*/ 1521563 h 3471013"/>
              <a:gd name="connsiteX29" fmla="*/ 1409700 w 2520950"/>
              <a:gd name="connsiteY29" fmla="*/ 1483463 h 3471013"/>
              <a:gd name="connsiteX30" fmla="*/ 1403350 w 2520950"/>
              <a:gd name="connsiteY30" fmla="*/ 1458063 h 3471013"/>
              <a:gd name="connsiteX31" fmla="*/ 1397000 w 2520950"/>
              <a:gd name="connsiteY31" fmla="*/ 1439013 h 3471013"/>
              <a:gd name="connsiteX32" fmla="*/ 1384300 w 2520950"/>
              <a:gd name="connsiteY32" fmla="*/ 1280263 h 3471013"/>
              <a:gd name="connsiteX33" fmla="*/ 1377950 w 2520950"/>
              <a:gd name="connsiteY33" fmla="*/ 1235813 h 3471013"/>
              <a:gd name="connsiteX34" fmla="*/ 1346200 w 2520950"/>
              <a:gd name="connsiteY34" fmla="*/ 1185013 h 3471013"/>
              <a:gd name="connsiteX35" fmla="*/ 1314450 w 2520950"/>
              <a:gd name="connsiteY35" fmla="*/ 1178663 h 3471013"/>
              <a:gd name="connsiteX36" fmla="*/ 1181100 w 2520950"/>
              <a:gd name="connsiteY36" fmla="*/ 1185013 h 3471013"/>
              <a:gd name="connsiteX37" fmla="*/ 1066800 w 2520950"/>
              <a:gd name="connsiteY37" fmla="*/ 1185013 h 3471013"/>
              <a:gd name="connsiteX38" fmla="*/ 1073150 w 2520950"/>
              <a:gd name="connsiteY38" fmla="*/ 1000863 h 3471013"/>
              <a:gd name="connsiteX39" fmla="*/ 1104900 w 2520950"/>
              <a:gd name="connsiteY39" fmla="*/ 950063 h 3471013"/>
              <a:gd name="connsiteX40" fmla="*/ 1117600 w 2520950"/>
              <a:gd name="connsiteY40" fmla="*/ 931013 h 3471013"/>
              <a:gd name="connsiteX41" fmla="*/ 1155700 w 2520950"/>
              <a:gd name="connsiteY41" fmla="*/ 911963 h 3471013"/>
              <a:gd name="connsiteX42" fmla="*/ 1174750 w 2520950"/>
              <a:gd name="connsiteY42" fmla="*/ 899263 h 3471013"/>
              <a:gd name="connsiteX43" fmla="*/ 1219200 w 2520950"/>
              <a:gd name="connsiteY43" fmla="*/ 880213 h 3471013"/>
              <a:gd name="connsiteX44" fmla="*/ 1238250 w 2520950"/>
              <a:gd name="connsiteY44" fmla="*/ 867513 h 3471013"/>
              <a:gd name="connsiteX45" fmla="*/ 1295400 w 2520950"/>
              <a:gd name="connsiteY45" fmla="*/ 835763 h 3471013"/>
              <a:gd name="connsiteX46" fmla="*/ 1320800 w 2520950"/>
              <a:gd name="connsiteY46" fmla="*/ 810363 h 3471013"/>
              <a:gd name="connsiteX47" fmla="*/ 1327150 w 2520950"/>
              <a:gd name="connsiteY47" fmla="*/ 791313 h 3471013"/>
              <a:gd name="connsiteX48" fmla="*/ 1327150 w 2520950"/>
              <a:gd name="connsiteY48" fmla="*/ 689713 h 3471013"/>
              <a:gd name="connsiteX49" fmla="*/ 1276350 w 2520950"/>
              <a:gd name="connsiteY49" fmla="*/ 664313 h 3471013"/>
              <a:gd name="connsiteX50" fmla="*/ 1257300 w 2520950"/>
              <a:gd name="connsiteY50" fmla="*/ 657963 h 3471013"/>
              <a:gd name="connsiteX51" fmla="*/ 1098550 w 2520950"/>
              <a:gd name="connsiteY51" fmla="*/ 645263 h 3471013"/>
              <a:gd name="connsiteX52" fmla="*/ 933450 w 2520950"/>
              <a:gd name="connsiteY52" fmla="*/ 638913 h 3471013"/>
              <a:gd name="connsiteX53" fmla="*/ 895350 w 2520950"/>
              <a:gd name="connsiteY53" fmla="*/ 569063 h 3471013"/>
              <a:gd name="connsiteX54" fmla="*/ 882650 w 2520950"/>
              <a:gd name="connsiteY54" fmla="*/ 530963 h 3471013"/>
              <a:gd name="connsiteX55" fmla="*/ 869950 w 2520950"/>
              <a:gd name="connsiteY55" fmla="*/ 505563 h 3471013"/>
              <a:gd name="connsiteX56" fmla="*/ 857250 w 2520950"/>
              <a:gd name="connsiteY56" fmla="*/ 467463 h 3471013"/>
              <a:gd name="connsiteX57" fmla="*/ 844550 w 2520950"/>
              <a:gd name="connsiteY57" fmla="*/ 435713 h 3471013"/>
              <a:gd name="connsiteX58" fmla="*/ 838200 w 2520950"/>
              <a:gd name="connsiteY58" fmla="*/ 416663 h 3471013"/>
              <a:gd name="connsiteX59" fmla="*/ 825500 w 2520950"/>
              <a:gd name="connsiteY59" fmla="*/ 397613 h 3471013"/>
              <a:gd name="connsiteX60" fmla="*/ 819150 w 2520950"/>
              <a:gd name="connsiteY60" fmla="*/ 359513 h 3471013"/>
              <a:gd name="connsiteX61" fmla="*/ 711200 w 2520950"/>
              <a:gd name="connsiteY61" fmla="*/ 111863 h 3471013"/>
              <a:gd name="connsiteX62" fmla="*/ 704850 w 2520950"/>
              <a:gd name="connsiteY62" fmla="*/ 92813 h 3471013"/>
              <a:gd name="connsiteX63" fmla="*/ 584200 w 2520950"/>
              <a:gd name="connsiteY63" fmla="*/ 3913 h 3471013"/>
              <a:gd name="connsiteX64" fmla="*/ 565150 w 2520950"/>
              <a:gd name="connsiteY64" fmla="*/ 16613 h 3471013"/>
              <a:gd name="connsiteX65" fmla="*/ 520700 w 2520950"/>
              <a:gd name="connsiteY65" fmla="*/ 35663 h 3471013"/>
              <a:gd name="connsiteX66" fmla="*/ 476250 w 2520950"/>
              <a:gd name="connsiteY66" fmla="*/ 48363 h 3471013"/>
              <a:gd name="connsiteX67" fmla="*/ 457200 w 2520950"/>
              <a:gd name="connsiteY67" fmla="*/ 54713 h 3471013"/>
              <a:gd name="connsiteX68" fmla="*/ 374650 w 2520950"/>
              <a:gd name="connsiteY68" fmla="*/ 61063 h 3471013"/>
              <a:gd name="connsiteX69" fmla="*/ 393700 w 2520950"/>
              <a:gd name="connsiteY69" fmla="*/ 67413 h 3471013"/>
              <a:gd name="connsiteX70" fmla="*/ 406400 w 2520950"/>
              <a:gd name="connsiteY70" fmla="*/ 86463 h 3471013"/>
              <a:gd name="connsiteX71" fmla="*/ 431800 w 2520950"/>
              <a:gd name="connsiteY71" fmla="*/ 118213 h 3471013"/>
              <a:gd name="connsiteX72" fmla="*/ 457200 w 2520950"/>
              <a:gd name="connsiteY72" fmla="*/ 156313 h 3471013"/>
              <a:gd name="connsiteX73" fmla="*/ 488950 w 2520950"/>
              <a:gd name="connsiteY73" fmla="*/ 194413 h 3471013"/>
              <a:gd name="connsiteX74" fmla="*/ 488950 w 2520950"/>
              <a:gd name="connsiteY74" fmla="*/ 334113 h 3471013"/>
              <a:gd name="connsiteX75" fmla="*/ 450850 w 2520950"/>
              <a:gd name="connsiteY75" fmla="*/ 346813 h 3471013"/>
              <a:gd name="connsiteX76" fmla="*/ 425450 w 2520950"/>
              <a:gd name="connsiteY76" fmla="*/ 359513 h 3471013"/>
              <a:gd name="connsiteX77" fmla="*/ 387350 w 2520950"/>
              <a:gd name="connsiteY77" fmla="*/ 391263 h 3471013"/>
              <a:gd name="connsiteX78" fmla="*/ 374650 w 2520950"/>
              <a:gd name="connsiteY78" fmla="*/ 410313 h 3471013"/>
              <a:gd name="connsiteX79" fmla="*/ 381000 w 2520950"/>
              <a:gd name="connsiteY79" fmla="*/ 454763 h 3471013"/>
              <a:gd name="connsiteX80" fmla="*/ 406400 w 2520950"/>
              <a:gd name="connsiteY80" fmla="*/ 473813 h 3471013"/>
              <a:gd name="connsiteX81" fmla="*/ 419100 w 2520950"/>
              <a:gd name="connsiteY81" fmla="*/ 492863 h 3471013"/>
              <a:gd name="connsiteX82" fmla="*/ 304800 w 2520950"/>
              <a:gd name="connsiteY82" fmla="*/ 518263 h 3471013"/>
              <a:gd name="connsiteX83" fmla="*/ 266700 w 2520950"/>
              <a:gd name="connsiteY83" fmla="*/ 524613 h 3471013"/>
              <a:gd name="connsiteX84" fmla="*/ 177800 w 2520950"/>
              <a:gd name="connsiteY84" fmla="*/ 537313 h 3471013"/>
              <a:gd name="connsiteX85" fmla="*/ 158750 w 2520950"/>
              <a:gd name="connsiteY85" fmla="*/ 543663 h 3471013"/>
              <a:gd name="connsiteX86" fmla="*/ 101600 w 2520950"/>
              <a:gd name="connsiteY86" fmla="*/ 556363 h 3471013"/>
              <a:gd name="connsiteX87" fmla="*/ 114300 w 2520950"/>
              <a:gd name="connsiteY87" fmla="*/ 638913 h 3471013"/>
              <a:gd name="connsiteX88" fmla="*/ 120650 w 2520950"/>
              <a:gd name="connsiteY88" fmla="*/ 657963 h 3471013"/>
              <a:gd name="connsiteX89" fmla="*/ 101600 w 2520950"/>
              <a:gd name="connsiteY89" fmla="*/ 892913 h 3471013"/>
              <a:gd name="connsiteX90" fmla="*/ 95250 w 2520950"/>
              <a:gd name="connsiteY90" fmla="*/ 911963 h 3471013"/>
              <a:gd name="connsiteX91" fmla="*/ 76200 w 2520950"/>
              <a:gd name="connsiteY91" fmla="*/ 1019913 h 3471013"/>
              <a:gd name="connsiteX92" fmla="*/ 69850 w 2520950"/>
              <a:gd name="connsiteY92" fmla="*/ 1038963 h 3471013"/>
              <a:gd name="connsiteX93" fmla="*/ 57150 w 2520950"/>
              <a:gd name="connsiteY93" fmla="*/ 1058013 h 3471013"/>
              <a:gd name="connsiteX94" fmla="*/ 50800 w 2520950"/>
              <a:gd name="connsiteY94" fmla="*/ 1077063 h 3471013"/>
              <a:gd name="connsiteX95" fmla="*/ 25400 w 2520950"/>
              <a:gd name="connsiteY95" fmla="*/ 1115163 h 3471013"/>
              <a:gd name="connsiteX96" fmla="*/ 19050 w 2520950"/>
              <a:gd name="connsiteY96" fmla="*/ 1134213 h 3471013"/>
              <a:gd name="connsiteX97" fmla="*/ 0 w 2520950"/>
              <a:gd name="connsiteY97" fmla="*/ 1172313 h 3471013"/>
              <a:gd name="connsiteX98" fmla="*/ 57150 w 2520950"/>
              <a:gd name="connsiteY98" fmla="*/ 1223113 h 3471013"/>
              <a:gd name="connsiteX99" fmla="*/ 95250 w 2520950"/>
              <a:gd name="connsiteY99" fmla="*/ 1286613 h 3471013"/>
              <a:gd name="connsiteX100" fmla="*/ 114300 w 2520950"/>
              <a:gd name="connsiteY100" fmla="*/ 1324713 h 3471013"/>
              <a:gd name="connsiteX101" fmla="*/ 127000 w 2520950"/>
              <a:gd name="connsiteY101" fmla="*/ 1350113 h 3471013"/>
              <a:gd name="connsiteX102" fmla="*/ 146050 w 2520950"/>
              <a:gd name="connsiteY102" fmla="*/ 1369163 h 3471013"/>
              <a:gd name="connsiteX103" fmla="*/ 158750 w 2520950"/>
              <a:gd name="connsiteY103" fmla="*/ 1388213 h 3471013"/>
              <a:gd name="connsiteX104" fmla="*/ 165100 w 2520950"/>
              <a:gd name="connsiteY104" fmla="*/ 1413613 h 3471013"/>
              <a:gd name="connsiteX105" fmla="*/ 177800 w 2520950"/>
              <a:gd name="connsiteY105" fmla="*/ 1432663 h 3471013"/>
              <a:gd name="connsiteX106" fmla="*/ 184150 w 2520950"/>
              <a:gd name="connsiteY106" fmla="*/ 1451713 h 3471013"/>
              <a:gd name="connsiteX107" fmla="*/ 177800 w 2520950"/>
              <a:gd name="connsiteY107" fmla="*/ 1756513 h 3471013"/>
              <a:gd name="connsiteX108" fmla="*/ 165100 w 2520950"/>
              <a:gd name="connsiteY108" fmla="*/ 1794613 h 3471013"/>
              <a:gd name="connsiteX109" fmla="*/ 177800 w 2520950"/>
              <a:gd name="connsiteY109" fmla="*/ 1927963 h 3471013"/>
              <a:gd name="connsiteX110" fmla="*/ 190500 w 2520950"/>
              <a:gd name="connsiteY110" fmla="*/ 1978763 h 3471013"/>
              <a:gd name="connsiteX111" fmla="*/ 209550 w 2520950"/>
              <a:gd name="connsiteY111" fmla="*/ 1997813 h 3471013"/>
              <a:gd name="connsiteX112" fmla="*/ 215900 w 2520950"/>
              <a:gd name="connsiteY112" fmla="*/ 2016863 h 3471013"/>
              <a:gd name="connsiteX113" fmla="*/ 190500 w 2520950"/>
              <a:gd name="connsiteY113" fmla="*/ 2054963 h 3471013"/>
              <a:gd name="connsiteX114" fmla="*/ 171450 w 2520950"/>
              <a:gd name="connsiteY114" fmla="*/ 2074013 h 3471013"/>
              <a:gd name="connsiteX115" fmla="*/ 177800 w 2520950"/>
              <a:gd name="connsiteY115" fmla="*/ 2105763 h 3471013"/>
              <a:gd name="connsiteX116" fmla="*/ 228600 w 2520950"/>
              <a:gd name="connsiteY116" fmla="*/ 2162913 h 3471013"/>
              <a:gd name="connsiteX117" fmla="*/ 241300 w 2520950"/>
              <a:gd name="connsiteY117" fmla="*/ 2181963 h 3471013"/>
              <a:gd name="connsiteX118" fmla="*/ 260350 w 2520950"/>
              <a:gd name="connsiteY118" fmla="*/ 2201013 h 3471013"/>
              <a:gd name="connsiteX119" fmla="*/ 273050 w 2520950"/>
              <a:gd name="connsiteY119" fmla="*/ 2226413 h 3471013"/>
              <a:gd name="connsiteX120" fmla="*/ 317500 w 2520950"/>
              <a:gd name="connsiteY120" fmla="*/ 2277213 h 3471013"/>
              <a:gd name="connsiteX121" fmla="*/ 387350 w 2520950"/>
              <a:gd name="connsiteY121" fmla="*/ 2296263 h 3471013"/>
              <a:gd name="connsiteX122" fmla="*/ 425450 w 2520950"/>
              <a:gd name="connsiteY122" fmla="*/ 2308963 h 3471013"/>
              <a:gd name="connsiteX123" fmla="*/ 501650 w 2520950"/>
              <a:gd name="connsiteY123" fmla="*/ 2328013 h 3471013"/>
              <a:gd name="connsiteX124" fmla="*/ 558800 w 2520950"/>
              <a:gd name="connsiteY124" fmla="*/ 2366113 h 3471013"/>
              <a:gd name="connsiteX125" fmla="*/ 603250 w 2520950"/>
              <a:gd name="connsiteY125" fmla="*/ 2385163 h 3471013"/>
              <a:gd name="connsiteX126" fmla="*/ 622300 w 2520950"/>
              <a:gd name="connsiteY126" fmla="*/ 2391513 h 3471013"/>
              <a:gd name="connsiteX127" fmla="*/ 685800 w 2520950"/>
              <a:gd name="connsiteY127" fmla="*/ 2423263 h 3471013"/>
              <a:gd name="connsiteX128" fmla="*/ 730250 w 2520950"/>
              <a:gd name="connsiteY128" fmla="*/ 2435963 h 3471013"/>
              <a:gd name="connsiteX129" fmla="*/ 787400 w 2520950"/>
              <a:gd name="connsiteY129" fmla="*/ 2461363 h 3471013"/>
              <a:gd name="connsiteX130" fmla="*/ 806450 w 2520950"/>
              <a:gd name="connsiteY130" fmla="*/ 2467713 h 3471013"/>
              <a:gd name="connsiteX131" fmla="*/ 844550 w 2520950"/>
              <a:gd name="connsiteY131" fmla="*/ 2474063 h 3471013"/>
              <a:gd name="connsiteX132" fmla="*/ 882650 w 2520950"/>
              <a:gd name="connsiteY132" fmla="*/ 2486763 h 3471013"/>
              <a:gd name="connsiteX133" fmla="*/ 933450 w 2520950"/>
              <a:gd name="connsiteY133" fmla="*/ 2499463 h 3471013"/>
              <a:gd name="connsiteX134" fmla="*/ 977900 w 2520950"/>
              <a:gd name="connsiteY134" fmla="*/ 2512163 h 3471013"/>
              <a:gd name="connsiteX135" fmla="*/ 965200 w 2520950"/>
              <a:gd name="connsiteY135" fmla="*/ 2531213 h 3471013"/>
              <a:gd name="connsiteX136" fmla="*/ 927100 w 2520950"/>
              <a:gd name="connsiteY136" fmla="*/ 2543913 h 3471013"/>
              <a:gd name="connsiteX137" fmla="*/ 908050 w 2520950"/>
              <a:gd name="connsiteY137" fmla="*/ 2550263 h 3471013"/>
              <a:gd name="connsiteX138" fmla="*/ 869950 w 2520950"/>
              <a:gd name="connsiteY138" fmla="*/ 2575663 h 3471013"/>
              <a:gd name="connsiteX139" fmla="*/ 857250 w 2520950"/>
              <a:gd name="connsiteY139" fmla="*/ 2594713 h 3471013"/>
              <a:gd name="connsiteX140" fmla="*/ 838200 w 2520950"/>
              <a:gd name="connsiteY140" fmla="*/ 2620113 h 3471013"/>
              <a:gd name="connsiteX141" fmla="*/ 831850 w 2520950"/>
              <a:gd name="connsiteY141" fmla="*/ 2639163 h 3471013"/>
              <a:gd name="connsiteX142" fmla="*/ 819150 w 2520950"/>
              <a:gd name="connsiteY142" fmla="*/ 2658213 h 3471013"/>
              <a:gd name="connsiteX143" fmla="*/ 806450 w 2520950"/>
              <a:gd name="connsiteY143" fmla="*/ 2689963 h 3471013"/>
              <a:gd name="connsiteX144" fmla="*/ 793750 w 2520950"/>
              <a:gd name="connsiteY144" fmla="*/ 2715363 h 3471013"/>
              <a:gd name="connsiteX145" fmla="*/ 781050 w 2520950"/>
              <a:gd name="connsiteY145" fmla="*/ 2753463 h 3471013"/>
              <a:gd name="connsiteX146" fmla="*/ 755650 w 2520950"/>
              <a:gd name="connsiteY146" fmla="*/ 2804263 h 3471013"/>
              <a:gd name="connsiteX147" fmla="*/ 742950 w 2520950"/>
              <a:gd name="connsiteY147" fmla="*/ 2842363 h 3471013"/>
              <a:gd name="connsiteX148" fmla="*/ 723900 w 2520950"/>
              <a:gd name="connsiteY148" fmla="*/ 2880463 h 3471013"/>
              <a:gd name="connsiteX149" fmla="*/ 711200 w 2520950"/>
              <a:gd name="connsiteY149" fmla="*/ 2905863 h 3471013"/>
              <a:gd name="connsiteX150" fmla="*/ 698500 w 2520950"/>
              <a:gd name="connsiteY150" fmla="*/ 2943963 h 3471013"/>
              <a:gd name="connsiteX151" fmla="*/ 685800 w 2520950"/>
              <a:gd name="connsiteY151" fmla="*/ 2963013 h 3471013"/>
              <a:gd name="connsiteX152" fmla="*/ 673100 w 2520950"/>
              <a:gd name="connsiteY152" fmla="*/ 3001113 h 3471013"/>
              <a:gd name="connsiteX153" fmla="*/ 666750 w 2520950"/>
              <a:gd name="connsiteY153" fmla="*/ 3020163 h 3471013"/>
              <a:gd name="connsiteX154" fmla="*/ 647700 w 2520950"/>
              <a:gd name="connsiteY154" fmla="*/ 3039213 h 3471013"/>
              <a:gd name="connsiteX155" fmla="*/ 635000 w 2520950"/>
              <a:gd name="connsiteY155" fmla="*/ 3070963 h 3471013"/>
              <a:gd name="connsiteX156" fmla="*/ 641350 w 2520950"/>
              <a:gd name="connsiteY156" fmla="*/ 3318613 h 3471013"/>
              <a:gd name="connsiteX157" fmla="*/ 647700 w 2520950"/>
              <a:gd name="connsiteY157" fmla="*/ 3350363 h 3471013"/>
              <a:gd name="connsiteX158" fmla="*/ 673100 w 2520950"/>
              <a:gd name="connsiteY158" fmla="*/ 3388463 h 3471013"/>
              <a:gd name="connsiteX159" fmla="*/ 692150 w 2520950"/>
              <a:gd name="connsiteY159" fmla="*/ 3394813 h 3471013"/>
              <a:gd name="connsiteX160" fmla="*/ 768350 w 2520950"/>
              <a:gd name="connsiteY160" fmla="*/ 3407513 h 3471013"/>
              <a:gd name="connsiteX161" fmla="*/ 882650 w 2520950"/>
              <a:gd name="connsiteY161" fmla="*/ 3413863 h 3471013"/>
              <a:gd name="connsiteX162" fmla="*/ 901700 w 2520950"/>
              <a:gd name="connsiteY162" fmla="*/ 3420213 h 3471013"/>
              <a:gd name="connsiteX163" fmla="*/ 971550 w 2520950"/>
              <a:gd name="connsiteY163" fmla="*/ 3432913 h 3471013"/>
              <a:gd name="connsiteX164" fmla="*/ 990600 w 2520950"/>
              <a:gd name="connsiteY164" fmla="*/ 3439263 h 3471013"/>
              <a:gd name="connsiteX165" fmla="*/ 1098550 w 2520950"/>
              <a:gd name="connsiteY165" fmla="*/ 3432913 h 3471013"/>
              <a:gd name="connsiteX166" fmla="*/ 1136650 w 2520950"/>
              <a:gd name="connsiteY166" fmla="*/ 3407513 h 3471013"/>
              <a:gd name="connsiteX167" fmla="*/ 1263650 w 2520950"/>
              <a:gd name="connsiteY167" fmla="*/ 3388463 h 3471013"/>
              <a:gd name="connsiteX168" fmla="*/ 1422400 w 2520950"/>
              <a:gd name="connsiteY168" fmla="*/ 3394813 h 3471013"/>
              <a:gd name="connsiteX169" fmla="*/ 1441450 w 2520950"/>
              <a:gd name="connsiteY169" fmla="*/ 3369413 h 3471013"/>
              <a:gd name="connsiteX170" fmla="*/ 1460500 w 2520950"/>
              <a:gd name="connsiteY170" fmla="*/ 3363063 h 3471013"/>
              <a:gd name="connsiteX171" fmla="*/ 1530350 w 2520950"/>
              <a:gd name="connsiteY171" fmla="*/ 3369413 h 3471013"/>
              <a:gd name="connsiteX172" fmla="*/ 1574800 w 2520950"/>
              <a:gd name="connsiteY172" fmla="*/ 3382113 h 3471013"/>
              <a:gd name="connsiteX173" fmla="*/ 1587500 w 2520950"/>
              <a:gd name="connsiteY173" fmla="*/ 3401163 h 3471013"/>
              <a:gd name="connsiteX174" fmla="*/ 1568450 w 2520950"/>
              <a:gd name="connsiteY174" fmla="*/ 3420213 h 3471013"/>
              <a:gd name="connsiteX175" fmla="*/ 1530350 w 2520950"/>
              <a:gd name="connsiteY175" fmla="*/ 3445613 h 3471013"/>
              <a:gd name="connsiteX176" fmla="*/ 1543050 w 2520950"/>
              <a:gd name="connsiteY176" fmla="*/ 3464663 h 3471013"/>
              <a:gd name="connsiteX177" fmla="*/ 1524000 w 2520950"/>
              <a:gd name="connsiteY177" fmla="*/ 3471013 h 3471013"/>
              <a:gd name="connsiteX0" fmla="*/ 2444750 w 2520950"/>
              <a:gd name="connsiteY0" fmla="*/ 1788263 h 3471013"/>
              <a:gd name="connsiteX1" fmla="*/ 2482850 w 2520950"/>
              <a:gd name="connsiteY1" fmla="*/ 1781913 h 3471013"/>
              <a:gd name="connsiteX2" fmla="*/ 2520950 w 2520950"/>
              <a:gd name="connsiteY2" fmla="*/ 1769213 h 3471013"/>
              <a:gd name="connsiteX3" fmla="*/ 2514600 w 2520950"/>
              <a:gd name="connsiteY3" fmla="*/ 1743813 h 3471013"/>
              <a:gd name="connsiteX4" fmla="*/ 2476500 w 2520950"/>
              <a:gd name="connsiteY4" fmla="*/ 1712063 h 3471013"/>
              <a:gd name="connsiteX5" fmla="*/ 2457450 w 2520950"/>
              <a:gd name="connsiteY5" fmla="*/ 1673963 h 3471013"/>
              <a:gd name="connsiteX6" fmla="*/ 2438400 w 2520950"/>
              <a:gd name="connsiteY6" fmla="*/ 1661263 h 3471013"/>
              <a:gd name="connsiteX7" fmla="*/ 2400300 w 2520950"/>
              <a:gd name="connsiteY7" fmla="*/ 1616813 h 3471013"/>
              <a:gd name="connsiteX8" fmla="*/ 2374900 w 2520950"/>
              <a:gd name="connsiteY8" fmla="*/ 1578713 h 3471013"/>
              <a:gd name="connsiteX9" fmla="*/ 2362200 w 2520950"/>
              <a:gd name="connsiteY9" fmla="*/ 1534263 h 3471013"/>
              <a:gd name="connsiteX10" fmla="*/ 2336800 w 2520950"/>
              <a:gd name="connsiteY10" fmla="*/ 1483463 h 3471013"/>
              <a:gd name="connsiteX11" fmla="*/ 2311400 w 2520950"/>
              <a:gd name="connsiteY11" fmla="*/ 1439013 h 3471013"/>
              <a:gd name="connsiteX12" fmla="*/ 2292350 w 2520950"/>
              <a:gd name="connsiteY12" fmla="*/ 1432663 h 3471013"/>
              <a:gd name="connsiteX13" fmla="*/ 2228850 w 2520950"/>
              <a:gd name="connsiteY13" fmla="*/ 1464413 h 3471013"/>
              <a:gd name="connsiteX14" fmla="*/ 2190750 w 2520950"/>
              <a:gd name="connsiteY14" fmla="*/ 1483463 h 3471013"/>
              <a:gd name="connsiteX15" fmla="*/ 2133600 w 2520950"/>
              <a:gd name="connsiteY15" fmla="*/ 1489813 h 3471013"/>
              <a:gd name="connsiteX16" fmla="*/ 2000250 w 2520950"/>
              <a:gd name="connsiteY16" fmla="*/ 1502513 h 3471013"/>
              <a:gd name="connsiteX17" fmla="*/ 1885950 w 2520950"/>
              <a:gd name="connsiteY17" fmla="*/ 1515213 h 3471013"/>
              <a:gd name="connsiteX18" fmla="*/ 1828800 w 2520950"/>
              <a:gd name="connsiteY18" fmla="*/ 1508863 h 3471013"/>
              <a:gd name="connsiteX19" fmla="*/ 1797050 w 2520950"/>
              <a:gd name="connsiteY19" fmla="*/ 1464413 h 3471013"/>
              <a:gd name="connsiteX20" fmla="*/ 1733550 w 2520950"/>
              <a:gd name="connsiteY20" fmla="*/ 1502513 h 3471013"/>
              <a:gd name="connsiteX21" fmla="*/ 1701800 w 2520950"/>
              <a:gd name="connsiteY21" fmla="*/ 1521563 h 3471013"/>
              <a:gd name="connsiteX22" fmla="*/ 1638300 w 2520950"/>
              <a:gd name="connsiteY22" fmla="*/ 1572363 h 3471013"/>
              <a:gd name="connsiteX23" fmla="*/ 1619250 w 2520950"/>
              <a:gd name="connsiteY23" fmla="*/ 1585063 h 3471013"/>
              <a:gd name="connsiteX24" fmla="*/ 1600200 w 2520950"/>
              <a:gd name="connsiteY24" fmla="*/ 1591413 h 3471013"/>
              <a:gd name="connsiteX25" fmla="*/ 1543050 w 2520950"/>
              <a:gd name="connsiteY25" fmla="*/ 1585063 h 3471013"/>
              <a:gd name="connsiteX26" fmla="*/ 1504950 w 2520950"/>
              <a:gd name="connsiteY26" fmla="*/ 1578713 h 3471013"/>
              <a:gd name="connsiteX27" fmla="*/ 1454150 w 2520950"/>
              <a:gd name="connsiteY27" fmla="*/ 1546963 h 3471013"/>
              <a:gd name="connsiteX28" fmla="*/ 1435100 w 2520950"/>
              <a:gd name="connsiteY28" fmla="*/ 1521563 h 3471013"/>
              <a:gd name="connsiteX29" fmla="*/ 1409700 w 2520950"/>
              <a:gd name="connsiteY29" fmla="*/ 1483463 h 3471013"/>
              <a:gd name="connsiteX30" fmla="*/ 1403350 w 2520950"/>
              <a:gd name="connsiteY30" fmla="*/ 1458063 h 3471013"/>
              <a:gd name="connsiteX31" fmla="*/ 1397000 w 2520950"/>
              <a:gd name="connsiteY31" fmla="*/ 1439013 h 3471013"/>
              <a:gd name="connsiteX32" fmla="*/ 1384300 w 2520950"/>
              <a:gd name="connsiteY32" fmla="*/ 1280263 h 3471013"/>
              <a:gd name="connsiteX33" fmla="*/ 1377950 w 2520950"/>
              <a:gd name="connsiteY33" fmla="*/ 1235813 h 3471013"/>
              <a:gd name="connsiteX34" fmla="*/ 1346200 w 2520950"/>
              <a:gd name="connsiteY34" fmla="*/ 1185013 h 3471013"/>
              <a:gd name="connsiteX35" fmla="*/ 1314450 w 2520950"/>
              <a:gd name="connsiteY35" fmla="*/ 1178663 h 3471013"/>
              <a:gd name="connsiteX36" fmla="*/ 1181100 w 2520950"/>
              <a:gd name="connsiteY36" fmla="*/ 1185013 h 3471013"/>
              <a:gd name="connsiteX37" fmla="*/ 1066800 w 2520950"/>
              <a:gd name="connsiteY37" fmla="*/ 1185013 h 3471013"/>
              <a:gd name="connsiteX38" fmla="*/ 1073150 w 2520950"/>
              <a:gd name="connsiteY38" fmla="*/ 1000863 h 3471013"/>
              <a:gd name="connsiteX39" fmla="*/ 1104900 w 2520950"/>
              <a:gd name="connsiteY39" fmla="*/ 950063 h 3471013"/>
              <a:gd name="connsiteX40" fmla="*/ 1117600 w 2520950"/>
              <a:gd name="connsiteY40" fmla="*/ 931013 h 3471013"/>
              <a:gd name="connsiteX41" fmla="*/ 1155700 w 2520950"/>
              <a:gd name="connsiteY41" fmla="*/ 911963 h 3471013"/>
              <a:gd name="connsiteX42" fmla="*/ 1174750 w 2520950"/>
              <a:gd name="connsiteY42" fmla="*/ 899263 h 3471013"/>
              <a:gd name="connsiteX43" fmla="*/ 1219200 w 2520950"/>
              <a:gd name="connsiteY43" fmla="*/ 880213 h 3471013"/>
              <a:gd name="connsiteX44" fmla="*/ 1238250 w 2520950"/>
              <a:gd name="connsiteY44" fmla="*/ 867513 h 3471013"/>
              <a:gd name="connsiteX45" fmla="*/ 1295400 w 2520950"/>
              <a:gd name="connsiteY45" fmla="*/ 835763 h 3471013"/>
              <a:gd name="connsiteX46" fmla="*/ 1320800 w 2520950"/>
              <a:gd name="connsiteY46" fmla="*/ 810363 h 3471013"/>
              <a:gd name="connsiteX47" fmla="*/ 1327150 w 2520950"/>
              <a:gd name="connsiteY47" fmla="*/ 791313 h 3471013"/>
              <a:gd name="connsiteX48" fmla="*/ 1327150 w 2520950"/>
              <a:gd name="connsiteY48" fmla="*/ 689713 h 3471013"/>
              <a:gd name="connsiteX49" fmla="*/ 1276350 w 2520950"/>
              <a:gd name="connsiteY49" fmla="*/ 664313 h 3471013"/>
              <a:gd name="connsiteX50" fmla="*/ 1257300 w 2520950"/>
              <a:gd name="connsiteY50" fmla="*/ 657963 h 3471013"/>
              <a:gd name="connsiteX51" fmla="*/ 1098550 w 2520950"/>
              <a:gd name="connsiteY51" fmla="*/ 645263 h 3471013"/>
              <a:gd name="connsiteX52" fmla="*/ 933450 w 2520950"/>
              <a:gd name="connsiteY52" fmla="*/ 638913 h 3471013"/>
              <a:gd name="connsiteX53" fmla="*/ 895350 w 2520950"/>
              <a:gd name="connsiteY53" fmla="*/ 569063 h 3471013"/>
              <a:gd name="connsiteX54" fmla="*/ 882650 w 2520950"/>
              <a:gd name="connsiteY54" fmla="*/ 530963 h 3471013"/>
              <a:gd name="connsiteX55" fmla="*/ 869950 w 2520950"/>
              <a:gd name="connsiteY55" fmla="*/ 505563 h 3471013"/>
              <a:gd name="connsiteX56" fmla="*/ 857250 w 2520950"/>
              <a:gd name="connsiteY56" fmla="*/ 467463 h 3471013"/>
              <a:gd name="connsiteX57" fmla="*/ 844550 w 2520950"/>
              <a:gd name="connsiteY57" fmla="*/ 435713 h 3471013"/>
              <a:gd name="connsiteX58" fmla="*/ 838200 w 2520950"/>
              <a:gd name="connsiteY58" fmla="*/ 416663 h 3471013"/>
              <a:gd name="connsiteX59" fmla="*/ 825500 w 2520950"/>
              <a:gd name="connsiteY59" fmla="*/ 397613 h 3471013"/>
              <a:gd name="connsiteX60" fmla="*/ 819150 w 2520950"/>
              <a:gd name="connsiteY60" fmla="*/ 359513 h 3471013"/>
              <a:gd name="connsiteX61" fmla="*/ 704850 w 2520950"/>
              <a:gd name="connsiteY61" fmla="*/ 92813 h 3471013"/>
              <a:gd name="connsiteX62" fmla="*/ 584200 w 2520950"/>
              <a:gd name="connsiteY62" fmla="*/ 3913 h 3471013"/>
              <a:gd name="connsiteX63" fmla="*/ 565150 w 2520950"/>
              <a:gd name="connsiteY63" fmla="*/ 16613 h 3471013"/>
              <a:gd name="connsiteX64" fmla="*/ 520700 w 2520950"/>
              <a:gd name="connsiteY64" fmla="*/ 35663 h 3471013"/>
              <a:gd name="connsiteX65" fmla="*/ 476250 w 2520950"/>
              <a:gd name="connsiteY65" fmla="*/ 48363 h 3471013"/>
              <a:gd name="connsiteX66" fmla="*/ 457200 w 2520950"/>
              <a:gd name="connsiteY66" fmla="*/ 54713 h 3471013"/>
              <a:gd name="connsiteX67" fmla="*/ 374650 w 2520950"/>
              <a:gd name="connsiteY67" fmla="*/ 61063 h 3471013"/>
              <a:gd name="connsiteX68" fmla="*/ 393700 w 2520950"/>
              <a:gd name="connsiteY68" fmla="*/ 67413 h 3471013"/>
              <a:gd name="connsiteX69" fmla="*/ 406400 w 2520950"/>
              <a:gd name="connsiteY69" fmla="*/ 86463 h 3471013"/>
              <a:gd name="connsiteX70" fmla="*/ 431800 w 2520950"/>
              <a:gd name="connsiteY70" fmla="*/ 118213 h 3471013"/>
              <a:gd name="connsiteX71" fmla="*/ 457200 w 2520950"/>
              <a:gd name="connsiteY71" fmla="*/ 156313 h 3471013"/>
              <a:gd name="connsiteX72" fmla="*/ 488950 w 2520950"/>
              <a:gd name="connsiteY72" fmla="*/ 194413 h 3471013"/>
              <a:gd name="connsiteX73" fmla="*/ 488950 w 2520950"/>
              <a:gd name="connsiteY73" fmla="*/ 334113 h 3471013"/>
              <a:gd name="connsiteX74" fmla="*/ 450850 w 2520950"/>
              <a:gd name="connsiteY74" fmla="*/ 346813 h 3471013"/>
              <a:gd name="connsiteX75" fmla="*/ 425450 w 2520950"/>
              <a:gd name="connsiteY75" fmla="*/ 359513 h 3471013"/>
              <a:gd name="connsiteX76" fmla="*/ 387350 w 2520950"/>
              <a:gd name="connsiteY76" fmla="*/ 391263 h 3471013"/>
              <a:gd name="connsiteX77" fmla="*/ 374650 w 2520950"/>
              <a:gd name="connsiteY77" fmla="*/ 410313 h 3471013"/>
              <a:gd name="connsiteX78" fmla="*/ 381000 w 2520950"/>
              <a:gd name="connsiteY78" fmla="*/ 454763 h 3471013"/>
              <a:gd name="connsiteX79" fmla="*/ 406400 w 2520950"/>
              <a:gd name="connsiteY79" fmla="*/ 473813 h 3471013"/>
              <a:gd name="connsiteX80" fmla="*/ 419100 w 2520950"/>
              <a:gd name="connsiteY80" fmla="*/ 492863 h 3471013"/>
              <a:gd name="connsiteX81" fmla="*/ 304800 w 2520950"/>
              <a:gd name="connsiteY81" fmla="*/ 518263 h 3471013"/>
              <a:gd name="connsiteX82" fmla="*/ 266700 w 2520950"/>
              <a:gd name="connsiteY82" fmla="*/ 524613 h 3471013"/>
              <a:gd name="connsiteX83" fmla="*/ 177800 w 2520950"/>
              <a:gd name="connsiteY83" fmla="*/ 537313 h 3471013"/>
              <a:gd name="connsiteX84" fmla="*/ 158750 w 2520950"/>
              <a:gd name="connsiteY84" fmla="*/ 543663 h 3471013"/>
              <a:gd name="connsiteX85" fmla="*/ 101600 w 2520950"/>
              <a:gd name="connsiteY85" fmla="*/ 556363 h 3471013"/>
              <a:gd name="connsiteX86" fmla="*/ 114300 w 2520950"/>
              <a:gd name="connsiteY86" fmla="*/ 638913 h 3471013"/>
              <a:gd name="connsiteX87" fmla="*/ 120650 w 2520950"/>
              <a:gd name="connsiteY87" fmla="*/ 657963 h 3471013"/>
              <a:gd name="connsiteX88" fmla="*/ 101600 w 2520950"/>
              <a:gd name="connsiteY88" fmla="*/ 892913 h 3471013"/>
              <a:gd name="connsiteX89" fmla="*/ 95250 w 2520950"/>
              <a:gd name="connsiteY89" fmla="*/ 911963 h 3471013"/>
              <a:gd name="connsiteX90" fmla="*/ 76200 w 2520950"/>
              <a:gd name="connsiteY90" fmla="*/ 1019913 h 3471013"/>
              <a:gd name="connsiteX91" fmla="*/ 69850 w 2520950"/>
              <a:gd name="connsiteY91" fmla="*/ 1038963 h 3471013"/>
              <a:gd name="connsiteX92" fmla="*/ 57150 w 2520950"/>
              <a:gd name="connsiteY92" fmla="*/ 1058013 h 3471013"/>
              <a:gd name="connsiteX93" fmla="*/ 50800 w 2520950"/>
              <a:gd name="connsiteY93" fmla="*/ 1077063 h 3471013"/>
              <a:gd name="connsiteX94" fmla="*/ 25400 w 2520950"/>
              <a:gd name="connsiteY94" fmla="*/ 1115163 h 3471013"/>
              <a:gd name="connsiteX95" fmla="*/ 19050 w 2520950"/>
              <a:gd name="connsiteY95" fmla="*/ 1134213 h 3471013"/>
              <a:gd name="connsiteX96" fmla="*/ 0 w 2520950"/>
              <a:gd name="connsiteY96" fmla="*/ 1172313 h 3471013"/>
              <a:gd name="connsiteX97" fmla="*/ 57150 w 2520950"/>
              <a:gd name="connsiteY97" fmla="*/ 1223113 h 3471013"/>
              <a:gd name="connsiteX98" fmla="*/ 95250 w 2520950"/>
              <a:gd name="connsiteY98" fmla="*/ 1286613 h 3471013"/>
              <a:gd name="connsiteX99" fmla="*/ 114300 w 2520950"/>
              <a:gd name="connsiteY99" fmla="*/ 1324713 h 3471013"/>
              <a:gd name="connsiteX100" fmla="*/ 127000 w 2520950"/>
              <a:gd name="connsiteY100" fmla="*/ 1350113 h 3471013"/>
              <a:gd name="connsiteX101" fmla="*/ 146050 w 2520950"/>
              <a:gd name="connsiteY101" fmla="*/ 1369163 h 3471013"/>
              <a:gd name="connsiteX102" fmla="*/ 158750 w 2520950"/>
              <a:gd name="connsiteY102" fmla="*/ 1388213 h 3471013"/>
              <a:gd name="connsiteX103" fmla="*/ 165100 w 2520950"/>
              <a:gd name="connsiteY103" fmla="*/ 1413613 h 3471013"/>
              <a:gd name="connsiteX104" fmla="*/ 177800 w 2520950"/>
              <a:gd name="connsiteY104" fmla="*/ 1432663 h 3471013"/>
              <a:gd name="connsiteX105" fmla="*/ 184150 w 2520950"/>
              <a:gd name="connsiteY105" fmla="*/ 1451713 h 3471013"/>
              <a:gd name="connsiteX106" fmla="*/ 177800 w 2520950"/>
              <a:gd name="connsiteY106" fmla="*/ 1756513 h 3471013"/>
              <a:gd name="connsiteX107" fmla="*/ 165100 w 2520950"/>
              <a:gd name="connsiteY107" fmla="*/ 1794613 h 3471013"/>
              <a:gd name="connsiteX108" fmla="*/ 177800 w 2520950"/>
              <a:gd name="connsiteY108" fmla="*/ 1927963 h 3471013"/>
              <a:gd name="connsiteX109" fmla="*/ 190500 w 2520950"/>
              <a:gd name="connsiteY109" fmla="*/ 1978763 h 3471013"/>
              <a:gd name="connsiteX110" fmla="*/ 209550 w 2520950"/>
              <a:gd name="connsiteY110" fmla="*/ 1997813 h 3471013"/>
              <a:gd name="connsiteX111" fmla="*/ 215900 w 2520950"/>
              <a:gd name="connsiteY111" fmla="*/ 2016863 h 3471013"/>
              <a:gd name="connsiteX112" fmla="*/ 190500 w 2520950"/>
              <a:gd name="connsiteY112" fmla="*/ 2054963 h 3471013"/>
              <a:gd name="connsiteX113" fmla="*/ 171450 w 2520950"/>
              <a:gd name="connsiteY113" fmla="*/ 2074013 h 3471013"/>
              <a:gd name="connsiteX114" fmla="*/ 177800 w 2520950"/>
              <a:gd name="connsiteY114" fmla="*/ 2105763 h 3471013"/>
              <a:gd name="connsiteX115" fmla="*/ 228600 w 2520950"/>
              <a:gd name="connsiteY115" fmla="*/ 2162913 h 3471013"/>
              <a:gd name="connsiteX116" fmla="*/ 241300 w 2520950"/>
              <a:gd name="connsiteY116" fmla="*/ 2181963 h 3471013"/>
              <a:gd name="connsiteX117" fmla="*/ 260350 w 2520950"/>
              <a:gd name="connsiteY117" fmla="*/ 2201013 h 3471013"/>
              <a:gd name="connsiteX118" fmla="*/ 273050 w 2520950"/>
              <a:gd name="connsiteY118" fmla="*/ 2226413 h 3471013"/>
              <a:gd name="connsiteX119" fmla="*/ 317500 w 2520950"/>
              <a:gd name="connsiteY119" fmla="*/ 2277213 h 3471013"/>
              <a:gd name="connsiteX120" fmla="*/ 387350 w 2520950"/>
              <a:gd name="connsiteY120" fmla="*/ 2296263 h 3471013"/>
              <a:gd name="connsiteX121" fmla="*/ 425450 w 2520950"/>
              <a:gd name="connsiteY121" fmla="*/ 2308963 h 3471013"/>
              <a:gd name="connsiteX122" fmla="*/ 501650 w 2520950"/>
              <a:gd name="connsiteY122" fmla="*/ 2328013 h 3471013"/>
              <a:gd name="connsiteX123" fmla="*/ 558800 w 2520950"/>
              <a:gd name="connsiteY123" fmla="*/ 2366113 h 3471013"/>
              <a:gd name="connsiteX124" fmla="*/ 603250 w 2520950"/>
              <a:gd name="connsiteY124" fmla="*/ 2385163 h 3471013"/>
              <a:gd name="connsiteX125" fmla="*/ 622300 w 2520950"/>
              <a:gd name="connsiteY125" fmla="*/ 2391513 h 3471013"/>
              <a:gd name="connsiteX126" fmla="*/ 685800 w 2520950"/>
              <a:gd name="connsiteY126" fmla="*/ 2423263 h 3471013"/>
              <a:gd name="connsiteX127" fmla="*/ 730250 w 2520950"/>
              <a:gd name="connsiteY127" fmla="*/ 2435963 h 3471013"/>
              <a:gd name="connsiteX128" fmla="*/ 787400 w 2520950"/>
              <a:gd name="connsiteY128" fmla="*/ 2461363 h 3471013"/>
              <a:gd name="connsiteX129" fmla="*/ 806450 w 2520950"/>
              <a:gd name="connsiteY129" fmla="*/ 2467713 h 3471013"/>
              <a:gd name="connsiteX130" fmla="*/ 844550 w 2520950"/>
              <a:gd name="connsiteY130" fmla="*/ 2474063 h 3471013"/>
              <a:gd name="connsiteX131" fmla="*/ 882650 w 2520950"/>
              <a:gd name="connsiteY131" fmla="*/ 2486763 h 3471013"/>
              <a:gd name="connsiteX132" fmla="*/ 933450 w 2520950"/>
              <a:gd name="connsiteY132" fmla="*/ 2499463 h 3471013"/>
              <a:gd name="connsiteX133" fmla="*/ 977900 w 2520950"/>
              <a:gd name="connsiteY133" fmla="*/ 2512163 h 3471013"/>
              <a:gd name="connsiteX134" fmla="*/ 965200 w 2520950"/>
              <a:gd name="connsiteY134" fmla="*/ 2531213 h 3471013"/>
              <a:gd name="connsiteX135" fmla="*/ 927100 w 2520950"/>
              <a:gd name="connsiteY135" fmla="*/ 2543913 h 3471013"/>
              <a:gd name="connsiteX136" fmla="*/ 908050 w 2520950"/>
              <a:gd name="connsiteY136" fmla="*/ 2550263 h 3471013"/>
              <a:gd name="connsiteX137" fmla="*/ 869950 w 2520950"/>
              <a:gd name="connsiteY137" fmla="*/ 2575663 h 3471013"/>
              <a:gd name="connsiteX138" fmla="*/ 857250 w 2520950"/>
              <a:gd name="connsiteY138" fmla="*/ 2594713 h 3471013"/>
              <a:gd name="connsiteX139" fmla="*/ 838200 w 2520950"/>
              <a:gd name="connsiteY139" fmla="*/ 2620113 h 3471013"/>
              <a:gd name="connsiteX140" fmla="*/ 831850 w 2520950"/>
              <a:gd name="connsiteY140" fmla="*/ 2639163 h 3471013"/>
              <a:gd name="connsiteX141" fmla="*/ 819150 w 2520950"/>
              <a:gd name="connsiteY141" fmla="*/ 2658213 h 3471013"/>
              <a:gd name="connsiteX142" fmla="*/ 806450 w 2520950"/>
              <a:gd name="connsiteY142" fmla="*/ 2689963 h 3471013"/>
              <a:gd name="connsiteX143" fmla="*/ 793750 w 2520950"/>
              <a:gd name="connsiteY143" fmla="*/ 2715363 h 3471013"/>
              <a:gd name="connsiteX144" fmla="*/ 781050 w 2520950"/>
              <a:gd name="connsiteY144" fmla="*/ 2753463 h 3471013"/>
              <a:gd name="connsiteX145" fmla="*/ 755650 w 2520950"/>
              <a:gd name="connsiteY145" fmla="*/ 2804263 h 3471013"/>
              <a:gd name="connsiteX146" fmla="*/ 742950 w 2520950"/>
              <a:gd name="connsiteY146" fmla="*/ 2842363 h 3471013"/>
              <a:gd name="connsiteX147" fmla="*/ 723900 w 2520950"/>
              <a:gd name="connsiteY147" fmla="*/ 2880463 h 3471013"/>
              <a:gd name="connsiteX148" fmla="*/ 711200 w 2520950"/>
              <a:gd name="connsiteY148" fmla="*/ 2905863 h 3471013"/>
              <a:gd name="connsiteX149" fmla="*/ 698500 w 2520950"/>
              <a:gd name="connsiteY149" fmla="*/ 2943963 h 3471013"/>
              <a:gd name="connsiteX150" fmla="*/ 685800 w 2520950"/>
              <a:gd name="connsiteY150" fmla="*/ 2963013 h 3471013"/>
              <a:gd name="connsiteX151" fmla="*/ 673100 w 2520950"/>
              <a:gd name="connsiteY151" fmla="*/ 3001113 h 3471013"/>
              <a:gd name="connsiteX152" fmla="*/ 666750 w 2520950"/>
              <a:gd name="connsiteY152" fmla="*/ 3020163 h 3471013"/>
              <a:gd name="connsiteX153" fmla="*/ 647700 w 2520950"/>
              <a:gd name="connsiteY153" fmla="*/ 3039213 h 3471013"/>
              <a:gd name="connsiteX154" fmla="*/ 635000 w 2520950"/>
              <a:gd name="connsiteY154" fmla="*/ 3070963 h 3471013"/>
              <a:gd name="connsiteX155" fmla="*/ 641350 w 2520950"/>
              <a:gd name="connsiteY155" fmla="*/ 3318613 h 3471013"/>
              <a:gd name="connsiteX156" fmla="*/ 647700 w 2520950"/>
              <a:gd name="connsiteY156" fmla="*/ 3350363 h 3471013"/>
              <a:gd name="connsiteX157" fmla="*/ 673100 w 2520950"/>
              <a:gd name="connsiteY157" fmla="*/ 3388463 h 3471013"/>
              <a:gd name="connsiteX158" fmla="*/ 692150 w 2520950"/>
              <a:gd name="connsiteY158" fmla="*/ 3394813 h 3471013"/>
              <a:gd name="connsiteX159" fmla="*/ 768350 w 2520950"/>
              <a:gd name="connsiteY159" fmla="*/ 3407513 h 3471013"/>
              <a:gd name="connsiteX160" fmla="*/ 882650 w 2520950"/>
              <a:gd name="connsiteY160" fmla="*/ 3413863 h 3471013"/>
              <a:gd name="connsiteX161" fmla="*/ 901700 w 2520950"/>
              <a:gd name="connsiteY161" fmla="*/ 3420213 h 3471013"/>
              <a:gd name="connsiteX162" fmla="*/ 971550 w 2520950"/>
              <a:gd name="connsiteY162" fmla="*/ 3432913 h 3471013"/>
              <a:gd name="connsiteX163" fmla="*/ 990600 w 2520950"/>
              <a:gd name="connsiteY163" fmla="*/ 3439263 h 3471013"/>
              <a:gd name="connsiteX164" fmla="*/ 1098550 w 2520950"/>
              <a:gd name="connsiteY164" fmla="*/ 3432913 h 3471013"/>
              <a:gd name="connsiteX165" fmla="*/ 1136650 w 2520950"/>
              <a:gd name="connsiteY165" fmla="*/ 3407513 h 3471013"/>
              <a:gd name="connsiteX166" fmla="*/ 1263650 w 2520950"/>
              <a:gd name="connsiteY166" fmla="*/ 3388463 h 3471013"/>
              <a:gd name="connsiteX167" fmla="*/ 1422400 w 2520950"/>
              <a:gd name="connsiteY167" fmla="*/ 3394813 h 3471013"/>
              <a:gd name="connsiteX168" fmla="*/ 1441450 w 2520950"/>
              <a:gd name="connsiteY168" fmla="*/ 3369413 h 3471013"/>
              <a:gd name="connsiteX169" fmla="*/ 1460500 w 2520950"/>
              <a:gd name="connsiteY169" fmla="*/ 3363063 h 3471013"/>
              <a:gd name="connsiteX170" fmla="*/ 1530350 w 2520950"/>
              <a:gd name="connsiteY170" fmla="*/ 3369413 h 3471013"/>
              <a:gd name="connsiteX171" fmla="*/ 1574800 w 2520950"/>
              <a:gd name="connsiteY171" fmla="*/ 3382113 h 3471013"/>
              <a:gd name="connsiteX172" fmla="*/ 1587500 w 2520950"/>
              <a:gd name="connsiteY172" fmla="*/ 3401163 h 3471013"/>
              <a:gd name="connsiteX173" fmla="*/ 1568450 w 2520950"/>
              <a:gd name="connsiteY173" fmla="*/ 3420213 h 3471013"/>
              <a:gd name="connsiteX174" fmla="*/ 1530350 w 2520950"/>
              <a:gd name="connsiteY174" fmla="*/ 3445613 h 3471013"/>
              <a:gd name="connsiteX175" fmla="*/ 1543050 w 2520950"/>
              <a:gd name="connsiteY175" fmla="*/ 3464663 h 3471013"/>
              <a:gd name="connsiteX176" fmla="*/ 1524000 w 2520950"/>
              <a:gd name="connsiteY176" fmla="*/ 3471013 h 3471013"/>
              <a:gd name="connsiteX0" fmla="*/ 2444750 w 2520950"/>
              <a:gd name="connsiteY0" fmla="*/ 1807455 h 3490205"/>
              <a:gd name="connsiteX1" fmla="*/ 2482850 w 2520950"/>
              <a:gd name="connsiteY1" fmla="*/ 1801105 h 3490205"/>
              <a:gd name="connsiteX2" fmla="*/ 2520950 w 2520950"/>
              <a:gd name="connsiteY2" fmla="*/ 1788405 h 3490205"/>
              <a:gd name="connsiteX3" fmla="*/ 2514600 w 2520950"/>
              <a:gd name="connsiteY3" fmla="*/ 1763005 h 3490205"/>
              <a:gd name="connsiteX4" fmla="*/ 2476500 w 2520950"/>
              <a:gd name="connsiteY4" fmla="*/ 1731255 h 3490205"/>
              <a:gd name="connsiteX5" fmla="*/ 2457450 w 2520950"/>
              <a:gd name="connsiteY5" fmla="*/ 1693155 h 3490205"/>
              <a:gd name="connsiteX6" fmla="*/ 2438400 w 2520950"/>
              <a:gd name="connsiteY6" fmla="*/ 1680455 h 3490205"/>
              <a:gd name="connsiteX7" fmla="*/ 2400300 w 2520950"/>
              <a:gd name="connsiteY7" fmla="*/ 1636005 h 3490205"/>
              <a:gd name="connsiteX8" fmla="*/ 2374900 w 2520950"/>
              <a:gd name="connsiteY8" fmla="*/ 1597905 h 3490205"/>
              <a:gd name="connsiteX9" fmla="*/ 2362200 w 2520950"/>
              <a:gd name="connsiteY9" fmla="*/ 1553455 h 3490205"/>
              <a:gd name="connsiteX10" fmla="*/ 2336800 w 2520950"/>
              <a:gd name="connsiteY10" fmla="*/ 1502655 h 3490205"/>
              <a:gd name="connsiteX11" fmla="*/ 2311400 w 2520950"/>
              <a:gd name="connsiteY11" fmla="*/ 1458205 h 3490205"/>
              <a:gd name="connsiteX12" fmla="*/ 2292350 w 2520950"/>
              <a:gd name="connsiteY12" fmla="*/ 1451855 h 3490205"/>
              <a:gd name="connsiteX13" fmla="*/ 2228850 w 2520950"/>
              <a:gd name="connsiteY13" fmla="*/ 1483605 h 3490205"/>
              <a:gd name="connsiteX14" fmla="*/ 2190750 w 2520950"/>
              <a:gd name="connsiteY14" fmla="*/ 1502655 h 3490205"/>
              <a:gd name="connsiteX15" fmla="*/ 2133600 w 2520950"/>
              <a:gd name="connsiteY15" fmla="*/ 1509005 h 3490205"/>
              <a:gd name="connsiteX16" fmla="*/ 2000250 w 2520950"/>
              <a:gd name="connsiteY16" fmla="*/ 1521705 h 3490205"/>
              <a:gd name="connsiteX17" fmla="*/ 1885950 w 2520950"/>
              <a:gd name="connsiteY17" fmla="*/ 1534405 h 3490205"/>
              <a:gd name="connsiteX18" fmla="*/ 1828800 w 2520950"/>
              <a:gd name="connsiteY18" fmla="*/ 1528055 h 3490205"/>
              <a:gd name="connsiteX19" fmla="*/ 1797050 w 2520950"/>
              <a:gd name="connsiteY19" fmla="*/ 1483605 h 3490205"/>
              <a:gd name="connsiteX20" fmla="*/ 1733550 w 2520950"/>
              <a:gd name="connsiteY20" fmla="*/ 1521705 h 3490205"/>
              <a:gd name="connsiteX21" fmla="*/ 1701800 w 2520950"/>
              <a:gd name="connsiteY21" fmla="*/ 1540755 h 3490205"/>
              <a:gd name="connsiteX22" fmla="*/ 1638300 w 2520950"/>
              <a:gd name="connsiteY22" fmla="*/ 1591555 h 3490205"/>
              <a:gd name="connsiteX23" fmla="*/ 1619250 w 2520950"/>
              <a:gd name="connsiteY23" fmla="*/ 1604255 h 3490205"/>
              <a:gd name="connsiteX24" fmla="*/ 1600200 w 2520950"/>
              <a:gd name="connsiteY24" fmla="*/ 1610605 h 3490205"/>
              <a:gd name="connsiteX25" fmla="*/ 1543050 w 2520950"/>
              <a:gd name="connsiteY25" fmla="*/ 1604255 h 3490205"/>
              <a:gd name="connsiteX26" fmla="*/ 1504950 w 2520950"/>
              <a:gd name="connsiteY26" fmla="*/ 1597905 h 3490205"/>
              <a:gd name="connsiteX27" fmla="*/ 1454150 w 2520950"/>
              <a:gd name="connsiteY27" fmla="*/ 1566155 h 3490205"/>
              <a:gd name="connsiteX28" fmla="*/ 1435100 w 2520950"/>
              <a:gd name="connsiteY28" fmla="*/ 1540755 h 3490205"/>
              <a:gd name="connsiteX29" fmla="*/ 1409700 w 2520950"/>
              <a:gd name="connsiteY29" fmla="*/ 1502655 h 3490205"/>
              <a:gd name="connsiteX30" fmla="*/ 1403350 w 2520950"/>
              <a:gd name="connsiteY30" fmla="*/ 1477255 h 3490205"/>
              <a:gd name="connsiteX31" fmla="*/ 1397000 w 2520950"/>
              <a:gd name="connsiteY31" fmla="*/ 1458205 h 3490205"/>
              <a:gd name="connsiteX32" fmla="*/ 1384300 w 2520950"/>
              <a:gd name="connsiteY32" fmla="*/ 1299455 h 3490205"/>
              <a:gd name="connsiteX33" fmla="*/ 1377950 w 2520950"/>
              <a:gd name="connsiteY33" fmla="*/ 1255005 h 3490205"/>
              <a:gd name="connsiteX34" fmla="*/ 1346200 w 2520950"/>
              <a:gd name="connsiteY34" fmla="*/ 1204205 h 3490205"/>
              <a:gd name="connsiteX35" fmla="*/ 1314450 w 2520950"/>
              <a:gd name="connsiteY35" fmla="*/ 1197855 h 3490205"/>
              <a:gd name="connsiteX36" fmla="*/ 1181100 w 2520950"/>
              <a:gd name="connsiteY36" fmla="*/ 1204205 h 3490205"/>
              <a:gd name="connsiteX37" fmla="*/ 1066800 w 2520950"/>
              <a:gd name="connsiteY37" fmla="*/ 1204205 h 3490205"/>
              <a:gd name="connsiteX38" fmla="*/ 1073150 w 2520950"/>
              <a:gd name="connsiteY38" fmla="*/ 1020055 h 3490205"/>
              <a:gd name="connsiteX39" fmla="*/ 1104900 w 2520950"/>
              <a:gd name="connsiteY39" fmla="*/ 969255 h 3490205"/>
              <a:gd name="connsiteX40" fmla="*/ 1117600 w 2520950"/>
              <a:gd name="connsiteY40" fmla="*/ 950205 h 3490205"/>
              <a:gd name="connsiteX41" fmla="*/ 1155700 w 2520950"/>
              <a:gd name="connsiteY41" fmla="*/ 931155 h 3490205"/>
              <a:gd name="connsiteX42" fmla="*/ 1174750 w 2520950"/>
              <a:gd name="connsiteY42" fmla="*/ 918455 h 3490205"/>
              <a:gd name="connsiteX43" fmla="*/ 1219200 w 2520950"/>
              <a:gd name="connsiteY43" fmla="*/ 899405 h 3490205"/>
              <a:gd name="connsiteX44" fmla="*/ 1238250 w 2520950"/>
              <a:gd name="connsiteY44" fmla="*/ 886705 h 3490205"/>
              <a:gd name="connsiteX45" fmla="*/ 1295400 w 2520950"/>
              <a:gd name="connsiteY45" fmla="*/ 854955 h 3490205"/>
              <a:gd name="connsiteX46" fmla="*/ 1320800 w 2520950"/>
              <a:gd name="connsiteY46" fmla="*/ 829555 h 3490205"/>
              <a:gd name="connsiteX47" fmla="*/ 1327150 w 2520950"/>
              <a:gd name="connsiteY47" fmla="*/ 810505 h 3490205"/>
              <a:gd name="connsiteX48" fmla="*/ 1327150 w 2520950"/>
              <a:gd name="connsiteY48" fmla="*/ 708905 h 3490205"/>
              <a:gd name="connsiteX49" fmla="*/ 1276350 w 2520950"/>
              <a:gd name="connsiteY49" fmla="*/ 683505 h 3490205"/>
              <a:gd name="connsiteX50" fmla="*/ 1257300 w 2520950"/>
              <a:gd name="connsiteY50" fmla="*/ 677155 h 3490205"/>
              <a:gd name="connsiteX51" fmla="*/ 1098550 w 2520950"/>
              <a:gd name="connsiteY51" fmla="*/ 664455 h 3490205"/>
              <a:gd name="connsiteX52" fmla="*/ 933450 w 2520950"/>
              <a:gd name="connsiteY52" fmla="*/ 658105 h 3490205"/>
              <a:gd name="connsiteX53" fmla="*/ 895350 w 2520950"/>
              <a:gd name="connsiteY53" fmla="*/ 588255 h 3490205"/>
              <a:gd name="connsiteX54" fmla="*/ 882650 w 2520950"/>
              <a:gd name="connsiteY54" fmla="*/ 550155 h 3490205"/>
              <a:gd name="connsiteX55" fmla="*/ 869950 w 2520950"/>
              <a:gd name="connsiteY55" fmla="*/ 524755 h 3490205"/>
              <a:gd name="connsiteX56" fmla="*/ 857250 w 2520950"/>
              <a:gd name="connsiteY56" fmla="*/ 486655 h 3490205"/>
              <a:gd name="connsiteX57" fmla="*/ 844550 w 2520950"/>
              <a:gd name="connsiteY57" fmla="*/ 454905 h 3490205"/>
              <a:gd name="connsiteX58" fmla="*/ 838200 w 2520950"/>
              <a:gd name="connsiteY58" fmla="*/ 435855 h 3490205"/>
              <a:gd name="connsiteX59" fmla="*/ 825500 w 2520950"/>
              <a:gd name="connsiteY59" fmla="*/ 416805 h 3490205"/>
              <a:gd name="connsiteX60" fmla="*/ 819150 w 2520950"/>
              <a:gd name="connsiteY60" fmla="*/ 378705 h 3490205"/>
              <a:gd name="connsiteX61" fmla="*/ 584200 w 2520950"/>
              <a:gd name="connsiteY61" fmla="*/ 23105 h 3490205"/>
              <a:gd name="connsiteX62" fmla="*/ 565150 w 2520950"/>
              <a:gd name="connsiteY62" fmla="*/ 35805 h 3490205"/>
              <a:gd name="connsiteX63" fmla="*/ 520700 w 2520950"/>
              <a:gd name="connsiteY63" fmla="*/ 54855 h 3490205"/>
              <a:gd name="connsiteX64" fmla="*/ 476250 w 2520950"/>
              <a:gd name="connsiteY64" fmla="*/ 67555 h 3490205"/>
              <a:gd name="connsiteX65" fmla="*/ 457200 w 2520950"/>
              <a:gd name="connsiteY65" fmla="*/ 73905 h 3490205"/>
              <a:gd name="connsiteX66" fmla="*/ 374650 w 2520950"/>
              <a:gd name="connsiteY66" fmla="*/ 80255 h 3490205"/>
              <a:gd name="connsiteX67" fmla="*/ 393700 w 2520950"/>
              <a:gd name="connsiteY67" fmla="*/ 86605 h 3490205"/>
              <a:gd name="connsiteX68" fmla="*/ 406400 w 2520950"/>
              <a:gd name="connsiteY68" fmla="*/ 105655 h 3490205"/>
              <a:gd name="connsiteX69" fmla="*/ 431800 w 2520950"/>
              <a:gd name="connsiteY69" fmla="*/ 137405 h 3490205"/>
              <a:gd name="connsiteX70" fmla="*/ 457200 w 2520950"/>
              <a:gd name="connsiteY70" fmla="*/ 175505 h 3490205"/>
              <a:gd name="connsiteX71" fmla="*/ 488950 w 2520950"/>
              <a:gd name="connsiteY71" fmla="*/ 213605 h 3490205"/>
              <a:gd name="connsiteX72" fmla="*/ 488950 w 2520950"/>
              <a:gd name="connsiteY72" fmla="*/ 353305 h 3490205"/>
              <a:gd name="connsiteX73" fmla="*/ 450850 w 2520950"/>
              <a:gd name="connsiteY73" fmla="*/ 366005 h 3490205"/>
              <a:gd name="connsiteX74" fmla="*/ 425450 w 2520950"/>
              <a:gd name="connsiteY74" fmla="*/ 378705 h 3490205"/>
              <a:gd name="connsiteX75" fmla="*/ 387350 w 2520950"/>
              <a:gd name="connsiteY75" fmla="*/ 410455 h 3490205"/>
              <a:gd name="connsiteX76" fmla="*/ 374650 w 2520950"/>
              <a:gd name="connsiteY76" fmla="*/ 429505 h 3490205"/>
              <a:gd name="connsiteX77" fmla="*/ 381000 w 2520950"/>
              <a:gd name="connsiteY77" fmla="*/ 473955 h 3490205"/>
              <a:gd name="connsiteX78" fmla="*/ 406400 w 2520950"/>
              <a:gd name="connsiteY78" fmla="*/ 493005 h 3490205"/>
              <a:gd name="connsiteX79" fmla="*/ 419100 w 2520950"/>
              <a:gd name="connsiteY79" fmla="*/ 512055 h 3490205"/>
              <a:gd name="connsiteX80" fmla="*/ 304800 w 2520950"/>
              <a:gd name="connsiteY80" fmla="*/ 537455 h 3490205"/>
              <a:gd name="connsiteX81" fmla="*/ 266700 w 2520950"/>
              <a:gd name="connsiteY81" fmla="*/ 543805 h 3490205"/>
              <a:gd name="connsiteX82" fmla="*/ 177800 w 2520950"/>
              <a:gd name="connsiteY82" fmla="*/ 556505 h 3490205"/>
              <a:gd name="connsiteX83" fmla="*/ 158750 w 2520950"/>
              <a:gd name="connsiteY83" fmla="*/ 562855 h 3490205"/>
              <a:gd name="connsiteX84" fmla="*/ 101600 w 2520950"/>
              <a:gd name="connsiteY84" fmla="*/ 575555 h 3490205"/>
              <a:gd name="connsiteX85" fmla="*/ 114300 w 2520950"/>
              <a:gd name="connsiteY85" fmla="*/ 658105 h 3490205"/>
              <a:gd name="connsiteX86" fmla="*/ 120650 w 2520950"/>
              <a:gd name="connsiteY86" fmla="*/ 677155 h 3490205"/>
              <a:gd name="connsiteX87" fmla="*/ 101600 w 2520950"/>
              <a:gd name="connsiteY87" fmla="*/ 912105 h 3490205"/>
              <a:gd name="connsiteX88" fmla="*/ 95250 w 2520950"/>
              <a:gd name="connsiteY88" fmla="*/ 931155 h 3490205"/>
              <a:gd name="connsiteX89" fmla="*/ 76200 w 2520950"/>
              <a:gd name="connsiteY89" fmla="*/ 1039105 h 3490205"/>
              <a:gd name="connsiteX90" fmla="*/ 69850 w 2520950"/>
              <a:gd name="connsiteY90" fmla="*/ 1058155 h 3490205"/>
              <a:gd name="connsiteX91" fmla="*/ 57150 w 2520950"/>
              <a:gd name="connsiteY91" fmla="*/ 1077205 h 3490205"/>
              <a:gd name="connsiteX92" fmla="*/ 50800 w 2520950"/>
              <a:gd name="connsiteY92" fmla="*/ 1096255 h 3490205"/>
              <a:gd name="connsiteX93" fmla="*/ 25400 w 2520950"/>
              <a:gd name="connsiteY93" fmla="*/ 1134355 h 3490205"/>
              <a:gd name="connsiteX94" fmla="*/ 19050 w 2520950"/>
              <a:gd name="connsiteY94" fmla="*/ 1153405 h 3490205"/>
              <a:gd name="connsiteX95" fmla="*/ 0 w 2520950"/>
              <a:gd name="connsiteY95" fmla="*/ 1191505 h 3490205"/>
              <a:gd name="connsiteX96" fmla="*/ 57150 w 2520950"/>
              <a:gd name="connsiteY96" fmla="*/ 1242305 h 3490205"/>
              <a:gd name="connsiteX97" fmla="*/ 95250 w 2520950"/>
              <a:gd name="connsiteY97" fmla="*/ 1305805 h 3490205"/>
              <a:gd name="connsiteX98" fmla="*/ 114300 w 2520950"/>
              <a:gd name="connsiteY98" fmla="*/ 1343905 h 3490205"/>
              <a:gd name="connsiteX99" fmla="*/ 127000 w 2520950"/>
              <a:gd name="connsiteY99" fmla="*/ 1369305 h 3490205"/>
              <a:gd name="connsiteX100" fmla="*/ 146050 w 2520950"/>
              <a:gd name="connsiteY100" fmla="*/ 1388355 h 3490205"/>
              <a:gd name="connsiteX101" fmla="*/ 158750 w 2520950"/>
              <a:gd name="connsiteY101" fmla="*/ 1407405 h 3490205"/>
              <a:gd name="connsiteX102" fmla="*/ 165100 w 2520950"/>
              <a:gd name="connsiteY102" fmla="*/ 1432805 h 3490205"/>
              <a:gd name="connsiteX103" fmla="*/ 177800 w 2520950"/>
              <a:gd name="connsiteY103" fmla="*/ 1451855 h 3490205"/>
              <a:gd name="connsiteX104" fmla="*/ 184150 w 2520950"/>
              <a:gd name="connsiteY104" fmla="*/ 1470905 h 3490205"/>
              <a:gd name="connsiteX105" fmla="*/ 177800 w 2520950"/>
              <a:gd name="connsiteY105" fmla="*/ 1775705 h 3490205"/>
              <a:gd name="connsiteX106" fmla="*/ 165100 w 2520950"/>
              <a:gd name="connsiteY106" fmla="*/ 1813805 h 3490205"/>
              <a:gd name="connsiteX107" fmla="*/ 177800 w 2520950"/>
              <a:gd name="connsiteY107" fmla="*/ 1947155 h 3490205"/>
              <a:gd name="connsiteX108" fmla="*/ 190500 w 2520950"/>
              <a:gd name="connsiteY108" fmla="*/ 1997955 h 3490205"/>
              <a:gd name="connsiteX109" fmla="*/ 209550 w 2520950"/>
              <a:gd name="connsiteY109" fmla="*/ 2017005 h 3490205"/>
              <a:gd name="connsiteX110" fmla="*/ 215900 w 2520950"/>
              <a:gd name="connsiteY110" fmla="*/ 2036055 h 3490205"/>
              <a:gd name="connsiteX111" fmla="*/ 190500 w 2520950"/>
              <a:gd name="connsiteY111" fmla="*/ 2074155 h 3490205"/>
              <a:gd name="connsiteX112" fmla="*/ 171450 w 2520950"/>
              <a:gd name="connsiteY112" fmla="*/ 2093205 h 3490205"/>
              <a:gd name="connsiteX113" fmla="*/ 177800 w 2520950"/>
              <a:gd name="connsiteY113" fmla="*/ 2124955 h 3490205"/>
              <a:gd name="connsiteX114" fmla="*/ 228600 w 2520950"/>
              <a:gd name="connsiteY114" fmla="*/ 2182105 h 3490205"/>
              <a:gd name="connsiteX115" fmla="*/ 241300 w 2520950"/>
              <a:gd name="connsiteY115" fmla="*/ 2201155 h 3490205"/>
              <a:gd name="connsiteX116" fmla="*/ 260350 w 2520950"/>
              <a:gd name="connsiteY116" fmla="*/ 2220205 h 3490205"/>
              <a:gd name="connsiteX117" fmla="*/ 273050 w 2520950"/>
              <a:gd name="connsiteY117" fmla="*/ 2245605 h 3490205"/>
              <a:gd name="connsiteX118" fmla="*/ 317500 w 2520950"/>
              <a:gd name="connsiteY118" fmla="*/ 2296405 h 3490205"/>
              <a:gd name="connsiteX119" fmla="*/ 387350 w 2520950"/>
              <a:gd name="connsiteY119" fmla="*/ 2315455 h 3490205"/>
              <a:gd name="connsiteX120" fmla="*/ 425450 w 2520950"/>
              <a:gd name="connsiteY120" fmla="*/ 2328155 h 3490205"/>
              <a:gd name="connsiteX121" fmla="*/ 501650 w 2520950"/>
              <a:gd name="connsiteY121" fmla="*/ 2347205 h 3490205"/>
              <a:gd name="connsiteX122" fmla="*/ 558800 w 2520950"/>
              <a:gd name="connsiteY122" fmla="*/ 2385305 h 3490205"/>
              <a:gd name="connsiteX123" fmla="*/ 603250 w 2520950"/>
              <a:gd name="connsiteY123" fmla="*/ 2404355 h 3490205"/>
              <a:gd name="connsiteX124" fmla="*/ 622300 w 2520950"/>
              <a:gd name="connsiteY124" fmla="*/ 2410705 h 3490205"/>
              <a:gd name="connsiteX125" fmla="*/ 685800 w 2520950"/>
              <a:gd name="connsiteY125" fmla="*/ 2442455 h 3490205"/>
              <a:gd name="connsiteX126" fmla="*/ 730250 w 2520950"/>
              <a:gd name="connsiteY126" fmla="*/ 2455155 h 3490205"/>
              <a:gd name="connsiteX127" fmla="*/ 787400 w 2520950"/>
              <a:gd name="connsiteY127" fmla="*/ 2480555 h 3490205"/>
              <a:gd name="connsiteX128" fmla="*/ 806450 w 2520950"/>
              <a:gd name="connsiteY128" fmla="*/ 2486905 h 3490205"/>
              <a:gd name="connsiteX129" fmla="*/ 844550 w 2520950"/>
              <a:gd name="connsiteY129" fmla="*/ 2493255 h 3490205"/>
              <a:gd name="connsiteX130" fmla="*/ 882650 w 2520950"/>
              <a:gd name="connsiteY130" fmla="*/ 2505955 h 3490205"/>
              <a:gd name="connsiteX131" fmla="*/ 933450 w 2520950"/>
              <a:gd name="connsiteY131" fmla="*/ 2518655 h 3490205"/>
              <a:gd name="connsiteX132" fmla="*/ 977900 w 2520950"/>
              <a:gd name="connsiteY132" fmla="*/ 2531355 h 3490205"/>
              <a:gd name="connsiteX133" fmla="*/ 965200 w 2520950"/>
              <a:gd name="connsiteY133" fmla="*/ 2550405 h 3490205"/>
              <a:gd name="connsiteX134" fmla="*/ 927100 w 2520950"/>
              <a:gd name="connsiteY134" fmla="*/ 2563105 h 3490205"/>
              <a:gd name="connsiteX135" fmla="*/ 908050 w 2520950"/>
              <a:gd name="connsiteY135" fmla="*/ 2569455 h 3490205"/>
              <a:gd name="connsiteX136" fmla="*/ 869950 w 2520950"/>
              <a:gd name="connsiteY136" fmla="*/ 2594855 h 3490205"/>
              <a:gd name="connsiteX137" fmla="*/ 857250 w 2520950"/>
              <a:gd name="connsiteY137" fmla="*/ 2613905 h 3490205"/>
              <a:gd name="connsiteX138" fmla="*/ 838200 w 2520950"/>
              <a:gd name="connsiteY138" fmla="*/ 2639305 h 3490205"/>
              <a:gd name="connsiteX139" fmla="*/ 831850 w 2520950"/>
              <a:gd name="connsiteY139" fmla="*/ 2658355 h 3490205"/>
              <a:gd name="connsiteX140" fmla="*/ 819150 w 2520950"/>
              <a:gd name="connsiteY140" fmla="*/ 2677405 h 3490205"/>
              <a:gd name="connsiteX141" fmla="*/ 806450 w 2520950"/>
              <a:gd name="connsiteY141" fmla="*/ 2709155 h 3490205"/>
              <a:gd name="connsiteX142" fmla="*/ 793750 w 2520950"/>
              <a:gd name="connsiteY142" fmla="*/ 2734555 h 3490205"/>
              <a:gd name="connsiteX143" fmla="*/ 781050 w 2520950"/>
              <a:gd name="connsiteY143" fmla="*/ 2772655 h 3490205"/>
              <a:gd name="connsiteX144" fmla="*/ 755650 w 2520950"/>
              <a:gd name="connsiteY144" fmla="*/ 2823455 h 3490205"/>
              <a:gd name="connsiteX145" fmla="*/ 742950 w 2520950"/>
              <a:gd name="connsiteY145" fmla="*/ 2861555 h 3490205"/>
              <a:gd name="connsiteX146" fmla="*/ 723900 w 2520950"/>
              <a:gd name="connsiteY146" fmla="*/ 2899655 h 3490205"/>
              <a:gd name="connsiteX147" fmla="*/ 711200 w 2520950"/>
              <a:gd name="connsiteY147" fmla="*/ 2925055 h 3490205"/>
              <a:gd name="connsiteX148" fmla="*/ 698500 w 2520950"/>
              <a:gd name="connsiteY148" fmla="*/ 2963155 h 3490205"/>
              <a:gd name="connsiteX149" fmla="*/ 685800 w 2520950"/>
              <a:gd name="connsiteY149" fmla="*/ 2982205 h 3490205"/>
              <a:gd name="connsiteX150" fmla="*/ 673100 w 2520950"/>
              <a:gd name="connsiteY150" fmla="*/ 3020305 h 3490205"/>
              <a:gd name="connsiteX151" fmla="*/ 666750 w 2520950"/>
              <a:gd name="connsiteY151" fmla="*/ 3039355 h 3490205"/>
              <a:gd name="connsiteX152" fmla="*/ 647700 w 2520950"/>
              <a:gd name="connsiteY152" fmla="*/ 3058405 h 3490205"/>
              <a:gd name="connsiteX153" fmla="*/ 635000 w 2520950"/>
              <a:gd name="connsiteY153" fmla="*/ 3090155 h 3490205"/>
              <a:gd name="connsiteX154" fmla="*/ 641350 w 2520950"/>
              <a:gd name="connsiteY154" fmla="*/ 3337805 h 3490205"/>
              <a:gd name="connsiteX155" fmla="*/ 647700 w 2520950"/>
              <a:gd name="connsiteY155" fmla="*/ 3369555 h 3490205"/>
              <a:gd name="connsiteX156" fmla="*/ 673100 w 2520950"/>
              <a:gd name="connsiteY156" fmla="*/ 3407655 h 3490205"/>
              <a:gd name="connsiteX157" fmla="*/ 692150 w 2520950"/>
              <a:gd name="connsiteY157" fmla="*/ 3414005 h 3490205"/>
              <a:gd name="connsiteX158" fmla="*/ 768350 w 2520950"/>
              <a:gd name="connsiteY158" fmla="*/ 3426705 h 3490205"/>
              <a:gd name="connsiteX159" fmla="*/ 882650 w 2520950"/>
              <a:gd name="connsiteY159" fmla="*/ 3433055 h 3490205"/>
              <a:gd name="connsiteX160" fmla="*/ 901700 w 2520950"/>
              <a:gd name="connsiteY160" fmla="*/ 3439405 h 3490205"/>
              <a:gd name="connsiteX161" fmla="*/ 971550 w 2520950"/>
              <a:gd name="connsiteY161" fmla="*/ 3452105 h 3490205"/>
              <a:gd name="connsiteX162" fmla="*/ 990600 w 2520950"/>
              <a:gd name="connsiteY162" fmla="*/ 3458455 h 3490205"/>
              <a:gd name="connsiteX163" fmla="*/ 1098550 w 2520950"/>
              <a:gd name="connsiteY163" fmla="*/ 3452105 h 3490205"/>
              <a:gd name="connsiteX164" fmla="*/ 1136650 w 2520950"/>
              <a:gd name="connsiteY164" fmla="*/ 3426705 h 3490205"/>
              <a:gd name="connsiteX165" fmla="*/ 1263650 w 2520950"/>
              <a:gd name="connsiteY165" fmla="*/ 3407655 h 3490205"/>
              <a:gd name="connsiteX166" fmla="*/ 1422400 w 2520950"/>
              <a:gd name="connsiteY166" fmla="*/ 3414005 h 3490205"/>
              <a:gd name="connsiteX167" fmla="*/ 1441450 w 2520950"/>
              <a:gd name="connsiteY167" fmla="*/ 3388605 h 3490205"/>
              <a:gd name="connsiteX168" fmla="*/ 1460500 w 2520950"/>
              <a:gd name="connsiteY168" fmla="*/ 3382255 h 3490205"/>
              <a:gd name="connsiteX169" fmla="*/ 1530350 w 2520950"/>
              <a:gd name="connsiteY169" fmla="*/ 3388605 h 3490205"/>
              <a:gd name="connsiteX170" fmla="*/ 1574800 w 2520950"/>
              <a:gd name="connsiteY170" fmla="*/ 3401305 h 3490205"/>
              <a:gd name="connsiteX171" fmla="*/ 1587500 w 2520950"/>
              <a:gd name="connsiteY171" fmla="*/ 3420355 h 3490205"/>
              <a:gd name="connsiteX172" fmla="*/ 1568450 w 2520950"/>
              <a:gd name="connsiteY172" fmla="*/ 3439405 h 3490205"/>
              <a:gd name="connsiteX173" fmla="*/ 1530350 w 2520950"/>
              <a:gd name="connsiteY173" fmla="*/ 3464805 h 3490205"/>
              <a:gd name="connsiteX174" fmla="*/ 1543050 w 2520950"/>
              <a:gd name="connsiteY174" fmla="*/ 3483855 h 3490205"/>
              <a:gd name="connsiteX175" fmla="*/ 1524000 w 2520950"/>
              <a:gd name="connsiteY175" fmla="*/ 3490205 h 3490205"/>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181100 w 2520950"/>
              <a:gd name="connsiteY36" fmla="*/ 1210336 h 3496336"/>
              <a:gd name="connsiteX37" fmla="*/ 1066800 w 2520950"/>
              <a:gd name="connsiteY37" fmla="*/ 1210336 h 3496336"/>
              <a:gd name="connsiteX38" fmla="*/ 1073150 w 2520950"/>
              <a:gd name="connsiteY38" fmla="*/ 1026186 h 3496336"/>
              <a:gd name="connsiteX39" fmla="*/ 1104900 w 2520950"/>
              <a:gd name="connsiteY39" fmla="*/ 975386 h 3496336"/>
              <a:gd name="connsiteX40" fmla="*/ 1117600 w 2520950"/>
              <a:gd name="connsiteY40" fmla="*/ 956336 h 3496336"/>
              <a:gd name="connsiteX41" fmla="*/ 1155700 w 2520950"/>
              <a:gd name="connsiteY41" fmla="*/ 937286 h 3496336"/>
              <a:gd name="connsiteX42" fmla="*/ 1174750 w 2520950"/>
              <a:gd name="connsiteY42" fmla="*/ 924586 h 3496336"/>
              <a:gd name="connsiteX43" fmla="*/ 1219200 w 2520950"/>
              <a:gd name="connsiteY43" fmla="*/ 905536 h 3496336"/>
              <a:gd name="connsiteX44" fmla="*/ 1238250 w 2520950"/>
              <a:gd name="connsiteY44" fmla="*/ 892836 h 3496336"/>
              <a:gd name="connsiteX45" fmla="*/ 1295400 w 2520950"/>
              <a:gd name="connsiteY45" fmla="*/ 861086 h 3496336"/>
              <a:gd name="connsiteX46" fmla="*/ 1320800 w 2520950"/>
              <a:gd name="connsiteY46" fmla="*/ 835686 h 3496336"/>
              <a:gd name="connsiteX47" fmla="*/ 1327150 w 2520950"/>
              <a:gd name="connsiteY47" fmla="*/ 816636 h 3496336"/>
              <a:gd name="connsiteX48" fmla="*/ 1327150 w 2520950"/>
              <a:gd name="connsiteY48" fmla="*/ 715036 h 3496336"/>
              <a:gd name="connsiteX49" fmla="*/ 1276350 w 2520950"/>
              <a:gd name="connsiteY49" fmla="*/ 689636 h 3496336"/>
              <a:gd name="connsiteX50" fmla="*/ 1257300 w 2520950"/>
              <a:gd name="connsiteY50" fmla="*/ 683286 h 3496336"/>
              <a:gd name="connsiteX51" fmla="*/ 1098550 w 2520950"/>
              <a:gd name="connsiteY51" fmla="*/ 670586 h 3496336"/>
              <a:gd name="connsiteX52" fmla="*/ 933450 w 2520950"/>
              <a:gd name="connsiteY52" fmla="*/ 664236 h 3496336"/>
              <a:gd name="connsiteX53" fmla="*/ 895350 w 2520950"/>
              <a:gd name="connsiteY53" fmla="*/ 594386 h 3496336"/>
              <a:gd name="connsiteX54" fmla="*/ 882650 w 2520950"/>
              <a:gd name="connsiteY54" fmla="*/ 556286 h 3496336"/>
              <a:gd name="connsiteX55" fmla="*/ 869950 w 2520950"/>
              <a:gd name="connsiteY55" fmla="*/ 530886 h 3496336"/>
              <a:gd name="connsiteX56" fmla="*/ 857250 w 2520950"/>
              <a:gd name="connsiteY56" fmla="*/ 492786 h 3496336"/>
              <a:gd name="connsiteX57" fmla="*/ 844550 w 2520950"/>
              <a:gd name="connsiteY57" fmla="*/ 461036 h 3496336"/>
              <a:gd name="connsiteX58" fmla="*/ 838200 w 2520950"/>
              <a:gd name="connsiteY58" fmla="*/ 441986 h 3496336"/>
              <a:gd name="connsiteX59" fmla="*/ 825500 w 2520950"/>
              <a:gd name="connsiteY59" fmla="*/ 422936 h 3496336"/>
              <a:gd name="connsiteX60" fmla="*/ 711994 w 2520950"/>
              <a:gd name="connsiteY60" fmla="*/ 468180 h 3496336"/>
              <a:gd name="connsiteX61" fmla="*/ 584200 w 2520950"/>
              <a:gd name="connsiteY61" fmla="*/ 29236 h 3496336"/>
              <a:gd name="connsiteX62" fmla="*/ 565150 w 2520950"/>
              <a:gd name="connsiteY62" fmla="*/ 41936 h 3496336"/>
              <a:gd name="connsiteX63" fmla="*/ 520700 w 2520950"/>
              <a:gd name="connsiteY63" fmla="*/ 60986 h 3496336"/>
              <a:gd name="connsiteX64" fmla="*/ 476250 w 2520950"/>
              <a:gd name="connsiteY64" fmla="*/ 73686 h 3496336"/>
              <a:gd name="connsiteX65" fmla="*/ 457200 w 2520950"/>
              <a:gd name="connsiteY65" fmla="*/ 80036 h 3496336"/>
              <a:gd name="connsiteX66" fmla="*/ 374650 w 2520950"/>
              <a:gd name="connsiteY66" fmla="*/ 86386 h 3496336"/>
              <a:gd name="connsiteX67" fmla="*/ 393700 w 2520950"/>
              <a:gd name="connsiteY67" fmla="*/ 92736 h 3496336"/>
              <a:gd name="connsiteX68" fmla="*/ 406400 w 2520950"/>
              <a:gd name="connsiteY68" fmla="*/ 111786 h 3496336"/>
              <a:gd name="connsiteX69" fmla="*/ 431800 w 2520950"/>
              <a:gd name="connsiteY69" fmla="*/ 143536 h 3496336"/>
              <a:gd name="connsiteX70" fmla="*/ 457200 w 2520950"/>
              <a:gd name="connsiteY70" fmla="*/ 181636 h 3496336"/>
              <a:gd name="connsiteX71" fmla="*/ 488950 w 2520950"/>
              <a:gd name="connsiteY71" fmla="*/ 219736 h 3496336"/>
              <a:gd name="connsiteX72" fmla="*/ 488950 w 2520950"/>
              <a:gd name="connsiteY72" fmla="*/ 359436 h 3496336"/>
              <a:gd name="connsiteX73" fmla="*/ 450850 w 2520950"/>
              <a:gd name="connsiteY73" fmla="*/ 372136 h 3496336"/>
              <a:gd name="connsiteX74" fmla="*/ 425450 w 2520950"/>
              <a:gd name="connsiteY74" fmla="*/ 384836 h 3496336"/>
              <a:gd name="connsiteX75" fmla="*/ 387350 w 2520950"/>
              <a:gd name="connsiteY75" fmla="*/ 416586 h 3496336"/>
              <a:gd name="connsiteX76" fmla="*/ 374650 w 2520950"/>
              <a:gd name="connsiteY76" fmla="*/ 435636 h 3496336"/>
              <a:gd name="connsiteX77" fmla="*/ 381000 w 2520950"/>
              <a:gd name="connsiteY77" fmla="*/ 480086 h 3496336"/>
              <a:gd name="connsiteX78" fmla="*/ 406400 w 2520950"/>
              <a:gd name="connsiteY78" fmla="*/ 499136 h 3496336"/>
              <a:gd name="connsiteX79" fmla="*/ 419100 w 2520950"/>
              <a:gd name="connsiteY79" fmla="*/ 518186 h 3496336"/>
              <a:gd name="connsiteX80" fmla="*/ 304800 w 2520950"/>
              <a:gd name="connsiteY80" fmla="*/ 543586 h 3496336"/>
              <a:gd name="connsiteX81" fmla="*/ 266700 w 2520950"/>
              <a:gd name="connsiteY81" fmla="*/ 549936 h 3496336"/>
              <a:gd name="connsiteX82" fmla="*/ 177800 w 2520950"/>
              <a:gd name="connsiteY82" fmla="*/ 562636 h 3496336"/>
              <a:gd name="connsiteX83" fmla="*/ 158750 w 2520950"/>
              <a:gd name="connsiteY83" fmla="*/ 568986 h 3496336"/>
              <a:gd name="connsiteX84" fmla="*/ 101600 w 2520950"/>
              <a:gd name="connsiteY84" fmla="*/ 581686 h 3496336"/>
              <a:gd name="connsiteX85" fmla="*/ 114300 w 2520950"/>
              <a:gd name="connsiteY85" fmla="*/ 664236 h 3496336"/>
              <a:gd name="connsiteX86" fmla="*/ 120650 w 2520950"/>
              <a:gd name="connsiteY86" fmla="*/ 683286 h 3496336"/>
              <a:gd name="connsiteX87" fmla="*/ 101600 w 2520950"/>
              <a:gd name="connsiteY87" fmla="*/ 918236 h 3496336"/>
              <a:gd name="connsiteX88" fmla="*/ 95250 w 2520950"/>
              <a:gd name="connsiteY88" fmla="*/ 937286 h 3496336"/>
              <a:gd name="connsiteX89" fmla="*/ 76200 w 2520950"/>
              <a:gd name="connsiteY89" fmla="*/ 1045236 h 3496336"/>
              <a:gd name="connsiteX90" fmla="*/ 69850 w 2520950"/>
              <a:gd name="connsiteY90" fmla="*/ 1064286 h 3496336"/>
              <a:gd name="connsiteX91" fmla="*/ 57150 w 2520950"/>
              <a:gd name="connsiteY91" fmla="*/ 1083336 h 3496336"/>
              <a:gd name="connsiteX92" fmla="*/ 50800 w 2520950"/>
              <a:gd name="connsiteY92" fmla="*/ 1102386 h 3496336"/>
              <a:gd name="connsiteX93" fmla="*/ 25400 w 2520950"/>
              <a:gd name="connsiteY93" fmla="*/ 1140486 h 3496336"/>
              <a:gd name="connsiteX94" fmla="*/ 19050 w 2520950"/>
              <a:gd name="connsiteY94" fmla="*/ 1159536 h 3496336"/>
              <a:gd name="connsiteX95" fmla="*/ 0 w 2520950"/>
              <a:gd name="connsiteY95" fmla="*/ 1197636 h 3496336"/>
              <a:gd name="connsiteX96" fmla="*/ 57150 w 2520950"/>
              <a:gd name="connsiteY96" fmla="*/ 1248436 h 3496336"/>
              <a:gd name="connsiteX97" fmla="*/ 95250 w 2520950"/>
              <a:gd name="connsiteY97" fmla="*/ 1311936 h 3496336"/>
              <a:gd name="connsiteX98" fmla="*/ 114300 w 2520950"/>
              <a:gd name="connsiteY98" fmla="*/ 1350036 h 3496336"/>
              <a:gd name="connsiteX99" fmla="*/ 127000 w 2520950"/>
              <a:gd name="connsiteY99" fmla="*/ 1375436 h 3496336"/>
              <a:gd name="connsiteX100" fmla="*/ 146050 w 2520950"/>
              <a:gd name="connsiteY100" fmla="*/ 1394486 h 3496336"/>
              <a:gd name="connsiteX101" fmla="*/ 158750 w 2520950"/>
              <a:gd name="connsiteY101" fmla="*/ 1413536 h 3496336"/>
              <a:gd name="connsiteX102" fmla="*/ 165100 w 2520950"/>
              <a:gd name="connsiteY102" fmla="*/ 1438936 h 3496336"/>
              <a:gd name="connsiteX103" fmla="*/ 177800 w 2520950"/>
              <a:gd name="connsiteY103" fmla="*/ 1457986 h 3496336"/>
              <a:gd name="connsiteX104" fmla="*/ 184150 w 2520950"/>
              <a:gd name="connsiteY104" fmla="*/ 1477036 h 3496336"/>
              <a:gd name="connsiteX105" fmla="*/ 177800 w 2520950"/>
              <a:gd name="connsiteY105" fmla="*/ 1781836 h 3496336"/>
              <a:gd name="connsiteX106" fmla="*/ 165100 w 2520950"/>
              <a:gd name="connsiteY106" fmla="*/ 1819936 h 3496336"/>
              <a:gd name="connsiteX107" fmla="*/ 177800 w 2520950"/>
              <a:gd name="connsiteY107" fmla="*/ 1953286 h 3496336"/>
              <a:gd name="connsiteX108" fmla="*/ 190500 w 2520950"/>
              <a:gd name="connsiteY108" fmla="*/ 2004086 h 3496336"/>
              <a:gd name="connsiteX109" fmla="*/ 209550 w 2520950"/>
              <a:gd name="connsiteY109" fmla="*/ 2023136 h 3496336"/>
              <a:gd name="connsiteX110" fmla="*/ 215900 w 2520950"/>
              <a:gd name="connsiteY110" fmla="*/ 2042186 h 3496336"/>
              <a:gd name="connsiteX111" fmla="*/ 190500 w 2520950"/>
              <a:gd name="connsiteY111" fmla="*/ 2080286 h 3496336"/>
              <a:gd name="connsiteX112" fmla="*/ 171450 w 2520950"/>
              <a:gd name="connsiteY112" fmla="*/ 2099336 h 3496336"/>
              <a:gd name="connsiteX113" fmla="*/ 177800 w 2520950"/>
              <a:gd name="connsiteY113" fmla="*/ 2131086 h 3496336"/>
              <a:gd name="connsiteX114" fmla="*/ 228600 w 2520950"/>
              <a:gd name="connsiteY114" fmla="*/ 2188236 h 3496336"/>
              <a:gd name="connsiteX115" fmla="*/ 241300 w 2520950"/>
              <a:gd name="connsiteY115" fmla="*/ 2207286 h 3496336"/>
              <a:gd name="connsiteX116" fmla="*/ 260350 w 2520950"/>
              <a:gd name="connsiteY116" fmla="*/ 2226336 h 3496336"/>
              <a:gd name="connsiteX117" fmla="*/ 273050 w 2520950"/>
              <a:gd name="connsiteY117" fmla="*/ 2251736 h 3496336"/>
              <a:gd name="connsiteX118" fmla="*/ 317500 w 2520950"/>
              <a:gd name="connsiteY118" fmla="*/ 2302536 h 3496336"/>
              <a:gd name="connsiteX119" fmla="*/ 387350 w 2520950"/>
              <a:gd name="connsiteY119" fmla="*/ 2321586 h 3496336"/>
              <a:gd name="connsiteX120" fmla="*/ 425450 w 2520950"/>
              <a:gd name="connsiteY120" fmla="*/ 2334286 h 3496336"/>
              <a:gd name="connsiteX121" fmla="*/ 501650 w 2520950"/>
              <a:gd name="connsiteY121" fmla="*/ 2353336 h 3496336"/>
              <a:gd name="connsiteX122" fmla="*/ 558800 w 2520950"/>
              <a:gd name="connsiteY122" fmla="*/ 2391436 h 3496336"/>
              <a:gd name="connsiteX123" fmla="*/ 603250 w 2520950"/>
              <a:gd name="connsiteY123" fmla="*/ 2410486 h 3496336"/>
              <a:gd name="connsiteX124" fmla="*/ 622300 w 2520950"/>
              <a:gd name="connsiteY124" fmla="*/ 2416836 h 3496336"/>
              <a:gd name="connsiteX125" fmla="*/ 685800 w 2520950"/>
              <a:gd name="connsiteY125" fmla="*/ 2448586 h 3496336"/>
              <a:gd name="connsiteX126" fmla="*/ 730250 w 2520950"/>
              <a:gd name="connsiteY126" fmla="*/ 2461286 h 3496336"/>
              <a:gd name="connsiteX127" fmla="*/ 787400 w 2520950"/>
              <a:gd name="connsiteY127" fmla="*/ 2486686 h 3496336"/>
              <a:gd name="connsiteX128" fmla="*/ 806450 w 2520950"/>
              <a:gd name="connsiteY128" fmla="*/ 2493036 h 3496336"/>
              <a:gd name="connsiteX129" fmla="*/ 844550 w 2520950"/>
              <a:gd name="connsiteY129" fmla="*/ 2499386 h 3496336"/>
              <a:gd name="connsiteX130" fmla="*/ 882650 w 2520950"/>
              <a:gd name="connsiteY130" fmla="*/ 2512086 h 3496336"/>
              <a:gd name="connsiteX131" fmla="*/ 933450 w 2520950"/>
              <a:gd name="connsiteY131" fmla="*/ 2524786 h 3496336"/>
              <a:gd name="connsiteX132" fmla="*/ 977900 w 2520950"/>
              <a:gd name="connsiteY132" fmla="*/ 2537486 h 3496336"/>
              <a:gd name="connsiteX133" fmla="*/ 965200 w 2520950"/>
              <a:gd name="connsiteY133" fmla="*/ 2556536 h 3496336"/>
              <a:gd name="connsiteX134" fmla="*/ 927100 w 2520950"/>
              <a:gd name="connsiteY134" fmla="*/ 2569236 h 3496336"/>
              <a:gd name="connsiteX135" fmla="*/ 908050 w 2520950"/>
              <a:gd name="connsiteY135" fmla="*/ 2575586 h 3496336"/>
              <a:gd name="connsiteX136" fmla="*/ 869950 w 2520950"/>
              <a:gd name="connsiteY136" fmla="*/ 2600986 h 3496336"/>
              <a:gd name="connsiteX137" fmla="*/ 857250 w 2520950"/>
              <a:gd name="connsiteY137" fmla="*/ 2620036 h 3496336"/>
              <a:gd name="connsiteX138" fmla="*/ 838200 w 2520950"/>
              <a:gd name="connsiteY138" fmla="*/ 2645436 h 3496336"/>
              <a:gd name="connsiteX139" fmla="*/ 831850 w 2520950"/>
              <a:gd name="connsiteY139" fmla="*/ 2664486 h 3496336"/>
              <a:gd name="connsiteX140" fmla="*/ 819150 w 2520950"/>
              <a:gd name="connsiteY140" fmla="*/ 2683536 h 3496336"/>
              <a:gd name="connsiteX141" fmla="*/ 806450 w 2520950"/>
              <a:gd name="connsiteY141" fmla="*/ 2715286 h 3496336"/>
              <a:gd name="connsiteX142" fmla="*/ 793750 w 2520950"/>
              <a:gd name="connsiteY142" fmla="*/ 2740686 h 3496336"/>
              <a:gd name="connsiteX143" fmla="*/ 781050 w 2520950"/>
              <a:gd name="connsiteY143" fmla="*/ 2778786 h 3496336"/>
              <a:gd name="connsiteX144" fmla="*/ 755650 w 2520950"/>
              <a:gd name="connsiteY144" fmla="*/ 2829586 h 3496336"/>
              <a:gd name="connsiteX145" fmla="*/ 742950 w 2520950"/>
              <a:gd name="connsiteY145" fmla="*/ 2867686 h 3496336"/>
              <a:gd name="connsiteX146" fmla="*/ 723900 w 2520950"/>
              <a:gd name="connsiteY146" fmla="*/ 2905786 h 3496336"/>
              <a:gd name="connsiteX147" fmla="*/ 711200 w 2520950"/>
              <a:gd name="connsiteY147" fmla="*/ 2931186 h 3496336"/>
              <a:gd name="connsiteX148" fmla="*/ 698500 w 2520950"/>
              <a:gd name="connsiteY148" fmla="*/ 2969286 h 3496336"/>
              <a:gd name="connsiteX149" fmla="*/ 685800 w 2520950"/>
              <a:gd name="connsiteY149" fmla="*/ 2988336 h 3496336"/>
              <a:gd name="connsiteX150" fmla="*/ 673100 w 2520950"/>
              <a:gd name="connsiteY150" fmla="*/ 3026436 h 3496336"/>
              <a:gd name="connsiteX151" fmla="*/ 666750 w 2520950"/>
              <a:gd name="connsiteY151" fmla="*/ 3045486 h 3496336"/>
              <a:gd name="connsiteX152" fmla="*/ 647700 w 2520950"/>
              <a:gd name="connsiteY152" fmla="*/ 3064536 h 3496336"/>
              <a:gd name="connsiteX153" fmla="*/ 635000 w 2520950"/>
              <a:gd name="connsiteY153" fmla="*/ 3096286 h 3496336"/>
              <a:gd name="connsiteX154" fmla="*/ 641350 w 2520950"/>
              <a:gd name="connsiteY154" fmla="*/ 3343936 h 3496336"/>
              <a:gd name="connsiteX155" fmla="*/ 647700 w 2520950"/>
              <a:gd name="connsiteY155" fmla="*/ 3375686 h 3496336"/>
              <a:gd name="connsiteX156" fmla="*/ 673100 w 2520950"/>
              <a:gd name="connsiteY156" fmla="*/ 3413786 h 3496336"/>
              <a:gd name="connsiteX157" fmla="*/ 692150 w 2520950"/>
              <a:gd name="connsiteY157" fmla="*/ 3420136 h 3496336"/>
              <a:gd name="connsiteX158" fmla="*/ 768350 w 2520950"/>
              <a:gd name="connsiteY158" fmla="*/ 3432836 h 3496336"/>
              <a:gd name="connsiteX159" fmla="*/ 882650 w 2520950"/>
              <a:gd name="connsiteY159" fmla="*/ 3439186 h 3496336"/>
              <a:gd name="connsiteX160" fmla="*/ 901700 w 2520950"/>
              <a:gd name="connsiteY160" fmla="*/ 3445536 h 3496336"/>
              <a:gd name="connsiteX161" fmla="*/ 971550 w 2520950"/>
              <a:gd name="connsiteY161" fmla="*/ 3458236 h 3496336"/>
              <a:gd name="connsiteX162" fmla="*/ 990600 w 2520950"/>
              <a:gd name="connsiteY162" fmla="*/ 3464586 h 3496336"/>
              <a:gd name="connsiteX163" fmla="*/ 1098550 w 2520950"/>
              <a:gd name="connsiteY163" fmla="*/ 3458236 h 3496336"/>
              <a:gd name="connsiteX164" fmla="*/ 1136650 w 2520950"/>
              <a:gd name="connsiteY164" fmla="*/ 3432836 h 3496336"/>
              <a:gd name="connsiteX165" fmla="*/ 1263650 w 2520950"/>
              <a:gd name="connsiteY165" fmla="*/ 3413786 h 3496336"/>
              <a:gd name="connsiteX166" fmla="*/ 1422400 w 2520950"/>
              <a:gd name="connsiteY166" fmla="*/ 3420136 h 3496336"/>
              <a:gd name="connsiteX167" fmla="*/ 1441450 w 2520950"/>
              <a:gd name="connsiteY167" fmla="*/ 3394736 h 3496336"/>
              <a:gd name="connsiteX168" fmla="*/ 1460500 w 2520950"/>
              <a:gd name="connsiteY168" fmla="*/ 3388386 h 3496336"/>
              <a:gd name="connsiteX169" fmla="*/ 1530350 w 2520950"/>
              <a:gd name="connsiteY169" fmla="*/ 3394736 h 3496336"/>
              <a:gd name="connsiteX170" fmla="*/ 1574800 w 2520950"/>
              <a:gd name="connsiteY170" fmla="*/ 3407436 h 3496336"/>
              <a:gd name="connsiteX171" fmla="*/ 1587500 w 2520950"/>
              <a:gd name="connsiteY171" fmla="*/ 3426486 h 3496336"/>
              <a:gd name="connsiteX172" fmla="*/ 1568450 w 2520950"/>
              <a:gd name="connsiteY172" fmla="*/ 3445536 h 3496336"/>
              <a:gd name="connsiteX173" fmla="*/ 1530350 w 2520950"/>
              <a:gd name="connsiteY173" fmla="*/ 3470936 h 3496336"/>
              <a:gd name="connsiteX174" fmla="*/ 1543050 w 2520950"/>
              <a:gd name="connsiteY174" fmla="*/ 3489986 h 3496336"/>
              <a:gd name="connsiteX175" fmla="*/ 1524000 w 2520950"/>
              <a:gd name="connsiteY175"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181100 w 2520950"/>
              <a:gd name="connsiteY36" fmla="*/ 1210336 h 3496336"/>
              <a:gd name="connsiteX37" fmla="*/ 1066800 w 2520950"/>
              <a:gd name="connsiteY37" fmla="*/ 1210336 h 3496336"/>
              <a:gd name="connsiteX38" fmla="*/ 1073150 w 2520950"/>
              <a:gd name="connsiteY38" fmla="*/ 1026186 h 3496336"/>
              <a:gd name="connsiteX39" fmla="*/ 1104900 w 2520950"/>
              <a:gd name="connsiteY39" fmla="*/ 975386 h 3496336"/>
              <a:gd name="connsiteX40" fmla="*/ 1117600 w 2520950"/>
              <a:gd name="connsiteY40" fmla="*/ 956336 h 3496336"/>
              <a:gd name="connsiteX41" fmla="*/ 1155700 w 2520950"/>
              <a:gd name="connsiteY41" fmla="*/ 937286 h 3496336"/>
              <a:gd name="connsiteX42" fmla="*/ 1174750 w 2520950"/>
              <a:gd name="connsiteY42" fmla="*/ 924586 h 3496336"/>
              <a:gd name="connsiteX43" fmla="*/ 1219200 w 2520950"/>
              <a:gd name="connsiteY43" fmla="*/ 905536 h 3496336"/>
              <a:gd name="connsiteX44" fmla="*/ 1238250 w 2520950"/>
              <a:gd name="connsiteY44" fmla="*/ 892836 h 3496336"/>
              <a:gd name="connsiteX45" fmla="*/ 1295400 w 2520950"/>
              <a:gd name="connsiteY45" fmla="*/ 861086 h 3496336"/>
              <a:gd name="connsiteX46" fmla="*/ 1320800 w 2520950"/>
              <a:gd name="connsiteY46" fmla="*/ 835686 h 3496336"/>
              <a:gd name="connsiteX47" fmla="*/ 1327150 w 2520950"/>
              <a:gd name="connsiteY47" fmla="*/ 816636 h 3496336"/>
              <a:gd name="connsiteX48" fmla="*/ 1327150 w 2520950"/>
              <a:gd name="connsiteY48" fmla="*/ 715036 h 3496336"/>
              <a:gd name="connsiteX49" fmla="*/ 1276350 w 2520950"/>
              <a:gd name="connsiteY49" fmla="*/ 689636 h 3496336"/>
              <a:gd name="connsiteX50" fmla="*/ 1257300 w 2520950"/>
              <a:gd name="connsiteY50" fmla="*/ 683286 h 3496336"/>
              <a:gd name="connsiteX51" fmla="*/ 1098550 w 2520950"/>
              <a:gd name="connsiteY51" fmla="*/ 670586 h 3496336"/>
              <a:gd name="connsiteX52" fmla="*/ 933450 w 2520950"/>
              <a:gd name="connsiteY52" fmla="*/ 664236 h 3496336"/>
              <a:gd name="connsiteX53" fmla="*/ 895350 w 2520950"/>
              <a:gd name="connsiteY53" fmla="*/ 594386 h 3496336"/>
              <a:gd name="connsiteX54" fmla="*/ 882650 w 2520950"/>
              <a:gd name="connsiteY54" fmla="*/ 556286 h 3496336"/>
              <a:gd name="connsiteX55" fmla="*/ 869950 w 2520950"/>
              <a:gd name="connsiteY55" fmla="*/ 530886 h 3496336"/>
              <a:gd name="connsiteX56" fmla="*/ 857250 w 2520950"/>
              <a:gd name="connsiteY56" fmla="*/ 492786 h 3496336"/>
              <a:gd name="connsiteX57" fmla="*/ 844550 w 2520950"/>
              <a:gd name="connsiteY57" fmla="*/ 461036 h 3496336"/>
              <a:gd name="connsiteX58" fmla="*/ 838200 w 2520950"/>
              <a:gd name="connsiteY58" fmla="*/ 441986 h 3496336"/>
              <a:gd name="connsiteX59" fmla="*/ 711994 w 2520950"/>
              <a:gd name="connsiteY59" fmla="*/ 468180 h 3496336"/>
              <a:gd name="connsiteX60" fmla="*/ 584200 w 2520950"/>
              <a:gd name="connsiteY60" fmla="*/ 29236 h 3496336"/>
              <a:gd name="connsiteX61" fmla="*/ 565150 w 2520950"/>
              <a:gd name="connsiteY61" fmla="*/ 41936 h 3496336"/>
              <a:gd name="connsiteX62" fmla="*/ 520700 w 2520950"/>
              <a:gd name="connsiteY62" fmla="*/ 60986 h 3496336"/>
              <a:gd name="connsiteX63" fmla="*/ 476250 w 2520950"/>
              <a:gd name="connsiteY63" fmla="*/ 73686 h 3496336"/>
              <a:gd name="connsiteX64" fmla="*/ 457200 w 2520950"/>
              <a:gd name="connsiteY64" fmla="*/ 80036 h 3496336"/>
              <a:gd name="connsiteX65" fmla="*/ 374650 w 2520950"/>
              <a:gd name="connsiteY65" fmla="*/ 86386 h 3496336"/>
              <a:gd name="connsiteX66" fmla="*/ 393700 w 2520950"/>
              <a:gd name="connsiteY66" fmla="*/ 92736 h 3496336"/>
              <a:gd name="connsiteX67" fmla="*/ 406400 w 2520950"/>
              <a:gd name="connsiteY67" fmla="*/ 111786 h 3496336"/>
              <a:gd name="connsiteX68" fmla="*/ 431800 w 2520950"/>
              <a:gd name="connsiteY68" fmla="*/ 143536 h 3496336"/>
              <a:gd name="connsiteX69" fmla="*/ 457200 w 2520950"/>
              <a:gd name="connsiteY69" fmla="*/ 181636 h 3496336"/>
              <a:gd name="connsiteX70" fmla="*/ 488950 w 2520950"/>
              <a:gd name="connsiteY70" fmla="*/ 219736 h 3496336"/>
              <a:gd name="connsiteX71" fmla="*/ 488950 w 2520950"/>
              <a:gd name="connsiteY71" fmla="*/ 359436 h 3496336"/>
              <a:gd name="connsiteX72" fmla="*/ 450850 w 2520950"/>
              <a:gd name="connsiteY72" fmla="*/ 372136 h 3496336"/>
              <a:gd name="connsiteX73" fmla="*/ 425450 w 2520950"/>
              <a:gd name="connsiteY73" fmla="*/ 384836 h 3496336"/>
              <a:gd name="connsiteX74" fmla="*/ 387350 w 2520950"/>
              <a:gd name="connsiteY74" fmla="*/ 416586 h 3496336"/>
              <a:gd name="connsiteX75" fmla="*/ 374650 w 2520950"/>
              <a:gd name="connsiteY75" fmla="*/ 435636 h 3496336"/>
              <a:gd name="connsiteX76" fmla="*/ 381000 w 2520950"/>
              <a:gd name="connsiteY76" fmla="*/ 480086 h 3496336"/>
              <a:gd name="connsiteX77" fmla="*/ 406400 w 2520950"/>
              <a:gd name="connsiteY77" fmla="*/ 499136 h 3496336"/>
              <a:gd name="connsiteX78" fmla="*/ 419100 w 2520950"/>
              <a:gd name="connsiteY78" fmla="*/ 518186 h 3496336"/>
              <a:gd name="connsiteX79" fmla="*/ 304800 w 2520950"/>
              <a:gd name="connsiteY79" fmla="*/ 543586 h 3496336"/>
              <a:gd name="connsiteX80" fmla="*/ 266700 w 2520950"/>
              <a:gd name="connsiteY80" fmla="*/ 549936 h 3496336"/>
              <a:gd name="connsiteX81" fmla="*/ 177800 w 2520950"/>
              <a:gd name="connsiteY81" fmla="*/ 562636 h 3496336"/>
              <a:gd name="connsiteX82" fmla="*/ 158750 w 2520950"/>
              <a:gd name="connsiteY82" fmla="*/ 568986 h 3496336"/>
              <a:gd name="connsiteX83" fmla="*/ 101600 w 2520950"/>
              <a:gd name="connsiteY83" fmla="*/ 581686 h 3496336"/>
              <a:gd name="connsiteX84" fmla="*/ 114300 w 2520950"/>
              <a:gd name="connsiteY84" fmla="*/ 664236 h 3496336"/>
              <a:gd name="connsiteX85" fmla="*/ 120650 w 2520950"/>
              <a:gd name="connsiteY85" fmla="*/ 683286 h 3496336"/>
              <a:gd name="connsiteX86" fmla="*/ 101600 w 2520950"/>
              <a:gd name="connsiteY86" fmla="*/ 918236 h 3496336"/>
              <a:gd name="connsiteX87" fmla="*/ 95250 w 2520950"/>
              <a:gd name="connsiteY87" fmla="*/ 937286 h 3496336"/>
              <a:gd name="connsiteX88" fmla="*/ 76200 w 2520950"/>
              <a:gd name="connsiteY88" fmla="*/ 1045236 h 3496336"/>
              <a:gd name="connsiteX89" fmla="*/ 69850 w 2520950"/>
              <a:gd name="connsiteY89" fmla="*/ 1064286 h 3496336"/>
              <a:gd name="connsiteX90" fmla="*/ 57150 w 2520950"/>
              <a:gd name="connsiteY90" fmla="*/ 1083336 h 3496336"/>
              <a:gd name="connsiteX91" fmla="*/ 50800 w 2520950"/>
              <a:gd name="connsiteY91" fmla="*/ 1102386 h 3496336"/>
              <a:gd name="connsiteX92" fmla="*/ 25400 w 2520950"/>
              <a:gd name="connsiteY92" fmla="*/ 1140486 h 3496336"/>
              <a:gd name="connsiteX93" fmla="*/ 19050 w 2520950"/>
              <a:gd name="connsiteY93" fmla="*/ 1159536 h 3496336"/>
              <a:gd name="connsiteX94" fmla="*/ 0 w 2520950"/>
              <a:gd name="connsiteY94" fmla="*/ 1197636 h 3496336"/>
              <a:gd name="connsiteX95" fmla="*/ 57150 w 2520950"/>
              <a:gd name="connsiteY95" fmla="*/ 1248436 h 3496336"/>
              <a:gd name="connsiteX96" fmla="*/ 95250 w 2520950"/>
              <a:gd name="connsiteY96" fmla="*/ 1311936 h 3496336"/>
              <a:gd name="connsiteX97" fmla="*/ 114300 w 2520950"/>
              <a:gd name="connsiteY97" fmla="*/ 1350036 h 3496336"/>
              <a:gd name="connsiteX98" fmla="*/ 127000 w 2520950"/>
              <a:gd name="connsiteY98" fmla="*/ 1375436 h 3496336"/>
              <a:gd name="connsiteX99" fmla="*/ 146050 w 2520950"/>
              <a:gd name="connsiteY99" fmla="*/ 1394486 h 3496336"/>
              <a:gd name="connsiteX100" fmla="*/ 158750 w 2520950"/>
              <a:gd name="connsiteY100" fmla="*/ 1413536 h 3496336"/>
              <a:gd name="connsiteX101" fmla="*/ 165100 w 2520950"/>
              <a:gd name="connsiteY101" fmla="*/ 1438936 h 3496336"/>
              <a:gd name="connsiteX102" fmla="*/ 177800 w 2520950"/>
              <a:gd name="connsiteY102" fmla="*/ 1457986 h 3496336"/>
              <a:gd name="connsiteX103" fmla="*/ 184150 w 2520950"/>
              <a:gd name="connsiteY103" fmla="*/ 1477036 h 3496336"/>
              <a:gd name="connsiteX104" fmla="*/ 177800 w 2520950"/>
              <a:gd name="connsiteY104" fmla="*/ 1781836 h 3496336"/>
              <a:gd name="connsiteX105" fmla="*/ 165100 w 2520950"/>
              <a:gd name="connsiteY105" fmla="*/ 1819936 h 3496336"/>
              <a:gd name="connsiteX106" fmla="*/ 177800 w 2520950"/>
              <a:gd name="connsiteY106" fmla="*/ 1953286 h 3496336"/>
              <a:gd name="connsiteX107" fmla="*/ 190500 w 2520950"/>
              <a:gd name="connsiteY107" fmla="*/ 2004086 h 3496336"/>
              <a:gd name="connsiteX108" fmla="*/ 209550 w 2520950"/>
              <a:gd name="connsiteY108" fmla="*/ 2023136 h 3496336"/>
              <a:gd name="connsiteX109" fmla="*/ 215900 w 2520950"/>
              <a:gd name="connsiteY109" fmla="*/ 2042186 h 3496336"/>
              <a:gd name="connsiteX110" fmla="*/ 190500 w 2520950"/>
              <a:gd name="connsiteY110" fmla="*/ 2080286 h 3496336"/>
              <a:gd name="connsiteX111" fmla="*/ 171450 w 2520950"/>
              <a:gd name="connsiteY111" fmla="*/ 2099336 h 3496336"/>
              <a:gd name="connsiteX112" fmla="*/ 177800 w 2520950"/>
              <a:gd name="connsiteY112" fmla="*/ 2131086 h 3496336"/>
              <a:gd name="connsiteX113" fmla="*/ 228600 w 2520950"/>
              <a:gd name="connsiteY113" fmla="*/ 2188236 h 3496336"/>
              <a:gd name="connsiteX114" fmla="*/ 241300 w 2520950"/>
              <a:gd name="connsiteY114" fmla="*/ 2207286 h 3496336"/>
              <a:gd name="connsiteX115" fmla="*/ 260350 w 2520950"/>
              <a:gd name="connsiteY115" fmla="*/ 2226336 h 3496336"/>
              <a:gd name="connsiteX116" fmla="*/ 273050 w 2520950"/>
              <a:gd name="connsiteY116" fmla="*/ 2251736 h 3496336"/>
              <a:gd name="connsiteX117" fmla="*/ 317500 w 2520950"/>
              <a:gd name="connsiteY117" fmla="*/ 2302536 h 3496336"/>
              <a:gd name="connsiteX118" fmla="*/ 387350 w 2520950"/>
              <a:gd name="connsiteY118" fmla="*/ 2321586 h 3496336"/>
              <a:gd name="connsiteX119" fmla="*/ 425450 w 2520950"/>
              <a:gd name="connsiteY119" fmla="*/ 2334286 h 3496336"/>
              <a:gd name="connsiteX120" fmla="*/ 501650 w 2520950"/>
              <a:gd name="connsiteY120" fmla="*/ 2353336 h 3496336"/>
              <a:gd name="connsiteX121" fmla="*/ 558800 w 2520950"/>
              <a:gd name="connsiteY121" fmla="*/ 2391436 h 3496336"/>
              <a:gd name="connsiteX122" fmla="*/ 603250 w 2520950"/>
              <a:gd name="connsiteY122" fmla="*/ 2410486 h 3496336"/>
              <a:gd name="connsiteX123" fmla="*/ 622300 w 2520950"/>
              <a:gd name="connsiteY123" fmla="*/ 2416836 h 3496336"/>
              <a:gd name="connsiteX124" fmla="*/ 685800 w 2520950"/>
              <a:gd name="connsiteY124" fmla="*/ 2448586 h 3496336"/>
              <a:gd name="connsiteX125" fmla="*/ 730250 w 2520950"/>
              <a:gd name="connsiteY125" fmla="*/ 2461286 h 3496336"/>
              <a:gd name="connsiteX126" fmla="*/ 787400 w 2520950"/>
              <a:gd name="connsiteY126" fmla="*/ 2486686 h 3496336"/>
              <a:gd name="connsiteX127" fmla="*/ 806450 w 2520950"/>
              <a:gd name="connsiteY127" fmla="*/ 2493036 h 3496336"/>
              <a:gd name="connsiteX128" fmla="*/ 844550 w 2520950"/>
              <a:gd name="connsiteY128" fmla="*/ 2499386 h 3496336"/>
              <a:gd name="connsiteX129" fmla="*/ 882650 w 2520950"/>
              <a:gd name="connsiteY129" fmla="*/ 2512086 h 3496336"/>
              <a:gd name="connsiteX130" fmla="*/ 933450 w 2520950"/>
              <a:gd name="connsiteY130" fmla="*/ 2524786 h 3496336"/>
              <a:gd name="connsiteX131" fmla="*/ 977900 w 2520950"/>
              <a:gd name="connsiteY131" fmla="*/ 2537486 h 3496336"/>
              <a:gd name="connsiteX132" fmla="*/ 965200 w 2520950"/>
              <a:gd name="connsiteY132" fmla="*/ 2556536 h 3496336"/>
              <a:gd name="connsiteX133" fmla="*/ 927100 w 2520950"/>
              <a:gd name="connsiteY133" fmla="*/ 2569236 h 3496336"/>
              <a:gd name="connsiteX134" fmla="*/ 908050 w 2520950"/>
              <a:gd name="connsiteY134" fmla="*/ 2575586 h 3496336"/>
              <a:gd name="connsiteX135" fmla="*/ 869950 w 2520950"/>
              <a:gd name="connsiteY135" fmla="*/ 2600986 h 3496336"/>
              <a:gd name="connsiteX136" fmla="*/ 857250 w 2520950"/>
              <a:gd name="connsiteY136" fmla="*/ 2620036 h 3496336"/>
              <a:gd name="connsiteX137" fmla="*/ 838200 w 2520950"/>
              <a:gd name="connsiteY137" fmla="*/ 2645436 h 3496336"/>
              <a:gd name="connsiteX138" fmla="*/ 831850 w 2520950"/>
              <a:gd name="connsiteY138" fmla="*/ 2664486 h 3496336"/>
              <a:gd name="connsiteX139" fmla="*/ 819150 w 2520950"/>
              <a:gd name="connsiteY139" fmla="*/ 2683536 h 3496336"/>
              <a:gd name="connsiteX140" fmla="*/ 806450 w 2520950"/>
              <a:gd name="connsiteY140" fmla="*/ 2715286 h 3496336"/>
              <a:gd name="connsiteX141" fmla="*/ 793750 w 2520950"/>
              <a:gd name="connsiteY141" fmla="*/ 2740686 h 3496336"/>
              <a:gd name="connsiteX142" fmla="*/ 781050 w 2520950"/>
              <a:gd name="connsiteY142" fmla="*/ 2778786 h 3496336"/>
              <a:gd name="connsiteX143" fmla="*/ 755650 w 2520950"/>
              <a:gd name="connsiteY143" fmla="*/ 2829586 h 3496336"/>
              <a:gd name="connsiteX144" fmla="*/ 742950 w 2520950"/>
              <a:gd name="connsiteY144" fmla="*/ 2867686 h 3496336"/>
              <a:gd name="connsiteX145" fmla="*/ 723900 w 2520950"/>
              <a:gd name="connsiteY145" fmla="*/ 2905786 h 3496336"/>
              <a:gd name="connsiteX146" fmla="*/ 711200 w 2520950"/>
              <a:gd name="connsiteY146" fmla="*/ 2931186 h 3496336"/>
              <a:gd name="connsiteX147" fmla="*/ 698500 w 2520950"/>
              <a:gd name="connsiteY147" fmla="*/ 2969286 h 3496336"/>
              <a:gd name="connsiteX148" fmla="*/ 685800 w 2520950"/>
              <a:gd name="connsiteY148" fmla="*/ 2988336 h 3496336"/>
              <a:gd name="connsiteX149" fmla="*/ 673100 w 2520950"/>
              <a:gd name="connsiteY149" fmla="*/ 3026436 h 3496336"/>
              <a:gd name="connsiteX150" fmla="*/ 666750 w 2520950"/>
              <a:gd name="connsiteY150" fmla="*/ 3045486 h 3496336"/>
              <a:gd name="connsiteX151" fmla="*/ 647700 w 2520950"/>
              <a:gd name="connsiteY151" fmla="*/ 3064536 h 3496336"/>
              <a:gd name="connsiteX152" fmla="*/ 635000 w 2520950"/>
              <a:gd name="connsiteY152" fmla="*/ 3096286 h 3496336"/>
              <a:gd name="connsiteX153" fmla="*/ 641350 w 2520950"/>
              <a:gd name="connsiteY153" fmla="*/ 3343936 h 3496336"/>
              <a:gd name="connsiteX154" fmla="*/ 647700 w 2520950"/>
              <a:gd name="connsiteY154" fmla="*/ 3375686 h 3496336"/>
              <a:gd name="connsiteX155" fmla="*/ 673100 w 2520950"/>
              <a:gd name="connsiteY155" fmla="*/ 3413786 h 3496336"/>
              <a:gd name="connsiteX156" fmla="*/ 692150 w 2520950"/>
              <a:gd name="connsiteY156" fmla="*/ 3420136 h 3496336"/>
              <a:gd name="connsiteX157" fmla="*/ 768350 w 2520950"/>
              <a:gd name="connsiteY157" fmla="*/ 3432836 h 3496336"/>
              <a:gd name="connsiteX158" fmla="*/ 882650 w 2520950"/>
              <a:gd name="connsiteY158" fmla="*/ 3439186 h 3496336"/>
              <a:gd name="connsiteX159" fmla="*/ 901700 w 2520950"/>
              <a:gd name="connsiteY159" fmla="*/ 3445536 h 3496336"/>
              <a:gd name="connsiteX160" fmla="*/ 971550 w 2520950"/>
              <a:gd name="connsiteY160" fmla="*/ 3458236 h 3496336"/>
              <a:gd name="connsiteX161" fmla="*/ 990600 w 2520950"/>
              <a:gd name="connsiteY161" fmla="*/ 3464586 h 3496336"/>
              <a:gd name="connsiteX162" fmla="*/ 1098550 w 2520950"/>
              <a:gd name="connsiteY162" fmla="*/ 3458236 h 3496336"/>
              <a:gd name="connsiteX163" fmla="*/ 1136650 w 2520950"/>
              <a:gd name="connsiteY163" fmla="*/ 3432836 h 3496336"/>
              <a:gd name="connsiteX164" fmla="*/ 1263650 w 2520950"/>
              <a:gd name="connsiteY164" fmla="*/ 3413786 h 3496336"/>
              <a:gd name="connsiteX165" fmla="*/ 1422400 w 2520950"/>
              <a:gd name="connsiteY165" fmla="*/ 3420136 h 3496336"/>
              <a:gd name="connsiteX166" fmla="*/ 1441450 w 2520950"/>
              <a:gd name="connsiteY166" fmla="*/ 3394736 h 3496336"/>
              <a:gd name="connsiteX167" fmla="*/ 1460500 w 2520950"/>
              <a:gd name="connsiteY167" fmla="*/ 3388386 h 3496336"/>
              <a:gd name="connsiteX168" fmla="*/ 1530350 w 2520950"/>
              <a:gd name="connsiteY168" fmla="*/ 3394736 h 3496336"/>
              <a:gd name="connsiteX169" fmla="*/ 1574800 w 2520950"/>
              <a:gd name="connsiteY169" fmla="*/ 3407436 h 3496336"/>
              <a:gd name="connsiteX170" fmla="*/ 1587500 w 2520950"/>
              <a:gd name="connsiteY170" fmla="*/ 3426486 h 3496336"/>
              <a:gd name="connsiteX171" fmla="*/ 1568450 w 2520950"/>
              <a:gd name="connsiteY171" fmla="*/ 3445536 h 3496336"/>
              <a:gd name="connsiteX172" fmla="*/ 1530350 w 2520950"/>
              <a:gd name="connsiteY172" fmla="*/ 3470936 h 3496336"/>
              <a:gd name="connsiteX173" fmla="*/ 1543050 w 2520950"/>
              <a:gd name="connsiteY173" fmla="*/ 3489986 h 3496336"/>
              <a:gd name="connsiteX174" fmla="*/ 1524000 w 2520950"/>
              <a:gd name="connsiteY174"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181100 w 2520950"/>
              <a:gd name="connsiteY36" fmla="*/ 1210336 h 3496336"/>
              <a:gd name="connsiteX37" fmla="*/ 1066800 w 2520950"/>
              <a:gd name="connsiteY37" fmla="*/ 1210336 h 3496336"/>
              <a:gd name="connsiteX38" fmla="*/ 1073150 w 2520950"/>
              <a:gd name="connsiteY38" fmla="*/ 1026186 h 3496336"/>
              <a:gd name="connsiteX39" fmla="*/ 1104900 w 2520950"/>
              <a:gd name="connsiteY39" fmla="*/ 975386 h 3496336"/>
              <a:gd name="connsiteX40" fmla="*/ 1117600 w 2520950"/>
              <a:gd name="connsiteY40" fmla="*/ 956336 h 3496336"/>
              <a:gd name="connsiteX41" fmla="*/ 1155700 w 2520950"/>
              <a:gd name="connsiteY41" fmla="*/ 937286 h 3496336"/>
              <a:gd name="connsiteX42" fmla="*/ 1174750 w 2520950"/>
              <a:gd name="connsiteY42" fmla="*/ 924586 h 3496336"/>
              <a:gd name="connsiteX43" fmla="*/ 1219200 w 2520950"/>
              <a:gd name="connsiteY43" fmla="*/ 905536 h 3496336"/>
              <a:gd name="connsiteX44" fmla="*/ 1238250 w 2520950"/>
              <a:gd name="connsiteY44" fmla="*/ 892836 h 3496336"/>
              <a:gd name="connsiteX45" fmla="*/ 1295400 w 2520950"/>
              <a:gd name="connsiteY45" fmla="*/ 861086 h 3496336"/>
              <a:gd name="connsiteX46" fmla="*/ 1320800 w 2520950"/>
              <a:gd name="connsiteY46" fmla="*/ 835686 h 3496336"/>
              <a:gd name="connsiteX47" fmla="*/ 1327150 w 2520950"/>
              <a:gd name="connsiteY47" fmla="*/ 816636 h 3496336"/>
              <a:gd name="connsiteX48" fmla="*/ 1327150 w 2520950"/>
              <a:gd name="connsiteY48" fmla="*/ 715036 h 3496336"/>
              <a:gd name="connsiteX49" fmla="*/ 1276350 w 2520950"/>
              <a:gd name="connsiteY49" fmla="*/ 689636 h 3496336"/>
              <a:gd name="connsiteX50" fmla="*/ 1257300 w 2520950"/>
              <a:gd name="connsiteY50" fmla="*/ 683286 h 3496336"/>
              <a:gd name="connsiteX51" fmla="*/ 1098550 w 2520950"/>
              <a:gd name="connsiteY51" fmla="*/ 670586 h 3496336"/>
              <a:gd name="connsiteX52" fmla="*/ 933450 w 2520950"/>
              <a:gd name="connsiteY52" fmla="*/ 664236 h 3496336"/>
              <a:gd name="connsiteX53" fmla="*/ 895350 w 2520950"/>
              <a:gd name="connsiteY53" fmla="*/ 594386 h 3496336"/>
              <a:gd name="connsiteX54" fmla="*/ 882650 w 2520950"/>
              <a:gd name="connsiteY54" fmla="*/ 556286 h 3496336"/>
              <a:gd name="connsiteX55" fmla="*/ 869950 w 2520950"/>
              <a:gd name="connsiteY55" fmla="*/ 530886 h 3496336"/>
              <a:gd name="connsiteX56" fmla="*/ 857250 w 2520950"/>
              <a:gd name="connsiteY56" fmla="*/ 492786 h 3496336"/>
              <a:gd name="connsiteX57" fmla="*/ 844550 w 2520950"/>
              <a:gd name="connsiteY57" fmla="*/ 461036 h 3496336"/>
              <a:gd name="connsiteX58" fmla="*/ 711994 w 2520950"/>
              <a:gd name="connsiteY58" fmla="*/ 468180 h 3496336"/>
              <a:gd name="connsiteX59" fmla="*/ 584200 w 2520950"/>
              <a:gd name="connsiteY59" fmla="*/ 29236 h 3496336"/>
              <a:gd name="connsiteX60" fmla="*/ 565150 w 2520950"/>
              <a:gd name="connsiteY60" fmla="*/ 41936 h 3496336"/>
              <a:gd name="connsiteX61" fmla="*/ 520700 w 2520950"/>
              <a:gd name="connsiteY61" fmla="*/ 60986 h 3496336"/>
              <a:gd name="connsiteX62" fmla="*/ 476250 w 2520950"/>
              <a:gd name="connsiteY62" fmla="*/ 73686 h 3496336"/>
              <a:gd name="connsiteX63" fmla="*/ 457200 w 2520950"/>
              <a:gd name="connsiteY63" fmla="*/ 80036 h 3496336"/>
              <a:gd name="connsiteX64" fmla="*/ 374650 w 2520950"/>
              <a:gd name="connsiteY64" fmla="*/ 86386 h 3496336"/>
              <a:gd name="connsiteX65" fmla="*/ 393700 w 2520950"/>
              <a:gd name="connsiteY65" fmla="*/ 92736 h 3496336"/>
              <a:gd name="connsiteX66" fmla="*/ 406400 w 2520950"/>
              <a:gd name="connsiteY66" fmla="*/ 111786 h 3496336"/>
              <a:gd name="connsiteX67" fmla="*/ 431800 w 2520950"/>
              <a:gd name="connsiteY67" fmla="*/ 143536 h 3496336"/>
              <a:gd name="connsiteX68" fmla="*/ 457200 w 2520950"/>
              <a:gd name="connsiteY68" fmla="*/ 181636 h 3496336"/>
              <a:gd name="connsiteX69" fmla="*/ 488950 w 2520950"/>
              <a:gd name="connsiteY69" fmla="*/ 219736 h 3496336"/>
              <a:gd name="connsiteX70" fmla="*/ 488950 w 2520950"/>
              <a:gd name="connsiteY70" fmla="*/ 359436 h 3496336"/>
              <a:gd name="connsiteX71" fmla="*/ 450850 w 2520950"/>
              <a:gd name="connsiteY71" fmla="*/ 372136 h 3496336"/>
              <a:gd name="connsiteX72" fmla="*/ 425450 w 2520950"/>
              <a:gd name="connsiteY72" fmla="*/ 384836 h 3496336"/>
              <a:gd name="connsiteX73" fmla="*/ 387350 w 2520950"/>
              <a:gd name="connsiteY73" fmla="*/ 416586 h 3496336"/>
              <a:gd name="connsiteX74" fmla="*/ 374650 w 2520950"/>
              <a:gd name="connsiteY74" fmla="*/ 435636 h 3496336"/>
              <a:gd name="connsiteX75" fmla="*/ 381000 w 2520950"/>
              <a:gd name="connsiteY75" fmla="*/ 480086 h 3496336"/>
              <a:gd name="connsiteX76" fmla="*/ 406400 w 2520950"/>
              <a:gd name="connsiteY76" fmla="*/ 499136 h 3496336"/>
              <a:gd name="connsiteX77" fmla="*/ 419100 w 2520950"/>
              <a:gd name="connsiteY77" fmla="*/ 518186 h 3496336"/>
              <a:gd name="connsiteX78" fmla="*/ 304800 w 2520950"/>
              <a:gd name="connsiteY78" fmla="*/ 543586 h 3496336"/>
              <a:gd name="connsiteX79" fmla="*/ 266700 w 2520950"/>
              <a:gd name="connsiteY79" fmla="*/ 549936 h 3496336"/>
              <a:gd name="connsiteX80" fmla="*/ 177800 w 2520950"/>
              <a:gd name="connsiteY80" fmla="*/ 562636 h 3496336"/>
              <a:gd name="connsiteX81" fmla="*/ 158750 w 2520950"/>
              <a:gd name="connsiteY81" fmla="*/ 568986 h 3496336"/>
              <a:gd name="connsiteX82" fmla="*/ 101600 w 2520950"/>
              <a:gd name="connsiteY82" fmla="*/ 581686 h 3496336"/>
              <a:gd name="connsiteX83" fmla="*/ 114300 w 2520950"/>
              <a:gd name="connsiteY83" fmla="*/ 664236 h 3496336"/>
              <a:gd name="connsiteX84" fmla="*/ 120650 w 2520950"/>
              <a:gd name="connsiteY84" fmla="*/ 683286 h 3496336"/>
              <a:gd name="connsiteX85" fmla="*/ 101600 w 2520950"/>
              <a:gd name="connsiteY85" fmla="*/ 918236 h 3496336"/>
              <a:gd name="connsiteX86" fmla="*/ 95250 w 2520950"/>
              <a:gd name="connsiteY86" fmla="*/ 937286 h 3496336"/>
              <a:gd name="connsiteX87" fmla="*/ 76200 w 2520950"/>
              <a:gd name="connsiteY87" fmla="*/ 1045236 h 3496336"/>
              <a:gd name="connsiteX88" fmla="*/ 69850 w 2520950"/>
              <a:gd name="connsiteY88" fmla="*/ 1064286 h 3496336"/>
              <a:gd name="connsiteX89" fmla="*/ 57150 w 2520950"/>
              <a:gd name="connsiteY89" fmla="*/ 1083336 h 3496336"/>
              <a:gd name="connsiteX90" fmla="*/ 50800 w 2520950"/>
              <a:gd name="connsiteY90" fmla="*/ 1102386 h 3496336"/>
              <a:gd name="connsiteX91" fmla="*/ 25400 w 2520950"/>
              <a:gd name="connsiteY91" fmla="*/ 1140486 h 3496336"/>
              <a:gd name="connsiteX92" fmla="*/ 19050 w 2520950"/>
              <a:gd name="connsiteY92" fmla="*/ 1159536 h 3496336"/>
              <a:gd name="connsiteX93" fmla="*/ 0 w 2520950"/>
              <a:gd name="connsiteY93" fmla="*/ 1197636 h 3496336"/>
              <a:gd name="connsiteX94" fmla="*/ 57150 w 2520950"/>
              <a:gd name="connsiteY94" fmla="*/ 1248436 h 3496336"/>
              <a:gd name="connsiteX95" fmla="*/ 95250 w 2520950"/>
              <a:gd name="connsiteY95" fmla="*/ 1311936 h 3496336"/>
              <a:gd name="connsiteX96" fmla="*/ 114300 w 2520950"/>
              <a:gd name="connsiteY96" fmla="*/ 1350036 h 3496336"/>
              <a:gd name="connsiteX97" fmla="*/ 127000 w 2520950"/>
              <a:gd name="connsiteY97" fmla="*/ 1375436 h 3496336"/>
              <a:gd name="connsiteX98" fmla="*/ 146050 w 2520950"/>
              <a:gd name="connsiteY98" fmla="*/ 1394486 h 3496336"/>
              <a:gd name="connsiteX99" fmla="*/ 158750 w 2520950"/>
              <a:gd name="connsiteY99" fmla="*/ 1413536 h 3496336"/>
              <a:gd name="connsiteX100" fmla="*/ 165100 w 2520950"/>
              <a:gd name="connsiteY100" fmla="*/ 1438936 h 3496336"/>
              <a:gd name="connsiteX101" fmla="*/ 177800 w 2520950"/>
              <a:gd name="connsiteY101" fmla="*/ 1457986 h 3496336"/>
              <a:gd name="connsiteX102" fmla="*/ 184150 w 2520950"/>
              <a:gd name="connsiteY102" fmla="*/ 1477036 h 3496336"/>
              <a:gd name="connsiteX103" fmla="*/ 177800 w 2520950"/>
              <a:gd name="connsiteY103" fmla="*/ 1781836 h 3496336"/>
              <a:gd name="connsiteX104" fmla="*/ 165100 w 2520950"/>
              <a:gd name="connsiteY104" fmla="*/ 1819936 h 3496336"/>
              <a:gd name="connsiteX105" fmla="*/ 177800 w 2520950"/>
              <a:gd name="connsiteY105" fmla="*/ 1953286 h 3496336"/>
              <a:gd name="connsiteX106" fmla="*/ 190500 w 2520950"/>
              <a:gd name="connsiteY106" fmla="*/ 2004086 h 3496336"/>
              <a:gd name="connsiteX107" fmla="*/ 209550 w 2520950"/>
              <a:gd name="connsiteY107" fmla="*/ 2023136 h 3496336"/>
              <a:gd name="connsiteX108" fmla="*/ 215900 w 2520950"/>
              <a:gd name="connsiteY108" fmla="*/ 2042186 h 3496336"/>
              <a:gd name="connsiteX109" fmla="*/ 190500 w 2520950"/>
              <a:gd name="connsiteY109" fmla="*/ 2080286 h 3496336"/>
              <a:gd name="connsiteX110" fmla="*/ 171450 w 2520950"/>
              <a:gd name="connsiteY110" fmla="*/ 2099336 h 3496336"/>
              <a:gd name="connsiteX111" fmla="*/ 177800 w 2520950"/>
              <a:gd name="connsiteY111" fmla="*/ 2131086 h 3496336"/>
              <a:gd name="connsiteX112" fmla="*/ 228600 w 2520950"/>
              <a:gd name="connsiteY112" fmla="*/ 2188236 h 3496336"/>
              <a:gd name="connsiteX113" fmla="*/ 241300 w 2520950"/>
              <a:gd name="connsiteY113" fmla="*/ 2207286 h 3496336"/>
              <a:gd name="connsiteX114" fmla="*/ 260350 w 2520950"/>
              <a:gd name="connsiteY114" fmla="*/ 2226336 h 3496336"/>
              <a:gd name="connsiteX115" fmla="*/ 273050 w 2520950"/>
              <a:gd name="connsiteY115" fmla="*/ 2251736 h 3496336"/>
              <a:gd name="connsiteX116" fmla="*/ 317500 w 2520950"/>
              <a:gd name="connsiteY116" fmla="*/ 2302536 h 3496336"/>
              <a:gd name="connsiteX117" fmla="*/ 387350 w 2520950"/>
              <a:gd name="connsiteY117" fmla="*/ 2321586 h 3496336"/>
              <a:gd name="connsiteX118" fmla="*/ 425450 w 2520950"/>
              <a:gd name="connsiteY118" fmla="*/ 2334286 h 3496336"/>
              <a:gd name="connsiteX119" fmla="*/ 501650 w 2520950"/>
              <a:gd name="connsiteY119" fmla="*/ 2353336 h 3496336"/>
              <a:gd name="connsiteX120" fmla="*/ 558800 w 2520950"/>
              <a:gd name="connsiteY120" fmla="*/ 2391436 h 3496336"/>
              <a:gd name="connsiteX121" fmla="*/ 603250 w 2520950"/>
              <a:gd name="connsiteY121" fmla="*/ 2410486 h 3496336"/>
              <a:gd name="connsiteX122" fmla="*/ 622300 w 2520950"/>
              <a:gd name="connsiteY122" fmla="*/ 2416836 h 3496336"/>
              <a:gd name="connsiteX123" fmla="*/ 685800 w 2520950"/>
              <a:gd name="connsiteY123" fmla="*/ 2448586 h 3496336"/>
              <a:gd name="connsiteX124" fmla="*/ 730250 w 2520950"/>
              <a:gd name="connsiteY124" fmla="*/ 2461286 h 3496336"/>
              <a:gd name="connsiteX125" fmla="*/ 787400 w 2520950"/>
              <a:gd name="connsiteY125" fmla="*/ 2486686 h 3496336"/>
              <a:gd name="connsiteX126" fmla="*/ 806450 w 2520950"/>
              <a:gd name="connsiteY126" fmla="*/ 2493036 h 3496336"/>
              <a:gd name="connsiteX127" fmla="*/ 844550 w 2520950"/>
              <a:gd name="connsiteY127" fmla="*/ 2499386 h 3496336"/>
              <a:gd name="connsiteX128" fmla="*/ 882650 w 2520950"/>
              <a:gd name="connsiteY128" fmla="*/ 2512086 h 3496336"/>
              <a:gd name="connsiteX129" fmla="*/ 933450 w 2520950"/>
              <a:gd name="connsiteY129" fmla="*/ 2524786 h 3496336"/>
              <a:gd name="connsiteX130" fmla="*/ 977900 w 2520950"/>
              <a:gd name="connsiteY130" fmla="*/ 2537486 h 3496336"/>
              <a:gd name="connsiteX131" fmla="*/ 965200 w 2520950"/>
              <a:gd name="connsiteY131" fmla="*/ 2556536 h 3496336"/>
              <a:gd name="connsiteX132" fmla="*/ 927100 w 2520950"/>
              <a:gd name="connsiteY132" fmla="*/ 2569236 h 3496336"/>
              <a:gd name="connsiteX133" fmla="*/ 908050 w 2520950"/>
              <a:gd name="connsiteY133" fmla="*/ 2575586 h 3496336"/>
              <a:gd name="connsiteX134" fmla="*/ 869950 w 2520950"/>
              <a:gd name="connsiteY134" fmla="*/ 2600986 h 3496336"/>
              <a:gd name="connsiteX135" fmla="*/ 857250 w 2520950"/>
              <a:gd name="connsiteY135" fmla="*/ 2620036 h 3496336"/>
              <a:gd name="connsiteX136" fmla="*/ 838200 w 2520950"/>
              <a:gd name="connsiteY136" fmla="*/ 2645436 h 3496336"/>
              <a:gd name="connsiteX137" fmla="*/ 831850 w 2520950"/>
              <a:gd name="connsiteY137" fmla="*/ 2664486 h 3496336"/>
              <a:gd name="connsiteX138" fmla="*/ 819150 w 2520950"/>
              <a:gd name="connsiteY138" fmla="*/ 2683536 h 3496336"/>
              <a:gd name="connsiteX139" fmla="*/ 806450 w 2520950"/>
              <a:gd name="connsiteY139" fmla="*/ 2715286 h 3496336"/>
              <a:gd name="connsiteX140" fmla="*/ 793750 w 2520950"/>
              <a:gd name="connsiteY140" fmla="*/ 2740686 h 3496336"/>
              <a:gd name="connsiteX141" fmla="*/ 781050 w 2520950"/>
              <a:gd name="connsiteY141" fmla="*/ 2778786 h 3496336"/>
              <a:gd name="connsiteX142" fmla="*/ 755650 w 2520950"/>
              <a:gd name="connsiteY142" fmla="*/ 2829586 h 3496336"/>
              <a:gd name="connsiteX143" fmla="*/ 742950 w 2520950"/>
              <a:gd name="connsiteY143" fmla="*/ 2867686 h 3496336"/>
              <a:gd name="connsiteX144" fmla="*/ 723900 w 2520950"/>
              <a:gd name="connsiteY144" fmla="*/ 2905786 h 3496336"/>
              <a:gd name="connsiteX145" fmla="*/ 711200 w 2520950"/>
              <a:gd name="connsiteY145" fmla="*/ 2931186 h 3496336"/>
              <a:gd name="connsiteX146" fmla="*/ 698500 w 2520950"/>
              <a:gd name="connsiteY146" fmla="*/ 2969286 h 3496336"/>
              <a:gd name="connsiteX147" fmla="*/ 685800 w 2520950"/>
              <a:gd name="connsiteY147" fmla="*/ 2988336 h 3496336"/>
              <a:gd name="connsiteX148" fmla="*/ 673100 w 2520950"/>
              <a:gd name="connsiteY148" fmla="*/ 3026436 h 3496336"/>
              <a:gd name="connsiteX149" fmla="*/ 666750 w 2520950"/>
              <a:gd name="connsiteY149" fmla="*/ 3045486 h 3496336"/>
              <a:gd name="connsiteX150" fmla="*/ 647700 w 2520950"/>
              <a:gd name="connsiteY150" fmla="*/ 3064536 h 3496336"/>
              <a:gd name="connsiteX151" fmla="*/ 635000 w 2520950"/>
              <a:gd name="connsiteY151" fmla="*/ 3096286 h 3496336"/>
              <a:gd name="connsiteX152" fmla="*/ 641350 w 2520950"/>
              <a:gd name="connsiteY152" fmla="*/ 3343936 h 3496336"/>
              <a:gd name="connsiteX153" fmla="*/ 647700 w 2520950"/>
              <a:gd name="connsiteY153" fmla="*/ 3375686 h 3496336"/>
              <a:gd name="connsiteX154" fmla="*/ 673100 w 2520950"/>
              <a:gd name="connsiteY154" fmla="*/ 3413786 h 3496336"/>
              <a:gd name="connsiteX155" fmla="*/ 692150 w 2520950"/>
              <a:gd name="connsiteY155" fmla="*/ 3420136 h 3496336"/>
              <a:gd name="connsiteX156" fmla="*/ 768350 w 2520950"/>
              <a:gd name="connsiteY156" fmla="*/ 3432836 h 3496336"/>
              <a:gd name="connsiteX157" fmla="*/ 882650 w 2520950"/>
              <a:gd name="connsiteY157" fmla="*/ 3439186 h 3496336"/>
              <a:gd name="connsiteX158" fmla="*/ 901700 w 2520950"/>
              <a:gd name="connsiteY158" fmla="*/ 3445536 h 3496336"/>
              <a:gd name="connsiteX159" fmla="*/ 971550 w 2520950"/>
              <a:gd name="connsiteY159" fmla="*/ 3458236 h 3496336"/>
              <a:gd name="connsiteX160" fmla="*/ 990600 w 2520950"/>
              <a:gd name="connsiteY160" fmla="*/ 3464586 h 3496336"/>
              <a:gd name="connsiteX161" fmla="*/ 1098550 w 2520950"/>
              <a:gd name="connsiteY161" fmla="*/ 3458236 h 3496336"/>
              <a:gd name="connsiteX162" fmla="*/ 1136650 w 2520950"/>
              <a:gd name="connsiteY162" fmla="*/ 3432836 h 3496336"/>
              <a:gd name="connsiteX163" fmla="*/ 1263650 w 2520950"/>
              <a:gd name="connsiteY163" fmla="*/ 3413786 h 3496336"/>
              <a:gd name="connsiteX164" fmla="*/ 1422400 w 2520950"/>
              <a:gd name="connsiteY164" fmla="*/ 3420136 h 3496336"/>
              <a:gd name="connsiteX165" fmla="*/ 1441450 w 2520950"/>
              <a:gd name="connsiteY165" fmla="*/ 3394736 h 3496336"/>
              <a:gd name="connsiteX166" fmla="*/ 1460500 w 2520950"/>
              <a:gd name="connsiteY166" fmla="*/ 3388386 h 3496336"/>
              <a:gd name="connsiteX167" fmla="*/ 1530350 w 2520950"/>
              <a:gd name="connsiteY167" fmla="*/ 3394736 h 3496336"/>
              <a:gd name="connsiteX168" fmla="*/ 1574800 w 2520950"/>
              <a:gd name="connsiteY168" fmla="*/ 3407436 h 3496336"/>
              <a:gd name="connsiteX169" fmla="*/ 1587500 w 2520950"/>
              <a:gd name="connsiteY169" fmla="*/ 3426486 h 3496336"/>
              <a:gd name="connsiteX170" fmla="*/ 1568450 w 2520950"/>
              <a:gd name="connsiteY170" fmla="*/ 3445536 h 3496336"/>
              <a:gd name="connsiteX171" fmla="*/ 1530350 w 2520950"/>
              <a:gd name="connsiteY171" fmla="*/ 3470936 h 3496336"/>
              <a:gd name="connsiteX172" fmla="*/ 1543050 w 2520950"/>
              <a:gd name="connsiteY172" fmla="*/ 3489986 h 3496336"/>
              <a:gd name="connsiteX173" fmla="*/ 1524000 w 2520950"/>
              <a:gd name="connsiteY173"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181100 w 2520950"/>
              <a:gd name="connsiteY36" fmla="*/ 1210336 h 3496336"/>
              <a:gd name="connsiteX37" fmla="*/ 1066800 w 2520950"/>
              <a:gd name="connsiteY37" fmla="*/ 1210336 h 3496336"/>
              <a:gd name="connsiteX38" fmla="*/ 1073150 w 2520950"/>
              <a:gd name="connsiteY38" fmla="*/ 1026186 h 3496336"/>
              <a:gd name="connsiteX39" fmla="*/ 1104900 w 2520950"/>
              <a:gd name="connsiteY39" fmla="*/ 975386 h 3496336"/>
              <a:gd name="connsiteX40" fmla="*/ 1117600 w 2520950"/>
              <a:gd name="connsiteY40" fmla="*/ 956336 h 3496336"/>
              <a:gd name="connsiteX41" fmla="*/ 1155700 w 2520950"/>
              <a:gd name="connsiteY41" fmla="*/ 937286 h 3496336"/>
              <a:gd name="connsiteX42" fmla="*/ 1174750 w 2520950"/>
              <a:gd name="connsiteY42" fmla="*/ 924586 h 3496336"/>
              <a:gd name="connsiteX43" fmla="*/ 1219200 w 2520950"/>
              <a:gd name="connsiteY43" fmla="*/ 905536 h 3496336"/>
              <a:gd name="connsiteX44" fmla="*/ 1238250 w 2520950"/>
              <a:gd name="connsiteY44" fmla="*/ 892836 h 3496336"/>
              <a:gd name="connsiteX45" fmla="*/ 1295400 w 2520950"/>
              <a:gd name="connsiteY45" fmla="*/ 861086 h 3496336"/>
              <a:gd name="connsiteX46" fmla="*/ 1320800 w 2520950"/>
              <a:gd name="connsiteY46" fmla="*/ 835686 h 3496336"/>
              <a:gd name="connsiteX47" fmla="*/ 1327150 w 2520950"/>
              <a:gd name="connsiteY47" fmla="*/ 816636 h 3496336"/>
              <a:gd name="connsiteX48" fmla="*/ 1327150 w 2520950"/>
              <a:gd name="connsiteY48" fmla="*/ 715036 h 3496336"/>
              <a:gd name="connsiteX49" fmla="*/ 1276350 w 2520950"/>
              <a:gd name="connsiteY49" fmla="*/ 689636 h 3496336"/>
              <a:gd name="connsiteX50" fmla="*/ 1257300 w 2520950"/>
              <a:gd name="connsiteY50" fmla="*/ 683286 h 3496336"/>
              <a:gd name="connsiteX51" fmla="*/ 1098550 w 2520950"/>
              <a:gd name="connsiteY51" fmla="*/ 670586 h 3496336"/>
              <a:gd name="connsiteX52" fmla="*/ 933450 w 2520950"/>
              <a:gd name="connsiteY52" fmla="*/ 664236 h 3496336"/>
              <a:gd name="connsiteX53" fmla="*/ 895350 w 2520950"/>
              <a:gd name="connsiteY53" fmla="*/ 594386 h 3496336"/>
              <a:gd name="connsiteX54" fmla="*/ 882650 w 2520950"/>
              <a:gd name="connsiteY54" fmla="*/ 556286 h 3496336"/>
              <a:gd name="connsiteX55" fmla="*/ 869950 w 2520950"/>
              <a:gd name="connsiteY55" fmla="*/ 530886 h 3496336"/>
              <a:gd name="connsiteX56" fmla="*/ 857250 w 2520950"/>
              <a:gd name="connsiteY56" fmla="*/ 492786 h 3496336"/>
              <a:gd name="connsiteX57" fmla="*/ 711994 w 2520950"/>
              <a:gd name="connsiteY57" fmla="*/ 468180 h 3496336"/>
              <a:gd name="connsiteX58" fmla="*/ 584200 w 2520950"/>
              <a:gd name="connsiteY58" fmla="*/ 29236 h 3496336"/>
              <a:gd name="connsiteX59" fmla="*/ 565150 w 2520950"/>
              <a:gd name="connsiteY59" fmla="*/ 41936 h 3496336"/>
              <a:gd name="connsiteX60" fmla="*/ 520700 w 2520950"/>
              <a:gd name="connsiteY60" fmla="*/ 60986 h 3496336"/>
              <a:gd name="connsiteX61" fmla="*/ 476250 w 2520950"/>
              <a:gd name="connsiteY61" fmla="*/ 73686 h 3496336"/>
              <a:gd name="connsiteX62" fmla="*/ 457200 w 2520950"/>
              <a:gd name="connsiteY62" fmla="*/ 80036 h 3496336"/>
              <a:gd name="connsiteX63" fmla="*/ 374650 w 2520950"/>
              <a:gd name="connsiteY63" fmla="*/ 86386 h 3496336"/>
              <a:gd name="connsiteX64" fmla="*/ 393700 w 2520950"/>
              <a:gd name="connsiteY64" fmla="*/ 92736 h 3496336"/>
              <a:gd name="connsiteX65" fmla="*/ 406400 w 2520950"/>
              <a:gd name="connsiteY65" fmla="*/ 111786 h 3496336"/>
              <a:gd name="connsiteX66" fmla="*/ 431800 w 2520950"/>
              <a:gd name="connsiteY66" fmla="*/ 143536 h 3496336"/>
              <a:gd name="connsiteX67" fmla="*/ 457200 w 2520950"/>
              <a:gd name="connsiteY67" fmla="*/ 181636 h 3496336"/>
              <a:gd name="connsiteX68" fmla="*/ 488950 w 2520950"/>
              <a:gd name="connsiteY68" fmla="*/ 219736 h 3496336"/>
              <a:gd name="connsiteX69" fmla="*/ 488950 w 2520950"/>
              <a:gd name="connsiteY69" fmla="*/ 359436 h 3496336"/>
              <a:gd name="connsiteX70" fmla="*/ 450850 w 2520950"/>
              <a:gd name="connsiteY70" fmla="*/ 372136 h 3496336"/>
              <a:gd name="connsiteX71" fmla="*/ 425450 w 2520950"/>
              <a:gd name="connsiteY71" fmla="*/ 384836 h 3496336"/>
              <a:gd name="connsiteX72" fmla="*/ 387350 w 2520950"/>
              <a:gd name="connsiteY72" fmla="*/ 416586 h 3496336"/>
              <a:gd name="connsiteX73" fmla="*/ 374650 w 2520950"/>
              <a:gd name="connsiteY73" fmla="*/ 435636 h 3496336"/>
              <a:gd name="connsiteX74" fmla="*/ 381000 w 2520950"/>
              <a:gd name="connsiteY74" fmla="*/ 480086 h 3496336"/>
              <a:gd name="connsiteX75" fmla="*/ 406400 w 2520950"/>
              <a:gd name="connsiteY75" fmla="*/ 499136 h 3496336"/>
              <a:gd name="connsiteX76" fmla="*/ 419100 w 2520950"/>
              <a:gd name="connsiteY76" fmla="*/ 518186 h 3496336"/>
              <a:gd name="connsiteX77" fmla="*/ 304800 w 2520950"/>
              <a:gd name="connsiteY77" fmla="*/ 543586 h 3496336"/>
              <a:gd name="connsiteX78" fmla="*/ 266700 w 2520950"/>
              <a:gd name="connsiteY78" fmla="*/ 549936 h 3496336"/>
              <a:gd name="connsiteX79" fmla="*/ 177800 w 2520950"/>
              <a:gd name="connsiteY79" fmla="*/ 562636 h 3496336"/>
              <a:gd name="connsiteX80" fmla="*/ 158750 w 2520950"/>
              <a:gd name="connsiteY80" fmla="*/ 568986 h 3496336"/>
              <a:gd name="connsiteX81" fmla="*/ 101600 w 2520950"/>
              <a:gd name="connsiteY81" fmla="*/ 581686 h 3496336"/>
              <a:gd name="connsiteX82" fmla="*/ 114300 w 2520950"/>
              <a:gd name="connsiteY82" fmla="*/ 664236 h 3496336"/>
              <a:gd name="connsiteX83" fmla="*/ 120650 w 2520950"/>
              <a:gd name="connsiteY83" fmla="*/ 683286 h 3496336"/>
              <a:gd name="connsiteX84" fmla="*/ 101600 w 2520950"/>
              <a:gd name="connsiteY84" fmla="*/ 918236 h 3496336"/>
              <a:gd name="connsiteX85" fmla="*/ 95250 w 2520950"/>
              <a:gd name="connsiteY85" fmla="*/ 937286 h 3496336"/>
              <a:gd name="connsiteX86" fmla="*/ 76200 w 2520950"/>
              <a:gd name="connsiteY86" fmla="*/ 1045236 h 3496336"/>
              <a:gd name="connsiteX87" fmla="*/ 69850 w 2520950"/>
              <a:gd name="connsiteY87" fmla="*/ 1064286 h 3496336"/>
              <a:gd name="connsiteX88" fmla="*/ 57150 w 2520950"/>
              <a:gd name="connsiteY88" fmla="*/ 1083336 h 3496336"/>
              <a:gd name="connsiteX89" fmla="*/ 50800 w 2520950"/>
              <a:gd name="connsiteY89" fmla="*/ 1102386 h 3496336"/>
              <a:gd name="connsiteX90" fmla="*/ 25400 w 2520950"/>
              <a:gd name="connsiteY90" fmla="*/ 1140486 h 3496336"/>
              <a:gd name="connsiteX91" fmla="*/ 19050 w 2520950"/>
              <a:gd name="connsiteY91" fmla="*/ 1159536 h 3496336"/>
              <a:gd name="connsiteX92" fmla="*/ 0 w 2520950"/>
              <a:gd name="connsiteY92" fmla="*/ 1197636 h 3496336"/>
              <a:gd name="connsiteX93" fmla="*/ 57150 w 2520950"/>
              <a:gd name="connsiteY93" fmla="*/ 1248436 h 3496336"/>
              <a:gd name="connsiteX94" fmla="*/ 95250 w 2520950"/>
              <a:gd name="connsiteY94" fmla="*/ 1311936 h 3496336"/>
              <a:gd name="connsiteX95" fmla="*/ 114300 w 2520950"/>
              <a:gd name="connsiteY95" fmla="*/ 1350036 h 3496336"/>
              <a:gd name="connsiteX96" fmla="*/ 127000 w 2520950"/>
              <a:gd name="connsiteY96" fmla="*/ 1375436 h 3496336"/>
              <a:gd name="connsiteX97" fmla="*/ 146050 w 2520950"/>
              <a:gd name="connsiteY97" fmla="*/ 1394486 h 3496336"/>
              <a:gd name="connsiteX98" fmla="*/ 158750 w 2520950"/>
              <a:gd name="connsiteY98" fmla="*/ 1413536 h 3496336"/>
              <a:gd name="connsiteX99" fmla="*/ 165100 w 2520950"/>
              <a:gd name="connsiteY99" fmla="*/ 1438936 h 3496336"/>
              <a:gd name="connsiteX100" fmla="*/ 177800 w 2520950"/>
              <a:gd name="connsiteY100" fmla="*/ 1457986 h 3496336"/>
              <a:gd name="connsiteX101" fmla="*/ 184150 w 2520950"/>
              <a:gd name="connsiteY101" fmla="*/ 1477036 h 3496336"/>
              <a:gd name="connsiteX102" fmla="*/ 177800 w 2520950"/>
              <a:gd name="connsiteY102" fmla="*/ 1781836 h 3496336"/>
              <a:gd name="connsiteX103" fmla="*/ 165100 w 2520950"/>
              <a:gd name="connsiteY103" fmla="*/ 1819936 h 3496336"/>
              <a:gd name="connsiteX104" fmla="*/ 177800 w 2520950"/>
              <a:gd name="connsiteY104" fmla="*/ 1953286 h 3496336"/>
              <a:gd name="connsiteX105" fmla="*/ 190500 w 2520950"/>
              <a:gd name="connsiteY105" fmla="*/ 2004086 h 3496336"/>
              <a:gd name="connsiteX106" fmla="*/ 209550 w 2520950"/>
              <a:gd name="connsiteY106" fmla="*/ 2023136 h 3496336"/>
              <a:gd name="connsiteX107" fmla="*/ 215900 w 2520950"/>
              <a:gd name="connsiteY107" fmla="*/ 2042186 h 3496336"/>
              <a:gd name="connsiteX108" fmla="*/ 190500 w 2520950"/>
              <a:gd name="connsiteY108" fmla="*/ 2080286 h 3496336"/>
              <a:gd name="connsiteX109" fmla="*/ 171450 w 2520950"/>
              <a:gd name="connsiteY109" fmla="*/ 2099336 h 3496336"/>
              <a:gd name="connsiteX110" fmla="*/ 177800 w 2520950"/>
              <a:gd name="connsiteY110" fmla="*/ 2131086 h 3496336"/>
              <a:gd name="connsiteX111" fmla="*/ 228600 w 2520950"/>
              <a:gd name="connsiteY111" fmla="*/ 2188236 h 3496336"/>
              <a:gd name="connsiteX112" fmla="*/ 241300 w 2520950"/>
              <a:gd name="connsiteY112" fmla="*/ 2207286 h 3496336"/>
              <a:gd name="connsiteX113" fmla="*/ 260350 w 2520950"/>
              <a:gd name="connsiteY113" fmla="*/ 2226336 h 3496336"/>
              <a:gd name="connsiteX114" fmla="*/ 273050 w 2520950"/>
              <a:gd name="connsiteY114" fmla="*/ 2251736 h 3496336"/>
              <a:gd name="connsiteX115" fmla="*/ 317500 w 2520950"/>
              <a:gd name="connsiteY115" fmla="*/ 2302536 h 3496336"/>
              <a:gd name="connsiteX116" fmla="*/ 387350 w 2520950"/>
              <a:gd name="connsiteY116" fmla="*/ 2321586 h 3496336"/>
              <a:gd name="connsiteX117" fmla="*/ 425450 w 2520950"/>
              <a:gd name="connsiteY117" fmla="*/ 2334286 h 3496336"/>
              <a:gd name="connsiteX118" fmla="*/ 501650 w 2520950"/>
              <a:gd name="connsiteY118" fmla="*/ 2353336 h 3496336"/>
              <a:gd name="connsiteX119" fmla="*/ 558800 w 2520950"/>
              <a:gd name="connsiteY119" fmla="*/ 2391436 h 3496336"/>
              <a:gd name="connsiteX120" fmla="*/ 603250 w 2520950"/>
              <a:gd name="connsiteY120" fmla="*/ 2410486 h 3496336"/>
              <a:gd name="connsiteX121" fmla="*/ 622300 w 2520950"/>
              <a:gd name="connsiteY121" fmla="*/ 2416836 h 3496336"/>
              <a:gd name="connsiteX122" fmla="*/ 685800 w 2520950"/>
              <a:gd name="connsiteY122" fmla="*/ 2448586 h 3496336"/>
              <a:gd name="connsiteX123" fmla="*/ 730250 w 2520950"/>
              <a:gd name="connsiteY123" fmla="*/ 2461286 h 3496336"/>
              <a:gd name="connsiteX124" fmla="*/ 787400 w 2520950"/>
              <a:gd name="connsiteY124" fmla="*/ 2486686 h 3496336"/>
              <a:gd name="connsiteX125" fmla="*/ 806450 w 2520950"/>
              <a:gd name="connsiteY125" fmla="*/ 2493036 h 3496336"/>
              <a:gd name="connsiteX126" fmla="*/ 844550 w 2520950"/>
              <a:gd name="connsiteY126" fmla="*/ 2499386 h 3496336"/>
              <a:gd name="connsiteX127" fmla="*/ 882650 w 2520950"/>
              <a:gd name="connsiteY127" fmla="*/ 2512086 h 3496336"/>
              <a:gd name="connsiteX128" fmla="*/ 933450 w 2520950"/>
              <a:gd name="connsiteY128" fmla="*/ 2524786 h 3496336"/>
              <a:gd name="connsiteX129" fmla="*/ 977900 w 2520950"/>
              <a:gd name="connsiteY129" fmla="*/ 2537486 h 3496336"/>
              <a:gd name="connsiteX130" fmla="*/ 965200 w 2520950"/>
              <a:gd name="connsiteY130" fmla="*/ 2556536 h 3496336"/>
              <a:gd name="connsiteX131" fmla="*/ 927100 w 2520950"/>
              <a:gd name="connsiteY131" fmla="*/ 2569236 h 3496336"/>
              <a:gd name="connsiteX132" fmla="*/ 908050 w 2520950"/>
              <a:gd name="connsiteY132" fmla="*/ 2575586 h 3496336"/>
              <a:gd name="connsiteX133" fmla="*/ 869950 w 2520950"/>
              <a:gd name="connsiteY133" fmla="*/ 2600986 h 3496336"/>
              <a:gd name="connsiteX134" fmla="*/ 857250 w 2520950"/>
              <a:gd name="connsiteY134" fmla="*/ 2620036 h 3496336"/>
              <a:gd name="connsiteX135" fmla="*/ 838200 w 2520950"/>
              <a:gd name="connsiteY135" fmla="*/ 2645436 h 3496336"/>
              <a:gd name="connsiteX136" fmla="*/ 831850 w 2520950"/>
              <a:gd name="connsiteY136" fmla="*/ 2664486 h 3496336"/>
              <a:gd name="connsiteX137" fmla="*/ 819150 w 2520950"/>
              <a:gd name="connsiteY137" fmla="*/ 2683536 h 3496336"/>
              <a:gd name="connsiteX138" fmla="*/ 806450 w 2520950"/>
              <a:gd name="connsiteY138" fmla="*/ 2715286 h 3496336"/>
              <a:gd name="connsiteX139" fmla="*/ 793750 w 2520950"/>
              <a:gd name="connsiteY139" fmla="*/ 2740686 h 3496336"/>
              <a:gd name="connsiteX140" fmla="*/ 781050 w 2520950"/>
              <a:gd name="connsiteY140" fmla="*/ 2778786 h 3496336"/>
              <a:gd name="connsiteX141" fmla="*/ 755650 w 2520950"/>
              <a:gd name="connsiteY141" fmla="*/ 2829586 h 3496336"/>
              <a:gd name="connsiteX142" fmla="*/ 742950 w 2520950"/>
              <a:gd name="connsiteY142" fmla="*/ 2867686 h 3496336"/>
              <a:gd name="connsiteX143" fmla="*/ 723900 w 2520950"/>
              <a:gd name="connsiteY143" fmla="*/ 2905786 h 3496336"/>
              <a:gd name="connsiteX144" fmla="*/ 711200 w 2520950"/>
              <a:gd name="connsiteY144" fmla="*/ 2931186 h 3496336"/>
              <a:gd name="connsiteX145" fmla="*/ 698500 w 2520950"/>
              <a:gd name="connsiteY145" fmla="*/ 2969286 h 3496336"/>
              <a:gd name="connsiteX146" fmla="*/ 685800 w 2520950"/>
              <a:gd name="connsiteY146" fmla="*/ 2988336 h 3496336"/>
              <a:gd name="connsiteX147" fmla="*/ 673100 w 2520950"/>
              <a:gd name="connsiteY147" fmla="*/ 3026436 h 3496336"/>
              <a:gd name="connsiteX148" fmla="*/ 666750 w 2520950"/>
              <a:gd name="connsiteY148" fmla="*/ 3045486 h 3496336"/>
              <a:gd name="connsiteX149" fmla="*/ 647700 w 2520950"/>
              <a:gd name="connsiteY149" fmla="*/ 3064536 h 3496336"/>
              <a:gd name="connsiteX150" fmla="*/ 635000 w 2520950"/>
              <a:gd name="connsiteY150" fmla="*/ 3096286 h 3496336"/>
              <a:gd name="connsiteX151" fmla="*/ 641350 w 2520950"/>
              <a:gd name="connsiteY151" fmla="*/ 3343936 h 3496336"/>
              <a:gd name="connsiteX152" fmla="*/ 647700 w 2520950"/>
              <a:gd name="connsiteY152" fmla="*/ 3375686 h 3496336"/>
              <a:gd name="connsiteX153" fmla="*/ 673100 w 2520950"/>
              <a:gd name="connsiteY153" fmla="*/ 3413786 h 3496336"/>
              <a:gd name="connsiteX154" fmla="*/ 692150 w 2520950"/>
              <a:gd name="connsiteY154" fmla="*/ 3420136 h 3496336"/>
              <a:gd name="connsiteX155" fmla="*/ 768350 w 2520950"/>
              <a:gd name="connsiteY155" fmla="*/ 3432836 h 3496336"/>
              <a:gd name="connsiteX156" fmla="*/ 882650 w 2520950"/>
              <a:gd name="connsiteY156" fmla="*/ 3439186 h 3496336"/>
              <a:gd name="connsiteX157" fmla="*/ 901700 w 2520950"/>
              <a:gd name="connsiteY157" fmla="*/ 3445536 h 3496336"/>
              <a:gd name="connsiteX158" fmla="*/ 971550 w 2520950"/>
              <a:gd name="connsiteY158" fmla="*/ 3458236 h 3496336"/>
              <a:gd name="connsiteX159" fmla="*/ 990600 w 2520950"/>
              <a:gd name="connsiteY159" fmla="*/ 3464586 h 3496336"/>
              <a:gd name="connsiteX160" fmla="*/ 1098550 w 2520950"/>
              <a:gd name="connsiteY160" fmla="*/ 3458236 h 3496336"/>
              <a:gd name="connsiteX161" fmla="*/ 1136650 w 2520950"/>
              <a:gd name="connsiteY161" fmla="*/ 3432836 h 3496336"/>
              <a:gd name="connsiteX162" fmla="*/ 1263650 w 2520950"/>
              <a:gd name="connsiteY162" fmla="*/ 3413786 h 3496336"/>
              <a:gd name="connsiteX163" fmla="*/ 1422400 w 2520950"/>
              <a:gd name="connsiteY163" fmla="*/ 3420136 h 3496336"/>
              <a:gd name="connsiteX164" fmla="*/ 1441450 w 2520950"/>
              <a:gd name="connsiteY164" fmla="*/ 3394736 h 3496336"/>
              <a:gd name="connsiteX165" fmla="*/ 1460500 w 2520950"/>
              <a:gd name="connsiteY165" fmla="*/ 3388386 h 3496336"/>
              <a:gd name="connsiteX166" fmla="*/ 1530350 w 2520950"/>
              <a:gd name="connsiteY166" fmla="*/ 3394736 h 3496336"/>
              <a:gd name="connsiteX167" fmla="*/ 1574800 w 2520950"/>
              <a:gd name="connsiteY167" fmla="*/ 3407436 h 3496336"/>
              <a:gd name="connsiteX168" fmla="*/ 1587500 w 2520950"/>
              <a:gd name="connsiteY168" fmla="*/ 3426486 h 3496336"/>
              <a:gd name="connsiteX169" fmla="*/ 1568450 w 2520950"/>
              <a:gd name="connsiteY169" fmla="*/ 3445536 h 3496336"/>
              <a:gd name="connsiteX170" fmla="*/ 1530350 w 2520950"/>
              <a:gd name="connsiteY170" fmla="*/ 3470936 h 3496336"/>
              <a:gd name="connsiteX171" fmla="*/ 1543050 w 2520950"/>
              <a:gd name="connsiteY171" fmla="*/ 3489986 h 3496336"/>
              <a:gd name="connsiteX172" fmla="*/ 1524000 w 2520950"/>
              <a:gd name="connsiteY172"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181100 w 2520950"/>
              <a:gd name="connsiteY36" fmla="*/ 1210336 h 3496336"/>
              <a:gd name="connsiteX37" fmla="*/ 1066800 w 2520950"/>
              <a:gd name="connsiteY37" fmla="*/ 1210336 h 3496336"/>
              <a:gd name="connsiteX38" fmla="*/ 1073150 w 2520950"/>
              <a:gd name="connsiteY38" fmla="*/ 1026186 h 3496336"/>
              <a:gd name="connsiteX39" fmla="*/ 1104900 w 2520950"/>
              <a:gd name="connsiteY39" fmla="*/ 975386 h 3496336"/>
              <a:gd name="connsiteX40" fmla="*/ 1117600 w 2520950"/>
              <a:gd name="connsiteY40" fmla="*/ 956336 h 3496336"/>
              <a:gd name="connsiteX41" fmla="*/ 1155700 w 2520950"/>
              <a:gd name="connsiteY41" fmla="*/ 937286 h 3496336"/>
              <a:gd name="connsiteX42" fmla="*/ 1174750 w 2520950"/>
              <a:gd name="connsiteY42" fmla="*/ 924586 h 3496336"/>
              <a:gd name="connsiteX43" fmla="*/ 1219200 w 2520950"/>
              <a:gd name="connsiteY43" fmla="*/ 905536 h 3496336"/>
              <a:gd name="connsiteX44" fmla="*/ 1238250 w 2520950"/>
              <a:gd name="connsiteY44" fmla="*/ 892836 h 3496336"/>
              <a:gd name="connsiteX45" fmla="*/ 1295400 w 2520950"/>
              <a:gd name="connsiteY45" fmla="*/ 861086 h 3496336"/>
              <a:gd name="connsiteX46" fmla="*/ 1320800 w 2520950"/>
              <a:gd name="connsiteY46" fmla="*/ 835686 h 3496336"/>
              <a:gd name="connsiteX47" fmla="*/ 1327150 w 2520950"/>
              <a:gd name="connsiteY47" fmla="*/ 816636 h 3496336"/>
              <a:gd name="connsiteX48" fmla="*/ 1327150 w 2520950"/>
              <a:gd name="connsiteY48" fmla="*/ 715036 h 3496336"/>
              <a:gd name="connsiteX49" fmla="*/ 1276350 w 2520950"/>
              <a:gd name="connsiteY49" fmla="*/ 689636 h 3496336"/>
              <a:gd name="connsiteX50" fmla="*/ 1257300 w 2520950"/>
              <a:gd name="connsiteY50" fmla="*/ 683286 h 3496336"/>
              <a:gd name="connsiteX51" fmla="*/ 1098550 w 2520950"/>
              <a:gd name="connsiteY51" fmla="*/ 670586 h 3496336"/>
              <a:gd name="connsiteX52" fmla="*/ 933450 w 2520950"/>
              <a:gd name="connsiteY52" fmla="*/ 664236 h 3496336"/>
              <a:gd name="connsiteX53" fmla="*/ 895350 w 2520950"/>
              <a:gd name="connsiteY53" fmla="*/ 594386 h 3496336"/>
              <a:gd name="connsiteX54" fmla="*/ 882650 w 2520950"/>
              <a:gd name="connsiteY54" fmla="*/ 556286 h 3496336"/>
              <a:gd name="connsiteX55" fmla="*/ 857250 w 2520950"/>
              <a:gd name="connsiteY55" fmla="*/ 492786 h 3496336"/>
              <a:gd name="connsiteX56" fmla="*/ 711994 w 2520950"/>
              <a:gd name="connsiteY56" fmla="*/ 468180 h 3496336"/>
              <a:gd name="connsiteX57" fmla="*/ 584200 w 2520950"/>
              <a:gd name="connsiteY57" fmla="*/ 29236 h 3496336"/>
              <a:gd name="connsiteX58" fmla="*/ 565150 w 2520950"/>
              <a:gd name="connsiteY58" fmla="*/ 41936 h 3496336"/>
              <a:gd name="connsiteX59" fmla="*/ 520700 w 2520950"/>
              <a:gd name="connsiteY59" fmla="*/ 60986 h 3496336"/>
              <a:gd name="connsiteX60" fmla="*/ 476250 w 2520950"/>
              <a:gd name="connsiteY60" fmla="*/ 73686 h 3496336"/>
              <a:gd name="connsiteX61" fmla="*/ 457200 w 2520950"/>
              <a:gd name="connsiteY61" fmla="*/ 80036 h 3496336"/>
              <a:gd name="connsiteX62" fmla="*/ 374650 w 2520950"/>
              <a:gd name="connsiteY62" fmla="*/ 86386 h 3496336"/>
              <a:gd name="connsiteX63" fmla="*/ 393700 w 2520950"/>
              <a:gd name="connsiteY63" fmla="*/ 92736 h 3496336"/>
              <a:gd name="connsiteX64" fmla="*/ 406400 w 2520950"/>
              <a:gd name="connsiteY64" fmla="*/ 111786 h 3496336"/>
              <a:gd name="connsiteX65" fmla="*/ 431800 w 2520950"/>
              <a:gd name="connsiteY65" fmla="*/ 143536 h 3496336"/>
              <a:gd name="connsiteX66" fmla="*/ 457200 w 2520950"/>
              <a:gd name="connsiteY66" fmla="*/ 181636 h 3496336"/>
              <a:gd name="connsiteX67" fmla="*/ 488950 w 2520950"/>
              <a:gd name="connsiteY67" fmla="*/ 219736 h 3496336"/>
              <a:gd name="connsiteX68" fmla="*/ 488950 w 2520950"/>
              <a:gd name="connsiteY68" fmla="*/ 359436 h 3496336"/>
              <a:gd name="connsiteX69" fmla="*/ 450850 w 2520950"/>
              <a:gd name="connsiteY69" fmla="*/ 372136 h 3496336"/>
              <a:gd name="connsiteX70" fmla="*/ 425450 w 2520950"/>
              <a:gd name="connsiteY70" fmla="*/ 384836 h 3496336"/>
              <a:gd name="connsiteX71" fmla="*/ 387350 w 2520950"/>
              <a:gd name="connsiteY71" fmla="*/ 416586 h 3496336"/>
              <a:gd name="connsiteX72" fmla="*/ 374650 w 2520950"/>
              <a:gd name="connsiteY72" fmla="*/ 435636 h 3496336"/>
              <a:gd name="connsiteX73" fmla="*/ 381000 w 2520950"/>
              <a:gd name="connsiteY73" fmla="*/ 480086 h 3496336"/>
              <a:gd name="connsiteX74" fmla="*/ 406400 w 2520950"/>
              <a:gd name="connsiteY74" fmla="*/ 499136 h 3496336"/>
              <a:gd name="connsiteX75" fmla="*/ 419100 w 2520950"/>
              <a:gd name="connsiteY75" fmla="*/ 518186 h 3496336"/>
              <a:gd name="connsiteX76" fmla="*/ 304800 w 2520950"/>
              <a:gd name="connsiteY76" fmla="*/ 543586 h 3496336"/>
              <a:gd name="connsiteX77" fmla="*/ 266700 w 2520950"/>
              <a:gd name="connsiteY77" fmla="*/ 549936 h 3496336"/>
              <a:gd name="connsiteX78" fmla="*/ 177800 w 2520950"/>
              <a:gd name="connsiteY78" fmla="*/ 562636 h 3496336"/>
              <a:gd name="connsiteX79" fmla="*/ 158750 w 2520950"/>
              <a:gd name="connsiteY79" fmla="*/ 568986 h 3496336"/>
              <a:gd name="connsiteX80" fmla="*/ 101600 w 2520950"/>
              <a:gd name="connsiteY80" fmla="*/ 581686 h 3496336"/>
              <a:gd name="connsiteX81" fmla="*/ 114300 w 2520950"/>
              <a:gd name="connsiteY81" fmla="*/ 664236 h 3496336"/>
              <a:gd name="connsiteX82" fmla="*/ 120650 w 2520950"/>
              <a:gd name="connsiteY82" fmla="*/ 683286 h 3496336"/>
              <a:gd name="connsiteX83" fmla="*/ 101600 w 2520950"/>
              <a:gd name="connsiteY83" fmla="*/ 918236 h 3496336"/>
              <a:gd name="connsiteX84" fmla="*/ 95250 w 2520950"/>
              <a:gd name="connsiteY84" fmla="*/ 937286 h 3496336"/>
              <a:gd name="connsiteX85" fmla="*/ 76200 w 2520950"/>
              <a:gd name="connsiteY85" fmla="*/ 1045236 h 3496336"/>
              <a:gd name="connsiteX86" fmla="*/ 69850 w 2520950"/>
              <a:gd name="connsiteY86" fmla="*/ 1064286 h 3496336"/>
              <a:gd name="connsiteX87" fmla="*/ 57150 w 2520950"/>
              <a:gd name="connsiteY87" fmla="*/ 1083336 h 3496336"/>
              <a:gd name="connsiteX88" fmla="*/ 50800 w 2520950"/>
              <a:gd name="connsiteY88" fmla="*/ 1102386 h 3496336"/>
              <a:gd name="connsiteX89" fmla="*/ 25400 w 2520950"/>
              <a:gd name="connsiteY89" fmla="*/ 1140486 h 3496336"/>
              <a:gd name="connsiteX90" fmla="*/ 19050 w 2520950"/>
              <a:gd name="connsiteY90" fmla="*/ 1159536 h 3496336"/>
              <a:gd name="connsiteX91" fmla="*/ 0 w 2520950"/>
              <a:gd name="connsiteY91" fmla="*/ 1197636 h 3496336"/>
              <a:gd name="connsiteX92" fmla="*/ 57150 w 2520950"/>
              <a:gd name="connsiteY92" fmla="*/ 1248436 h 3496336"/>
              <a:gd name="connsiteX93" fmla="*/ 95250 w 2520950"/>
              <a:gd name="connsiteY93" fmla="*/ 1311936 h 3496336"/>
              <a:gd name="connsiteX94" fmla="*/ 114300 w 2520950"/>
              <a:gd name="connsiteY94" fmla="*/ 1350036 h 3496336"/>
              <a:gd name="connsiteX95" fmla="*/ 127000 w 2520950"/>
              <a:gd name="connsiteY95" fmla="*/ 1375436 h 3496336"/>
              <a:gd name="connsiteX96" fmla="*/ 146050 w 2520950"/>
              <a:gd name="connsiteY96" fmla="*/ 1394486 h 3496336"/>
              <a:gd name="connsiteX97" fmla="*/ 158750 w 2520950"/>
              <a:gd name="connsiteY97" fmla="*/ 1413536 h 3496336"/>
              <a:gd name="connsiteX98" fmla="*/ 165100 w 2520950"/>
              <a:gd name="connsiteY98" fmla="*/ 1438936 h 3496336"/>
              <a:gd name="connsiteX99" fmla="*/ 177800 w 2520950"/>
              <a:gd name="connsiteY99" fmla="*/ 1457986 h 3496336"/>
              <a:gd name="connsiteX100" fmla="*/ 184150 w 2520950"/>
              <a:gd name="connsiteY100" fmla="*/ 1477036 h 3496336"/>
              <a:gd name="connsiteX101" fmla="*/ 177800 w 2520950"/>
              <a:gd name="connsiteY101" fmla="*/ 1781836 h 3496336"/>
              <a:gd name="connsiteX102" fmla="*/ 165100 w 2520950"/>
              <a:gd name="connsiteY102" fmla="*/ 1819936 h 3496336"/>
              <a:gd name="connsiteX103" fmla="*/ 177800 w 2520950"/>
              <a:gd name="connsiteY103" fmla="*/ 1953286 h 3496336"/>
              <a:gd name="connsiteX104" fmla="*/ 190500 w 2520950"/>
              <a:gd name="connsiteY104" fmla="*/ 2004086 h 3496336"/>
              <a:gd name="connsiteX105" fmla="*/ 209550 w 2520950"/>
              <a:gd name="connsiteY105" fmla="*/ 2023136 h 3496336"/>
              <a:gd name="connsiteX106" fmla="*/ 215900 w 2520950"/>
              <a:gd name="connsiteY106" fmla="*/ 2042186 h 3496336"/>
              <a:gd name="connsiteX107" fmla="*/ 190500 w 2520950"/>
              <a:gd name="connsiteY107" fmla="*/ 2080286 h 3496336"/>
              <a:gd name="connsiteX108" fmla="*/ 171450 w 2520950"/>
              <a:gd name="connsiteY108" fmla="*/ 2099336 h 3496336"/>
              <a:gd name="connsiteX109" fmla="*/ 177800 w 2520950"/>
              <a:gd name="connsiteY109" fmla="*/ 2131086 h 3496336"/>
              <a:gd name="connsiteX110" fmla="*/ 228600 w 2520950"/>
              <a:gd name="connsiteY110" fmla="*/ 2188236 h 3496336"/>
              <a:gd name="connsiteX111" fmla="*/ 241300 w 2520950"/>
              <a:gd name="connsiteY111" fmla="*/ 2207286 h 3496336"/>
              <a:gd name="connsiteX112" fmla="*/ 260350 w 2520950"/>
              <a:gd name="connsiteY112" fmla="*/ 2226336 h 3496336"/>
              <a:gd name="connsiteX113" fmla="*/ 273050 w 2520950"/>
              <a:gd name="connsiteY113" fmla="*/ 2251736 h 3496336"/>
              <a:gd name="connsiteX114" fmla="*/ 317500 w 2520950"/>
              <a:gd name="connsiteY114" fmla="*/ 2302536 h 3496336"/>
              <a:gd name="connsiteX115" fmla="*/ 387350 w 2520950"/>
              <a:gd name="connsiteY115" fmla="*/ 2321586 h 3496336"/>
              <a:gd name="connsiteX116" fmla="*/ 425450 w 2520950"/>
              <a:gd name="connsiteY116" fmla="*/ 2334286 h 3496336"/>
              <a:gd name="connsiteX117" fmla="*/ 501650 w 2520950"/>
              <a:gd name="connsiteY117" fmla="*/ 2353336 h 3496336"/>
              <a:gd name="connsiteX118" fmla="*/ 558800 w 2520950"/>
              <a:gd name="connsiteY118" fmla="*/ 2391436 h 3496336"/>
              <a:gd name="connsiteX119" fmla="*/ 603250 w 2520950"/>
              <a:gd name="connsiteY119" fmla="*/ 2410486 h 3496336"/>
              <a:gd name="connsiteX120" fmla="*/ 622300 w 2520950"/>
              <a:gd name="connsiteY120" fmla="*/ 2416836 h 3496336"/>
              <a:gd name="connsiteX121" fmla="*/ 685800 w 2520950"/>
              <a:gd name="connsiteY121" fmla="*/ 2448586 h 3496336"/>
              <a:gd name="connsiteX122" fmla="*/ 730250 w 2520950"/>
              <a:gd name="connsiteY122" fmla="*/ 2461286 h 3496336"/>
              <a:gd name="connsiteX123" fmla="*/ 787400 w 2520950"/>
              <a:gd name="connsiteY123" fmla="*/ 2486686 h 3496336"/>
              <a:gd name="connsiteX124" fmla="*/ 806450 w 2520950"/>
              <a:gd name="connsiteY124" fmla="*/ 2493036 h 3496336"/>
              <a:gd name="connsiteX125" fmla="*/ 844550 w 2520950"/>
              <a:gd name="connsiteY125" fmla="*/ 2499386 h 3496336"/>
              <a:gd name="connsiteX126" fmla="*/ 882650 w 2520950"/>
              <a:gd name="connsiteY126" fmla="*/ 2512086 h 3496336"/>
              <a:gd name="connsiteX127" fmla="*/ 933450 w 2520950"/>
              <a:gd name="connsiteY127" fmla="*/ 2524786 h 3496336"/>
              <a:gd name="connsiteX128" fmla="*/ 977900 w 2520950"/>
              <a:gd name="connsiteY128" fmla="*/ 2537486 h 3496336"/>
              <a:gd name="connsiteX129" fmla="*/ 965200 w 2520950"/>
              <a:gd name="connsiteY129" fmla="*/ 2556536 h 3496336"/>
              <a:gd name="connsiteX130" fmla="*/ 927100 w 2520950"/>
              <a:gd name="connsiteY130" fmla="*/ 2569236 h 3496336"/>
              <a:gd name="connsiteX131" fmla="*/ 908050 w 2520950"/>
              <a:gd name="connsiteY131" fmla="*/ 2575586 h 3496336"/>
              <a:gd name="connsiteX132" fmla="*/ 869950 w 2520950"/>
              <a:gd name="connsiteY132" fmla="*/ 2600986 h 3496336"/>
              <a:gd name="connsiteX133" fmla="*/ 857250 w 2520950"/>
              <a:gd name="connsiteY133" fmla="*/ 2620036 h 3496336"/>
              <a:gd name="connsiteX134" fmla="*/ 838200 w 2520950"/>
              <a:gd name="connsiteY134" fmla="*/ 2645436 h 3496336"/>
              <a:gd name="connsiteX135" fmla="*/ 831850 w 2520950"/>
              <a:gd name="connsiteY135" fmla="*/ 2664486 h 3496336"/>
              <a:gd name="connsiteX136" fmla="*/ 819150 w 2520950"/>
              <a:gd name="connsiteY136" fmla="*/ 2683536 h 3496336"/>
              <a:gd name="connsiteX137" fmla="*/ 806450 w 2520950"/>
              <a:gd name="connsiteY137" fmla="*/ 2715286 h 3496336"/>
              <a:gd name="connsiteX138" fmla="*/ 793750 w 2520950"/>
              <a:gd name="connsiteY138" fmla="*/ 2740686 h 3496336"/>
              <a:gd name="connsiteX139" fmla="*/ 781050 w 2520950"/>
              <a:gd name="connsiteY139" fmla="*/ 2778786 h 3496336"/>
              <a:gd name="connsiteX140" fmla="*/ 755650 w 2520950"/>
              <a:gd name="connsiteY140" fmla="*/ 2829586 h 3496336"/>
              <a:gd name="connsiteX141" fmla="*/ 742950 w 2520950"/>
              <a:gd name="connsiteY141" fmla="*/ 2867686 h 3496336"/>
              <a:gd name="connsiteX142" fmla="*/ 723900 w 2520950"/>
              <a:gd name="connsiteY142" fmla="*/ 2905786 h 3496336"/>
              <a:gd name="connsiteX143" fmla="*/ 711200 w 2520950"/>
              <a:gd name="connsiteY143" fmla="*/ 2931186 h 3496336"/>
              <a:gd name="connsiteX144" fmla="*/ 698500 w 2520950"/>
              <a:gd name="connsiteY144" fmla="*/ 2969286 h 3496336"/>
              <a:gd name="connsiteX145" fmla="*/ 685800 w 2520950"/>
              <a:gd name="connsiteY145" fmla="*/ 2988336 h 3496336"/>
              <a:gd name="connsiteX146" fmla="*/ 673100 w 2520950"/>
              <a:gd name="connsiteY146" fmla="*/ 3026436 h 3496336"/>
              <a:gd name="connsiteX147" fmla="*/ 666750 w 2520950"/>
              <a:gd name="connsiteY147" fmla="*/ 3045486 h 3496336"/>
              <a:gd name="connsiteX148" fmla="*/ 647700 w 2520950"/>
              <a:gd name="connsiteY148" fmla="*/ 3064536 h 3496336"/>
              <a:gd name="connsiteX149" fmla="*/ 635000 w 2520950"/>
              <a:gd name="connsiteY149" fmla="*/ 3096286 h 3496336"/>
              <a:gd name="connsiteX150" fmla="*/ 641350 w 2520950"/>
              <a:gd name="connsiteY150" fmla="*/ 3343936 h 3496336"/>
              <a:gd name="connsiteX151" fmla="*/ 647700 w 2520950"/>
              <a:gd name="connsiteY151" fmla="*/ 3375686 h 3496336"/>
              <a:gd name="connsiteX152" fmla="*/ 673100 w 2520950"/>
              <a:gd name="connsiteY152" fmla="*/ 3413786 h 3496336"/>
              <a:gd name="connsiteX153" fmla="*/ 692150 w 2520950"/>
              <a:gd name="connsiteY153" fmla="*/ 3420136 h 3496336"/>
              <a:gd name="connsiteX154" fmla="*/ 768350 w 2520950"/>
              <a:gd name="connsiteY154" fmla="*/ 3432836 h 3496336"/>
              <a:gd name="connsiteX155" fmla="*/ 882650 w 2520950"/>
              <a:gd name="connsiteY155" fmla="*/ 3439186 h 3496336"/>
              <a:gd name="connsiteX156" fmla="*/ 901700 w 2520950"/>
              <a:gd name="connsiteY156" fmla="*/ 3445536 h 3496336"/>
              <a:gd name="connsiteX157" fmla="*/ 971550 w 2520950"/>
              <a:gd name="connsiteY157" fmla="*/ 3458236 h 3496336"/>
              <a:gd name="connsiteX158" fmla="*/ 990600 w 2520950"/>
              <a:gd name="connsiteY158" fmla="*/ 3464586 h 3496336"/>
              <a:gd name="connsiteX159" fmla="*/ 1098550 w 2520950"/>
              <a:gd name="connsiteY159" fmla="*/ 3458236 h 3496336"/>
              <a:gd name="connsiteX160" fmla="*/ 1136650 w 2520950"/>
              <a:gd name="connsiteY160" fmla="*/ 3432836 h 3496336"/>
              <a:gd name="connsiteX161" fmla="*/ 1263650 w 2520950"/>
              <a:gd name="connsiteY161" fmla="*/ 3413786 h 3496336"/>
              <a:gd name="connsiteX162" fmla="*/ 1422400 w 2520950"/>
              <a:gd name="connsiteY162" fmla="*/ 3420136 h 3496336"/>
              <a:gd name="connsiteX163" fmla="*/ 1441450 w 2520950"/>
              <a:gd name="connsiteY163" fmla="*/ 3394736 h 3496336"/>
              <a:gd name="connsiteX164" fmla="*/ 1460500 w 2520950"/>
              <a:gd name="connsiteY164" fmla="*/ 3388386 h 3496336"/>
              <a:gd name="connsiteX165" fmla="*/ 1530350 w 2520950"/>
              <a:gd name="connsiteY165" fmla="*/ 3394736 h 3496336"/>
              <a:gd name="connsiteX166" fmla="*/ 1574800 w 2520950"/>
              <a:gd name="connsiteY166" fmla="*/ 3407436 h 3496336"/>
              <a:gd name="connsiteX167" fmla="*/ 1587500 w 2520950"/>
              <a:gd name="connsiteY167" fmla="*/ 3426486 h 3496336"/>
              <a:gd name="connsiteX168" fmla="*/ 1568450 w 2520950"/>
              <a:gd name="connsiteY168" fmla="*/ 3445536 h 3496336"/>
              <a:gd name="connsiteX169" fmla="*/ 1530350 w 2520950"/>
              <a:gd name="connsiteY169" fmla="*/ 3470936 h 3496336"/>
              <a:gd name="connsiteX170" fmla="*/ 1543050 w 2520950"/>
              <a:gd name="connsiteY170" fmla="*/ 3489986 h 3496336"/>
              <a:gd name="connsiteX171" fmla="*/ 1524000 w 2520950"/>
              <a:gd name="connsiteY171"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181100 w 2520950"/>
              <a:gd name="connsiteY36" fmla="*/ 1210336 h 3496336"/>
              <a:gd name="connsiteX37" fmla="*/ 1066800 w 2520950"/>
              <a:gd name="connsiteY37" fmla="*/ 1210336 h 3496336"/>
              <a:gd name="connsiteX38" fmla="*/ 1073150 w 2520950"/>
              <a:gd name="connsiteY38" fmla="*/ 1026186 h 3496336"/>
              <a:gd name="connsiteX39" fmla="*/ 1104900 w 2520950"/>
              <a:gd name="connsiteY39" fmla="*/ 975386 h 3496336"/>
              <a:gd name="connsiteX40" fmla="*/ 1117600 w 2520950"/>
              <a:gd name="connsiteY40" fmla="*/ 956336 h 3496336"/>
              <a:gd name="connsiteX41" fmla="*/ 1155700 w 2520950"/>
              <a:gd name="connsiteY41" fmla="*/ 937286 h 3496336"/>
              <a:gd name="connsiteX42" fmla="*/ 1174750 w 2520950"/>
              <a:gd name="connsiteY42" fmla="*/ 924586 h 3496336"/>
              <a:gd name="connsiteX43" fmla="*/ 1219200 w 2520950"/>
              <a:gd name="connsiteY43" fmla="*/ 905536 h 3496336"/>
              <a:gd name="connsiteX44" fmla="*/ 1238250 w 2520950"/>
              <a:gd name="connsiteY44" fmla="*/ 892836 h 3496336"/>
              <a:gd name="connsiteX45" fmla="*/ 1295400 w 2520950"/>
              <a:gd name="connsiteY45" fmla="*/ 861086 h 3496336"/>
              <a:gd name="connsiteX46" fmla="*/ 1320800 w 2520950"/>
              <a:gd name="connsiteY46" fmla="*/ 835686 h 3496336"/>
              <a:gd name="connsiteX47" fmla="*/ 1327150 w 2520950"/>
              <a:gd name="connsiteY47" fmla="*/ 816636 h 3496336"/>
              <a:gd name="connsiteX48" fmla="*/ 1327150 w 2520950"/>
              <a:gd name="connsiteY48" fmla="*/ 715036 h 3496336"/>
              <a:gd name="connsiteX49" fmla="*/ 1276350 w 2520950"/>
              <a:gd name="connsiteY49" fmla="*/ 689636 h 3496336"/>
              <a:gd name="connsiteX50" fmla="*/ 1257300 w 2520950"/>
              <a:gd name="connsiteY50" fmla="*/ 683286 h 3496336"/>
              <a:gd name="connsiteX51" fmla="*/ 1098550 w 2520950"/>
              <a:gd name="connsiteY51" fmla="*/ 670586 h 3496336"/>
              <a:gd name="connsiteX52" fmla="*/ 933450 w 2520950"/>
              <a:gd name="connsiteY52" fmla="*/ 664236 h 3496336"/>
              <a:gd name="connsiteX53" fmla="*/ 895350 w 2520950"/>
              <a:gd name="connsiteY53" fmla="*/ 594386 h 3496336"/>
              <a:gd name="connsiteX54" fmla="*/ 882650 w 2520950"/>
              <a:gd name="connsiteY54" fmla="*/ 556286 h 3496336"/>
              <a:gd name="connsiteX55" fmla="*/ 711994 w 2520950"/>
              <a:gd name="connsiteY55" fmla="*/ 468180 h 3496336"/>
              <a:gd name="connsiteX56" fmla="*/ 584200 w 2520950"/>
              <a:gd name="connsiteY56" fmla="*/ 29236 h 3496336"/>
              <a:gd name="connsiteX57" fmla="*/ 565150 w 2520950"/>
              <a:gd name="connsiteY57" fmla="*/ 41936 h 3496336"/>
              <a:gd name="connsiteX58" fmla="*/ 520700 w 2520950"/>
              <a:gd name="connsiteY58" fmla="*/ 60986 h 3496336"/>
              <a:gd name="connsiteX59" fmla="*/ 476250 w 2520950"/>
              <a:gd name="connsiteY59" fmla="*/ 73686 h 3496336"/>
              <a:gd name="connsiteX60" fmla="*/ 457200 w 2520950"/>
              <a:gd name="connsiteY60" fmla="*/ 80036 h 3496336"/>
              <a:gd name="connsiteX61" fmla="*/ 374650 w 2520950"/>
              <a:gd name="connsiteY61" fmla="*/ 86386 h 3496336"/>
              <a:gd name="connsiteX62" fmla="*/ 393700 w 2520950"/>
              <a:gd name="connsiteY62" fmla="*/ 92736 h 3496336"/>
              <a:gd name="connsiteX63" fmla="*/ 406400 w 2520950"/>
              <a:gd name="connsiteY63" fmla="*/ 111786 h 3496336"/>
              <a:gd name="connsiteX64" fmla="*/ 431800 w 2520950"/>
              <a:gd name="connsiteY64" fmla="*/ 143536 h 3496336"/>
              <a:gd name="connsiteX65" fmla="*/ 457200 w 2520950"/>
              <a:gd name="connsiteY65" fmla="*/ 181636 h 3496336"/>
              <a:gd name="connsiteX66" fmla="*/ 488950 w 2520950"/>
              <a:gd name="connsiteY66" fmla="*/ 219736 h 3496336"/>
              <a:gd name="connsiteX67" fmla="*/ 488950 w 2520950"/>
              <a:gd name="connsiteY67" fmla="*/ 359436 h 3496336"/>
              <a:gd name="connsiteX68" fmla="*/ 450850 w 2520950"/>
              <a:gd name="connsiteY68" fmla="*/ 372136 h 3496336"/>
              <a:gd name="connsiteX69" fmla="*/ 425450 w 2520950"/>
              <a:gd name="connsiteY69" fmla="*/ 384836 h 3496336"/>
              <a:gd name="connsiteX70" fmla="*/ 387350 w 2520950"/>
              <a:gd name="connsiteY70" fmla="*/ 416586 h 3496336"/>
              <a:gd name="connsiteX71" fmla="*/ 374650 w 2520950"/>
              <a:gd name="connsiteY71" fmla="*/ 435636 h 3496336"/>
              <a:gd name="connsiteX72" fmla="*/ 381000 w 2520950"/>
              <a:gd name="connsiteY72" fmla="*/ 480086 h 3496336"/>
              <a:gd name="connsiteX73" fmla="*/ 406400 w 2520950"/>
              <a:gd name="connsiteY73" fmla="*/ 499136 h 3496336"/>
              <a:gd name="connsiteX74" fmla="*/ 419100 w 2520950"/>
              <a:gd name="connsiteY74" fmla="*/ 518186 h 3496336"/>
              <a:gd name="connsiteX75" fmla="*/ 304800 w 2520950"/>
              <a:gd name="connsiteY75" fmla="*/ 543586 h 3496336"/>
              <a:gd name="connsiteX76" fmla="*/ 266700 w 2520950"/>
              <a:gd name="connsiteY76" fmla="*/ 549936 h 3496336"/>
              <a:gd name="connsiteX77" fmla="*/ 177800 w 2520950"/>
              <a:gd name="connsiteY77" fmla="*/ 562636 h 3496336"/>
              <a:gd name="connsiteX78" fmla="*/ 158750 w 2520950"/>
              <a:gd name="connsiteY78" fmla="*/ 568986 h 3496336"/>
              <a:gd name="connsiteX79" fmla="*/ 101600 w 2520950"/>
              <a:gd name="connsiteY79" fmla="*/ 581686 h 3496336"/>
              <a:gd name="connsiteX80" fmla="*/ 114300 w 2520950"/>
              <a:gd name="connsiteY80" fmla="*/ 664236 h 3496336"/>
              <a:gd name="connsiteX81" fmla="*/ 120650 w 2520950"/>
              <a:gd name="connsiteY81" fmla="*/ 683286 h 3496336"/>
              <a:gd name="connsiteX82" fmla="*/ 101600 w 2520950"/>
              <a:gd name="connsiteY82" fmla="*/ 918236 h 3496336"/>
              <a:gd name="connsiteX83" fmla="*/ 95250 w 2520950"/>
              <a:gd name="connsiteY83" fmla="*/ 937286 h 3496336"/>
              <a:gd name="connsiteX84" fmla="*/ 76200 w 2520950"/>
              <a:gd name="connsiteY84" fmla="*/ 1045236 h 3496336"/>
              <a:gd name="connsiteX85" fmla="*/ 69850 w 2520950"/>
              <a:gd name="connsiteY85" fmla="*/ 1064286 h 3496336"/>
              <a:gd name="connsiteX86" fmla="*/ 57150 w 2520950"/>
              <a:gd name="connsiteY86" fmla="*/ 1083336 h 3496336"/>
              <a:gd name="connsiteX87" fmla="*/ 50800 w 2520950"/>
              <a:gd name="connsiteY87" fmla="*/ 1102386 h 3496336"/>
              <a:gd name="connsiteX88" fmla="*/ 25400 w 2520950"/>
              <a:gd name="connsiteY88" fmla="*/ 1140486 h 3496336"/>
              <a:gd name="connsiteX89" fmla="*/ 19050 w 2520950"/>
              <a:gd name="connsiteY89" fmla="*/ 1159536 h 3496336"/>
              <a:gd name="connsiteX90" fmla="*/ 0 w 2520950"/>
              <a:gd name="connsiteY90" fmla="*/ 1197636 h 3496336"/>
              <a:gd name="connsiteX91" fmla="*/ 57150 w 2520950"/>
              <a:gd name="connsiteY91" fmla="*/ 1248436 h 3496336"/>
              <a:gd name="connsiteX92" fmla="*/ 95250 w 2520950"/>
              <a:gd name="connsiteY92" fmla="*/ 1311936 h 3496336"/>
              <a:gd name="connsiteX93" fmla="*/ 114300 w 2520950"/>
              <a:gd name="connsiteY93" fmla="*/ 1350036 h 3496336"/>
              <a:gd name="connsiteX94" fmla="*/ 127000 w 2520950"/>
              <a:gd name="connsiteY94" fmla="*/ 1375436 h 3496336"/>
              <a:gd name="connsiteX95" fmla="*/ 146050 w 2520950"/>
              <a:gd name="connsiteY95" fmla="*/ 1394486 h 3496336"/>
              <a:gd name="connsiteX96" fmla="*/ 158750 w 2520950"/>
              <a:gd name="connsiteY96" fmla="*/ 1413536 h 3496336"/>
              <a:gd name="connsiteX97" fmla="*/ 165100 w 2520950"/>
              <a:gd name="connsiteY97" fmla="*/ 1438936 h 3496336"/>
              <a:gd name="connsiteX98" fmla="*/ 177800 w 2520950"/>
              <a:gd name="connsiteY98" fmla="*/ 1457986 h 3496336"/>
              <a:gd name="connsiteX99" fmla="*/ 184150 w 2520950"/>
              <a:gd name="connsiteY99" fmla="*/ 1477036 h 3496336"/>
              <a:gd name="connsiteX100" fmla="*/ 177800 w 2520950"/>
              <a:gd name="connsiteY100" fmla="*/ 1781836 h 3496336"/>
              <a:gd name="connsiteX101" fmla="*/ 165100 w 2520950"/>
              <a:gd name="connsiteY101" fmla="*/ 1819936 h 3496336"/>
              <a:gd name="connsiteX102" fmla="*/ 177800 w 2520950"/>
              <a:gd name="connsiteY102" fmla="*/ 1953286 h 3496336"/>
              <a:gd name="connsiteX103" fmla="*/ 190500 w 2520950"/>
              <a:gd name="connsiteY103" fmla="*/ 2004086 h 3496336"/>
              <a:gd name="connsiteX104" fmla="*/ 209550 w 2520950"/>
              <a:gd name="connsiteY104" fmla="*/ 2023136 h 3496336"/>
              <a:gd name="connsiteX105" fmla="*/ 215900 w 2520950"/>
              <a:gd name="connsiteY105" fmla="*/ 2042186 h 3496336"/>
              <a:gd name="connsiteX106" fmla="*/ 190500 w 2520950"/>
              <a:gd name="connsiteY106" fmla="*/ 2080286 h 3496336"/>
              <a:gd name="connsiteX107" fmla="*/ 171450 w 2520950"/>
              <a:gd name="connsiteY107" fmla="*/ 2099336 h 3496336"/>
              <a:gd name="connsiteX108" fmla="*/ 177800 w 2520950"/>
              <a:gd name="connsiteY108" fmla="*/ 2131086 h 3496336"/>
              <a:gd name="connsiteX109" fmla="*/ 228600 w 2520950"/>
              <a:gd name="connsiteY109" fmla="*/ 2188236 h 3496336"/>
              <a:gd name="connsiteX110" fmla="*/ 241300 w 2520950"/>
              <a:gd name="connsiteY110" fmla="*/ 2207286 h 3496336"/>
              <a:gd name="connsiteX111" fmla="*/ 260350 w 2520950"/>
              <a:gd name="connsiteY111" fmla="*/ 2226336 h 3496336"/>
              <a:gd name="connsiteX112" fmla="*/ 273050 w 2520950"/>
              <a:gd name="connsiteY112" fmla="*/ 2251736 h 3496336"/>
              <a:gd name="connsiteX113" fmla="*/ 317500 w 2520950"/>
              <a:gd name="connsiteY113" fmla="*/ 2302536 h 3496336"/>
              <a:gd name="connsiteX114" fmla="*/ 387350 w 2520950"/>
              <a:gd name="connsiteY114" fmla="*/ 2321586 h 3496336"/>
              <a:gd name="connsiteX115" fmla="*/ 425450 w 2520950"/>
              <a:gd name="connsiteY115" fmla="*/ 2334286 h 3496336"/>
              <a:gd name="connsiteX116" fmla="*/ 501650 w 2520950"/>
              <a:gd name="connsiteY116" fmla="*/ 2353336 h 3496336"/>
              <a:gd name="connsiteX117" fmla="*/ 558800 w 2520950"/>
              <a:gd name="connsiteY117" fmla="*/ 2391436 h 3496336"/>
              <a:gd name="connsiteX118" fmla="*/ 603250 w 2520950"/>
              <a:gd name="connsiteY118" fmla="*/ 2410486 h 3496336"/>
              <a:gd name="connsiteX119" fmla="*/ 622300 w 2520950"/>
              <a:gd name="connsiteY119" fmla="*/ 2416836 h 3496336"/>
              <a:gd name="connsiteX120" fmla="*/ 685800 w 2520950"/>
              <a:gd name="connsiteY120" fmla="*/ 2448586 h 3496336"/>
              <a:gd name="connsiteX121" fmla="*/ 730250 w 2520950"/>
              <a:gd name="connsiteY121" fmla="*/ 2461286 h 3496336"/>
              <a:gd name="connsiteX122" fmla="*/ 787400 w 2520950"/>
              <a:gd name="connsiteY122" fmla="*/ 2486686 h 3496336"/>
              <a:gd name="connsiteX123" fmla="*/ 806450 w 2520950"/>
              <a:gd name="connsiteY123" fmla="*/ 2493036 h 3496336"/>
              <a:gd name="connsiteX124" fmla="*/ 844550 w 2520950"/>
              <a:gd name="connsiteY124" fmla="*/ 2499386 h 3496336"/>
              <a:gd name="connsiteX125" fmla="*/ 882650 w 2520950"/>
              <a:gd name="connsiteY125" fmla="*/ 2512086 h 3496336"/>
              <a:gd name="connsiteX126" fmla="*/ 933450 w 2520950"/>
              <a:gd name="connsiteY126" fmla="*/ 2524786 h 3496336"/>
              <a:gd name="connsiteX127" fmla="*/ 977900 w 2520950"/>
              <a:gd name="connsiteY127" fmla="*/ 2537486 h 3496336"/>
              <a:gd name="connsiteX128" fmla="*/ 965200 w 2520950"/>
              <a:gd name="connsiteY128" fmla="*/ 2556536 h 3496336"/>
              <a:gd name="connsiteX129" fmla="*/ 927100 w 2520950"/>
              <a:gd name="connsiteY129" fmla="*/ 2569236 h 3496336"/>
              <a:gd name="connsiteX130" fmla="*/ 908050 w 2520950"/>
              <a:gd name="connsiteY130" fmla="*/ 2575586 h 3496336"/>
              <a:gd name="connsiteX131" fmla="*/ 869950 w 2520950"/>
              <a:gd name="connsiteY131" fmla="*/ 2600986 h 3496336"/>
              <a:gd name="connsiteX132" fmla="*/ 857250 w 2520950"/>
              <a:gd name="connsiteY132" fmla="*/ 2620036 h 3496336"/>
              <a:gd name="connsiteX133" fmla="*/ 838200 w 2520950"/>
              <a:gd name="connsiteY133" fmla="*/ 2645436 h 3496336"/>
              <a:gd name="connsiteX134" fmla="*/ 831850 w 2520950"/>
              <a:gd name="connsiteY134" fmla="*/ 2664486 h 3496336"/>
              <a:gd name="connsiteX135" fmla="*/ 819150 w 2520950"/>
              <a:gd name="connsiteY135" fmla="*/ 2683536 h 3496336"/>
              <a:gd name="connsiteX136" fmla="*/ 806450 w 2520950"/>
              <a:gd name="connsiteY136" fmla="*/ 2715286 h 3496336"/>
              <a:gd name="connsiteX137" fmla="*/ 793750 w 2520950"/>
              <a:gd name="connsiteY137" fmla="*/ 2740686 h 3496336"/>
              <a:gd name="connsiteX138" fmla="*/ 781050 w 2520950"/>
              <a:gd name="connsiteY138" fmla="*/ 2778786 h 3496336"/>
              <a:gd name="connsiteX139" fmla="*/ 755650 w 2520950"/>
              <a:gd name="connsiteY139" fmla="*/ 2829586 h 3496336"/>
              <a:gd name="connsiteX140" fmla="*/ 742950 w 2520950"/>
              <a:gd name="connsiteY140" fmla="*/ 2867686 h 3496336"/>
              <a:gd name="connsiteX141" fmla="*/ 723900 w 2520950"/>
              <a:gd name="connsiteY141" fmla="*/ 2905786 h 3496336"/>
              <a:gd name="connsiteX142" fmla="*/ 711200 w 2520950"/>
              <a:gd name="connsiteY142" fmla="*/ 2931186 h 3496336"/>
              <a:gd name="connsiteX143" fmla="*/ 698500 w 2520950"/>
              <a:gd name="connsiteY143" fmla="*/ 2969286 h 3496336"/>
              <a:gd name="connsiteX144" fmla="*/ 685800 w 2520950"/>
              <a:gd name="connsiteY144" fmla="*/ 2988336 h 3496336"/>
              <a:gd name="connsiteX145" fmla="*/ 673100 w 2520950"/>
              <a:gd name="connsiteY145" fmla="*/ 3026436 h 3496336"/>
              <a:gd name="connsiteX146" fmla="*/ 666750 w 2520950"/>
              <a:gd name="connsiteY146" fmla="*/ 3045486 h 3496336"/>
              <a:gd name="connsiteX147" fmla="*/ 647700 w 2520950"/>
              <a:gd name="connsiteY147" fmla="*/ 3064536 h 3496336"/>
              <a:gd name="connsiteX148" fmla="*/ 635000 w 2520950"/>
              <a:gd name="connsiteY148" fmla="*/ 3096286 h 3496336"/>
              <a:gd name="connsiteX149" fmla="*/ 641350 w 2520950"/>
              <a:gd name="connsiteY149" fmla="*/ 3343936 h 3496336"/>
              <a:gd name="connsiteX150" fmla="*/ 647700 w 2520950"/>
              <a:gd name="connsiteY150" fmla="*/ 3375686 h 3496336"/>
              <a:gd name="connsiteX151" fmla="*/ 673100 w 2520950"/>
              <a:gd name="connsiteY151" fmla="*/ 3413786 h 3496336"/>
              <a:gd name="connsiteX152" fmla="*/ 692150 w 2520950"/>
              <a:gd name="connsiteY152" fmla="*/ 3420136 h 3496336"/>
              <a:gd name="connsiteX153" fmla="*/ 768350 w 2520950"/>
              <a:gd name="connsiteY153" fmla="*/ 3432836 h 3496336"/>
              <a:gd name="connsiteX154" fmla="*/ 882650 w 2520950"/>
              <a:gd name="connsiteY154" fmla="*/ 3439186 h 3496336"/>
              <a:gd name="connsiteX155" fmla="*/ 901700 w 2520950"/>
              <a:gd name="connsiteY155" fmla="*/ 3445536 h 3496336"/>
              <a:gd name="connsiteX156" fmla="*/ 971550 w 2520950"/>
              <a:gd name="connsiteY156" fmla="*/ 3458236 h 3496336"/>
              <a:gd name="connsiteX157" fmla="*/ 990600 w 2520950"/>
              <a:gd name="connsiteY157" fmla="*/ 3464586 h 3496336"/>
              <a:gd name="connsiteX158" fmla="*/ 1098550 w 2520950"/>
              <a:gd name="connsiteY158" fmla="*/ 3458236 h 3496336"/>
              <a:gd name="connsiteX159" fmla="*/ 1136650 w 2520950"/>
              <a:gd name="connsiteY159" fmla="*/ 3432836 h 3496336"/>
              <a:gd name="connsiteX160" fmla="*/ 1263650 w 2520950"/>
              <a:gd name="connsiteY160" fmla="*/ 3413786 h 3496336"/>
              <a:gd name="connsiteX161" fmla="*/ 1422400 w 2520950"/>
              <a:gd name="connsiteY161" fmla="*/ 3420136 h 3496336"/>
              <a:gd name="connsiteX162" fmla="*/ 1441450 w 2520950"/>
              <a:gd name="connsiteY162" fmla="*/ 3394736 h 3496336"/>
              <a:gd name="connsiteX163" fmla="*/ 1460500 w 2520950"/>
              <a:gd name="connsiteY163" fmla="*/ 3388386 h 3496336"/>
              <a:gd name="connsiteX164" fmla="*/ 1530350 w 2520950"/>
              <a:gd name="connsiteY164" fmla="*/ 3394736 h 3496336"/>
              <a:gd name="connsiteX165" fmla="*/ 1574800 w 2520950"/>
              <a:gd name="connsiteY165" fmla="*/ 3407436 h 3496336"/>
              <a:gd name="connsiteX166" fmla="*/ 1587500 w 2520950"/>
              <a:gd name="connsiteY166" fmla="*/ 3426486 h 3496336"/>
              <a:gd name="connsiteX167" fmla="*/ 1568450 w 2520950"/>
              <a:gd name="connsiteY167" fmla="*/ 3445536 h 3496336"/>
              <a:gd name="connsiteX168" fmla="*/ 1530350 w 2520950"/>
              <a:gd name="connsiteY168" fmla="*/ 3470936 h 3496336"/>
              <a:gd name="connsiteX169" fmla="*/ 1543050 w 2520950"/>
              <a:gd name="connsiteY169" fmla="*/ 3489986 h 3496336"/>
              <a:gd name="connsiteX170" fmla="*/ 1524000 w 2520950"/>
              <a:gd name="connsiteY170"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181100 w 2520950"/>
              <a:gd name="connsiteY36" fmla="*/ 1210336 h 3496336"/>
              <a:gd name="connsiteX37" fmla="*/ 1066800 w 2520950"/>
              <a:gd name="connsiteY37" fmla="*/ 1210336 h 3496336"/>
              <a:gd name="connsiteX38" fmla="*/ 1073150 w 2520950"/>
              <a:gd name="connsiteY38" fmla="*/ 1026186 h 3496336"/>
              <a:gd name="connsiteX39" fmla="*/ 1104900 w 2520950"/>
              <a:gd name="connsiteY39" fmla="*/ 975386 h 3496336"/>
              <a:gd name="connsiteX40" fmla="*/ 1117600 w 2520950"/>
              <a:gd name="connsiteY40" fmla="*/ 956336 h 3496336"/>
              <a:gd name="connsiteX41" fmla="*/ 1155700 w 2520950"/>
              <a:gd name="connsiteY41" fmla="*/ 937286 h 3496336"/>
              <a:gd name="connsiteX42" fmla="*/ 1174750 w 2520950"/>
              <a:gd name="connsiteY42" fmla="*/ 924586 h 3496336"/>
              <a:gd name="connsiteX43" fmla="*/ 1219200 w 2520950"/>
              <a:gd name="connsiteY43" fmla="*/ 905536 h 3496336"/>
              <a:gd name="connsiteX44" fmla="*/ 1238250 w 2520950"/>
              <a:gd name="connsiteY44" fmla="*/ 892836 h 3496336"/>
              <a:gd name="connsiteX45" fmla="*/ 1295400 w 2520950"/>
              <a:gd name="connsiteY45" fmla="*/ 861086 h 3496336"/>
              <a:gd name="connsiteX46" fmla="*/ 1320800 w 2520950"/>
              <a:gd name="connsiteY46" fmla="*/ 835686 h 3496336"/>
              <a:gd name="connsiteX47" fmla="*/ 1327150 w 2520950"/>
              <a:gd name="connsiteY47" fmla="*/ 816636 h 3496336"/>
              <a:gd name="connsiteX48" fmla="*/ 1327150 w 2520950"/>
              <a:gd name="connsiteY48" fmla="*/ 715036 h 3496336"/>
              <a:gd name="connsiteX49" fmla="*/ 1276350 w 2520950"/>
              <a:gd name="connsiteY49" fmla="*/ 689636 h 3496336"/>
              <a:gd name="connsiteX50" fmla="*/ 1257300 w 2520950"/>
              <a:gd name="connsiteY50" fmla="*/ 683286 h 3496336"/>
              <a:gd name="connsiteX51" fmla="*/ 1098550 w 2520950"/>
              <a:gd name="connsiteY51" fmla="*/ 670586 h 3496336"/>
              <a:gd name="connsiteX52" fmla="*/ 933450 w 2520950"/>
              <a:gd name="connsiteY52" fmla="*/ 664236 h 3496336"/>
              <a:gd name="connsiteX53" fmla="*/ 895350 w 2520950"/>
              <a:gd name="connsiteY53" fmla="*/ 594386 h 3496336"/>
              <a:gd name="connsiteX54" fmla="*/ 775494 w 2520950"/>
              <a:gd name="connsiteY54" fmla="*/ 677729 h 3496336"/>
              <a:gd name="connsiteX55" fmla="*/ 711994 w 2520950"/>
              <a:gd name="connsiteY55" fmla="*/ 468180 h 3496336"/>
              <a:gd name="connsiteX56" fmla="*/ 584200 w 2520950"/>
              <a:gd name="connsiteY56" fmla="*/ 29236 h 3496336"/>
              <a:gd name="connsiteX57" fmla="*/ 565150 w 2520950"/>
              <a:gd name="connsiteY57" fmla="*/ 41936 h 3496336"/>
              <a:gd name="connsiteX58" fmla="*/ 520700 w 2520950"/>
              <a:gd name="connsiteY58" fmla="*/ 60986 h 3496336"/>
              <a:gd name="connsiteX59" fmla="*/ 476250 w 2520950"/>
              <a:gd name="connsiteY59" fmla="*/ 73686 h 3496336"/>
              <a:gd name="connsiteX60" fmla="*/ 457200 w 2520950"/>
              <a:gd name="connsiteY60" fmla="*/ 80036 h 3496336"/>
              <a:gd name="connsiteX61" fmla="*/ 374650 w 2520950"/>
              <a:gd name="connsiteY61" fmla="*/ 86386 h 3496336"/>
              <a:gd name="connsiteX62" fmla="*/ 393700 w 2520950"/>
              <a:gd name="connsiteY62" fmla="*/ 92736 h 3496336"/>
              <a:gd name="connsiteX63" fmla="*/ 406400 w 2520950"/>
              <a:gd name="connsiteY63" fmla="*/ 111786 h 3496336"/>
              <a:gd name="connsiteX64" fmla="*/ 431800 w 2520950"/>
              <a:gd name="connsiteY64" fmla="*/ 143536 h 3496336"/>
              <a:gd name="connsiteX65" fmla="*/ 457200 w 2520950"/>
              <a:gd name="connsiteY65" fmla="*/ 181636 h 3496336"/>
              <a:gd name="connsiteX66" fmla="*/ 488950 w 2520950"/>
              <a:gd name="connsiteY66" fmla="*/ 219736 h 3496336"/>
              <a:gd name="connsiteX67" fmla="*/ 488950 w 2520950"/>
              <a:gd name="connsiteY67" fmla="*/ 359436 h 3496336"/>
              <a:gd name="connsiteX68" fmla="*/ 450850 w 2520950"/>
              <a:gd name="connsiteY68" fmla="*/ 372136 h 3496336"/>
              <a:gd name="connsiteX69" fmla="*/ 425450 w 2520950"/>
              <a:gd name="connsiteY69" fmla="*/ 384836 h 3496336"/>
              <a:gd name="connsiteX70" fmla="*/ 387350 w 2520950"/>
              <a:gd name="connsiteY70" fmla="*/ 416586 h 3496336"/>
              <a:gd name="connsiteX71" fmla="*/ 374650 w 2520950"/>
              <a:gd name="connsiteY71" fmla="*/ 435636 h 3496336"/>
              <a:gd name="connsiteX72" fmla="*/ 381000 w 2520950"/>
              <a:gd name="connsiteY72" fmla="*/ 480086 h 3496336"/>
              <a:gd name="connsiteX73" fmla="*/ 406400 w 2520950"/>
              <a:gd name="connsiteY73" fmla="*/ 499136 h 3496336"/>
              <a:gd name="connsiteX74" fmla="*/ 419100 w 2520950"/>
              <a:gd name="connsiteY74" fmla="*/ 518186 h 3496336"/>
              <a:gd name="connsiteX75" fmla="*/ 304800 w 2520950"/>
              <a:gd name="connsiteY75" fmla="*/ 543586 h 3496336"/>
              <a:gd name="connsiteX76" fmla="*/ 266700 w 2520950"/>
              <a:gd name="connsiteY76" fmla="*/ 549936 h 3496336"/>
              <a:gd name="connsiteX77" fmla="*/ 177800 w 2520950"/>
              <a:gd name="connsiteY77" fmla="*/ 562636 h 3496336"/>
              <a:gd name="connsiteX78" fmla="*/ 158750 w 2520950"/>
              <a:gd name="connsiteY78" fmla="*/ 568986 h 3496336"/>
              <a:gd name="connsiteX79" fmla="*/ 101600 w 2520950"/>
              <a:gd name="connsiteY79" fmla="*/ 581686 h 3496336"/>
              <a:gd name="connsiteX80" fmla="*/ 114300 w 2520950"/>
              <a:gd name="connsiteY80" fmla="*/ 664236 h 3496336"/>
              <a:gd name="connsiteX81" fmla="*/ 120650 w 2520950"/>
              <a:gd name="connsiteY81" fmla="*/ 683286 h 3496336"/>
              <a:gd name="connsiteX82" fmla="*/ 101600 w 2520950"/>
              <a:gd name="connsiteY82" fmla="*/ 918236 h 3496336"/>
              <a:gd name="connsiteX83" fmla="*/ 95250 w 2520950"/>
              <a:gd name="connsiteY83" fmla="*/ 937286 h 3496336"/>
              <a:gd name="connsiteX84" fmla="*/ 76200 w 2520950"/>
              <a:gd name="connsiteY84" fmla="*/ 1045236 h 3496336"/>
              <a:gd name="connsiteX85" fmla="*/ 69850 w 2520950"/>
              <a:gd name="connsiteY85" fmla="*/ 1064286 h 3496336"/>
              <a:gd name="connsiteX86" fmla="*/ 57150 w 2520950"/>
              <a:gd name="connsiteY86" fmla="*/ 1083336 h 3496336"/>
              <a:gd name="connsiteX87" fmla="*/ 50800 w 2520950"/>
              <a:gd name="connsiteY87" fmla="*/ 1102386 h 3496336"/>
              <a:gd name="connsiteX88" fmla="*/ 25400 w 2520950"/>
              <a:gd name="connsiteY88" fmla="*/ 1140486 h 3496336"/>
              <a:gd name="connsiteX89" fmla="*/ 19050 w 2520950"/>
              <a:gd name="connsiteY89" fmla="*/ 1159536 h 3496336"/>
              <a:gd name="connsiteX90" fmla="*/ 0 w 2520950"/>
              <a:gd name="connsiteY90" fmla="*/ 1197636 h 3496336"/>
              <a:gd name="connsiteX91" fmla="*/ 57150 w 2520950"/>
              <a:gd name="connsiteY91" fmla="*/ 1248436 h 3496336"/>
              <a:gd name="connsiteX92" fmla="*/ 95250 w 2520950"/>
              <a:gd name="connsiteY92" fmla="*/ 1311936 h 3496336"/>
              <a:gd name="connsiteX93" fmla="*/ 114300 w 2520950"/>
              <a:gd name="connsiteY93" fmla="*/ 1350036 h 3496336"/>
              <a:gd name="connsiteX94" fmla="*/ 127000 w 2520950"/>
              <a:gd name="connsiteY94" fmla="*/ 1375436 h 3496336"/>
              <a:gd name="connsiteX95" fmla="*/ 146050 w 2520950"/>
              <a:gd name="connsiteY95" fmla="*/ 1394486 h 3496336"/>
              <a:gd name="connsiteX96" fmla="*/ 158750 w 2520950"/>
              <a:gd name="connsiteY96" fmla="*/ 1413536 h 3496336"/>
              <a:gd name="connsiteX97" fmla="*/ 165100 w 2520950"/>
              <a:gd name="connsiteY97" fmla="*/ 1438936 h 3496336"/>
              <a:gd name="connsiteX98" fmla="*/ 177800 w 2520950"/>
              <a:gd name="connsiteY98" fmla="*/ 1457986 h 3496336"/>
              <a:gd name="connsiteX99" fmla="*/ 184150 w 2520950"/>
              <a:gd name="connsiteY99" fmla="*/ 1477036 h 3496336"/>
              <a:gd name="connsiteX100" fmla="*/ 177800 w 2520950"/>
              <a:gd name="connsiteY100" fmla="*/ 1781836 h 3496336"/>
              <a:gd name="connsiteX101" fmla="*/ 165100 w 2520950"/>
              <a:gd name="connsiteY101" fmla="*/ 1819936 h 3496336"/>
              <a:gd name="connsiteX102" fmla="*/ 177800 w 2520950"/>
              <a:gd name="connsiteY102" fmla="*/ 1953286 h 3496336"/>
              <a:gd name="connsiteX103" fmla="*/ 190500 w 2520950"/>
              <a:gd name="connsiteY103" fmla="*/ 2004086 h 3496336"/>
              <a:gd name="connsiteX104" fmla="*/ 209550 w 2520950"/>
              <a:gd name="connsiteY104" fmla="*/ 2023136 h 3496336"/>
              <a:gd name="connsiteX105" fmla="*/ 215900 w 2520950"/>
              <a:gd name="connsiteY105" fmla="*/ 2042186 h 3496336"/>
              <a:gd name="connsiteX106" fmla="*/ 190500 w 2520950"/>
              <a:gd name="connsiteY106" fmla="*/ 2080286 h 3496336"/>
              <a:gd name="connsiteX107" fmla="*/ 171450 w 2520950"/>
              <a:gd name="connsiteY107" fmla="*/ 2099336 h 3496336"/>
              <a:gd name="connsiteX108" fmla="*/ 177800 w 2520950"/>
              <a:gd name="connsiteY108" fmla="*/ 2131086 h 3496336"/>
              <a:gd name="connsiteX109" fmla="*/ 228600 w 2520950"/>
              <a:gd name="connsiteY109" fmla="*/ 2188236 h 3496336"/>
              <a:gd name="connsiteX110" fmla="*/ 241300 w 2520950"/>
              <a:gd name="connsiteY110" fmla="*/ 2207286 h 3496336"/>
              <a:gd name="connsiteX111" fmla="*/ 260350 w 2520950"/>
              <a:gd name="connsiteY111" fmla="*/ 2226336 h 3496336"/>
              <a:gd name="connsiteX112" fmla="*/ 273050 w 2520950"/>
              <a:gd name="connsiteY112" fmla="*/ 2251736 h 3496336"/>
              <a:gd name="connsiteX113" fmla="*/ 317500 w 2520950"/>
              <a:gd name="connsiteY113" fmla="*/ 2302536 h 3496336"/>
              <a:gd name="connsiteX114" fmla="*/ 387350 w 2520950"/>
              <a:gd name="connsiteY114" fmla="*/ 2321586 h 3496336"/>
              <a:gd name="connsiteX115" fmla="*/ 425450 w 2520950"/>
              <a:gd name="connsiteY115" fmla="*/ 2334286 h 3496336"/>
              <a:gd name="connsiteX116" fmla="*/ 501650 w 2520950"/>
              <a:gd name="connsiteY116" fmla="*/ 2353336 h 3496336"/>
              <a:gd name="connsiteX117" fmla="*/ 558800 w 2520950"/>
              <a:gd name="connsiteY117" fmla="*/ 2391436 h 3496336"/>
              <a:gd name="connsiteX118" fmla="*/ 603250 w 2520950"/>
              <a:gd name="connsiteY118" fmla="*/ 2410486 h 3496336"/>
              <a:gd name="connsiteX119" fmla="*/ 622300 w 2520950"/>
              <a:gd name="connsiteY119" fmla="*/ 2416836 h 3496336"/>
              <a:gd name="connsiteX120" fmla="*/ 685800 w 2520950"/>
              <a:gd name="connsiteY120" fmla="*/ 2448586 h 3496336"/>
              <a:gd name="connsiteX121" fmla="*/ 730250 w 2520950"/>
              <a:gd name="connsiteY121" fmla="*/ 2461286 h 3496336"/>
              <a:gd name="connsiteX122" fmla="*/ 787400 w 2520950"/>
              <a:gd name="connsiteY122" fmla="*/ 2486686 h 3496336"/>
              <a:gd name="connsiteX123" fmla="*/ 806450 w 2520950"/>
              <a:gd name="connsiteY123" fmla="*/ 2493036 h 3496336"/>
              <a:gd name="connsiteX124" fmla="*/ 844550 w 2520950"/>
              <a:gd name="connsiteY124" fmla="*/ 2499386 h 3496336"/>
              <a:gd name="connsiteX125" fmla="*/ 882650 w 2520950"/>
              <a:gd name="connsiteY125" fmla="*/ 2512086 h 3496336"/>
              <a:gd name="connsiteX126" fmla="*/ 933450 w 2520950"/>
              <a:gd name="connsiteY126" fmla="*/ 2524786 h 3496336"/>
              <a:gd name="connsiteX127" fmla="*/ 977900 w 2520950"/>
              <a:gd name="connsiteY127" fmla="*/ 2537486 h 3496336"/>
              <a:gd name="connsiteX128" fmla="*/ 965200 w 2520950"/>
              <a:gd name="connsiteY128" fmla="*/ 2556536 h 3496336"/>
              <a:gd name="connsiteX129" fmla="*/ 927100 w 2520950"/>
              <a:gd name="connsiteY129" fmla="*/ 2569236 h 3496336"/>
              <a:gd name="connsiteX130" fmla="*/ 908050 w 2520950"/>
              <a:gd name="connsiteY130" fmla="*/ 2575586 h 3496336"/>
              <a:gd name="connsiteX131" fmla="*/ 869950 w 2520950"/>
              <a:gd name="connsiteY131" fmla="*/ 2600986 h 3496336"/>
              <a:gd name="connsiteX132" fmla="*/ 857250 w 2520950"/>
              <a:gd name="connsiteY132" fmla="*/ 2620036 h 3496336"/>
              <a:gd name="connsiteX133" fmla="*/ 838200 w 2520950"/>
              <a:gd name="connsiteY133" fmla="*/ 2645436 h 3496336"/>
              <a:gd name="connsiteX134" fmla="*/ 831850 w 2520950"/>
              <a:gd name="connsiteY134" fmla="*/ 2664486 h 3496336"/>
              <a:gd name="connsiteX135" fmla="*/ 819150 w 2520950"/>
              <a:gd name="connsiteY135" fmla="*/ 2683536 h 3496336"/>
              <a:gd name="connsiteX136" fmla="*/ 806450 w 2520950"/>
              <a:gd name="connsiteY136" fmla="*/ 2715286 h 3496336"/>
              <a:gd name="connsiteX137" fmla="*/ 793750 w 2520950"/>
              <a:gd name="connsiteY137" fmla="*/ 2740686 h 3496336"/>
              <a:gd name="connsiteX138" fmla="*/ 781050 w 2520950"/>
              <a:gd name="connsiteY138" fmla="*/ 2778786 h 3496336"/>
              <a:gd name="connsiteX139" fmla="*/ 755650 w 2520950"/>
              <a:gd name="connsiteY139" fmla="*/ 2829586 h 3496336"/>
              <a:gd name="connsiteX140" fmla="*/ 742950 w 2520950"/>
              <a:gd name="connsiteY140" fmla="*/ 2867686 h 3496336"/>
              <a:gd name="connsiteX141" fmla="*/ 723900 w 2520950"/>
              <a:gd name="connsiteY141" fmla="*/ 2905786 h 3496336"/>
              <a:gd name="connsiteX142" fmla="*/ 711200 w 2520950"/>
              <a:gd name="connsiteY142" fmla="*/ 2931186 h 3496336"/>
              <a:gd name="connsiteX143" fmla="*/ 698500 w 2520950"/>
              <a:gd name="connsiteY143" fmla="*/ 2969286 h 3496336"/>
              <a:gd name="connsiteX144" fmla="*/ 685800 w 2520950"/>
              <a:gd name="connsiteY144" fmla="*/ 2988336 h 3496336"/>
              <a:gd name="connsiteX145" fmla="*/ 673100 w 2520950"/>
              <a:gd name="connsiteY145" fmla="*/ 3026436 h 3496336"/>
              <a:gd name="connsiteX146" fmla="*/ 666750 w 2520950"/>
              <a:gd name="connsiteY146" fmla="*/ 3045486 h 3496336"/>
              <a:gd name="connsiteX147" fmla="*/ 647700 w 2520950"/>
              <a:gd name="connsiteY147" fmla="*/ 3064536 h 3496336"/>
              <a:gd name="connsiteX148" fmla="*/ 635000 w 2520950"/>
              <a:gd name="connsiteY148" fmla="*/ 3096286 h 3496336"/>
              <a:gd name="connsiteX149" fmla="*/ 641350 w 2520950"/>
              <a:gd name="connsiteY149" fmla="*/ 3343936 h 3496336"/>
              <a:gd name="connsiteX150" fmla="*/ 647700 w 2520950"/>
              <a:gd name="connsiteY150" fmla="*/ 3375686 h 3496336"/>
              <a:gd name="connsiteX151" fmla="*/ 673100 w 2520950"/>
              <a:gd name="connsiteY151" fmla="*/ 3413786 h 3496336"/>
              <a:gd name="connsiteX152" fmla="*/ 692150 w 2520950"/>
              <a:gd name="connsiteY152" fmla="*/ 3420136 h 3496336"/>
              <a:gd name="connsiteX153" fmla="*/ 768350 w 2520950"/>
              <a:gd name="connsiteY153" fmla="*/ 3432836 h 3496336"/>
              <a:gd name="connsiteX154" fmla="*/ 882650 w 2520950"/>
              <a:gd name="connsiteY154" fmla="*/ 3439186 h 3496336"/>
              <a:gd name="connsiteX155" fmla="*/ 901700 w 2520950"/>
              <a:gd name="connsiteY155" fmla="*/ 3445536 h 3496336"/>
              <a:gd name="connsiteX156" fmla="*/ 971550 w 2520950"/>
              <a:gd name="connsiteY156" fmla="*/ 3458236 h 3496336"/>
              <a:gd name="connsiteX157" fmla="*/ 990600 w 2520950"/>
              <a:gd name="connsiteY157" fmla="*/ 3464586 h 3496336"/>
              <a:gd name="connsiteX158" fmla="*/ 1098550 w 2520950"/>
              <a:gd name="connsiteY158" fmla="*/ 3458236 h 3496336"/>
              <a:gd name="connsiteX159" fmla="*/ 1136650 w 2520950"/>
              <a:gd name="connsiteY159" fmla="*/ 3432836 h 3496336"/>
              <a:gd name="connsiteX160" fmla="*/ 1263650 w 2520950"/>
              <a:gd name="connsiteY160" fmla="*/ 3413786 h 3496336"/>
              <a:gd name="connsiteX161" fmla="*/ 1422400 w 2520950"/>
              <a:gd name="connsiteY161" fmla="*/ 3420136 h 3496336"/>
              <a:gd name="connsiteX162" fmla="*/ 1441450 w 2520950"/>
              <a:gd name="connsiteY162" fmla="*/ 3394736 h 3496336"/>
              <a:gd name="connsiteX163" fmla="*/ 1460500 w 2520950"/>
              <a:gd name="connsiteY163" fmla="*/ 3388386 h 3496336"/>
              <a:gd name="connsiteX164" fmla="*/ 1530350 w 2520950"/>
              <a:gd name="connsiteY164" fmla="*/ 3394736 h 3496336"/>
              <a:gd name="connsiteX165" fmla="*/ 1574800 w 2520950"/>
              <a:gd name="connsiteY165" fmla="*/ 3407436 h 3496336"/>
              <a:gd name="connsiteX166" fmla="*/ 1587500 w 2520950"/>
              <a:gd name="connsiteY166" fmla="*/ 3426486 h 3496336"/>
              <a:gd name="connsiteX167" fmla="*/ 1568450 w 2520950"/>
              <a:gd name="connsiteY167" fmla="*/ 3445536 h 3496336"/>
              <a:gd name="connsiteX168" fmla="*/ 1530350 w 2520950"/>
              <a:gd name="connsiteY168" fmla="*/ 3470936 h 3496336"/>
              <a:gd name="connsiteX169" fmla="*/ 1543050 w 2520950"/>
              <a:gd name="connsiteY169" fmla="*/ 3489986 h 3496336"/>
              <a:gd name="connsiteX170" fmla="*/ 1524000 w 2520950"/>
              <a:gd name="connsiteY170"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181100 w 2520950"/>
              <a:gd name="connsiteY36" fmla="*/ 1210336 h 3496336"/>
              <a:gd name="connsiteX37" fmla="*/ 1066800 w 2520950"/>
              <a:gd name="connsiteY37" fmla="*/ 1210336 h 3496336"/>
              <a:gd name="connsiteX38" fmla="*/ 1073150 w 2520950"/>
              <a:gd name="connsiteY38" fmla="*/ 1026186 h 3496336"/>
              <a:gd name="connsiteX39" fmla="*/ 1104900 w 2520950"/>
              <a:gd name="connsiteY39" fmla="*/ 975386 h 3496336"/>
              <a:gd name="connsiteX40" fmla="*/ 1117600 w 2520950"/>
              <a:gd name="connsiteY40" fmla="*/ 956336 h 3496336"/>
              <a:gd name="connsiteX41" fmla="*/ 1155700 w 2520950"/>
              <a:gd name="connsiteY41" fmla="*/ 937286 h 3496336"/>
              <a:gd name="connsiteX42" fmla="*/ 1174750 w 2520950"/>
              <a:gd name="connsiteY42" fmla="*/ 924586 h 3496336"/>
              <a:gd name="connsiteX43" fmla="*/ 1219200 w 2520950"/>
              <a:gd name="connsiteY43" fmla="*/ 905536 h 3496336"/>
              <a:gd name="connsiteX44" fmla="*/ 1238250 w 2520950"/>
              <a:gd name="connsiteY44" fmla="*/ 892836 h 3496336"/>
              <a:gd name="connsiteX45" fmla="*/ 1295400 w 2520950"/>
              <a:gd name="connsiteY45" fmla="*/ 861086 h 3496336"/>
              <a:gd name="connsiteX46" fmla="*/ 1320800 w 2520950"/>
              <a:gd name="connsiteY46" fmla="*/ 835686 h 3496336"/>
              <a:gd name="connsiteX47" fmla="*/ 1327150 w 2520950"/>
              <a:gd name="connsiteY47" fmla="*/ 816636 h 3496336"/>
              <a:gd name="connsiteX48" fmla="*/ 1327150 w 2520950"/>
              <a:gd name="connsiteY48" fmla="*/ 715036 h 3496336"/>
              <a:gd name="connsiteX49" fmla="*/ 1276350 w 2520950"/>
              <a:gd name="connsiteY49" fmla="*/ 689636 h 3496336"/>
              <a:gd name="connsiteX50" fmla="*/ 1257300 w 2520950"/>
              <a:gd name="connsiteY50" fmla="*/ 683286 h 3496336"/>
              <a:gd name="connsiteX51" fmla="*/ 1098550 w 2520950"/>
              <a:gd name="connsiteY51" fmla="*/ 670586 h 3496336"/>
              <a:gd name="connsiteX52" fmla="*/ 933450 w 2520950"/>
              <a:gd name="connsiteY52" fmla="*/ 664236 h 3496336"/>
              <a:gd name="connsiteX53" fmla="*/ 775494 w 2520950"/>
              <a:gd name="connsiteY53" fmla="*/ 677729 h 3496336"/>
              <a:gd name="connsiteX54" fmla="*/ 711994 w 2520950"/>
              <a:gd name="connsiteY54" fmla="*/ 468180 h 3496336"/>
              <a:gd name="connsiteX55" fmla="*/ 584200 w 2520950"/>
              <a:gd name="connsiteY55" fmla="*/ 29236 h 3496336"/>
              <a:gd name="connsiteX56" fmla="*/ 565150 w 2520950"/>
              <a:gd name="connsiteY56" fmla="*/ 41936 h 3496336"/>
              <a:gd name="connsiteX57" fmla="*/ 520700 w 2520950"/>
              <a:gd name="connsiteY57" fmla="*/ 60986 h 3496336"/>
              <a:gd name="connsiteX58" fmla="*/ 476250 w 2520950"/>
              <a:gd name="connsiteY58" fmla="*/ 73686 h 3496336"/>
              <a:gd name="connsiteX59" fmla="*/ 457200 w 2520950"/>
              <a:gd name="connsiteY59" fmla="*/ 80036 h 3496336"/>
              <a:gd name="connsiteX60" fmla="*/ 374650 w 2520950"/>
              <a:gd name="connsiteY60" fmla="*/ 86386 h 3496336"/>
              <a:gd name="connsiteX61" fmla="*/ 393700 w 2520950"/>
              <a:gd name="connsiteY61" fmla="*/ 92736 h 3496336"/>
              <a:gd name="connsiteX62" fmla="*/ 406400 w 2520950"/>
              <a:gd name="connsiteY62" fmla="*/ 111786 h 3496336"/>
              <a:gd name="connsiteX63" fmla="*/ 431800 w 2520950"/>
              <a:gd name="connsiteY63" fmla="*/ 143536 h 3496336"/>
              <a:gd name="connsiteX64" fmla="*/ 457200 w 2520950"/>
              <a:gd name="connsiteY64" fmla="*/ 181636 h 3496336"/>
              <a:gd name="connsiteX65" fmla="*/ 488950 w 2520950"/>
              <a:gd name="connsiteY65" fmla="*/ 219736 h 3496336"/>
              <a:gd name="connsiteX66" fmla="*/ 488950 w 2520950"/>
              <a:gd name="connsiteY66" fmla="*/ 359436 h 3496336"/>
              <a:gd name="connsiteX67" fmla="*/ 450850 w 2520950"/>
              <a:gd name="connsiteY67" fmla="*/ 372136 h 3496336"/>
              <a:gd name="connsiteX68" fmla="*/ 425450 w 2520950"/>
              <a:gd name="connsiteY68" fmla="*/ 384836 h 3496336"/>
              <a:gd name="connsiteX69" fmla="*/ 387350 w 2520950"/>
              <a:gd name="connsiteY69" fmla="*/ 416586 h 3496336"/>
              <a:gd name="connsiteX70" fmla="*/ 374650 w 2520950"/>
              <a:gd name="connsiteY70" fmla="*/ 435636 h 3496336"/>
              <a:gd name="connsiteX71" fmla="*/ 381000 w 2520950"/>
              <a:gd name="connsiteY71" fmla="*/ 480086 h 3496336"/>
              <a:gd name="connsiteX72" fmla="*/ 406400 w 2520950"/>
              <a:gd name="connsiteY72" fmla="*/ 499136 h 3496336"/>
              <a:gd name="connsiteX73" fmla="*/ 419100 w 2520950"/>
              <a:gd name="connsiteY73" fmla="*/ 518186 h 3496336"/>
              <a:gd name="connsiteX74" fmla="*/ 304800 w 2520950"/>
              <a:gd name="connsiteY74" fmla="*/ 543586 h 3496336"/>
              <a:gd name="connsiteX75" fmla="*/ 266700 w 2520950"/>
              <a:gd name="connsiteY75" fmla="*/ 549936 h 3496336"/>
              <a:gd name="connsiteX76" fmla="*/ 177800 w 2520950"/>
              <a:gd name="connsiteY76" fmla="*/ 562636 h 3496336"/>
              <a:gd name="connsiteX77" fmla="*/ 158750 w 2520950"/>
              <a:gd name="connsiteY77" fmla="*/ 568986 h 3496336"/>
              <a:gd name="connsiteX78" fmla="*/ 101600 w 2520950"/>
              <a:gd name="connsiteY78" fmla="*/ 581686 h 3496336"/>
              <a:gd name="connsiteX79" fmla="*/ 114300 w 2520950"/>
              <a:gd name="connsiteY79" fmla="*/ 664236 h 3496336"/>
              <a:gd name="connsiteX80" fmla="*/ 120650 w 2520950"/>
              <a:gd name="connsiteY80" fmla="*/ 683286 h 3496336"/>
              <a:gd name="connsiteX81" fmla="*/ 101600 w 2520950"/>
              <a:gd name="connsiteY81" fmla="*/ 918236 h 3496336"/>
              <a:gd name="connsiteX82" fmla="*/ 95250 w 2520950"/>
              <a:gd name="connsiteY82" fmla="*/ 937286 h 3496336"/>
              <a:gd name="connsiteX83" fmla="*/ 76200 w 2520950"/>
              <a:gd name="connsiteY83" fmla="*/ 1045236 h 3496336"/>
              <a:gd name="connsiteX84" fmla="*/ 69850 w 2520950"/>
              <a:gd name="connsiteY84" fmla="*/ 1064286 h 3496336"/>
              <a:gd name="connsiteX85" fmla="*/ 57150 w 2520950"/>
              <a:gd name="connsiteY85" fmla="*/ 1083336 h 3496336"/>
              <a:gd name="connsiteX86" fmla="*/ 50800 w 2520950"/>
              <a:gd name="connsiteY86" fmla="*/ 1102386 h 3496336"/>
              <a:gd name="connsiteX87" fmla="*/ 25400 w 2520950"/>
              <a:gd name="connsiteY87" fmla="*/ 1140486 h 3496336"/>
              <a:gd name="connsiteX88" fmla="*/ 19050 w 2520950"/>
              <a:gd name="connsiteY88" fmla="*/ 1159536 h 3496336"/>
              <a:gd name="connsiteX89" fmla="*/ 0 w 2520950"/>
              <a:gd name="connsiteY89" fmla="*/ 1197636 h 3496336"/>
              <a:gd name="connsiteX90" fmla="*/ 57150 w 2520950"/>
              <a:gd name="connsiteY90" fmla="*/ 1248436 h 3496336"/>
              <a:gd name="connsiteX91" fmla="*/ 95250 w 2520950"/>
              <a:gd name="connsiteY91" fmla="*/ 1311936 h 3496336"/>
              <a:gd name="connsiteX92" fmla="*/ 114300 w 2520950"/>
              <a:gd name="connsiteY92" fmla="*/ 1350036 h 3496336"/>
              <a:gd name="connsiteX93" fmla="*/ 127000 w 2520950"/>
              <a:gd name="connsiteY93" fmla="*/ 1375436 h 3496336"/>
              <a:gd name="connsiteX94" fmla="*/ 146050 w 2520950"/>
              <a:gd name="connsiteY94" fmla="*/ 1394486 h 3496336"/>
              <a:gd name="connsiteX95" fmla="*/ 158750 w 2520950"/>
              <a:gd name="connsiteY95" fmla="*/ 1413536 h 3496336"/>
              <a:gd name="connsiteX96" fmla="*/ 165100 w 2520950"/>
              <a:gd name="connsiteY96" fmla="*/ 1438936 h 3496336"/>
              <a:gd name="connsiteX97" fmla="*/ 177800 w 2520950"/>
              <a:gd name="connsiteY97" fmla="*/ 1457986 h 3496336"/>
              <a:gd name="connsiteX98" fmla="*/ 184150 w 2520950"/>
              <a:gd name="connsiteY98" fmla="*/ 1477036 h 3496336"/>
              <a:gd name="connsiteX99" fmla="*/ 177800 w 2520950"/>
              <a:gd name="connsiteY99" fmla="*/ 1781836 h 3496336"/>
              <a:gd name="connsiteX100" fmla="*/ 165100 w 2520950"/>
              <a:gd name="connsiteY100" fmla="*/ 1819936 h 3496336"/>
              <a:gd name="connsiteX101" fmla="*/ 177800 w 2520950"/>
              <a:gd name="connsiteY101" fmla="*/ 1953286 h 3496336"/>
              <a:gd name="connsiteX102" fmla="*/ 190500 w 2520950"/>
              <a:gd name="connsiteY102" fmla="*/ 2004086 h 3496336"/>
              <a:gd name="connsiteX103" fmla="*/ 209550 w 2520950"/>
              <a:gd name="connsiteY103" fmla="*/ 2023136 h 3496336"/>
              <a:gd name="connsiteX104" fmla="*/ 215900 w 2520950"/>
              <a:gd name="connsiteY104" fmla="*/ 2042186 h 3496336"/>
              <a:gd name="connsiteX105" fmla="*/ 190500 w 2520950"/>
              <a:gd name="connsiteY105" fmla="*/ 2080286 h 3496336"/>
              <a:gd name="connsiteX106" fmla="*/ 171450 w 2520950"/>
              <a:gd name="connsiteY106" fmla="*/ 2099336 h 3496336"/>
              <a:gd name="connsiteX107" fmla="*/ 177800 w 2520950"/>
              <a:gd name="connsiteY107" fmla="*/ 2131086 h 3496336"/>
              <a:gd name="connsiteX108" fmla="*/ 228600 w 2520950"/>
              <a:gd name="connsiteY108" fmla="*/ 2188236 h 3496336"/>
              <a:gd name="connsiteX109" fmla="*/ 241300 w 2520950"/>
              <a:gd name="connsiteY109" fmla="*/ 2207286 h 3496336"/>
              <a:gd name="connsiteX110" fmla="*/ 260350 w 2520950"/>
              <a:gd name="connsiteY110" fmla="*/ 2226336 h 3496336"/>
              <a:gd name="connsiteX111" fmla="*/ 273050 w 2520950"/>
              <a:gd name="connsiteY111" fmla="*/ 2251736 h 3496336"/>
              <a:gd name="connsiteX112" fmla="*/ 317500 w 2520950"/>
              <a:gd name="connsiteY112" fmla="*/ 2302536 h 3496336"/>
              <a:gd name="connsiteX113" fmla="*/ 387350 w 2520950"/>
              <a:gd name="connsiteY113" fmla="*/ 2321586 h 3496336"/>
              <a:gd name="connsiteX114" fmla="*/ 425450 w 2520950"/>
              <a:gd name="connsiteY114" fmla="*/ 2334286 h 3496336"/>
              <a:gd name="connsiteX115" fmla="*/ 501650 w 2520950"/>
              <a:gd name="connsiteY115" fmla="*/ 2353336 h 3496336"/>
              <a:gd name="connsiteX116" fmla="*/ 558800 w 2520950"/>
              <a:gd name="connsiteY116" fmla="*/ 2391436 h 3496336"/>
              <a:gd name="connsiteX117" fmla="*/ 603250 w 2520950"/>
              <a:gd name="connsiteY117" fmla="*/ 2410486 h 3496336"/>
              <a:gd name="connsiteX118" fmla="*/ 622300 w 2520950"/>
              <a:gd name="connsiteY118" fmla="*/ 2416836 h 3496336"/>
              <a:gd name="connsiteX119" fmla="*/ 685800 w 2520950"/>
              <a:gd name="connsiteY119" fmla="*/ 2448586 h 3496336"/>
              <a:gd name="connsiteX120" fmla="*/ 730250 w 2520950"/>
              <a:gd name="connsiteY120" fmla="*/ 2461286 h 3496336"/>
              <a:gd name="connsiteX121" fmla="*/ 787400 w 2520950"/>
              <a:gd name="connsiteY121" fmla="*/ 2486686 h 3496336"/>
              <a:gd name="connsiteX122" fmla="*/ 806450 w 2520950"/>
              <a:gd name="connsiteY122" fmla="*/ 2493036 h 3496336"/>
              <a:gd name="connsiteX123" fmla="*/ 844550 w 2520950"/>
              <a:gd name="connsiteY123" fmla="*/ 2499386 h 3496336"/>
              <a:gd name="connsiteX124" fmla="*/ 882650 w 2520950"/>
              <a:gd name="connsiteY124" fmla="*/ 2512086 h 3496336"/>
              <a:gd name="connsiteX125" fmla="*/ 933450 w 2520950"/>
              <a:gd name="connsiteY125" fmla="*/ 2524786 h 3496336"/>
              <a:gd name="connsiteX126" fmla="*/ 977900 w 2520950"/>
              <a:gd name="connsiteY126" fmla="*/ 2537486 h 3496336"/>
              <a:gd name="connsiteX127" fmla="*/ 965200 w 2520950"/>
              <a:gd name="connsiteY127" fmla="*/ 2556536 h 3496336"/>
              <a:gd name="connsiteX128" fmla="*/ 927100 w 2520950"/>
              <a:gd name="connsiteY128" fmla="*/ 2569236 h 3496336"/>
              <a:gd name="connsiteX129" fmla="*/ 908050 w 2520950"/>
              <a:gd name="connsiteY129" fmla="*/ 2575586 h 3496336"/>
              <a:gd name="connsiteX130" fmla="*/ 869950 w 2520950"/>
              <a:gd name="connsiteY130" fmla="*/ 2600986 h 3496336"/>
              <a:gd name="connsiteX131" fmla="*/ 857250 w 2520950"/>
              <a:gd name="connsiteY131" fmla="*/ 2620036 h 3496336"/>
              <a:gd name="connsiteX132" fmla="*/ 838200 w 2520950"/>
              <a:gd name="connsiteY132" fmla="*/ 2645436 h 3496336"/>
              <a:gd name="connsiteX133" fmla="*/ 831850 w 2520950"/>
              <a:gd name="connsiteY133" fmla="*/ 2664486 h 3496336"/>
              <a:gd name="connsiteX134" fmla="*/ 819150 w 2520950"/>
              <a:gd name="connsiteY134" fmla="*/ 2683536 h 3496336"/>
              <a:gd name="connsiteX135" fmla="*/ 806450 w 2520950"/>
              <a:gd name="connsiteY135" fmla="*/ 2715286 h 3496336"/>
              <a:gd name="connsiteX136" fmla="*/ 793750 w 2520950"/>
              <a:gd name="connsiteY136" fmla="*/ 2740686 h 3496336"/>
              <a:gd name="connsiteX137" fmla="*/ 781050 w 2520950"/>
              <a:gd name="connsiteY137" fmla="*/ 2778786 h 3496336"/>
              <a:gd name="connsiteX138" fmla="*/ 755650 w 2520950"/>
              <a:gd name="connsiteY138" fmla="*/ 2829586 h 3496336"/>
              <a:gd name="connsiteX139" fmla="*/ 742950 w 2520950"/>
              <a:gd name="connsiteY139" fmla="*/ 2867686 h 3496336"/>
              <a:gd name="connsiteX140" fmla="*/ 723900 w 2520950"/>
              <a:gd name="connsiteY140" fmla="*/ 2905786 h 3496336"/>
              <a:gd name="connsiteX141" fmla="*/ 711200 w 2520950"/>
              <a:gd name="connsiteY141" fmla="*/ 2931186 h 3496336"/>
              <a:gd name="connsiteX142" fmla="*/ 698500 w 2520950"/>
              <a:gd name="connsiteY142" fmla="*/ 2969286 h 3496336"/>
              <a:gd name="connsiteX143" fmla="*/ 685800 w 2520950"/>
              <a:gd name="connsiteY143" fmla="*/ 2988336 h 3496336"/>
              <a:gd name="connsiteX144" fmla="*/ 673100 w 2520950"/>
              <a:gd name="connsiteY144" fmla="*/ 3026436 h 3496336"/>
              <a:gd name="connsiteX145" fmla="*/ 666750 w 2520950"/>
              <a:gd name="connsiteY145" fmla="*/ 3045486 h 3496336"/>
              <a:gd name="connsiteX146" fmla="*/ 647700 w 2520950"/>
              <a:gd name="connsiteY146" fmla="*/ 3064536 h 3496336"/>
              <a:gd name="connsiteX147" fmla="*/ 635000 w 2520950"/>
              <a:gd name="connsiteY147" fmla="*/ 3096286 h 3496336"/>
              <a:gd name="connsiteX148" fmla="*/ 641350 w 2520950"/>
              <a:gd name="connsiteY148" fmla="*/ 3343936 h 3496336"/>
              <a:gd name="connsiteX149" fmla="*/ 647700 w 2520950"/>
              <a:gd name="connsiteY149" fmla="*/ 3375686 h 3496336"/>
              <a:gd name="connsiteX150" fmla="*/ 673100 w 2520950"/>
              <a:gd name="connsiteY150" fmla="*/ 3413786 h 3496336"/>
              <a:gd name="connsiteX151" fmla="*/ 692150 w 2520950"/>
              <a:gd name="connsiteY151" fmla="*/ 3420136 h 3496336"/>
              <a:gd name="connsiteX152" fmla="*/ 768350 w 2520950"/>
              <a:gd name="connsiteY152" fmla="*/ 3432836 h 3496336"/>
              <a:gd name="connsiteX153" fmla="*/ 882650 w 2520950"/>
              <a:gd name="connsiteY153" fmla="*/ 3439186 h 3496336"/>
              <a:gd name="connsiteX154" fmla="*/ 901700 w 2520950"/>
              <a:gd name="connsiteY154" fmla="*/ 3445536 h 3496336"/>
              <a:gd name="connsiteX155" fmla="*/ 971550 w 2520950"/>
              <a:gd name="connsiteY155" fmla="*/ 3458236 h 3496336"/>
              <a:gd name="connsiteX156" fmla="*/ 990600 w 2520950"/>
              <a:gd name="connsiteY156" fmla="*/ 3464586 h 3496336"/>
              <a:gd name="connsiteX157" fmla="*/ 1098550 w 2520950"/>
              <a:gd name="connsiteY157" fmla="*/ 3458236 h 3496336"/>
              <a:gd name="connsiteX158" fmla="*/ 1136650 w 2520950"/>
              <a:gd name="connsiteY158" fmla="*/ 3432836 h 3496336"/>
              <a:gd name="connsiteX159" fmla="*/ 1263650 w 2520950"/>
              <a:gd name="connsiteY159" fmla="*/ 3413786 h 3496336"/>
              <a:gd name="connsiteX160" fmla="*/ 1422400 w 2520950"/>
              <a:gd name="connsiteY160" fmla="*/ 3420136 h 3496336"/>
              <a:gd name="connsiteX161" fmla="*/ 1441450 w 2520950"/>
              <a:gd name="connsiteY161" fmla="*/ 3394736 h 3496336"/>
              <a:gd name="connsiteX162" fmla="*/ 1460500 w 2520950"/>
              <a:gd name="connsiteY162" fmla="*/ 3388386 h 3496336"/>
              <a:gd name="connsiteX163" fmla="*/ 1530350 w 2520950"/>
              <a:gd name="connsiteY163" fmla="*/ 3394736 h 3496336"/>
              <a:gd name="connsiteX164" fmla="*/ 1574800 w 2520950"/>
              <a:gd name="connsiteY164" fmla="*/ 3407436 h 3496336"/>
              <a:gd name="connsiteX165" fmla="*/ 1587500 w 2520950"/>
              <a:gd name="connsiteY165" fmla="*/ 3426486 h 3496336"/>
              <a:gd name="connsiteX166" fmla="*/ 1568450 w 2520950"/>
              <a:gd name="connsiteY166" fmla="*/ 3445536 h 3496336"/>
              <a:gd name="connsiteX167" fmla="*/ 1530350 w 2520950"/>
              <a:gd name="connsiteY167" fmla="*/ 3470936 h 3496336"/>
              <a:gd name="connsiteX168" fmla="*/ 1543050 w 2520950"/>
              <a:gd name="connsiteY168" fmla="*/ 3489986 h 3496336"/>
              <a:gd name="connsiteX169" fmla="*/ 1524000 w 2520950"/>
              <a:gd name="connsiteY169"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181100 w 2520950"/>
              <a:gd name="connsiteY36" fmla="*/ 1210336 h 3496336"/>
              <a:gd name="connsiteX37" fmla="*/ 1066800 w 2520950"/>
              <a:gd name="connsiteY37" fmla="*/ 1210336 h 3496336"/>
              <a:gd name="connsiteX38" fmla="*/ 1073150 w 2520950"/>
              <a:gd name="connsiteY38" fmla="*/ 1026186 h 3496336"/>
              <a:gd name="connsiteX39" fmla="*/ 1104900 w 2520950"/>
              <a:gd name="connsiteY39" fmla="*/ 975386 h 3496336"/>
              <a:gd name="connsiteX40" fmla="*/ 1117600 w 2520950"/>
              <a:gd name="connsiteY40" fmla="*/ 956336 h 3496336"/>
              <a:gd name="connsiteX41" fmla="*/ 1155700 w 2520950"/>
              <a:gd name="connsiteY41" fmla="*/ 937286 h 3496336"/>
              <a:gd name="connsiteX42" fmla="*/ 1174750 w 2520950"/>
              <a:gd name="connsiteY42" fmla="*/ 924586 h 3496336"/>
              <a:gd name="connsiteX43" fmla="*/ 1219200 w 2520950"/>
              <a:gd name="connsiteY43" fmla="*/ 905536 h 3496336"/>
              <a:gd name="connsiteX44" fmla="*/ 1238250 w 2520950"/>
              <a:gd name="connsiteY44" fmla="*/ 892836 h 3496336"/>
              <a:gd name="connsiteX45" fmla="*/ 1295400 w 2520950"/>
              <a:gd name="connsiteY45" fmla="*/ 861086 h 3496336"/>
              <a:gd name="connsiteX46" fmla="*/ 1320800 w 2520950"/>
              <a:gd name="connsiteY46" fmla="*/ 835686 h 3496336"/>
              <a:gd name="connsiteX47" fmla="*/ 1327150 w 2520950"/>
              <a:gd name="connsiteY47" fmla="*/ 816636 h 3496336"/>
              <a:gd name="connsiteX48" fmla="*/ 1327150 w 2520950"/>
              <a:gd name="connsiteY48" fmla="*/ 715036 h 3496336"/>
              <a:gd name="connsiteX49" fmla="*/ 1276350 w 2520950"/>
              <a:gd name="connsiteY49" fmla="*/ 689636 h 3496336"/>
              <a:gd name="connsiteX50" fmla="*/ 1271587 w 2520950"/>
              <a:gd name="connsiteY50" fmla="*/ 609467 h 3496336"/>
              <a:gd name="connsiteX51" fmla="*/ 1098550 w 2520950"/>
              <a:gd name="connsiteY51" fmla="*/ 670586 h 3496336"/>
              <a:gd name="connsiteX52" fmla="*/ 933450 w 2520950"/>
              <a:gd name="connsiteY52" fmla="*/ 664236 h 3496336"/>
              <a:gd name="connsiteX53" fmla="*/ 775494 w 2520950"/>
              <a:gd name="connsiteY53" fmla="*/ 677729 h 3496336"/>
              <a:gd name="connsiteX54" fmla="*/ 711994 w 2520950"/>
              <a:gd name="connsiteY54" fmla="*/ 468180 h 3496336"/>
              <a:gd name="connsiteX55" fmla="*/ 584200 w 2520950"/>
              <a:gd name="connsiteY55" fmla="*/ 29236 h 3496336"/>
              <a:gd name="connsiteX56" fmla="*/ 565150 w 2520950"/>
              <a:gd name="connsiteY56" fmla="*/ 41936 h 3496336"/>
              <a:gd name="connsiteX57" fmla="*/ 520700 w 2520950"/>
              <a:gd name="connsiteY57" fmla="*/ 60986 h 3496336"/>
              <a:gd name="connsiteX58" fmla="*/ 476250 w 2520950"/>
              <a:gd name="connsiteY58" fmla="*/ 73686 h 3496336"/>
              <a:gd name="connsiteX59" fmla="*/ 457200 w 2520950"/>
              <a:gd name="connsiteY59" fmla="*/ 80036 h 3496336"/>
              <a:gd name="connsiteX60" fmla="*/ 374650 w 2520950"/>
              <a:gd name="connsiteY60" fmla="*/ 86386 h 3496336"/>
              <a:gd name="connsiteX61" fmla="*/ 393700 w 2520950"/>
              <a:gd name="connsiteY61" fmla="*/ 92736 h 3496336"/>
              <a:gd name="connsiteX62" fmla="*/ 406400 w 2520950"/>
              <a:gd name="connsiteY62" fmla="*/ 111786 h 3496336"/>
              <a:gd name="connsiteX63" fmla="*/ 431800 w 2520950"/>
              <a:gd name="connsiteY63" fmla="*/ 143536 h 3496336"/>
              <a:gd name="connsiteX64" fmla="*/ 457200 w 2520950"/>
              <a:gd name="connsiteY64" fmla="*/ 181636 h 3496336"/>
              <a:gd name="connsiteX65" fmla="*/ 488950 w 2520950"/>
              <a:gd name="connsiteY65" fmla="*/ 219736 h 3496336"/>
              <a:gd name="connsiteX66" fmla="*/ 488950 w 2520950"/>
              <a:gd name="connsiteY66" fmla="*/ 359436 h 3496336"/>
              <a:gd name="connsiteX67" fmla="*/ 450850 w 2520950"/>
              <a:gd name="connsiteY67" fmla="*/ 372136 h 3496336"/>
              <a:gd name="connsiteX68" fmla="*/ 425450 w 2520950"/>
              <a:gd name="connsiteY68" fmla="*/ 384836 h 3496336"/>
              <a:gd name="connsiteX69" fmla="*/ 387350 w 2520950"/>
              <a:gd name="connsiteY69" fmla="*/ 416586 h 3496336"/>
              <a:gd name="connsiteX70" fmla="*/ 374650 w 2520950"/>
              <a:gd name="connsiteY70" fmla="*/ 435636 h 3496336"/>
              <a:gd name="connsiteX71" fmla="*/ 381000 w 2520950"/>
              <a:gd name="connsiteY71" fmla="*/ 480086 h 3496336"/>
              <a:gd name="connsiteX72" fmla="*/ 406400 w 2520950"/>
              <a:gd name="connsiteY72" fmla="*/ 499136 h 3496336"/>
              <a:gd name="connsiteX73" fmla="*/ 419100 w 2520950"/>
              <a:gd name="connsiteY73" fmla="*/ 518186 h 3496336"/>
              <a:gd name="connsiteX74" fmla="*/ 304800 w 2520950"/>
              <a:gd name="connsiteY74" fmla="*/ 543586 h 3496336"/>
              <a:gd name="connsiteX75" fmla="*/ 266700 w 2520950"/>
              <a:gd name="connsiteY75" fmla="*/ 549936 h 3496336"/>
              <a:gd name="connsiteX76" fmla="*/ 177800 w 2520950"/>
              <a:gd name="connsiteY76" fmla="*/ 562636 h 3496336"/>
              <a:gd name="connsiteX77" fmla="*/ 158750 w 2520950"/>
              <a:gd name="connsiteY77" fmla="*/ 568986 h 3496336"/>
              <a:gd name="connsiteX78" fmla="*/ 101600 w 2520950"/>
              <a:gd name="connsiteY78" fmla="*/ 581686 h 3496336"/>
              <a:gd name="connsiteX79" fmla="*/ 114300 w 2520950"/>
              <a:gd name="connsiteY79" fmla="*/ 664236 h 3496336"/>
              <a:gd name="connsiteX80" fmla="*/ 120650 w 2520950"/>
              <a:gd name="connsiteY80" fmla="*/ 683286 h 3496336"/>
              <a:gd name="connsiteX81" fmla="*/ 101600 w 2520950"/>
              <a:gd name="connsiteY81" fmla="*/ 918236 h 3496336"/>
              <a:gd name="connsiteX82" fmla="*/ 95250 w 2520950"/>
              <a:gd name="connsiteY82" fmla="*/ 937286 h 3496336"/>
              <a:gd name="connsiteX83" fmla="*/ 76200 w 2520950"/>
              <a:gd name="connsiteY83" fmla="*/ 1045236 h 3496336"/>
              <a:gd name="connsiteX84" fmla="*/ 69850 w 2520950"/>
              <a:gd name="connsiteY84" fmla="*/ 1064286 h 3496336"/>
              <a:gd name="connsiteX85" fmla="*/ 57150 w 2520950"/>
              <a:gd name="connsiteY85" fmla="*/ 1083336 h 3496336"/>
              <a:gd name="connsiteX86" fmla="*/ 50800 w 2520950"/>
              <a:gd name="connsiteY86" fmla="*/ 1102386 h 3496336"/>
              <a:gd name="connsiteX87" fmla="*/ 25400 w 2520950"/>
              <a:gd name="connsiteY87" fmla="*/ 1140486 h 3496336"/>
              <a:gd name="connsiteX88" fmla="*/ 19050 w 2520950"/>
              <a:gd name="connsiteY88" fmla="*/ 1159536 h 3496336"/>
              <a:gd name="connsiteX89" fmla="*/ 0 w 2520950"/>
              <a:gd name="connsiteY89" fmla="*/ 1197636 h 3496336"/>
              <a:gd name="connsiteX90" fmla="*/ 57150 w 2520950"/>
              <a:gd name="connsiteY90" fmla="*/ 1248436 h 3496336"/>
              <a:gd name="connsiteX91" fmla="*/ 95250 w 2520950"/>
              <a:gd name="connsiteY91" fmla="*/ 1311936 h 3496336"/>
              <a:gd name="connsiteX92" fmla="*/ 114300 w 2520950"/>
              <a:gd name="connsiteY92" fmla="*/ 1350036 h 3496336"/>
              <a:gd name="connsiteX93" fmla="*/ 127000 w 2520950"/>
              <a:gd name="connsiteY93" fmla="*/ 1375436 h 3496336"/>
              <a:gd name="connsiteX94" fmla="*/ 146050 w 2520950"/>
              <a:gd name="connsiteY94" fmla="*/ 1394486 h 3496336"/>
              <a:gd name="connsiteX95" fmla="*/ 158750 w 2520950"/>
              <a:gd name="connsiteY95" fmla="*/ 1413536 h 3496336"/>
              <a:gd name="connsiteX96" fmla="*/ 165100 w 2520950"/>
              <a:gd name="connsiteY96" fmla="*/ 1438936 h 3496336"/>
              <a:gd name="connsiteX97" fmla="*/ 177800 w 2520950"/>
              <a:gd name="connsiteY97" fmla="*/ 1457986 h 3496336"/>
              <a:gd name="connsiteX98" fmla="*/ 184150 w 2520950"/>
              <a:gd name="connsiteY98" fmla="*/ 1477036 h 3496336"/>
              <a:gd name="connsiteX99" fmla="*/ 177800 w 2520950"/>
              <a:gd name="connsiteY99" fmla="*/ 1781836 h 3496336"/>
              <a:gd name="connsiteX100" fmla="*/ 165100 w 2520950"/>
              <a:gd name="connsiteY100" fmla="*/ 1819936 h 3496336"/>
              <a:gd name="connsiteX101" fmla="*/ 177800 w 2520950"/>
              <a:gd name="connsiteY101" fmla="*/ 1953286 h 3496336"/>
              <a:gd name="connsiteX102" fmla="*/ 190500 w 2520950"/>
              <a:gd name="connsiteY102" fmla="*/ 2004086 h 3496336"/>
              <a:gd name="connsiteX103" fmla="*/ 209550 w 2520950"/>
              <a:gd name="connsiteY103" fmla="*/ 2023136 h 3496336"/>
              <a:gd name="connsiteX104" fmla="*/ 215900 w 2520950"/>
              <a:gd name="connsiteY104" fmla="*/ 2042186 h 3496336"/>
              <a:gd name="connsiteX105" fmla="*/ 190500 w 2520950"/>
              <a:gd name="connsiteY105" fmla="*/ 2080286 h 3496336"/>
              <a:gd name="connsiteX106" fmla="*/ 171450 w 2520950"/>
              <a:gd name="connsiteY106" fmla="*/ 2099336 h 3496336"/>
              <a:gd name="connsiteX107" fmla="*/ 177800 w 2520950"/>
              <a:gd name="connsiteY107" fmla="*/ 2131086 h 3496336"/>
              <a:gd name="connsiteX108" fmla="*/ 228600 w 2520950"/>
              <a:gd name="connsiteY108" fmla="*/ 2188236 h 3496336"/>
              <a:gd name="connsiteX109" fmla="*/ 241300 w 2520950"/>
              <a:gd name="connsiteY109" fmla="*/ 2207286 h 3496336"/>
              <a:gd name="connsiteX110" fmla="*/ 260350 w 2520950"/>
              <a:gd name="connsiteY110" fmla="*/ 2226336 h 3496336"/>
              <a:gd name="connsiteX111" fmla="*/ 273050 w 2520950"/>
              <a:gd name="connsiteY111" fmla="*/ 2251736 h 3496336"/>
              <a:gd name="connsiteX112" fmla="*/ 317500 w 2520950"/>
              <a:gd name="connsiteY112" fmla="*/ 2302536 h 3496336"/>
              <a:gd name="connsiteX113" fmla="*/ 387350 w 2520950"/>
              <a:gd name="connsiteY113" fmla="*/ 2321586 h 3496336"/>
              <a:gd name="connsiteX114" fmla="*/ 425450 w 2520950"/>
              <a:gd name="connsiteY114" fmla="*/ 2334286 h 3496336"/>
              <a:gd name="connsiteX115" fmla="*/ 501650 w 2520950"/>
              <a:gd name="connsiteY115" fmla="*/ 2353336 h 3496336"/>
              <a:gd name="connsiteX116" fmla="*/ 558800 w 2520950"/>
              <a:gd name="connsiteY116" fmla="*/ 2391436 h 3496336"/>
              <a:gd name="connsiteX117" fmla="*/ 603250 w 2520950"/>
              <a:gd name="connsiteY117" fmla="*/ 2410486 h 3496336"/>
              <a:gd name="connsiteX118" fmla="*/ 622300 w 2520950"/>
              <a:gd name="connsiteY118" fmla="*/ 2416836 h 3496336"/>
              <a:gd name="connsiteX119" fmla="*/ 685800 w 2520950"/>
              <a:gd name="connsiteY119" fmla="*/ 2448586 h 3496336"/>
              <a:gd name="connsiteX120" fmla="*/ 730250 w 2520950"/>
              <a:gd name="connsiteY120" fmla="*/ 2461286 h 3496336"/>
              <a:gd name="connsiteX121" fmla="*/ 787400 w 2520950"/>
              <a:gd name="connsiteY121" fmla="*/ 2486686 h 3496336"/>
              <a:gd name="connsiteX122" fmla="*/ 806450 w 2520950"/>
              <a:gd name="connsiteY122" fmla="*/ 2493036 h 3496336"/>
              <a:gd name="connsiteX123" fmla="*/ 844550 w 2520950"/>
              <a:gd name="connsiteY123" fmla="*/ 2499386 h 3496336"/>
              <a:gd name="connsiteX124" fmla="*/ 882650 w 2520950"/>
              <a:gd name="connsiteY124" fmla="*/ 2512086 h 3496336"/>
              <a:gd name="connsiteX125" fmla="*/ 933450 w 2520950"/>
              <a:gd name="connsiteY125" fmla="*/ 2524786 h 3496336"/>
              <a:gd name="connsiteX126" fmla="*/ 977900 w 2520950"/>
              <a:gd name="connsiteY126" fmla="*/ 2537486 h 3496336"/>
              <a:gd name="connsiteX127" fmla="*/ 965200 w 2520950"/>
              <a:gd name="connsiteY127" fmla="*/ 2556536 h 3496336"/>
              <a:gd name="connsiteX128" fmla="*/ 927100 w 2520950"/>
              <a:gd name="connsiteY128" fmla="*/ 2569236 h 3496336"/>
              <a:gd name="connsiteX129" fmla="*/ 908050 w 2520950"/>
              <a:gd name="connsiteY129" fmla="*/ 2575586 h 3496336"/>
              <a:gd name="connsiteX130" fmla="*/ 869950 w 2520950"/>
              <a:gd name="connsiteY130" fmla="*/ 2600986 h 3496336"/>
              <a:gd name="connsiteX131" fmla="*/ 857250 w 2520950"/>
              <a:gd name="connsiteY131" fmla="*/ 2620036 h 3496336"/>
              <a:gd name="connsiteX132" fmla="*/ 838200 w 2520950"/>
              <a:gd name="connsiteY132" fmla="*/ 2645436 h 3496336"/>
              <a:gd name="connsiteX133" fmla="*/ 831850 w 2520950"/>
              <a:gd name="connsiteY133" fmla="*/ 2664486 h 3496336"/>
              <a:gd name="connsiteX134" fmla="*/ 819150 w 2520950"/>
              <a:gd name="connsiteY134" fmla="*/ 2683536 h 3496336"/>
              <a:gd name="connsiteX135" fmla="*/ 806450 w 2520950"/>
              <a:gd name="connsiteY135" fmla="*/ 2715286 h 3496336"/>
              <a:gd name="connsiteX136" fmla="*/ 793750 w 2520950"/>
              <a:gd name="connsiteY136" fmla="*/ 2740686 h 3496336"/>
              <a:gd name="connsiteX137" fmla="*/ 781050 w 2520950"/>
              <a:gd name="connsiteY137" fmla="*/ 2778786 h 3496336"/>
              <a:gd name="connsiteX138" fmla="*/ 755650 w 2520950"/>
              <a:gd name="connsiteY138" fmla="*/ 2829586 h 3496336"/>
              <a:gd name="connsiteX139" fmla="*/ 742950 w 2520950"/>
              <a:gd name="connsiteY139" fmla="*/ 2867686 h 3496336"/>
              <a:gd name="connsiteX140" fmla="*/ 723900 w 2520950"/>
              <a:gd name="connsiteY140" fmla="*/ 2905786 h 3496336"/>
              <a:gd name="connsiteX141" fmla="*/ 711200 w 2520950"/>
              <a:gd name="connsiteY141" fmla="*/ 2931186 h 3496336"/>
              <a:gd name="connsiteX142" fmla="*/ 698500 w 2520950"/>
              <a:gd name="connsiteY142" fmla="*/ 2969286 h 3496336"/>
              <a:gd name="connsiteX143" fmla="*/ 685800 w 2520950"/>
              <a:gd name="connsiteY143" fmla="*/ 2988336 h 3496336"/>
              <a:gd name="connsiteX144" fmla="*/ 673100 w 2520950"/>
              <a:gd name="connsiteY144" fmla="*/ 3026436 h 3496336"/>
              <a:gd name="connsiteX145" fmla="*/ 666750 w 2520950"/>
              <a:gd name="connsiteY145" fmla="*/ 3045486 h 3496336"/>
              <a:gd name="connsiteX146" fmla="*/ 647700 w 2520950"/>
              <a:gd name="connsiteY146" fmla="*/ 3064536 h 3496336"/>
              <a:gd name="connsiteX147" fmla="*/ 635000 w 2520950"/>
              <a:gd name="connsiteY147" fmla="*/ 3096286 h 3496336"/>
              <a:gd name="connsiteX148" fmla="*/ 641350 w 2520950"/>
              <a:gd name="connsiteY148" fmla="*/ 3343936 h 3496336"/>
              <a:gd name="connsiteX149" fmla="*/ 647700 w 2520950"/>
              <a:gd name="connsiteY149" fmla="*/ 3375686 h 3496336"/>
              <a:gd name="connsiteX150" fmla="*/ 673100 w 2520950"/>
              <a:gd name="connsiteY150" fmla="*/ 3413786 h 3496336"/>
              <a:gd name="connsiteX151" fmla="*/ 692150 w 2520950"/>
              <a:gd name="connsiteY151" fmla="*/ 3420136 h 3496336"/>
              <a:gd name="connsiteX152" fmla="*/ 768350 w 2520950"/>
              <a:gd name="connsiteY152" fmla="*/ 3432836 h 3496336"/>
              <a:gd name="connsiteX153" fmla="*/ 882650 w 2520950"/>
              <a:gd name="connsiteY153" fmla="*/ 3439186 h 3496336"/>
              <a:gd name="connsiteX154" fmla="*/ 901700 w 2520950"/>
              <a:gd name="connsiteY154" fmla="*/ 3445536 h 3496336"/>
              <a:gd name="connsiteX155" fmla="*/ 971550 w 2520950"/>
              <a:gd name="connsiteY155" fmla="*/ 3458236 h 3496336"/>
              <a:gd name="connsiteX156" fmla="*/ 990600 w 2520950"/>
              <a:gd name="connsiteY156" fmla="*/ 3464586 h 3496336"/>
              <a:gd name="connsiteX157" fmla="*/ 1098550 w 2520950"/>
              <a:gd name="connsiteY157" fmla="*/ 3458236 h 3496336"/>
              <a:gd name="connsiteX158" fmla="*/ 1136650 w 2520950"/>
              <a:gd name="connsiteY158" fmla="*/ 3432836 h 3496336"/>
              <a:gd name="connsiteX159" fmla="*/ 1263650 w 2520950"/>
              <a:gd name="connsiteY159" fmla="*/ 3413786 h 3496336"/>
              <a:gd name="connsiteX160" fmla="*/ 1422400 w 2520950"/>
              <a:gd name="connsiteY160" fmla="*/ 3420136 h 3496336"/>
              <a:gd name="connsiteX161" fmla="*/ 1441450 w 2520950"/>
              <a:gd name="connsiteY161" fmla="*/ 3394736 h 3496336"/>
              <a:gd name="connsiteX162" fmla="*/ 1460500 w 2520950"/>
              <a:gd name="connsiteY162" fmla="*/ 3388386 h 3496336"/>
              <a:gd name="connsiteX163" fmla="*/ 1530350 w 2520950"/>
              <a:gd name="connsiteY163" fmla="*/ 3394736 h 3496336"/>
              <a:gd name="connsiteX164" fmla="*/ 1574800 w 2520950"/>
              <a:gd name="connsiteY164" fmla="*/ 3407436 h 3496336"/>
              <a:gd name="connsiteX165" fmla="*/ 1587500 w 2520950"/>
              <a:gd name="connsiteY165" fmla="*/ 3426486 h 3496336"/>
              <a:gd name="connsiteX166" fmla="*/ 1568450 w 2520950"/>
              <a:gd name="connsiteY166" fmla="*/ 3445536 h 3496336"/>
              <a:gd name="connsiteX167" fmla="*/ 1530350 w 2520950"/>
              <a:gd name="connsiteY167" fmla="*/ 3470936 h 3496336"/>
              <a:gd name="connsiteX168" fmla="*/ 1543050 w 2520950"/>
              <a:gd name="connsiteY168" fmla="*/ 3489986 h 3496336"/>
              <a:gd name="connsiteX169" fmla="*/ 1524000 w 2520950"/>
              <a:gd name="connsiteY169"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181100 w 2520950"/>
              <a:gd name="connsiteY36" fmla="*/ 1210336 h 3496336"/>
              <a:gd name="connsiteX37" fmla="*/ 1066800 w 2520950"/>
              <a:gd name="connsiteY37" fmla="*/ 1210336 h 3496336"/>
              <a:gd name="connsiteX38" fmla="*/ 1073150 w 2520950"/>
              <a:gd name="connsiteY38" fmla="*/ 1026186 h 3496336"/>
              <a:gd name="connsiteX39" fmla="*/ 1104900 w 2520950"/>
              <a:gd name="connsiteY39" fmla="*/ 975386 h 3496336"/>
              <a:gd name="connsiteX40" fmla="*/ 1117600 w 2520950"/>
              <a:gd name="connsiteY40" fmla="*/ 956336 h 3496336"/>
              <a:gd name="connsiteX41" fmla="*/ 1155700 w 2520950"/>
              <a:gd name="connsiteY41" fmla="*/ 937286 h 3496336"/>
              <a:gd name="connsiteX42" fmla="*/ 1174750 w 2520950"/>
              <a:gd name="connsiteY42" fmla="*/ 924586 h 3496336"/>
              <a:gd name="connsiteX43" fmla="*/ 1219200 w 2520950"/>
              <a:gd name="connsiteY43" fmla="*/ 905536 h 3496336"/>
              <a:gd name="connsiteX44" fmla="*/ 1238250 w 2520950"/>
              <a:gd name="connsiteY44" fmla="*/ 892836 h 3496336"/>
              <a:gd name="connsiteX45" fmla="*/ 1295400 w 2520950"/>
              <a:gd name="connsiteY45" fmla="*/ 861086 h 3496336"/>
              <a:gd name="connsiteX46" fmla="*/ 1320800 w 2520950"/>
              <a:gd name="connsiteY46" fmla="*/ 835686 h 3496336"/>
              <a:gd name="connsiteX47" fmla="*/ 1327150 w 2520950"/>
              <a:gd name="connsiteY47" fmla="*/ 816636 h 3496336"/>
              <a:gd name="connsiteX48" fmla="*/ 1327150 w 2520950"/>
              <a:gd name="connsiteY48" fmla="*/ 715036 h 3496336"/>
              <a:gd name="connsiteX49" fmla="*/ 1276350 w 2520950"/>
              <a:gd name="connsiteY49" fmla="*/ 689636 h 3496336"/>
              <a:gd name="connsiteX50" fmla="*/ 1285874 w 2520950"/>
              <a:gd name="connsiteY50" fmla="*/ 595179 h 3496336"/>
              <a:gd name="connsiteX51" fmla="*/ 1098550 w 2520950"/>
              <a:gd name="connsiteY51" fmla="*/ 670586 h 3496336"/>
              <a:gd name="connsiteX52" fmla="*/ 933450 w 2520950"/>
              <a:gd name="connsiteY52" fmla="*/ 664236 h 3496336"/>
              <a:gd name="connsiteX53" fmla="*/ 775494 w 2520950"/>
              <a:gd name="connsiteY53" fmla="*/ 677729 h 3496336"/>
              <a:gd name="connsiteX54" fmla="*/ 711994 w 2520950"/>
              <a:gd name="connsiteY54" fmla="*/ 468180 h 3496336"/>
              <a:gd name="connsiteX55" fmla="*/ 584200 w 2520950"/>
              <a:gd name="connsiteY55" fmla="*/ 29236 h 3496336"/>
              <a:gd name="connsiteX56" fmla="*/ 565150 w 2520950"/>
              <a:gd name="connsiteY56" fmla="*/ 41936 h 3496336"/>
              <a:gd name="connsiteX57" fmla="*/ 520700 w 2520950"/>
              <a:gd name="connsiteY57" fmla="*/ 60986 h 3496336"/>
              <a:gd name="connsiteX58" fmla="*/ 476250 w 2520950"/>
              <a:gd name="connsiteY58" fmla="*/ 73686 h 3496336"/>
              <a:gd name="connsiteX59" fmla="*/ 457200 w 2520950"/>
              <a:gd name="connsiteY59" fmla="*/ 80036 h 3496336"/>
              <a:gd name="connsiteX60" fmla="*/ 374650 w 2520950"/>
              <a:gd name="connsiteY60" fmla="*/ 86386 h 3496336"/>
              <a:gd name="connsiteX61" fmla="*/ 393700 w 2520950"/>
              <a:gd name="connsiteY61" fmla="*/ 92736 h 3496336"/>
              <a:gd name="connsiteX62" fmla="*/ 406400 w 2520950"/>
              <a:gd name="connsiteY62" fmla="*/ 111786 h 3496336"/>
              <a:gd name="connsiteX63" fmla="*/ 431800 w 2520950"/>
              <a:gd name="connsiteY63" fmla="*/ 143536 h 3496336"/>
              <a:gd name="connsiteX64" fmla="*/ 457200 w 2520950"/>
              <a:gd name="connsiteY64" fmla="*/ 181636 h 3496336"/>
              <a:gd name="connsiteX65" fmla="*/ 488950 w 2520950"/>
              <a:gd name="connsiteY65" fmla="*/ 219736 h 3496336"/>
              <a:gd name="connsiteX66" fmla="*/ 488950 w 2520950"/>
              <a:gd name="connsiteY66" fmla="*/ 359436 h 3496336"/>
              <a:gd name="connsiteX67" fmla="*/ 450850 w 2520950"/>
              <a:gd name="connsiteY67" fmla="*/ 372136 h 3496336"/>
              <a:gd name="connsiteX68" fmla="*/ 425450 w 2520950"/>
              <a:gd name="connsiteY68" fmla="*/ 384836 h 3496336"/>
              <a:gd name="connsiteX69" fmla="*/ 387350 w 2520950"/>
              <a:gd name="connsiteY69" fmla="*/ 416586 h 3496336"/>
              <a:gd name="connsiteX70" fmla="*/ 374650 w 2520950"/>
              <a:gd name="connsiteY70" fmla="*/ 435636 h 3496336"/>
              <a:gd name="connsiteX71" fmla="*/ 381000 w 2520950"/>
              <a:gd name="connsiteY71" fmla="*/ 480086 h 3496336"/>
              <a:gd name="connsiteX72" fmla="*/ 406400 w 2520950"/>
              <a:gd name="connsiteY72" fmla="*/ 499136 h 3496336"/>
              <a:gd name="connsiteX73" fmla="*/ 419100 w 2520950"/>
              <a:gd name="connsiteY73" fmla="*/ 518186 h 3496336"/>
              <a:gd name="connsiteX74" fmla="*/ 304800 w 2520950"/>
              <a:gd name="connsiteY74" fmla="*/ 543586 h 3496336"/>
              <a:gd name="connsiteX75" fmla="*/ 266700 w 2520950"/>
              <a:gd name="connsiteY75" fmla="*/ 549936 h 3496336"/>
              <a:gd name="connsiteX76" fmla="*/ 177800 w 2520950"/>
              <a:gd name="connsiteY76" fmla="*/ 562636 h 3496336"/>
              <a:gd name="connsiteX77" fmla="*/ 158750 w 2520950"/>
              <a:gd name="connsiteY77" fmla="*/ 568986 h 3496336"/>
              <a:gd name="connsiteX78" fmla="*/ 101600 w 2520950"/>
              <a:gd name="connsiteY78" fmla="*/ 581686 h 3496336"/>
              <a:gd name="connsiteX79" fmla="*/ 114300 w 2520950"/>
              <a:gd name="connsiteY79" fmla="*/ 664236 h 3496336"/>
              <a:gd name="connsiteX80" fmla="*/ 120650 w 2520950"/>
              <a:gd name="connsiteY80" fmla="*/ 683286 h 3496336"/>
              <a:gd name="connsiteX81" fmla="*/ 101600 w 2520950"/>
              <a:gd name="connsiteY81" fmla="*/ 918236 h 3496336"/>
              <a:gd name="connsiteX82" fmla="*/ 95250 w 2520950"/>
              <a:gd name="connsiteY82" fmla="*/ 937286 h 3496336"/>
              <a:gd name="connsiteX83" fmla="*/ 76200 w 2520950"/>
              <a:gd name="connsiteY83" fmla="*/ 1045236 h 3496336"/>
              <a:gd name="connsiteX84" fmla="*/ 69850 w 2520950"/>
              <a:gd name="connsiteY84" fmla="*/ 1064286 h 3496336"/>
              <a:gd name="connsiteX85" fmla="*/ 57150 w 2520950"/>
              <a:gd name="connsiteY85" fmla="*/ 1083336 h 3496336"/>
              <a:gd name="connsiteX86" fmla="*/ 50800 w 2520950"/>
              <a:gd name="connsiteY86" fmla="*/ 1102386 h 3496336"/>
              <a:gd name="connsiteX87" fmla="*/ 25400 w 2520950"/>
              <a:gd name="connsiteY87" fmla="*/ 1140486 h 3496336"/>
              <a:gd name="connsiteX88" fmla="*/ 19050 w 2520950"/>
              <a:gd name="connsiteY88" fmla="*/ 1159536 h 3496336"/>
              <a:gd name="connsiteX89" fmla="*/ 0 w 2520950"/>
              <a:gd name="connsiteY89" fmla="*/ 1197636 h 3496336"/>
              <a:gd name="connsiteX90" fmla="*/ 57150 w 2520950"/>
              <a:gd name="connsiteY90" fmla="*/ 1248436 h 3496336"/>
              <a:gd name="connsiteX91" fmla="*/ 95250 w 2520950"/>
              <a:gd name="connsiteY91" fmla="*/ 1311936 h 3496336"/>
              <a:gd name="connsiteX92" fmla="*/ 114300 w 2520950"/>
              <a:gd name="connsiteY92" fmla="*/ 1350036 h 3496336"/>
              <a:gd name="connsiteX93" fmla="*/ 127000 w 2520950"/>
              <a:gd name="connsiteY93" fmla="*/ 1375436 h 3496336"/>
              <a:gd name="connsiteX94" fmla="*/ 146050 w 2520950"/>
              <a:gd name="connsiteY94" fmla="*/ 1394486 h 3496336"/>
              <a:gd name="connsiteX95" fmla="*/ 158750 w 2520950"/>
              <a:gd name="connsiteY95" fmla="*/ 1413536 h 3496336"/>
              <a:gd name="connsiteX96" fmla="*/ 165100 w 2520950"/>
              <a:gd name="connsiteY96" fmla="*/ 1438936 h 3496336"/>
              <a:gd name="connsiteX97" fmla="*/ 177800 w 2520950"/>
              <a:gd name="connsiteY97" fmla="*/ 1457986 h 3496336"/>
              <a:gd name="connsiteX98" fmla="*/ 184150 w 2520950"/>
              <a:gd name="connsiteY98" fmla="*/ 1477036 h 3496336"/>
              <a:gd name="connsiteX99" fmla="*/ 177800 w 2520950"/>
              <a:gd name="connsiteY99" fmla="*/ 1781836 h 3496336"/>
              <a:gd name="connsiteX100" fmla="*/ 165100 w 2520950"/>
              <a:gd name="connsiteY100" fmla="*/ 1819936 h 3496336"/>
              <a:gd name="connsiteX101" fmla="*/ 177800 w 2520950"/>
              <a:gd name="connsiteY101" fmla="*/ 1953286 h 3496336"/>
              <a:gd name="connsiteX102" fmla="*/ 190500 w 2520950"/>
              <a:gd name="connsiteY102" fmla="*/ 2004086 h 3496336"/>
              <a:gd name="connsiteX103" fmla="*/ 209550 w 2520950"/>
              <a:gd name="connsiteY103" fmla="*/ 2023136 h 3496336"/>
              <a:gd name="connsiteX104" fmla="*/ 215900 w 2520950"/>
              <a:gd name="connsiteY104" fmla="*/ 2042186 h 3496336"/>
              <a:gd name="connsiteX105" fmla="*/ 190500 w 2520950"/>
              <a:gd name="connsiteY105" fmla="*/ 2080286 h 3496336"/>
              <a:gd name="connsiteX106" fmla="*/ 171450 w 2520950"/>
              <a:gd name="connsiteY106" fmla="*/ 2099336 h 3496336"/>
              <a:gd name="connsiteX107" fmla="*/ 177800 w 2520950"/>
              <a:gd name="connsiteY107" fmla="*/ 2131086 h 3496336"/>
              <a:gd name="connsiteX108" fmla="*/ 228600 w 2520950"/>
              <a:gd name="connsiteY108" fmla="*/ 2188236 h 3496336"/>
              <a:gd name="connsiteX109" fmla="*/ 241300 w 2520950"/>
              <a:gd name="connsiteY109" fmla="*/ 2207286 h 3496336"/>
              <a:gd name="connsiteX110" fmla="*/ 260350 w 2520950"/>
              <a:gd name="connsiteY110" fmla="*/ 2226336 h 3496336"/>
              <a:gd name="connsiteX111" fmla="*/ 273050 w 2520950"/>
              <a:gd name="connsiteY111" fmla="*/ 2251736 h 3496336"/>
              <a:gd name="connsiteX112" fmla="*/ 317500 w 2520950"/>
              <a:gd name="connsiteY112" fmla="*/ 2302536 h 3496336"/>
              <a:gd name="connsiteX113" fmla="*/ 387350 w 2520950"/>
              <a:gd name="connsiteY113" fmla="*/ 2321586 h 3496336"/>
              <a:gd name="connsiteX114" fmla="*/ 425450 w 2520950"/>
              <a:gd name="connsiteY114" fmla="*/ 2334286 h 3496336"/>
              <a:gd name="connsiteX115" fmla="*/ 501650 w 2520950"/>
              <a:gd name="connsiteY115" fmla="*/ 2353336 h 3496336"/>
              <a:gd name="connsiteX116" fmla="*/ 558800 w 2520950"/>
              <a:gd name="connsiteY116" fmla="*/ 2391436 h 3496336"/>
              <a:gd name="connsiteX117" fmla="*/ 603250 w 2520950"/>
              <a:gd name="connsiteY117" fmla="*/ 2410486 h 3496336"/>
              <a:gd name="connsiteX118" fmla="*/ 622300 w 2520950"/>
              <a:gd name="connsiteY118" fmla="*/ 2416836 h 3496336"/>
              <a:gd name="connsiteX119" fmla="*/ 685800 w 2520950"/>
              <a:gd name="connsiteY119" fmla="*/ 2448586 h 3496336"/>
              <a:gd name="connsiteX120" fmla="*/ 730250 w 2520950"/>
              <a:gd name="connsiteY120" fmla="*/ 2461286 h 3496336"/>
              <a:gd name="connsiteX121" fmla="*/ 787400 w 2520950"/>
              <a:gd name="connsiteY121" fmla="*/ 2486686 h 3496336"/>
              <a:gd name="connsiteX122" fmla="*/ 806450 w 2520950"/>
              <a:gd name="connsiteY122" fmla="*/ 2493036 h 3496336"/>
              <a:gd name="connsiteX123" fmla="*/ 844550 w 2520950"/>
              <a:gd name="connsiteY123" fmla="*/ 2499386 h 3496336"/>
              <a:gd name="connsiteX124" fmla="*/ 882650 w 2520950"/>
              <a:gd name="connsiteY124" fmla="*/ 2512086 h 3496336"/>
              <a:gd name="connsiteX125" fmla="*/ 933450 w 2520950"/>
              <a:gd name="connsiteY125" fmla="*/ 2524786 h 3496336"/>
              <a:gd name="connsiteX126" fmla="*/ 977900 w 2520950"/>
              <a:gd name="connsiteY126" fmla="*/ 2537486 h 3496336"/>
              <a:gd name="connsiteX127" fmla="*/ 965200 w 2520950"/>
              <a:gd name="connsiteY127" fmla="*/ 2556536 h 3496336"/>
              <a:gd name="connsiteX128" fmla="*/ 927100 w 2520950"/>
              <a:gd name="connsiteY128" fmla="*/ 2569236 h 3496336"/>
              <a:gd name="connsiteX129" fmla="*/ 908050 w 2520950"/>
              <a:gd name="connsiteY129" fmla="*/ 2575586 h 3496336"/>
              <a:gd name="connsiteX130" fmla="*/ 869950 w 2520950"/>
              <a:gd name="connsiteY130" fmla="*/ 2600986 h 3496336"/>
              <a:gd name="connsiteX131" fmla="*/ 857250 w 2520950"/>
              <a:gd name="connsiteY131" fmla="*/ 2620036 h 3496336"/>
              <a:gd name="connsiteX132" fmla="*/ 838200 w 2520950"/>
              <a:gd name="connsiteY132" fmla="*/ 2645436 h 3496336"/>
              <a:gd name="connsiteX133" fmla="*/ 831850 w 2520950"/>
              <a:gd name="connsiteY133" fmla="*/ 2664486 h 3496336"/>
              <a:gd name="connsiteX134" fmla="*/ 819150 w 2520950"/>
              <a:gd name="connsiteY134" fmla="*/ 2683536 h 3496336"/>
              <a:gd name="connsiteX135" fmla="*/ 806450 w 2520950"/>
              <a:gd name="connsiteY135" fmla="*/ 2715286 h 3496336"/>
              <a:gd name="connsiteX136" fmla="*/ 793750 w 2520950"/>
              <a:gd name="connsiteY136" fmla="*/ 2740686 h 3496336"/>
              <a:gd name="connsiteX137" fmla="*/ 781050 w 2520950"/>
              <a:gd name="connsiteY137" fmla="*/ 2778786 h 3496336"/>
              <a:gd name="connsiteX138" fmla="*/ 755650 w 2520950"/>
              <a:gd name="connsiteY138" fmla="*/ 2829586 h 3496336"/>
              <a:gd name="connsiteX139" fmla="*/ 742950 w 2520950"/>
              <a:gd name="connsiteY139" fmla="*/ 2867686 h 3496336"/>
              <a:gd name="connsiteX140" fmla="*/ 723900 w 2520950"/>
              <a:gd name="connsiteY140" fmla="*/ 2905786 h 3496336"/>
              <a:gd name="connsiteX141" fmla="*/ 711200 w 2520950"/>
              <a:gd name="connsiteY141" fmla="*/ 2931186 h 3496336"/>
              <a:gd name="connsiteX142" fmla="*/ 698500 w 2520950"/>
              <a:gd name="connsiteY142" fmla="*/ 2969286 h 3496336"/>
              <a:gd name="connsiteX143" fmla="*/ 685800 w 2520950"/>
              <a:gd name="connsiteY143" fmla="*/ 2988336 h 3496336"/>
              <a:gd name="connsiteX144" fmla="*/ 673100 w 2520950"/>
              <a:gd name="connsiteY144" fmla="*/ 3026436 h 3496336"/>
              <a:gd name="connsiteX145" fmla="*/ 666750 w 2520950"/>
              <a:gd name="connsiteY145" fmla="*/ 3045486 h 3496336"/>
              <a:gd name="connsiteX146" fmla="*/ 647700 w 2520950"/>
              <a:gd name="connsiteY146" fmla="*/ 3064536 h 3496336"/>
              <a:gd name="connsiteX147" fmla="*/ 635000 w 2520950"/>
              <a:gd name="connsiteY147" fmla="*/ 3096286 h 3496336"/>
              <a:gd name="connsiteX148" fmla="*/ 641350 w 2520950"/>
              <a:gd name="connsiteY148" fmla="*/ 3343936 h 3496336"/>
              <a:gd name="connsiteX149" fmla="*/ 647700 w 2520950"/>
              <a:gd name="connsiteY149" fmla="*/ 3375686 h 3496336"/>
              <a:gd name="connsiteX150" fmla="*/ 673100 w 2520950"/>
              <a:gd name="connsiteY150" fmla="*/ 3413786 h 3496336"/>
              <a:gd name="connsiteX151" fmla="*/ 692150 w 2520950"/>
              <a:gd name="connsiteY151" fmla="*/ 3420136 h 3496336"/>
              <a:gd name="connsiteX152" fmla="*/ 768350 w 2520950"/>
              <a:gd name="connsiteY152" fmla="*/ 3432836 h 3496336"/>
              <a:gd name="connsiteX153" fmla="*/ 882650 w 2520950"/>
              <a:gd name="connsiteY153" fmla="*/ 3439186 h 3496336"/>
              <a:gd name="connsiteX154" fmla="*/ 901700 w 2520950"/>
              <a:gd name="connsiteY154" fmla="*/ 3445536 h 3496336"/>
              <a:gd name="connsiteX155" fmla="*/ 971550 w 2520950"/>
              <a:gd name="connsiteY155" fmla="*/ 3458236 h 3496336"/>
              <a:gd name="connsiteX156" fmla="*/ 990600 w 2520950"/>
              <a:gd name="connsiteY156" fmla="*/ 3464586 h 3496336"/>
              <a:gd name="connsiteX157" fmla="*/ 1098550 w 2520950"/>
              <a:gd name="connsiteY157" fmla="*/ 3458236 h 3496336"/>
              <a:gd name="connsiteX158" fmla="*/ 1136650 w 2520950"/>
              <a:gd name="connsiteY158" fmla="*/ 3432836 h 3496336"/>
              <a:gd name="connsiteX159" fmla="*/ 1263650 w 2520950"/>
              <a:gd name="connsiteY159" fmla="*/ 3413786 h 3496336"/>
              <a:gd name="connsiteX160" fmla="*/ 1422400 w 2520950"/>
              <a:gd name="connsiteY160" fmla="*/ 3420136 h 3496336"/>
              <a:gd name="connsiteX161" fmla="*/ 1441450 w 2520950"/>
              <a:gd name="connsiteY161" fmla="*/ 3394736 h 3496336"/>
              <a:gd name="connsiteX162" fmla="*/ 1460500 w 2520950"/>
              <a:gd name="connsiteY162" fmla="*/ 3388386 h 3496336"/>
              <a:gd name="connsiteX163" fmla="*/ 1530350 w 2520950"/>
              <a:gd name="connsiteY163" fmla="*/ 3394736 h 3496336"/>
              <a:gd name="connsiteX164" fmla="*/ 1574800 w 2520950"/>
              <a:gd name="connsiteY164" fmla="*/ 3407436 h 3496336"/>
              <a:gd name="connsiteX165" fmla="*/ 1587500 w 2520950"/>
              <a:gd name="connsiteY165" fmla="*/ 3426486 h 3496336"/>
              <a:gd name="connsiteX166" fmla="*/ 1568450 w 2520950"/>
              <a:gd name="connsiteY166" fmla="*/ 3445536 h 3496336"/>
              <a:gd name="connsiteX167" fmla="*/ 1530350 w 2520950"/>
              <a:gd name="connsiteY167" fmla="*/ 3470936 h 3496336"/>
              <a:gd name="connsiteX168" fmla="*/ 1543050 w 2520950"/>
              <a:gd name="connsiteY168" fmla="*/ 3489986 h 3496336"/>
              <a:gd name="connsiteX169" fmla="*/ 1524000 w 2520950"/>
              <a:gd name="connsiteY169"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181100 w 2520950"/>
              <a:gd name="connsiteY36" fmla="*/ 1210336 h 3496336"/>
              <a:gd name="connsiteX37" fmla="*/ 1066800 w 2520950"/>
              <a:gd name="connsiteY37" fmla="*/ 1210336 h 3496336"/>
              <a:gd name="connsiteX38" fmla="*/ 1073150 w 2520950"/>
              <a:gd name="connsiteY38" fmla="*/ 1026186 h 3496336"/>
              <a:gd name="connsiteX39" fmla="*/ 1104900 w 2520950"/>
              <a:gd name="connsiteY39" fmla="*/ 975386 h 3496336"/>
              <a:gd name="connsiteX40" fmla="*/ 1117600 w 2520950"/>
              <a:gd name="connsiteY40" fmla="*/ 956336 h 3496336"/>
              <a:gd name="connsiteX41" fmla="*/ 1155700 w 2520950"/>
              <a:gd name="connsiteY41" fmla="*/ 937286 h 3496336"/>
              <a:gd name="connsiteX42" fmla="*/ 1174750 w 2520950"/>
              <a:gd name="connsiteY42" fmla="*/ 924586 h 3496336"/>
              <a:gd name="connsiteX43" fmla="*/ 1219200 w 2520950"/>
              <a:gd name="connsiteY43" fmla="*/ 905536 h 3496336"/>
              <a:gd name="connsiteX44" fmla="*/ 1238250 w 2520950"/>
              <a:gd name="connsiteY44" fmla="*/ 892836 h 3496336"/>
              <a:gd name="connsiteX45" fmla="*/ 1295400 w 2520950"/>
              <a:gd name="connsiteY45" fmla="*/ 861086 h 3496336"/>
              <a:gd name="connsiteX46" fmla="*/ 1320800 w 2520950"/>
              <a:gd name="connsiteY46" fmla="*/ 835686 h 3496336"/>
              <a:gd name="connsiteX47" fmla="*/ 1327150 w 2520950"/>
              <a:gd name="connsiteY47" fmla="*/ 816636 h 3496336"/>
              <a:gd name="connsiteX48" fmla="*/ 1327150 w 2520950"/>
              <a:gd name="connsiteY48" fmla="*/ 715036 h 3496336"/>
              <a:gd name="connsiteX49" fmla="*/ 1309688 w 2520950"/>
              <a:gd name="connsiteY49" fmla="*/ 687255 h 3496336"/>
              <a:gd name="connsiteX50" fmla="*/ 1285874 w 2520950"/>
              <a:gd name="connsiteY50" fmla="*/ 595179 h 3496336"/>
              <a:gd name="connsiteX51" fmla="*/ 1098550 w 2520950"/>
              <a:gd name="connsiteY51" fmla="*/ 670586 h 3496336"/>
              <a:gd name="connsiteX52" fmla="*/ 933450 w 2520950"/>
              <a:gd name="connsiteY52" fmla="*/ 664236 h 3496336"/>
              <a:gd name="connsiteX53" fmla="*/ 775494 w 2520950"/>
              <a:gd name="connsiteY53" fmla="*/ 677729 h 3496336"/>
              <a:gd name="connsiteX54" fmla="*/ 711994 w 2520950"/>
              <a:gd name="connsiteY54" fmla="*/ 468180 h 3496336"/>
              <a:gd name="connsiteX55" fmla="*/ 584200 w 2520950"/>
              <a:gd name="connsiteY55" fmla="*/ 29236 h 3496336"/>
              <a:gd name="connsiteX56" fmla="*/ 565150 w 2520950"/>
              <a:gd name="connsiteY56" fmla="*/ 41936 h 3496336"/>
              <a:gd name="connsiteX57" fmla="*/ 520700 w 2520950"/>
              <a:gd name="connsiteY57" fmla="*/ 60986 h 3496336"/>
              <a:gd name="connsiteX58" fmla="*/ 476250 w 2520950"/>
              <a:gd name="connsiteY58" fmla="*/ 73686 h 3496336"/>
              <a:gd name="connsiteX59" fmla="*/ 457200 w 2520950"/>
              <a:gd name="connsiteY59" fmla="*/ 80036 h 3496336"/>
              <a:gd name="connsiteX60" fmla="*/ 374650 w 2520950"/>
              <a:gd name="connsiteY60" fmla="*/ 86386 h 3496336"/>
              <a:gd name="connsiteX61" fmla="*/ 393700 w 2520950"/>
              <a:gd name="connsiteY61" fmla="*/ 92736 h 3496336"/>
              <a:gd name="connsiteX62" fmla="*/ 406400 w 2520950"/>
              <a:gd name="connsiteY62" fmla="*/ 111786 h 3496336"/>
              <a:gd name="connsiteX63" fmla="*/ 431800 w 2520950"/>
              <a:gd name="connsiteY63" fmla="*/ 143536 h 3496336"/>
              <a:gd name="connsiteX64" fmla="*/ 457200 w 2520950"/>
              <a:gd name="connsiteY64" fmla="*/ 181636 h 3496336"/>
              <a:gd name="connsiteX65" fmla="*/ 488950 w 2520950"/>
              <a:gd name="connsiteY65" fmla="*/ 219736 h 3496336"/>
              <a:gd name="connsiteX66" fmla="*/ 488950 w 2520950"/>
              <a:gd name="connsiteY66" fmla="*/ 359436 h 3496336"/>
              <a:gd name="connsiteX67" fmla="*/ 450850 w 2520950"/>
              <a:gd name="connsiteY67" fmla="*/ 372136 h 3496336"/>
              <a:gd name="connsiteX68" fmla="*/ 425450 w 2520950"/>
              <a:gd name="connsiteY68" fmla="*/ 384836 h 3496336"/>
              <a:gd name="connsiteX69" fmla="*/ 387350 w 2520950"/>
              <a:gd name="connsiteY69" fmla="*/ 416586 h 3496336"/>
              <a:gd name="connsiteX70" fmla="*/ 374650 w 2520950"/>
              <a:gd name="connsiteY70" fmla="*/ 435636 h 3496336"/>
              <a:gd name="connsiteX71" fmla="*/ 381000 w 2520950"/>
              <a:gd name="connsiteY71" fmla="*/ 480086 h 3496336"/>
              <a:gd name="connsiteX72" fmla="*/ 406400 w 2520950"/>
              <a:gd name="connsiteY72" fmla="*/ 499136 h 3496336"/>
              <a:gd name="connsiteX73" fmla="*/ 419100 w 2520950"/>
              <a:gd name="connsiteY73" fmla="*/ 518186 h 3496336"/>
              <a:gd name="connsiteX74" fmla="*/ 304800 w 2520950"/>
              <a:gd name="connsiteY74" fmla="*/ 543586 h 3496336"/>
              <a:gd name="connsiteX75" fmla="*/ 266700 w 2520950"/>
              <a:gd name="connsiteY75" fmla="*/ 549936 h 3496336"/>
              <a:gd name="connsiteX76" fmla="*/ 177800 w 2520950"/>
              <a:gd name="connsiteY76" fmla="*/ 562636 h 3496336"/>
              <a:gd name="connsiteX77" fmla="*/ 158750 w 2520950"/>
              <a:gd name="connsiteY77" fmla="*/ 568986 h 3496336"/>
              <a:gd name="connsiteX78" fmla="*/ 101600 w 2520950"/>
              <a:gd name="connsiteY78" fmla="*/ 581686 h 3496336"/>
              <a:gd name="connsiteX79" fmla="*/ 114300 w 2520950"/>
              <a:gd name="connsiteY79" fmla="*/ 664236 h 3496336"/>
              <a:gd name="connsiteX80" fmla="*/ 120650 w 2520950"/>
              <a:gd name="connsiteY80" fmla="*/ 683286 h 3496336"/>
              <a:gd name="connsiteX81" fmla="*/ 101600 w 2520950"/>
              <a:gd name="connsiteY81" fmla="*/ 918236 h 3496336"/>
              <a:gd name="connsiteX82" fmla="*/ 95250 w 2520950"/>
              <a:gd name="connsiteY82" fmla="*/ 937286 h 3496336"/>
              <a:gd name="connsiteX83" fmla="*/ 76200 w 2520950"/>
              <a:gd name="connsiteY83" fmla="*/ 1045236 h 3496336"/>
              <a:gd name="connsiteX84" fmla="*/ 69850 w 2520950"/>
              <a:gd name="connsiteY84" fmla="*/ 1064286 h 3496336"/>
              <a:gd name="connsiteX85" fmla="*/ 57150 w 2520950"/>
              <a:gd name="connsiteY85" fmla="*/ 1083336 h 3496336"/>
              <a:gd name="connsiteX86" fmla="*/ 50800 w 2520950"/>
              <a:gd name="connsiteY86" fmla="*/ 1102386 h 3496336"/>
              <a:gd name="connsiteX87" fmla="*/ 25400 w 2520950"/>
              <a:gd name="connsiteY87" fmla="*/ 1140486 h 3496336"/>
              <a:gd name="connsiteX88" fmla="*/ 19050 w 2520950"/>
              <a:gd name="connsiteY88" fmla="*/ 1159536 h 3496336"/>
              <a:gd name="connsiteX89" fmla="*/ 0 w 2520950"/>
              <a:gd name="connsiteY89" fmla="*/ 1197636 h 3496336"/>
              <a:gd name="connsiteX90" fmla="*/ 57150 w 2520950"/>
              <a:gd name="connsiteY90" fmla="*/ 1248436 h 3496336"/>
              <a:gd name="connsiteX91" fmla="*/ 95250 w 2520950"/>
              <a:gd name="connsiteY91" fmla="*/ 1311936 h 3496336"/>
              <a:gd name="connsiteX92" fmla="*/ 114300 w 2520950"/>
              <a:gd name="connsiteY92" fmla="*/ 1350036 h 3496336"/>
              <a:gd name="connsiteX93" fmla="*/ 127000 w 2520950"/>
              <a:gd name="connsiteY93" fmla="*/ 1375436 h 3496336"/>
              <a:gd name="connsiteX94" fmla="*/ 146050 w 2520950"/>
              <a:gd name="connsiteY94" fmla="*/ 1394486 h 3496336"/>
              <a:gd name="connsiteX95" fmla="*/ 158750 w 2520950"/>
              <a:gd name="connsiteY95" fmla="*/ 1413536 h 3496336"/>
              <a:gd name="connsiteX96" fmla="*/ 165100 w 2520950"/>
              <a:gd name="connsiteY96" fmla="*/ 1438936 h 3496336"/>
              <a:gd name="connsiteX97" fmla="*/ 177800 w 2520950"/>
              <a:gd name="connsiteY97" fmla="*/ 1457986 h 3496336"/>
              <a:gd name="connsiteX98" fmla="*/ 184150 w 2520950"/>
              <a:gd name="connsiteY98" fmla="*/ 1477036 h 3496336"/>
              <a:gd name="connsiteX99" fmla="*/ 177800 w 2520950"/>
              <a:gd name="connsiteY99" fmla="*/ 1781836 h 3496336"/>
              <a:gd name="connsiteX100" fmla="*/ 165100 w 2520950"/>
              <a:gd name="connsiteY100" fmla="*/ 1819936 h 3496336"/>
              <a:gd name="connsiteX101" fmla="*/ 177800 w 2520950"/>
              <a:gd name="connsiteY101" fmla="*/ 1953286 h 3496336"/>
              <a:gd name="connsiteX102" fmla="*/ 190500 w 2520950"/>
              <a:gd name="connsiteY102" fmla="*/ 2004086 h 3496336"/>
              <a:gd name="connsiteX103" fmla="*/ 209550 w 2520950"/>
              <a:gd name="connsiteY103" fmla="*/ 2023136 h 3496336"/>
              <a:gd name="connsiteX104" fmla="*/ 215900 w 2520950"/>
              <a:gd name="connsiteY104" fmla="*/ 2042186 h 3496336"/>
              <a:gd name="connsiteX105" fmla="*/ 190500 w 2520950"/>
              <a:gd name="connsiteY105" fmla="*/ 2080286 h 3496336"/>
              <a:gd name="connsiteX106" fmla="*/ 171450 w 2520950"/>
              <a:gd name="connsiteY106" fmla="*/ 2099336 h 3496336"/>
              <a:gd name="connsiteX107" fmla="*/ 177800 w 2520950"/>
              <a:gd name="connsiteY107" fmla="*/ 2131086 h 3496336"/>
              <a:gd name="connsiteX108" fmla="*/ 228600 w 2520950"/>
              <a:gd name="connsiteY108" fmla="*/ 2188236 h 3496336"/>
              <a:gd name="connsiteX109" fmla="*/ 241300 w 2520950"/>
              <a:gd name="connsiteY109" fmla="*/ 2207286 h 3496336"/>
              <a:gd name="connsiteX110" fmla="*/ 260350 w 2520950"/>
              <a:gd name="connsiteY110" fmla="*/ 2226336 h 3496336"/>
              <a:gd name="connsiteX111" fmla="*/ 273050 w 2520950"/>
              <a:gd name="connsiteY111" fmla="*/ 2251736 h 3496336"/>
              <a:gd name="connsiteX112" fmla="*/ 317500 w 2520950"/>
              <a:gd name="connsiteY112" fmla="*/ 2302536 h 3496336"/>
              <a:gd name="connsiteX113" fmla="*/ 387350 w 2520950"/>
              <a:gd name="connsiteY113" fmla="*/ 2321586 h 3496336"/>
              <a:gd name="connsiteX114" fmla="*/ 425450 w 2520950"/>
              <a:gd name="connsiteY114" fmla="*/ 2334286 h 3496336"/>
              <a:gd name="connsiteX115" fmla="*/ 501650 w 2520950"/>
              <a:gd name="connsiteY115" fmla="*/ 2353336 h 3496336"/>
              <a:gd name="connsiteX116" fmla="*/ 558800 w 2520950"/>
              <a:gd name="connsiteY116" fmla="*/ 2391436 h 3496336"/>
              <a:gd name="connsiteX117" fmla="*/ 603250 w 2520950"/>
              <a:gd name="connsiteY117" fmla="*/ 2410486 h 3496336"/>
              <a:gd name="connsiteX118" fmla="*/ 622300 w 2520950"/>
              <a:gd name="connsiteY118" fmla="*/ 2416836 h 3496336"/>
              <a:gd name="connsiteX119" fmla="*/ 685800 w 2520950"/>
              <a:gd name="connsiteY119" fmla="*/ 2448586 h 3496336"/>
              <a:gd name="connsiteX120" fmla="*/ 730250 w 2520950"/>
              <a:gd name="connsiteY120" fmla="*/ 2461286 h 3496336"/>
              <a:gd name="connsiteX121" fmla="*/ 787400 w 2520950"/>
              <a:gd name="connsiteY121" fmla="*/ 2486686 h 3496336"/>
              <a:gd name="connsiteX122" fmla="*/ 806450 w 2520950"/>
              <a:gd name="connsiteY122" fmla="*/ 2493036 h 3496336"/>
              <a:gd name="connsiteX123" fmla="*/ 844550 w 2520950"/>
              <a:gd name="connsiteY123" fmla="*/ 2499386 h 3496336"/>
              <a:gd name="connsiteX124" fmla="*/ 882650 w 2520950"/>
              <a:gd name="connsiteY124" fmla="*/ 2512086 h 3496336"/>
              <a:gd name="connsiteX125" fmla="*/ 933450 w 2520950"/>
              <a:gd name="connsiteY125" fmla="*/ 2524786 h 3496336"/>
              <a:gd name="connsiteX126" fmla="*/ 977900 w 2520950"/>
              <a:gd name="connsiteY126" fmla="*/ 2537486 h 3496336"/>
              <a:gd name="connsiteX127" fmla="*/ 965200 w 2520950"/>
              <a:gd name="connsiteY127" fmla="*/ 2556536 h 3496336"/>
              <a:gd name="connsiteX128" fmla="*/ 927100 w 2520950"/>
              <a:gd name="connsiteY128" fmla="*/ 2569236 h 3496336"/>
              <a:gd name="connsiteX129" fmla="*/ 908050 w 2520950"/>
              <a:gd name="connsiteY129" fmla="*/ 2575586 h 3496336"/>
              <a:gd name="connsiteX130" fmla="*/ 869950 w 2520950"/>
              <a:gd name="connsiteY130" fmla="*/ 2600986 h 3496336"/>
              <a:gd name="connsiteX131" fmla="*/ 857250 w 2520950"/>
              <a:gd name="connsiteY131" fmla="*/ 2620036 h 3496336"/>
              <a:gd name="connsiteX132" fmla="*/ 838200 w 2520950"/>
              <a:gd name="connsiteY132" fmla="*/ 2645436 h 3496336"/>
              <a:gd name="connsiteX133" fmla="*/ 831850 w 2520950"/>
              <a:gd name="connsiteY133" fmla="*/ 2664486 h 3496336"/>
              <a:gd name="connsiteX134" fmla="*/ 819150 w 2520950"/>
              <a:gd name="connsiteY134" fmla="*/ 2683536 h 3496336"/>
              <a:gd name="connsiteX135" fmla="*/ 806450 w 2520950"/>
              <a:gd name="connsiteY135" fmla="*/ 2715286 h 3496336"/>
              <a:gd name="connsiteX136" fmla="*/ 793750 w 2520950"/>
              <a:gd name="connsiteY136" fmla="*/ 2740686 h 3496336"/>
              <a:gd name="connsiteX137" fmla="*/ 781050 w 2520950"/>
              <a:gd name="connsiteY137" fmla="*/ 2778786 h 3496336"/>
              <a:gd name="connsiteX138" fmla="*/ 755650 w 2520950"/>
              <a:gd name="connsiteY138" fmla="*/ 2829586 h 3496336"/>
              <a:gd name="connsiteX139" fmla="*/ 742950 w 2520950"/>
              <a:gd name="connsiteY139" fmla="*/ 2867686 h 3496336"/>
              <a:gd name="connsiteX140" fmla="*/ 723900 w 2520950"/>
              <a:gd name="connsiteY140" fmla="*/ 2905786 h 3496336"/>
              <a:gd name="connsiteX141" fmla="*/ 711200 w 2520950"/>
              <a:gd name="connsiteY141" fmla="*/ 2931186 h 3496336"/>
              <a:gd name="connsiteX142" fmla="*/ 698500 w 2520950"/>
              <a:gd name="connsiteY142" fmla="*/ 2969286 h 3496336"/>
              <a:gd name="connsiteX143" fmla="*/ 685800 w 2520950"/>
              <a:gd name="connsiteY143" fmla="*/ 2988336 h 3496336"/>
              <a:gd name="connsiteX144" fmla="*/ 673100 w 2520950"/>
              <a:gd name="connsiteY144" fmla="*/ 3026436 h 3496336"/>
              <a:gd name="connsiteX145" fmla="*/ 666750 w 2520950"/>
              <a:gd name="connsiteY145" fmla="*/ 3045486 h 3496336"/>
              <a:gd name="connsiteX146" fmla="*/ 647700 w 2520950"/>
              <a:gd name="connsiteY146" fmla="*/ 3064536 h 3496336"/>
              <a:gd name="connsiteX147" fmla="*/ 635000 w 2520950"/>
              <a:gd name="connsiteY147" fmla="*/ 3096286 h 3496336"/>
              <a:gd name="connsiteX148" fmla="*/ 641350 w 2520950"/>
              <a:gd name="connsiteY148" fmla="*/ 3343936 h 3496336"/>
              <a:gd name="connsiteX149" fmla="*/ 647700 w 2520950"/>
              <a:gd name="connsiteY149" fmla="*/ 3375686 h 3496336"/>
              <a:gd name="connsiteX150" fmla="*/ 673100 w 2520950"/>
              <a:gd name="connsiteY150" fmla="*/ 3413786 h 3496336"/>
              <a:gd name="connsiteX151" fmla="*/ 692150 w 2520950"/>
              <a:gd name="connsiteY151" fmla="*/ 3420136 h 3496336"/>
              <a:gd name="connsiteX152" fmla="*/ 768350 w 2520950"/>
              <a:gd name="connsiteY152" fmla="*/ 3432836 h 3496336"/>
              <a:gd name="connsiteX153" fmla="*/ 882650 w 2520950"/>
              <a:gd name="connsiteY153" fmla="*/ 3439186 h 3496336"/>
              <a:gd name="connsiteX154" fmla="*/ 901700 w 2520950"/>
              <a:gd name="connsiteY154" fmla="*/ 3445536 h 3496336"/>
              <a:gd name="connsiteX155" fmla="*/ 971550 w 2520950"/>
              <a:gd name="connsiteY155" fmla="*/ 3458236 h 3496336"/>
              <a:gd name="connsiteX156" fmla="*/ 990600 w 2520950"/>
              <a:gd name="connsiteY156" fmla="*/ 3464586 h 3496336"/>
              <a:gd name="connsiteX157" fmla="*/ 1098550 w 2520950"/>
              <a:gd name="connsiteY157" fmla="*/ 3458236 h 3496336"/>
              <a:gd name="connsiteX158" fmla="*/ 1136650 w 2520950"/>
              <a:gd name="connsiteY158" fmla="*/ 3432836 h 3496336"/>
              <a:gd name="connsiteX159" fmla="*/ 1263650 w 2520950"/>
              <a:gd name="connsiteY159" fmla="*/ 3413786 h 3496336"/>
              <a:gd name="connsiteX160" fmla="*/ 1422400 w 2520950"/>
              <a:gd name="connsiteY160" fmla="*/ 3420136 h 3496336"/>
              <a:gd name="connsiteX161" fmla="*/ 1441450 w 2520950"/>
              <a:gd name="connsiteY161" fmla="*/ 3394736 h 3496336"/>
              <a:gd name="connsiteX162" fmla="*/ 1460500 w 2520950"/>
              <a:gd name="connsiteY162" fmla="*/ 3388386 h 3496336"/>
              <a:gd name="connsiteX163" fmla="*/ 1530350 w 2520950"/>
              <a:gd name="connsiteY163" fmla="*/ 3394736 h 3496336"/>
              <a:gd name="connsiteX164" fmla="*/ 1574800 w 2520950"/>
              <a:gd name="connsiteY164" fmla="*/ 3407436 h 3496336"/>
              <a:gd name="connsiteX165" fmla="*/ 1587500 w 2520950"/>
              <a:gd name="connsiteY165" fmla="*/ 3426486 h 3496336"/>
              <a:gd name="connsiteX166" fmla="*/ 1568450 w 2520950"/>
              <a:gd name="connsiteY166" fmla="*/ 3445536 h 3496336"/>
              <a:gd name="connsiteX167" fmla="*/ 1530350 w 2520950"/>
              <a:gd name="connsiteY167" fmla="*/ 3470936 h 3496336"/>
              <a:gd name="connsiteX168" fmla="*/ 1543050 w 2520950"/>
              <a:gd name="connsiteY168" fmla="*/ 3489986 h 3496336"/>
              <a:gd name="connsiteX169" fmla="*/ 1524000 w 2520950"/>
              <a:gd name="connsiteY169"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181100 w 2520950"/>
              <a:gd name="connsiteY36" fmla="*/ 1210336 h 3496336"/>
              <a:gd name="connsiteX37" fmla="*/ 1066800 w 2520950"/>
              <a:gd name="connsiteY37" fmla="*/ 1210336 h 3496336"/>
              <a:gd name="connsiteX38" fmla="*/ 1073150 w 2520950"/>
              <a:gd name="connsiteY38" fmla="*/ 1026186 h 3496336"/>
              <a:gd name="connsiteX39" fmla="*/ 1104900 w 2520950"/>
              <a:gd name="connsiteY39" fmla="*/ 975386 h 3496336"/>
              <a:gd name="connsiteX40" fmla="*/ 1117600 w 2520950"/>
              <a:gd name="connsiteY40" fmla="*/ 956336 h 3496336"/>
              <a:gd name="connsiteX41" fmla="*/ 1155700 w 2520950"/>
              <a:gd name="connsiteY41" fmla="*/ 937286 h 3496336"/>
              <a:gd name="connsiteX42" fmla="*/ 1174750 w 2520950"/>
              <a:gd name="connsiteY42" fmla="*/ 924586 h 3496336"/>
              <a:gd name="connsiteX43" fmla="*/ 1219200 w 2520950"/>
              <a:gd name="connsiteY43" fmla="*/ 905536 h 3496336"/>
              <a:gd name="connsiteX44" fmla="*/ 1238250 w 2520950"/>
              <a:gd name="connsiteY44" fmla="*/ 892836 h 3496336"/>
              <a:gd name="connsiteX45" fmla="*/ 1295400 w 2520950"/>
              <a:gd name="connsiteY45" fmla="*/ 861086 h 3496336"/>
              <a:gd name="connsiteX46" fmla="*/ 1320800 w 2520950"/>
              <a:gd name="connsiteY46" fmla="*/ 835686 h 3496336"/>
              <a:gd name="connsiteX47" fmla="*/ 1308100 w 2520950"/>
              <a:gd name="connsiteY47" fmla="*/ 823780 h 3496336"/>
              <a:gd name="connsiteX48" fmla="*/ 1327150 w 2520950"/>
              <a:gd name="connsiteY48" fmla="*/ 715036 h 3496336"/>
              <a:gd name="connsiteX49" fmla="*/ 1309688 w 2520950"/>
              <a:gd name="connsiteY49" fmla="*/ 687255 h 3496336"/>
              <a:gd name="connsiteX50" fmla="*/ 1285874 w 2520950"/>
              <a:gd name="connsiteY50" fmla="*/ 595179 h 3496336"/>
              <a:gd name="connsiteX51" fmla="*/ 1098550 w 2520950"/>
              <a:gd name="connsiteY51" fmla="*/ 670586 h 3496336"/>
              <a:gd name="connsiteX52" fmla="*/ 933450 w 2520950"/>
              <a:gd name="connsiteY52" fmla="*/ 664236 h 3496336"/>
              <a:gd name="connsiteX53" fmla="*/ 775494 w 2520950"/>
              <a:gd name="connsiteY53" fmla="*/ 677729 h 3496336"/>
              <a:gd name="connsiteX54" fmla="*/ 711994 w 2520950"/>
              <a:gd name="connsiteY54" fmla="*/ 468180 h 3496336"/>
              <a:gd name="connsiteX55" fmla="*/ 584200 w 2520950"/>
              <a:gd name="connsiteY55" fmla="*/ 29236 h 3496336"/>
              <a:gd name="connsiteX56" fmla="*/ 565150 w 2520950"/>
              <a:gd name="connsiteY56" fmla="*/ 41936 h 3496336"/>
              <a:gd name="connsiteX57" fmla="*/ 520700 w 2520950"/>
              <a:gd name="connsiteY57" fmla="*/ 60986 h 3496336"/>
              <a:gd name="connsiteX58" fmla="*/ 476250 w 2520950"/>
              <a:gd name="connsiteY58" fmla="*/ 73686 h 3496336"/>
              <a:gd name="connsiteX59" fmla="*/ 457200 w 2520950"/>
              <a:gd name="connsiteY59" fmla="*/ 80036 h 3496336"/>
              <a:gd name="connsiteX60" fmla="*/ 374650 w 2520950"/>
              <a:gd name="connsiteY60" fmla="*/ 86386 h 3496336"/>
              <a:gd name="connsiteX61" fmla="*/ 393700 w 2520950"/>
              <a:gd name="connsiteY61" fmla="*/ 92736 h 3496336"/>
              <a:gd name="connsiteX62" fmla="*/ 406400 w 2520950"/>
              <a:gd name="connsiteY62" fmla="*/ 111786 h 3496336"/>
              <a:gd name="connsiteX63" fmla="*/ 431800 w 2520950"/>
              <a:gd name="connsiteY63" fmla="*/ 143536 h 3496336"/>
              <a:gd name="connsiteX64" fmla="*/ 457200 w 2520950"/>
              <a:gd name="connsiteY64" fmla="*/ 181636 h 3496336"/>
              <a:gd name="connsiteX65" fmla="*/ 488950 w 2520950"/>
              <a:gd name="connsiteY65" fmla="*/ 219736 h 3496336"/>
              <a:gd name="connsiteX66" fmla="*/ 488950 w 2520950"/>
              <a:gd name="connsiteY66" fmla="*/ 359436 h 3496336"/>
              <a:gd name="connsiteX67" fmla="*/ 450850 w 2520950"/>
              <a:gd name="connsiteY67" fmla="*/ 372136 h 3496336"/>
              <a:gd name="connsiteX68" fmla="*/ 425450 w 2520950"/>
              <a:gd name="connsiteY68" fmla="*/ 384836 h 3496336"/>
              <a:gd name="connsiteX69" fmla="*/ 387350 w 2520950"/>
              <a:gd name="connsiteY69" fmla="*/ 416586 h 3496336"/>
              <a:gd name="connsiteX70" fmla="*/ 374650 w 2520950"/>
              <a:gd name="connsiteY70" fmla="*/ 435636 h 3496336"/>
              <a:gd name="connsiteX71" fmla="*/ 381000 w 2520950"/>
              <a:gd name="connsiteY71" fmla="*/ 480086 h 3496336"/>
              <a:gd name="connsiteX72" fmla="*/ 406400 w 2520950"/>
              <a:gd name="connsiteY72" fmla="*/ 499136 h 3496336"/>
              <a:gd name="connsiteX73" fmla="*/ 419100 w 2520950"/>
              <a:gd name="connsiteY73" fmla="*/ 518186 h 3496336"/>
              <a:gd name="connsiteX74" fmla="*/ 304800 w 2520950"/>
              <a:gd name="connsiteY74" fmla="*/ 543586 h 3496336"/>
              <a:gd name="connsiteX75" fmla="*/ 266700 w 2520950"/>
              <a:gd name="connsiteY75" fmla="*/ 549936 h 3496336"/>
              <a:gd name="connsiteX76" fmla="*/ 177800 w 2520950"/>
              <a:gd name="connsiteY76" fmla="*/ 562636 h 3496336"/>
              <a:gd name="connsiteX77" fmla="*/ 158750 w 2520950"/>
              <a:gd name="connsiteY77" fmla="*/ 568986 h 3496336"/>
              <a:gd name="connsiteX78" fmla="*/ 101600 w 2520950"/>
              <a:gd name="connsiteY78" fmla="*/ 581686 h 3496336"/>
              <a:gd name="connsiteX79" fmla="*/ 114300 w 2520950"/>
              <a:gd name="connsiteY79" fmla="*/ 664236 h 3496336"/>
              <a:gd name="connsiteX80" fmla="*/ 120650 w 2520950"/>
              <a:gd name="connsiteY80" fmla="*/ 683286 h 3496336"/>
              <a:gd name="connsiteX81" fmla="*/ 101600 w 2520950"/>
              <a:gd name="connsiteY81" fmla="*/ 918236 h 3496336"/>
              <a:gd name="connsiteX82" fmla="*/ 95250 w 2520950"/>
              <a:gd name="connsiteY82" fmla="*/ 937286 h 3496336"/>
              <a:gd name="connsiteX83" fmla="*/ 76200 w 2520950"/>
              <a:gd name="connsiteY83" fmla="*/ 1045236 h 3496336"/>
              <a:gd name="connsiteX84" fmla="*/ 69850 w 2520950"/>
              <a:gd name="connsiteY84" fmla="*/ 1064286 h 3496336"/>
              <a:gd name="connsiteX85" fmla="*/ 57150 w 2520950"/>
              <a:gd name="connsiteY85" fmla="*/ 1083336 h 3496336"/>
              <a:gd name="connsiteX86" fmla="*/ 50800 w 2520950"/>
              <a:gd name="connsiteY86" fmla="*/ 1102386 h 3496336"/>
              <a:gd name="connsiteX87" fmla="*/ 25400 w 2520950"/>
              <a:gd name="connsiteY87" fmla="*/ 1140486 h 3496336"/>
              <a:gd name="connsiteX88" fmla="*/ 19050 w 2520950"/>
              <a:gd name="connsiteY88" fmla="*/ 1159536 h 3496336"/>
              <a:gd name="connsiteX89" fmla="*/ 0 w 2520950"/>
              <a:gd name="connsiteY89" fmla="*/ 1197636 h 3496336"/>
              <a:gd name="connsiteX90" fmla="*/ 57150 w 2520950"/>
              <a:gd name="connsiteY90" fmla="*/ 1248436 h 3496336"/>
              <a:gd name="connsiteX91" fmla="*/ 95250 w 2520950"/>
              <a:gd name="connsiteY91" fmla="*/ 1311936 h 3496336"/>
              <a:gd name="connsiteX92" fmla="*/ 114300 w 2520950"/>
              <a:gd name="connsiteY92" fmla="*/ 1350036 h 3496336"/>
              <a:gd name="connsiteX93" fmla="*/ 127000 w 2520950"/>
              <a:gd name="connsiteY93" fmla="*/ 1375436 h 3496336"/>
              <a:gd name="connsiteX94" fmla="*/ 146050 w 2520950"/>
              <a:gd name="connsiteY94" fmla="*/ 1394486 h 3496336"/>
              <a:gd name="connsiteX95" fmla="*/ 158750 w 2520950"/>
              <a:gd name="connsiteY95" fmla="*/ 1413536 h 3496336"/>
              <a:gd name="connsiteX96" fmla="*/ 165100 w 2520950"/>
              <a:gd name="connsiteY96" fmla="*/ 1438936 h 3496336"/>
              <a:gd name="connsiteX97" fmla="*/ 177800 w 2520950"/>
              <a:gd name="connsiteY97" fmla="*/ 1457986 h 3496336"/>
              <a:gd name="connsiteX98" fmla="*/ 184150 w 2520950"/>
              <a:gd name="connsiteY98" fmla="*/ 1477036 h 3496336"/>
              <a:gd name="connsiteX99" fmla="*/ 177800 w 2520950"/>
              <a:gd name="connsiteY99" fmla="*/ 1781836 h 3496336"/>
              <a:gd name="connsiteX100" fmla="*/ 165100 w 2520950"/>
              <a:gd name="connsiteY100" fmla="*/ 1819936 h 3496336"/>
              <a:gd name="connsiteX101" fmla="*/ 177800 w 2520950"/>
              <a:gd name="connsiteY101" fmla="*/ 1953286 h 3496336"/>
              <a:gd name="connsiteX102" fmla="*/ 190500 w 2520950"/>
              <a:gd name="connsiteY102" fmla="*/ 2004086 h 3496336"/>
              <a:gd name="connsiteX103" fmla="*/ 209550 w 2520950"/>
              <a:gd name="connsiteY103" fmla="*/ 2023136 h 3496336"/>
              <a:gd name="connsiteX104" fmla="*/ 215900 w 2520950"/>
              <a:gd name="connsiteY104" fmla="*/ 2042186 h 3496336"/>
              <a:gd name="connsiteX105" fmla="*/ 190500 w 2520950"/>
              <a:gd name="connsiteY105" fmla="*/ 2080286 h 3496336"/>
              <a:gd name="connsiteX106" fmla="*/ 171450 w 2520950"/>
              <a:gd name="connsiteY106" fmla="*/ 2099336 h 3496336"/>
              <a:gd name="connsiteX107" fmla="*/ 177800 w 2520950"/>
              <a:gd name="connsiteY107" fmla="*/ 2131086 h 3496336"/>
              <a:gd name="connsiteX108" fmla="*/ 228600 w 2520950"/>
              <a:gd name="connsiteY108" fmla="*/ 2188236 h 3496336"/>
              <a:gd name="connsiteX109" fmla="*/ 241300 w 2520950"/>
              <a:gd name="connsiteY109" fmla="*/ 2207286 h 3496336"/>
              <a:gd name="connsiteX110" fmla="*/ 260350 w 2520950"/>
              <a:gd name="connsiteY110" fmla="*/ 2226336 h 3496336"/>
              <a:gd name="connsiteX111" fmla="*/ 273050 w 2520950"/>
              <a:gd name="connsiteY111" fmla="*/ 2251736 h 3496336"/>
              <a:gd name="connsiteX112" fmla="*/ 317500 w 2520950"/>
              <a:gd name="connsiteY112" fmla="*/ 2302536 h 3496336"/>
              <a:gd name="connsiteX113" fmla="*/ 387350 w 2520950"/>
              <a:gd name="connsiteY113" fmla="*/ 2321586 h 3496336"/>
              <a:gd name="connsiteX114" fmla="*/ 425450 w 2520950"/>
              <a:gd name="connsiteY114" fmla="*/ 2334286 h 3496336"/>
              <a:gd name="connsiteX115" fmla="*/ 501650 w 2520950"/>
              <a:gd name="connsiteY115" fmla="*/ 2353336 h 3496336"/>
              <a:gd name="connsiteX116" fmla="*/ 558800 w 2520950"/>
              <a:gd name="connsiteY116" fmla="*/ 2391436 h 3496336"/>
              <a:gd name="connsiteX117" fmla="*/ 603250 w 2520950"/>
              <a:gd name="connsiteY117" fmla="*/ 2410486 h 3496336"/>
              <a:gd name="connsiteX118" fmla="*/ 622300 w 2520950"/>
              <a:gd name="connsiteY118" fmla="*/ 2416836 h 3496336"/>
              <a:gd name="connsiteX119" fmla="*/ 685800 w 2520950"/>
              <a:gd name="connsiteY119" fmla="*/ 2448586 h 3496336"/>
              <a:gd name="connsiteX120" fmla="*/ 730250 w 2520950"/>
              <a:gd name="connsiteY120" fmla="*/ 2461286 h 3496336"/>
              <a:gd name="connsiteX121" fmla="*/ 787400 w 2520950"/>
              <a:gd name="connsiteY121" fmla="*/ 2486686 h 3496336"/>
              <a:gd name="connsiteX122" fmla="*/ 806450 w 2520950"/>
              <a:gd name="connsiteY122" fmla="*/ 2493036 h 3496336"/>
              <a:gd name="connsiteX123" fmla="*/ 844550 w 2520950"/>
              <a:gd name="connsiteY123" fmla="*/ 2499386 h 3496336"/>
              <a:gd name="connsiteX124" fmla="*/ 882650 w 2520950"/>
              <a:gd name="connsiteY124" fmla="*/ 2512086 h 3496336"/>
              <a:gd name="connsiteX125" fmla="*/ 933450 w 2520950"/>
              <a:gd name="connsiteY125" fmla="*/ 2524786 h 3496336"/>
              <a:gd name="connsiteX126" fmla="*/ 977900 w 2520950"/>
              <a:gd name="connsiteY126" fmla="*/ 2537486 h 3496336"/>
              <a:gd name="connsiteX127" fmla="*/ 965200 w 2520950"/>
              <a:gd name="connsiteY127" fmla="*/ 2556536 h 3496336"/>
              <a:gd name="connsiteX128" fmla="*/ 927100 w 2520950"/>
              <a:gd name="connsiteY128" fmla="*/ 2569236 h 3496336"/>
              <a:gd name="connsiteX129" fmla="*/ 908050 w 2520950"/>
              <a:gd name="connsiteY129" fmla="*/ 2575586 h 3496336"/>
              <a:gd name="connsiteX130" fmla="*/ 869950 w 2520950"/>
              <a:gd name="connsiteY130" fmla="*/ 2600986 h 3496336"/>
              <a:gd name="connsiteX131" fmla="*/ 857250 w 2520950"/>
              <a:gd name="connsiteY131" fmla="*/ 2620036 h 3496336"/>
              <a:gd name="connsiteX132" fmla="*/ 838200 w 2520950"/>
              <a:gd name="connsiteY132" fmla="*/ 2645436 h 3496336"/>
              <a:gd name="connsiteX133" fmla="*/ 831850 w 2520950"/>
              <a:gd name="connsiteY133" fmla="*/ 2664486 h 3496336"/>
              <a:gd name="connsiteX134" fmla="*/ 819150 w 2520950"/>
              <a:gd name="connsiteY134" fmla="*/ 2683536 h 3496336"/>
              <a:gd name="connsiteX135" fmla="*/ 806450 w 2520950"/>
              <a:gd name="connsiteY135" fmla="*/ 2715286 h 3496336"/>
              <a:gd name="connsiteX136" fmla="*/ 793750 w 2520950"/>
              <a:gd name="connsiteY136" fmla="*/ 2740686 h 3496336"/>
              <a:gd name="connsiteX137" fmla="*/ 781050 w 2520950"/>
              <a:gd name="connsiteY137" fmla="*/ 2778786 h 3496336"/>
              <a:gd name="connsiteX138" fmla="*/ 755650 w 2520950"/>
              <a:gd name="connsiteY138" fmla="*/ 2829586 h 3496336"/>
              <a:gd name="connsiteX139" fmla="*/ 742950 w 2520950"/>
              <a:gd name="connsiteY139" fmla="*/ 2867686 h 3496336"/>
              <a:gd name="connsiteX140" fmla="*/ 723900 w 2520950"/>
              <a:gd name="connsiteY140" fmla="*/ 2905786 h 3496336"/>
              <a:gd name="connsiteX141" fmla="*/ 711200 w 2520950"/>
              <a:gd name="connsiteY141" fmla="*/ 2931186 h 3496336"/>
              <a:gd name="connsiteX142" fmla="*/ 698500 w 2520950"/>
              <a:gd name="connsiteY142" fmla="*/ 2969286 h 3496336"/>
              <a:gd name="connsiteX143" fmla="*/ 685800 w 2520950"/>
              <a:gd name="connsiteY143" fmla="*/ 2988336 h 3496336"/>
              <a:gd name="connsiteX144" fmla="*/ 673100 w 2520950"/>
              <a:gd name="connsiteY144" fmla="*/ 3026436 h 3496336"/>
              <a:gd name="connsiteX145" fmla="*/ 666750 w 2520950"/>
              <a:gd name="connsiteY145" fmla="*/ 3045486 h 3496336"/>
              <a:gd name="connsiteX146" fmla="*/ 647700 w 2520950"/>
              <a:gd name="connsiteY146" fmla="*/ 3064536 h 3496336"/>
              <a:gd name="connsiteX147" fmla="*/ 635000 w 2520950"/>
              <a:gd name="connsiteY147" fmla="*/ 3096286 h 3496336"/>
              <a:gd name="connsiteX148" fmla="*/ 641350 w 2520950"/>
              <a:gd name="connsiteY148" fmla="*/ 3343936 h 3496336"/>
              <a:gd name="connsiteX149" fmla="*/ 647700 w 2520950"/>
              <a:gd name="connsiteY149" fmla="*/ 3375686 h 3496336"/>
              <a:gd name="connsiteX150" fmla="*/ 673100 w 2520950"/>
              <a:gd name="connsiteY150" fmla="*/ 3413786 h 3496336"/>
              <a:gd name="connsiteX151" fmla="*/ 692150 w 2520950"/>
              <a:gd name="connsiteY151" fmla="*/ 3420136 h 3496336"/>
              <a:gd name="connsiteX152" fmla="*/ 768350 w 2520950"/>
              <a:gd name="connsiteY152" fmla="*/ 3432836 h 3496336"/>
              <a:gd name="connsiteX153" fmla="*/ 882650 w 2520950"/>
              <a:gd name="connsiteY153" fmla="*/ 3439186 h 3496336"/>
              <a:gd name="connsiteX154" fmla="*/ 901700 w 2520950"/>
              <a:gd name="connsiteY154" fmla="*/ 3445536 h 3496336"/>
              <a:gd name="connsiteX155" fmla="*/ 971550 w 2520950"/>
              <a:gd name="connsiteY155" fmla="*/ 3458236 h 3496336"/>
              <a:gd name="connsiteX156" fmla="*/ 990600 w 2520950"/>
              <a:gd name="connsiteY156" fmla="*/ 3464586 h 3496336"/>
              <a:gd name="connsiteX157" fmla="*/ 1098550 w 2520950"/>
              <a:gd name="connsiteY157" fmla="*/ 3458236 h 3496336"/>
              <a:gd name="connsiteX158" fmla="*/ 1136650 w 2520950"/>
              <a:gd name="connsiteY158" fmla="*/ 3432836 h 3496336"/>
              <a:gd name="connsiteX159" fmla="*/ 1263650 w 2520950"/>
              <a:gd name="connsiteY159" fmla="*/ 3413786 h 3496336"/>
              <a:gd name="connsiteX160" fmla="*/ 1422400 w 2520950"/>
              <a:gd name="connsiteY160" fmla="*/ 3420136 h 3496336"/>
              <a:gd name="connsiteX161" fmla="*/ 1441450 w 2520950"/>
              <a:gd name="connsiteY161" fmla="*/ 3394736 h 3496336"/>
              <a:gd name="connsiteX162" fmla="*/ 1460500 w 2520950"/>
              <a:gd name="connsiteY162" fmla="*/ 3388386 h 3496336"/>
              <a:gd name="connsiteX163" fmla="*/ 1530350 w 2520950"/>
              <a:gd name="connsiteY163" fmla="*/ 3394736 h 3496336"/>
              <a:gd name="connsiteX164" fmla="*/ 1574800 w 2520950"/>
              <a:gd name="connsiteY164" fmla="*/ 3407436 h 3496336"/>
              <a:gd name="connsiteX165" fmla="*/ 1587500 w 2520950"/>
              <a:gd name="connsiteY165" fmla="*/ 3426486 h 3496336"/>
              <a:gd name="connsiteX166" fmla="*/ 1568450 w 2520950"/>
              <a:gd name="connsiteY166" fmla="*/ 3445536 h 3496336"/>
              <a:gd name="connsiteX167" fmla="*/ 1530350 w 2520950"/>
              <a:gd name="connsiteY167" fmla="*/ 3470936 h 3496336"/>
              <a:gd name="connsiteX168" fmla="*/ 1543050 w 2520950"/>
              <a:gd name="connsiteY168" fmla="*/ 3489986 h 3496336"/>
              <a:gd name="connsiteX169" fmla="*/ 1524000 w 2520950"/>
              <a:gd name="connsiteY169"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181100 w 2520950"/>
              <a:gd name="connsiteY36" fmla="*/ 1210336 h 3496336"/>
              <a:gd name="connsiteX37" fmla="*/ 1066800 w 2520950"/>
              <a:gd name="connsiteY37" fmla="*/ 1210336 h 3496336"/>
              <a:gd name="connsiteX38" fmla="*/ 1073150 w 2520950"/>
              <a:gd name="connsiteY38" fmla="*/ 1026186 h 3496336"/>
              <a:gd name="connsiteX39" fmla="*/ 1104900 w 2520950"/>
              <a:gd name="connsiteY39" fmla="*/ 975386 h 3496336"/>
              <a:gd name="connsiteX40" fmla="*/ 1117600 w 2520950"/>
              <a:gd name="connsiteY40" fmla="*/ 956336 h 3496336"/>
              <a:gd name="connsiteX41" fmla="*/ 1155700 w 2520950"/>
              <a:gd name="connsiteY41" fmla="*/ 937286 h 3496336"/>
              <a:gd name="connsiteX42" fmla="*/ 1174750 w 2520950"/>
              <a:gd name="connsiteY42" fmla="*/ 924586 h 3496336"/>
              <a:gd name="connsiteX43" fmla="*/ 1219200 w 2520950"/>
              <a:gd name="connsiteY43" fmla="*/ 905536 h 3496336"/>
              <a:gd name="connsiteX44" fmla="*/ 1238250 w 2520950"/>
              <a:gd name="connsiteY44" fmla="*/ 892836 h 3496336"/>
              <a:gd name="connsiteX45" fmla="*/ 1295400 w 2520950"/>
              <a:gd name="connsiteY45" fmla="*/ 861086 h 3496336"/>
              <a:gd name="connsiteX46" fmla="*/ 1139825 w 2520950"/>
              <a:gd name="connsiteY46" fmla="*/ 923792 h 3496336"/>
              <a:gd name="connsiteX47" fmla="*/ 1308100 w 2520950"/>
              <a:gd name="connsiteY47" fmla="*/ 823780 h 3496336"/>
              <a:gd name="connsiteX48" fmla="*/ 1327150 w 2520950"/>
              <a:gd name="connsiteY48" fmla="*/ 715036 h 3496336"/>
              <a:gd name="connsiteX49" fmla="*/ 1309688 w 2520950"/>
              <a:gd name="connsiteY49" fmla="*/ 687255 h 3496336"/>
              <a:gd name="connsiteX50" fmla="*/ 1285874 w 2520950"/>
              <a:gd name="connsiteY50" fmla="*/ 595179 h 3496336"/>
              <a:gd name="connsiteX51" fmla="*/ 1098550 w 2520950"/>
              <a:gd name="connsiteY51" fmla="*/ 670586 h 3496336"/>
              <a:gd name="connsiteX52" fmla="*/ 933450 w 2520950"/>
              <a:gd name="connsiteY52" fmla="*/ 664236 h 3496336"/>
              <a:gd name="connsiteX53" fmla="*/ 775494 w 2520950"/>
              <a:gd name="connsiteY53" fmla="*/ 677729 h 3496336"/>
              <a:gd name="connsiteX54" fmla="*/ 711994 w 2520950"/>
              <a:gd name="connsiteY54" fmla="*/ 468180 h 3496336"/>
              <a:gd name="connsiteX55" fmla="*/ 584200 w 2520950"/>
              <a:gd name="connsiteY55" fmla="*/ 29236 h 3496336"/>
              <a:gd name="connsiteX56" fmla="*/ 565150 w 2520950"/>
              <a:gd name="connsiteY56" fmla="*/ 41936 h 3496336"/>
              <a:gd name="connsiteX57" fmla="*/ 520700 w 2520950"/>
              <a:gd name="connsiteY57" fmla="*/ 60986 h 3496336"/>
              <a:gd name="connsiteX58" fmla="*/ 476250 w 2520950"/>
              <a:gd name="connsiteY58" fmla="*/ 73686 h 3496336"/>
              <a:gd name="connsiteX59" fmla="*/ 457200 w 2520950"/>
              <a:gd name="connsiteY59" fmla="*/ 80036 h 3496336"/>
              <a:gd name="connsiteX60" fmla="*/ 374650 w 2520950"/>
              <a:gd name="connsiteY60" fmla="*/ 86386 h 3496336"/>
              <a:gd name="connsiteX61" fmla="*/ 393700 w 2520950"/>
              <a:gd name="connsiteY61" fmla="*/ 92736 h 3496336"/>
              <a:gd name="connsiteX62" fmla="*/ 406400 w 2520950"/>
              <a:gd name="connsiteY62" fmla="*/ 111786 h 3496336"/>
              <a:gd name="connsiteX63" fmla="*/ 431800 w 2520950"/>
              <a:gd name="connsiteY63" fmla="*/ 143536 h 3496336"/>
              <a:gd name="connsiteX64" fmla="*/ 457200 w 2520950"/>
              <a:gd name="connsiteY64" fmla="*/ 181636 h 3496336"/>
              <a:gd name="connsiteX65" fmla="*/ 488950 w 2520950"/>
              <a:gd name="connsiteY65" fmla="*/ 219736 h 3496336"/>
              <a:gd name="connsiteX66" fmla="*/ 488950 w 2520950"/>
              <a:gd name="connsiteY66" fmla="*/ 359436 h 3496336"/>
              <a:gd name="connsiteX67" fmla="*/ 450850 w 2520950"/>
              <a:gd name="connsiteY67" fmla="*/ 372136 h 3496336"/>
              <a:gd name="connsiteX68" fmla="*/ 425450 w 2520950"/>
              <a:gd name="connsiteY68" fmla="*/ 384836 h 3496336"/>
              <a:gd name="connsiteX69" fmla="*/ 387350 w 2520950"/>
              <a:gd name="connsiteY69" fmla="*/ 416586 h 3496336"/>
              <a:gd name="connsiteX70" fmla="*/ 374650 w 2520950"/>
              <a:gd name="connsiteY70" fmla="*/ 435636 h 3496336"/>
              <a:gd name="connsiteX71" fmla="*/ 381000 w 2520950"/>
              <a:gd name="connsiteY71" fmla="*/ 480086 h 3496336"/>
              <a:gd name="connsiteX72" fmla="*/ 406400 w 2520950"/>
              <a:gd name="connsiteY72" fmla="*/ 499136 h 3496336"/>
              <a:gd name="connsiteX73" fmla="*/ 419100 w 2520950"/>
              <a:gd name="connsiteY73" fmla="*/ 518186 h 3496336"/>
              <a:gd name="connsiteX74" fmla="*/ 304800 w 2520950"/>
              <a:gd name="connsiteY74" fmla="*/ 543586 h 3496336"/>
              <a:gd name="connsiteX75" fmla="*/ 266700 w 2520950"/>
              <a:gd name="connsiteY75" fmla="*/ 549936 h 3496336"/>
              <a:gd name="connsiteX76" fmla="*/ 177800 w 2520950"/>
              <a:gd name="connsiteY76" fmla="*/ 562636 h 3496336"/>
              <a:gd name="connsiteX77" fmla="*/ 158750 w 2520950"/>
              <a:gd name="connsiteY77" fmla="*/ 568986 h 3496336"/>
              <a:gd name="connsiteX78" fmla="*/ 101600 w 2520950"/>
              <a:gd name="connsiteY78" fmla="*/ 581686 h 3496336"/>
              <a:gd name="connsiteX79" fmla="*/ 114300 w 2520950"/>
              <a:gd name="connsiteY79" fmla="*/ 664236 h 3496336"/>
              <a:gd name="connsiteX80" fmla="*/ 120650 w 2520950"/>
              <a:gd name="connsiteY80" fmla="*/ 683286 h 3496336"/>
              <a:gd name="connsiteX81" fmla="*/ 101600 w 2520950"/>
              <a:gd name="connsiteY81" fmla="*/ 918236 h 3496336"/>
              <a:gd name="connsiteX82" fmla="*/ 95250 w 2520950"/>
              <a:gd name="connsiteY82" fmla="*/ 937286 h 3496336"/>
              <a:gd name="connsiteX83" fmla="*/ 76200 w 2520950"/>
              <a:gd name="connsiteY83" fmla="*/ 1045236 h 3496336"/>
              <a:gd name="connsiteX84" fmla="*/ 69850 w 2520950"/>
              <a:gd name="connsiteY84" fmla="*/ 1064286 h 3496336"/>
              <a:gd name="connsiteX85" fmla="*/ 57150 w 2520950"/>
              <a:gd name="connsiteY85" fmla="*/ 1083336 h 3496336"/>
              <a:gd name="connsiteX86" fmla="*/ 50800 w 2520950"/>
              <a:gd name="connsiteY86" fmla="*/ 1102386 h 3496336"/>
              <a:gd name="connsiteX87" fmla="*/ 25400 w 2520950"/>
              <a:gd name="connsiteY87" fmla="*/ 1140486 h 3496336"/>
              <a:gd name="connsiteX88" fmla="*/ 19050 w 2520950"/>
              <a:gd name="connsiteY88" fmla="*/ 1159536 h 3496336"/>
              <a:gd name="connsiteX89" fmla="*/ 0 w 2520950"/>
              <a:gd name="connsiteY89" fmla="*/ 1197636 h 3496336"/>
              <a:gd name="connsiteX90" fmla="*/ 57150 w 2520950"/>
              <a:gd name="connsiteY90" fmla="*/ 1248436 h 3496336"/>
              <a:gd name="connsiteX91" fmla="*/ 95250 w 2520950"/>
              <a:gd name="connsiteY91" fmla="*/ 1311936 h 3496336"/>
              <a:gd name="connsiteX92" fmla="*/ 114300 w 2520950"/>
              <a:gd name="connsiteY92" fmla="*/ 1350036 h 3496336"/>
              <a:gd name="connsiteX93" fmla="*/ 127000 w 2520950"/>
              <a:gd name="connsiteY93" fmla="*/ 1375436 h 3496336"/>
              <a:gd name="connsiteX94" fmla="*/ 146050 w 2520950"/>
              <a:gd name="connsiteY94" fmla="*/ 1394486 h 3496336"/>
              <a:gd name="connsiteX95" fmla="*/ 158750 w 2520950"/>
              <a:gd name="connsiteY95" fmla="*/ 1413536 h 3496336"/>
              <a:gd name="connsiteX96" fmla="*/ 165100 w 2520950"/>
              <a:gd name="connsiteY96" fmla="*/ 1438936 h 3496336"/>
              <a:gd name="connsiteX97" fmla="*/ 177800 w 2520950"/>
              <a:gd name="connsiteY97" fmla="*/ 1457986 h 3496336"/>
              <a:gd name="connsiteX98" fmla="*/ 184150 w 2520950"/>
              <a:gd name="connsiteY98" fmla="*/ 1477036 h 3496336"/>
              <a:gd name="connsiteX99" fmla="*/ 177800 w 2520950"/>
              <a:gd name="connsiteY99" fmla="*/ 1781836 h 3496336"/>
              <a:gd name="connsiteX100" fmla="*/ 165100 w 2520950"/>
              <a:gd name="connsiteY100" fmla="*/ 1819936 h 3496336"/>
              <a:gd name="connsiteX101" fmla="*/ 177800 w 2520950"/>
              <a:gd name="connsiteY101" fmla="*/ 1953286 h 3496336"/>
              <a:gd name="connsiteX102" fmla="*/ 190500 w 2520950"/>
              <a:gd name="connsiteY102" fmla="*/ 2004086 h 3496336"/>
              <a:gd name="connsiteX103" fmla="*/ 209550 w 2520950"/>
              <a:gd name="connsiteY103" fmla="*/ 2023136 h 3496336"/>
              <a:gd name="connsiteX104" fmla="*/ 215900 w 2520950"/>
              <a:gd name="connsiteY104" fmla="*/ 2042186 h 3496336"/>
              <a:gd name="connsiteX105" fmla="*/ 190500 w 2520950"/>
              <a:gd name="connsiteY105" fmla="*/ 2080286 h 3496336"/>
              <a:gd name="connsiteX106" fmla="*/ 171450 w 2520950"/>
              <a:gd name="connsiteY106" fmla="*/ 2099336 h 3496336"/>
              <a:gd name="connsiteX107" fmla="*/ 177800 w 2520950"/>
              <a:gd name="connsiteY107" fmla="*/ 2131086 h 3496336"/>
              <a:gd name="connsiteX108" fmla="*/ 228600 w 2520950"/>
              <a:gd name="connsiteY108" fmla="*/ 2188236 h 3496336"/>
              <a:gd name="connsiteX109" fmla="*/ 241300 w 2520950"/>
              <a:gd name="connsiteY109" fmla="*/ 2207286 h 3496336"/>
              <a:gd name="connsiteX110" fmla="*/ 260350 w 2520950"/>
              <a:gd name="connsiteY110" fmla="*/ 2226336 h 3496336"/>
              <a:gd name="connsiteX111" fmla="*/ 273050 w 2520950"/>
              <a:gd name="connsiteY111" fmla="*/ 2251736 h 3496336"/>
              <a:gd name="connsiteX112" fmla="*/ 317500 w 2520950"/>
              <a:gd name="connsiteY112" fmla="*/ 2302536 h 3496336"/>
              <a:gd name="connsiteX113" fmla="*/ 387350 w 2520950"/>
              <a:gd name="connsiteY113" fmla="*/ 2321586 h 3496336"/>
              <a:gd name="connsiteX114" fmla="*/ 425450 w 2520950"/>
              <a:gd name="connsiteY114" fmla="*/ 2334286 h 3496336"/>
              <a:gd name="connsiteX115" fmla="*/ 501650 w 2520950"/>
              <a:gd name="connsiteY115" fmla="*/ 2353336 h 3496336"/>
              <a:gd name="connsiteX116" fmla="*/ 558800 w 2520950"/>
              <a:gd name="connsiteY116" fmla="*/ 2391436 h 3496336"/>
              <a:gd name="connsiteX117" fmla="*/ 603250 w 2520950"/>
              <a:gd name="connsiteY117" fmla="*/ 2410486 h 3496336"/>
              <a:gd name="connsiteX118" fmla="*/ 622300 w 2520950"/>
              <a:gd name="connsiteY118" fmla="*/ 2416836 h 3496336"/>
              <a:gd name="connsiteX119" fmla="*/ 685800 w 2520950"/>
              <a:gd name="connsiteY119" fmla="*/ 2448586 h 3496336"/>
              <a:gd name="connsiteX120" fmla="*/ 730250 w 2520950"/>
              <a:gd name="connsiteY120" fmla="*/ 2461286 h 3496336"/>
              <a:gd name="connsiteX121" fmla="*/ 787400 w 2520950"/>
              <a:gd name="connsiteY121" fmla="*/ 2486686 h 3496336"/>
              <a:gd name="connsiteX122" fmla="*/ 806450 w 2520950"/>
              <a:gd name="connsiteY122" fmla="*/ 2493036 h 3496336"/>
              <a:gd name="connsiteX123" fmla="*/ 844550 w 2520950"/>
              <a:gd name="connsiteY123" fmla="*/ 2499386 h 3496336"/>
              <a:gd name="connsiteX124" fmla="*/ 882650 w 2520950"/>
              <a:gd name="connsiteY124" fmla="*/ 2512086 h 3496336"/>
              <a:gd name="connsiteX125" fmla="*/ 933450 w 2520950"/>
              <a:gd name="connsiteY125" fmla="*/ 2524786 h 3496336"/>
              <a:gd name="connsiteX126" fmla="*/ 977900 w 2520950"/>
              <a:gd name="connsiteY126" fmla="*/ 2537486 h 3496336"/>
              <a:gd name="connsiteX127" fmla="*/ 965200 w 2520950"/>
              <a:gd name="connsiteY127" fmla="*/ 2556536 h 3496336"/>
              <a:gd name="connsiteX128" fmla="*/ 927100 w 2520950"/>
              <a:gd name="connsiteY128" fmla="*/ 2569236 h 3496336"/>
              <a:gd name="connsiteX129" fmla="*/ 908050 w 2520950"/>
              <a:gd name="connsiteY129" fmla="*/ 2575586 h 3496336"/>
              <a:gd name="connsiteX130" fmla="*/ 869950 w 2520950"/>
              <a:gd name="connsiteY130" fmla="*/ 2600986 h 3496336"/>
              <a:gd name="connsiteX131" fmla="*/ 857250 w 2520950"/>
              <a:gd name="connsiteY131" fmla="*/ 2620036 h 3496336"/>
              <a:gd name="connsiteX132" fmla="*/ 838200 w 2520950"/>
              <a:gd name="connsiteY132" fmla="*/ 2645436 h 3496336"/>
              <a:gd name="connsiteX133" fmla="*/ 831850 w 2520950"/>
              <a:gd name="connsiteY133" fmla="*/ 2664486 h 3496336"/>
              <a:gd name="connsiteX134" fmla="*/ 819150 w 2520950"/>
              <a:gd name="connsiteY134" fmla="*/ 2683536 h 3496336"/>
              <a:gd name="connsiteX135" fmla="*/ 806450 w 2520950"/>
              <a:gd name="connsiteY135" fmla="*/ 2715286 h 3496336"/>
              <a:gd name="connsiteX136" fmla="*/ 793750 w 2520950"/>
              <a:gd name="connsiteY136" fmla="*/ 2740686 h 3496336"/>
              <a:gd name="connsiteX137" fmla="*/ 781050 w 2520950"/>
              <a:gd name="connsiteY137" fmla="*/ 2778786 h 3496336"/>
              <a:gd name="connsiteX138" fmla="*/ 755650 w 2520950"/>
              <a:gd name="connsiteY138" fmla="*/ 2829586 h 3496336"/>
              <a:gd name="connsiteX139" fmla="*/ 742950 w 2520950"/>
              <a:gd name="connsiteY139" fmla="*/ 2867686 h 3496336"/>
              <a:gd name="connsiteX140" fmla="*/ 723900 w 2520950"/>
              <a:gd name="connsiteY140" fmla="*/ 2905786 h 3496336"/>
              <a:gd name="connsiteX141" fmla="*/ 711200 w 2520950"/>
              <a:gd name="connsiteY141" fmla="*/ 2931186 h 3496336"/>
              <a:gd name="connsiteX142" fmla="*/ 698500 w 2520950"/>
              <a:gd name="connsiteY142" fmla="*/ 2969286 h 3496336"/>
              <a:gd name="connsiteX143" fmla="*/ 685800 w 2520950"/>
              <a:gd name="connsiteY143" fmla="*/ 2988336 h 3496336"/>
              <a:gd name="connsiteX144" fmla="*/ 673100 w 2520950"/>
              <a:gd name="connsiteY144" fmla="*/ 3026436 h 3496336"/>
              <a:gd name="connsiteX145" fmla="*/ 666750 w 2520950"/>
              <a:gd name="connsiteY145" fmla="*/ 3045486 h 3496336"/>
              <a:gd name="connsiteX146" fmla="*/ 647700 w 2520950"/>
              <a:gd name="connsiteY146" fmla="*/ 3064536 h 3496336"/>
              <a:gd name="connsiteX147" fmla="*/ 635000 w 2520950"/>
              <a:gd name="connsiteY147" fmla="*/ 3096286 h 3496336"/>
              <a:gd name="connsiteX148" fmla="*/ 641350 w 2520950"/>
              <a:gd name="connsiteY148" fmla="*/ 3343936 h 3496336"/>
              <a:gd name="connsiteX149" fmla="*/ 647700 w 2520950"/>
              <a:gd name="connsiteY149" fmla="*/ 3375686 h 3496336"/>
              <a:gd name="connsiteX150" fmla="*/ 673100 w 2520950"/>
              <a:gd name="connsiteY150" fmla="*/ 3413786 h 3496336"/>
              <a:gd name="connsiteX151" fmla="*/ 692150 w 2520950"/>
              <a:gd name="connsiteY151" fmla="*/ 3420136 h 3496336"/>
              <a:gd name="connsiteX152" fmla="*/ 768350 w 2520950"/>
              <a:gd name="connsiteY152" fmla="*/ 3432836 h 3496336"/>
              <a:gd name="connsiteX153" fmla="*/ 882650 w 2520950"/>
              <a:gd name="connsiteY153" fmla="*/ 3439186 h 3496336"/>
              <a:gd name="connsiteX154" fmla="*/ 901700 w 2520950"/>
              <a:gd name="connsiteY154" fmla="*/ 3445536 h 3496336"/>
              <a:gd name="connsiteX155" fmla="*/ 971550 w 2520950"/>
              <a:gd name="connsiteY155" fmla="*/ 3458236 h 3496336"/>
              <a:gd name="connsiteX156" fmla="*/ 990600 w 2520950"/>
              <a:gd name="connsiteY156" fmla="*/ 3464586 h 3496336"/>
              <a:gd name="connsiteX157" fmla="*/ 1098550 w 2520950"/>
              <a:gd name="connsiteY157" fmla="*/ 3458236 h 3496336"/>
              <a:gd name="connsiteX158" fmla="*/ 1136650 w 2520950"/>
              <a:gd name="connsiteY158" fmla="*/ 3432836 h 3496336"/>
              <a:gd name="connsiteX159" fmla="*/ 1263650 w 2520950"/>
              <a:gd name="connsiteY159" fmla="*/ 3413786 h 3496336"/>
              <a:gd name="connsiteX160" fmla="*/ 1422400 w 2520950"/>
              <a:gd name="connsiteY160" fmla="*/ 3420136 h 3496336"/>
              <a:gd name="connsiteX161" fmla="*/ 1441450 w 2520950"/>
              <a:gd name="connsiteY161" fmla="*/ 3394736 h 3496336"/>
              <a:gd name="connsiteX162" fmla="*/ 1460500 w 2520950"/>
              <a:gd name="connsiteY162" fmla="*/ 3388386 h 3496336"/>
              <a:gd name="connsiteX163" fmla="*/ 1530350 w 2520950"/>
              <a:gd name="connsiteY163" fmla="*/ 3394736 h 3496336"/>
              <a:gd name="connsiteX164" fmla="*/ 1574800 w 2520950"/>
              <a:gd name="connsiteY164" fmla="*/ 3407436 h 3496336"/>
              <a:gd name="connsiteX165" fmla="*/ 1587500 w 2520950"/>
              <a:gd name="connsiteY165" fmla="*/ 3426486 h 3496336"/>
              <a:gd name="connsiteX166" fmla="*/ 1568450 w 2520950"/>
              <a:gd name="connsiteY166" fmla="*/ 3445536 h 3496336"/>
              <a:gd name="connsiteX167" fmla="*/ 1530350 w 2520950"/>
              <a:gd name="connsiteY167" fmla="*/ 3470936 h 3496336"/>
              <a:gd name="connsiteX168" fmla="*/ 1543050 w 2520950"/>
              <a:gd name="connsiteY168" fmla="*/ 3489986 h 3496336"/>
              <a:gd name="connsiteX169" fmla="*/ 1524000 w 2520950"/>
              <a:gd name="connsiteY169"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181100 w 2520950"/>
              <a:gd name="connsiteY36" fmla="*/ 1210336 h 3496336"/>
              <a:gd name="connsiteX37" fmla="*/ 1066800 w 2520950"/>
              <a:gd name="connsiteY37" fmla="*/ 1210336 h 3496336"/>
              <a:gd name="connsiteX38" fmla="*/ 1073150 w 2520950"/>
              <a:gd name="connsiteY38" fmla="*/ 1026186 h 3496336"/>
              <a:gd name="connsiteX39" fmla="*/ 1104900 w 2520950"/>
              <a:gd name="connsiteY39" fmla="*/ 975386 h 3496336"/>
              <a:gd name="connsiteX40" fmla="*/ 1117600 w 2520950"/>
              <a:gd name="connsiteY40" fmla="*/ 956336 h 3496336"/>
              <a:gd name="connsiteX41" fmla="*/ 1155700 w 2520950"/>
              <a:gd name="connsiteY41" fmla="*/ 937286 h 3496336"/>
              <a:gd name="connsiteX42" fmla="*/ 1174750 w 2520950"/>
              <a:gd name="connsiteY42" fmla="*/ 924586 h 3496336"/>
              <a:gd name="connsiteX43" fmla="*/ 1219200 w 2520950"/>
              <a:gd name="connsiteY43" fmla="*/ 905536 h 3496336"/>
              <a:gd name="connsiteX44" fmla="*/ 1238250 w 2520950"/>
              <a:gd name="connsiteY44" fmla="*/ 892836 h 3496336"/>
              <a:gd name="connsiteX45" fmla="*/ 1139825 w 2520950"/>
              <a:gd name="connsiteY45" fmla="*/ 923792 h 3496336"/>
              <a:gd name="connsiteX46" fmla="*/ 1308100 w 2520950"/>
              <a:gd name="connsiteY46" fmla="*/ 823780 h 3496336"/>
              <a:gd name="connsiteX47" fmla="*/ 1327150 w 2520950"/>
              <a:gd name="connsiteY47" fmla="*/ 715036 h 3496336"/>
              <a:gd name="connsiteX48" fmla="*/ 1309688 w 2520950"/>
              <a:gd name="connsiteY48" fmla="*/ 687255 h 3496336"/>
              <a:gd name="connsiteX49" fmla="*/ 1285874 w 2520950"/>
              <a:gd name="connsiteY49" fmla="*/ 595179 h 3496336"/>
              <a:gd name="connsiteX50" fmla="*/ 1098550 w 2520950"/>
              <a:gd name="connsiteY50" fmla="*/ 670586 h 3496336"/>
              <a:gd name="connsiteX51" fmla="*/ 933450 w 2520950"/>
              <a:gd name="connsiteY51" fmla="*/ 664236 h 3496336"/>
              <a:gd name="connsiteX52" fmla="*/ 775494 w 2520950"/>
              <a:gd name="connsiteY52" fmla="*/ 677729 h 3496336"/>
              <a:gd name="connsiteX53" fmla="*/ 711994 w 2520950"/>
              <a:gd name="connsiteY53" fmla="*/ 468180 h 3496336"/>
              <a:gd name="connsiteX54" fmla="*/ 584200 w 2520950"/>
              <a:gd name="connsiteY54" fmla="*/ 29236 h 3496336"/>
              <a:gd name="connsiteX55" fmla="*/ 565150 w 2520950"/>
              <a:gd name="connsiteY55" fmla="*/ 41936 h 3496336"/>
              <a:gd name="connsiteX56" fmla="*/ 520700 w 2520950"/>
              <a:gd name="connsiteY56" fmla="*/ 60986 h 3496336"/>
              <a:gd name="connsiteX57" fmla="*/ 476250 w 2520950"/>
              <a:gd name="connsiteY57" fmla="*/ 73686 h 3496336"/>
              <a:gd name="connsiteX58" fmla="*/ 457200 w 2520950"/>
              <a:gd name="connsiteY58" fmla="*/ 80036 h 3496336"/>
              <a:gd name="connsiteX59" fmla="*/ 374650 w 2520950"/>
              <a:gd name="connsiteY59" fmla="*/ 86386 h 3496336"/>
              <a:gd name="connsiteX60" fmla="*/ 393700 w 2520950"/>
              <a:gd name="connsiteY60" fmla="*/ 92736 h 3496336"/>
              <a:gd name="connsiteX61" fmla="*/ 406400 w 2520950"/>
              <a:gd name="connsiteY61" fmla="*/ 111786 h 3496336"/>
              <a:gd name="connsiteX62" fmla="*/ 431800 w 2520950"/>
              <a:gd name="connsiteY62" fmla="*/ 143536 h 3496336"/>
              <a:gd name="connsiteX63" fmla="*/ 457200 w 2520950"/>
              <a:gd name="connsiteY63" fmla="*/ 181636 h 3496336"/>
              <a:gd name="connsiteX64" fmla="*/ 488950 w 2520950"/>
              <a:gd name="connsiteY64" fmla="*/ 219736 h 3496336"/>
              <a:gd name="connsiteX65" fmla="*/ 488950 w 2520950"/>
              <a:gd name="connsiteY65" fmla="*/ 359436 h 3496336"/>
              <a:gd name="connsiteX66" fmla="*/ 450850 w 2520950"/>
              <a:gd name="connsiteY66" fmla="*/ 372136 h 3496336"/>
              <a:gd name="connsiteX67" fmla="*/ 425450 w 2520950"/>
              <a:gd name="connsiteY67" fmla="*/ 384836 h 3496336"/>
              <a:gd name="connsiteX68" fmla="*/ 387350 w 2520950"/>
              <a:gd name="connsiteY68" fmla="*/ 416586 h 3496336"/>
              <a:gd name="connsiteX69" fmla="*/ 374650 w 2520950"/>
              <a:gd name="connsiteY69" fmla="*/ 435636 h 3496336"/>
              <a:gd name="connsiteX70" fmla="*/ 381000 w 2520950"/>
              <a:gd name="connsiteY70" fmla="*/ 480086 h 3496336"/>
              <a:gd name="connsiteX71" fmla="*/ 406400 w 2520950"/>
              <a:gd name="connsiteY71" fmla="*/ 499136 h 3496336"/>
              <a:gd name="connsiteX72" fmla="*/ 419100 w 2520950"/>
              <a:gd name="connsiteY72" fmla="*/ 518186 h 3496336"/>
              <a:gd name="connsiteX73" fmla="*/ 304800 w 2520950"/>
              <a:gd name="connsiteY73" fmla="*/ 543586 h 3496336"/>
              <a:gd name="connsiteX74" fmla="*/ 266700 w 2520950"/>
              <a:gd name="connsiteY74" fmla="*/ 549936 h 3496336"/>
              <a:gd name="connsiteX75" fmla="*/ 177800 w 2520950"/>
              <a:gd name="connsiteY75" fmla="*/ 562636 h 3496336"/>
              <a:gd name="connsiteX76" fmla="*/ 158750 w 2520950"/>
              <a:gd name="connsiteY76" fmla="*/ 568986 h 3496336"/>
              <a:gd name="connsiteX77" fmla="*/ 101600 w 2520950"/>
              <a:gd name="connsiteY77" fmla="*/ 581686 h 3496336"/>
              <a:gd name="connsiteX78" fmla="*/ 114300 w 2520950"/>
              <a:gd name="connsiteY78" fmla="*/ 664236 h 3496336"/>
              <a:gd name="connsiteX79" fmla="*/ 120650 w 2520950"/>
              <a:gd name="connsiteY79" fmla="*/ 683286 h 3496336"/>
              <a:gd name="connsiteX80" fmla="*/ 101600 w 2520950"/>
              <a:gd name="connsiteY80" fmla="*/ 918236 h 3496336"/>
              <a:gd name="connsiteX81" fmla="*/ 95250 w 2520950"/>
              <a:gd name="connsiteY81" fmla="*/ 937286 h 3496336"/>
              <a:gd name="connsiteX82" fmla="*/ 76200 w 2520950"/>
              <a:gd name="connsiteY82" fmla="*/ 1045236 h 3496336"/>
              <a:gd name="connsiteX83" fmla="*/ 69850 w 2520950"/>
              <a:gd name="connsiteY83" fmla="*/ 1064286 h 3496336"/>
              <a:gd name="connsiteX84" fmla="*/ 57150 w 2520950"/>
              <a:gd name="connsiteY84" fmla="*/ 1083336 h 3496336"/>
              <a:gd name="connsiteX85" fmla="*/ 50800 w 2520950"/>
              <a:gd name="connsiteY85" fmla="*/ 1102386 h 3496336"/>
              <a:gd name="connsiteX86" fmla="*/ 25400 w 2520950"/>
              <a:gd name="connsiteY86" fmla="*/ 1140486 h 3496336"/>
              <a:gd name="connsiteX87" fmla="*/ 19050 w 2520950"/>
              <a:gd name="connsiteY87" fmla="*/ 1159536 h 3496336"/>
              <a:gd name="connsiteX88" fmla="*/ 0 w 2520950"/>
              <a:gd name="connsiteY88" fmla="*/ 1197636 h 3496336"/>
              <a:gd name="connsiteX89" fmla="*/ 57150 w 2520950"/>
              <a:gd name="connsiteY89" fmla="*/ 1248436 h 3496336"/>
              <a:gd name="connsiteX90" fmla="*/ 95250 w 2520950"/>
              <a:gd name="connsiteY90" fmla="*/ 1311936 h 3496336"/>
              <a:gd name="connsiteX91" fmla="*/ 114300 w 2520950"/>
              <a:gd name="connsiteY91" fmla="*/ 1350036 h 3496336"/>
              <a:gd name="connsiteX92" fmla="*/ 127000 w 2520950"/>
              <a:gd name="connsiteY92" fmla="*/ 1375436 h 3496336"/>
              <a:gd name="connsiteX93" fmla="*/ 146050 w 2520950"/>
              <a:gd name="connsiteY93" fmla="*/ 1394486 h 3496336"/>
              <a:gd name="connsiteX94" fmla="*/ 158750 w 2520950"/>
              <a:gd name="connsiteY94" fmla="*/ 1413536 h 3496336"/>
              <a:gd name="connsiteX95" fmla="*/ 165100 w 2520950"/>
              <a:gd name="connsiteY95" fmla="*/ 1438936 h 3496336"/>
              <a:gd name="connsiteX96" fmla="*/ 177800 w 2520950"/>
              <a:gd name="connsiteY96" fmla="*/ 1457986 h 3496336"/>
              <a:gd name="connsiteX97" fmla="*/ 184150 w 2520950"/>
              <a:gd name="connsiteY97" fmla="*/ 1477036 h 3496336"/>
              <a:gd name="connsiteX98" fmla="*/ 177800 w 2520950"/>
              <a:gd name="connsiteY98" fmla="*/ 1781836 h 3496336"/>
              <a:gd name="connsiteX99" fmla="*/ 165100 w 2520950"/>
              <a:gd name="connsiteY99" fmla="*/ 1819936 h 3496336"/>
              <a:gd name="connsiteX100" fmla="*/ 177800 w 2520950"/>
              <a:gd name="connsiteY100" fmla="*/ 1953286 h 3496336"/>
              <a:gd name="connsiteX101" fmla="*/ 190500 w 2520950"/>
              <a:gd name="connsiteY101" fmla="*/ 2004086 h 3496336"/>
              <a:gd name="connsiteX102" fmla="*/ 209550 w 2520950"/>
              <a:gd name="connsiteY102" fmla="*/ 2023136 h 3496336"/>
              <a:gd name="connsiteX103" fmla="*/ 215900 w 2520950"/>
              <a:gd name="connsiteY103" fmla="*/ 2042186 h 3496336"/>
              <a:gd name="connsiteX104" fmla="*/ 190500 w 2520950"/>
              <a:gd name="connsiteY104" fmla="*/ 2080286 h 3496336"/>
              <a:gd name="connsiteX105" fmla="*/ 171450 w 2520950"/>
              <a:gd name="connsiteY105" fmla="*/ 2099336 h 3496336"/>
              <a:gd name="connsiteX106" fmla="*/ 177800 w 2520950"/>
              <a:gd name="connsiteY106" fmla="*/ 2131086 h 3496336"/>
              <a:gd name="connsiteX107" fmla="*/ 228600 w 2520950"/>
              <a:gd name="connsiteY107" fmla="*/ 2188236 h 3496336"/>
              <a:gd name="connsiteX108" fmla="*/ 241300 w 2520950"/>
              <a:gd name="connsiteY108" fmla="*/ 2207286 h 3496336"/>
              <a:gd name="connsiteX109" fmla="*/ 260350 w 2520950"/>
              <a:gd name="connsiteY109" fmla="*/ 2226336 h 3496336"/>
              <a:gd name="connsiteX110" fmla="*/ 273050 w 2520950"/>
              <a:gd name="connsiteY110" fmla="*/ 2251736 h 3496336"/>
              <a:gd name="connsiteX111" fmla="*/ 317500 w 2520950"/>
              <a:gd name="connsiteY111" fmla="*/ 2302536 h 3496336"/>
              <a:gd name="connsiteX112" fmla="*/ 387350 w 2520950"/>
              <a:gd name="connsiteY112" fmla="*/ 2321586 h 3496336"/>
              <a:gd name="connsiteX113" fmla="*/ 425450 w 2520950"/>
              <a:gd name="connsiteY113" fmla="*/ 2334286 h 3496336"/>
              <a:gd name="connsiteX114" fmla="*/ 501650 w 2520950"/>
              <a:gd name="connsiteY114" fmla="*/ 2353336 h 3496336"/>
              <a:gd name="connsiteX115" fmla="*/ 558800 w 2520950"/>
              <a:gd name="connsiteY115" fmla="*/ 2391436 h 3496336"/>
              <a:gd name="connsiteX116" fmla="*/ 603250 w 2520950"/>
              <a:gd name="connsiteY116" fmla="*/ 2410486 h 3496336"/>
              <a:gd name="connsiteX117" fmla="*/ 622300 w 2520950"/>
              <a:gd name="connsiteY117" fmla="*/ 2416836 h 3496336"/>
              <a:gd name="connsiteX118" fmla="*/ 685800 w 2520950"/>
              <a:gd name="connsiteY118" fmla="*/ 2448586 h 3496336"/>
              <a:gd name="connsiteX119" fmla="*/ 730250 w 2520950"/>
              <a:gd name="connsiteY119" fmla="*/ 2461286 h 3496336"/>
              <a:gd name="connsiteX120" fmla="*/ 787400 w 2520950"/>
              <a:gd name="connsiteY120" fmla="*/ 2486686 h 3496336"/>
              <a:gd name="connsiteX121" fmla="*/ 806450 w 2520950"/>
              <a:gd name="connsiteY121" fmla="*/ 2493036 h 3496336"/>
              <a:gd name="connsiteX122" fmla="*/ 844550 w 2520950"/>
              <a:gd name="connsiteY122" fmla="*/ 2499386 h 3496336"/>
              <a:gd name="connsiteX123" fmla="*/ 882650 w 2520950"/>
              <a:gd name="connsiteY123" fmla="*/ 2512086 h 3496336"/>
              <a:gd name="connsiteX124" fmla="*/ 933450 w 2520950"/>
              <a:gd name="connsiteY124" fmla="*/ 2524786 h 3496336"/>
              <a:gd name="connsiteX125" fmla="*/ 977900 w 2520950"/>
              <a:gd name="connsiteY125" fmla="*/ 2537486 h 3496336"/>
              <a:gd name="connsiteX126" fmla="*/ 965200 w 2520950"/>
              <a:gd name="connsiteY126" fmla="*/ 2556536 h 3496336"/>
              <a:gd name="connsiteX127" fmla="*/ 927100 w 2520950"/>
              <a:gd name="connsiteY127" fmla="*/ 2569236 h 3496336"/>
              <a:gd name="connsiteX128" fmla="*/ 908050 w 2520950"/>
              <a:gd name="connsiteY128" fmla="*/ 2575586 h 3496336"/>
              <a:gd name="connsiteX129" fmla="*/ 869950 w 2520950"/>
              <a:gd name="connsiteY129" fmla="*/ 2600986 h 3496336"/>
              <a:gd name="connsiteX130" fmla="*/ 857250 w 2520950"/>
              <a:gd name="connsiteY130" fmla="*/ 2620036 h 3496336"/>
              <a:gd name="connsiteX131" fmla="*/ 838200 w 2520950"/>
              <a:gd name="connsiteY131" fmla="*/ 2645436 h 3496336"/>
              <a:gd name="connsiteX132" fmla="*/ 831850 w 2520950"/>
              <a:gd name="connsiteY132" fmla="*/ 2664486 h 3496336"/>
              <a:gd name="connsiteX133" fmla="*/ 819150 w 2520950"/>
              <a:gd name="connsiteY133" fmla="*/ 2683536 h 3496336"/>
              <a:gd name="connsiteX134" fmla="*/ 806450 w 2520950"/>
              <a:gd name="connsiteY134" fmla="*/ 2715286 h 3496336"/>
              <a:gd name="connsiteX135" fmla="*/ 793750 w 2520950"/>
              <a:gd name="connsiteY135" fmla="*/ 2740686 h 3496336"/>
              <a:gd name="connsiteX136" fmla="*/ 781050 w 2520950"/>
              <a:gd name="connsiteY136" fmla="*/ 2778786 h 3496336"/>
              <a:gd name="connsiteX137" fmla="*/ 755650 w 2520950"/>
              <a:gd name="connsiteY137" fmla="*/ 2829586 h 3496336"/>
              <a:gd name="connsiteX138" fmla="*/ 742950 w 2520950"/>
              <a:gd name="connsiteY138" fmla="*/ 2867686 h 3496336"/>
              <a:gd name="connsiteX139" fmla="*/ 723900 w 2520950"/>
              <a:gd name="connsiteY139" fmla="*/ 2905786 h 3496336"/>
              <a:gd name="connsiteX140" fmla="*/ 711200 w 2520950"/>
              <a:gd name="connsiteY140" fmla="*/ 2931186 h 3496336"/>
              <a:gd name="connsiteX141" fmla="*/ 698500 w 2520950"/>
              <a:gd name="connsiteY141" fmla="*/ 2969286 h 3496336"/>
              <a:gd name="connsiteX142" fmla="*/ 685800 w 2520950"/>
              <a:gd name="connsiteY142" fmla="*/ 2988336 h 3496336"/>
              <a:gd name="connsiteX143" fmla="*/ 673100 w 2520950"/>
              <a:gd name="connsiteY143" fmla="*/ 3026436 h 3496336"/>
              <a:gd name="connsiteX144" fmla="*/ 666750 w 2520950"/>
              <a:gd name="connsiteY144" fmla="*/ 3045486 h 3496336"/>
              <a:gd name="connsiteX145" fmla="*/ 647700 w 2520950"/>
              <a:gd name="connsiteY145" fmla="*/ 3064536 h 3496336"/>
              <a:gd name="connsiteX146" fmla="*/ 635000 w 2520950"/>
              <a:gd name="connsiteY146" fmla="*/ 3096286 h 3496336"/>
              <a:gd name="connsiteX147" fmla="*/ 641350 w 2520950"/>
              <a:gd name="connsiteY147" fmla="*/ 3343936 h 3496336"/>
              <a:gd name="connsiteX148" fmla="*/ 647700 w 2520950"/>
              <a:gd name="connsiteY148" fmla="*/ 3375686 h 3496336"/>
              <a:gd name="connsiteX149" fmla="*/ 673100 w 2520950"/>
              <a:gd name="connsiteY149" fmla="*/ 3413786 h 3496336"/>
              <a:gd name="connsiteX150" fmla="*/ 692150 w 2520950"/>
              <a:gd name="connsiteY150" fmla="*/ 3420136 h 3496336"/>
              <a:gd name="connsiteX151" fmla="*/ 768350 w 2520950"/>
              <a:gd name="connsiteY151" fmla="*/ 3432836 h 3496336"/>
              <a:gd name="connsiteX152" fmla="*/ 882650 w 2520950"/>
              <a:gd name="connsiteY152" fmla="*/ 3439186 h 3496336"/>
              <a:gd name="connsiteX153" fmla="*/ 901700 w 2520950"/>
              <a:gd name="connsiteY153" fmla="*/ 3445536 h 3496336"/>
              <a:gd name="connsiteX154" fmla="*/ 971550 w 2520950"/>
              <a:gd name="connsiteY154" fmla="*/ 3458236 h 3496336"/>
              <a:gd name="connsiteX155" fmla="*/ 990600 w 2520950"/>
              <a:gd name="connsiteY155" fmla="*/ 3464586 h 3496336"/>
              <a:gd name="connsiteX156" fmla="*/ 1098550 w 2520950"/>
              <a:gd name="connsiteY156" fmla="*/ 3458236 h 3496336"/>
              <a:gd name="connsiteX157" fmla="*/ 1136650 w 2520950"/>
              <a:gd name="connsiteY157" fmla="*/ 3432836 h 3496336"/>
              <a:gd name="connsiteX158" fmla="*/ 1263650 w 2520950"/>
              <a:gd name="connsiteY158" fmla="*/ 3413786 h 3496336"/>
              <a:gd name="connsiteX159" fmla="*/ 1422400 w 2520950"/>
              <a:gd name="connsiteY159" fmla="*/ 3420136 h 3496336"/>
              <a:gd name="connsiteX160" fmla="*/ 1441450 w 2520950"/>
              <a:gd name="connsiteY160" fmla="*/ 3394736 h 3496336"/>
              <a:gd name="connsiteX161" fmla="*/ 1460500 w 2520950"/>
              <a:gd name="connsiteY161" fmla="*/ 3388386 h 3496336"/>
              <a:gd name="connsiteX162" fmla="*/ 1530350 w 2520950"/>
              <a:gd name="connsiteY162" fmla="*/ 3394736 h 3496336"/>
              <a:gd name="connsiteX163" fmla="*/ 1574800 w 2520950"/>
              <a:gd name="connsiteY163" fmla="*/ 3407436 h 3496336"/>
              <a:gd name="connsiteX164" fmla="*/ 1587500 w 2520950"/>
              <a:gd name="connsiteY164" fmla="*/ 3426486 h 3496336"/>
              <a:gd name="connsiteX165" fmla="*/ 1568450 w 2520950"/>
              <a:gd name="connsiteY165" fmla="*/ 3445536 h 3496336"/>
              <a:gd name="connsiteX166" fmla="*/ 1530350 w 2520950"/>
              <a:gd name="connsiteY166" fmla="*/ 3470936 h 3496336"/>
              <a:gd name="connsiteX167" fmla="*/ 1543050 w 2520950"/>
              <a:gd name="connsiteY167" fmla="*/ 3489986 h 3496336"/>
              <a:gd name="connsiteX168" fmla="*/ 1524000 w 2520950"/>
              <a:gd name="connsiteY168"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181100 w 2520950"/>
              <a:gd name="connsiteY36" fmla="*/ 1210336 h 3496336"/>
              <a:gd name="connsiteX37" fmla="*/ 1066800 w 2520950"/>
              <a:gd name="connsiteY37" fmla="*/ 1210336 h 3496336"/>
              <a:gd name="connsiteX38" fmla="*/ 1073150 w 2520950"/>
              <a:gd name="connsiteY38" fmla="*/ 1026186 h 3496336"/>
              <a:gd name="connsiteX39" fmla="*/ 1104900 w 2520950"/>
              <a:gd name="connsiteY39" fmla="*/ 975386 h 3496336"/>
              <a:gd name="connsiteX40" fmla="*/ 1117600 w 2520950"/>
              <a:gd name="connsiteY40" fmla="*/ 956336 h 3496336"/>
              <a:gd name="connsiteX41" fmla="*/ 1155700 w 2520950"/>
              <a:gd name="connsiteY41" fmla="*/ 937286 h 3496336"/>
              <a:gd name="connsiteX42" fmla="*/ 1174750 w 2520950"/>
              <a:gd name="connsiteY42" fmla="*/ 924586 h 3496336"/>
              <a:gd name="connsiteX43" fmla="*/ 1219200 w 2520950"/>
              <a:gd name="connsiteY43" fmla="*/ 905536 h 3496336"/>
              <a:gd name="connsiteX44" fmla="*/ 1139825 w 2520950"/>
              <a:gd name="connsiteY44" fmla="*/ 923792 h 3496336"/>
              <a:gd name="connsiteX45" fmla="*/ 1308100 w 2520950"/>
              <a:gd name="connsiteY45" fmla="*/ 823780 h 3496336"/>
              <a:gd name="connsiteX46" fmla="*/ 1327150 w 2520950"/>
              <a:gd name="connsiteY46" fmla="*/ 715036 h 3496336"/>
              <a:gd name="connsiteX47" fmla="*/ 1309688 w 2520950"/>
              <a:gd name="connsiteY47" fmla="*/ 687255 h 3496336"/>
              <a:gd name="connsiteX48" fmla="*/ 1285874 w 2520950"/>
              <a:gd name="connsiteY48" fmla="*/ 595179 h 3496336"/>
              <a:gd name="connsiteX49" fmla="*/ 1098550 w 2520950"/>
              <a:gd name="connsiteY49" fmla="*/ 670586 h 3496336"/>
              <a:gd name="connsiteX50" fmla="*/ 933450 w 2520950"/>
              <a:gd name="connsiteY50" fmla="*/ 664236 h 3496336"/>
              <a:gd name="connsiteX51" fmla="*/ 775494 w 2520950"/>
              <a:gd name="connsiteY51" fmla="*/ 677729 h 3496336"/>
              <a:gd name="connsiteX52" fmla="*/ 711994 w 2520950"/>
              <a:gd name="connsiteY52" fmla="*/ 468180 h 3496336"/>
              <a:gd name="connsiteX53" fmla="*/ 584200 w 2520950"/>
              <a:gd name="connsiteY53" fmla="*/ 29236 h 3496336"/>
              <a:gd name="connsiteX54" fmla="*/ 565150 w 2520950"/>
              <a:gd name="connsiteY54" fmla="*/ 41936 h 3496336"/>
              <a:gd name="connsiteX55" fmla="*/ 520700 w 2520950"/>
              <a:gd name="connsiteY55" fmla="*/ 60986 h 3496336"/>
              <a:gd name="connsiteX56" fmla="*/ 476250 w 2520950"/>
              <a:gd name="connsiteY56" fmla="*/ 73686 h 3496336"/>
              <a:gd name="connsiteX57" fmla="*/ 457200 w 2520950"/>
              <a:gd name="connsiteY57" fmla="*/ 80036 h 3496336"/>
              <a:gd name="connsiteX58" fmla="*/ 374650 w 2520950"/>
              <a:gd name="connsiteY58" fmla="*/ 86386 h 3496336"/>
              <a:gd name="connsiteX59" fmla="*/ 393700 w 2520950"/>
              <a:gd name="connsiteY59" fmla="*/ 92736 h 3496336"/>
              <a:gd name="connsiteX60" fmla="*/ 406400 w 2520950"/>
              <a:gd name="connsiteY60" fmla="*/ 111786 h 3496336"/>
              <a:gd name="connsiteX61" fmla="*/ 431800 w 2520950"/>
              <a:gd name="connsiteY61" fmla="*/ 143536 h 3496336"/>
              <a:gd name="connsiteX62" fmla="*/ 457200 w 2520950"/>
              <a:gd name="connsiteY62" fmla="*/ 181636 h 3496336"/>
              <a:gd name="connsiteX63" fmla="*/ 488950 w 2520950"/>
              <a:gd name="connsiteY63" fmla="*/ 219736 h 3496336"/>
              <a:gd name="connsiteX64" fmla="*/ 488950 w 2520950"/>
              <a:gd name="connsiteY64" fmla="*/ 359436 h 3496336"/>
              <a:gd name="connsiteX65" fmla="*/ 450850 w 2520950"/>
              <a:gd name="connsiteY65" fmla="*/ 372136 h 3496336"/>
              <a:gd name="connsiteX66" fmla="*/ 425450 w 2520950"/>
              <a:gd name="connsiteY66" fmla="*/ 384836 h 3496336"/>
              <a:gd name="connsiteX67" fmla="*/ 387350 w 2520950"/>
              <a:gd name="connsiteY67" fmla="*/ 416586 h 3496336"/>
              <a:gd name="connsiteX68" fmla="*/ 374650 w 2520950"/>
              <a:gd name="connsiteY68" fmla="*/ 435636 h 3496336"/>
              <a:gd name="connsiteX69" fmla="*/ 381000 w 2520950"/>
              <a:gd name="connsiteY69" fmla="*/ 480086 h 3496336"/>
              <a:gd name="connsiteX70" fmla="*/ 406400 w 2520950"/>
              <a:gd name="connsiteY70" fmla="*/ 499136 h 3496336"/>
              <a:gd name="connsiteX71" fmla="*/ 419100 w 2520950"/>
              <a:gd name="connsiteY71" fmla="*/ 518186 h 3496336"/>
              <a:gd name="connsiteX72" fmla="*/ 304800 w 2520950"/>
              <a:gd name="connsiteY72" fmla="*/ 543586 h 3496336"/>
              <a:gd name="connsiteX73" fmla="*/ 266700 w 2520950"/>
              <a:gd name="connsiteY73" fmla="*/ 549936 h 3496336"/>
              <a:gd name="connsiteX74" fmla="*/ 177800 w 2520950"/>
              <a:gd name="connsiteY74" fmla="*/ 562636 h 3496336"/>
              <a:gd name="connsiteX75" fmla="*/ 158750 w 2520950"/>
              <a:gd name="connsiteY75" fmla="*/ 568986 h 3496336"/>
              <a:gd name="connsiteX76" fmla="*/ 101600 w 2520950"/>
              <a:gd name="connsiteY76" fmla="*/ 581686 h 3496336"/>
              <a:gd name="connsiteX77" fmla="*/ 114300 w 2520950"/>
              <a:gd name="connsiteY77" fmla="*/ 664236 h 3496336"/>
              <a:gd name="connsiteX78" fmla="*/ 120650 w 2520950"/>
              <a:gd name="connsiteY78" fmla="*/ 683286 h 3496336"/>
              <a:gd name="connsiteX79" fmla="*/ 101600 w 2520950"/>
              <a:gd name="connsiteY79" fmla="*/ 918236 h 3496336"/>
              <a:gd name="connsiteX80" fmla="*/ 95250 w 2520950"/>
              <a:gd name="connsiteY80" fmla="*/ 937286 h 3496336"/>
              <a:gd name="connsiteX81" fmla="*/ 76200 w 2520950"/>
              <a:gd name="connsiteY81" fmla="*/ 1045236 h 3496336"/>
              <a:gd name="connsiteX82" fmla="*/ 69850 w 2520950"/>
              <a:gd name="connsiteY82" fmla="*/ 1064286 h 3496336"/>
              <a:gd name="connsiteX83" fmla="*/ 57150 w 2520950"/>
              <a:gd name="connsiteY83" fmla="*/ 1083336 h 3496336"/>
              <a:gd name="connsiteX84" fmla="*/ 50800 w 2520950"/>
              <a:gd name="connsiteY84" fmla="*/ 1102386 h 3496336"/>
              <a:gd name="connsiteX85" fmla="*/ 25400 w 2520950"/>
              <a:gd name="connsiteY85" fmla="*/ 1140486 h 3496336"/>
              <a:gd name="connsiteX86" fmla="*/ 19050 w 2520950"/>
              <a:gd name="connsiteY86" fmla="*/ 1159536 h 3496336"/>
              <a:gd name="connsiteX87" fmla="*/ 0 w 2520950"/>
              <a:gd name="connsiteY87" fmla="*/ 1197636 h 3496336"/>
              <a:gd name="connsiteX88" fmla="*/ 57150 w 2520950"/>
              <a:gd name="connsiteY88" fmla="*/ 1248436 h 3496336"/>
              <a:gd name="connsiteX89" fmla="*/ 95250 w 2520950"/>
              <a:gd name="connsiteY89" fmla="*/ 1311936 h 3496336"/>
              <a:gd name="connsiteX90" fmla="*/ 114300 w 2520950"/>
              <a:gd name="connsiteY90" fmla="*/ 1350036 h 3496336"/>
              <a:gd name="connsiteX91" fmla="*/ 127000 w 2520950"/>
              <a:gd name="connsiteY91" fmla="*/ 1375436 h 3496336"/>
              <a:gd name="connsiteX92" fmla="*/ 146050 w 2520950"/>
              <a:gd name="connsiteY92" fmla="*/ 1394486 h 3496336"/>
              <a:gd name="connsiteX93" fmla="*/ 158750 w 2520950"/>
              <a:gd name="connsiteY93" fmla="*/ 1413536 h 3496336"/>
              <a:gd name="connsiteX94" fmla="*/ 165100 w 2520950"/>
              <a:gd name="connsiteY94" fmla="*/ 1438936 h 3496336"/>
              <a:gd name="connsiteX95" fmla="*/ 177800 w 2520950"/>
              <a:gd name="connsiteY95" fmla="*/ 1457986 h 3496336"/>
              <a:gd name="connsiteX96" fmla="*/ 184150 w 2520950"/>
              <a:gd name="connsiteY96" fmla="*/ 1477036 h 3496336"/>
              <a:gd name="connsiteX97" fmla="*/ 177800 w 2520950"/>
              <a:gd name="connsiteY97" fmla="*/ 1781836 h 3496336"/>
              <a:gd name="connsiteX98" fmla="*/ 165100 w 2520950"/>
              <a:gd name="connsiteY98" fmla="*/ 1819936 h 3496336"/>
              <a:gd name="connsiteX99" fmla="*/ 177800 w 2520950"/>
              <a:gd name="connsiteY99" fmla="*/ 1953286 h 3496336"/>
              <a:gd name="connsiteX100" fmla="*/ 190500 w 2520950"/>
              <a:gd name="connsiteY100" fmla="*/ 2004086 h 3496336"/>
              <a:gd name="connsiteX101" fmla="*/ 209550 w 2520950"/>
              <a:gd name="connsiteY101" fmla="*/ 2023136 h 3496336"/>
              <a:gd name="connsiteX102" fmla="*/ 215900 w 2520950"/>
              <a:gd name="connsiteY102" fmla="*/ 2042186 h 3496336"/>
              <a:gd name="connsiteX103" fmla="*/ 190500 w 2520950"/>
              <a:gd name="connsiteY103" fmla="*/ 2080286 h 3496336"/>
              <a:gd name="connsiteX104" fmla="*/ 171450 w 2520950"/>
              <a:gd name="connsiteY104" fmla="*/ 2099336 h 3496336"/>
              <a:gd name="connsiteX105" fmla="*/ 177800 w 2520950"/>
              <a:gd name="connsiteY105" fmla="*/ 2131086 h 3496336"/>
              <a:gd name="connsiteX106" fmla="*/ 228600 w 2520950"/>
              <a:gd name="connsiteY106" fmla="*/ 2188236 h 3496336"/>
              <a:gd name="connsiteX107" fmla="*/ 241300 w 2520950"/>
              <a:gd name="connsiteY107" fmla="*/ 2207286 h 3496336"/>
              <a:gd name="connsiteX108" fmla="*/ 260350 w 2520950"/>
              <a:gd name="connsiteY108" fmla="*/ 2226336 h 3496336"/>
              <a:gd name="connsiteX109" fmla="*/ 273050 w 2520950"/>
              <a:gd name="connsiteY109" fmla="*/ 2251736 h 3496336"/>
              <a:gd name="connsiteX110" fmla="*/ 317500 w 2520950"/>
              <a:gd name="connsiteY110" fmla="*/ 2302536 h 3496336"/>
              <a:gd name="connsiteX111" fmla="*/ 387350 w 2520950"/>
              <a:gd name="connsiteY111" fmla="*/ 2321586 h 3496336"/>
              <a:gd name="connsiteX112" fmla="*/ 425450 w 2520950"/>
              <a:gd name="connsiteY112" fmla="*/ 2334286 h 3496336"/>
              <a:gd name="connsiteX113" fmla="*/ 501650 w 2520950"/>
              <a:gd name="connsiteY113" fmla="*/ 2353336 h 3496336"/>
              <a:gd name="connsiteX114" fmla="*/ 558800 w 2520950"/>
              <a:gd name="connsiteY114" fmla="*/ 2391436 h 3496336"/>
              <a:gd name="connsiteX115" fmla="*/ 603250 w 2520950"/>
              <a:gd name="connsiteY115" fmla="*/ 2410486 h 3496336"/>
              <a:gd name="connsiteX116" fmla="*/ 622300 w 2520950"/>
              <a:gd name="connsiteY116" fmla="*/ 2416836 h 3496336"/>
              <a:gd name="connsiteX117" fmla="*/ 685800 w 2520950"/>
              <a:gd name="connsiteY117" fmla="*/ 2448586 h 3496336"/>
              <a:gd name="connsiteX118" fmla="*/ 730250 w 2520950"/>
              <a:gd name="connsiteY118" fmla="*/ 2461286 h 3496336"/>
              <a:gd name="connsiteX119" fmla="*/ 787400 w 2520950"/>
              <a:gd name="connsiteY119" fmla="*/ 2486686 h 3496336"/>
              <a:gd name="connsiteX120" fmla="*/ 806450 w 2520950"/>
              <a:gd name="connsiteY120" fmla="*/ 2493036 h 3496336"/>
              <a:gd name="connsiteX121" fmla="*/ 844550 w 2520950"/>
              <a:gd name="connsiteY121" fmla="*/ 2499386 h 3496336"/>
              <a:gd name="connsiteX122" fmla="*/ 882650 w 2520950"/>
              <a:gd name="connsiteY122" fmla="*/ 2512086 h 3496336"/>
              <a:gd name="connsiteX123" fmla="*/ 933450 w 2520950"/>
              <a:gd name="connsiteY123" fmla="*/ 2524786 h 3496336"/>
              <a:gd name="connsiteX124" fmla="*/ 977900 w 2520950"/>
              <a:gd name="connsiteY124" fmla="*/ 2537486 h 3496336"/>
              <a:gd name="connsiteX125" fmla="*/ 965200 w 2520950"/>
              <a:gd name="connsiteY125" fmla="*/ 2556536 h 3496336"/>
              <a:gd name="connsiteX126" fmla="*/ 927100 w 2520950"/>
              <a:gd name="connsiteY126" fmla="*/ 2569236 h 3496336"/>
              <a:gd name="connsiteX127" fmla="*/ 908050 w 2520950"/>
              <a:gd name="connsiteY127" fmla="*/ 2575586 h 3496336"/>
              <a:gd name="connsiteX128" fmla="*/ 869950 w 2520950"/>
              <a:gd name="connsiteY128" fmla="*/ 2600986 h 3496336"/>
              <a:gd name="connsiteX129" fmla="*/ 857250 w 2520950"/>
              <a:gd name="connsiteY129" fmla="*/ 2620036 h 3496336"/>
              <a:gd name="connsiteX130" fmla="*/ 838200 w 2520950"/>
              <a:gd name="connsiteY130" fmla="*/ 2645436 h 3496336"/>
              <a:gd name="connsiteX131" fmla="*/ 831850 w 2520950"/>
              <a:gd name="connsiteY131" fmla="*/ 2664486 h 3496336"/>
              <a:gd name="connsiteX132" fmla="*/ 819150 w 2520950"/>
              <a:gd name="connsiteY132" fmla="*/ 2683536 h 3496336"/>
              <a:gd name="connsiteX133" fmla="*/ 806450 w 2520950"/>
              <a:gd name="connsiteY133" fmla="*/ 2715286 h 3496336"/>
              <a:gd name="connsiteX134" fmla="*/ 793750 w 2520950"/>
              <a:gd name="connsiteY134" fmla="*/ 2740686 h 3496336"/>
              <a:gd name="connsiteX135" fmla="*/ 781050 w 2520950"/>
              <a:gd name="connsiteY135" fmla="*/ 2778786 h 3496336"/>
              <a:gd name="connsiteX136" fmla="*/ 755650 w 2520950"/>
              <a:gd name="connsiteY136" fmla="*/ 2829586 h 3496336"/>
              <a:gd name="connsiteX137" fmla="*/ 742950 w 2520950"/>
              <a:gd name="connsiteY137" fmla="*/ 2867686 h 3496336"/>
              <a:gd name="connsiteX138" fmla="*/ 723900 w 2520950"/>
              <a:gd name="connsiteY138" fmla="*/ 2905786 h 3496336"/>
              <a:gd name="connsiteX139" fmla="*/ 711200 w 2520950"/>
              <a:gd name="connsiteY139" fmla="*/ 2931186 h 3496336"/>
              <a:gd name="connsiteX140" fmla="*/ 698500 w 2520950"/>
              <a:gd name="connsiteY140" fmla="*/ 2969286 h 3496336"/>
              <a:gd name="connsiteX141" fmla="*/ 685800 w 2520950"/>
              <a:gd name="connsiteY141" fmla="*/ 2988336 h 3496336"/>
              <a:gd name="connsiteX142" fmla="*/ 673100 w 2520950"/>
              <a:gd name="connsiteY142" fmla="*/ 3026436 h 3496336"/>
              <a:gd name="connsiteX143" fmla="*/ 666750 w 2520950"/>
              <a:gd name="connsiteY143" fmla="*/ 3045486 h 3496336"/>
              <a:gd name="connsiteX144" fmla="*/ 647700 w 2520950"/>
              <a:gd name="connsiteY144" fmla="*/ 3064536 h 3496336"/>
              <a:gd name="connsiteX145" fmla="*/ 635000 w 2520950"/>
              <a:gd name="connsiteY145" fmla="*/ 3096286 h 3496336"/>
              <a:gd name="connsiteX146" fmla="*/ 641350 w 2520950"/>
              <a:gd name="connsiteY146" fmla="*/ 3343936 h 3496336"/>
              <a:gd name="connsiteX147" fmla="*/ 647700 w 2520950"/>
              <a:gd name="connsiteY147" fmla="*/ 3375686 h 3496336"/>
              <a:gd name="connsiteX148" fmla="*/ 673100 w 2520950"/>
              <a:gd name="connsiteY148" fmla="*/ 3413786 h 3496336"/>
              <a:gd name="connsiteX149" fmla="*/ 692150 w 2520950"/>
              <a:gd name="connsiteY149" fmla="*/ 3420136 h 3496336"/>
              <a:gd name="connsiteX150" fmla="*/ 768350 w 2520950"/>
              <a:gd name="connsiteY150" fmla="*/ 3432836 h 3496336"/>
              <a:gd name="connsiteX151" fmla="*/ 882650 w 2520950"/>
              <a:gd name="connsiteY151" fmla="*/ 3439186 h 3496336"/>
              <a:gd name="connsiteX152" fmla="*/ 901700 w 2520950"/>
              <a:gd name="connsiteY152" fmla="*/ 3445536 h 3496336"/>
              <a:gd name="connsiteX153" fmla="*/ 971550 w 2520950"/>
              <a:gd name="connsiteY153" fmla="*/ 3458236 h 3496336"/>
              <a:gd name="connsiteX154" fmla="*/ 990600 w 2520950"/>
              <a:gd name="connsiteY154" fmla="*/ 3464586 h 3496336"/>
              <a:gd name="connsiteX155" fmla="*/ 1098550 w 2520950"/>
              <a:gd name="connsiteY155" fmla="*/ 3458236 h 3496336"/>
              <a:gd name="connsiteX156" fmla="*/ 1136650 w 2520950"/>
              <a:gd name="connsiteY156" fmla="*/ 3432836 h 3496336"/>
              <a:gd name="connsiteX157" fmla="*/ 1263650 w 2520950"/>
              <a:gd name="connsiteY157" fmla="*/ 3413786 h 3496336"/>
              <a:gd name="connsiteX158" fmla="*/ 1422400 w 2520950"/>
              <a:gd name="connsiteY158" fmla="*/ 3420136 h 3496336"/>
              <a:gd name="connsiteX159" fmla="*/ 1441450 w 2520950"/>
              <a:gd name="connsiteY159" fmla="*/ 3394736 h 3496336"/>
              <a:gd name="connsiteX160" fmla="*/ 1460500 w 2520950"/>
              <a:gd name="connsiteY160" fmla="*/ 3388386 h 3496336"/>
              <a:gd name="connsiteX161" fmla="*/ 1530350 w 2520950"/>
              <a:gd name="connsiteY161" fmla="*/ 3394736 h 3496336"/>
              <a:gd name="connsiteX162" fmla="*/ 1574800 w 2520950"/>
              <a:gd name="connsiteY162" fmla="*/ 3407436 h 3496336"/>
              <a:gd name="connsiteX163" fmla="*/ 1587500 w 2520950"/>
              <a:gd name="connsiteY163" fmla="*/ 3426486 h 3496336"/>
              <a:gd name="connsiteX164" fmla="*/ 1568450 w 2520950"/>
              <a:gd name="connsiteY164" fmla="*/ 3445536 h 3496336"/>
              <a:gd name="connsiteX165" fmla="*/ 1530350 w 2520950"/>
              <a:gd name="connsiteY165" fmla="*/ 3470936 h 3496336"/>
              <a:gd name="connsiteX166" fmla="*/ 1543050 w 2520950"/>
              <a:gd name="connsiteY166" fmla="*/ 3489986 h 3496336"/>
              <a:gd name="connsiteX167" fmla="*/ 1524000 w 2520950"/>
              <a:gd name="connsiteY167"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181100 w 2520950"/>
              <a:gd name="connsiteY36" fmla="*/ 1210336 h 3496336"/>
              <a:gd name="connsiteX37" fmla="*/ 1066800 w 2520950"/>
              <a:gd name="connsiteY37" fmla="*/ 1210336 h 3496336"/>
              <a:gd name="connsiteX38" fmla="*/ 1073150 w 2520950"/>
              <a:gd name="connsiteY38" fmla="*/ 1026186 h 3496336"/>
              <a:gd name="connsiteX39" fmla="*/ 1104900 w 2520950"/>
              <a:gd name="connsiteY39" fmla="*/ 975386 h 3496336"/>
              <a:gd name="connsiteX40" fmla="*/ 1117600 w 2520950"/>
              <a:gd name="connsiteY40" fmla="*/ 956336 h 3496336"/>
              <a:gd name="connsiteX41" fmla="*/ 1155700 w 2520950"/>
              <a:gd name="connsiteY41" fmla="*/ 937286 h 3496336"/>
              <a:gd name="connsiteX42" fmla="*/ 1174750 w 2520950"/>
              <a:gd name="connsiteY42" fmla="*/ 924586 h 3496336"/>
              <a:gd name="connsiteX43" fmla="*/ 1139825 w 2520950"/>
              <a:gd name="connsiteY43" fmla="*/ 923792 h 3496336"/>
              <a:gd name="connsiteX44" fmla="*/ 1308100 w 2520950"/>
              <a:gd name="connsiteY44" fmla="*/ 823780 h 3496336"/>
              <a:gd name="connsiteX45" fmla="*/ 1327150 w 2520950"/>
              <a:gd name="connsiteY45" fmla="*/ 715036 h 3496336"/>
              <a:gd name="connsiteX46" fmla="*/ 1309688 w 2520950"/>
              <a:gd name="connsiteY46" fmla="*/ 687255 h 3496336"/>
              <a:gd name="connsiteX47" fmla="*/ 1285874 w 2520950"/>
              <a:gd name="connsiteY47" fmla="*/ 595179 h 3496336"/>
              <a:gd name="connsiteX48" fmla="*/ 1098550 w 2520950"/>
              <a:gd name="connsiteY48" fmla="*/ 670586 h 3496336"/>
              <a:gd name="connsiteX49" fmla="*/ 933450 w 2520950"/>
              <a:gd name="connsiteY49" fmla="*/ 664236 h 3496336"/>
              <a:gd name="connsiteX50" fmla="*/ 775494 w 2520950"/>
              <a:gd name="connsiteY50" fmla="*/ 677729 h 3496336"/>
              <a:gd name="connsiteX51" fmla="*/ 711994 w 2520950"/>
              <a:gd name="connsiteY51" fmla="*/ 468180 h 3496336"/>
              <a:gd name="connsiteX52" fmla="*/ 584200 w 2520950"/>
              <a:gd name="connsiteY52" fmla="*/ 29236 h 3496336"/>
              <a:gd name="connsiteX53" fmla="*/ 565150 w 2520950"/>
              <a:gd name="connsiteY53" fmla="*/ 41936 h 3496336"/>
              <a:gd name="connsiteX54" fmla="*/ 520700 w 2520950"/>
              <a:gd name="connsiteY54" fmla="*/ 60986 h 3496336"/>
              <a:gd name="connsiteX55" fmla="*/ 476250 w 2520950"/>
              <a:gd name="connsiteY55" fmla="*/ 73686 h 3496336"/>
              <a:gd name="connsiteX56" fmla="*/ 457200 w 2520950"/>
              <a:gd name="connsiteY56" fmla="*/ 80036 h 3496336"/>
              <a:gd name="connsiteX57" fmla="*/ 374650 w 2520950"/>
              <a:gd name="connsiteY57" fmla="*/ 86386 h 3496336"/>
              <a:gd name="connsiteX58" fmla="*/ 393700 w 2520950"/>
              <a:gd name="connsiteY58" fmla="*/ 92736 h 3496336"/>
              <a:gd name="connsiteX59" fmla="*/ 406400 w 2520950"/>
              <a:gd name="connsiteY59" fmla="*/ 111786 h 3496336"/>
              <a:gd name="connsiteX60" fmla="*/ 431800 w 2520950"/>
              <a:gd name="connsiteY60" fmla="*/ 143536 h 3496336"/>
              <a:gd name="connsiteX61" fmla="*/ 457200 w 2520950"/>
              <a:gd name="connsiteY61" fmla="*/ 181636 h 3496336"/>
              <a:gd name="connsiteX62" fmla="*/ 488950 w 2520950"/>
              <a:gd name="connsiteY62" fmla="*/ 219736 h 3496336"/>
              <a:gd name="connsiteX63" fmla="*/ 488950 w 2520950"/>
              <a:gd name="connsiteY63" fmla="*/ 359436 h 3496336"/>
              <a:gd name="connsiteX64" fmla="*/ 450850 w 2520950"/>
              <a:gd name="connsiteY64" fmla="*/ 372136 h 3496336"/>
              <a:gd name="connsiteX65" fmla="*/ 425450 w 2520950"/>
              <a:gd name="connsiteY65" fmla="*/ 384836 h 3496336"/>
              <a:gd name="connsiteX66" fmla="*/ 387350 w 2520950"/>
              <a:gd name="connsiteY66" fmla="*/ 416586 h 3496336"/>
              <a:gd name="connsiteX67" fmla="*/ 374650 w 2520950"/>
              <a:gd name="connsiteY67" fmla="*/ 435636 h 3496336"/>
              <a:gd name="connsiteX68" fmla="*/ 381000 w 2520950"/>
              <a:gd name="connsiteY68" fmla="*/ 480086 h 3496336"/>
              <a:gd name="connsiteX69" fmla="*/ 406400 w 2520950"/>
              <a:gd name="connsiteY69" fmla="*/ 499136 h 3496336"/>
              <a:gd name="connsiteX70" fmla="*/ 419100 w 2520950"/>
              <a:gd name="connsiteY70" fmla="*/ 518186 h 3496336"/>
              <a:gd name="connsiteX71" fmla="*/ 304800 w 2520950"/>
              <a:gd name="connsiteY71" fmla="*/ 543586 h 3496336"/>
              <a:gd name="connsiteX72" fmla="*/ 266700 w 2520950"/>
              <a:gd name="connsiteY72" fmla="*/ 549936 h 3496336"/>
              <a:gd name="connsiteX73" fmla="*/ 177800 w 2520950"/>
              <a:gd name="connsiteY73" fmla="*/ 562636 h 3496336"/>
              <a:gd name="connsiteX74" fmla="*/ 158750 w 2520950"/>
              <a:gd name="connsiteY74" fmla="*/ 568986 h 3496336"/>
              <a:gd name="connsiteX75" fmla="*/ 101600 w 2520950"/>
              <a:gd name="connsiteY75" fmla="*/ 581686 h 3496336"/>
              <a:gd name="connsiteX76" fmla="*/ 114300 w 2520950"/>
              <a:gd name="connsiteY76" fmla="*/ 664236 h 3496336"/>
              <a:gd name="connsiteX77" fmla="*/ 120650 w 2520950"/>
              <a:gd name="connsiteY77" fmla="*/ 683286 h 3496336"/>
              <a:gd name="connsiteX78" fmla="*/ 101600 w 2520950"/>
              <a:gd name="connsiteY78" fmla="*/ 918236 h 3496336"/>
              <a:gd name="connsiteX79" fmla="*/ 95250 w 2520950"/>
              <a:gd name="connsiteY79" fmla="*/ 937286 h 3496336"/>
              <a:gd name="connsiteX80" fmla="*/ 76200 w 2520950"/>
              <a:gd name="connsiteY80" fmla="*/ 1045236 h 3496336"/>
              <a:gd name="connsiteX81" fmla="*/ 69850 w 2520950"/>
              <a:gd name="connsiteY81" fmla="*/ 1064286 h 3496336"/>
              <a:gd name="connsiteX82" fmla="*/ 57150 w 2520950"/>
              <a:gd name="connsiteY82" fmla="*/ 1083336 h 3496336"/>
              <a:gd name="connsiteX83" fmla="*/ 50800 w 2520950"/>
              <a:gd name="connsiteY83" fmla="*/ 1102386 h 3496336"/>
              <a:gd name="connsiteX84" fmla="*/ 25400 w 2520950"/>
              <a:gd name="connsiteY84" fmla="*/ 1140486 h 3496336"/>
              <a:gd name="connsiteX85" fmla="*/ 19050 w 2520950"/>
              <a:gd name="connsiteY85" fmla="*/ 1159536 h 3496336"/>
              <a:gd name="connsiteX86" fmla="*/ 0 w 2520950"/>
              <a:gd name="connsiteY86" fmla="*/ 1197636 h 3496336"/>
              <a:gd name="connsiteX87" fmla="*/ 57150 w 2520950"/>
              <a:gd name="connsiteY87" fmla="*/ 1248436 h 3496336"/>
              <a:gd name="connsiteX88" fmla="*/ 95250 w 2520950"/>
              <a:gd name="connsiteY88" fmla="*/ 1311936 h 3496336"/>
              <a:gd name="connsiteX89" fmla="*/ 114300 w 2520950"/>
              <a:gd name="connsiteY89" fmla="*/ 1350036 h 3496336"/>
              <a:gd name="connsiteX90" fmla="*/ 127000 w 2520950"/>
              <a:gd name="connsiteY90" fmla="*/ 1375436 h 3496336"/>
              <a:gd name="connsiteX91" fmla="*/ 146050 w 2520950"/>
              <a:gd name="connsiteY91" fmla="*/ 1394486 h 3496336"/>
              <a:gd name="connsiteX92" fmla="*/ 158750 w 2520950"/>
              <a:gd name="connsiteY92" fmla="*/ 1413536 h 3496336"/>
              <a:gd name="connsiteX93" fmla="*/ 165100 w 2520950"/>
              <a:gd name="connsiteY93" fmla="*/ 1438936 h 3496336"/>
              <a:gd name="connsiteX94" fmla="*/ 177800 w 2520950"/>
              <a:gd name="connsiteY94" fmla="*/ 1457986 h 3496336"/>
              <a:gd name="connsiteX95" fmla="*/ 184150 w 2520950"/>
              <a:gd name="connsiteY95" fmla="*/ 1477036 h 3496336"/>
              <a:gd name="connsiteX96" fmla="*/ 177800 w 2520950"/>
              <a:gd name="connsiteY96" fmla="*/ 1781836 h 3496336"/>
              <a:gd name="connsiteX97" fmla="*/ 165100 w 2520950"/>
              <a:gd name="connsiteY97" fmla="*/ 1819936 h 3496336"/>
              <a:gd name="connsiteX98" fmla="*/ 177800 w 2520950"/>
              <a:gd name="connsiteY98" fmla="*/ 1953286 h 3496336"/>
              <a:gd name="connsiteX99" fmla="*/ 190500 w 2520950"/>
              <a:gd name="connsiteY99" fmla="*/ 2004086 h 3496336"/>
              <a:gd name="connsiteX100" fmla="*/ 209550 w 2520950"/>
              <a:gd name="connsiteY100" fmla="*/ 2023136 h 3496336"/>
              <a:gd name="connsiteX101" fmla="*/ 215900 w 2520950"/>
              <a:gd name="connsiteY101" fmla="*/ 2042186 h 3496336"/>
              <a:gd name="connsiteX102" fmla="*/ 190500 w 2520950"/>
              <a:gd name="connsiteY102" fmla="*/ 2080286 h 3496336"/>
              <a:gd name="connsiteX103" fmla="*/ 171450 w 2520950"/>
              <a:gd name="connsiteY103" fmla="*/ 2099336 h 3496336"/>
              <a:gd name="connsiteX104" fmla="*/ 177800 w 2520950"/>
              <a:gd name="connsiteY104" fmla="*/ 2131086 h 3496336"/>
              <a:gd name="connsiteX105" fmla="*/ 228600 w 2520950"/>
              <a:gd name="connsiteY105" fmla="*/ 2188236 h 3496336"/>
              <a:gd name="connsiteX106" fmla="*/ 241300 w 2520950"/>
              <a:gd name="connsiteY106" fmla="*/ 2207286 h 3496336"/>
              <a:gd name="connsiteX107" fmla="*/ 260350 w 2520950"/>
              <a:gd name="connsiteY107" fmla="*/ 2226336 h 3496336"/>
              <a:gd name="connsiteX108" fmla="*/ 273050 w 2520950"/>
              <a:gd name="connsiteY108" fmla="*/ 2251736 h 3496336"/>
              <a:gd name="connsiteX109" fmla="*/ 317500 w 2520950"/>
              <a:gd name="connsiteY109" fmla="*/ 2302536 h 3496336"/>
              <a:gd name="connsiteX110" fmla="*/ 387350 w 2520950"/>
              <a:gd name="connsiteY110" fmla="*/ 2321586 h 3496336"/>
              <a:gd name="connsiteX111" fmla="*/ 425450 w 2520950"/>
              <a:gd name="connsiteY111" fmla="*/ 2334286 h 3496336"/>
              <a:gd name="connsiteX112" fmla="*/ 501650 w 2520950"/>
              <a:gd name="connsiteY112" fmla="*/ 2353336 h 3496336"/>
              <a:gd name="connsiteX113" fmla="*/ 558800 w 2520950"/>
              <a:gd name="connsiteY113" fmla="*/ 2391436 h 3496336"/>
              <a:gd name="connsiteX114" fmla="*/ 603250 w 2520950"/>
              <a:gd name="connsiteY114" fmla="*/ 2410486 h 3496336"/>
              <a:gd name="connsiteX115" fmla="*/ 622300 w 2520950"/>
              <a:gd name="connsiteY115" fmla="*/ 2416836 h 3496336"/>
              <a:gd name="connsiteX116" fmla="*/ 685800 w 2520950"/>
              <a:gd name="connsiteY116" fmla="*/ 2448586 h 3496336"/>
              <a:gd name="connsiteX117" fmla="*/ 730250 w 2520950"/>
              <a:gd name="connsiteY117" fmla="*/ 2461286 h 3496336"/>
              <a:gd name="connsiteX118" fmla="*/ 787400 w 2520950"/>
              <a:gd name="connsiteY118" fmla="*/ 2486686 h 3496336"/>
              <a:gd name="connsiteX119" fmla="*/ 806450 w 2520950"/>
              <a:gd name="connsiteY119" fmla="*/ 2493036 h 3496336"/>
              <a:gd name="connsiteX120" fmla="*/ 844550 w 2520950"/>
              <a:gd name="connsiteY120" fmla="*/ 2499386 h 3496336"/>
              <a:gd name="connsiteX121" fmla="*/ 882650 w 2520950"/>
              <a:gd name="connsiteY121" fmla="*/ 2512086 h 3496336"/>
              <a:gd name="connsiteX122" fmla="*/ 933450 w 2520950"/>
              <a:gd name="connsiteY122" fmla="*/ 2524786 h 3496336"/>
              <a:gd name="connsiteX123" fmla="*/ 977900 w 2520950"/>
              <a:gd name="connsiteY123" fmla="*/ 2537486 h 3496336"/>
              <a:gd name="connsiteX124" fmla="*/ 965200 w 2520950"/>
              <a:gd name="connsiteY124" fmla="*/ 2556536 h 3496336"/>
              <a:gd name="connsiteX125" fmla="*/ 927100 w 2520950"/>
              <a:gd name="connsiteY125" fmla="*/ 2569236 h 3496336"/>
              <a:gd name="connsiteX126" fmla="*/ 908050 w 2520950"/>
              <a:gd name="connsiteY126" fmla="*/ 2575586 h 3496336"/>
              <a:gd name="connsiteX127" fmla="*/ 869950 w 2520950"/>
              <a:gd name="connsiteY127" fmla="*/ 2600986 h 3496336"/>
              <a:gd name="connsiteX128" fmla="*/ 857250 w 2520950"/>
              <a:gd name="connsiteY128" fmla="*/ 2620036 h 3496336"/>
              <a:gd name="connsiteX129" fmla="*/ 838200 w 2520950"/>
              <a:gd name="connsiteY129" fmla="*/ 2645436 h 3496336"/>
              <a:gd name="connsiteX130" fmla="*/ 831850 w 2520950"/>
              <a:gd name="connsiteY130" fmla="*/ 2664486 h 3496336"/>
              <a:gd name="connsiteX131" fmla="*/ 819150 w 2520950"/>
              <a:gd name="connsiteY131" fmla="*/ 2683536 h 3496336"/>
              <a:gd name="connsiteX132" fmla="*/ 806450 w 2520950"/>
              <a:gd name="connsiteY132" fmla="*/ 2715286 h 3496336"/>
              <a:gd name="connsiteX133" fmla="*/ 793750 w 2520950"/>
              <a:gd name="connsiteY133" fmla="*/ 2740686 h 3496336"/>
              <a:gd name="connsiteX134" fmla="*/ 781050 w 2520950"/>
              <a:gd name="connsiteY134" fmla="*/ 2778786 h 3496336"/>
              <a:gd name="connsiteX135" fmla="*/ 755650 w 2520950"/>
              <a:gd name="connsiteY135" fmla="*/ 2829586 h 3496336"/>
              <a:gd name="connsiteX136" fmla="*/ 742950 w 2520950"/>
              <a:gd name="connsiteY136" fmla="*/ 2867686 h 3496336"/>
              <a:gd name="connsiteX137" fmla="*/ 723900 w 2520950"/>
              <a:gd name="connsiteY137" fmla="*/ 2905786 h 3496336"/>
              <a:gd name="connsiteX138" fmla="*/ 711200 w 2520950"/>
              <a:gd name="connsiteY138" fmla="*/ 2931186 h 3496336"/>
              <a:gd name="connsiteX139" fmla="*/ 698500 w 2520950"/>
              <a:gd name="connsiteY139" fmla="*/ 2969286 h 3496336"/>
              <a:gd name="connsiteX140" fmla="*/ 685800 w 2520950"/>
              <a:gd name="connsiteY140" fmla="*/ 2988336 h 3496336"/>
              <a:gd name="connsiteX141" fmla="*/ 673100 w 2520950"/>
              <a:gd name="connsiteY141" fmla="*/ 3026436 h 3496336"/>
              <a:gd name="connsiteX142" fmla="*/ 666750 w 2520950"/>
              <a:gd name="connsiteY142" fmla="*/ 3045486 h 3496336"/>
              <a:gd name="connsiteX143" fmla="*/ 647700 w 2520950"/>
              <a:gd name="connsiteY143" fmla="*/ 3064536 h 3496336"/>
              <a:gd name="connsiteX144" fmla="*/ 635000 w 2520950"/>
              <a:gd name="connsiteY144" fmla="*/ 3096286 h 3496336"/>
              <a:gd name="connsiteX145" fmla="*/ 641350 w 2520950"/>
              <a:gd name="connsiteY145" fmla="*/ 3343936 h 3496336"/>
              <a:gd name="connsiteX146" fmla="*/ 647700 w 2520950"/>
              <a:gd name="connsiteY146" fmla="*/ 3375686 h 3496336"/>
              <a:gd name="connsiteX147" fmla="*/ 673100 w 2520950"/>
              <a:gd name="connsiteY147" fmla="*/ 3413786 h 3496336"/>
              <a:gd name="connsiteX148" fmla="*/ 692150 w 2520950"/>
              <a:gd name="connsiteY148" fmla="*/ 3420136 h 3496336"/>
              <a:gd name="connsiteX149" fmla="*/ 768350 w 2520950"/>
              <a:gd name="connsiteY149" fmla="*/ 3432836 h 3496336"/>
              <a:gd name="connsiteX150" fmla="*/ 882650 w 2520950"/>
              <a:gd name="connsiteY150" fmla="*/ 3439186 h 3496336"/>
              <a:gd name="connsiteX151" fmla="*/ 901700 w 2520950"/>
              <a:gd name="connsiteY151" fmla="*/ 3445536 h 3496336"/>
              <a:gd name="connsiteX152" fmla="*/ 971550 w 2520950"/>
              <a:gd name="connsiteY152" fmla="*/ 3458236 h 3496336"/>
              <a:gd name="connsiteX153" fmla="*/ 990600 w 2520950"/>
              <a:gd name="connsiteY153" fmla="*/ 3464586 h 3496336"/>
              <a:gd name="connsiteX154" fmla="*/ 1098550 w 2520950"/>
              <a:gd name="connsiteY154" fmla="*/ 3458236 h 3496336"/>
              <a:gd name="connsiteX155" fmla="*/ 1136650 w 2520950"/>
              <a:gd name="connsiteY155" fmla="*/ 3432836 h 3496336"/>
              <a:gd name="connsiteX156" fmla="*/ 1263650 w 2520950"/>
              <a:gd name="connsiteY156" fmla="*/ 3413786 h 3496336"/>
              <a:gd name="connsiteX157" fmla="*/ 1422400 w 2520950"/>
              <a:gd name="connsiteY157" fmla="*/ 3420136 h 3496336"/>
              <a:gd name="connsiteX158" fmla="*/ 1441450 w 2520950"/>
              <a:gd name="connsiteY158" fmla="*/ 3394736 h 3496336"/>
              <a:gd name="connsiteX159" fmla="*/ 1460500 w 2520950"/>
              <a:gd name="connsiteY159" fmla="*/ 3388386 h 3496336"/>
              <a:gd name="connsiteX160" fmla="*/ 1530350 w 2520950"/>
              <a:gd name="connsiteY160" fmla="*/ 3394736 h 3496336"/>
              <a:gd name="connsiteX161" fmla="*/ 1574800 w 2520950"/>
              <a:gd name="connsiteY161" fmla="*/ 3407436 h 3496336"/>
              <a:gd name="connsiteX162" fmla="*/ 1587500 w 2520950"/>
              <a:gd name="connsiteY162" fmla="*/ 3426486 h 3496336"/>
              <a:gd name="connsiteX163" fmla="*/ 1568450 w 2520950"/>
              <a:gd name="connsiteY163" fmla="*/ 3445536 h 3496336"/>
              <a:gd name="connsiteX164" fmla="*/ 1530350 w 2520950"/>
              <a:gd name="connsiteY164" fmla="*/ 3470936 h 3496336"/>
              <a:gd name="connsiteX165" fmla="*/ 1543050 w 2520950"/>
              <a:gd name="connsiteY165" fmla="*/ 3489986 h 3496336"/>
              <a:gd name="connsiteX166" fmla="*/ 1524000 w 2520950"/>
              <a:gd name="connsiteY166"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181100 w 2520950"/>
              <a:gd name="connsiteY36" fmla="*/ 1210336 h 3496336"/>
              <a:gd name="connsiteX37" fmla="*/ 1066800 w 2520950"/>
              <a:gd name="connsiteY37" fmla="*/ 1210336 h 3496336"/>
              <a:gd name="connsiteX38" fmla="*/ 1073150 w 2520950"/>
              <a:gd name="connsiteY38" fmla="*/ 1026186 h 3496336"/>
              <a:gd name="connsiteX39" fmla="*/ 1104900 w 2520950"/>
              <a:gd name="connsiteY39" fmla="*/ 975386 h 3496336"/>
              <a:gd name="connsiteX40" fmla="*/ 1117600 w 2520950"/>
              <a:gd name="connsiteY40" fmla="*/ 956336 h 3496336"/>
              <a:gd name="connsiteX41" fmla="*/ 1155700 w 2520950"/>
              <a:gd name="connsiteY41" fmla="*/ 937286 h 3496336"/>
              <a:gd name="connsiteX42" fmla="*/ 1139825 w 2520950"/>
              <a:gd name="connsiteY42" fmla="*/ 923792 h 3496336"/>
              <a:gd name="connsiteX43" fmla="*/ 1308100 w 2520950"/>
              <a:gd name="connsiteY43" fmla="*/ 823780 h 3496336"/>
              <a:gd name="connsiteX44" fmla="*/ 1327150 w 2520950"/>
              <a:gd name="connsiteY44" fmla="*/ 715036 h 3496336"/>
              <a:gd name="connsiteX45" fmla="*/ 1309688 w 2520950"/>
              <a:gd name="connsiteY45" fmla="*/ 687255 h 3496336"/>
              <a:gd name="connsiteX46" fmla="*/ 1285874 w 2520950"/>
              <a:gd name="connsiteY46" fmla="*/ 595179 h 3496336"/>
              <a:gd name="connsiteX47" fmla="*/ 1098550 w 2520950"/>
              <a:gd name="connsiteY47" fmla="*/ 670586 h 3496336"/>
              <a:gd name="connsiteX48" fmla="*/ 933450 w 2520950"/>
              <a:gd name="connsiteY48" fmla="*/ 664236 h 3496336"/>
              <a:gd name="connsiteX49" fmla="*/ 775494 w 2520950"/>
              <a:gd name="connsiteY49" fmla="*/ 677729 h 3496336"/>
              <a:gd name="connsiteX50" fmla="*/ 711994 w 2520950"/>
              <a:gd name="connsiteY50" fmla="*/ 468180 h 3496336"/>
              <a:gd name="connsiteX51" fmla="*/ 584200 w 2520950"/>
              <a:gd name="connsiteY51" fmla="*/ 29236 h 3496336"/>
              <a:gd name="connsiteX52" fmla="*/ 565150 w 2520950"/>
              <a:gd name="connsiteY52" fmla="*/ 41936 h 3496336"/>
              <a:gd name="connsiteX53" fmla="*/ 520700 w 2520950"/>
              <a:gd name="connsiteY53" fmla="*/ 60986 h 3496336"/>
              <a:gd name="connsiteX54" fmla="*/ 476250 w 2520950"/>
              <a:gd name="connsiteY54" fmla="*/ 73686 h 3496336"/>
              <a:gd name="connsiteX55" fmla="*/ 457200 w 2520950"/>
              <a:gd name="connsiteY55" fmla="*/ 80036 h 3496336"/>
              <a:gd name="connsiteX56" fmla="*/ 374650 w 2520950"/>
              <a:gd name="connsiteY56" fmla="*/ 86386 h 3496336"/>
              <a:gd name="connsiteX57" fmla="*/ 393700 w 2520950"/>
              <a:gd name="connsiteY57" fmla="*/ 92736 h 3496336"/>
              <a:gd name="connsiteX58" fmla="*/ 406400 w 2520950"/>
              <a:gd name="connsiteY58" fmla="*/ 111786 h 3496336"/>
              <a:gd name="connsiteX59" fmla="*/ 431800 w 2520950"/>
              <a:gd name="connsiteY59" fmla="*/ 143536 h 3496336"/>
              <a:gd name="connsiteX60" fmla="*/ 457200 w 2520950"/>
              <a:gd name="connsiteY60" fmla="*/ 181636 h 3496336"/>
              <a:gd name="connsiteX61" fmla="*/ 488950 w 2520950"/>
              <a:gd name="connsiteY61" fmla="*/ 219736 h 3496336"/>
              <a:gd name="connsiteX62" fmla="*/ 488950 w 2520950"/>
              <a:gd name="connsiteY62" fmla="*/ 359436 h 3496336"/>
              <a:gd name="connsiteX63" fmla="*/ 450850 w 2520950"/>
              <a:gd name="connsiteY63" fmla="*/ 372136 h 3496336"/>
              <a:gd name="connsiteX64" fmla="*/ 425450 w 2520950"/>
              <a:gd name="connsiteY64" fmla="*/ 384836 h 3496336"/>
              <a:gd name="connsiteX65" fmla="*/ 387350 w 2520950"/>
              <a:gd name="connsiteY65" fmla="*/ 416586 h 3496336"/>
              <a:gd name="connsiteX66" fmla="*/ 374650 w 2520950"/>
              <a:gd name="connsiteY66" fmla="*/ 435636 h 3496336"/>
              <a:gd name="connsiteX67" fmla="*/ 381000 w 2520950"/>
              <a:gd name="connsiteY67" fmla="*/ 480086 h 3496336"/>
              <a:gd name="connsiteX68" fmla="*/ 406400 w 2520950"/>
              <a:gd name="connsiteY68" fmla="*/ 499136 h 3496336"/>
              <a:gd name="connsiteX69" fmla="*/ 419100 w 2520950"/>
              <a:gd name="connsiteY69" fmla="*/ 518186 h 3496336"/>
              <a:gd name="connsiteX70" fmla="*/ 304800 w 2520950"/>
              <a:gd name="connsiteY70" fmla="*/ 543586 h 3496336"/>
              <a:gd name="connsiteX71" fmla="*/ 266700 w 2520950"/>
              <a:gd name="connsiteY71" fmla="*/ 549936 h 3496336"/>
              <a:gd name="connsiteX72" fmla="*/ 177800 w 2520950"/>
              <a:gd name="connsiteY72" fmla="*/ 562636 h 3496336"/>
              <a:gd name="connsiteX73" fmla="*/ 158750 w 2520950"/>
              <a:gd name="connsiteY73" fmla="*/ 568986 h 3496336"/>
              <a:gd name="connsiteX74" fmla="*/ 101600 w 2520950"/>
              <a:gd name="connsiteY74" fmla="*/ 581686 h 3496336"/>
              <a:gd name="connsiteX75" fmla="*/ 114300 w 2520950"/>
              <a:gd name="connsiteY75" fmla="*/ 664236 h 3496336"/>
              <a:gd name="connsiteX76" fmla="*/ 120650 w 2520950"/>
              <a:gd name="connsiteY76" fmla="*/ 683286 h 3496336"/>
              <a:gd name="connsiteX77" fmla="*/ 101600 w 2520950"/>
              <a:gd name="connsiteY77" fmla="*/ 918236 h 3496336"/>
              <a:gd name="connsiteX78" fmla="*/ 95250 w 2520950"/>
              <a:gd name="connsiteY78" fmla="*/ 937286 h 3496336"/>
              <a:gd name="connsiteX79" fmla="*/ 76200 w 2520950"/>
              <a:gd name="connsiteY79" fmla="*/ 1045236 h 3496336"/>
              <a:gd name="connsiteX80" fmla="*/ 69850 w 2520950"/>
              <a:gd name="connsiteY80" fmla="*/ 1064286 h 3496336"/>
              <a:gd name="connsiteX81" fmla="*/ 57150 w 2520950"/>
              <a:gd name="connsiteY81" fmla="*/ 1083336 h 3496336"/>
              <a:gd name="connsiteX82" fmla="*/ 50800 w 2520950"/>
              <a:gd name="connsiteY82" fmla="*/ 1102386 h 3496336"/>
              <a:gd name="connsiteX83" fmla="*/ 25400 w 2520950"/>
              <a:gd name="connsiteY83" fmla="*/ 1140486 h 3496336"/>
              <a:gd name="connsiteX84" fmla="*/ 19050 w 2520950"/>
              <a:gd name="connsiteY84" fmla="*/ 1159536 h 3496336"/>
              <a:gd name="connsiteX85" fmla="*/ 0 w 2520950"/>
              <a:gd name="connsiteY85" fmla="*/ 1197636 h 3496336"/>
              <a:gd name="connsiteX86" fmla="*/ 57150 w 2520950"/>
              <a:gd name="connsiteY86" fmla="*/ 1248436 h 3496336"/>
              <a:gd name="connsiteX87" fmla="*/ 95250 w 2520950"/>
              <a:gd name="connsiteY87" fmla="*/ 1311936 h 3496336"/>
              <a:gd name="connsiteX88" fmla="*/ 114300 w 2520950"/>
              <a:gd name="connsiteY88" fmla="*/ 1350036 h 3496336"/>
              <a:gd name="connsiteX89" fmla="*/ 127000 w 2520950"/>
              <a:gd name="connsiteY89" fmla="*/ 1375436 h 3496336"/>
              <a:gd name="connsiteX90" fmla="*/ 146050 w 2520950"/>
              <a:gd name="connsiteY90" fmla="*/ 1394486 h 3496336"/>
              <a:gd name="connsiteX91" fmla="*/ 158750 w 2520950"/>
              <a:gd name="connsiteY91" fmla="*/ 1413536 h 3496336"/>
              <a:gd name="connsiteX92" fmla="*/ 165100 w 2520950"/>
              <a:gd name="connsiteY92" fmla="*/ 1438936 h 3496336"/>
              <a:gd name="connsiteX93" fmla="*/ 177800 w 2520950"/>
              <a:gd name="connsiteY93" fmla="*/ 1457986 h 3496336"/>
              <a:gd name="connsiteX94" fmla="*/ 184150 w 2520950"/>
              <a:gd name="connsiteY94" fmla="*/ 1477036 h 3496336"/>
              <a:gd name="connsiteX95" fmla="*/ 177800 w 2520950"/>
              <a:gd name="connsiteY95" fmla="*/ 1781836 h 3496336"/>
              <a:gd name="connsiteX96" fmla="*/ 165100 w 2520950"/>
              <a:gd name="connsiteY96" fmla="*/ 1819936 h 3496336"/>
              <a:gd name="connsiteX97" fmla="*/ 177800 w 2520950"/>
              <a:gd name="connsiteY97" fmla="*/ 1953286 h 3496336"/>
              <a:gd name="connsiteX98" fmla="*/ 190500 w 2520950"/>
              <a:gd name="connsiteY98" fmla="*/ 2004086 h 3496336"/>
              <a:gd name="connsiteX99" fmla="*/ 209550 w 2520950"/>
              <a:gd name="connsiteY99" fmla="*/ 2023136 h 3496336"/>
              <a:gd name="connsiteX100" fmla="*/ 215900 w 2520950"/>
              <a:gd name="connsiteY100" fmla="*/ 2042186 h 3496336"/>
              <a:gd name="connsiteX101" fmla="*/ 190500 w 2520950"/>
              <a:gd name="connsiteY101" fmla="*/ 2080286 h 3496336"/>
              <a:gd name="connsiteX102" fmla="*/ 171450 w 2520950"/>
              <a:gd name="connsiteY102" fmla="*/ 2099336 h 3496336"/>
              <a:gd name="connsiteX103" fmla="*/ 177800 w 2520950"/>
              <a:gd name="connsiteY103" fmla="*/ 2131086 h 3496336"/>
              <a:gd name="connsiteX104" fmla="*/ 228600 w 2520950"/>
              <a:gd name="connsiteY104" fmla="*/ 2188236 h 3496336"/>
              <a:gd name="connsiteX105" fmla="*/ 241300 w 2520950"/>
              <a:gd name="connsiteY105" fmla="*/ 2207286 h 3496336"/>
              <a:gd name="connsiteX106" fmla="*/ 260350 w 2520950"/>
              <a:gd name="connsiteY106" fmla="*/ 2226336 h 3496336"/>
              <a:gd name="connsiteX107" fmla="*/ 273050 w 2520950"/>
              <a:gd name="connsiteY107" fmla="*/ 2251736 h 3496336"/>
              <a:gd name="connsiteX108" fmla="*/ 317500 w 2520950"/>
              <a:gd name="connsiteY108" fmla="*/ 2302536 h 3496336"/>
              <a:gd name="connsiteX109" fmla="*/ 387350 w 2520950"/>
              <a:gd name="connsiteY109" fmla="*/ 2321586 h 3496336"/>
              <a:gd name="connsiteX110" fmla="*/ 425450 w 2520950"/>
              <a:gd name="connsiteY110" fmla="*/ 2334286 h 3496336"/>
              <a:gd name="connsiteX111" fmla="*/ 501650 w 2520950"/>
              <a:gd name="connsiteY111" fmla="*/ 2353336 h 3496336"/>
              <a:gd name="connsiteX112" fmla="*/ 558800 w 2520950"/>
              <a:gd name="connsiteY112" fmla="*/ 2391436 h 3496336"/>
              <a:gd name="connsiteX113" fmla="*/ 603250 w 2520950"/>
              <a:gd name="connsiteY113" fmla="*/ 2410486 h 3496336"/>
              <a:gd name="connsiteX114" fmla="*/ 622300 w 2520950"/>
              <a:gd name="connsiteY114" fmla="*/ 2416836 h 3496336"/>
              <a:gd name="connsiteX115" fmla="*/ 685800 w 2520950"/>
              <a:gd name="connsiteY115" fmla="*/ 2448586 h 3496336"/>
              <a:gd name="connsiteX116" fmla="*/ 730250 w 2520950"/>
              <a:gd name="connsiteY116" fmla="*/ 2461286 h 3496336"/>
              <a:gd name="connsiteX117" fmla="*/ 787400 w 2520950"/>
              <a:gd name="connsiteY117" fmla="*/ 2486686 h 3496336"/>
              <a:gd name="connsiteX118" fmla="*/ 806450 w 2520950"/>
              <a:gd name="connsiteY118" fmla="*/ 2493036 h 3496336"/>
              <a:gd name="connsiteX119" fmla="*/ 844550 w 2520950"/>
              <a:gd name="connsiteY119" fmla="*/ 2499386 h 3496336"/>
              <a:gd name="connsiteX120" fmla="*/ 882650 w 2520950"/>
              <a:gd name="connsiteY120" fmla="*/ 2512086 h 3496336"/>
              <a:gd name="connsiteX121" fmla="*/ 933450 w 2520950"/>
              <a:gd name="connsiteY121" fmla="*/ 2524786 h 3496336"/>
              <a:gd name="connsiteX122" fmla="*/ 977900 w 2520950"/>
              <a:gd name="connsiteY122" fmla="*/ 2537486 h 3496336"/>
              <a:gd name="connsiteX123" fmla="*/ 965200 w 2520950"/>
              <a:gd name="connsiteY123" fmla="*/ 2556536 h 3496336"/>
              <a:gd name="connsiteX124" fmla="*/ 927100 w 2520950"/>
              <a:gd name="connsiteY124" fmla="*/ 2569236 h 3496336"/>
              <a:gd name="connsiteX125" fmla="*/ 908050 w 2520950"/>
              <a:gd name="connsiteY125" fmla="*/ 2575586 h 3496336"/>
              <a:gd name="connsiteX126" fmla="*/ 869950 w 2520950"/>
              <a:gd name="connsiteY126" fmla="*/ 2600986 h 3496336"/>
              <a:gd name="connsiteX127" fmla="*/ 857250 w 2520950"/>
              <a:gd name="connsiteY127" fmla="*/ 2620036 h 3496336"/>
              <a:gd name="connsiteX128" fmla="*/ 838200 w 2520950"/>
              <a:gd name="connsiteY128" fmla="*/ 2645436 h 3496336"/>
              <a:gd name="connsiteX129" fmla="*/ 831850 w 2520950"/>
              <a:gd name="connsiteY129" fmla="*/ 2664486 h 3496336"/>
              <a:gd name="connsiteX130" fmla="*/ 819150 w 2520950"/>
              <a:gd name="connsiteY130" fmla="*/ 2683536 h 3496336"/>
              <a:gd name="connsiteX131" fmla="*/ 806450 w 2520950"/>
              <a:gd name="connsiteY131" fmla="*/ 2715286 h 3496336"/>
              <a:gd name="connsiteX132" fmla="*/ 793750 w 2520950"/>
              <a:gd name="connsiteY132" fmla="*/ 2740686 h 3496336"/>
              <a:gd name="connsiteX133" fmla="*/ 781050 w 2520950"/>
              <a:gd name="connsiteY133" fmla="*/ 2778786 h 3496336"/>
              <a:gd name="connsiteX134" fmla="*/ 755650 w 2520950"/>
              <a:gd name="connsiteY134" fmla="*/ 2829586 h 3496336"/>
              <a:gd name="connsiteX135" fmla="*/ 742950 w 2520950"/>
              <a:gd name="connsiteY135" fmla="*/ 2867686 h 3496336"/>
              <a:gd name="connsiteX136" fmla="*/ 723900 w 2520950"/>
              <a:gd name="connsiteY136" fmla="*/ 2905786 h 3496336"/>
              <a:gd name="connsiteX137" fmla="*/ 711200 w 2520950"/>
              <a:gd name="connsiteY137" fmla="*/ 2931186 h 3496336"/>
              <a:gd name="connsiteX138" fmla="*/ 698500 w 2520950"/>
              <a:gd name="connsiteY138" fmla="*/ 2969286 h 3496336"/>
              <a:gd name="connsiteX139" fmla="*/ 685800 w 2520950"/>
              <a:gd name="connsiteY139" fmla="*/ 2988336 h 3496336"/>
              <a:gd name="connsiteX140" fmla="*/ 673100 w 2520950"/>
              <a:gd name="connsiteY140" fmla="*/ 3026436 h 3496336"/>
              <a:gd name="connsiteX141" fmla="*/ 666750 w 2520950"/>
              <a:gd name="connsiteY141" fmla="*/ 3045486 h 3496336"/>
              <a:gd name="connsiteX142" fmla="*/ 647700 w 2520950"/>
              <a:gd name="connsiteY142" fmla="*/ 3064536 h 3496336"/>
              <a:gd name="connsiteX143" fmla="*/ 635000 w 2520950"/>
              <a:gd name="connsiteY143" fmla="*/ 3096286 h 3496336"/>
              <a:gd name="connsiteX144" fmla="*/ 641350 w 2520950"/>
              <a:gd name="connsiteY144" fmla="*/ 3343936 h 3496336"/>
              <a:gd name="connsiteX145" fmla="*/ 647700 w 2520950"/>
              <a:gd name="connsiteY145" fmla="*/ 3375686 h 3496336"/>
              <a:gd name="connsiteX146" fmla="*/ 673100 w 2520950"/>
              <a:gd name="connsiteY146" fmla="*/ 3413786 h 3496336"/>
              <a:gd name="connsiteX147" fmla="*/ 692150 w 2520950"/>
              <a:gd name="connsiteY147" fmla="*/ 3420136 h 3496336"/>
              <a:gd name="connsiteX148" fmla="*/ 768350 w 2520950"/>
              <a:gd name="connsiteY148" fmla="*/ 3432836 h 3496336"/>
              <a:gd name="connsiteX149" fmla="*/ 882650 w 2520950"/>
              <a:gd name="connsiteY149" fmla="*/ 3439186 h 3496336"/>
              <a:gd name="connsiteX150" fmla="*/ 901700 w 2520950"/>
              <a:gd name="connsiteY150" fmla="*/ 3445536 h 3496336"/>
              <a:gd name="connsiteX151" fmla="*/ 971550 w 2520950"/>
              <a:gd name="connsiteY151" fmla="*/ 3458236 h 3496336"/>
              <a:gd name="connsiteX152" fmla="*/ 990600 w 2520950"/>
              <a:gd name="connsiteY152" fmla="*/ 3464586 h 3496336"/>
              <a:gd name="connsiteX153" fmla="*/ 1098550 w 2520950"/>
              <a:gd name="connsiteY153" fmla="*/ 3458236 h 3496336"/>
              <a:gd name="connsiteX154" fmla="*/ 1136650 w 2520950"/>
              <a:gd name="connsiteY154" fmla="*/ 3432836 h 3496336"/>
              <a:gd name="connsiteX155" fmla="*/ 1263650 w 2520950"/>
              <a:gd name="connsiteY155" fmla="*/ 3413786 h 3496336"/>
              <a:gd name="connsiteX156" fmla="*/ 1422400 w 2520950"/>
              <a:gd name="connsiteY156" fmla="*/ 3420136 h 3496336"/>
              <a:gd name="connsiteX157" fmla="*/ 1441450 w 2520950"/>
              <a:gd name="connsiteY157" fmla="*/ 3394736 h 3496336"/>
              <a:gd name="connsiteX158" fmla="*/ 1460500 w 2520950"/>
              <a:gd name="connsiteY158" fmla="*/ 3388386 h 3496336"/>
              <a:gd name="connsiteX159" fmla="*/ 1530350 w 2520950"/>
              <a:gd name="connsiteY159" fmla="*/ 3394736 h 3496336"/>
              <a:gd name="connsiteX160" fmla="*/ 1574800 w 2520950"/>
              <a:gd name="connsiteY160" fmla="*/ 3407436 h 3496336"/>
              <a:gd name="connsiteX161" fmla="*/ 1587500 w 2520950"/>
              <a:gd name="connsiteY161" fmla="*/ 3426486 h 3496336"/>
              <a:gd name="connsiteX162" fmla="*/ 1568450 w 2520950"/>
              <a:gd name="connsiteY162" fmla="*/ 3445536 h 3496336"/>
              <a:gd name="connsiteX163" fmla="*/ 1530350 w 2520950"/>
              <a:gd name="connsiteY163" fmla="*/ 3470936 h 3496336"/>
              <a:gd name="connsiteX164" fmla="*/ 1543050 w 2520950"/>
              <a:gd name="connsiteY164" fmla="*/ 3489986 h 3496336"/>
              <a:gd name="connsiteX165" fmla="*/ 1524000 w 2520950"/>
              <a:gd name="connsiteY165"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181100 w 2520950"/>
              <a:gd name="connsiteY36" fmla="*/ 1210336 h 3496336"/>
              <a:gd name="connsiteX37" fmla="*/ 1066800 w 2520950"/>
              <a:gd name="connsiteY37" fmla="*/ 1210336 h 3496336"/>
              <a:gd name="connsiteX38" fmla="*/ 1073150 w 2520950"/>
              <a:gd name="connsiteY38" fmla="*/ 1026186 h 3496336"/>
              <a:gd name="connsiteX39" fmla="*/ 1104900 w 2520950"/>
              <a:gd name="connsiteY39" fmla="*/ 975386 h 3496336"/>
              <a:gd name="connsiteX40" fmla="*/ 1117600 w 2520950"/>
              <a:gd name="connsiteY40" fmla="*/ 956336 h 3496336"/>
              <a:gd name="connsiteX41" fmla="*/ 1139825 w 2520950"/>
              <a:gd name="connsiteY41" fmla="*/ 923792 h 3496336"/>
              <a:gd name="connsiteX42" fmla="*/ 1308100 w 2520950"/>
              <a:gd name="connsiteY42" fmla="*/ 823780 h 3496336"/>
              <a:gd name="connsiteX43" fmla="*/ 1327150 w 2520950"/>
              <a:gd name="connsiteY43" fmla="*/ 715036 h 3496336"/>
              <a:gd name="connsiteX44" fmla="*/ 1309688 w 2520950"/>
              <a:gd name="connsiteY44" fmla="*/ 687255 h 3496336"/>
              <a:gd name="connsiteX45" fmla="*/ 1285874 w 2520950"/>
              <a:gd name="connsiteY45" fmla="*/ 595179 h 3496336"/>
              <a:gd name="connsiteX46" fmla="*/ 1098550 w 2520950"/>
              <a:gd name="connsiteY46" fmla="*/ 670586 h 3496336"/>
              <a:gd name="connsiteX47" fmla="*/ 933450 w 2520950"/>
              <a:gd name="connsiteY47" fmla="*/ 664236 h 3496336"/>
              <a:gd name="connsiteX48" fmla="*/ 775494 w 2520950"/>
              <a:gd name="connsiteY48" fmla="*/ 677729 h 3496336"/>
              <a:gd name="connsiteX49" fmla="*/ 711994 w 2520950"/>
              <a:gd name="connsiteY49" fmla="*/ 468180 h 3496336"/>
              <a:gd name="connsiteX50" fmla="*/ 584200 w 2520950"/>
              <a:gd name="connsiteY50" fmla="*/ 29236 h 3496336"/>
              <a:gd name="connsiteX51" fmla="*/ 565150 w 2520950"/>
              <a:gd name="connsiteY51" fmla="*/ 41936 h 3496336"/>
              <a:gd name="connsiteX52" fmla="*/ 520700 w 2520950"/>
              <a:gd name="connsiteY52" fmla="*/ 60986 h 3496336"/>
              <a:gd name="connsiteX53" fmla="*/ 476250 w 2520950"/>
              <a:gd name="connsiteY53" fmla="*/ 73686 h 3496336"/>
              <a:gd name="connsiteX54" fmla="*/ 457200 w 2520950"/>
              <a:gd name="connsiteY54" fmla="*/ 80036 h 3496336"/>
              <a:gd name="connsiteX55" fmla="*/ 374650 w 2520950"/>
              <a:gd name="connsiteY55" fmla="*/ 86386 h 3496336"/>
              <a:gd name="connsiteX56" fmla="*/ 393700 w 2520950"/>
              <a:gd name="connsiteY56" fmla="*/ 92736 h 3496336"/>
              <a:gd name="connsiteX57" fmla="*/ 406400 w 2520950"/>
              <a:gd name="connsiteY57" fmla="*/ 111786 h 3496336"/>
              <a:gd name="connsiteX58" fmla="*/ 431800 w 2520950"/>
              <a:gd name="connsiteY58" fmla="*/ 143536 h 3496336"/>
              <a:gd name="connsiteX59" fmla="*/ 457200 w 2520950"/>
              <a:gd name="connsiteY59" fmla="*/ 181636 h 3496336"/>
              <a:gd name="connsiteX60" fmla="*/ 488950 w 2520950"/>
              <a:gd name="connsiteY60" fmla="*/ 219736 h 3496336"/>
              <a:gd name="connsiteX61" fmla="*/ 488950 w 2520950"/>
              <a:gd name="connsiteY61" fmla="*/ 359436 h 3496336"/>
              <a:gd name="connsiteX62" fmla="*/ 450850 w 2520950"/>
              <a:gd name="connsiteY62" fmla="*/ 372136 h 3496336"/>
              <a:gd name="connsiteX63" fmla="*/ 425450 w 2520950"/>
              <a:gd name="connsiteY63" fmla="*/ 384836 h 3496336"/>
              <a:gd name="connsiteX64" fmla="*/ 387350 w 2520950"/>
              <a:gd name="connsiteY64" fmla="*/ 416586 h 3496336"/>
              <a:gd name="connsiteX65" fmla="*/ 374650 w 2520950"/>
              <a:gd name="connsiteY65" fmla="*/ 435636 h 3496336"/>
              <a:gd name="connsiteX66" fmla="*/ 381000 w 2520950"/>
              <a:gd name="connsiteY66" fmla="*/ 480086 h 3496336"/>
              <a:gd name="connsiteX67" fmla="*/ 406400 w 2520950"/>
              <a:gd name="connsiteY67" fmla="*/ 499136 h 3496336"/>
              <a:gd name="connsiteX68" fmla="*/ 419100 w 2520950"/>
              <a:gd name="connsiteY68" fmla="*/ 518186 h 3496336"/>
              <a:gd name="connsiteX69" fmla="*/ 304800 w 2520950"/>
              <a:gd name="connsiteY69" fmla="*/ 543586 h 3496336"/>
              <a:gd name="connsiteX70" fmla="*/ 266700 w 2520950"/>
              <a:gd name="connsiteY70" fmla="*/ 549936 h 3496336"/>
              <a:gd name="connsiteX71" fmla="*/ 177800 w 2520950"/>
              <a:gd name="connsiteY71" fmla="*/ 562636 h 3496336"/>
              <a:gd name="connsiteX72" fmla="*/ 158750 w 2520950"/>
              <a:gd name="connsiteY72" fmla="*/ 568986 h 3496336"/>
              <a:gd name="connsiteX73" fmla="*/ 101600 w 2520950"/>
              <a:gd name="connsiteY73" fmla="*/ 581686 h 3496336"/>
              <a:gd name="connsiteX74" fmla="*/ 114300 w 2520950"/>
              <a:gd name="connsiteY74" fmla="*/ 664236 h 3496336"/>
              <a:gd name="connsiteX75" fmla="*/ 120650 w 2520950"/>
              <a:gd name="connsiteY75" fmla="*/ 683286 h 3496336"/>
              <a:gd name="connsiteX76" fmla="*/ 101600 w 2520950"/>
              <a:gd name="connsiteY76" fmla="*/ 918236 h 3496336"/>
              <a:gd name="connsiteX77" fmla="*/ 95250 w 2520950"/>
              <a:gd name="connsiteY77" fmla="*/ 937286 h 3496336"/>
              <a:gd name="connsiteX78" fmla="*/ 76200 w 2520950"/>
              <a:gd name="connsiteY78" fmla="*/ 1045236 h 3496336"/>
              <a:gd name="connsiteX79" fmla="*/ 69850 w 2520950"/>
              <a:gd name="connsiteY79" fmla="*/ 1064286 h 3496336"/>
              <a:gd name="connsiteX80" fmla="*/ 57150 w 2520950"/>
              <a:gd name="connsiteY80" fmla="*/ 1083336 h 3496336"/>
              <a:gd name="connsiteX81" fmla="*/ 50800 w 2520950"/>
              <a:gd name="connsiteY81" fmla="*/ 1102386 h 3496336"/>
              <a:gd name="connsiteX82" fmla="*/ 25400 w 2520950"/>
              <a:gd name="connsiteY82" fmla="*/ 1140486 h 3496336"/>
              <a:gd name="connsiteX83" fmla="*/ 19050 w 2520950"/>
              <a:gd name="connsiteY83" fmla="*/ 1159536 h 3496336"/>
              <a:gd name="connsiteX84" fmla="*/ 0 w 2520950"/>
              <a:gd name="connsiteY84" fmla="*/ 1197636 h 3496336"/>
              <a:gd name="connsiteX85" fmla="*/ 57150 w 2520950"/>
              <a:gd name="connsiteY85" fmla="*/ 1248436 h 3496336"/>
              <a:gd name="connsiteX86" fmla="*/ 95250 w 2520950"/>
              <a:gd name="connsiteY86" fmla="*/ 1311936 h 3496336"/>
              <a:gd name="connsiteX87" fmla="*/ 114300 w 2520950"/>
              <a:gd name="connsiteY87" fmla="*/ 1350036 h 3496336"/>
              <a:gd name="connsiteX88" fmla="*/ 127000 w 2520950"/>
              <a:gd name="connsiteY88" fmla="*/ 1375436 h 3496336"/>
              <a:gd name="connsiteX89" fmla="*/ 146050 w 2520950"/>
              <a:gd name="connsiteY89" fmla="*/ 1394486 h 3496336"/>
              <a:gd name="connsiteX90" fmla="*/ 158750 w 2520950"/>
              <a:gd name="connsiteY90" fmla="*/ 1413536 h 3496336"/>
              <a:gd name="connsiteX91" fmla="*/ 165100 w 2520950"/>
              <a:gd name="connsiteY91" fmla="*/ 1438936 h 3496336"/>
              <a:gd name="connsiteX92" fmla="*/ 177800 w 2520950"/>
              <a:gd name="connsiteY92" fmla="*/ 1457986 h 3496336"/>
              <a:gd name="connsiteX93" fmla="*/ 184150 w 2520950"/>
              <a:gd name="connsiteY93" fmla="*/ 1477036 h 3496336"/>
              <a:gd name="connsiteX94" fmla="*/ 177800 w 2520950"/>
              <a:gd name="connsiteY94" fmla="*/ 1781836 h 3496336"/>
              <a:gd name="connsiteX95" fmla="*/ 165100 w 2520950"/>
              <a:gd name="connsiteY95" fmla="*/ 1819936 h 3496336"/>
              <a:gd name="connsiteX96" fmla="*/ 177800 w 2520950"/>
              <a:gd name="connsiteY96" fmla="*/ 1953286 h 3496336"/>
              <a:gd name="connsiteX97" fmla="*/ 190500 w 2520950"/>
              <a:gd name="connsiteY97" fmla="*/ 2004086 h 3496336"/>
              <a:gd name="connsiteX98" fmla="*/ 209550 w 2520950"/>
              <a:gd name="connsiteY98" fmla="*/ 2023136 h 3496336"/>
              <a:gd name="connsiteX99" fmla="*/ 215900 w 2520950"/>
              <a:gd name="connsiteY99" fmla="*/ 2042186 h 3496336"/>
              <a:gd name="connsiteX100" fmla="*/ 190500 w 2520950"/>
              <a:gd name="connsiteY100" fmla="*/ 2080286 h 3496336"/>
              <a:gd name="connsiteX101" fmla="*/ 171450 w 2520950"/>
              <a:gd name="connsiteY101" fmla="*/ 2099336 h 3496336"/>
              <a:gd name="connsiteX102" fmla="*/ 177800 w 2520950"/>
              <a:gd name="connsiteY102" fmla="*/ 2131086 h 3496336"/>
              <a:gd name="connsiteX103" fmla="*/ 228600 w 2520950"/>
              <a:gd name="connsiteY103" fmla="*/ 2188236 h 3496336"/>
              <a:gd name="connsiteX104" fmla="*/ 241300 w 2520950"/>
              <a:gd name="connsiteY104" fmla="*/ 2207286 h 3496336"/>
              <a:gd name="connsiteX105" fmla="*/ 260350 w 2520950"/>
              <a:gd name="connsiteY105" fmla="*/ 2226336 h 3496336"/>
              <a:gd name="connsiteX106" fmla="*/ 273050 w 2520950"/>
              <a:gd name="connsiteY106" fmla="*/ 2251736 h 3496336"/>
              <a:gd name="connsiteX107" fmla="*/ 317500 w 2520950"/>
              <a:gd name="connsiteY107" fmla="*/ 2302536 h 3496336"/>
              <a:gd name="connsiteX108" fmla="*/ 387350 w 2520950"/>
              <a:gd name="connsiteY108" fmla="*/ 2321586 h 3496336"/>
              <a:gd name="connsiteX109" fmla="*/ 425450 w 2520950"/>
              <a:gd name="connsiteY109" fmla="*/ 2334286 h 3496336"/>
              <a:gd name="connsiteX110" fmla="*/ 501650 w 2520950"/>
              <a:gd name="connsiteY110" fmla="*/ 2353336 h 3496336"/>
              <a:gd name="connsiteX111" fmla="*/ 558800 w 2520950"/>
              <a:gd name="connsiteY111" fmla="*/ 2391436 h 3496336"/>
              <a:gd name="connsiteX112" fmla="*/ 603250 w 2520950"/>
              <a:gd name="connsiteY112" fmla="*/ 2410486 h 3496336"/>
              <a:gd name="connsiteX113" fmla="*/ 622300 w 2520950"/>
              <a:gd name="connsiteY113" fmla="*/ 2416836 h 3496336"/>
              <a:gd name="connsiteX114" fmla="*/ 685800 w 2520950"/>
              <a:gd name="connsiteY114" fmla="*/ 2448586 h 3496336"/>
              <a:gd name="connsiteX115" fmla="*/ 730250 w 2520950"/>
              <a:gd name="connsiteY115" fmla="*/ 2461286 h 3496336"/>
              <a:gd name="connsiteX116" fmla="*/ 787400 w 2520950"/>
              <a:gd name="connsiteY116" fmla="*/ 2486686 h 3496336"/>
              <a:gd name="connsiteX117" fmla="*/ 806450 w 2520950"/>
              <a:gd name="connsiteY117" fmla="*/ 2493036 h 3496336"/>
              <a:gd name="connsiteX118" fmla="*/ 844550 w 2520950"/>
              <a:gd name="connsiteY118" fmla="*/ 2499386 h 3496336"/>
              <a:gd name="connsiteX119" fmla="*/ 882650 w 2520950"/>
              <a:gd name="connsiteY119" fmla="*/ 2512086 h 3496336"/>
              <a:gd name="connsiteX120" fmla="*/ 933450 w 2520950"/>
              <a:gd name="connsiteY120" fmla="*/ 2524786 h 3496336"/>
              <a:gd name="connsiteX121" fmla="*/ 977900 w 2520950"/>
              <a:gd name="connsiteY121" fmla="*/ 2537486 h 3496336"/>
              <a:gd name="connsiteX122" fmla="*/ 965200 w 2520950"/>
              <a:gd name="connsiteY122" fmla="*/ 2556536 h 3496336"/>
              <a:gd name="connsiteX123" fmla="*/ 927100 w 2520950"/>
              <a:gd name="connsiteY123" fmla="*/ 2569236 h 3496336"/>
              <a:gd name="connsiteX124" fmla="*/ 908050 w 2520950"/>
              <a:gd name="connsiteY124" fmla="*/ 2575586 h 3496336"/>
              <a:gd name="connsiteX125" fmla="*/ 869950 w 2520950"/>
              <a:gd name="connsiteY125" fmla="*/ 2600986 h 3496336"/>
              <a:gd name="connsiteX126" fmla="*/ 857250 w 2520950"/>
              <a:gd name="connsiteY126" fmla="*/ 2620036 h 3496336"/>
              <a:gd name="connsiteX127" fmla="*/ 838200 w 2520950"/>
              <a:gd name="connsiteY127" fmla="*/ 2645436 h 3496336"/>
              <a:gd name="connsiteX128" fmla="*/ 831850 w 2520950"/>
              <a:gd name="connsiteY128" fmla="*/ 2664486 h 3496336"/>
              <a:gd name="connsiteX129" fmla="*/ 819150 w 2520950"/>
              <a:gd name="connsiteY129" fmla="*/ 2683536 h 3496336"/>
              <a:gd name="connsiteX130" fmla="*/ 806450 w 2520950"/>
              <a:gd name="connsiteY130" fmla="*/ 2715286 h 3496336"/>
              <a:gd name="connsiteX131" fmla="*/ 793750 w 2520950"/>
              <a:gd name="connsiteY131" fmla="*/ 2740686 h 3496336"/>
              <a:gd name="connsiteX132" fmla="*/ 781050 w 2520950"/>
              <a:gd name="connsiteY132" fmla="*/ 2778786 h 3496336"/>
              <a:gd name="connsiteX133" fmla="*/ 755650 w 2520950"/>
              <a:gd name="connsiteY133" fmla="*/ 2829586 h 3496336"/>
              <a:gd name="connsiteX134" fmla="*/ 742950 w 2520950"/>
              <a:gd name="connsiteY134" fmla="*/ 2867686 h 3496336"/>
              <a:gd name="connsiteX135" fmla="*/ 723900 w 2520950"/>
              <a:gd name="connsiteY135" fmla="*/ 2905786 h 3496336"/>
              <a:gd name="connsiteX136" fmla="*/ 711200 w 2520950"/>
              <a:gd name="connsiteY136" fmla="*/ 2931186 h 3496336"/>
              <a:gd name="connsiteX137" fmla="*/ 698500 w 2520950"/>
              <a:gd name="connsiteY137" fmla="*/ 2969286 h 3496336"/>
              <a:gd name="connsiteX138" fmla="*/ 685800 w 2520950"/>
              <a:gd name="connsiteY138" fmla="*/ 2988336 h 3496336"/>
              <a:gd name="connsiteX139" fmla="*/ 673100 w 2520950"/>
              <a:gd name="connsiteY139" fmla="*/ 3026436 h 3496336"/>
              <a:gd name="connsiteX140" fmla="*/ 666750 w 2520950"/>
              <a:gd name="connsiteY140" fmla="*/ 3045486 h 3496336"/>
              <a:gd name="connsiteX141" fmla="*/ 647700 w 2520950"/>
              <a:gd name="connsiteY141" fmla="*/ 3064536 h 3496336"/>
              <a:gd name="connsiteX142" fmla="*/ 635000 w 2520950"/>
              <a:gd name="connsiteY142" fmla="*/ 3096286 h 3496336"/>
              <a:gd name="connsiteX143" fmla="*/ 641350 w 2520950"/>
              <a:gd name="connsiteY143" fmla="*/ 3343936 h 3496336"/>
              <a:gd name="connsiteX144" fmla="*/ 647700 w 2520950"/>
              <a:gd name="connsiteY144" fmla="*/ 3375686 h 3496336"/>
              <a:gd name="connsiteX145" fmla="*/ 673100 w 2520950"/>
              <a:gd name="connsiteY145" fmla="*/ 3413786 h 3496336"/>
              <a:gd name="connsiteX146" fmla="*/ 692150 w 2520950"/>
              <a:gd name="connsiteY146" fmla="*/ 3420136 h 3496336"/>
              <a:gd name="connsiteX147" fmla="*/ 768350 w 2520950"/>
              <a:gd name="connsiteY147" fmla="*/ 3432836 h 3496336"/>
              <a:gd name="connsiteX148" fmla="*/ 882650 w 2520950"/>
              <a:gd name="connsiteY148" fmla="*/ 3439186 h 3496336"/>
              <a:gd name="connsiteX149" fmla="*/ 901700 w 2520950"/>
              <a:gd name="connsiteY149" fmla="*/ 3445536 h 3496336"/>
              <a:gd name="connsiteX150" fmla="*/ 971550 w 2520950"/>
              <a:gd name="connsiteY150" fmla="*/ 3458236 h 3496336"/>
              <a:gd name="connsiteX151" fmla="*/ 990600 w 2520950"/>
              <a:gd name="connsiteY151" fmla="*/ 3464586 h 3496336"/>
              <a:gd name="connsiteX152" fmla="*/ 1098550 w 2520950"/>
              <a:gd name="connsiteY152" fmla="*/ 3458236 h 3496336"/>
              <a:gd name="connsiteX153" fmla="*/ 1136650 w 2520950"/>
              <a:gd name="connsiteY153" fmla="*/ 3432836 h 3496336"/>
              <a:gd name="connsiteX154" fmla="*/ 1263650 w 2520950"/>
              <a:gd name="connsiteY154" fmla="*/ 3413786 h 3496336"/>
              <a:gd name="connsiteX155" fmla="*/ 1422400 w 2520950"/>
              <a:gd name="connsiteY155" fmla="*/ 3420136 h 3496336"/>
              <a:gd name="connsiteX156" fmla="*/ 1441450 w 2520950"/>
              <a:gd name="connsiteY156" fmla="*/ 3394736 h 3496336"/>
              <a:gd name="connsiteX157" fmla="*/ 1460500 w 2520950"/>
              <a:gd name="connsiteY157" fmla="*/ 3388386 h 3496336"/>
              <a:gd name="connsiteX158" fmla="*/ 1530350 w 2520950"/>
              <a:gd name="connsiteY158" fmla="*/ 3394736 h 3496336"/>
              <a:gd name="connsiteX159" fmla="*/ 1574800 w 2520950"/>
              <a:gd name="connsiteY159" fmla="*/ 3407436 h 3496336"/>
              <a:gd name="connsiteX160" fmla="*/ 1587500 w 2520950"/>
              <a:gd name="connsiteY160" fmla="*/ 3426486 h 3496336"/>
              <a:gd name="connsiteX161" fmla="*/ 1568450 w 2520950"/>
              <a:gd name="connsiteY161" fmla="*/ 3445536 h 3496336"/>
              <a:gd name="connsiteX162" fmla="*/ 1530350 w 2520950"/>
              <a:gd name="connsiteY162" fmla="*/ 3470936 h 3496336"/>
              <a:gd name="connsiteX163" fmla="*/ 1543050 w 2520950"/>
              <a:gd name="connsiteY163" fmla="*/ 3489986 h 3496336"/>
              <a:gd name="connsiteX164" fmla="*/ 1524000 w 2520950"/>
              <a:gd name="connsiteY164"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181100 w 2520950"/>
              <a:gd name="connsiteY36" fmla="*/ 1210336 h 3496336"/>
              <a:gd name="connsiteX37" fmla="*/ 1066800 w 2520950"/>
              <a:gd name="connsiteY37" fmla="*/ 1210336 h 3496336"/>
              <a:gd name="connsiteX38" fmla="*/ 1073150 w 2520950"/>
              <a:gd name="connsiteY38" fmla="*/ 1026186 h 3496336"/>
              <a:gd name="connsiteX39" fmla="*/ 1104900 w 2520950"/>
              <a:gd name="connsiteY39" fmla="*/ 975386 h 3496336"/>
              <a:gd name="connsiteX40" fmla="*/ 1160462 w 2520950"/>
              <a:gd name="connsiteY40" fmla="*/ 1030154 h 3496336"/>
              <a:gd name="connsiteX41" fmla="*/ 1139825 w 2520950"/>
              <a:gd name="connsiteY41" fmla="*/ 923792 h 3496336"/>
              <a:gd name="connsiteX42" fmla="*/ 1308100 w 2520950"/>
              <a:gd name="connsiteY42" fmla="*/ 823780 h 3496336"/>
              <a:gd name="connsiteX43" fmla="*/ 1327150 w 2520950"/>
              <a:gd name="connsiteY43" fmla="*/ 715036 h 3496336"/>
              <a:gd name="connsiteX44" fmla="*/ 1309688 w 2520950"/>
              <a:gd name="connsiteY44" fmla="*/ 687255 h 3496336"/>
              <a:gd name="connsiteX45" fmla="*/ 1285874 w 2520950"/>
              <a:gd name="connsiteY45" fmla="*/ 595179 h 3496336"/>
              <a:gd name="connsiteX46" fmla="*/ 1098550 w 2520950"/>
              <a:gd name="connsiteY46" fmla="*/ 670586 h 3496336"/>
              <a:gd name="connsiteX47" fmla="*/ 933450 w 2520950"/>
              <a:gd name="connsiteY47" fmla="*/ 664236 h 3496336"/>
              <a:gd name="connsiteX48" fmla="*/ 775494 w 2520950"/>
              <a:gd name="connsiteY48" fmla="*/ 677729 h 3496336"/>
              <a:gd name="connsiteX49" fmla="*/ 711994 w 2520950"/>
              <a:gd name="connsiteY49" fmla="*/ 468180 h 3496336"/>
              <a:gd name="connsiteX50" fmla="*/ 584200 w 2520950"/>
              <a:gd name="connsiteY50" fmla="*/ 29236 h 3496336"/>
              <a:gd name="connsiteX51" fmla="*/ 565150 w 2520950"/>
              <a:gd name="connsiteY51" fmla="*/ 41936 h 3496336"/>
              <a:gd name="connsiteX52" fmla="*/ 520700 w 2520950"/>
              <a:gd name="connsiteY52" fmla="*/ 60986 h 3496336"/>
              <a:gd name="connsiteX53" fmla="*/ 476250 w 2520950"/>
              <a:gd name="connsiteY53" fmla="*/ 73686 h 3496336"/>
              <a:gd name="connsiteX54" fmla="*/ 457200 w 2520950"/>
              <a:gd name="connsiteY54" fmla="*/ 80036 h 3496336"/>
              <a:gd name="connsiteX55" fmla="*/ 374650 w 2520950"/>
              <a:gd name="connsiteY55" fmla="*/ 86386 h 3496336"/>
              <a:gd name="connsiteX56" fmla="*/ 393700 w 2520950"/>
              <a:gd name="connsiteY56" fmla="*/ 92736 h 3496336"/>
              <a:gd name="connsiteX57" fmla="*/ 406400 w 2520950"/>
              <a:gd name="connsiteY57" fmla="*/ 111786 h 3496336"/>
              <a:gd name="connsiteX58" fmla="*/ 431800 w 2520950"/>
              <a:gd name="connsiteY58" fmla="*/ 143536 h 3496336"/>
              <a:gd name="connsiteX59" fmla="*/ 457200 w 2520950"/>
              <a:gd name="connsiteY59" fmla="*/ 181636 h 3496336"/>
              <a:gd name="connsiteX60" fmla="*/ 488950 w 2520950"/>
              <a:gd name="connsiteY60" fmla="*/ 219736 h 3496336"/>
              <a:gd name="connsiteX61" fmla="*/ 488950 w 2520950"/>
              <a:gd name="connsiteY61" fmla="*/ 359436 h 3496336"/>
              <a:gd name="connsiteX62" fmla="*/ 450850 w 2520950"/>
              <a:gd name="connsiteY62" fmla="*/ 372136 h 3496336"/>
              <a:gd name="connsiteX63" fmla="*/ 425450 w 2520950"/>
              <a:gd name="connsiteY63" fmla="*/ 384836 h 3496336"/>
              <a:gd name="connsiteX64" fmla="*/ 387350 w 2520950"/>
              <a:gd name="connsiteY64" fmla="*/ 416586 h 3496336"/>
              <a:gd name="connsiteX65" fmla="*/ 374650 w 2520950"/>
              <a:gd name="connsiteY65" fmla="*/ 435636 h 3496336"/>
              <a:gd name="connsiteX66" fmla="*/ 381000 w 2520950"/>
              <a:gd name="connsiteY66" fmla="*/ 480086 h 3496336"/>
              <a:gd name="connsiteX67" fmla="*/ 406400 w 2520950"/>
              <a:gd name="connsiteY67" fmla="*/ 499136 h 3496336"/>
              <a:gd name="connsiteX68" fmla="*/ 419100 w 2520950"/>
              <a:gd name="connsiteY68" fmla="*/ 518186 h 3496336"/>
              <a:gd name="connsiteX69" fmla="*/ 304800 w 2520950"/>
              <a:gd name="connsiteY69" fmla="*/ 543586 h 3496336"/>
              <a:gd name="connsiteX70" fmla="*/ 266700 w 2520950"/>
              <a:gd name="connsiteY70" fmla="*/ 549936 h 3496336"/>
              <a:gd name="connsiteX71" fmla="*/ 177800 w 2520950"/>
              <a:gd name="connsiteY71" fmla="*/ 562636 h 3496336"/>
              <a:gd name="connsiteX72" fmla="*/ 158750 w 2520950"/>
              <a:gd name="connsiteY72" fmla="*/ 568986 h 3496336"/>
              <a:gd name="connsiteX73" fmla="*/ 101600 w 2520950"/>
              <a:gd name="connsiteY73" fmla="*/ 581686 h 3496336"/>
              <a:gd name="connsiteX74" fmla="*/ 114300 w 2520950"/>
              <a:gd name="connsiteY74" fmla="*/ 664236 h 3496336"/>
              <a:gd name="connsiteX75" fmla="*/ 120650 w 2520950"/>
              <a:gd name="connsiteY75" fmla="*/ 683286 h 3496336"/>
              <a:gd name="connsiteX76" fmla="*/ 101600 w 2520950"/>
              <a:gd name="connsiteY76" fmla="*/ 918236 h 3496336"/>
              <a:gd name="connsiteX77" fmla="*/ 95250 w 2520950"/>
              <a:gd name="connsiteY77" fmla="*/ 937286 h 3496336"/>
              <a:gd name="connsiteX78" fmla="*/ 76200 w 2520950"/>
              <a:gd name="connsiteY78" fmla="*/ 1045236 h 3496336"/>
              <a:gd name="connsiteX79" fmla="*/ 69850 w 2520950"/>
              <a:gd name="connsiteY79" fmla="*/ 1064286 h 3496336"/>
              <a:gd name="connsiteX80" fmla="*/ 57150 w 2520950"/>
              <a:gd name="connsiteY80" fmla="*/ 1083336 h 3496336"/>
              <a:gd name="connsiteX81" fmla="*/ 50800 w 2520950"/>
              <a:gd name="connsiteY81" fmla="*/ 1102386 h 3496336"/>
              <a:gd name="connsiteX82" fmla="*/ 25400 w 2520950"/>
              <a:gd name="connsiteY82" fmla="*/ 1140486 h 3496336"/>
              <a:gd name="connsiteX83" fmla="*/ 19050 w 2520950"/>
              <a:gd name="connsiteY83" fmla="*/ 1159536 h 3496336"/>
              <a:gd name="connsiteX84" fmla="*/ 0 w 2520950"/>
              <a:gd name="connsiteY84" fmla="*/ 1197636 h 3496336"/>
              <a:gd name="connsiteX85" fmla="*/ 57150 w 2520950"/>
              <a:gd name="connsiteY85" fmla="*/ 1248436 h 3496336"/>
              <a:gd name="connsiteX86" fmla="*/ 95250 w 2520950"/>
              <a:gd name="connsiteY86" fmla="*/ 1311936 h 3496336"/>
              <a:gd name="connsiteX87" fmla="*/ 114300 w 2520950"/>
              <a:gd name="connsiteY87" fmla="*/ 1350036 h 3496336"/>
              <a:gd name="connsiteX88" fmla="*/ 127000 w 2520950"/>
              <a:gd name="connsiteY88" fmla="*/ 1375436 h 3496336"/>
              <a:gd name="connsiteX89" fmla="*/ 146050 w 2520950"/>
              <a:gd name="connsiteY89" fmla="*/ 1394486 h 3496336"/>
              <a:gd name="connsiteX90" fmla="*/ 158750 w 2520950"/>
              <a:gd name="connsiteY90" fmla="*/ 1413536 h 3496336"/>
              <a:gd name="connsiteX91" fmla="*/ 165100 w 2520950"/>
              <a:gd name="connsiteY91" fmla="*/ 1438936 h 3496336"/>
              <a:gd name="connsiteX92" fmla="*/ 177800 w 2520950"/>
              <a:gd name="connsiteY92" fmla="*/ 1457986 h 3496336"/>
              <a:gd name="connsiteX93" fmla="*/ 184150 w 2520950"/>
              <a:gd name="connsiteY93" fmla="*/ 1477036 h 3496336"/>
              <a:gd name="connsiteX94" fmla="*/ 177800 w 2520950"/>
              <a:gd name="connsiteY94" fmla="*/ 1781836 h 3496336"/>
              <a:gd name="connsiteX95" fmla="*/ 165100 w 2520950"/>
              <a:gd name="connsiteY95" fmla="*/ 1819936 h 3496336"/>
              <a:gd name="connsiteX96" fmla="*/ 177800 w 2520950"/>
              <a:gd name="connsiteY96" fmla="*/ 1953286 h 3496336"/>
              <a:gd name="connsiteX97" fmla="*/ 190500 w 2520950"/>
              <a:gd name="connsiteY97" fmla="*/ 2004086 h 3496336"/>
              <a:gd name="connsiteX98" fmla="*/ 209550 w 2520950"/>
              <a:gd name="connsiteY98" fmla="*/ 2023136 h 3496336"/>
              <a:gd name="connsiteX99" fmla="*/ 215900 w 2520950"/>
              <a:gd name="connsiteY99" fmla="*/ 2042186 h 3496336"/>
              <a:gd name="connsiteX100" fmla="*/ 190500 w 2520950"/>
              <a:gd name="connsiteY100" fmla="*/ 2080286 h 3496336"/>
              <a:gd name="connsiteX101" fmla="*/ 171450 w 2520950"/>
              <a:gd name="connsiteY101" fmla="*/ 2099336 h 3496336"/>
              <a:gd name="connsiteX102" fmla="*/ 177800 w 2520950"/>
              <a:gd name="connsiteY102" fmla="*/ 2131086 h 3496336"/>
              <a:gd name="connsiteX103" fmla="*/ 228600 w 2520950"/>
              <a:gd name="connsiteY103" fmla="*/ 2188236 h 3496336"/>
              <a:gd name="connsiteX104" fmla="*/ 241300 w 2520950"/>
              <a:gd name="connsiteY104" fmla="*/ 2207286 h 3496336"/>
              <a:gd name="connsiteX105" fmla="*/ 260350 w 2520950"/>
              <a:gd name="connsiteY105" fmla="*/ 2226336 h 3496336"/>
              <a:gd name="connsiteX106" fmla="*/ 273050 w 2520950"/>
              <a:gd name="connsiteY106" fmla="*/ 2251736 h 3496336"/>
              <a:gd name="connsiteX107" fmla="*/ 317500 w 2520950"/>
              <a:gd name="connsiteY107" fmla="*/ 2302536 h 3496336"/>
              <a:gd name="connsiteX108" fmla="*/ 387350 w 2520950"/>
              <a:gd name="connsiteY108" fmla="*/ 2321586 h 3496336"/>
              <a:gd name="connsiteX109" fmla="*/ 425450 w 2520950"/>
              <a:gd name="connsiteY109" fmla="*/ 2334286 h 3496336"/>
              <a:gd name="connsiteX110" fmla="*/ 501650 w 2520950"/>
              <a:gd name="connsiteY110" fmla="*/ 2353336 h 3496336"/>
              <a:gd name="connsiteX111" fmla="*/ 558800 w 2520950"/>
              <a:gd name="connsiteY111" fmla="*/ 2391436 h 3496336"/>
              <a:gd name="connsiteX112" fmla="*/ 603250 w 2520950"/>
              <a:gd name="connsiteY112" fmla="*/ 2410486 h 3496336"/>
              <a:gd name="connsiteX113" fmla="*/ 622300 w 2520950"/>
              <a:gd name="connsiteY113" fmla="*/ 2416836 h 3496336"/>
              <a:gd name="connsiteX114" fmla="*/ 685800 w 2520950"/>
              <a:gd name="connsiteY114" fmla="*/ 2448586 h 3496336"/>
              <a:gd name="connsiteX115" fmla="*/ 730250 w 2520950"/>
              <a:gd name="connsiteY115" fmla="*/ 2461286 h 3496336"/>
              <a:gd name="connsiteX116" fmla="*/ 787400 w 2520950"/>
              <a:gd name="connsiteY116" fmla="*/ 2486686 h 3496336"/>
              <a:gd name="connsiteX117" fmla="*/ 806450 w 2520950"/>
              <a:gd name="connsiteY117" fmla="*/ 2493036 h 3496336"/>
              <a:gd name="connsiteX118" fmla="*/ 844550 w 2520950"/>
              <a:gd name="connsiteY118" fmla="*/ 2499386 h 3496336"/>
              <a:gd name="connsiteX119" fmla="*/ 882650 w 2520950"/>
              <a:gd name="connsiteY119" fmla="*/ 2512086 h 3496336"/>
              <a:gd name="connsiteX120" fmla="*/ 933450 w 2520950"/>
              <a:gd name="connsiteY120" fmla="*/ 2524786 h 3496336"/>
              <a:gd name="connsiteX121" fmla="*/ 977900 w 2520950"/>
              <a:gd name="connsiteY121" fmla="*/ 2537486 h 3496336"/>
              <a:gd name="connsiteX122" fmla="*/ 965200 w 2520950"/>
              <a:gd name="connsiteY122" fmla="*/ 2556536 h 3496336"/>
              <a:gd name="connsiteX123" fmla="*/ 927100 w 2520950"/>
              <a:gd name="connsiteY123" fmla="*/ 2569236 h 3496336"/>
              <a:gd name="connsiteX124" fmla="*/ 908050 w 2520950"/>
              <a:gd name="connsiteY124" fmla="*/ 2575586 h 3496336"/>
              <a:gd name="connsiteX125" fmla="*/ 869950 w 2520950"/>
              <a:gd name="connsiteY125" fmla="*/ 2600986 h 3496336"/>
              <a:gd name="connsiteX126" fmla="*/ 857250 w 2520950"/>
              <a:gd name="connsiteY126" fmla="*/ 2620036 h 3496336"/>
              <a:gd name="connsiteX127" fmla="*/ 838200 w 2520950"/>
              <a:gd name="connsiteY127" fmla="*/ 2645436 h 3496336"/>
              <a:gd name="connsiteX128" fmla="*/ 831850 w 2520950"/>
              <a:gd name="connsiteY128" fmla="*/ 2664486 h 3496336"/>
              <a:gd name="connsiteX129" fmla="*/ 819150 w 2520950"/>
              <a:gd name="connsiteY129" fmla="*/ 2683536 h 3496336"/>
              <a:gd name="connsiteX130" fmla="*/ 806450 w 2520950"/>
              <a:gd name="connsiteY130" fmla="*/ 2715286 h 3496336"/>
              <a:gd name="connsiteX131" fmla="*/ 793750 w 2520950"/>
              <a:gd name="connsiteY131" fmla="*/ 2740686 h 3496336"/>
              <a:gd name="connsiteX132" fmla="*/ 781050 w 2520950"/>
              <a:gd name="connsiteY132" fmla="*/ 2778786 h 3496336"/>
              <a:gd name="connsiteX133" fmla="*/ 755650 w 2520950"/>
              <a:gd name="connsiteY133" fmla="*/ 2829586 h 3496336"/>
              <a:gd name="connsiteX134" fmla="*/ 742950 w 2520950"/>
              <a:gd name="connsiteY134" fmla="*/ 2867686 h 3496336"/>
              <a:gd name="connsiteX135" fmla="*/ 723900 w 2520950"/>
              <a:gd name="connsiteY135" fmla="*/ 2905786 h 3496336"/>
              <a:gd name="connsiteX136" fmla="*/ 711200 w 2520950"/>
              <a:gd name="connsiteY136" fmla="*/ 2931186 h 3496336"/>
              <a:gd name="connsiteX137" fmla="*/ 698500 w 2520950"/>
              <a:gd name="connsiteY137" fmla="*/ 2969286 h 3496336"/>
              <a:gd name="connsiteX138" fmla="*/ 685800 w 2520950"/>
              <a:gd name="connsiteY138" fmla="*/ 2988336 h 3496336"/>
              <a:gd name="connsiteX139" fmla="*/ 673100 w 2520950"/>
              <a:gd name="connsiteY139" fmla="*/ 3026436 h 3496336"/>
              <a:gd name="connsiteX140" fmla="*/ 666750 w 2520950"/>
              <a:gd name="connsiteY140" fmla="*/ 3045486 h 3496336"/>
              <a:gd name="connsiteX141" fmla="*/ 647700 w 2520950"/>
              <a:gd name="connsiteY141" fmla="*/ 3064536 h 3496336"/>
              <a:gd name="connsiteX142" fmla="*/ 635000 w 2520950"/>
              <a:gd name="connsiteY142" fmla="*/ 3096286 h 3496336"/>
              <a:gd name="connsiteX143" fmla="*/ 641350 w 2520950"/>
              <a:gd name="connsiteY143" fmla="*/ 3343936 h 3496336"/>
              <a:gd name="connsiteX144" fmla="*/ 647700 w 2520950"/>
              <a:gd name="connsiteY144" fmla="*/ 3375686 h 3496336"/>
              <a:gd name="connsiteX145" fmla="*/ 673100 w 2520950"/>
              <a:gd name="connsiteY145" fmla="*/ 3413786 h 3496336"/>
              <a:gd name="connsiteX146" fmla="*/ 692150 w 2520950"/>
              <a:gd name="connsiteY146" fmla="*/ 3420136 h 3496336"/>
              <a:gd name="connsiteX147" fmla="*/ 768350 w 2520950"/>
              <a:gd name="connsiteY147" fmla="*/ 3432836 h 3496336"/>
              <a:gd name="connsiteX148" fmla="*/ 882650 w 2520950"/>
              <a:gd name="connsiteY148" fmla="*/ 3439186 h 3496336"/>
              <a:gd name="connsiteX149" fmla="*/ 901700 w 2520950"/>
              <a:gd name="connsiteY149" fmla="*/ 3445536 h 3496336"/>
              <a:gd name="connsiteX150" fmla="*/ 971550 w 2520950"/>
              <a:gd name="connsiteY150" fmla="*/ 3458236 h 3496336"/>
              <a:gd name="connsiteX151" fmla="*/ 990600 w 2520950"/>
              <a:gd name="connsiteY151" fmla="*/ 3464586 h 3496336"/>
              <a:gd name="connsiteX152" fmla="*/ 1098550 w 2520950"/>
              <a:gd name="connsiteY152" fmla="*/ 3458236 h 3496336"/>
              <a:gd name="connsiteX153" fmla="*/ 1136650 w 2520950"/>
              <a:gd name="connsiteY153" fmla="*/ 3432836 h 3496336"/>
              <a:gd name="connsiteX154" fmla="*/ 1263650 w 2520950"/>
              <a:gd name="connsiteY154" fmla="*/ 3413786 h 3496336"/>
              <a:gd name="connsiteX155" fmla="*/ 1422400 w 2520950"/>
              <a:gd name="connsiteY155" fmla="*/ 3420136 h 3496336"/>
              <a:gd name="connsiteX156" fmla="*/ 1441450 w 2520950"/>
              <a:gd name="connsiteY156" fmla="*/ 3394736 h 3496336"/>
              <a:gd name="connsiteX157" fmla="*/ 1460500 w 2520950"/>
              <a:gd name="connsiteY157" fmla="*/ 3388386 h 3496336"/>
              <a:gd name="connsiteX158" fmla="*/ 1530350 w 2520950"/>
              <a:gd name="connsiteY158" fmla="*/ 3394736 h 3496336"/>
              <a:gd name="connsiteX159" fmla="*/ 1574800 w 2520950"/>
              <a:gd name="connsiteY159" fmla="*/ 3407436 h 3496336"/>
              <a:gd name="connsiteX160" fmla="*/ 1587500 w 2520950"/>
              <a:gd name="connsiteY160" fmla="*/ 3426486 h 3496336"/>
              <a:gd name="connsiteX161" fmla="*/ 1568450 w 2520950"/>
              <a:gd name="connsiteY161" fmla="*/ 3445536 h 3496336"/>
              <a:gd name="connsiteX162" fmla="*/ 1530350 w 2520950"/>
              <a:gd name="connsiteY162" fmla="*/ 3470936 h 3496336"/>
              <a:gd name="connsiteX163" fmla="*/ 1543050 w 2520950"/>
              <a:gd name="connsiteY163" fmla="*/ 3489986 h 3496336"/>
              <a:gd name="connsiteX164" fmla="*/ 1524000 w 2520950"/>
              <a:gd name="connsiteY164"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181100 w 2520950"/>
              <a:gd name="connsiteY36" fmla="*/ 1210336 h 3496336"/>
              <a:gd name="connsiteX37" fmla="*/ 1066800 w 2520950"/>
              <a:gd name="connsiteY37" fmla="*/ 1210336 h 3496336"/>
              <a:gd name="connsiteX38" fmla="*/ 1073150 w 2520950"/>
              <a:gd name="connsiteY38" fmla="*/ 1026186 h 3496336"/>
              <a:gd name="connsiteX39" fmla="*/ 1160462 w 2520950"/>
              <a:gd name="connsiteY39" fmla="*/ 1030154 h 3496336"/>
              <a:gd name="connsiteX40" fmla="*/ 1139825 w 2520950"/>
              <a:gd name="connsiteY40" fmla="*/ 923792 h 3496336"/>
              <a:gd name="connsiteX41" fmla="*/ 1308100 w 2520950"/>
              <a:gd name="connsiteY41" fmla="*/ 823780 h 3496336"/>
              <a:gd name="connsiteX42" fmla="*/ 1327150 w 2520950"/>
              <a:gd name="connsiteY42" fmla="*/ 715036 h 3496336"/>
              <a:gd name="connsiteX43" fmla="*/ 1309688 w 2520950"/>
              <a:gd name="connsiteY43" fmla="*/ 687255 h 3496336"/>
              <a:gd name="connsiteX44" fmla="*/ 1285874 w 2520950"/>
              <a:gd name="connsiteY44" fmla="*/ 595179 h 3496336"/>
              <a:gd name="connsiteX45" fmla="*/ 1098550 w 2520950"/>
              <a:gd name="connsiteY45" fmla="*/ 670586 h 3496336"/>
              <a:gd name="connsiteX46" fmla="*/ 933450 w 2520950"/>
              <a:gd name="connsiteY46" fmla="*/ 664236 h 3496336"/>
              <a:gd name="connsiteX47" fmla="*/ 775494 w 2520950"/>
              <a:gd name="connsiteY47" fmla="*/ 677729 h 3496336"/>
              <a:gd name="connsiteX48" fmla="*/ 711994 w 2520950"/>
              <a:gd name="connsiteY48" fmla="*/ 468180 h 3496336"/>
              <a:gd name="connsiteX49" fmla="*/ 584200 w 2520950"/>
              <a:gd name="connsiteY49" fmla="*/ 29236 h 3496336"/>
              <a:gd name="connsiteX50" fmla="*/ 565150 w 2520950"/>
              <a:gd name="connsiteY50" fmla="*/ 41936 h 3496336"/>
              <a:gd name="connsiteX51" fmla="*/ 520700 w 2520950"/>
              <a:gd name="connsiteY51" fmla="*/ 60986 h 3496336"/>
              <a:gd name="connsiteX52" fmla="*/ 476250 w 2520950"/>
              <a:gd name="connsiteY52" fmla="*/ 73686 h 3496336"/>
              <a:gd name="connsiteX53" fmla="*/ 457200 w 2520950"/>
              <a:gd name="connsiteY53" fmla="*/ 80036 h 3496336"/>
              <a:gd name="connsiteX54" fmla="*/ 374650 w 2520950"/>
              <a:gd name="connsiteY54" fmla="*/ 86386 h 3496336"/>
              <a:gd name="connsiteX55" fmla="*/ 393700 w 2520950"/>
              <a:gd name="connsiteY55" fmla="*/ 92736 h 3496336"/>
              <a:gd name="connsiteX56" fmla="*/ 406400 w 2520950"/>
              <a:gd name="connsiteY56" fmla="*/ 111786 h 3496336"/>
              <a:gd name="connsiteX57" fmla="*/ 431800 w 2520950"/>
              <a:gd name="connsiteY57" fmla="*/ 143536 h 3496336"/>
              <a:gd name="connsiteX58" fmla="*/ 457200 w 2520950"/>
              <a:gd name="connsiteY58" fmla="*/ 181636 h 3496336"/>
              <a:gd name="connsiteX59" fmla="*/ 488950 w 2520950"/>
              <a:gd name="connsiteY59" fmla="*/ 219736 h 3496336"/>
              <a:gd name="connsiteX60" fmla="*/ 488950 w 2520950"/>
              <a:gd name="connsiteY60" fmla="*/ 359436 h 3496336"/>
              <a:gd name="connsiteX61" fmla="*/ 450850 w 2520950"/>
              <a:gd name="connsiteY61" fmla="*/ 372136 h 3496336"/>
              <a:gd name="connsiteX62" fmla="*/ 425450 w 2520950"/>
              <a:gd name="connsiteY62" fmla="*/ 384836 h 3496336"/>
              <a:gd name="connsiteX63" fmla="*/ 387350 w 2520950"/>
              <a:gd name="connsiteY63" fmla="*/ 416586 h 3496336"/>
              <a:gd name="connsiteX64" fmla="*/ 374650 w 2520950"/>
              <a:gd name="connsiteY64" fmla="*/ 435636 h 3496336"/>
              <a:gd name="connsiteX65" fmla="*/ 381000 w 2520950"/>
              <a:gd name="connsiteY65" fmla="*/ 480086 h 3496336"/>
              <a:gd name="connsiteX66" fmla="*/ 406400 w 2520950"/>
              <a:gd name="connsiteY66" fmla="*/ 499136 h 3496336"/>
              <a:gd name="connsiteX67" fmla="*/ 419100 w 2520950"/>
              <a:gd name="connsiteY67" fmla="*/ 518186 h 3496336"/>
              <a:gd name="connsiteX68" fmla="*/ 304800 w 2520950"/>
              <a:gd name="connsiteY68" fmla="*/ 543586 h 3496336"/>
              <a:gd name="connsiteX69" fmla="*/ 266700 w 2520950"/>
              <a:gd name="connsiteY69" fmla="*/ 549936 h 3496336"/>
              <a:gd name="connsiteX70" fmla="*/ 177800 w 2520950"/>
              <a:gd name="connsiteY70" fmla="*/ 562636 h 3496336"/>
              <a:gd name="connsiteX71" fmla="*/ 158750 w 2520950"/>
              <a:gd name="connsiteY71" fmla="*/ 568986 h 3496336"/>
              <a:gd name="connsiteX72" fmla="*/ 101600 w 2520950"/>
              <a:gd name="connsiteY72" fmla="*/ 581686 h 3496336"/>
              <a:gd name="connsiteX73" fmla="*/ 114300 w 2520950"/>
              <a:gd name="connsiteY73" fmla="*/ 664236 h 3496336"/>
              <a:gd name="connsiteX74" fmla="*/ 120650 w 2520950"/>
              <a:gd name="connsiteY74" fmla="*/ 683286 h 3496336"/>
              <a:gd name="connsiteX75" fmla="*/ 101600 w 2520950"/>
              <a:gd name="connsiteY75" fmla="*/ 918236 h 3496336"/>
              <a:gd name="connsiteX76" fmla="*/ 95250 w 2520950"/>
              <a:gd name="connsiteY76" fmla="*/ 937286 h 3496336"/>
              <a:gd name="connsiteX77" fmla="*/ 76200 w 2520950"/>
              <a:gd name="connsiteY77" fmla="*/ 1045236 h 3496336"/>
              <a:gd name="connsiteX78" fmla="*/ 69850 w 2520950"/>
              <a:gd name="connsiteY78" fmla="*/ 1064286 h 3496336"/>
              <a:gd name="connsiteX79" fmla="*/ 57150 w 2520950"/>
              <a:gd name="connsiteY79" fmla="*/ 1083336 h 3496336"/>
              <a:gd name="connsiteX80" fmla="*/ 50800 w 2520950"/>
              <a:gd name="connsiteY80" fmla="*/ 1102386 h 3496336"/>
              <a:gd name="connsiteX81" fmla="*/ 25400 w 2520950"/>
              <a:gd name="connsiteY81" fmla="*/ 1140486 h 3496336"/>
              <a:gd name="connsiteX82" fmla="*/ 19050 w 2520950"/>
              <a:gd name="connsiteY82" fmla="*/ 1159536 h 3496336"/>
              <a:gd name="connsiteX83" fmla="*/ 0 w 2520950"/>
              <a:gd name="connsiteY83" fmla="*/ 1197636 h 3496336"/>
              <a:gd name="connsiteX84" fmla="*/ 57150 w 2520950"/>
              <a:gd name="connsiteY84" fmla="*/ 1248436 h 3496336"/>
              <a:gd name="connsiteX85" fmla="*/ 95250 w 2520950"/>
              <a:gd name="connsiteY85" fmla="*/ 1311936 h 3496336"/>
              <a:gd name="connsiteX86" fmla="*/ 114300 w 2520950"/>
              <a:gd name="connsiteY86" fmla="*/ 1350036 h 3496336"/>
              <a:gd name="connsiteX87" fmla="*/ 127000 w 2520950"/>
              <a:gd name="connsiteY87" fmla="*/ 1375436 h 3496336"/>
              <a:gd name="connsiteX88" fmla="*/ 146050 w 2520950"/>
              <a:gd name="connsiteY88" fmla="*/ 1394486 h 3496336"/>
              <a:gd name="connsiteX89" fmla="*/ 158750 w 2520950"/>
              <a:gd name="connsiteY89" fmla="*/ 1413536 h 3496336"/>
              <a:gd name="connsiteX90" fmla="*/ 165100 w 2520950"/>
              <a:gd name="connsiteY90" fmla="*/ 1438936 h 3496336"/>
              <a:gd name="connsiteX91" fmla="*/ 177800 w 2520950"/>
              <a:gd name="connsiteY91" fmla="*/ 1457986 h 3496336"/>
              <a:gd name="connsiteX92" fmla="*/ 184150 w 2520950"/>
              <a:gd name="connsiteY92" fmla="*/ 1477036 h 3496336"/>
              <a:gd name="connsiteX93" fmla="*/ 177800 w 2520950"/>
              <a:gd name="connsiteY93" fmla="*/ 1781836 h 3496336"/>
              <a:gd name="connsiteX94" fmla="*/ 165100 w 2520950"/>
              <a:gd name="connsiteY94" fmla="*/ 1819936 h 3496336"/>
              <a:gd name="connsiteX95" fmla="*/ 177800 w 2520950"/>
              <a:gd name="connsiteY95" fmla="*/ 1953286 h 3496336"/>
              <a:gd name="connsiteX96" fmla="*/ 190500 w 2520950"/>
              <a:gd name="connsiteY96" fmla="*/ 2004086 h 3496336"/>
              <a:gd name="connsiteX97" fmla="*/ 209550 w 2520950"/>
              <a:gd name="connsiteY97" fmla="*/ 2023136 h 3496336"/>
              <a:gd name="connsiteX98" fmla="*/ 215900 w 2520950"/>
              <a:gd name="connsiteY98" fmla="*/ 2042186 h 3496336"/>
              <a:gd name="connsiteX99" fmla="*/ 190500 w 2520950"/>
              <a:gd name="connsiteY99" fmla="*/ 2080286 h 3496336"/>
              <a:gd name="connsiteX100" fmla="*/ 171450 w 2520950"/>
              <a:gd name="connsiteY100" fmla="*/ 2099336 h 3496336"/>
              <a:gd name="connsiteX101" fmla="*/ 177800 w 2520950"/>
              <a:gd name="connsiteY101" fmla="*/ 2131086 h 3496336"/>
              <a:gd name="connsiteX102" fmla="*/ 228600 w 2520950"/>
              <a:gd name="connsiteY102" fmla="*/ 2188236 h 3496336"/>
              <a:gd name="connsiteX103" fmla="*/ 241300 w 2520950"/>
              <a:gd name="connsiteY103" fmla="*/ 2207286 h 3496336"/>
              <a:gd name="connsiteX104" fmla="*/ 260350 w 2520950"/>
              <a:gd name="connsiteY104" fmla="*/ 2226336 h 3496336"/>
              <a:gd name="connsiteX105" fmla="*/ 273050 w 2520950"/>
              <a:gd name="connsiteY105" fmla="*/ 2251736 h 3496336"/>
              <a:gd name="connsiteX106" fmla="*/ 317500 w 2520950"/>
              <a:gd name="connsiteY106" fmla="*/ 2302536 h 3496336"/>
              <a:gd name="connsiteX107" fmla="*/ 387350 w 2520950"/>
              <a:gd name="connsiteY107" fmla="*/ 2321586 h 3496336"/>
              <a:gd name="connsiteX108" fmla="*/ 425450 w 2520950"/>
              <a:gd name="connsiteY108" fmla="*/ 2334286 h 3496336"/>
              <a:gd name="connsiteX109" fmla="*/ 501650 w 2520950"/>
              <a:gd name="connsiteY109" fmla="*/ 2353336 h 3496336"/>
              <a:gd name="connsiteX110" fmla="*/ 558800 w 2520950"/>
              <a:gd name="connsiteY110" fmla="*/ 2391436 h 3496336"/>
              <a:gd name="connsiteX111" fmla="*/ 603250 w 2520950"/>
              <a:gd name="connsiteY111" fmla="*/ 2410486 h 3496336"/>
              <a:gd name="connsiteX112" fmla="*/ 622300 w 2520950"/>
              <a:gd name="connsiteY112" fmla="*/ 2416836 h 3496336"/>
              <a:gd name="connsiteX113" fmla="*/ 685800 w 2520950"/>
              <a:gd name="connsiteY113" fmla="*/ 2448586 h 3496336"/>
              <a:gd name="connsiteX114" fmla="*/ 730250 w 2520950"/>
              <a:gd name="connsiteY114" fmla="*/ 2461286 h 3496336"/>
              <a:gd name="connsiteX115" fmla="*/ 787400 w 2520950"/>
              <a:gd name="connsiteY115" fmla="*/ 2486686 h 3496336"/>
              <a:gd name="connsiteX116" fmla="*/ 806450 w 2520950"/>
              <a:gd name="connsiteY116" fmla="*/ 2493036 h 3496336"/>
              <a:gd name="connsiteX117" fmla="*/ 844550 w 2520950"/>
              <a:gd name="connsiteY117" fmla="*/ 2499386 h 3496336"/>
              <a:gd name="connsiteX118" fmla="*/ 882650 w 2520950"/>
              <a:gd name="connsiteY118" fmla="*/ 2512086 h 3496336"/>
              <a:gd name="connsiteX119" fmla="*/ 933450 w 2520950"/>
              <a:gd name="connsiteY119" fmla="*/ 2524786 h 3496336"/>
              <a:gd name="connsiteX120" fmla="*/ 977900 w 2520950"/>
              <a:gd name="connsiteY120" fmla="*/ 2537486 h 3496336"/>
              <a:gd name="connsiteX121" fmla="*/ 965200 w 2520950"/>
              <a:gd name="connsiteY121" fmla="*/ 2556536 h 3496336"/>
              <a:gd name="connsiteX122" fmla="*/ 927100 w 2520950"/>
              <a:gd name="connsiteY122" fmla="*/ 2569236 h 3496336"/>
              <a:gd name="connsiteX123" fmla="*/ 908050 w 2520950"/>
              <a:gd name="connsiteY123" fmla="*/ 2575586 h 3496336"/>
              <a:gd name="connsiteX124" fmla="*/ 869950 w 2520950"/>
              <a:gd name="connsiteY124" fmla="*/ 2600986 h 3496336"/>
              <a:gd name="connsiteX125" fmla="*/ 857250 w 2520950"/>
              <a:gd name="connsiteY125" fmla="*/ 2620036 h 3496336"/>
              <a:gd name="connsiteX126" fmla="*/ 838200 w 2520950"/>
              <a:gd name="connsiteY126" fmla="*/ 2645436 h 3496336"/>
              <a:gd name="connsiteX127" fmla="*/ 831850 w 2520950"/>
              <a:gd name="connsiteY127" fmla="*/ 2664486 h 3496336"/>
              <a:gd name="connsiteX128" fmla="*/ 819150 w 2520950"/>
              <a:gd name="connsiteY128" fmla="*/ 2683536 h 3496336"/>
              <a:gd name="connsiteX129" fmla="*/ 806450 w 2520950"/>
              <a:gd name="connsiteY129" fmla="*/ 2715286 h 3496336"/>
              <a:gd name="connsiteX130" fmla="*/ 793750 w 2520950"/>
              <a:gd name="connsiteY130" fmla="*/ 2740686 h 3496336"/>
              <a:gd name="connsiteX131" fmla="*/ 781050 w 2520950"/>
              <a:gd name="connsiteY131" fmla="*/ 2778786 h 3496336"/>
              <a:gd name="connsiteX132" fmla="*/ 755650 w 2520950"/>
              <a:gd name="connsiteY132" fmla="*/ 2829586 h 3496336"/>
              <a:gd name="connsiteX133" fmla="*/ 742950 w 2520950"/>
              <a:gd name="connsiteY133" fmla="*/ 2867686 h 3496336"/>
              <a:gd name="connsiteX134" fmla="*/ 723900 w 2520950"/>
              <a:gd name="connsiteY134" fmla="*/ 2905786 h 3496336"/>
              <a:gd name="connsiteX135" fmla="*/ 711200 w 2520950"/>
              <a:gd name="connsiteY135" fmla="*/ 2931186 h 3496336"/>
              <a:gd name="connsiteX136" fmla="*/ 698500 w 2520950"/>
              <a:gd name="connsiteY136" fmla="*/ 2969286 h 3496336"/>
              <a:gd name="connsiteX137" fmla="*/ 685800 w 2520950"/>
              <a:gd name="connsiteY137" fmla="*/ 2988336 h 3496336"/>
              <a:gd name="connsiteX138" fmla="*/ 673100 w 2520950"/>
              <a:gd name="connsiteY138" fmla="*/ 3026436 h 3496336"/>
              <a:gd name="connsiteX139" fmla="*/ 666750 w 2520950"/>
              <a:gd name="connsiteY139" fmla="*/ 3045486 h 3496336"/>
              <a:gd name="connsiteX140" fmla="*/ 647700 w 2520950"/>
              <a:gd name="connsiteY140" fmla="*/ 3064536 h 3496336"/>
              <a:gd name="connsiteX141" fmla="*/ 635000 w 2520950"/>
              <a:gd name="connsiteY141" fmla="*/ 3096286 h 3496336"/>
              <a:gd name="connsiteX142" fmla="*/ 641350 w 2520950"/>
              <a:gd name="connsiteY142" fmla="*/ 3343936 h 3496336"/>
              <a:gd name="connsiteX143" fmla="*/ 647700 w 2520950"/>
              <a:gd name="connsiteY143" fmla="*/ 3375686 h 3496336"/>
              <a:gd name="connsiteX144" fmla="*/ 673100 w 2520950"/>
              <a:gd name="connsiteY144" fmla="*/ 3413786 h 3496336"/>
              <a:gd name="connsiteX145" fmla="*/ 692150 w 2520950"/>
              <a:gd name="connsiteY145" fmla="*/ 3420136 h 3496336"/>
              <a:gd name="connsiteX146" fmla="*/ 768350 w 2520950"/>
              <a:gd name="connsiteY146" fmla="*/ 3432836 h 3496336"/>
              <a:gd name="connsiteX147" fmla="*/ 882650 w 2520950"/>
              <a:gd name="connsiteY147" fmla="*/ 3439186 h 3496336"/>
              <a:gd name="connsiteX148" fmla="*/ 901700 w 2520950"/>
              <a:gd name="connsiteY148" fmla="*/ 3445536 h 3496336"/>
              <a:gd name="connsiteX149" fmla="*/ 971550 w 2520950"/>
              <a:gd name="connsiteY149" fmla="*/ 3458236 h 3496336"/>
              <a:gd name="connsiteX150" fmla="*/ 990600 w 2520950"/>
              <a:gd name="connsiteY150" fmla="*/ 3464586 h 3496336"/>
              <a:gd name="connsiteX151" fmla="*/ 1098550 w 2520950"/>
              <a:gd name="connsiteY151" fmla="*/ 3458236 h 3496336"/>
              <a:gd name="connsiteX152" fmla="*/ 1136650 w 2520950"/>
              <a:gd name="connsiteY152" fmla="*/ 3432836 h 3496336"/>
              <a:gd name="connsiteX153" fmla="*/ 1263650 w 2520950"/>
              <a:gd name="connsiteY153" fmla="*/ 3413786 h 3496336"/>
              <a:gd name="connsiteX154" fmla="*/ 1422400 w 2520950"/>
              <a:gd name="connsiteY154" fmla="*/ 3420136 h 3496336"/>
              <a:gd name="connsiteX155" fmla="*/ 1441450 w 2520950"/>
              <a:gd name="connsiteY155" fmla="*/ 3394736 h 3496336"/>
              <a:gd name="connsiteX156" fmla="*/ 1460500 w 2520950"/>
              <a:gd name="connsiteY156" fmla="*/ 3388386 h 3496336"/>
              <a:gd name="connsiteX157" fmla="*/ 1530350 w 2520950"/>
              <a:gd name="connsiteY157" fmla="*/ 3394736 h 3496336"/>
              <a:gd name="connsiteX158" fmla="*/ 1574800 w 2520950"/>
              <a:gd name="connsiteY158" fmla="*/ 3407436 h 3496336"/>
              <a:gd name="connsiteX159" fmla="*/ 1587500 w 2520950"/>
              <a:gd name="connsiteY159" fmla="*/ 3426486 h 3496336"/>
              <a:gd name="connsiteX160" fmla="*/ 1568450 w 2520950"/>
              <a:gd name="connsiteY160" fmla="*/ 3445536 h 3496336"/>
              <a:gd name="connsiteX161" fmla="*/ 1530350 w 2520950"/>
              <a:gd name="connsiteY161" fmla="*/ 3470936 h 3496336"/>
              <a:gd name="connsiteX162" fmla="*/ 1543050 w 2520950"/>
              <a:gd name="connsiteY162" fmla="*/ 3489986 h 3496336"/>
              <a:gd name="connsiteX163" fmla="*/ 1524000 w 2520950"/>
              <a:gd name="connsiteY163"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181100 w 2520950"/>
              <a:gd name="connsiteY36" fmla="*/ 1210336 h 3496336"/>
              <a:gd name="connsiteX37" fmla="*/ 1066800 w 2520950"/>
              <a:gd name="connsiteY37" fmla="*/ 1210336 h 3496336"/>
              <a:gd name="connsiteX38" fmla="*/ 973138 w 2520950"/>
              <a:gd name="connsiteY38" fmla="*/ 1145248 h 3496336"/>
              <a:gd name="connsiteX39" fmla="*/ 1160462 w 2520950"/>
              <a:gd name="connsiteY39" fmla="*/ 1030154 h 3496336"/>
              <a:gd name="connsiteX40" fmla="*/ 1139825 w 2520950"/>
              <a:gd name="connsiteY40" fmla="*/ 923792 h 3496336"/>
              <a:gd name="connsiteX41" fmla="*/ 1308100 w 2520950"/>
              <a:gd name="connsiteY41" fmla="*/ 823780 h 3496336"/>
              <a:gd name="connsiteX42" fmla="*/ 1327150 w 2520950"/>
              <a:gd name="connsiteY42" fmla="*/ 715036 h 3496336"/>
              <a:gd name="connsiteX43" fmla="*/ 1309688 w 2520950"/>
              <a:gd name="connsiteY43" fmla="*/ 687255 h 3496336"/>
              <a:gd name="connsiteX44" fmla="*/ 1285874 w 2520950"/>
              <a:gd name="connsiteY44" fmla="*/ 595179 h 3496336"/>
              <a:gd name="connsiteX45" fmla="*/ 1098550 w 2520950"/>
              <a:gd name="connsiteY45" fmla="*/ 670586 h 3496336"/>
              <a:gd name="connsiteX46" fmla="*/ 933450 w 2520950"/>
              <a:gd name="connsiteY46" fmla="*/ 664236 h 3496336"/>
              <a:gd name="connsiteX47" fmla="*/ 775494 w 2520950"/>
              <a:gd name="connsiteY47" fmla="*/ 677729 h 3496336"/>
              <a:gd name="connsiteX48" fmla="*/ 711994 w 2520950"/>
              <a:gd name="connsiteY48" fmla="*/ 468180 h 3496336"/>
              <a:gd name="connsiteX49" fmla="*/ 584200 w 2520950"/>
              <a:gd name="connsiteY49" fmla="*/ 29236 h 3496336"/>
              <a:gd name="connsiteX50" fmla="*/ 565150 w 2520950"/>
              <a:gd name="connsiteY50" fmla="*/ 41936 h 3496336"/>
              <a:gd name="connsiteX51" fmla="*/ 520700 w 2520950"/>
              <a:gd name="connsiteY51" fmla="*/ 60986 h 3496336"/>
              <a:gd name="connsiteX52" fmla="*/ 476250 w 2520950"/>
              <a:gd name="connsiteY52" fmla="*/ 73686 h 3496336"/>
              <a:gd name="connsiteX53" fmla="*/ 457200 w 2520950"/>
              <a:gd name="connsiteY53" fmla="*/ 80036 h 3496336"/>
              <a:gd name="connsiteX54" fmla="*/ 374650 w 2520950"/>
              <a:gd name="connsiteY54" fmla="*/ 86386 h 3496336"/>
              <a:gd name="connsiteX55" fmla="*/ 393700 w 2520950"/>
              <a:gd name="connsiteY55" fmla="*/ 92736 h 3496336"/>
              <a:gd name="connsiteX56" fmla="*/ 406400 w 2520950"/>
              <a:gd name="connsiteY56" fmla="*/ 111786 h 3496336"/>
              <a:gd name="connsiteX57" fmla="*/ 431800 w 2520950"/>
              <a:gd name="connsiteY57" fmla="*/ 143536 h 3496336"/>
              <a:gd name="connsiteX58" fmla="*/ 457200 w 2520950"/>
              <a:gd name="connsiteY58" fmla="*/ 181636 h 3496336"/>
              <a:gd name="connsiteX59" fmla="*/ 488950 w 2520950"/>
              <a:gd name="connsiteY59" fmla="*/ 219736 h 3496336"/>
              <a:gd name="connsiteX60" fmla="*/ 488950 w 2520950"/>
              <a:gd name="connsiteY60" fmla="*/ 359436 h 3496336"/>
              <a:gd name="connsiteX61" fmla="*/ 450850 w 2520950"/>
              <a:gd name="connsiteY61" fmla="*/ 372136 h 3496336"/>
              <a:gd name="connsiteX62" fmla="*/ 425450 w 2520950"/>
              <a:gd name="connsiteY62" fmla="*/ 384836 h 3496336"/>
              <a:gd name="connsiteX63" fmla="*/ 387350 w 2520950"/>
              <a:gd name="connsiteY63" fmla="*/ 416586 h 3496336"/>
              <a:gd name="connsiteX64" fmla="*/ 374650 w 2520950"/>
              <a:gd name="connsiteY64" fmla="*/ 435636 h 3496336"/>
              <a:gd name="connsiteX65" fmla="*/ 381000 w 2520950"/>
              <a:gd name="connsiteY65" fmla="*/ 480086 h 3496336"/>
              <a:gd name="connsiteX66" fmla="*/ 406400 w 2520950"/>
              <a:gd name="connsiteY66" fmla="*/ 499136 h 3496336"/>
              <a:gd name="connsiteX67" fmla="*/ 419100 w 2520950"/>
              <a:gd name="connsiteY67" fmla="*/ 518186 h 3496336"/>
              <a:gd name="connsiteX68" fmla="*/ 304800 w 2520950"/>
              <a:gd name="connsiteY68" fmla="*/ 543586 h 3496336"/>
              <a:gd name="connsiteX69" fmla="*/ 266700 w 2520950"/>
              <a:gd name="connsiteY69" fmla="*/ 549936 h 3496336"/>
              <a:gd name="connsiteX70" fmla="*/ 177800 w 2520950"/>
              <a:gd name="connsiteY70" fmla="*/ 562636 h 3496336"/>
              <a:gd name="connsiteX71" fmla="*/ 158750 w 2520950"/>
              <a:gd name="connsiteY71" fmla="*/ 568986 h 3496336"/>
              <a:gd name="connsiteX72" fmla="*/ 101600 w 2520950"/>
              <a:gd name="connsiteY72" fmla="*/ 581686 h 3496336"/>
              <a:gd name="connsiteX73" fmla="*/ 114300 w 2520950"/>
              <a:gd name="connsiteY73" fmla="*/ 664236 h 3496336"/>
              <a:gd name="connsiteX74" fmla="*/ 120650 w 2520950"/>
              <a:gd name="connsiteY74" fmla="*/ 683286 h 3496336"/>
              <a:gd name="connsiteX75" fmla="*/ 101600 w 2520950"/>
              <a:gd name="connsiteY75" fmla="*/ 918236 h 3496336"/>
              <a:gd name="connsiteX76" fmla="*/ 95250 w 2520950"/>
              <a:gd name="connsiteY76" fmla="*/ 937286 h 3496336"/>
              <a:gd name="connsiteX77" fmla="*/ 76200 w 2520950"/>
              <a:gd name="connsiteY77" fmla="*/ 1045236 h 3496336"/>
              <a:gd name="connsiteX78" fmla="*/ 69850 w 2520950"/>
              <a:gd name="connsiteY78" fmla="*/ 1064286 h 3496336"/>
              <a:gd name="connsiteX79" fmla="*/ 57150 w 2520950"/>
              <a:gd name="connsiteY79" fmla="*/ 1083336 h 3496336"/>
              <a:gd name="connsiteX80" fmla="*/ 50800 w 2520950"/>
              <a:gd name="connsiteY80" fmla="*/ 1102386 h 3496336"/>
              <a:gd name="connsiteX81" fmla="*/ 25400 w 2520950"/>
              <a:gd name="connsiteY81" fmla="*/ 1140486 h 3496336"/>
              <a:gd name="connsiteX82" fmla="*/ 19050 w 2520950"/>
              <a:gd name="connsiteY82" fmla="*/ 1159536 h 3496336"/>
              <a:gd name="connsiteX83" fmla="*/ 0 w 2520950"/>
              <a:gd name="connsiteY83" fmla="*/ 1197636 h 3496336"/>
              <a:gd name="connsiteX84" fmla="*/ 57150 w 2520950"/>
              <a:gd name="connsiteY84" fmla="*/ 1248436 h 3496336"/>
              <a:gd name="connsiteX85" fmla="*/ 95250 w 2520950"/>
              <a:gd name="connsiteY85" fmla="*/ 1311936 h 3496336"/>
              <a:gd name="connsiteX86" fmla="*/ 114300 w 2520950"/>
              <a:gd name="connsiteY86" fmla="*/ 1350036 h 3496336"/>
              <a:gd name="connsiteX87" fmla="*/ 127000 w 2520950"/>
              <a:gd name="connsiteY87" fmla="*/ 1375436 h 3496336"/>
              <a:gd name="connsiteX88" fmla="*/ 146050 w 2520950"/>
              <a:gd name="connsiteY88" fmla="*/ 1394486 h 3496336"/>
              <a:gd name="connsiteX89" fmla="*/ 158750 w 2520950"/>
              <a:gd name="connsiteY89" fmla="*/ 1413536 h 3496336"/>
              <a:gd name="connsiteX90" fmla="*/ 165100 w 2520950"/>
              <a:gd name="connsiteY90" fmla="*/ 1438936 h 3496336"/>
              <a:gd name="connsiteX91" fmla="*/ 177800 w 2520950"/>
              <a:gd name="connsiteY91" fmla="*/ 1457986 h 3496336"/>
              <a:gd name="connsiteX92" fmla="*/ 184150 w 2520950"/>
              <a:gd name="connsiteY92" fmla="*/ 1477036 h 3496336"/>
              <a:gd name="connsiteX93" fmla="*/ 177800 w 2520950"/>
              <a:gd name="connsiteY93" fmla="*/ 1781836 h 3496336"/>
              <a:gd name="connsiteX94" fmla="*/ 165100 w 2520950"/>
              <a:gd name="connsiteY94" fmla="*/ 1819936 h 3496336"/>
              <a:gd name="connsiteX95" fmla="*/ 177800 w 2520950"/>
              <a:gd name="connsiteY95" fmla="*/ 1953286 h 3496336"/>
              <a:gd name="connsiteX96" fmla="*/ 190500 w 2520950"/>
              <a:gd name="connsiteY96" fmla="*/ 2004086 h 3496336"/>
              <a:gd name="connsiteX97" fmla="*/ 209550 w 2520950"/>
              <a:gd name="connsiteY97" fmla="*/ 2023136 h 3496336"/>
              <a:gd name="connsiteX98" fmla="*/ 215900 w 2520950"/>
              <a:gd name="connsiteY98" fmla="*/ 2042186 h 3496336"/>
              <a:gd name="connsiteX99" fmla="*/ 190500 w 2520950"/>
              <a:gd name="connsiteY99" fmla="*/ 2080286 h 3496336"/>
              <a:gd name="connsiteX100" fmla="*/ 171450 w 2520950"/>
              <a:gd name="connsiteY100" fmla="*/ 2099336 h 3496336"/>
              <a:gd name="connsiteX101" fmla="*/ 177800 w 2520950"/>
              <a:gd name="connsiteY101" fmla="*/ 2131086 h 3496336"/>
              <a:gd name="connsiteX102" fmla="*/ 228600 w 2520950"/>
              <a:gd name="connsiteY102" fmla="*/ 2188236 h 3496336"/>
              <a:gd name="connsiteX103" fmla="*/ 241300 w 2520950"/>
              <a:gd name="connsiteY103" fmla="*/ 2207286 h 3496336"/>
              <a:gd name="connsiteX104" fmla="*/ 260350 w 2520950"/>
              <a:gd name="connsiteY104" fmla="*/ 2226336 h 3496336"/>
              <a:gd name="connsiteX105" fmla="*/ 273050 w 2520950"/>
              <a:gd name="connsiteY105" fmla="*/ 2251736 h 3496336"/>
              <a:gd name="connsiteX106" fmla="*/ 317500 w 2520950"/>
              <a:gd name="connsiteY106" fmla="*/ 2302536 h 3496336"/>
              <a:gd name="connsiteX107" fmla="*/ 387350 w 2520950"/>
              <a:gd name="connsiteY107" fmla="*/ 2321586 h 3496336"/>
              <a:gd name="connsiteX108" fmla="*/ 425450 w 2520950"/>
              <a:gd name="connsiteY108" fmla="*/ 2334286 h 3496336"/>
              <a:gd name="connsiteX109" fmla="*/ 501650 w 2520950"/>
              <a:gd name="connsiteY109" fmla="*/ 2353336 h 3496336"/>
              <a:gd name="connsiteX110" fmla="*/ 558800 w 2520950"/>
              <a:gd name="connsiteY110" fmla="*/ 2391436 h 3496336"/>
              <a:gd name="connsiteX111" fmla="*/ 603250 w 2520950"/>
              <a:gd name="connsiteY111" fmla="*/ 2410486 h 3496336"/>
              <a:gd name="connsiteX112" fmla="*/ 622300 w 2520950"/>
              <a:gd name="connsiteY112" fmla="*/ 2416836 h 3496336"/>
              <a:gd name="connsiteX113" fmla="*/ 685800 w 2520950"/>
              <a:gd name="connsiteY113" fmla="*/ 2448586 h 3496336"/>
              <a:gd name="connsiteX114" fmla="*/ 730250 w 2520950"/>
              <a:gd name="connsiteY114" fmla="*/ 2461286 h 3496336"/>
              <a:gd name="connsiteX115" fmla="*/ 787400 w 2520950"/>
              <a:gd name="connsiteY115" fmla="*/ 2486686 h 3496336"/>
              <a:gd name="connsiteX116" fmla="*/ 806450 w 2520950"/>
              <a:gd name="connsiteY116" fmla="*/ 2493036 h 3496336"/>
              <a:gd name="connsiteX117" fmla="*/ 844550 w 2520950"/>
              <a:gd name="connsiteY117" fmla="*/ 2499386 h 3496336"/>
              <a:gd name="connsiteX118" fmla="*/ 882650 w 2520950"/>
              <a:gd name="connsiteY118" fmla="*/ 2512086 h 3496336"/>
              <a:gd name="connsiteX119" fmla="*/ 933450 w 2520950"/>
              <a:gd name="connsiteY119" fmla="*/ 2524786 h 3496336"/>
              <a:gd name="connsiteX120" fmla="*/ 977900 w 2520950"/>
              <a:gd name="connsiteY120" fmla="*/ 2537486 h 3496336"/>
              <a:gd name="connsiteX121" fmla="*/ 965200 w 2520950"/>
              <a:gd name="connsiteY121" fmla="*/ 2556536 h 3496336"/>
              <a:gd name="connsiteX122" fmla="*/ 927100 w 2520950"/>
              <a:gd name="connsiteY122" fmla="*/ 2569236 h 3496336"/>
              <a:gd name="connsiteX123" fmla="*/ 908050 w 2520950"/>
              <a:gd name="connsiteY123" fmla="*/ 2575586 h 3496336"/>
              <a:gd name="connsiteX124" fmla="*/ 869950 w 2520950"/>
              <a:gd name="connsiteY124" fmla="*/ 2600986 h 3496336"/>
              <a:gd name="connsiteX125" fmla="*/ 857250 w 2520950"/>
              <a:gd name="connsiteY125" fmla="*/ 2620036 h 3496336"/>
              <a:gd name="connsiteX126" fmla="*/ 838200 w 2520950"/>
              <a:gd name="connsiteY126" fmla="*/ 2645436 h 3496336"/>
              <a:gd name="connsiteX127" fmla="*/ 831850 w 2520950"/>
              <a:gd name="connsiteY127" fmla="*/ 2664486 h 3496336"/>
              <a:gd name="connsiteX128" fmla="*/ 819150 w 2520950"/>
              <a:gd name="connsiteY128" fmla="*/ 2683536 h 3496336"/>
              <a:gd name="connsiteX129" fmla="*/ 806450 w 2520950"/>
              <a:gd name="connsiteY129" fmla="*/ 2715286 h 3496336"/>
              <a:gd name="connsiteX130" fmla="*/ 793750 w 2520950"/>
              <a:gd name="connsiteY130" fmla="*/ 2740686 h 3496336"/>
              <a:gd name="connsiteX131" fmla="*/ 781050 w 2520950"/>
              <a:gd name="connsiteY131" fmla="*/ 2778786 h 3496336"/>
              <a:gd name="connsiteX132" fmla="*/ 755650 w 2520950"/>
              <a:gd name="connsiteY132" fmla="*/ 2829586 h 3496336"/>
              <a:gd name="connsiteX133" fmla="*/ 742950 w 2520950"/>
              <a:gd name="connsiteY133" fmla="*/ 2867686 h 3496336"/>
              <a:gd name="connsiteX134" fmla="*/ 723900 w 2520950"/>
              <a:gd name="connsiteY134" fmla="*/ 2905786 h 3496336"/>
              <a:gd name="connsiteX135" fmla="*/ 711200 w 2520950"/>
              <a:gd name="connsiteY135" fmla="*/ 2931186 h 3496336"/>
              <a:gd name="connsiteX136" fmla="*/ 698500 w 2520950"/>
              <a:gd name="connsiteY136" fmla="*/ 2969286 h 3496336"/>
              <a:gd name="connsiteX137" fmla="*/ 685800 w 2520950"/>
              <a:gd name="connsiteY137" fmla="*/ 2988336 h 3496336"/>
              <a:gd name="connsiteX138" fmla="*/ 673100 w 2520950"/>
              <a:gd name="connsiteY138" fmla="*/ 3026436 h 3496336"/>
              <a:gd name="connsiteX139" fmla="*/ 666750 w 2520950"/>
              <a:gd name="connsiteY139" fmla="*/ 3045486 h 3496336"/>
              <a:gd name="connsiteX140" fmla="*/ 647700 w 2520950"/>
              <a:gd name="connsiteY140" fmla="*/ 3064536 h 3496336"/>
              <a:gd name="connsiteX141" fmla="*/ 635000 w 2520950"/>
              <a:gd name="connsiteY141" fmla="*/ 3096286 h 3496336"/>
              <a:gd name="connsiteX142" fmla="*/ 641350 w 2520950"/>
              <a:gd name="connsiteY142" fmla="*/ 3343936 h 3496336"/>
              <a:gd name="connsiteX143" fmla="*/ 647700 w 2520950"/>
              <a:gd name="connsiteY143" fmla="*/ 3375686 h 3496336"/>
              <a:gd name="connsiteX144" fmla="*/ 673100 w 2520950"/>
              <a:gd name="connsiteY144" fmla="*/ 3413786 h 3496336"/>
              <a:gd name="connsiteX145" fmla="*/ 692150 w 2520950"/>
              <a:gd name="connsiteY145" fmla="*/ 3420136 h 3496336"/>
              <a:gd name="connsiteX146" fmla="*/ 768350 w 2520950"/>
              <a:gd name="connsiteY146" fmla="*/ 3432836 h 3496336"/>
              <a:gd name="connsiteX147" fmla="*/ 882650 w 2520950"/>
              <a:gd name="connsiteY147" fmla="*/ 3439186 h 3496336"/>
              <a:gd name="connsiteX148" fmla="*/ 901700 w 2520950"/>
              <a:gd name="connsiteY148" fmla="*/ 3445536 h 3496336"/>
              <a:gd name="connsiteX149" fmla="*/ 971550 w 2520950"/>
              <a:gd name="connsiteY149" fmla="*/ 3458236 h 3496336"/>
              <a:gd name="connsiteX150" fmla="*/ 990600 w 2520950"/>
              <a:gd name="connsiteY150" fmla="*/ 3464586 h 3496336"/>
              <a:gd name="connsiteX151" fmla="*/ 1098550 w 2520950"/>
              <a:gd name="connsiteY151" fmla="*/ 3458236 h 3496336"/>
              <a:gd name="connsiteX152" fmla="*/ 1136650 w 2520950"/>
              <a:gd name="connsiteY152" fmla="*/ 3432836 h 3496336"/>
              <a:gd name="connsiteX153" fmla="*/ 1263650 w 2520950"/>
              <a:gd name="connsiteY153" fmla="*/ 3413786 h 3496336"/>
              <a:gd name="connsiteX154" fmla="*/ 1422400 w 2520950"/>
              <a:gd name="connsiteY154" fmla="*/ 3420136 h 3496336"/>
              <a:gd name="connsiteX155" fmla="*/ 1441450 w 2520950"/>
              <a:gd name="connsiteY155" fmla="*/ 3394736 h 3496336"/>
              <a:gd name="connsiteX156" fmla="*/ 1460500 w 2520950"/>
              <a:gd name="connsiteY156" fmla="*/ 3388386 h 3496336"/>
              <a:gd name="connsiteX157" fmla="*/ 1530350 w 2520950"/>
              <a:gd name="connsiteY157" fmla="*/ 3394736 h 3496336"/>
              <a:gd name="connsiteX158" fmla="*/ 1574800 w 2520950"/>
              <a:gd name="connsiteY158" fmla="*/ 3407436 h 3496336"/>
              <a:gd name="connsiteX159" fmla="*/ 1587500 w 2520950"/>
              <a:gd name="connsiteY159" fmla="*/ 3426486 h 3496336"/>
              <a:gd name="connsiteX160" fmla="*/ 1568450 w 2520950"/>
              <a:gd name="connsiteY160" fmla="*/ 3445536 h 3496336"/>
              <a:gd name="connsiteX161" fmla="*/ 1530350 w 2520950"/>
              <a:gd name="connsiteY161" fmla="*/ 3470936 h 3496336"/>
              <a:gd name="connsiteX162" fmla="*/ 1543050 w 2520950"/>
              <a:gd name="connsiteY162" fmla="*/ 3489986 h 3496336"/>
              <a:gd name="connsiteX163" fmla="*/ 1524000 w 2520950"/>
              <a:gd name="connsiteY163"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181100 w 2520950"/>
              <a:gd name="connsiteY36" fmla="*/ 1210336 h 3496336"/>
              <a:gd name="connsiteX37" fmla="*/ 983457 w 2520950"/>
              <a:gd name="connsiteY37" fmla="*/ 1229386 h 3496336"/>
              <a:gd name="connsiteX38" fmla="*/ 973138 w 2520950"/>
              <a:gd name="connsiteY38" fmla="*/ 1145248 h 3496336"/>
              <a:gd name="connsiteX39" fmla="*/ 1160462 w 2520950"/>
              <a:gd name="connsiteY39" fmla="*/ 1030154 h 3496336"/>
              <a:gd name="connsiteX40" fmla="*/ 1139825 w 2520950"/>
              <a:gd name="connsiteY40" fmla="*/ 923792 h 3496336"/>
              <a:gd name="connsiteX41" fmla="*/ 1308100 w 2520950"/>
              <a:gd name="connsiteY41" fmla="*/ 823780 h 3496336"/>
              <a:gd name="connsiteX42" fmla="*/ 1327150 w 2520950"/>
              <a:gd name="connsiteY42" fmla="*/ 715036 h 3496336"/>
              <a:gd name="connsiteX43" fmla="*/ 1309688 w 2520950"/>
              <a:gd name="connsiteY43" fmla="*/ 687255 h 3496336"/>
              <a:gd name="connsiteX44" fmla="*/ 1285874 w 2520950"/>
              <a:gd name="connsiteY44" fmla="*/ 595179 h 3496336"/>
              <a:gd name="connsiteX45" fmla="*/ 1098550 w 2520950"/>
              <a:gd name="connsiteY45" fmla="*/ 670586 h 3496336"/>
              <a:gd name="connsiteX46" fmla="*/ 933450 w 2520950"/>
              <a:gd name="connsiteY46" fmla="*/ 664236 h 3496336"/>
              <a:gd name="connsiteX47" fmla="*/ 775494 w 2520950"/>
              <a:gd name="connsiteY47" fmla="*/ 677729 h 3496336"/>
              <a:gd name="connsiteX48" fmla="*/ 711994 w 2520950"/>
              <a:gd name="connsiteY48" fmla="*/ 468180 h 3496336"/>
              <a:gd name="connsiteX49" fmla="*/ 584200 w 2520950"/>
              <a:gd name="connsiteY49" fmla="*/ 29236 h 3496336"/>
              <a:gd name="connsiteX50" fmla="*/ 565150 w 2520950"/>
              <a:gd name="connsiteY50" fmla="*/ 41936 h 3496336"/>
              <a:gd name="connsiteX51" fmla="*/ 520700 w 2520950"/>
              <a:gd name="connsiteY51" fmla="*/ 60986 h 3496336"/>
              <a:gd name="connsiteX52" fmla="*/ 476250 w 2520950"/>
              <a:gd name="connsiteY52" fmla="*/ 73686 h 3496336"/>
              <a:gd name="connsiteX53" fmla="*/ 457200 w 2520950"/>
              <a:gd name="connsiteY53" fmla="*/ 80036 h 3496336"/>
              <a:gd name="connsiteX54" fmla="*/ 374650 w 2520950"/>
              <a:gd name="connsiteY54" fmla="*/ 86386 h 3496336"/>
              <a:gd name="connsiteX55" fmla="*/ 393700 w 2520950"/>
              <a:gd name="connsiteY55" fmla="*/ 92736 h 3496336"/>
              <a:gd name="connsiteX56" fmla="*/ 406400 w 2520950"/>
              <a:gd name="connsiteY56" fmla="*/ 111786 h 3496336"/>
              <a:gd name="connsiteX57" fmla="*/ 431800 w 2520950"/>
              <a:gd name="connsiteY57" fmla="*/ 143536 h 3496336"/>
              <a:gd name="connsiteX58" fmla="*/ 457200 w 2520950"/>
              <a:gd name="connsiteY58" fmla="*/ 181636 h 3496336"/>
              <a:gd name="connsiteX59" fmla="*/ 488950 w 2520950"/>
              <a:gd name="connsiteY59" fmla="*/ 219736 h 3496336"/>
              <a:gd name="connsiteX60" fmla="*/ 488950 w 2520950"/>
              <a:gd name="connsiteY60" fmla="*/ 359436 h 3496336"/>
              <a:gd name="connsiteX61" fmla="*/ 450850 w 2520950"/>
              <a:gd name="connsiteY61" fmla="*/ 372136 h 3496336"/>
              <a:gd name="connsiteX62" fmla="*/ 425450 w 2520950"/>
              <a:gd name="connsiteY62" fmla="*/ 384836 h 3496336"/>
              <a:gd name="connsiteX63" fmla="*/ 387350 w 2520950"/>
              <a:gd name="connsiteY63" fmla="*/ 416586 h 3496336"/>
              <a:gd name="connsiteX64" fmla="*/ 374650 w 2520950"/>
              <a:gd name="connsiteY64" fmla="*/ 435636 h 3496336"/>
              <a:gd name="connsiteX65" fmla="*/ 381000 w 2520950"/>
              <a:gd name="connsiteY65" fmla="*/ 480086 h 3496336"/>
              <a:gd name="connsiteX66" fmla="*/ 406400 w 2520950"/>
              <a:gd name="connsiteY66" fmla="*/ 499136 h 3496336"/>
              <a:gd name="connsiteX67" fmla="*/ 419100 w 2520950"/>
              <a:gd name="connsiteY67" fmla="*/ 518186 h 3496336"/>
              <a:gd name="connsiteX68" fmla="*/ 304800 w 2520950"/>
              <a:gd name="connsiteY68" fmla="*/ 543586 h 3496336"/>
              <a:gd name="connsiteX69" fmla="*/ 266700 w 2520950"/>
              <a:gd name="connsiteY69" fmla="*/ 549936 h 3496336"/>
              <a:gd name="connsiteX70" fmla="*/ 177800 w 2520950"/>
              <a:gd name="connsiteY70" fmla="*/ 562636 h 3496336"/>
              <a:gd name="connsiteX71" fmla="*/ 158750 w 2520950"/>
              <a:gd name="connsiteY71" fmla="*/ 568986 h 3496336"/>
              <a:gd name="connsiteX72" fmla="*/ 101600 w 2520950"/>
              <a:gd name="connsiteY72" fmla="*/ 581686 h 3496336"/>
              <a:gd name="connsiteX73" fmla="*/ 114300 w 2520950"/>
              <a:gd name="connsiteY73" fmla="*/ 664236 h 3496336"/>
              <a:gd name="connsiteX74" fmla="*/ 120650 w 2520950"/>
              <a:gd name="connsiteY74" fmla="*/ 683286 h 3496336"/>
              <a:gd name="connsiteX75" fmla="*/ 101600 w 2520950"/>
              <a:gd name="connsiteY75" fmla="*/ 918236 h 3496336"/>
              <a:gd name="connsiteX76" fmla="*/ 95250 w 2520950"/>
              <a:gd name="connsiteY76" fmla="*/ 937286 h 3496336"/>
              <a:gd name="connsiteX77" fmla="*/ 76200 w 2520950"/>
              <a:gd name="connsiteY77" fmla="*/ 1045236 h 3496336"/>
              <a:gd name="connsiteX78" fmla="*/ 69850 w 2520950"/>
              <a:gd name="connsiteY78" fmla="*/ 1064286 h 3496336"/>
              <a:gd name="connsiteX79" fmla="*/ 57150 w 2520950"/>
              <a:gd name="connsiteY79" fmla="*/ 1083336 h 3496336"/>
              <a:gd name="connsiteX80" fmla="*/ 50800 w 2520950"/>
              <a:gd name="connsiteY80" fmla="*/ 1102386 h 3496336"/>
              <a:gd name="connsiteX81" fmla="*/ 25400 w 2520950"/>
              <a:gd name="connsiteY81" fmla="*/ 1140486 h 3496336"/>
              <a:gd name="connsiteX82" fmla="*/ 19050 w 2520950"/>
              <a:gd name="connsiteY82" fmla="*/ 1159536 h 3496336"/>
              <a:gd name="connsiteX83" fmla="*/ 0 w 2520950"/>
              <a:gd name="connsiteY83" fmla="*/ 1197636 h 3496336"/>
              <a:gd name="connsiteX84" fmla="*/ 57150 w 2520950"/>
              <a:gd name="connsiteY84" fmla="*/ 1248436 h 3496336"/>
              <a:gd name="connsiteX85" fmla="*/ 95250 w 2520950"/>
              <a:gd name="connsiteY85" fmla="*/ 1311936 h 3496336"/>
              <a:gd name="connsiteX86" fmla="*/ 114300 w 2520950"/>
              <a:gd name="connsiteY86" fmla="*/ 1350036 h 3496336"/>
              <a:gd name="connsiteX87" fmla="*/ 127000 w 2520950"/>
              <a:gd name="connsiteY87" fmla="*/ 1375436 h 3496336"/>
              <a:gd name="connsiteX88" fmla="*/ 146050 w 2520950"/>
              <a:gd name="connsiteY88" fmla="*/ 1394486 h 3496336"/>
              <a:gd name="connsiteX89" fmla="*/ 158750 w 2520950"/>
              <a:gd name="connsiteY89" fmla="*/ 1413536 h 3496336"/>
              <a:gd name="connsiteX90" fmla="*/ 165100 w 2520950"/>
              <a:gd name="connsiteY90" fmla="*/ 1438936 h 3496336"/>
              <a:gd name="connsiteX91" fmla="*/ 177800 w 2520950"/>
              <a:gd name="connsiteY91" fmla="*/ 1457986 h 3496336"/>
              <a:gd name="connsiteX92" fmla="*/ 184150 w 2520950"/>
              <a:gd name="connsiteY92" fmla="*/ 1477036 h 3496336"/>
              <a:gd name="connsiteX93" fmla="*/ 177800 w 2520950"/>
              <a:gd name="connsiteY93" fmla="*/ 1781836 h 3496336"/>
              <a:gd name="connsiteX94" fmla="*/ 165100 w 2520950"/>
              <a:gd name="connsiteY94" fmla="*/ 1819936 h 3496336"/>
              <a:gd name="connsiteX95" fmla="*/ 177800 w 2520950"/>
              <a:gd name="connsiteY95" fmla="*/ 1953286 h 3496336"/>
              <a:gd name="connsiteX96" fmla="*/ 190500 w 2520950"/>
              <a:gd name="connsiteY96" fmla="*/ 2004086 h 3496336"/>
              <a:gd name="connsiteX97" fmla="*/ 209550 w 2520950"/>
              <a:gd name="connsiteY97" fmla="*/ 2023136 h 3496336"/>
              <a:gd name="connsiteX98" fmla="*/ 215900 w 2520950"/>
              <a:gd name="connsiteY98" fmla="*/ 2042186 h 3496336"/>
              <a:gd name="connsiteX99" fmla="*/ 190500 w 2520950"/>
              <a:gd name="connsiteY99" fmla="*/ 2080286 h 3496336"/>
              <a:gd name="connsiteX100" fmla="*/ 171450 w 2520950"/>
              <a:gd name="connsiteY100" fmla="*/ 2099336 h 3496336"/>
              <a:gd name="connsiteX101" fmla="*/ 177800 w 2520950"/>
              <a:gd name="connsiteY101" fmla="*/ 2131086 h 3496336"/>
              <a:gd name="connsiteX102" fmla="*/ 228600 w 2520950"/>
              <a:gd name="connsiteY102" fmla="*/ 2188236 h 3496336"/>
              <a:gd name="connsiteX103" fmla="*/ 241300 w 2520950"/>
              <a:gd name="connsiteY103" fmla="*/ 2207286 h 3496336"/>
              <a:gd name="connsiteX104" fmla="*/ 260350 w 2520950"/>
              <a:gd name="connsiteY104" fmla="*/ 2226336 h 3496336"/>
              <a:gd name="connsiteX105" fmla="*/ 273050 w 2520950"/>
              <a:gd name="connsiteY105" fmla="*/ 2251736 h 3496336"/>
              <a:gd name="connsiteX106" fmla="*/ 317500 w 2520950"/>
              <a:gd name="connsiteY106" fmla="*/ 2302536 h 3496336"/>
              <a:gd name="connsiteX107" fmla="*/ 387350 w 2520950"/>
              <a:gd name="connsiteY107" fmla="*/ 2321586 h 3496336"/>
              <a:gd name="connsiteX108" fmla="*/ 425450 w 2520950"/>
              <a:gd name="connsiteY108" fmla="*/ 2334286 h 3496336"/>
              <a:gd name="connsiteX109" fmla="*/ 501650 w 2520950"/>
              <a:gd name="connsiteY109" fmla="*/ 2353336 h 3496336"/>
              <a:gd name="connsiteX110" fmla="*/ 558800 w 2520950"/>
              <a:gd name="connsiteY110" fmla="*/ 2391436 h 3496336"/>
              <a:gd name="connsiteX111" fmla="*/ 603250 w 2520950"/>
              <a:gd name="connsiteY111" fmla="*/ 2410486 h 3496336"/>
              <a:gd name="connsiteX112" fmla="*/ 622300 w 2520950"/>
              <a:gd name="connsiteY112" fmla="*/ 2416836 h 3496336"/>
              <a:gd name="connsiteX113" fmla="*/ 685800 w 2520950"/>
              <a:gd name="connsiteY113" fmla="*/ 2448586 h 3496336"/>
              <a:gd name="connsiteX114" fmla="*/ 730250 w 2520950"/>
              <a:gd name="connsiteY114" fmla="*/ 2461286 h 3496336"/>
              <a:gd name="connsiteX115" fmla="*/ 787400 w 2520950"/>
              <a:gd name="connsiteY115" fmla="*/ 2486686 h 3496336"/>
              <a:gd name="connsiteX116" fmla="*/ 806450 w 2520950"/>
              <a:gd name="connsiteY116" fmla="*/ 2493036 h 3496336"/>
              <a:gd name="connsiteX117" fmla="*/ 844550 w 2520950"/>
              <a:gd name="connsiteY117" fmla="*/ 2499386 h 3496336"/>
              <a:gd name="connsiteX118" fmla="*/ 882650 w 2520950"/>
              <a:gd name="connsiteY118" fmla="*/ 2512086 h 3496336"/>
              <a:gd name="connsiteX119" fmla="*/ 933450 w 2520950"/>
              <a:gd name="connsiteY119" fmla="*/ 2524786 h 3496336"/>
              <a:gd name="connsiteX120" fmla="*/ 977900 w 2520950"/>
              <a:gd name="connsiteY120" fmla="*/ 2537486 h 3496336"/>
              <a:gd name="connsiteX121" fmla="*/ 965200 w 2520950"/>
              <a:gd name="connsiteY121" fmla="*/ 2556536 h 3496336"/>
              <a:gd name="connsiteX122" fmla="*/ 927100 w 2520950"/>
              <a:gd name="connsiteY122" fmla="*/ 2569236 h 3496336"/>
              <a:gd name="connsiteX123" fmla="*/ 908050 w 2520950"/>
              <a:gd name="connsiteY123" fmla="*/ 2575586 h 3496336"/>
              <a:gd name="connsiteX124" fmla="*/ 869950 w 2520950"/>
              <a:gd name="connsiteY124" fmla="*/ 2600986 h 3496336"/>
              <a:gd name="connsiteX125" fmla="*/ 857250 w 2520950"/>
              <a:gd name="connsiteY125" fmla="*/ 2620036 h 3496336"/>
              <a:gd name="connsiteX126" fmla="*/ 838200 w 2520950"/>
              <a:gd name="connsiteY126" fmla="*/ 2645436 h 3496336"/>
              <a:gd name="connsiteX127" fmla="*/ 831850 w 2520950"/>
              <a:gd name="connsiteY127" fmla="*/ 2664486 h 3496336"/>
              <a:gd name="connsiteX128" fmla="*/ 819150 w 2520950"/>
              <a:gd name="connsiteY128" fmla="*/ 2683536 h 3496336"/>
              <a:gd name="connsiteX129" fmla="*/ 806450 w 2520950"/>
              <a:gd name="connsiteY129" fmla="*/ 2715286 h 3496336"/>
              <a:gd name="connsiteX130" fmla="*/ 793750 w 2520950"/>
              <a:gd name="connsiteY130" fmla="*/ 2740686 h 3496336"/>
              <a:gd name="connsiteX131" fmla="*/ 781050 w 2520950"/>
              <a:gd name="connsiteY131" fmla="*/ 2778786 h 3496336"/>
              <a:gd name="connsiteX132" fmla="*/ 755650 w 2520950"/>
              <a:gd name="connsiteY132" fmla="*/ 2829586 h 3496336"/>
              <a:gd name="connsiteX133" fmla="*/ 742950 w 2520950"/>
              <a:gd name="connsiteY133" fmla="*/ 2867686 h 3496336"/>
              <a:gd name="connsiteX134" fmla="*/ 723900 w 2520950"/>
              <a:gd name="connsiteY134" fmla="*/ 2905786 h 3496336"/>
              <a:gd name="connsiteX135" fmla="*/ 711200 w 2520950"/>
              <a:gd name="connsiteY135" fmla="*/ 2931186 h 3496336"/>
              <a:gd name="connsiteX136" fmla="*/ 698500 w 2520950"/>
              <a:gd name="connsiteY136" fmla="*/ 2969286 h 3496336"/>
              <a:gd name="connsiteX137" fmla="*/ 685800 w 2520950"/>
              <a:gd name="connsiteY137" fmla="*/ 2988336 h 3496336"/>
              <a:gd name="connsiteX138" fmla="*/ 673100 w 2520950"/>
              <a:gd name="connsiteY138" fmla="*/ 3026436 h 3496336"/>
              <a:gd name="connsiteX139" fmla="*/ 666750 w 2520950"/>
              <a:gd name="connsiteY139" fmla="*/ 3045486 h 3496336"/>
              <a:gd name="connsiteX140" fmla="*/ 647700 w 2520950"/>
              <a:gd name="connsiteY140" fmla="*/ 3064536 h 3496336"/>
              <a:gd name="connsiteX141" fmla="*/ 635000 w 2520950"/>
              <a:gd name="connsiteY141" fmla="*/ 3096286 h 3496336"/>
              <a:gd name="connsiteX142" fmla="*/ 641350 w 2520950"/>
              <a:gd name="connsiteY142" fmla="*/ 3343936 h 3496336"/>
              <a:gd name="connsiteX143" fmla="*/ 647700 w 2520950"/>
              <a:gd name="connsiteY143" fmla="*/ 3375686 h 3496336"/>
              <a:gd name="connsiteX144" fmla="*/ 673100 w 2520950"/>
              <a:gd name="connsiteY144" fmla="*/ 3413786 h 3496336"/>
              <a:gd name="connsiteX145" fmla="*/ 692150 w 2520950"/>
              <a:gd name="connsiteY145" fmla="*/ 3420136 h 3496336"/>
              <a:gd name="connsiteX146" fmla="*/ 768350 w 2520950"/>
              <a:gd name="connsiteY146" fmla="*/ 3432836 h 3496336"/>
              <a:gd name="connsiteX147" fmla="*/ 882650 w 2520950"/>
              <a:gd name="connsiteY147" fmla="*/ 3439186 h 3496336"/>
              <a:gd name="connsiteX148" fmla="*/ 901700 w 2520950"/>
              <a:gd name="connsiteY148" fmla="*/ 3445536 h 3496336"/>
              <a:gd name="connsiteX149" fmla="*/ 971550 w 2520950"/>
              <a:gd name="connsiteY149" fmla="*/ 3458236 h 3496336"/>
              <a:gd name="connsiteX150" fmla="*/ 990600 w 2520950"/>
              <a:gd name="connsiteY150" fmla="*/ 3464586 h 3496336"/>
              <a:gd name="connsiteX151" fmla="*/ 1098550 w 2520950"/>
              <a:gd name="connsiteY151" fmla="*/ 3458236 h 3496336"/>
              <a:gd name="connsiteX152" fmla="*/ 1136650 w 2520950"/>
              <a:gd name="connsiteY152" fmla="*/ 3432836 h 3496336"/>
              <a:gd name="connsiteX153" fmla="*/ 1263650 w 2520950"/>
              <a:gd name="connsiteY153" fmla="*/ 3413786 h 3496336"/>
              <a:gd name="connsiteX154" fmla="*/ 1422400 w 2520950"/>
              <a:gd name="connsiteY154" fmla="*/ 3420136 h 3496336"/>
              <a:gd name="connsiteX155" fmla="*/ 1441450 w 2520950"/>
              <a:gd name="connsiteY155" fmla="*/ 3394736 h 3496336"/>
              <a:gd name="connsiteX156" fmla="*/ 1460500 w 2520950"/>
              <a:gd name="connsiteY156" fmla="*/ 3388386 h 3496336"/>
              <a:gd name="connsiteX157" fmla="*/ 1530350 w 2520950"/>
              <a:gd name="connsiteY157" fmla="*/ 3394736 h 3496336"/>
              <a:gd name="connsiteX158" fmla="*/ 1574800 w 2520950"/>
              <a:gd name="connsiteY158" fmla="*/ 3407436 h 3496336"/>
              <a:gd name="connsiteX159" fmla="*/ 1587500 w 2520950"/>
              <a:gd name="connsiteY159" fmla="*/ 3426486 h 3496336"/>
              <a:gd name="connsiteX160" fmla="*/ 1568450 w 2520950"/>
              <a:gd name="connsiteY160" fmla="*/ 3445536 h 3496336"/>
              <a:gd name="connsiteX161" fmla="*/ 1530350 w 2520950"/>
              <a:gd name="connsiteY161" fmla="*/ 3470936 h 3496336"/>
              <a:gd name="connsiteX162" fmla="*/ 1543050 w 2520950"/>
              <a:gd name="connsiteY162" fmla="*/ 3489986 h 3496336"/>
              <a:gd name="connsiteX163" fmla="*/ 1524000 w 2520950"/>
              <a:gd name="connsiteY163"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047750 w 2520950"/>
              <a:gd name="connsiteY36" fmla="*/ 1188905 h 3496336"/>
              <a:gd name="connsiteX37" fmla="*/ 983457 w 2520950"/>
              <a:gd name="connsiteY37" fmla="*/ 1229386 h 3496336"/>
              <a:gd name="connsiteX38" fmla="*/ 973138 w 2520950"/>
              <a:gd name="connsiteY38" fmla="*/ 1145248 h 3496336"/>
              <a:gd name="connsiteX39" fmla="*/ 1160462 w 2520950"/>
              <a:gd name="connsiteY39" fmla="*/ 1030154 h 3496336"/>
              <a:gd name="connsiteX40" fmla="*/ 1139825 w 2520950"/>
              <a:gd name="connsiteY40" fmla="*/ 923792 h 3496336"/>
              <a:gd name="connsiteX41" fmla="*/ 1308100 w 2520950"/>
              <a:gd name="connsiteY41" fmla="*/ 823780 h 3496336"/>
              <a:gd name="connsiteX42" fmla="*/ 1327150 w 2520950"/>
              <a:gd name="connsiteY42" fmla="*/ 715036 h 3496336"/>
              <a:gd name="connsiteX43" fmla="*/ 1309688 w 2520950"/>
              <a:gd name="connsiteY43" fmla="*/ 687255 h 3496336"/>
              <a:gd name="connsiteX44" fmla="*/ 1285874 w 2520950"/>
              <a:gd name="connsiteY44" fmla="*/ 595179 h 3496336"/>
              <a:gd name="connsiteX45" fmla="*/ 1098550 w 2520950"/>
              <a:gd name="connsiteY45" fmla="*/ 670586 h 3496336"/>
              <a:gd name="connsiteX46" fmla="*/ 933450 w 2520950"/>
              <a:gd name="connsiteY46" fmla="*/ 664236 h 3496336"/>
              <a:gd name="connsiteX47" fmla="*/ 775494 w 2520950"/>
              <a:gd name="connsiteY47" fmla="*/ 677729 h 3496336"/>
              <a:gd name="connsiteX48" fmla="*/ 711994 w 2520950"/>
              <a:gd name="connsiteY48" fmla="*/ 468180 h 3496336"/>
              <a:gd name="connsiteX49" fmla="*/ 584200 w 2520950"/>
              <a:gd name="connsiteY49" fmla="*/ 29236 h 3496336"/>
              <a:gd name="connsiteX50" fmla="*/ 565150 w 2520950"/>
              <a:gd name="connsiteY50" fmla="*/ 41936 h 3496336"/>
              <a:gd name="connsiteX51" fmla="*/ 520700 w 2520950"/>
              <a:gd name="connsiteY51" fmla="*/ 60986 h 3496336"/>
              <a:gd name="connsiteX52" fmla="*/ 476250 w 2520950"/>
              <a:gd name="connsiteY52" fmla="*/ 73686 h 3496336"/>
              <a:gd name="connsiteX53" fmla="*/ 457200 w 2520950"/>
              <a:gd name="connsiteY53" fmla="*/ 80036 h 3496336"/>
              <a:gd name="connsiteX54" fmla="*/ 374650 w 2520950"/>
              <a:gd name="connsiteY54" fmla="*/ 86386 h 3496336"/>
              <a:gd name="connsiteX55" fmla="*/ 393700 w 2520950"/>
              <a:gd name="connsiteY55" fmla="*/ 92736 h 3496336"/>
              <a:gd name="connsiteX56" fmla="*/ 406400 w 2520950"/>
              <a:gd name="connsiteY56" fmla="*/ 111786 h 3496336"/>
              <a:gd name="connsiteX57" fmla="*/ 431800 w 2520950"/>
              <a:gd name="connsiteY57" fmla="*/ 143536 h 3496336"/>
              <a:gd name="connsiteX58" fmla="*/ 457200 w 2520950"/>
              <a:gd name="connsiteY58" fmla="*/ 181636 h 3496336"/>
              <a:gd name="connsiteX59" fmla="*/ 488950 w 2520950"/>
              <a:gd name="connsiteY59" fmla="*/ 219736 h 3496336"/>
              <a:gd name="connsiteX60" fmla="*/ 488950 w 2520950"/>
              <a:gd name="connsiteY60" fmla="*/ 359436 h 3496336"/>
              <a:gd name="connsiteX61" fmla="*/ 450850 w 2520950"/>
              <a:gd name="connsiteY61" fmla="*/ 372136 h 3496336"/>
              <a:gd name="connsiteX62" fmla="*/ 425450 w 2520950"/>
              <a:gd name="connsiteY62" fmla="*/ 384836 h 3496336"/>
              <a:gd name="connsiteX63" fmla="*/ 387350 w 2520950"/>
              <a:gd name="connsiteY63" fmla="*/ 416586 h 3496336"/>
              <a:gd name="connsiteX64" fmla="*/ 374650 w 2520950"/>
              <a:gd name="connsiteY64" fmla="*/ 435636 h 3496336"/>
              <a:gd name="connsiteX65" fmla="*/ 381000 w 2520950"/>
              <a:gd name="connsiteY65" fmla="*/ 480086 h 3496336"/>
              <a:gd name="connsiteX66" fmla="*/ 406400 w 2520950"/>
              <a:gd name="connsiteY66" fmla="*/ 499136 h 3496336"/>
              <a:gd name="connsiteX67" fmla="*/ 419100 w 2520950"/>
              <a:gd name="connsiteY67" fmla="*/ 518186 h 3496336"/>
              <a:gd name="connsiteX68" fmla="*/ 304800 w 2520950"/>
              <a:gd name="connsiteY68" fmla="*/ 543586 h 3496336"/>
              <a:gd name="connsiteX69" fmla="*/ 266700 w 2520950"/>
              <a:gd name="connsiteY69" fmla="*/ 549936 h 3496336"/>
              <a:gd name="connsiteX70" fmla="*/ 177800 w 2520950"/>
              <a:gd name="connsiteY70" fmla="*/ 562636 h 3496336"/>
              <a:gd name="connsiteX71" fmla="*/ 158750 w 2520950"/>
              <a:gd name="connsiteY71" fmla="*/ 568986 h 3496336"/>
              <a:gd name="connsiteX72" fmla="*/ 101600 w 2520950"/>
              <a:gd name="connsiteY72" fmla="*/ 581686 h 3496336"/>
              <a:gd name="connsiteX73" fmla="*/ 114300 w 2520950"/>
              <a:gd name="connsiteY73" fmla="*/ 664236 h 3496336"/>
              <a:gd name="connsiteX74" fmla="*/ 120650 w 2520950"/>
              <a:gd name="connsiteY74" fmla="*/ 683286 h 3496336"/>
              <a:gd name="connsiteX75" fmla="*/ 101600 w 2520950"/>
              <a:gd name="connsiteY75" fmla="*/ 918236 h 3496336"/>
              <a:gd name="connsiteX76" fmla="*/ 95250 w 2520950"/>
              <a:gd name="connsiteY76" fmla="*/ 937286 h 3496336"/>
              <a:gd name="connsiteX77" fmla="*/ 76200 w 2520950"/>
              <a:gd name="connsiteY77" fmla="*/ 1045236 h 3496336"/>
              <a:gd name="connsiteX78" fmla="*/ 69850 w 2520950"/>
              <a:gd name="connsiteY78" fmla="*/ 1064286 h 3496336"/>
              <a:gd name="connsiteX79" fmla="*/ 57150 w 2520950"/>
              <a:gd name="connsiteY79" fmla="*/ 1083336 h 3496336"/>
              <a:gd name="connsiteX80" fmla="*/ 50800 w 2520950"/>
              <a:gd name="connsiteY80" fmla="*/ 1102386 h 3496336"/>
              <a:gd name="connsiteX81" fmla="*/ 25400 w 2520950"/>
              <a:gd name="connsiteY81" fmla="*/ 1140486 h 3496336"/>
              <a:gd name="connsiteX82" fmla="*/ 19050 w 2520950"/>
              <a:gd name="connsiteY82" fmla="*/ 1159536 h 3496336"/>
              <a:gd name="connsiteX83" fmla="*/ 0 w 2520950"/>
              <a:gd name="connsiteY83" fmla="*/ 1197636 h 3496336"/>
              <a:gd name="connsiteX84" fmla="*/ 57150 w 2520950"/>
              <a:gd name="connsiteY84" fmla="*/ 1248436 h 3496336"/>
              <a:gd name="connsiteX85" fmla="*/ 95250 w 2520950"/>
              <a:gd name="connsiteY85" fmla="*/ 1311936 h 3496336"/>
              <a:gd name="connsiteX86" fmla="*/ 114300 w 2520950"/>
              <a:gd name="connsiteY86" fmla="*/ 1350036 h 3496336"/>
              <a:gd name="connsiteX87" fmla="*/ 127000 w 2520950"/>
              <a:gd name="connsiteY87" fmla="*/ 1375436 h 3496336"/>
              <a:gd name="connsiteX88" fmla="*/ 146050 w 2520950"/>
              <a:gd name="connsiteY88" fmla="*/ 1394486 h 3496336"/>
              <a:gd name="connsiteX89" fmla="*/ 158750 w 2520950"/>
              <a:gd name="connsiteY89" fmla="*/ 1413536 h 3496336"/>
              <a:gd name="connsiteX90" fmla="*/ 165100 w 2520950"/>
              <a:gd name="connsiteY90" fmla="*/ 1438936 h 3496336"/>
              <a:gd name="connsiteX91" fmla="*/ 177800 w 2520950"/>
              <a:gd name="connsiteY91" fmla="*/ 1457986 h 3496336"/>
              <a:gd name="connsiteX92" fmla="*/ 184150 w 2520950"/>
              <a:gd name="connsiteY92" fmla="*/ 1477036 h 3496336"/>
              <a:gd name="connsiteX93" fmla="*/ 177800 w 2520950"/>
              <a:gd name="connsiteY93" fmla="*/ 1781836 h 3496336"/>
              <a:gd name="connsiteX94" fmla="*/ 165100 w 2520950"/>
              <a:gd name="connsiteY94" fmla="*/ 1819936 h 3496336"/>
              <a:gd name="connsiteX95" fmla="*/ 177800 w 2520950"/>
              <a:gd name="connsiteY95" fmla="*/ 1953286 h 3496336"/>
              <a:gd name="connsiteX96" fmla="*/ 190500 w 2520950"/>
              <a:gd name="connsiteY96" fmla="*/ 2004086 h 3496336"/>
              <a:gd name="connsiteX97" fmla="*/ 209550 w 2520950"/>
              <a:gd name="connsiteY97" fmla="*/ 2023136 h 3496336"/>
              <a:gd name="connsiteX98" fmla="*/ 215900 w 2520950"/>
              <a:gd name="connsiteY98" fmla="*/ 2042186 h 3496336"/>
              <a:gd name="connsiteX99" fmla="*/ 190500 w 2520950"/>
              <a:gd name="connsiteY99" fmla="*/ 2080286 h 3496336"/>
              <a:gd name="connsiteX100" fmla="*/ 171450 w 2520950"/>
              <a:gd name="connsiteY100" fmla="*/ 2099336 h 3496336"/>
              <a:gd name="connsiteX101" fmla="*/ 177800 w 2520950"/>
              <a:gd name="connsiteY101" fmla="*/ 2131086 h 3496336"/>
              <a:gd name="connsiteX102" fmla="*/ 228600 w 2520950"/>
              <a:gd name="connsiteY102" fmla="*/ 2188236 h 3496336"/>
              <a:gd name="connsiteX103" fmla="*/ 241300 w 2520950"/>
              <a:gd name="connsiteY103" fmla="*/ 2207286 h 3496336"/>
              <a:gd name="connsiteX104" fmla="*/ 260350 w 2520950"/>
              <a:gd name="connsiteY104" fmla="*/ 2226336 h 3496336"/>
              <a:gd name="connsiteX105" fmla="*/ 273050 w 2520950"/>
              <a:gd name="connsiteY105" fmla="*/ 2251736 h 3496336"/>
              <a:gd name="connsiteX106" fmla="*/ 317500 w 2520950"/>
              <a:gd name="connsiteY106" fmla="*/ 2302536 h 3496336"/>
              <a:gd name="connsiteX107" fmla="*/ 387350 w 2520950"/>
              <a:gd name="connsiteY107" fmla="*/ 2321586 h 3496336"/>
              <a:gd name="connsiteX108" fmla="*/ 425450 w 2520950"/>
              <a:gd name="connsiteY108" fmla="*/ 2334286 h 3496336"/>
              <a:gd name="connsiteX109" fmla="*/ 501650 w 2520950"/>
              <a:gd name="connsiteY109" fmla="*/ 2353336 h 3496336"/>
              <a:gd name="connsiteX110" fmla="*/ 558800 w 2520950"/>
              <a:gd name="connsiteY110" fmla="*/ 2391436 h 3496336"/>
              <a:gd name="connsiteX111" fmla="*/ 603250 w 2520950"/>
              <a:gd name="connsiteY111" fmla="*/ 2410486 h 3496336"/>
              <a:gd name="connsiteX112" fmla="*/ 622300 w 2520950"/>
              <a:gd name="connsiteY112" fmla="*/ 2416836 h 3496336"/>
              <a:gd name="connsiteX113" fmla="*/ 685800 w 2520950"/>
              <a:gd name="connsiteY113" fmla="*/ 2448586 h 3496336"/>
              <a:gd name="connsiteX114" fmla="*/ 730250 w 2520950"/>
              <a:gd name="connsiteY114" fmla="*/ 2461286 h 3496336"/>
              <a:gd name="connsiteX115" fmla="*/ 787400 w 2520950"/>
              <a:gd name="connsiteY115" fmla="*/ 2486686 h 3496336"/>
              <a:gd name="connsiteX116" fmla="*/ 806450 w 2520950"/>
              <a:gd name="connsiteY116" fmla="*/ 2493036 h 3496336"/>
              <a:gd name="connsiteX117" fmla="*/ 844550 w 2520950"/>
              <a:gd name="connsiteY117" fmla="*/ 2499386 h 3496336"/>
              <a:gd name="connsiteX118" fmla="*/ 882650 w 2520950"/>
              <a:gd name="connsiteY118" fmla="*/ 2512086 h 3496336"/>
              <a:gd name="connsiteX119" fmla="*/ 933450 w 2520950"/>
              <a:gd name="connsiteY119" fmla="*/ 2524786 h 3496336"/>
              <a:gd name="connsiteX120" fmla="*/ 977900 w 2520950"/>
              <a:gd name="connsiteY120" fmla="*/ 2537486 h 3496336"/>
              <a:gd name="connsiteX121" fmla="*/ 965200 w 2520950"/>
              <a:gd name="connsiteY121" fmla="*/ 2556536 h 3496336"/>
              <a:gd name="connsiteX122" fmla="*/ 927100 w 2520950"/>
              <a:gd name="connsiteY122" fmla="*/ 2569236 h 3496336"/>
              <a:gd name="connsiteX123" fmla="*/ 908050 w 2520950"/>
              <a:gd name="connsiteY123" fmla="*/ 2575586 h 3496336"/>
              <a:gd name="connsiteX124" fmla="*/ 869950 w 2520950"/>
              <a:gd name="connsiteY124" fmla="*/ 2600986 h 3496336"/>
              <a:gd name="connsiteX125" fmla="*/ 857250 w 2520950"/>
              <a:gd name="connsiteY125" fmla="*/ 2620036 h 3496336"/>
              <a:gd name="connsiteX126" fmla="*/ 838200 w 2520950"/>
              <a:gd name="connsiteY126" fmla="*/ 2645436 h 3496336"/>
              <a:gd name="connsiteX127" fmla="*/ 831850 w 2520950"/>
              <a:gd name="connsiteY127" fmla="*/ 2664486 h 3496336"/>
              <a:gd name="connsiteX128" fmla="*/ 819150 w 2520950"/>
              <a:gd name="connsiteY128" fmla="*/ 2683536 h 3496336"/>
              <a:gd name="connsiteX129" fmla="*/ 806450 w 2520950"/>
              <a:gd name="connsiteY129" fmla="*/ 2715286 h 3496336"/>
              <a:gd name="connsiteX130" fmla="*/ 793750 w 2520950"/>
              <a:gd name="connsiteY130" fmla="*/ 2740686 h 3496336"/>
              <a:gd name="connsiteX131" fmla="*/ 781050 w 2520950"/>
              <a:gd name="connsiteY131" fmla="*/ 2778786 h 3496336"/>
              <a:gd name="connsiteX132" fmla="*/ 755650 w 2520950"/>
              <a:gd name="connsiteY132" fmla="*/ 2829586 h 3496336"/>
              <a:gd name="connsiteX133" fmla="*/ 742950 w 2520950"/>
              <a:gd name="connsiteY133" fmla="*/ 2867686 h 3496336"/>
              <a:gd name="connsiteX134" fmla="*/ 723900 w 2520950"/>
              <a:gd name="connsiteY134" fmla="*/ 2905786 h 3496336"/>
              <a:gd name="connsiteX135" fmla="*/ 711200 w 2520950"/>
              <a:gd name="connsiteY135" fmla="*/ 2931186 h 3496336"/>
              <a:gd name="connsiteX136" fmla="*/ 698500 w 2520950"/>
              <a:gd name="connsiteY136" fmla="*/ 2969286 h 3496336"/>
              <a:gd name="connsiteX137" fmla="*/ 685800 w 2520950"/>
              <a:gd name="connsiteY137" fmla="*/ 2988336 h 3496336"/>
              <a:gd name="connsiteX138" fmla="*/ 673100 w 2520950"/>
              <a:gd name="connsiteY138" fmla="*/ 3026436 h 3496336"/>
              <a:gd name="connsiteX139" fmla="*/ 666750 w 2520950"/>
              <a:gd name="connsiteY139" fmla="*/ 3045486 h 3496336"/>
              <a:gd name="connsiteX140" fmla="*/ 647700 w 2520950"/>
              <a:gd name="connsiteY140" fmla="*/ 3064536 h 3496336"/>
              <a:gd name="connsiteX141" fmla="*/ 635000 w 2520950"/>
              <a:gd name="connsiteY141" fmla="*/ 3096286 h 3496336"/>
              <a:gd name="connsiteX142" fmla="*/ 641350 w 2520950"/>
              <a:gd name="connsiteY142" fmla="*/ 3343936 h 3496336"/>
              <a:gd name="connsiteX143" fmla="*/ 647700 w 2520950"/>
              <a:gd name="connsiteY143" fmla="*/ 3375686 h 3496336"/>
              <a:gd name="connsiteX144" fmla="*/ 673100 w 2520950"/>
              <a:gd name="connsiteY144" fmla="*/ 3413786 h 3496336"/>
              <a:gd name="connsiteX145" fmla="*/ 692150 w 2520950"/>
              <a:gd name="connsiteY145" fmla="*/ 3420136 h 3496336"/>
              <a:gd name="connsiteX146" fmla="*/ 768350 w 2520950"/>
              <a:gd name="connsiteY146" fmla="*/ 3432836 h 3496336"/>
              <a:gd name="connsiteX147" fmla="*/ 882650 w 2520950"/>
              <a:gd name="connsiteY147" fmla="*/ 3439186 h 3496336"/>
              <a:gd name="connsiteX148" fmla="*/ 901700 w 2520950"/>
              <a:gd name="connsiteY148" fmla="*/ 3445536 h 3496336"/>
              <a:gd name="connsiteX149" fmla="*/ 971550 w 2520950"/>
              <a:gd name="connsiteY149" fmla="*/ 3458236 h 3496336"/>
              <a:gd name="connsiteX150" fmla="*/ 990600 w 2520950"/>
              <a:gd name="connsiteY150" fmla="*/ 3464586 h 3496336"/>
              <a:gd name="connsiteX151" fmla="*/ 1098550 w 2520950"/>
              <a:gd name="connsiteY151" fmla="*/ 3458236 h 3496336"/>
              <a:gd name="connsiteX152" fmla="*/ 1136650 w 2520950"/>
              <a:gd name="connsiteY152" fmla="*/ 3432836 h 3496336"/>
              <a:gd name="connsiteX153" fmla="*/ 1263650 w 2520950"/>
              <a:gd name="connsiteY153" fmla="*/ 3413786 h 3496336"/>
              <a:gd name="connsiteX154" fmla="*/ 1422400 w 2520950"/>
              <a:gd name="connsiteY154" fmla="*/ 3420136 h 3496336"/>
              <a:gd name="connsiteX155" fmla="*/ 1441450 w 2520950"/>
              <a:gd name="connsiteY155" fmla="*/ 3394736 h 3496336"/>
              <a:gd name="connsiteX156" fmla="*/ 1460500 w 2520950"/>
              <a:gd name="connsiteY156" fmla="*/ 3388386 h 3496336"/>
              <a:gd name="connsiteX157" fmla="*/ 1530350 w 2520950"/>
              <a:gd name="connsiteY157" fmla="*/ 3394736 h 3496336"/>
              <a:gd name="connsiteX158" fmla="*/ 1574800 w 2520950"/>
              <a:gd name="connsiteY158" fmla="*/ 3407436 h 3496336"/>
              <a:gd name="connsiteX159" fmla="*/ 1587500 w 2520950"/>
              <a:gd name="connsiteY159" fmla="*/ 3426486 h 3496336"/>
              <a:gd name="connsiteX160" fmla="*/ 1568450 w 2520950"/>
              <a:gd name="connsiteY160" fmla="*/ 3445536 h 3496336"/>
              <a:gd name="connsiteX161" fmla="*/ 1530350 w 2520950"/>
              <a:gd name="connsiteY161" fmla="*/ 3470936 h 3496336"/>
              <a:gd name="connsiteX162" fmla="*/ 1543050 w 2520950"/>
              <a:gd name="connsiteY162" fmla="*/ 3489986 h 3496336"/>
              <a:gd name="connsiteX163" fmla="*/ 1524000 w 2520950"/>
              <a:gd name="connsiteY163"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314450 w 2520950"/>
              <a:gd name="connsiteY35" fmla="*/ 1203986 h 3496336"/>
              <a:gd name="connsiteX36" fmla="*/ 1047750 w 2520950"/>
              <a:gd name="connsiteY36" fmla="*/ 1188905 h 3496336"/>
              <a:gd name="connsiteX37" fmla="*/ 966788 w 2520950"/>
              <a:gd name="connsiteY37" fmla="*/ 1215099 h 3496336"/>
              <a:gd name="connsiteX38" fmla="*/ 973138 w 2520950"/>
              <a:gd name="connsiteY38" fmla="*/ 1145248 h 3496336"/>
              <a:gd name="connsiteX39" fmla="*/ 1160462 w 2520950"/>
              <a:gd name="connsiteY39" fmla="*/ 1030154 h 3496336"/>
              <a:gd name="connsiteX40" fmla="*/ 1139825 w 2520950"/>
              <a:gd name="connsiteY40" fmla="*/ 923792 h 3496336"/>
              <a:gd name="connsiteX41" fmla="*/ 1308100 w 2520950"/>
              <a:gd name="connsiteY41" fmla="*/ 823780 h 3496336"/>
              <a:gd name="connsiteX42" fmla="*/ 1327150 w 2520950"/>
              <a:gd name="connsiteY42" fmla="*/ 715036 h 3496336"/>
              <a:gd name="connsiteX43" fmla="*/ 1309688 w 2520950"/>
              <a:gd name="connsiteY43" fmla="*/ 687255 h 3496336"/>
              <a:gd name="connsiteX44" fmla="*/ 1285874 w 2520950"/>
              <a:gd name="connsiteY44" fmla="*/ 595179 h 3496336"/>
              <a:gd name="connsiteX45" fmla="*/ 1098550 w 2520950"/>
              <a:gd name="connsiteY45" fmla="*/ 670586 h 3496336"/>
              <a:gd name="connsiteX46" fmla="*/ 933450 w 2520950"/>
              <a:gd name="connsiteY46" fmla="*/ 664236 h 3496336"/>
              <a:gd name="connsiteX47" fmla="*/ 775494 w 2520950"/>
              <a:gd name="connsiteY47" fmla="*/ 677729 h 3496336"/>
              <a:gd name="connsiteX48" fmla="*/ 711994 w 2520950"/>
              <a:gd name="connsiteY48" fmla="*/ 468180 h 3496336"/>
              <a:gd name="connsiteX49" fmla="*/ 584200 w 2520950"/>
              <a:gd name="connsiteY49" fmla="*/ 29236 h 3496336"/>
              <a:gd name="connsiteX50" fmla="*/ 565150 w 2520950"/>
              <a:gd name="connsiteY50" fmla="*/ 41936 h 3496336"/>
              <a:gd name="connsiteX51" fmla="*/ 520700 w 2520950"/>
              <a:gd name="connsiteY51" fmla="*/ 60986 h 3496336"/>
              <a:gd name="connsiteX52" fmla="*/ 476250 w 2520950"/>
              <a:gd name="connsiteY52" fmla="*/ 73686 h 3496336"/>
              <a:gd name="connsiteX53" fmla="*/ 457200 w 2520950"/>
              <a:gd name="connsiteY53" fmla="*/ 80036 h 3496336"/>
              <a:gd name="connsiteX54" fmla="*/ 374650 w 2520950"/>
              <a:gd name="connsiteY54" fmla="*/ 86386 h 3496336"/>
              <a:gd name="connsiteX55" fmla="*/ 393700 w 2520950"/>
              <a:gd name="connsiteY55" fmla="*/ 92736 h 3496336"/>
              <a:gd name="connsiteX56" fmla="*/ 406400 w 2520950"/>
              <a:gd name="connsiteY56" fmla="*/ 111786 h 3496336"/>
              <a:gd name="connsiteX57" fmla="*/ 431800 w 2520950"/>
              <a:gd name="connsiteY57" fmla="*/ 143536 h 3496336"/>
              <a:gd name="connsiteX58" fmla="*/ 457200 w 2520950"/>
              <a:gd name="connsiteY58" fmla="*/ 181636 h 3496336"/>
              <a:gd name="connsiteX59" fmla="*/ 488950 w 2520950"/>
              <a:gd name="connsiteY59" fmla="*/ 219736 h 3496336"/>
              <a:gd name="connsiteX60" fmla="*/ 488950 w 2520950"/>
              <a:gd name="connsiteY60" fmla="*/ 359436 h 3496336"/>
              <a:gd name="connsiteX61" fmla="*/ 450850 w 2520950"/>
              <a:gd name="connsiteY61" fmla="*/ 372136 h 3496336"/>
              <a:gd name="connsiteX62" fmla="*/ 425450 w 2520950"/>
              <a:gd name="connsiteY62" fmla="*/ 384836 h 3496336"/>
              <a:gd name="connsiteX63" fmla="*/ 387350 w 2520950"/>
              <a:gd name="connsiteY63" fmla="*/ 416586 h 3496336"/>
              <a:gd name="connsiteX64" fmla="*/ 374650 w 2520950"/>
              <a:gd name="connsiteY64" fmla="*/ 435636 h 3496336"/>
              <a:gd name="connsiteX65" fmla="*/ 381000 w 2520950"/>
              <a:gd name="connsiteY65" fmla="*/ 480086 h 3496336"/>
              <a:gd name="connsiteX66" fmla="*/ 406400 w 2520950"/>
              <a:gd name="connsiteY66" fmla="*/ 499136 h 3496336"/>
              <a:gd name="connsiteX67" fmla="*/ 419100 w 2520950"/>
              <a:gd name="connsiteY67" fmla="*/ 518186 h 3496336"/>
              <a:gd name="connsiteX68" fmla="*/ 304800 w 2520950"/>
              <a:gd name="connsiteY68" fmla="*/ 543586 h 3496336"/>
              <a:gd name="connsiteX69" fmla="*/ 266700 w 2520950"/>
              <a:gd name="connsiteY69" fmla="*/ 549936 h 3496336"/>
              <a:gd name="connsiteX70" fmla="*/ 177800 w 2520950"/>
              <a:gd name="connsiteY70" fmla="*/ 562636 h 3496336"/>
              <a:gd name="connsiteX71" fmla="*/ 158750 w 2520950"/>
              <a:gd name="connsiteY71" fmla="*/ 568986 h 3496336"/>
              <a:gd name="connsiteX72" fmla="*/ 101600 w 2520950"/>
              <a:gd name="connsiteY72" fmla="*/ 581686 h 3496336"/>
              <a:gd name="connsiteX73" fmla="*/ 114300 w 2520950"/>
              <a:gd name="connsiteY73" fmla="*/ 664236 h 3496336"/>
              <a:gd name="connsiteX74" fmla="*/ 120650 w 2520950"/>
              <a:gd name="connsiteY74" fmla="*/ 683286 h 3496336"/>
              <a:gd name="connsiteX75" fmla="*/ 101600 w 2520950"/>
              <a:gd name="connsiteY75" fmla="*/ 918236 h 3496336"/>
              <a:gd name="connsiteX76" fmla="*/ 95250 w 2520950"/>
              <a:gd name="connsiteY76" fmla="*/ 937286 h 3496336"/>
              <a:gd name="connsiteX77" fmla="*/ 76200 w 2520950"/>
              <a:gd name="connsiteY77" fmla="*/ 1045236 h 3496336"/>
              <a:gd name="connsiteX78" fmla="*/ 69850 w 2520950"/>
              <a:gd name="connsiteY78" fmla="*/ 1064286 h 3496336"/>
              <a:gd name="connsiteX79" fmla="*/ 57150 w 2520950"/>
              <a:gd name="connsiteY79" fmla="*/ 1083336 h 3496336"/>
              <a:gd name="connsiteX80" fmla="*/ 50800 w 2520950"/>
              <a:gd name="connsiteY80" fmla="*/ 1102386 h 3496336"/>
              <a:gd name="connsiteX81" fmla="*/ 25400 w 2520950"/>
              <a:gd name="connsiteY81" fmla="*/ 1140486 h 3496336"/>
              <a:gd name="connsiteX82" fmla="*/ 19050 w 2520950"/>
              <a:gd name="connsiteY82" fmla="*/ 1159536 h 3496336"/>
              <a:gd name="connsiteX83" fmla="*/ 0 w 2520950"/>
              <a:gd name="connsiteY83" fmla="*/ 1197636 h 3496336"/>
              <a:gd name="connsiteX84" fmla="*/ 57150 w 2520950"/>
              <a:gd name="connsiteY84" fmla="*/ 1248436 h 3496336"/>
              <a:gd name="connsiteX85" fmla="*/ 95250 w 2520950"/>
              <a:gd name="connsiteY85" fmla="*/ 1311936 h 3496336"/>
              <a:gd name="connsiteX86" fmla="*/ 114300 w 2520950"/>
              <a:gd name="connsiteY86" fmla="*/ 1350036 h 3496336"/>
              <a:gd name="connsiteX87" fmla="*/ 127000 w 2520950"/>
              <a:gd name="connsiteY87" fmla="*/ 1375436 h 3496336"/>
              <a:gd name="connsiteX88" fmla="*/ 146050 w 2520950"/>
              <a:gd name="connsiteY88" fmla="*/ 1394486 h 3496336"/>
              <a:gd name="connsiteX89" fmla="*/ 158750 w 2520950"/>
              <a:gd name="connsiteY89" fmla="*/ 1413536 h 3496336"/>
              <a:gd name="connsiteX90" fmla="*/ 165100 w 2520950"/>
              <a:gd name="connsiteY90" fmla="*/ 1438936 h 3496336"/>
              <a:gd name="connsiteX91" fmla="*/ 177800 w 2520950"/>
              <a:gd name="connsiteY91" fmla="*/ 1457986 h 3496336"/>
              <a:gd name="connsiteX92" fmla="*/ 184150 w 2520950"/>
              <a:gd name="connsiteY92" fmla="*/ 1477036 h 3496336"/>
              <a:gd name="connsiteX93" fmla="*/ 177800 w 2520950"/>
              <a:gd name="connsiteY93" fmla="*/ 1781836 h 3496336"/>
              <a:gd name="connsiteX94" fmla="*/ 165100 w 2520950"/>
              <a:gd name="connsiteY94" fmla="*/ 1819936 h 3496336"/>
              <a:gd name="connsiteX95" fmla="*/ 177800 w 2520950"/>
              <a:gd name="connsiteY95" fmla="*/ 1953286 h 3496336"/>
              <a:gd name="connsiteX96" fmla="*/ 190500 w 2520950"/>
              <a:gd name="connsiteY96" fmla="*/ 2004086 h 3496336"/>
              <a:gd name="connsiteX97" fmla="*/ 209550 w 2520950"/>
              <a:gd name="connsiteY97" fmla="*/ 2023136 h 3496336"/>
              <a:gd name="connsiteX98" fmla="*/ 215900 w 2520950"/>
              <a:gd name="connsiteY98" fmla="*/ 2042186 h 3496336"/>
              <a:gd name="connsiteX99" fmla="*/ 190500 w 2520950"/>
              <a:gd name="connsiteY99" fmla="*/ 2080286 h 3496336"/>
              <a:gd name="connsiteX100" fmla="*/ 171450 w 2520950"/>
              <a:gd name="connsiteY100" fmla="*/ 2099336 h 3496336"/>
              <a:gd name="connsiteX101" fmla="*/ 177800 w 2520950"/>
              <a:gd name="connsiteY101" fmla="*/ 2131086 h 3496336"/>
              <a:gd name="connsiteX102" fmla="*/ 228600 w 2520950"/>
              <a:gd name="connsiteY102" fmla="*/ 2188236 h 3496336"/>
              <a:gd name="connsiteX103" fmla="*/ 241300 w 2520950"/>
              <a:gd name="connsiteY103" fmla="*/ 2207286 h 3496336"/>
              <a:gd name="connsiteX104" fmla="*/ 260350 w 2520950"/>
              <a:gd name="connsiteY104" fmla="*/ 2226336 h 3496336"/>
              <a:gd name="connsiteX105" fmla="*/ 273050 w 2520950"/>
              <a:gd name="connsiteY105" fmla="*/ 2251736 h 3496336"/>
              <a:gd name="connsiteX106" fmla="*/ 317500 w 2520950"/>
              <a:gd name="connsiteY106" fmla="*/ 2302536 h 3496336"/>
              <a:gd name="connsiteX107" fmla="*/ 387350 w 2520950"/>
              <a:gd name="connsiteY107" fmla="*/ 2321586 h 3496336"/>
              <a:gd name="connsiteX108" fmla="*/ 425450 w 2520950"/>
              <a:gd name="connsiteY108" fmla="*/ 2334286 h 3496336"/>
              <a:gd name="connsiteX109" fmla="*/ 501650 w 2520950"/>
              <a:gd name="connsiteY109" fmla="*/ 2353336 h 3496336"/>
              <a:gd name="connsiteX110" fmla="*/ 558800 w 2520950"/>
              <a:gd name="connsiteY110" fmla="*/ 2391436 h 3496336"/>
              <a:gd name="connsiteX111" fmla="*/ 603250 w 2520950"/>
              <a:gd name="connsiteY111" fmla="*/ 2410486 h 3496336"/>
              <a:gd name="connsiteX112" fmla="*/ 622300 w 2520950"/>
              <a:gd name="connsiteY112" fmla="*/ 2416836 h 3496336"/>
              <a:gd name="connsiteX113" fmla="*/ 685800 w 2520950"/>
              <a:gd name="connsiteY113" fmla="*/ 2448586 h 3496336"/>
              <a:gd name="connsiteX114" fmla="*/ 730250 w 2520950"/>
              <a:gd name="connsiteY114" fmla="*/ 2461286 h 3496336"/>
              <a:gd name="connsiteX115" fmla="*/ 787400 w 2520950"/>
              <a:gd name="connsiteY115" fmla="*/ 2486686 h 3496336"/>
              <a:gd name="connsiteX116" fmla="*/ 806450 w 2520950"/>
              <a:gd name="connsiteY116" fmla="*/ 2493036 h 3496336"/>
              <a:gd name="connsiteX117" fmla="*/ 844550 w 2520950"/>
              <a:gd name="connsiteY117" fmla="*/ 2499386 h 3496336"/>
              <a:gd name="connsiteX118" fmla="*/ 882650 w 2520950"/>
              <a:gd name="connsiteY118" fmla="*/ 2512086 h 3496336"/>
              <a:gd name="connsiteX119" fmla="*/ 933450 w 2520950"/>
              <a:gd name="connsiteY119" fmla="*/ 2524786 h 3496336"/>
              <a:gd name="connsiteX120" fmla="*/ 977900 w 2520950"/>
              <a:gd name="connsiteY120" fmla="*/ 2537486 h 3496336"/>
              <a:gd name="connsiteX121" fmla="*/ 965200 w 2520950"/>
              <a:gd name="connsiteY121" fmla="*/ 2556536 h 3496336"/>
              <a:gd name="connsiteX122" fmla="*/ 927100 w 2520950"/>
              <a:gd name="connsiteY122" fmla="*/ 2569236 h 3496336"/>
              <a:gd name="connsiteX123" fmla="*/ 908050 w 2520950"/>
              <a:gd name="connsiteY123" fmla="*/ 2575586 h 3496336"/>
              <a:gd name="connsiteX124" fmla="*/ 869950 w 2520950"/>
              <a:gd name="connsiteY124" fmla="*/ 2600986 h 3496336"/>
              <a:gd name="connsiteX125" fmla="*/ 857250 w 2520950"/>
              <a:gd name="connsiteY125" fmla="*/ 2620036 h 3496336"/>
              <a:gd name="connsiteX126" fmla="*/ 838200 w 2520950"/>
              <a:gd name="connsiteY126" fmla="*/ 2645436 h 3496336"/>
              <a:gd name="connsiteX127" fmla="*/ 831850 w 2520950"/>
              <a:gd name="connsiteY127" fmla="*/ 2664486 h 3496336"/>
              <a:gd name="connsiteX128" fmla="*/ 819150 w 2520950"/>
              <a:gd name="connsiteY128" fmla="*/ 2683536 h 3496336"/>
              <a:gd name="connsiteX129" fmla="*/ 806450 w 2520950"/>
              <a:gd name="connsiteY129" fmla="*/ 2715286 h 3496336"/>
              <a:gd name="connsiteX130" fmla="*/ 793750 w 2520950"/>
              <a:gd name="connsiteY130" fmla="*/ 2740686 h 3496336"/>
              <a:gd name="connsiteX131" fmla="*/ 781050 w 2520950"/>
              <a:gd name="connsiteY131" fmla="*/ 2778786 h 3496336"/>
              <a:gd name="connsiteX132" fmla="*/ 755650 w 2520950"/>
              <a:gd name="connsiteY132" fmla="*/ 2829586 h 3496336"/>
              <a:gd name="connsiteX133" fmla="*/ 742950 w 2520950"/>
              <a:gd name="connsiteY133" fmla="*/ 2867686 h 3496336"/>
              <a:gd name="connsiteX134" fmla="*/ 723900 w 2520950"/>
              <a:gd name="connsiteY134" fmla="*/ 2905786 h 3496336"/>
              <a:gd name="connsiteX135" fmla="*/ 711200 w 2520950"/>
              <a:gd name="connsiteY135" fmla="*/ 2931186 h 3496336"/>
              <a:gd name="connsiteX136" fmla="*/ 698500 w 2520950"/>
              <a:gd name="connsiteY136" fmla="*/ 2969286 h 3496336"/>
              <a:gd name="connsiteX137" fmla="*/ 685800 w 2520950"/>
              <a:gd name="connsiteY137" fmla="*/ 2988336 h 3496336"/>
              <a:gd name="connsiteX138" fmla="*/ 673100 w 2520950"/>
              <a:gd name="connsiteY138" fmla="*/ 3026436 h 3496336"/>
              <a:gd name="connsiteX139" fmla="*/ 666750 w 2520950"/>
              <a:gd name="connsiteY139" fmla="*/ 3045486 h 3496336"/>
              <a:gd name="connsiteX140" fmla="*/ 647700 w 2520950"/>
              <a:gd name="connsiteY140" fmla="*/ 3064536 h 3496336"/>
              <a:gd name="connsiteX141" fmla="*/ 635000 w 2520950"/>
              <a:gd name="connsiteY141" fmla="*/ 3096286 h 3496336"/>
              <a:gd name="connsiteX142" fmla="*/ 641350 w 2520950"/>
              <a:gd name="connsiteY142" fmla="*/ 3343936 h 3496336"/>
              <a:gd name="connsiteX143" fmla="*/ 647700 w 2520950"/>
              <a:gd name="connsiteY143" fmla="*/ 3375686 h 3496336"/>
              <a:gd name="connsiteX144" fmla="*/ 673100 w 2520950"/>
              <a:gd name="connsiteY144" fmla="*/ 3413786 h 3496336"/>
              <a:gd name="connsiteX145" fmla="*/ 692150 w 2520950"/>
              <a:gd name="connsiteY145" fmla="*/ 3420136 h 3496336"/>
              <a:gd name="connsiteX146" fmla="*/ 768350 w 2520950"/>
              <a:gd name="connsiteY146" fmla="*/ 3432836 h 3496336"/>
              <a:gd name="connsiteX147" fmla="*/ 882650 w 2520950"/>
              <a:gd name="connsiteY147" fmla="*/ 3439186 h 3496336"/>
              <a:gd name="connsiteX148" fmla="*/ 901700 w 2520950"/>
              <a:gd name="connsiteY148" fmla="*/ 3445536 h 3496336"/>
              <a:gd name="connsiteX149" fmla="*/ 971550 w 2520950"/>
              <a:gd name="connsiteY149" fmla="*/ 3458236 h 3496336"/>
              <a:gd name="connsiteX150" fmla="*/ 990600 w 2520950"/>
              <a:gd name="connsiteY150" fmla="*/ 3464586 h 3496336"/>
              <a:gd name="connsiteX151" fmla="*/ 1098550 w 2520950"/>
              <a:gd name="connsiteY151" fmla="*/ 3458236 h 3496336"/>
              <a:gd name="connsiteX152" fmla="*/ 1136650 w 2520950"/>
              <a:gd name="connsiteY152" fmla="*/ 3432836 h 3496336"/>
              <a:gd name="connsiteX153" fmla="*/ 1263650 w 2520950"/>
              <a:gd name="connsiteY153" fmla="*/ 3413786 h 3496336"/>
              <a:gd name="connsiteX154" fmla="*/ 1422400 w 2520950"/>
              <a:gd name="connsiteY154" fmla="*/ 3420136 h 3496336"/>
              <a:gd name="connsiteX155" fmla="*/ 1441450 w 2520950"/>
              <a:gd name="connsiteY155" fmla="*/ 3394736 h 3496336"/>
              <a:gd name="connsiteX156" fmla="*/ 1460500 w 2520950"/>
              <a:gd name="connsiteY156" fmla="*/ 3388386 h 3496336"/>
              <a:gd name="connsiteX157" fmla="*/ 1530350 w 2520950"/>
              <a:gd name="connsiteY157" fmla="*/ 3394736 h 3496336"/>
              <a:gd name="connsiteX158" fmla="*/ 1574800 w 2520950"/>
              <a:gd name="connsiteY158" fmla="*/ 3407436 h 3496336"/>
              <a:gd name="connsiteX159" fmla="*/ 1587500 w 2520950"/>
              <a:gd name="connsiteY159" fmla="*/ 3426486 h 3496336"/>
              <a:gd name="connsiteX160" fmla="*/ 1568450 w 2520950"/>
              <a:gd name="connsiteY160" fmla="*/ 3445536 h 3496336"/>
              <a:gd name="connsiteX161" fmla="*/ 1530350 w 2520950"/>
              <a:gd name="connsiteY161" fmla="*/ 3470936 h 3496336"/>
              <a:gd name="connsiteX162" fmla="*/ 1543050 w 2520950"/>
              <a:gd name="connsiteY162" fmla="*/ 3489986 h 3496336"/>
              <a:gd name="connsiteX163" fmla="*/ 1524000 w 2520950"/>
              <a:gd name="connsiteY163"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190625 w 2520950"/>
              <a:gd name="connsiteY35" fmla="*/ 1208748 h 3496336"/>
              <a:gd name="connsiteX36" fmla="*/ 1047750 w 2520950"/>
              <a:gd name="connsiteY36" fmla="*/ 1188905 h 3496336"/>
              <a:gd name="connsiteX37" fmla="*/ 966788 w 2520950"/>
              <a:gd name="connsiteY37" fmla="*/ 1215099 h 3496336"/>
              <a:gd name="connsiteX38" fmla="*/ 973138 w 2520950"/>
              <a:gd name="connsiteY38" fmla="*/ 1145248 h 3496336"/>
              <a:gd name="connsiteX39" fmla="*/ 1160462 w 2520950"/>
              <a:gd name="connsiteY39" fmla="*/ 1030154 h 3496336"/>
              <a:gd name="connsiteX40" fmla="*/ 1139825 w 2520950"/>
              <a:gd name="connsiteY40" fmla="*/ 923792 h 3496336"/>
              <a:gd name="connsiteX41" fmla="*/ 1308100 w 2520950"/>
              <a:gd name="connsiteY41" fmla="*/ 823780 h 3496336"/>
              <a:gd name="connsiteX42" fmla="*/ 1327150 w 2520950"/>
              <a:gd name="connsiteY42" fmla="*/ 715036 h 3496336"/>
              <a:gd name="connsiteX43" fmla="*/ 1309688 w 2520950"/>
              <a:gd name="connsiteY43" fmla="*/ 687255 h 3496336"/>
              <a:gd name="connsiteX44" fmla="*/ 1285874 w 2520950"/>
              <a:gd name="connsiteY44" fmla="*/ 595179 h 3496336"/>
              <a:gd name="connsiteX45" fmla="*/ 1098550 w 2520950"/>
              <a:gd name="connsiteY45" fmla="*/ 670586 h 3496336"/>
              <a:gd name="connsiteX46" fmla="*/ 933450 w 2520950"/>
              <a:gd name="connsiteY46" fmla="*/ 664236 h 3496336"/>
              <a:gd name="connsiteX47" fmla="*/ 775494 w 2520950"/>
              <a:gd name="connsiteY47" fmla="*/ 677729 h 3496336"/>
              <a:gd name="connsiteX48" fmla="*/ 711994 w 2520950"/>
              <a:gd name="connsiteY48" fmla="*/ 468180 h 3496336"/>
              <a:gd name="connsiteX49" fmla="*/ 584200 w 2520950"/>
              <a:gd name="connsiteY49" fmla="*/ 29236 h 3496336"/>
              <a:gd name="connsiteX50" fmla="*/ 565150 w 2520950"/>
              <a:gd name="connsiteY50" fmla="*/ 41936 h 3496336"/>
              <a:gd name="connsiteX51" fmla="*/ 520700 w 2520950"/>
              <a:gd name="connsiteY51" fmla="*/ 60986 h 3496336"/>
              <a:gd name="connsiteX52" fmla="*/ 476250 w 2520950"/>
              <a:gd name="connsiteY52" fmla="*/ 73686 h 3496336"/>
              <a:gd name="connsiteX53" fmla="*/ 457200 w 2520950"/>
              <a:gd name="connsiteY53" fmla="*/ 80036 h 3496336"/>
              <a:gd name="connsiteX54" fmla="*/ 374650 w 2520950"/>
              <a:gd name="connsiteY54" fmla="*/ 86386 h 3496336"/>
              <a:gd name="connsiteX55" fmla="*/ 393700 w 2520950"/>
              <a:gd name="connsiteY55" fmla="*/ 92736 h 3496336"/>
              <a:gd name="connsiteX56" fmla="*/ 406400 w 2520950"/>
              <a:gd name="connsiteY56" fmla="*/ 111786 h 3496336"/>
              <a:gd name="connsiteX57" fmla="*/ 431800 w 2520950"/>
              <a:gd name="connsiteY57" fmla="*/ 143536 h 3496336"/>
              <a:gd name="connsiteX58" fmla="*/ 457200 w 2520950"/>
              <a:gd name="connsiteY58" fmla="*/ 181636 h 3496336"/>
              <a:gd name="connsiteX59" fmla="*/ 488950 w 2520950"/>
              <a:gd name="connsiteY59" fmla="*/ 219736 h 3496336"/>
              <a:gd name="connsiteX60" fmla="*/ 488950 w 2520950"/>
              <a:gd name="connsiteY60" fmla="*/ 359436 h 3496336"/>
              <a:gd name="connsiteX61" fmla="*/ 450850 w 2520950"/>
              <a:gd name="connsiteY61" fmla="*/ 372136 h 3496336"/>
              <a:gd name="connsiteX62" fmla="*/ 425450 w 2520950"/>
              <a:gd name="connsiteY62" fmla="*/ 384836 h 3496336"/>
              <a:gd name="connsiteX63" fmla="*/ 387350 w 2520950"/>
              <a:gd name="connsiteY63" fmla="*/ 416586 h 3496336"/>
              <a:gd name="connsiteX64" fmla="*/ 374650 w 2520950"/>
              <a:gd name="connsiteY64" fmla="*/ 435636 h 3496336"/>
              <a:gd name="connsiteX65" fmla="*/ 381000 w 2520950"/>
              <a:gd name="connsiteY65" fmla="*/ 480086 h 3496336"/>
              <a:gd name="connsiteX66" fmla="*/ 406400 w 2520950"/>
              <a:gd name="connsiteY66" fmla="*/ 499136 h 3496336"/>
              <a:gd name="connsiteX67" fmla="*/ 419100 w 2520950"/>
              <a:gd name="connsiteY67" fmla="*/ 518186 h 3496336"/>
              <a:gd name="connsiteX68" fmla="*/ 304800 w 2520950"/>
              <a:gd name="connsiteY68" fmla="*/ 543586 h 3496336"/>
              <a:gd name="connsiteX69" fmla="*/ 266700 w 2520950"/>
              <a:gd name="connsiteY69" fmla="*/ 549936 h 3496336"/>
              <a:gd name="connsiteX70" fmla="*/ 177800 w 2520950"/>
              <a:gd name="connsiteY70" fmla="*/ 562636 h 3496336"/>
              <a:gd name="connsiteX71" fmla="*/ 158750 w 2520950"/>
              <a:gd name="connsiteY71" fmla="*/ 568986 h 3496336"/>
              <a:gd name="connsiteX72" fmla="*/ 101600 w 2520950"/>
              <a:gd name="connsiteY72" fmla="*/ 581686 h 3496336"/>
              <a:gd name="connsiteX73" fmla="*/ 114300 w 2520950"/>
              <a:gd name="connsiteY73" fmla="*/ 664236 h 3496336"/>
              <a:gd name="connsiteX74" fmla="*/ 120650 w 2520950"/>
              <a:gd name="connsiteY74" fmla="*/ 683286 h 3496336"/>
              <a:gd name="connsiteX75" fmla="*/ 101600 w 2520950"/>
              <a:gd name="connsiteY75" fmla="*/ 918236 h 3496336"/>
              <a:gd name="connsiteX76" fmla="*/ 95250 w 2520950"/>
              <a:gd name="connsiteY76" fmla="*/ 937286 h 3496336"/>
              <a:gd name="connsiteX77" fmla="*/ 76200 w 2520950"/>
              <a:gd name="connsiteY77" fmla="*/ 1045236 h 3496336"/>
              <a:gd name="connsiteX78" fmla="*/ 69850 w 2520950"/>
              <a:gd name="connsiteY78" fmla="*/ 1064286 h 3496336"/>
              <a:gd name="connsiteX79" fmla="*/ 57150 w 2520950"/>
              <a:gd name="connsiteY79" fmla="*/ 1083336 h 3496336"/>
              <a:gd name="connsiteX80" fmla="*/ 50800 w 2520950"/>
              <a:gd name="connsiteY80" fmla="*/ 1102386 h 3496336"/>
              <a:gd name="connsiteX81" fmla="*/ 25400 w 2520950"/>
              <a:gd name="connsiteY81" fmla="*/ 1140486 h 3496336"/>
              <a:gd name="connsiteX82" fmla="*/ 19050 w 2520950"/>
              <a:gd name="connsiteY82" fmla="*/ 1159536 h 3496336"/>
              <a:gd name="connsiteX83" fmla="*/ 0 w 2520950"/>
              <a:gd name="connsiteY83" fmla="*/ 1197636 h 3496336"/>
              <a:gd name="connsiteX84" fmla="*/ 57150 w 2520950"/>
              <a:gd name="connsiteY84" fmla="*/ 1248436 h 3496336"/>
              <a:gd name="connsiteX85" fmla="*/ 95250 w 2520950"/>
              <a:gd name="connsiteY85" fmla="*/ 1311936 h 3496336"/>
              <a:gd name="connsiteX86" fmla="*/ 114300 w 2520950"/>
              <a:gd name="connsiteY86" fmla="*/ 1350036 h 3496336"/>
              <a:gd name="connsiteX87" fmla="*/ 127000 w 2520950"/>
              <a:gd name="connsiteY87" fmla="*/ 1375436 h 3496336"/>
              <a:gd name="connsiteX88" fmla="*/ 146050 w 2520950"/>
              <a:gd name="connsiteY88" fmla="*/ 1394486 h 3496336"/>
              <a:gd name="connsiteX89" fmla="*/ 158750 w 2520950"/>
              <a:gd name="connsiteY89" fmla="*/ 1413536 h 3496336"/>
              <a:gd name="connsiteX90" fmla="*/ 165100 w 2520950"/>
              <a:gd name="connsiteY90" fmla="*/ 1438936 h 3496336"/>
              <a:gd name="connsiteX91" fmla="*/ 177800 w 2520950"/>
              <a:gd name="connsiteY91" fmla="*/ 1457986 h 3496336"/>
              <a:gd name="connsiteX92" fmla="*/ 184150 w 2520950"/>
              <a:gd name="connsiteY92" fmla="*/ 1477036 h 3496336"/>
              <a:gd name="connsiteX93" fmla="*/ 177800 w 2520950"/>
              <a:gd name="connsiteY93" fmla="*/ 1781836 h 3496336"/>
              <a:gd name="connsiteX94" fmla="*/ 165100 w 2520950"/>
              <a:gd name="connsiteY94" fmla="*/ 1819936 h 3496336"/>
              <a:gd name="connsiteX95" fmla="*/ 177800 w 2520950"/>
              <a:gd name="connsiteY95" fmla="*/ 1953286 h 3496336"/>
              <a:gd name="connsiteX96" fmla="*/ 190500 w 2520950"/>
              <a:gd name="connsiteY96" fmla="*/ 2004086 h 3496336"/>
              <a:gd name="connsiteX97" fmla="*/ 209550 w 2520950"/>
              <a:gd name="connsiteY97" fmla="*/ 2023136 h 3496336"/>
              <a:gd name="connsiteX98" fmla="*/ 215900 w 2520950"/>
              <a:gd name="connsiteY98" fmla="*/ 2042186 h 3496336"/>
              <a:gd name="connsiteX99" fmla="*/ 190500 w 2520950"/>
              <a:gd name="connsiteY99" fmla="*/ 2080286 h 3496336"/>
              <a:gd name="connsiteX100" fmla="*/ 171450 w 2520950"/>
              <a:gd name="connsiteY100" fmla="*/ 2099336 h 3496336"/>
              <a:gd name="connsiteX101" fmla="*/ 177800 w 2520950"/>
              <a:gd name="connsiteY101" fmla="*/ 2131086 h 3496336"/>
              <a:gd name="connsiteX102" fmla="*/ 228600 w 2520950"/>
              <a:gd name="connsiteY102" fmla="*/ 2188236 h 3496336"/>
              <a:gd name="connsiteX103" fmla="*/ 241300 w 2520950"/>
              <a:gd name="connsiteY103" fmla="*/ 2207286 h 3496336"/>
              <a:gd name="connsiteX104" fmla="*/ 260350 w 2520950"/>
              <a:gd name="connsiteY104" fmla="*/ 2226336 h 3496336"/>
              <a:gd name="connsiteX105" fmla="*/ 273050 w 2520950"/>
              <a:gd name="connsiteY105" fmla="*/ 2251736 h 3496336"/>
              <a:gd name="connsiteX106" fmla="*/ 317500 w 2520950"/>
              <a:gd name="connsiteY106" fmla="*/ 2302536 h 3496336"/>
              <a:gd name="connsiteX107" fmla="*/ 387350 w 2520950"/>
              <a:gd name="connsiteY107" fmla="*/ 2321586 h 3496336"/>
              <a:gd name="connsiteX108" fmla="*/ 425450 w 2520950"/>
              <a:gd name="connsiteY108" fmla="*/ 2334286 h 3496336"/>
              <a:gd name="connsiteX109" fmla="*/ 501650 w 2520950"/>
              <a:gd name="connsiteY109" fmla="*/ 2353336 h 3496336"/>
              <a:gd name="connsiteX110" fmla="*/ 558800 w 2520950"/>
              <a:gd name="connsiteY110" fmla="*/ 2391436 h 3496336"/>
              <a:gd name="connsiteX111" fmla="*/ 603250 w 2520950"/>
              <a:gd name="connsiteY111" fmla="*/ 2410486 h 3496336"/>
              <a:gd name="connsiteX112" fmla="*/ 622300 w 2520950"/>
              <a:gd name="connsiteY112" fmla="*/ 2416836 h 3496336"/>
              <a:gd name="connsiteX113" fmla="*/ 685800 w 2520950"/>
              <a:gd name="connsiteY113" fmla="*/ 2448586 h 3496336"/>
              <a:gd name="connsiteX114" fmla="*/ 730250 w 2520950"/>
              <a:gd name="connsiteY114" fmla="*/ 2461286 h 3496336"/>
              <a:gd name="connsiteX115" fmla="*/ 787400 w 2520950"/>
              <a:gd name="connsiteY115" fmla="*/ 2486686 h 3496336"/>
              <a:gd name="connsiteX116" fmla="*/ 806450 w 2520950"/>
              <a:gd name="connsiteY116" fmla="*/ 2493036 h 3496336"/>
              <a:gd name="connsiteX117" fmla="*/ 844550 w 2520950"/>
              <a:gd name="connsiteY117" fmla="*/ 2499386 h 3496336"/>
              <a:gd name="connsiteX118" fmla="*/ 882650 w 2520950"/>
              <a:gd name="connsiteY118" fmla="*/ 2512086 h 3496336"/>
              <a:gd name="connsiteX119" fmla="*/ 933450 w 2520950"/>
              <a:gd name="connsiteY119" fmla="*/ 2524786 h 3496336"/>
              <a:gd name="connsiteX120" fmla="*/ 977900 w 2520950"/>
              <a:gd name="connsiteY120" fmla="*/ 2537486 h 3496336"/>
              <a:gd name="connsiteX121" fmla="*/ 965200 w 2520950"/>
              <a:gd name="connsiteY121" fmla="*/ 2556536 h 3496336"/>
              <a:gd name="connsiteX122" fmla="*/ 927100 w 2520950"/>
              <a:gd name="connsiteY122" fmla="*/ 2569236 h 3496336"/>
              <a:gd name="connsiteX123" fmla="*/ 908050 w 2520950"/>
              <a:gd name="connsiteY123" fmla="*/ 2575586 h 3496336"/>
              <a:gd name="connsiteX124" fmla="*/ 869950 w 2520950"/>
              <a:gd name="connsiteY124" fmla="*/ 2600986 h 3496336"/>
              <a:gd name="connsiteX125" fmla="*/ 857250 w 2520950"/>
              <a:gd name="connsiteY125" fmla="*/ 2620036 h 3496336"/>
              <a:gd name="connsiteX126" fmla="*/ 838200 w 2520950"/>
              <a:gd name="connsiteY126" fmla="*/ 2645436 h 3496336"/>
              <a:gd name="connsiteX127" fmla="*/ 831850 w 2520950"/>
              <a:gd name="connsiteY127" fmla="*/ 2664486 h 3496336"/>
              <a:gd name="connsiteX128" fmla="*/ 819150 w 2520950"/>
              <a:gd name="connsiteY128" fmla="*/ 2683536 h 3496336"/>
              <a:gd name="connsiteX129" fmla="*/ 806450 w 2520950"/>
              <a:gd name="connsiteY129" fmla="*/ 2715286 h 3496336"/>
              <a:gd name="connsiteX130" fmla="*/ 793750 w 2520950"/>
              <a:gd name="connsiteY130" fmla="*/ 2740686 h 3496336"/>
              <a:gd name="connsiteX131" fmla="*/ 781050 w 2520950"/>
              <a:gd name="connsiteY131" fmla="*/ 2778786 h 3496336"/>
              <a:gd name="connsiteX132" fmla="*/ 755650 w 2520950"/>
              <a:gd name="connsiteY132" fmla="*/ 2829586 h 3496336"/>
              <a:gd name="connsiteX133" fmla="*/ 742950 w 2520950"/>
              <a:gd name="connsiteY133" fmla="*/ 2867686 h 3496336"/>
              <a:gd name="connsiteX134" fmla="*/ 723900 w 2520950"/>
              <a:gd name="connsiteY134" fmla="*/ 2905786 h 3496336"/>
              <a:gd name="connsiteX135" fmla="*/ 711200 w 2520950"/>
              <a:gd name="connsiteY135" fmla="*/ 2931186 h 3496336"/>
              <a:gd name="connsiteX136" fmla="*/ 698500 w 2520950"/>
              <a:gd name="connsiteY136" fmla="*/ 2969286 h 3496336"/>
              <a:gd name="connsiteX137" fmla="*/ 685800 w 2520950"/>
              <a:gd name="connsiteY137" fmla="*/ 2988336 h 3496336"/>
              <a:gd name="connsiteX138" fmla="*/ 673100 w 2520950"/>
              <a:gd name="connsiteY138" fmla="*/ 3026436 h 3496336"/>
              <a:gd name="connsiteX139" fmla="*/ 666750 w 2520950"/>
              <a:gd name="connsiteY139" fmla="*/ 3045486 h 3496336"/>
              <a:gd name="connsiteX140" fmla="*/ 647700 w 2520950"/>
              <a:gd name="connsiteY140" fmla="*/ 3064536 h 3496336"/>
              <a:gd name="connsiteX141" fmla="*/ 635000 w 2520950"/>
              <a:gd name="connsiteY141" fmla="*/ 3096286 h 3496336"/>
              <a:gd name="connsiteX142" fmla="*/ 641350 w 2520950"/>
              <a:gd name="connsiteY142" fmla="*/ 3343936 h 3496336"/>
              <a:gd name="connsiteX143" fmla="*/ 647700 w 2520950"/>
              <a:gd name="connsiteY143" fmla="*/ 3375686 h 3496336"/>
              <a:gd name="connsiteX144" fmla="*/ 673100 w 2520950"/>
              <a:gd name="connsiteY144" fmla="*/ 3413786 h 3496336"/>
              <a:gd name="connsiteX145" fmla="*/ 692150 w 2520950"/>
              <a:gd name="connsiteY145" fmla="*/ 3420136 h 3496336"/>
              <a:gd name="connsiteX146" fmla="*/ 768350 w 2520950"/>
              <a:gd name="connsiteY146" fmla="*/ 3432836 h 3496336"/>
              <a:gd name="connsiteX147" fmla="*/ 882650 w 2520950"/>
              <a:gd name="connsiteY147" fmla="*/ 3439186 h 3496336"/>
              <a:gd name="connsiteX148" fmla="*/ 901700 w 2520950"/>
              <a:gd name="connsiteY148" fmla="*/ 3445536 h 3496336"/>
              <a:gd name="connsiteX149" fmla="*/ 971550 w 2520950"/>
              <a:gd name="connsiteY149" fmla="*/ 3458236 h 3496336"/>
              <a:gd name="connsiteX150" fmla="*/ 990600 w 2520950"/>
              <a:gd name="connsiteY150" fmla="*/ 3464586 h 3496336"/>
              <a:gd name="connsiteX151" fmla="*/ 1098550 w 2520950"/>
              <a:gd name="connsiteY151" fmla="*/ 3458236 h 3496336"/>
              <a:gd name="connsiteX152" fmla="*/ 1136650 w 2520950"/>
              <a:gd name="connsiteY152" fmla="*/ 3432836 h 3496336"/>
              <a:gd name="connsiteX153" fmla="*/ 1263650 w 2520950"/>
              <a:gd name="connsiteY153" fmla="*/ 3413786 h 3496336"/>
              <a:gd name="connsiteX154" fmla="*/ 1422400 w 2520950"/>
              <a:gd name="connsiteY154" fmla="*/ 3420136 h 3496336"/>
              <a:gd name="connsiteX155" fmla="*/ 1441450 w 2520950"/>
              <a:gd name="connsiteY155" fmla="*/ 3394736 h 3496336"/>
              <a:gd name="connsiteX156" fmla="*/ 1460500 w 2520950"/>
              <a:gd name="connsiteY156" fmla="*/ 3388386 h 3496336"/>
              <a:gd name="connsiteX157" fmla="*/ 1530350 w 2520950"/>
              <a:gd name="connsiteY157" fmla="*/ 3394736 h 3496336"/>
              <a:gd name="connsiteX158" fmla="*/ 1574800 w 2520950"/>
              <a:gd name="connsiteY158" fmla="*/ 3407436 h 3496336"/>
              <a:gd name="connsiteX159" fmla="*/ 1587500 w 2520950"/>
              <a:gd name="connsiteY159" fmla="*/ 3426486 h 3496336"/>
              <a:gd name="connsiteX160" fmla="*/ 1568450 w 2520950"/>
              <a:gd name="connsiteY160" fmla="*/ 3445536 h 3496336"/>
              <a:gd name="connsiteX161" fmla="*/ 1530350 w 2520950"/>
              <a:gd name="connsiteY161" fmla="*/ 3470936 h 3496336"/>
              <a:gd name="connsiteX162" fmla="*/ 1543050 w 2520950"/>
              <a:gd name="connsiteY162" fmla="*/ 3489986 h 3496336"/>
              <a:gd name="connsiteX163" fmla="*/ 1524000 w 2520950"/>
              <a:gd name="connsiteY163"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346200 w 2520950"/>
              <a:gd name="connsiteY34" fmla="*/ 1210336 h 3496336"/>
              <a:gd name="connsiteX35" fmla="*/ 1147762 w 2520950"/>
              <a:gd name="connsiteY35" fmla="*/ 1203986 h 3496336"/>
              <a:gd name="connsiteX36" fmla="*/ 1047750 w 2520950"/>
              <a:gd name="connsiteY36" fmla="*/ 1188905 h 3496336"/>
              <a:gd name="connsiteX37" fmla="*/ 966788 w 2520950"/>
              <a:gd name="connsiteY37" fmla="*/ 1215099 h 3496336"/>
              <a:gd name="connsiteX38" fmla="*/ 973138 w 2520950"/>
              <a:gd name="connsiteY38" fmla="*/ 1145248 h 3496336"/>
              <a:gd name="connsiteX39" fmla="*/ 1160462 w 2520950"/>
              <a:gd name="connsiteY39" fmla="*/ 1030154 h 3496336"/>
              <a:gd name="connsiteX40" fmla="*/ 1139825 w 2520950"/>
              <a:gd name="connsiteY40" fmla="*/ 923792 h 3496336"/>
              <a:gd name="connsiteX41" fmla="*/ 1308100 w 2520950"/>
              <a:gd name="connsiteY41" fmla="*/ 823780 h 3496336"/>
              <a:gd name="connsiteX42" fmla="*/ 1327150 w 2520950"/>
              <a:gd name="connsiteY42" fmla="*/ 715036 h 3496336"/>
              <a:gd name="connsiteX43" fmla="*/ 1309688 w 2520950"/>
              <a:gd name="connsiteY43" fmla="*/ 687255 h 3496336"/>
              <a:gd name="connsiteX44" fmla="*/ 1285874 w 2520950"/>
              <a:gd name="connsiteY44" fmla="*/ 595179 h 3496336"/>
              <a:gd name="connsiteX45" fmla="*/ 1098550 w 2520950"/>
              <a:gd name="connsiteY45" fmla="*/ 670586 h 3496336"/>
              <a:gd name="connsiteX46" fmla="*/ 933450 w 2520950"/>
              <a:gd name="connsiteY46" fmla="*/ 664236 h 3496336"/>
              <a:gd name="connsiteX47" fmla="*/ 775494 w 2520950"/>
              <a:gd name="connsiteY47" fmla="*/ 677729 h 3496336"/>
              <a:gd name="connsiteX48" fmla="*/ 711994 w 2520950"/>
              <a:gd name="connsiteY48" fmla="*/ 468180 h 3496336"/>
              <a:gd name="connsiteX49" fmla="*/ 584200 w 2520950"/>
              <a:gd name="connsiteY49" fmla="*/ 29236 h 3496336"/>
              <a:gd name="connsiteX50" fmla="*/ 565150 w 2520950"/>
              <a:gd name="connsiteY50" fmla="*/ 41936 h 3496336"/>
              <a:gd name="connsiteX51" fmla="*/ 520700 w 2520950"/>
              <a:gd name="connsiteY51" fmla="*/ 60986 h 3496336"/>
              <a:gd name="connsiteX52" fmla="*/ 476250 w 2520950"/>
              <a:gd name="connsiteY52" fmla="*/ 73686 h 3496336"/>
              <a:gd name="connsiteX53" fmla="*/ 457200 w 2520950"/>
              <a:gd name="connsiteY53" fmla="*/ 80036 h 3496336"/>
              <a:gd name="connsiteX54" fmla="*/ 374650 w 2520950"/>
              <a:gd name="connsiteY54" fmla="*/ 86386 h 3496336"/>
              <a:gd name="connsiteX55" fmla="*/ 393700 w 2520950"/>
              <a:gd name="connsiteY55" fmla="*/ 92736 h 3496336"/>
              <a:gd name="connsiteX56" fmla="*/ 406400 w 2520950"/>
              <a:gd name="connsiteY56" fmla="*/ 111786 h 3496336"/>
              <a:gd name="connsiteX57" fmla="*/ 431800 w 2520950"/>
              <a:gd name="connsiteY57" fmla="*/ 143536 h 3496336"/>
              <a:gd name="connsiteX58" fmla="*/ 457200 w 2520950"/>
              <a:gd name="connsiteY58" fmla="*/ 181636 h 3496336"/>
              <a:gd name="connsiteX59" fmla="*/ 488950 w 2520950"/>
              <a:gd name="connsiteY59" fmla="*/ 219736 h 3496336"/>
              <a:gd name="connsiteX60" fmla="*/ 488950 w 2520950"/>
              <a:gd name="connsiteY60" fmla="*/ 359436 h 3496336"/>
              <a:gd name="connsiteX61" fmla="*/ 450850 w 2520950"/>
              <a:gd name="connsiteY61" fmla="*/ 372136 h 3496336"/>
              <a:gd name="connsiteX62" fmla="*/ 425450 w 2520950"/>
              <a:gd name="connsiteY62" fmla="*/ 384836 h 3496336"/>
              <a:gd name="connsiteX63" fmla="*/ 387350 w 2520950"/>
              <a:gd name="connsiteY63" fmla="*/ 416586 h 3496336"/>
              <a:gd name="connsiteX64" fmla="*/ 374650 w 2520950"/>
              <a:gd name="connsiteY64" fmla="*/ 435636 h 3496336"/>
              <a:gd name="connsiteX65" fmla="*/ 381000 w 2520950"/>
              <a:gd name="connsiteY65" fmla="*/ 480086 h 3496336"/>
              <a:gd name="connsiteX66" fmla="*/ 406400 w 2520950"/>
              <a:gd name="connsiteY66" fmla="*/ 499136 h 3496336"/>
              <a:gd name="connsiteX67" fmla="*/ 419100 w 2520950"/>
              <a:gd name="connsiteY67" fmla="*/ 518186 h 3496336"/>
              <a:gd name="connsiteX68" fmla="*/ 304800 w 2520950"/>
              <a:gd name="connsiteY68" fmla="*/ 543586 h 3496336"/>
              <a:gd name="connsiteX69" fmla="*/ 266700 w 2520950"/>
              <a:gd name="connsiteY69" fmla="*/ 549936 h 3496336"/>
              <a:gd name="connsiteX70" fmla="*/ 177800 w 2520950"/>
              <a:gd name="connsiteY70" fmla="*/ 562636 h 3496336"/>
              <a:gd name="connsiteX71" fmla="*/ 158750 w 2520950"/>
              <a:gd name="connsiteY71" fmla="*/ 568986 h 3496336"/>
              <a:gd name="connsiteX72" fmla="*/ 101600 w 2520950"/>
              <a:gd name="connsiteY72" fmla="*/ 581686 h 3496336"/>
              <a:gd name="connsiteX73" fmla="*/ 114300 w 2520950"/>
              <a:gd name="connsiteY73" fmla="*/ 664236 h 3496336"/>
              <a:gd name="connsiteX74" fmla="*/ 120650 w 2520950"/>
              <a:gd name="connsiteY74" fmla="*/ 683286 h 3496336"/>
              <a:gd name="connsiteX75" fmla="*/ 101600 w 2520950"/>
              <a:gd name="connsiteY75" fmla="*/ 918236 h 3496336"/>
              <a:gd name="connsiteX76" fmla="*/ 95250 w 2520950"/>
              <a:gd name="connsiteY76" fmla="*/ 937286 h 3496336"/>
              <a:gd name="connsiteX77" fmla="*/ 76200 w 2520950"/>
              <a:gd name="connsiteY77" fmla="*/ 1045236 h 3496336"/>
              <a:gd name="connsiteX78" fmla="*/ 69850 w 2520950"/>
              <a:gd name="connsiteY78" fmla="*/ 1064286 h 3496336"/>
              <a:gd name="connsiteX79" fmla="*/ 57150 w 2520950"/>
              <a:gd name="connsiteY79" fmla="*/ 1083336 h 3496336"/>
              <a:gd name="connsiteX80" fmla="*/ 50800 w 2520950"/>
              <a:gd name="connsiteY80" fmla="*/ 1102386 h 3496336"/>
              <a:gd name="connsiteX81" fmla="*/ 25400 w 2520950"/>
              <a:gd name="connsiteY81" fmla="*/ 1140486 h 3496336"/>
              <a:gd name="connsiteX82" fmla="*/ 19050 w 2520950"/>
              <a:gd name="connsiteY82" fmla="*/ 1159536 h 3496336"/>
              <a:gd name="connsiteX83" fmla="*/ 0 w 2520950"/>
              <a:gd name="connsiteY83" fmla="*/ 1197636 h 3496336"/>
              <a:gd name="connsiteX84" fmla="*/ 57150 w 2520950"/>
              <a:gd name="connsiteY84" fmla="*/ 1248436 h 3496336"/>
              <a:gd name="connsiteX85" fmla="*/ 95250 w 2520950"/>
              <a:gd name="connsiteY85" fmla="*/ 1311936 h 3496336"/>
              <a:gd name="connsiteX86" fmla="*/ 114300 w 2520950"/>
              <a:gd name="connsiteY86" fmla="*/ 1350036 h 3496336"/>
              <a:gd name="connsiteX87" fmla="*/ 127000 w 2520950"/>
              <a:gd name="connsiteY87" fmla="*/ 1375436 h 3496336"/>
              <a:gd name="connsiteX88" fmla="*/ 146050 w 2520950"/>
              <a:gd name="connsiteY88" fmla="*/ 1394486 h 3496336"/>
              <a:gd name="connsiteX89" fmla="*/ 158750 w 2520950"/>
              <a:gd name="connsiteY89" fmla="*/ 1413536 h 3496336"/>
              <a:gd name="connsiteX90" fmla="*/ 165100 w 2520950"/>
              <a:gd name="connsiteY90" fmla="*/ 1438936 h 3496336"/>
              <a:gd name="connsiteX91" fmla="*/ 177800 w 2520950"/>
              <a:gd name="connsiteY91" fmla="*/ 1457986 h 3496336"/>
              <a:gd name="connsiteX92" fmla="*/ 184150 w 2520950"/>
              <a:gd name="connsiteY92" fmla="*/ 1477036 h 3496336"/>
              <a:gd name="connsiteX93" fmla="*/ 177800 w 2520950"/>
              <a:gd name="connsiteY93" fmla="*/ 1781836 h 3496336"/>
              <a:gd name="connsiteX94" fmla="*/ 165100 w 2520950"/>
              <a:gd name="connsiteY94" fmla="*/ 1819936 h 3496336"/>
              <a:gd name="connsiteX95" fmla="*/ 177800 w 2520950"/>
              <a:gd name="connsiteY95" fmla="*/ 1953286 h 3496336"/>
              <a:gd name="connsiteX96" fmla="*/ 190500 w 2520950"/>
              <a:gd name="connsiteY96" fmla="*/ 2004086 h 3496336"/>
              <a:gd name="connsiteX97" fmla="*/ 209550 w 2520950"/>
              <a:gd name="connsiteY97" fmla="*/ 2023136 h 3496336"/>
              <a:gd name="connsiteX98" fmla="*/ 215900 w 2520950"/>
              <a:gd name="connsiteY98" fmla="*/ 2042186 h 3496336"/>
              <a:gd name="connsiteX99" fmla="*/ 190500 w 2520950"/>
              <a:gd name="connsiteY99" fmla="*/ 2080286 h 3496336"/>
              <a:gd name="connsiteX100" fmla="*/ 171450 w 2520950"/>
              <a:gd name="connsiteY100" fmla="*/ 2099336 h 3496336"/>
              <a:gd name="connsiteX101" fmla="*/ 177800 w 2520950"/>
              <a:gd name="connsiteY101" fmla="*/ 2131086 h 3496336"/>
              <a:gd name="connsiteX102" fmla="*/ 228600 w 2520950"/>
              <a:gd name="connsiteY102" fmla="*/ 2188236 h 3496336"/>
              <a:gd name="connsiteX103" fmla="*/ 241300 w 2520950"/>
              <a:gd name="connsiteY103" fmla="*/ 2207286 h 3496336"/>
              <a:gd name="connsiteX104" fmla="*/ 260350 w 2520950"/>
              <a:gd name="connsiteY104" fmla="*/ 2226336 h 3496336"/>
              <a:gd name="connsiteX105" fmla="*/ 273050 w 2520950"/>
              <a:gd name="connsiteY105" fmla="*/ 2251736 h 3496336"/>
              <a:gd name="connsiteX106" fmla="*/ 317500 w 2520950"/>
              <a:gd name="connsiteY106" fmla="*/ 2302536 h 3496336"/>
              <a:gd name="connsiteX107" fmla="*/ 387350 w 2520950"/>
              <a:gd name="connsiteY107" fmla="*/ 2321586 h 3496336"/>
              <a:gd name="connsiteX108" fmla="*/ 425450 w 2520950"/>
              <a:gd name="connsiteY108" fmla="*/ 2334286 h 3496336"/>
              <a:gd name="connsiteX109" fmla="*/ 501650 w 2520950"/>
              <a:gd name="connsiteY109" fmla="*/ 2353336 h 3496336"/>
              <a:gd name="connsiteX110" fmla="*/ 558800 w 2520950"/>
              <a:gd name="connsiteY110" fmla="*/ 2391436 h 3496336"/>
              <a:gd name="connsiteX111" fmla="*/ 603250 w 2520950"/>
              <a:gd name="connsiteY111" fmla="*/ 2410486 h 3496336"/>
              <a:gd name="connsiteX112" fmla="*/ 622300 w 2520950"/>
              <a:gd name="connsiteY112" fmla="*/ 2416836 h 3496336"/>
              <a:gd name="connsiteX113" fmla="*/ 685800 w 2520950"/>
              <a:gd name="connsiteY113" fmla="*/ 2448586 h 3496336"/>
              <a:gd name="connsiteX114" fmla="*/ 730250 w 2520950"/>
              <a:gd name="connsiteY114" fmla="*/ 2461286 h 3496336"/>
              <a:gd name="connsiteX115" fmla="*/ 787400 w 2520950"/>
              <a:gd name="connsiteY115" fmla="*/ 2486686 h 3496336"/>
              <a:gd name="connsiteX116" fmla="*/ 806450 w 2520950"/>
              <a:gd name="connsiteY116" fmla="*/ 2493036 h 3496336"/>
              <a:gd name="connsiteX117" fmla="*/ 844550 w 2520950"/>
              <a:gd name="connsiteY117" fmla="*/ 2499386 h 3496336"/>
              <a:gd name="connsiteX118" fmla="*/ 882650 w 2520950"/>
              <a:gd name="connsiteY118" fmla="*/ 2512086 h 3496336"/>
              <a:gd name="connsiteX119" fmla="*/ 933450 w 2520950"/>
              <a:gd name="connsiteY119" fmla="*/ 2524786 h 3496336"/>
              <a:gd name="connsiteX120" fmla="*/ 977900 w 2520950"/>
              <a:gd name="connsiteY120" fmla="*/ 2537486 h 3496336"/>
              <a:gd name="connsiteX121" fmla="*/ 965200 w 2520950"/>
              <a:gd name="connsiteY121" fmla="*/ 2556536 h 3496336"/>
              <a:gd name="connsiteX122" fmla="*/ 927100 w 2520950"/>
              <a:gd name="connsiteY122" fmla="*/ 2569236 h 3496336"/>
              <a:gd name="connsiteX123" fmla="*/ 908050 w 2520950"/>
              <a:gd name="connsiteY123" fmla="*/ 2575586 h 3496336"/>
              <a:gd name="connsiteX124" fmla="*/ 869950 w 2520950"/>
              <a:gd name="connsiteY124" fmla="*/ 2600986 h 3496336"/>
              <a:gd name="connsiteX125" fmla="*/ 857250 w 2520950"/>
              <a:gd name="connsiteY125" fmla="*/ 2620036 h 3496336"/>
              <a:gd name="connsiteX126" fmla="*/ 838200 w 2520950"/>
              <a:gd name="connsiteY126" fmla="*/ 2645436 h 3496336"/>
              <a:gd name="connsiteX127" fmla="*/ 831850 w 2520950"/>
              <a:gd name="connsiteY127" fmla="*/ 2664486 h 3496336"/>
              <a:gd name="connsiteX128" fmla="*/ 819150 w 2520950"/>
              <a:gd name="connsiteY128" fmla="*/ 2683536 h 3496336"/>
              <a:gd name="connsiteX129" fmla="*/ 806450 w 2520950"/>
              <a:gd name="connsiteY129" fmla="*/ 2715286 h 3496336"/>
              <a:gd name="connsiteX130" fmla="*/ 793750 w 2520950"/>
              <a:gd name="connsiteY130" fmla="*/ 2740686 h 3496336"/>
              <a:gd name="connsiteX131" fmla="*/ 781050 w 2520950"/>
              <a:gd name="connsiteY131" fmla="*/ 2778786 h 3496336"/>
              <a:gd name="connsiteX132" fmla="*/ 755650 w 2520950"/>
              <a:gd name="connsiteY132" fmla="*/ 2829586 h 3496336"/>
              <a:gd name="connsiteX133" fmla="*/ 742950 w 2520950"/>
              <a:gd name="connsiteY133" fmla="*/ 2867686 h 3496336"/>
              <a:gd name="connsiteX134" fmla="*/ 723900 w 2520950"/>
              <a:gd name="connsiteY134" fmla="*/ 2905786 h 3496336"/>
              <a:gd name="connsiteX135" fmla="*/ 711200 w 2520950"/>
              <a:gd name="connsiteY135" fmla="*/ 2931186 h 3496336"/>
              <a:gd name="connsiteX136" fmla="*/ 698500 w 2520950"/>
              <a:gd name="connsiteY136" fmla="*/ 2969286 h 3496336"/>
              <a:gd name="connsiteX137" fmla="*/ 685800 w 2520950"/>
              <a:gd name="connsiteY137" fmla="*/ 2988336 h 3496336"/>
              <a:gd name="connsiteX138" fmla="*/ 673100 w 2520950"/>
              <a:gd name="connsiteY138" fmla="*/ 3026436 h 3496336"/>
              <a:gd name="connsiteX139" fmla="*/ 666750 w 2520950"/>
              <a:gd name="connsiteY139" fmla="*/ 3045486 h 3496336"/>
              <a:gd name="connsiteX140" fmla="*/ 647700 w 2520950"/>
              <a:gd name="connsiteY140" fmla="*/ 3064536 h 3496336"/>
              <a:gd name="connsiteX141" fmla="*/ 635000 w 2520950"/>
              <a:gd name="connsiteY141" fmla="*/ 3096286 h 3496336"/>
              <a:gd name="connsiteX142" fmla="*/ 641350 w 2520950"/>
              <a:gd name="connsiteY142" fmla="*/ 3343936 h 3496336"/>
              <a:gd name="connsiteX143" fmla="*/ 647700 w 2520950"/>
              <a:gd name="connsiteY143" fmla="*/ 3375686 h 3496336"/>
              <a:gd name="connsiteX144" fmla="*/ 673100 w 2520950"/>
              <a:gd name="connsiteY144" fmla="*/ 3413786 h 3496336"/>
              <a:gd name="connsiteX145" fmla="*/ 692150 w 2520950"/>
              <a:gd name="connsiteY145" fmla="*/ 3420136 h 3496336"/>
              <a:gd name="connsiteX146" fmla="*/ 768350 w 2520950"/>
              <a:gd name="connsiteY146" fmla="*/ 3432836 h 3496336"/>
              <a:gd name="connsiteX147" fmla="*/ 882650 w 2520950"/>
              <a:gd name="connsiteY147" fmla="*/ 3439186 h 3496336"/>
              <a:gd name="connsiteX148" fmla="*/ 901700 w 2520950"/>
              <a:gd name="connsiteY148" fmla="*/ 3445536 h 3496336"/>
              <a:gd name="connsiteX149" fmla="*/ 971550 w 2520950"/>
              <a:gd name="connsiteY149" fmla="*/ 3458236 h 3496336"/>
              <a:gd name="connsiteX150" fmla="*/ 990600 w 2520950"/>
              <a:gd name="connsiteY150" fmla="*/ 3464586 h 3496336"/>
              <a:gd name="connsiteX151" fmla="*/ 1098550 w 2520950"/>
              <a:gd name="connsiteY151" fmla="*/ 3458236 h 3496336"/>
              <a:gd name="connsiteX152" fmla="*/ 1136650 w 2520950"/>
              <a:gd name="connsiteY152" fmla="*/ 3432836 h 3496336"/>
              <a:gd name="connsiteX153" fmla="*/ 1263650 w 2520950"/>
              <a:gd name="connsiteY153" fmla="*/ 3413786 h 3496336"/>
              <a:gd name="connsiteX154" fmla="*/ 1422400 w 2520950"/>
              <a:gd name="connsiteY154" fmla="*/ 3420136 h 3496336"/>
              <a:gd name="connsiteX155" fmla="*/ 1441450 w 2520950"/>
              <a:gd name="connsiteY155" fmla="*/ 3394736 h 3496336"/>
              <a:gd name="connsiteX156" fmla="*/ 1460500 w 2520950"/>
              <a:gd name="connsiteY156" fmla="*/ 3388386 h 3496336"/>
              <a:gd name="connsiteX157" fmla="*/ 1530350 w 2520950"/>
              <a:gd name="connsiteY157" fmla="*/ 3394736 h 3496336"/>
              <a:gd name="connsiteX158" fmla="*/ 1574800 w 2520950"/>
              <a:gd name="connsiteY158" fmla="*/ 3407436 h 3496336"/>
              <a:gd name="connsiteX159" fmla="*/ 1587500 w 2520950"/>
              <a:gd name="connsiteY159" fmla="*/ 3426486 h 3496336"/>
              <a:gd name="connsiteX160" fmla="*/ 1568450 w 2520950"/>
              <a:gd name="connsiteY160" fmla="*/ 3445536 h 3496336"/>
              <a:gd name="connsiteX161" fmla="*/ 1530350 w 2520950"/>
              <a:gd name="connsiteY161" fmla="*/ 3470936 h 3496336"/>
              <a:gd name="connsiteX162" fmla="*/ 1543050 w 2520950"/>
              <a:gd name="connsiteY162" fmla="*/ 3489986 h 3496336"/>
              <a:gd name="connsiteX163" fmla="*/ 1524000 w 2520950"/>
              <a:gd name="connsiteY163"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77950 w 2520950"/>
              <a:gd name="connsiteY33" fmla="*/ 1261136 h 3496336"/>
              <a:gd name="connsiteX34" fmla="*/ 1177131 w 2520950"/>
              <a:gd name="connsiteY34" fmla="*/ 1174618 h 3496336"/>
              <a:gd name="connsiteX35" fmla="*/ 1147762 w 2520950"/>
              <a:gd name="connsiteY35" fmla="*/ 1203986 h 3496336"/>
              <a:gd name="connsiteX36" fmla="*/ 1047750 w 2520950"/>
              <a:gd name="connsiteY36" fmla="*/ 1188905 h 3496336"/>
              <a:gd name="connsiteX37" fmla="*/ 966788 w 2520950"/>
              <a:gd name="connsiteY37" fmla="*/ 1215099 h 3496336"/>
              <a:gd name="connsiteX38" fmla="*/ 973138 w 2520950"/>
              <a:gd name="connsiteY38" fmla="*/ 1145248 h 3496336"/>
              <a:gd name="connsiteX39" fmla="*/ 1160462 w 2520950"/>
              <a:gd name="connsiteY39" fmla="*/ 1030154 h 3496336"/>
              <a:gd name="connsiteX40" fmla="*/ 1139825 w 2520950"/>
              <a:gd name="connsiteY40" fmla="*/ 923792 h 3496336"/>
              <a:gd name="connsiteX41" fmla="*/ 1308100 w 2520950"/>
              <a:gd name="connsiteY41" fmla="*/ 823780 h 3496336"/>
              <a:gd name="connsiteX42" fmla="*/ 1327150 w 2520950"/>
              <a:gd name="connsiteY42" fmla="*/ 715036 h 3496336"/>
              <a:gd name="connsiteX43" fmla="*/ 1309688 w 2520950"/>
              <a:gd name="connsiteY43" fmla="*/ 687255 h 3496336"/>
              <a:gd name="connsiteX44" fmla="*/ 1285874 w 2520950"/>
              <a:gd name="connsiteY44" fmla="*/ 595179 h 3496336"/>
              <a:gd name="connsiteX45" fmla="*/ 1098550 w 2520950"/>
              <a:gd name="connsiteY45" fmla="*/ 670586 h 3496336"/>
              <a:gd name="connsiteX46" fmla="*/ 933450 w 2520950"/>
              <a:gd name="connsiteY46" fmla="*/ 664236 h 3496336"/>
              <a:gd name="connsiteX47" fmla="*/ 775494 w 2520950"/>
              <a:gd name="connsiteY47" fmla="*/ 677729 h 3496336"/>
              <a:gd name="connsiteX48" fmla="*/ 711994 w 2520950"/>
              <a:gd name="connsiteY48" fmla="*/ 468180 h 3496336"/>
              <a:gd name="connsiteX49" fmla="*/ 584200 w 2520950"/>
              <a:gd name="connsiteY49" fmla="*/ 29236 h 3496336"/>
              <a:gd name="connsiteX50" fmla="*/ 565150 w 2520950"/>
              <a:gd name="connsiteY50" fmla="*/ 41936 h 3496336"/>
              <a:gd name="connsiteX51" fmla="*/ 520700 w 2520950"/>
              <a:gd name="connsiteY51" fmla="*/ 60986 h 3496336"/>
              <a:gd name="connsiteX52" fmla="*/ 476250 w 2520950"/>
              <a:gd name="connsiteY52" fmla="*/ 73686 h 3496336"/>
              <a:gd name="connsiteX53" fmla="*/ 457200 w 2520950"/>
              <a:gd name="connsiteY53" fmla="*/ 80036 h 3496336"/>
              <a:gd name="connsiteX54" fmla="*/ 374650 w 2520950"/>
              <a:gd name="connsiteY54" fmla="*/ 86386 h 3496336"/>
              <a:gd name="connsiteX55" fmla="*/ 393700 w 2520950"/>
              <a:gd name="connsiteY55" fmla="*/ 92736 h 3496336"/>
              <a:gd name="connsiteX56" fmla="*/ 406400 w 2520950"/>
              <a:gd name="connsiteY56" fmla="*/ 111786 h 3496336"/>
              <a:gd name="connsiteX57" fmla="*/ 431800 w 2520950"/>
              <a:gd name="connsiteY57" fmla="*/ 143536 h 3496336"/>
              <a:gd name="connsiteX58" fmla="*/ 457200 w 2520950"/>
              <a:gd name="connsiteY58" fmla="*/ 181636 h 3496336"/>
              <a:gd name="connsiteX59" fmla="*/ 488950 w 2520950"/>
              <a:gd name="connsiteY59" fmla="*/ 219736 h 3496336"/>
              <a:gd name="connsiteX60" fmla="*/ 488950 w 2520950"/>
              <a:gd name="connsiteY60" fmla="*/ 359436 h 3496336"/>
              <a:gd name="connsiteX61" fmla="*/ 450850 w 2520950"/>
              <a:gd name="connsiteY61" fmla="*/ 372136 h 3496336"/>
              <a:gd name="connsiteX62" fmla="*/ 425450 w 2520950"/>
              <a:gd name="connsiteY62" fmla="*/ 384836 h 3496336"/>
              <a:gd name="connsiteX63" fmla="*/ 387350 w 2520950"/>
              <a:gd name="connsiteY63" fmla="*/ 416586 h 3496336"/>
              <a:gd name="connsiteX64" fmla="*/ 374650 w 2520950"/>
              <a:gd name="connsiteY64" fmla="*/ 435636 h 3496336"/>
              <a:gd name="connsiteX65" fmla="*/ 381000 w 2520950"/>
              <a:gd name="connsiteY65" fmla="*/ 480086 h 3496336"/>
              <a:gd name="connsiteX66" fmla="*/ 406400 w 2520950"/>
              <a:gd name="connsiteY66" fmla="*/ 499136 h 3496336"/>
              <a:gd name="connsiteX67" fmla="*/ 419100 w 2520950"/>
              <a:gd name="connsiteY67" fmla="*/ 518186 h 3496336"/>
              <a:gd name="connsiteX68" fmla="*/ 304800 w 2520950"/>
              <a:gd name="connsiteY68" fmla="*/ 543586 h 3496336"/>
              <a:gd name="connsiteX69" fmla="*/ 266700 w 2520950"/>
              <a:gd name="connsiteY69" fmla="*/ 549936 h 3496336"/>
              <a:gd name="connsiteX70" fmla="*/ 177800 w 2520950"/>
              <a:gd name="connsiteY70" fmla="*/ 562636 h 3496336"/>
              <a:gd name="connsiteX71" fmla="*/ 158750 w 2520950"/>
              <a:gd name="connsiteY71" fmla="*/ 568986 h 3496336"/>
              <a:gd name="connsiteX72" fmla="*/ 101600 w 2520950"/>
              <a:gd name="connsiteY72" fmla="*/ 581686 h 3496336"/>
              <a:gd name="connsiteX73" fmla="*/ 114300 w 2520950"/>
              <a:gd name="connsiteY73" fmla="*/ 664236 h 3496336"/>
              <a:gd name="connsiteX74" fmla="*/ 120650 w 2520950"/>
              <a:gd name="connsiteY74" fmla="*/ 683286 h 3496336"/>
              <a:gd name="connsiteX75" fmla="*/ 101600 w 2520950"/>
              <a:gd name="connsiteY75" fmla="*/ 918236 h 3496336"/>
              <a:gd name="connsiteX76" fmla="*/ 95250 w 2520950"/>
              <a:gd name="connsiteY76" fmla="*/ 937286 h 3496336"/>
              <a:gd name="connsiteX77" fmla="*/ 76200 w 2520950"/>
              <a:gd name="connsiteY77" fmla="*/ 1045236 h 3496336"/>
              <a:gd name="connsiteX78" fmla="*/ 69850 w 2520950"/>
              <a:gd name="connsiteY78" fmla="*/ 1064286 h 3496336"/>
              <a:gd name="connsiteX79" fmla="*/ 57150 w 2520950"/>
              <a:gd name="connsiteY79" fmla="*/ 1083336 h 3496336"/>
              <a:gd name="connsiteX80" fmla="*/ 50800 w 2520950"/>
              <a:gd name="connsiteY80" fmla="*/ 1102386 h 3496336"/>
              <a:gd name="connsiteX81" fmla="*/ 25400 w 2520950"/>
              <a:gd name="connsiteY81" fmla="*/ 1140486 h 3496336"/>
              <a:gd name="connsiteX82" fmla="*/ 19050 w 2520950"/>
              <a:gd name="connsiteY82" fmla="*/ 1159536 h 3496336"/>
              <a:gd name="connsiteX83" fmla="*/ 0 w 2520950"/>
              <a:gd name="connsiteY83" fmla="*/ 1197636 h 3496336"/>
              <a:gd name="connsiteX84" fmla="*/ 57150 w 2520950"/>
              <a:gd name="connsiteY84" fmla="*/ 1248436 h 3496336"/>
              <a:gd name="connsiteX85" fmla="*/ 95250 w 2520950"/>
              <a:gd name="connsiteY85" fmla="*/ 1311936 h 3496336"/>
              <a:gd name="connsiteX86" fmla="*/ 114300 w 2520950"/>
              <a:gd name="connsiteY86" fmla="*/ 1350036 h 3496336"/>
              <a:gd name="connsiteX87" fmla="*/ 127000 w 2520950"/>
              <a:gd name="connsiteY87" fmla="*/ 1375436 h 3496336"/>
              <a:gd name="connsiteX88" fmla="*/ 146050 w 2520950"/>
              <a:gd name="connsiteY88" fmla="*/ 1394486 h 3496336"/>
              <a:gd name="connsiteX89" fmla="*/ 158750 w 2520950"/>
              <a:gd name="connsiteY89" fmla="*/ 1413536 h 3496336"/>
              <a:gd name="connsiteX90" fmla="*/ 165100 w 2520950"/>
              <a:gd name="connsiteY90" fmla="*/ 1438936 h 3496336"/>
              <a:gd name="connsiteX91" fmla="*/ 177800 w 2520950"/>
              <a:gd name="connsiteY91" fmla="*/ 1457986 h 3496336"/>
              <a:gd name="connsiteX92" fmla="*/ 184150 w 2520950"/>
              <a:gd name="connsiteY92" fmla="*/ 1477036 h 3496336"/>
              <a:gd name="connsiteX93" fmla="*/ 177800 w 2520950"/>
              <a:gd name="connsiteY93" fmla="*/ 1781836 h 3496336"/>
              <a:gd name="connsiteX94" fmla="*/ 165100 w 2520950"/>
              <a:gd name="connsiteY94" fmla="*/ 1819936 h 3496336"/>
              <a:gd name="connsiteX95" fmla="*/ 177800 w 2520950"/>
              <a:gd name="connsiteY95" fmla="*/ 1953286 h 3496336"/>
              <a:gd name="connsiteX96" fmla="*/ 190500 w 2520950"/>
              <a:gd name="connsiteY96" fmla="*/ 2004086 h 3496336"/>
              <a:gd name="connsiteX97" fmla="*/ 209550 w 2520950"/>
              <a:gd name="connsiteY97" fmla="*/ 2023136 h 3496336"/>
              <a:gd name="connsiteX98" fmla="*/ 215900 w 2520950"/>
              <a:gd name="connsiteY98" fmla="*/ 2042186 h 3496336"/>
              <a:gd name="connsiteX99" fmla="*/ 190500 w 2520950"/>
              <a:gd name="connsiteY99" fmla="*/ 2080286 h 3496336"/>
              <a:gd name="connsiteX100" fmla="*/ 171450 w 2520950"/>
              <a:gd name="connsiteY100" fmla="*/ 2099336 h 3496336"/>
              <a:gd name="connsiteX101" fmla="*/ 177800 w 2520950"/>
              <a:gd name="connsiteY101" fmla="*/ 2131086 h 3496336"/>
              <a:gd name="connsiteX102" fmla="*/ 228600 w 2520950"/>
              <a:gd name="connsiteY102" fmla="*/ 2188236 h 3496336"/>
              <a:gd name="connsiteX103" fmla="*/ 241300 w 2520950"/>
              <a:gd name="connsiteY103" fmla="*/ 2207286 h 3496336"/>
              <a:gd name="connsiteX104" fmla="*/ 260350 w 2520950"/>
              <a:gd name="connsiteY104" fmla="*/ 2226336 h 3496336"/>
              <a:gd name="connsiteX105" fmla="*/ 273050 w 2520950"/>
              <a:gd name="connsiteY105" fmla="*/ 2251736 h 3496336"/>
              <a:gd name="connsiteX106" fmla="*/ 317500 w 2520950"/>
              <a:gd name="connsiteY106" fmla="*/ 2302536 h 3496336"/>
              <a:gd name="connsiteX107" fmla="*/ 387350 w 2520950"/>
              <a:gd name="connsiteY107" fmla="*/ 2321586 h 3496336"/>
              <a:gd name="connsiteX108" fmla="*/ 425450 w 2520950"/>
              <a:gd name="connsiteY108" fmla="*/ 2334286 h 3496336"/>
              <a:gd name="connsiteX109" fmla="*/ 501650 w 2520950"/>
              <a:gd name="connsiteY109" fmla="*/ 2353336 h 3496336"/>
              <a:gd name="connsiteX110" fmla="*/ 558800 w 2520950"/>
              <a:gd name="connsiteY110" fmla="*/ 2391436 h 3496336"/>
              <a:gd name="connsiteX111" fmla="*/ 603250 w 2520950"/>
              <a:gd name="connsiteY111" fmla="*/ 2410486 h 3496336"/>
              <a:gd name="connsiteX112" fmla="*/ 622300 w 2520950"/>
              <a:gd name="connsiteY112" fmla="*/ 2416836 h 3496336"/>
              <a:gd name="connsiteX113" fmla="*/ 685800 w 2520950"/>
              <a:gd name="connsiteY113" fmla="*/ 2448586 h 3496336"/>
              <a:gd name="connsiteX114" fmla="*/ 730250 w 2520950"/>
              <a:gd name="connsiteY114" fmla="*/ 2461286 h 3496336"/>
              <a:gd name="connsiteX115" fmla="*/ 787400 w 2520950"/>
              <a:gd name="connsiteY115" fmla="*/ 2486686 h 3496336"/>
              <a:gd name="connsiteX116" fmla="*/ 806450 w 2520950"/>
              <a:gd name="connsiteY116" fmla="*/ 2493036 h 3496336"/>
              <a:gd name="connsiteX117" fmla="*/ 844550 w 2520950"/>
              <a:gd name="connsiteY117" fmla="*/ 2499386 h 3496336"/>
              <a:gd name="connsiteX118" fmla="*/ 882650 w 2520950"/>
              <a:gd name="connsiteY118" fmla="*/ 2512086 h 3496336"/>
              <a:gd name="connsiteX119" fmla="*/ 933450 w 2520950"/>
              <a:gd name="connsiteY119" fmla="*/ 2524786 h 3496336"/>
              <a:gd name="connsiteX120" fmla="*/ 977900 w 2520950"/>
              <a:gd name="connsiteY120" fmla="*/ 2537486 h 3496336"/>
              <a:gd name="connsiteX121" fmla="*/ 965200 w 2520950"/>
              <a:gd name="connsiteY121" fmla="*/ 2556536 h 3496336"/>
              <a:gd name="connsiteX122" fmla="*/ 927100 w 2520950"/>
              <a:gd name="connsiteY122" fmla="*/ 2569236 h 3496336"/>
              <a:gd name="connsiteX123" fmla="*/ 908050 w 2520950"/>
              <a:gd name="connsiteY123" fmla="*/ 2575586 h 3496336"/>
              <a:gd name="connsiteX124" fmla="*/ 869950 w 2520950"/>
              <a:gd name="connsiteY124" fmla="*/ 2600986 h 3496336"/>
              <a:gd name="connsiteX125" fmla="*/ 857250 w 2520950"/>
              <a:gd name="connsiteY125" fmla="*/ 2620036 h 3496336"/>
              <a:gd name="connsiteX126" fmla="*/ 838200 w 2520950"/>
              <a:gd name="connsiteY126" fmla="*/ 2645436 h 3496336"/>
              <a:gd name="connsiteX127" fmla="*/ 831850 w 2520950"/>
              <a:gd name="connsiteY127" fmla="*/ 2664486 h 3496336"/>
              <a:gd name="connsiteX128" fmla="*/ 819150 w 2520950"/>
              <a:gd name="connsiteY128" fmla="*/ 2683536 h 3496336"/>
              <a:gd name="connsiteX129" fmla="*/ 806450 w 2520950"/>
              <a:gd name="connsiteY129" fmla="*/ 2715286 h 3496336"/>
              <a:gd name="connsiteX130" fmla="*/ 793750 w 2520950"/>
              <a:gd name="connsiteY130" fmla="*/ 2740686 h 3496336"/>
              <a:gd name="connsiteX131" fmla="*/ 781050 w 2520950"/>
              <a:gd name="connsiteY131" fmla="*/ 2778786 h 3496336"/>
              <a:gd name="connsiteX132" fmla="*/ 755650 w 2520950"/>
              <a:gd name="connsiteY132" fmla="*/ 2829586 h 3496336"/>
              <a:gd name="connsiteX133" fmla="*/ 742950 w 2520950"/>
              <a:gd name="connsiteY133" fmla="*/ 2867686 h 3496336"/>
              <a:gd name="connsiteX134" fmla="*/ 723900 w 2520950"/>
              <a:gd name="connsiteY134" fmla="*/ 2905786 h 3496336"/>
              <a:gd name="connsiteX135" fmla="*/ 711200 w 2520950"/>
              <a:gd name="connsiteY135" fmla="*/ 2931186 h 3496336"/>
              <a:gd name="connsiteX136" fmla="*/ 698500 w 2520950"/>
              <a:gd name="connsiteY136" fmla="*/ 2969286 h 3496336"/>
              <a:gd name="connsiteX137" fmla="*/ 685800 w 2520950"/>
              <a:gd name="connsiteY137" fmla="*/ 2988336 h 3496336"/>
              <a:gd name="connsiteX138" fmla="*/ 673100 w 2520950"/>
              <a:gd name="connsiteY138" fmla="*/ 3026436 h 3496336"/>
              <a:gd name="connsiteX139" fmla="*/ 666750 w 2520950"/>
              <a:gd name="connsiteY139" fmla="*/ 3045486 h 3496336"/>
              <a:gd name="connsiteX140" fmla="*/ 647700 w 2520950"/>
              <a:gd name="connsiteY140" fmla="*/ 3064536 h 3496336"/>
              <a:gd name="connsiteX141" fmla="*/ 635000 w 2520950"/>
              <a:gd name="connsiteY141" fmla="*/ 3096286 h 3496336"/>
              <a:gd name="connsiteX142" fmla="*/ 641350 w 2520950"/>
              <a:gd name="connsiteY142" fmla="*/ 3343936 h 3496336"/>
              <a:gd name="connsiteX143" fmla="*/ 647700 w 2520950"/>
              <a:gd name="connsiteY143" fmla="*/ 3375686 h 3496336"/>
              <a:gd name="connsiteX144" fmla="*/ 673100 w 2520950"/>
              <a:gd name="connsiteY144" fmla="*/ 3413786 h 3496336"/>
              <a:gd name="connsiteX145" fmla="*/ 692150 w 2520950"/>
              <a:gd name="connsiteY145" fmla="*/ 3420136 h 3496336"/>
              <a:gd name="connsiteX146" fmla="*/ 768350 w 2520950"/>
              <a:gd name="connsiteY146" fmla="*/ 3432836 h 3496336"/>
              <a:gd name="connsiteX147" fmla="*/ 882650 w 2520950"/>
              <a:gd name="connsiteY147" fmla="*/ 3439186 h 3496336"/>
              <a:gd name="connsiteX148" fmla="*/ 901700 w 2520950"/>
              <a:gd name="connsiteY148" fmla="*/ 3445536 h 3496336"/>
              <a:gd name="connsiteX149" fmla="*/ 971550 w 2520950"/>
              <a:gd name="connsiteY149" fmla="*/ 3458236 h 3496336"/>
              <a:gd name="connsiteX150" fmla="*/ 990600 w 2520950"/>
              <a:gd name="connsiteY150" fmla="*/ 3464586 h 3496336"/>
              <a:gd name="connsiteX151" fmla="*/ 1098550 w 2520950"/>
              <a:gd name="connsiteY151" fmla="*/ 3458236 h 3496336"/>
              <a:gd name="connsiteX152" fmla="*/ 1136650 w 2520950"/>
              <a:gd name="connsiteY152" fmla="*/ 3432836 h 3496336"/>
              <a:gd name="connsiteX153" fmla="*/ 1263650 w 2520950"/>
              <a:gd name="connsiteY153" fmla="*/ 3413786 h 3496336"/>
              <a:gd name="connsiteX154" fmla="*/ 1422400 w 2520950"/>
              <a:gd name="connsiteY154" fmla="*/ 3420136 h 3496336"/>
              <a:gd name="connsiteX155" fmla="*/ 1441450 w 2520950"/>
              <a:gd name="connsiteY155" fmla="*/ 3394736 h 3496336"/>
              <a:gd name="connsiteX156" fmla="*/ 1460500 w 2520950"/>
              <a:gd name="connsiteY156" fmla="*/ 3388386 h 3496336"/>
              <a:gd name="connsiteX157" fmla="*/ 1530350 w 2520950"/>
              <a:gd name="connsiteY157" fmla="*/ 3394736 h 3496336"/>
              <a:gd name="connsiteX158" fmla="*/ 1574800 w 2520950"/>
              <a:gd name="connsiteY158" fmla="*/ 3407436 h 3496336"/>
              <a:gd name="connsiteX159" fmla="*/ 1587500 w 2520950"/>
              <a:gd name="connsiteY159" fmla="*/ 3426486 h 3496336"/>
              <a:gd name="connsiteX160" fmla="*/ 1568450 w 2520950"/>
              <a:gd name="connsiteY160" fmla="*/ 3445536 h 3496336"/>
              <a:gd name="connsiteX161" fmla="*/ 1530350 w 2520950"/>
              <a:gd name="connsiteY161" fmla="*/ 3470936 h 3496336"/>
              <a:gd name="connsiteX162" fmla="*/ 1543050 w 2520950"/>
              <a:gd name="connsiteY162" fmla="*/ 3489986 h 3496336"/>
              <a:gd name="connsiteX163" fmla="*/ 1524000 w 2520950"/>
              <a:gd name="connsiteY163"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239838 w 2520950"/>
              <a:gd name="connsiteY33" fmla="*/ 1187317 h 3496336"/>
              <a:gd name="connsiteX34" fmla="*/ 1177131 w 2520950"/>
              <a:gd name="connsiteY34" fmla="*/ 1174618 h 3496336"/>
              <a:gd name="connsiteX35" fmla="*/ 1147762 w 2520950"/>
              <a:gd name="connsiteY35" fmla="*/ 1203986 h 3496336"/>
              <a:gd name="connsiteX36" fmla="*/ 1047750 w 2520950"/>
              <a:gd name="connsiteY36" fmla="*/ 1188905 h 3496336"/>
              <a:gd name="connsiteX37" fmla="*/ 966788 w 2520950"/>
              <a:gd name="connsiteY37" fmla="*/ 1215099 h 3496336"/>
              <a:gd name="connsiteX38" fmla="*/ 973138 w 2520950"/>
              <a:gd name="connsiteY38" fmla="*/ 1145248 h 3496336"/>
              <a:gd name="connsiteX39" fmla="*/ 1160462 w 2520950"/>
              <a:gd name="connsiteY39" fmla="*/ 1030154 h 3496336"/>
              <a:gd name="connsiteX40" fmla="*/ 1139825 w 2520950"/>
              <a:gd name="connsiteY40" fmla="*/ 923792 h 3496336"/>
              <a:gd name="connsiteX41" fmla="*/ 1308100 w 2520950"/>
              <a:gd name="connsiteY41" fmla="*/ 823780 h 3496336"/>
              <a:gd name="connsiteX42" fmla="*/ 1327150 w 2520950"/>
              <a:gd name="connsiteY42" fmla="*/ 715036 h 3496336"/>
              <a:gd name="connsiteX43" fmla="*/ 1309688 w 2520950"/>
              <a:gd name="connsiteY43" fmla="*/ 687255 h 3496336"/>
              <a:gd name="connsiteX44" fmla="*/ 1285874 w 2520950"/>
              <a:gd name="connsiteY44" fmla="*/ 595179 h 3496336"/>
              <a:gd name="connsiteX45" fmla="*/ 1098550 w 2520950"/>
              <a:gd name="connsiteY45" fmla="*/ 670586 h 3496336"/>
              <a:gd name="connsiteX46" fmla="*/ 933450 w 2520950"/>
              <a:gd name="connsiteY46" fmla="*/ 664236 h 3496336"/>
              <a:gd name="connsiteX47" fmla="*/ 775494 w 2520950"/>
              <a:gd name="connsiteY47" fmla="*/ 677729 h 3496336"/>
              <a:gd name="connsiteX48" fmla="*/ 711994 w 2520950"/>
              <a:gd name="connsiteY48" fmla="*/ 468180 h 3496336"/>
              <a:gd name="connsiteX49" fmla="*/ 584200 w 2520950"/>
              <a:gd name="connsiteY49" fmla="*/ 29236 h 3496336"/>
              <a:gd name="connsiteX50" fmla="*/ 565150 w 2520950"/>
              <a:gd name="connsiteY50" fmla="*/ 41936 h 3496336"/>
              <a:gd name="connsiteX51" fmla="*/ 520700 w 2520950"/>
              <a:gd name="connsiteY51" fmla="*/ 60986 h 3496336"/>
              <a:gd name="connsiteX52" fmla="*/ 476250 w 2520950"/>
              <a:gd name="connsiteY52" fmla="*/ 73686 h 3496336"/>
              <a:gd name="connsiteX53" fmla="*/ 457200 w 2520950"/>
              <a:gd name="connsiteY53" fmla="*/ 80036 h 3496336"/>
              <a:gd name="connsiteX54" fmla="*/ 374650 w 2520950"/>
              <a:gd name="connsiteY54" fmla="*/ 86386 h 3496336"/>
              <a:gd name="connsiteX55" fmla="*/ 393700 w 2520950"/>
              <a:gd name="connsiteY55" fmla="*/ 92736 h 3496336"/>
              <a:gd name="connsiteX56" fmla="*/ 406400 w 2520950"/>
              <a:gd name="connsiteY56" fmla="*/ 111786 h 3496336"/>
              <a:gd name="connsiteX57" fmla="*/ 431800 w 2520950"/>
              <a:gd name="connsiteY57" fmla="*/ 143536 h 3496336"/>
              <a:gd name="connsiteX58" fmla="*/ 457200 w 2520950"/>
              <a:gd name="connsiteY58" fmla="*/ 181636 h 3496336"/>
              <a:gd name="connsiteX59" fmla="*/ 488950 w 2520950"/>
              <a:gd name="connsiteY59" fmla="*/ 219736 h 3496336"/>
              <a:gd name="connsiteX60" fmla="*/ 488950 w 2520950"/>
              <a:gd name="connsiteY60" fmla="*/ 359436 h 3496336"/>
              <a:gd name="connsiteX61" fmla="*/ 450850 w 2520950"/>
              <a:gd name="connsiteY61" fmla="*/ 372136 h 3496336"/>
              <a:gd name="connsiteX62" fmla="*/ 425450 w 2520950"/>
              <a:gd name="connsiteY62" fmla="*/ 384836 h 3496336"/>
              <a:gd name="connsiteX63" fmla="*/ 387350 w 2520950"/>
              <a:gd name="connsiteY63" fmla="*/ 416586 h 3496336"/>
              <a:gd name="connsiteX64" fmla="*/ 374650 w 2520950"/>
              <a:gd name="connsiteY64" fmla="*/ 435636 h 3496336"/>
              <a:gd name="connsiteX65" fmla="*/ 381000 w 2520950"/>
              <a:gd name="connsiteY65" fmla="*/ 480086 h 3496336"/>
              <a:gd name="connsiteX66" fmla="*/ 406400 w 2520950"/>
              <a:gd name="connsiteY66" fmla="*/ 499136 h 3496336"/>
              <a:gd name="connsiteX67" fmla="*/ 419100 w 2520950"/>
              <a:gd name="connsiteY67" fmla="*/ 518186 h 3496336"/>
              <a:gd name="connsiteX68" fmla="*/ 304800 w 2520950"/>
              <a:gd name="connsiteY68" fmla="*/ 543586 h 3496336"/>
              <a:gd name="connsiteX69" fmla="*/ 266700 w 2520950"/>
              <a:gd name="connsiteY69" fmla="*/ 549936 h 3496336"/>
              <a:gd name="connsiteX70" fmla="*/ 177800 w 2520950"/>
              <a:gd name="connsiteY70" fmla="*/ 562636 h 3496336"/>
              <a:gd name="connsiteX71" fmla="*/ 158750 w 2520950"/>
              <a:gd name="connsiteY71" fmla="*/ 568986 h 3496336"/>
              <a:gd name="connsiteX72" fmla="*/ 101600 w 2520950"/>
              <a:gd name="connsiteY72" fmla="*/ 581686 h 3496336"/>
              <a:gd name="connsiteX73" fmla="*/ 114300 w 2520950"/>
              <a:gd name="connsiteY73" fmla="*/ 664236 h 3496336"/>
              <a:gd name="connsiteX74" fmla="*/ 120650 w 2520950"/>
              <a:gd name="connsiteY74" fmla="*/ 683286 h 3496336"/>
              <a:gd name="connsiteX75" fmla="*/ 101600 w 2520950"/>
              <a:gd name="connsiteY75" fmla="*/ 918236 h 3496336"/>
              <a:gd name="connsiteX76" fmla="*/ 95250 w 2520950"/>
              <a:gd name="connsiteY76" fmla="*/ 937286 h 3496336"/>
              <a:gd name="connsiteX77" fmla="*/ 76200 w 2520950"/>
              <a:gd name="connsiteY77" fmla="*/ 1045236 h 3496336"/>
              <a:gd name="connsiteX78" fmla="*/ 69850 w 2520950"/>
              <a:gd name="connsiteY78" fmla="*/ 1064286 h 3496336"/>
              <a:gd name="connsiteX79" fmla="*/ 57150 w 2520950"/>
              <a:gd name="connsiteY79" fmla="*/ 1083336 h 3496336"/>
              <a:gd name="connsiteX80" fmla="*/ 50800 w 2520950"/>
              <a:gd name="connsiteY80" fmla="*/ 1102386 h 3496336"/>
              <a:gd name="connsiteX81" fmla="*/ 25400 w 2520950"/>
              <a:gd name="connsiteY81" fmla="*/ 1140486 h 3496336"/>
              <a:gd name="connsiteX82" fmla="*/ 19050 w 2520950"/>
              <a:gd name="connsiteY82" fmla="*/ 1159536 h 3496336"/>
              <a:gd name="connsiteX83" fmla="*/ 0 w 2520950"/>
              <a:gd name="connsiteY83" fmla="*/ 1197636 h 3496336"/>
              <a:gd name="connsiteX84" fmla="*/ 57150 w 2520950"/>
              <a:gd name="connsiteY84" fmla="*/ 1248436 h 3496336"/>
              <a:gd name="connsiteX85" fmla="*/ 95250 w 2520950"/>
              <a:gd name="connsiteY85" fmla="*/ 1311936 h 3496336"/>
              <a:gd name="connsiteX86" fmla="*/ 114300 w 2520950"/>
              <a:gd name="connsiteY86" fmla="*/ 1350036 h 3496336"/>
              <a:gd name="connsiteX87" fmla="*/ 127000 w 2520950"/>
              <a:gd name="connsiteY87" fmla="*/ 1375436 h 3496336"/>
              <a:gd name="connsiteX88" fmla="*/ 146050 w 2520950"/>
              <a:gd name="connsiteY88" fmla="*/ 1394486 h 3496336"/>
              <a:gd name="connsiteX89" fmla="*/ 158750 w 2520950"/>
              <a:gd name="connsiteY89" fmla="*/ 1413536 h 3496336"/>
              <a:gd name="connsiteX90" fmla="*/ 165100 w 2520950"/>
              <a:gd name="connsiteY90" fmla="*/ 1438936 h 3496336"/>
              <a:gd name="connsiteX91" fmla="*/ 177800 w 2520950"/>
              <a:gd name="connsiteY91" fmla="*/ 1457986 h 3496336"/>
              <a:gd name="connsiteX92" fmla="*/ 184150 w 2520950"/>
              <a:gd name="connsiteY92" fmla="*/ 1477036 h 3496336"/>
              <a:gd name="connsiteX93" fmla="*/ 177800 w 2520950"/>
              <a:gd name="connsiteY93" fmla="*/ 1781836 h 3496336"/>
              <a:gd name="connsiteX94" fmla="*/ 165100 w 2520950"/>
              <a:gd name="connsiteY94" fmla="*/ 1819936 h 3496336"/>
              <a:gd name="connsiteX95" fmla="*/ 177800 w 2520950"/>
              <a:gd name="connsiteY95" fmla="*/ 1953286 h 3496336"/>
              <a:gd name="connsiteX96" fmla="*/ 190500 w 2520950"/>
              <a:gd name="connsiteY96" fmla="*/ 2004086 h 3496336"/>
              <a:gd name="connsiteX97" fmla="*/ 209550 w 2520950"/>
              <a:gd name="connsiteY97" fmla="*/ 2023136 h 3496336"/>
              <a:gd name="connsiteX98" fmla="*/ 215900 w 2520950"/>
              <a:gd name="connsiteY98" fmla="*/ 2042186 h 3496336"/>
              <a:gd name="connsiteX99" fmla="*/ 190500 w 2520950"/>
              <a:gd name="connsiteY99" fmla="*/ 2080286 h 3496336"/>
              <a:gd name="connsiteX100" fmla="*/ 171450 w 2520950"/>
              <a:gd name="connsiteY100" fmla="*/ 2099336 h 3496336"/>
              <a:gd name="connsiteX101" fmla="*/ 177800 w 2520950"/>
              <a:gd name="connsiteY101" fmla="*/ 2131086 h 3496336"/>
              <a:gd name="connsiteX102" fmla="*/ 228600 w 2520950"/>
              <a:gd name="connsiteY102" fmla="*/ 2188236 h 3496336"/>
              <a:gd name="connsiteX103" fmla="*/ 241300 w 2520950"/>
              <a:gd name="connsiteY103" fmla="*/ 2207286 h 3496336"/>
              <a:gd name="connsiteX104" fmla="*/ 260350 w 2520950"/>
              <a:gd name="connsiteY104" fmla="*/ 2226336 h 3496336"/>
              <a:gd name="connsiteX105" fmla="*/ 273050 w 2520950"/>
              <a:gd name="connsiteY105" fmla="*/ 2251736 h 3496336"/>
              <a:gd name="connsiteX106" fmla="*/ 317500 w 2520950"/>
              <a:gd name="connsiteY106" fmla="*/ 2302536 h 3496336"/>
              <a:gd name="connsiteX107" fmla="*/ 387350 w 2520950"/>
              <a:gd name="connsiteY107" fmla="*/ 2321586 h 3496336"/>
              <a:gd name="connsiteX108" fmla="*/ 425450 w 2520950"/>
              <a:gd name="connsiteY108" fmla="*/ 2334286 h 3496336"/>
              <a:gd name="connsiteX109" fmla="*/ 501650 w 2520950"/>
              <a:gd name="connsiteY109" fmla="*/ 2353336 h 3496336"/>
              <a:gd name="connsiteX110" fmla="*/ 558800 w 2520950"/>
              <a:gd name="connsiteY110" fmla="*/ 2391436 h 3496336"/>
              <a:gd name="connsiteX111" fmla="*/ 603250 w 2520950"/>
              <a:gd name="connsiteY111" fmla="*/ 2410486 h 3496336"/>
              <a:gd name="connsiteX112" fmla="*/ 622300 w 2520950"/>
              <a:gd name="connsiteY112" fmla="*/ 2416836 h 3496336"/>
              <a:gd name="connsiteX113" fmla="*/ 685800 w 2520950"/>
              <a:gd name="connsiteY113" fmla="*/ 2448586 h 3496336"/>
              <a:gd name="connsiteX114" fmla="*/ 730250 w 2520950"/>
              <a:gd name="connsiteY114" fmla="*/ 2461286 h 3496336"/>
              <a:gd name="connsiteX115" fmla="*/ 787400 w 2520950"/>
              <a:gd name="connsiteY115" fmla="*/ 2486686 h 3496336"/>
              <a:gd name="connsiteX116" fmla="*/ 806450 w 2520950"/>
              <a:gd name="connsiteY116" fmla="*/ 2493036 h 3496336"/>
              <a:gd name="connsiteX117" fmla="*/ 844550 w 2520950"/>
              <a:gd name="connsiteY117" fmla="*/ 2499386 h 3496336"/>
              <a:gd name="connsiteX118" fmla="*/ 882650 w 2520950"/>
              <a:gd name="connsiteY118" fmla="*/ 2512086 h 3496336"/>
              <a:gd name="connsiteX119" fmla="*/ 933450 w 2520950"/>
              <a:gd name="connsiteY119" fmla="*/ 2524786 h 3496336"/>
              <a:gd name="connsiteX120" fmla="*/ 977900 w 2520950"/>
              <a:gd name="connsiteY120" fmla="*/ 2537486 h 3496336"/>
              <a:gd name="connsiteX121" fmla="*/ 965200 w 2520950"/>
              <a:gd name="connsiteY121" fmla="*/ 2556536 h 3496336"/>
              <a:gd name="connsiteX122" fmla="*/ 927100 w 2520950"/>
              <a:gd name="connsiteY122" fmla="*/ 2569236 h 3496336"/>
              <a:gd name="connsiteX123" fmla="*/ 908050 w 2520950"/>
              <a:gd name="connsiteY123" fmla="*/ 2575586 h 3496336"/>
              <a:gd name="connsiteX124" fmla="*/ 869950 w 2520950"/>
              <a:gd name="connsiteY124" fmla="*/ 2600986 h 3496336"/>
              <a:gd name="connsiteX125" fmla="*/ 857250 w 2520950"/>
              <a:gd name="connsiteY125" fmla="*/ 2620036 h 3496336"/>
              <a:gd name="connsiteX126" fmla="*/ 838200 w 2520950"/>
              <a:gd name="connsiteY126" fmla="*/ 2645436 h 3496336"/>
              <a:gd name="connsiteX127" fmla="*/ 831850 w 2520950"/>
              <a:gd name="connsiteY127" fmla="*/ 2664486 h 3496336"/>
              <a:gd name="connsiteX128" fmla="*/ 819150 w 2520950"/>
              <a:gd name="connsiteY128" fmla="*/ 2683536 h 3496336"/>
              <a:gd name="connsiteX129" fmla="*/ 806450 w 2520950"/>
              <a:gd name="connsiteY129" fmla="*/ 2715286 h 3496336"/>
              <a:gd name="connsiteX130" fmla="*/ 793750 w 2520950"/>
              <a:gd name="connsiteY130" fmla="*/ 2740686 h 3496336"/>
              <a:gd name="connsiteX131" fmla="*/ 781050 w 2520950"/>
              <a:gd name="connsiteY131" fmla="*/ 2778786 h 3496336"/>
              <a:gd name="connsiteX132" fmla="*/ 755650 w 2520950"/>
              <a:gd name="connsiteY132" fmla="*/ 2829586 h 3496336"/>
              <a:gd name="connsiteX133" fmla="*/ 742950 w 2520950"/>
              <a:gd name="connsiteY133" fmla="*/ 2867686 h 3496336"/>
              <a:gd name="connsiteX134" fmla="*/ 723900 w 2520950"/>
              <a:gd name="connsiteY134" fmla="*/ 2905786 h 3496336"/>
              <a:gd name="connsiteX135" fmla="*/ 711200 w 2520950"/>
              <a:gd name="connsiteY135" fmla="*/ 2931186 h 3496336"/>
              <a:gd name="connsiteX136" fmla="*/ 698500 w 2520950"/>
              <a:gd name="connsiteY136" fmla="*/ 2969286 h 3496336"/>
              <a:gd name="connsiteX137" fmla="*/ 685800 w 2520950"/>
              <a:gd name="connsiteY137" fmla="*/ 2988336 h 3496336"/>
              <a:gd name="connsiteX138" fmla="*/ 673100 w 2520950"/>
              <a:gd name="connsiteY138" fmla="*/ 3026436 h 3496336"/>
              <a:gd name="connsiteX139" fmla="*/ 666750 w 2520950"/>
              <a:gd name="connsiteY139" fmla="*/ 3045486 h 3496336"/>
              <a:gd name="connsiteX140" fmla="*/ 647700 w 2520950"/>
              <a:gd name="connsiteY140" fmla="*/ 3064536 h 3496336"/>
              <a:gd name="connsiteX141" fmla="*/ 635000 w 2520950"/>
              <a:gd name="connsiteY141" fmla="*/ 3096286 h 3496336"/>
              <a:gd name="connsiteX142" fmla="*/ 641350 w 2520950"/>
              <a:gd name="connsiteY142" fmla="*/ 3343936 h 3496336"/>
              <a:gd name="connsiteX143" fmla="*/ 647700 w 2520950"/>
              <a:gd name="connsiteY143" fmla="*/ 3375686 h 3496336"/>
              <a:gd name="connsiteX144" fmla="*/ 673100 w 2520950"/>
              <a:gd name="connsiteY144" fmla="*/ 3413786 h 3496336"/>
              <a:gd name="connsiteX145" fmla="*/ 692150 w 2520950"/>
              <a:gd name="connsiteY145" fmla="*/ 3420136 h 3496336"/>
              <a:gd name="connsiteX146" fmla="*/ 768350 w 2520950"/>
              <a:gd name="connsiteY146" fmla="*/ 3432836 h 3496336"/>
              <a:gd name="connsiteX147" fmla="*/ 882650 w 2520950"/>
              <a:gd name="connsiteY147" fmla="*/ 3439186 h 3496336"/>
              <a:gd name="connsiteX148" fmla="*/ 901700 w 2520950"/>
              <a:gd name="connsiteY148" fmla="*/ 3445536 h 3496336"/>
              <a:gd name="connsiteX149" fmla="*/ 971550 w 2520950"/>
              <a:gd name="connsiteY149" fmla="*/ 3458236 h 3496336"/>
              <a:gd name="connsiteX150" fmla="*/ 990600 w 2520950"/>
              <a:gd name="connsiteY150" fmla="*/ 3464586 h 3496336"/>
              <a:gd name="connsiteX151" fmla="*/ 1098550 w 2520950"/>
              <a:gd name="connsiteY151" fmla="*/ 3458236 h 3496336"/>
              <a:gd name="connsiteX152" fmla="*/ 1136650 w 2520950"/>
              <a:gd name="connsiteY152" fmla="*/ 3432836 h 3496336"/>
              <a:gd name="connsiteX153" fmla="*/ 1263650 w 2520950"/>
              <a:gd name="connsiteY153" fmla="*/ 3413786 h 3496336"/>
              <a:gd name="connsiteX154" fmla="*/ 1422400 w 2520950"/>
              <a:gd name="connsiteY154" fmla="*/ 3420136 h 3496336"/>
              <a:gd name="connsiteX155" fmla="*/ 1441450 w 2520950"/>
              <a:gd name="connsiteY155" fmla="*/ 3394736 h 3496336"/>
              <a:gd name="connsiteX156" fmla="*/ 1460500 w 2520950"/>
              <a:gd name="connsiteY156" fmla="*/ 3388386 h 3496336"/>
              <a:gd name="connsiteX157" fmla="*/ 1530350 w 2520950"/>
              <a:gd name="connsiteY157" fmla="*/ 3394736 h 3496336"/>
              <a:gd name="connsiteX158" fmla="*/ 1574800 w 2520950"/>
              <a:gd name="connsiteY158" fmla="*/ 3407436 h 3496336"/>
              <a:gd name="connsiteX159" fmla="*/ 1587500 w 2520950"/>
              <a:gd name="connsiteY159" fmla="*/ 3426486 h 3496336"/>
              <a:gd name="connsiteX160" fmla="*/ 1568450 w 2520950"/>
              <a:gd name="connsiteY160" fmla="*/ 3445536 h 3496336"/>
              <a:gd name="connsiteX161" fmla="*/ 1530350 w 2520950"/>
              <a:gd name="connsiteY161" fmla="*/ 3470936 h 3496336"/>
              <a:gd name="connsiteX162" fmla="*/ 1543050 w 2520950"/>
              <a:gd name="connsiteY162" fmla="*/ 3489986 h 3496336"/>
              <a:gd name="connsiteX163" fmla="*/ 1524000 w 2520950"/>
              <a:gd name="connsiteY163"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239838 w 2520950"/>
              <a:gd name="connsiteY33" fmla="*/ 1187317 h 3496336"/>
              <a:gd name="connsiteX34" fmla="*/ 1236663 w 2520950"/>
              <a:gd name="connsiteY34" fmla="*/ 1192874 h 3496336"/>
              <a:gd name="connsiteX35" fmla="*/ 1177131 w 2520950"/>
              <a:gd name="connsiteY35" fmla="*/ 1174618 h 3496336"/>
              <a:gd name="connsiteX36" fmla="*/ 1147762 w 2520950"/>
              <a:gd name="connsiteY36" fmla="*/ 1203986 h 3496336"/>
              <a:gd name="connsiteX37" fmla="*/ 1047750 w 2520950"/>
              <a:gd name="connsiteY37" fmla="*/ 1188905 h 3496336"/>
              <a:gd name="connsiteX38" fmla="*/ 966788 w 2520950"/>
              <a:gd name="connsiteY38" fmla="*/ 1215099 h 3496336"/>
              <a:gd name="connsiteX39" fmla="*/ 973138 w 2520950"/>
              <a:gd name="connsiteY39" fmla="*/ 1145248 h 3496336"/>
              <a:gd name="connsiteX40" fmla="*/ 1160462 w 2520950"/>
              <a:gd name="connsiteY40" fmla="*/ 1030154 h 3496336"/>
              <a:gd name="connsiteX41" fmla="*/ 1139825 w 2520950"/>
              <a:gd name="connsiteY41" fmla="*/ 923792 h 3496336"/>
              <a:gd name="connsiteX42" fmla="*/ 1308100 w 2520950"/>
              <a:gd name="connsiteY42" fmla="*/ 823780 h 3496336"/>
              <a:gd name="connsiteX43" fmla="*/ 1327150 w 2520950"/>
              <a:gd name="connsiteY43" fmla="*/ 715036 h 3496336"/>
              <a:gd name="connsiteX44" fmla="*/ 1309688 w 2520950"/>
              <a:gd name="connsiteY44" fmla="*/ 687255 h 3496336"/>
              <a:gd name="connsiteX45" fmla="*/ 1285874 w 2520950"/>
              <a:gd name="connsiteY45" fmla="*/ 595179 h 3496336"/>
              <a:gd name="connsiteX46" fmla="*/ 1098550 w 2520950"/>
              <a:gd name="connsiteY46" fmla="*/ 670586 h 3496336"/>
              <a:gd name="connsiteX47" fmla="*/ 933450 w 2520950"/>
              <a:gd name="connsiteY47" fmla="*/ 664236 h 3496336"/>
              <a:gd name="connsiteX48" fmla="*/ 775494 w 2520950"/>
              <a:gd name="connsiteY48" fmla="*/ 677729 h 3496336"/>
              <a:gd name="connsiteX49" fmla="*/ 711994 w 2520950"/>
              <a:gd name="connsiteY49" fmla="*/ 468180 h 3496336"/>
              <a:gd name="connsiteX50" fmla="*/ 584200 w 2520950"/>
              <a:gd name="connsiteY50" fmla="*/ 29236 h 3496336"/>
              <a:gd name="connsiteX51" fmla="*/ 565150 w 2520950"/>
              <a:gd name="connsiteY51" fmla="*/ 41936 h 3496336"/>
              <a:gd name="connsiteX52" fmla="*/ 520700 w 2520950"/>
              <a:gd name="connsiteY52" fmla="*/ 60986 h 3496336"/>
              <a:gd name="connsiteX53" fmla="*/ 476250 w 2520950"/>
              <a:gd name="connsiteY53" fmla="*/ 73686 h 3496336"/>
              <a:gd name="connsiteX54" fmla="*/ 457200 w 2520950"/>
              <a:gd name="connsiteY54" fmla="*/ 80036 h 3496336"/>
              <a:gd name="connsiteX55" fmla="*/ 374650 w 2520950"/>
              <a:gd name="connsiteY55" fmla="*/ 86386 h 3496336"/>
              <a:gd name="connsiteX56" fmla="*/ 393700 w 2520950"/>
              <a:gd name="connsiteY56" fmla="*/ 92736 h 3496336"/>
              <a:gd name="connsiteX57" fmla="*/ 406400 w 2520950"/>
              <a:gd name="connsiteY57" fmla="*/ 111786 h 3496336"/>
              <a:gd name="connsiteX58" fmla="*/ 431800 w 2520950"/>
              <a:gd name="connsiteY58" fmla="*/ 143536 h 3496336"/>
              <a:gd name="connsiteX59" fmla="*/ 457200 w 2520950"/>
              <a:gd name="connsiteY59" fmla="*/ 181636 h 3496336"/>
              <a:gd name="connsiteX60" fmla="*/ 488950 w 2520950"/>
              <a:gd name="connsiteY60" fmla="*/ 219736 h 3496336"/>
              <a:gd name="connsiteX61" fmla="*/ 488950 w 2520950"/>
              <a:gd name="connsiteY61" fmla="*/ 359436 h 3496336"/>
              <a:gd name="connsiteX62" fmla="*/ 450850 w 2520950"/>
              <a:gd name="connsiteY62" fmla="*/ 372136 h 3496336"/>
              <a:gd name="connsiteX63" fmla="*/ 425450 w 2520950"/>
              <a:gd name="connsiteY63" fmla="*/ 384836 h 3496336"/>
              <a:gd name="connsiteX64" fmla="*/ 387350 w 2520950"/>
              <a:gd name="connsiteY64" fmla="*/ 416586 h 3496336"/>
              <a:gd name="connsiteX65" fmla="*/ 374650 w 2520950"/>
              <a:gd name="connsiteY65" fmla="*/ 435636 h 3496336"/>
              <a:gd name="connsiteX66" fmla="*/ 381000 w 2520950"/>
              <a:gd name="connsiteY66" fmla="*/ 480086 h 3496336"/>
              <a:gd name="connsiteX67" fmla="*/ 406400 w 2520950"/>
              <a:gd name="connsiteY67" fmla="*/ 499136 h 3496336"/>
              <a:gd name="connsiteX68" fmla="*/ 419100 w 2520950"/>
              <a:gd name="connsiteY68" fmla="*/ 518186 h 3496336"/>
              <a:gd name="connsiteX69" fmla="*/ 304800 w 2520950"/>
              <a:gd name="connsiteY69" fmla="*/ 543586 h 3496336"/>
              <a:gd name="connsiteX70" fmla="*/ 266700 w 2520950"/>
              <a:gd name="connsiteY70" fmla="*/ 549936 h 3496336"/>
              <a:gd name="connsiteX71" fmla="*/ 177800 w 2520950"/>
              <a:gd name="connsiteY71" fmla="*/ 562636 h 3496336"/>
              <a:gd name="connsiteX72" fmla="*/ 158750 w 2520950"/>
              <a:gd name="connsiteY72" fmla="*/ 568986 h 3496336"/>
              <a:gd name="connsiteX73" fmla="*/ 101600 w 2520950"/>
              <a:gd name="connsiteY73" fmla="*/ 581686 h 3496336"/>
              <a:gd name="connsiteX74" fmla="*/ 114300 w 2520950"/>
              <a:gd name="connsiteY74" fmla="*/ 664236 h 3496336"/>
              <a:gd name="connsiteX75" fmla="*/ 120650 w 2520950"/>
              <a:gd name="connsiteY75" fmla="*/ 683286 h 3496336"/>
              <a:gd name="connsiteX76" fmla="*/ 101600 w 2520950"/>
              <a:gd name="connsiteY76" fmla="*/ 918236 h 3496336"/>
              <a:gd name="connsiteX77" fmla="*/ 95250 w 2520950"/>
              <a:gd name="connsiteY77" fmla="*/ 937286 h 3496336"/>
              <a:gd name="connsiteX78" fmla="*/ 76200 w 2520950"/>
              <a:gd name="connsiteY78" fmla="*/ 1045236 h 3496336"/>
              <a:gd name="connsiteX79" fmla="*/ 69850 w 2520950"/>
              <a:gd name="connsiteY79" fmla="*/ 1064286 h 3496336"/>
              <a:gd name="connsiteX80" fmla="*/ 57150 w 2520950"/>
              <a:gd name="connsiteY80" fmla="*/ 1083336 h 3496336"/>
              <a:gd name="connsiteX81" fmla="*/ 50800 w 2520950"/>
              <a:gd name="connsiteY81" fmla="*/ 1102386 h 3496336"/>
              <a:gd name="connsiteX82" fmla="*/ 25400 w 2520950"/>
              <a:gd name="connsiteY82" fmla="*/ 1140486 h 3496336"/>
              <a:gd name="connsiteX83" fmla="*/ 19050 w 2520950"/>
              <a:gd name="connsiteY83" fmla="*/ 1159536 h 3496336"/>
              <a:gd name="connsiteX84" fmla="*/ 0 w 2520950"/>
              <a:gd name="connsiteY84" fmla="*/ 1197636 h 3496336"/>
              <a:gd name="connsiteX85" fmla="*/ 57150 w 2520950"/>
              <a:gd name="connsiteY85" fmla="*/ 1248436 h 3496336"/>
              <a:gd name="connsiteX86" fmla="*/ 95250 w 2520950"/>
              <a:gd name="connsiteY86" fmla="*/ 1311936 h 3496336"/>
              <a:gd name="connsiteX87" fmla="*/ 114300 w 2520950"/>
              <a:gd name="connsiteY87" fmla="*/ 1350036 h 3496336"/>
              <a:gd name="connsiteX88" fmla="*/ 127000 w 2520950"/>
              <a:gd name="connsiteY88" fmla="*/ 1375436 h 3496336"/>
              <a:gd name="connsiteX89" fmla="*/ 146050 w 2520950"/>
              <a:gd name="connsiteY89" fmla="*/ 1394486 h 3496336"/>
              <a:gd name="connsiteX90" fmla="*/ 158750 w 2520950"/>
              <a:gd name="connsiteY90" fmla="*/ 1413536 h 3496336"/>
              <a:gd name="connsiteX91" fmla="*/ 165100 w 2520950"/>
              <a:gd name="connsiteY91" fmla="*/ 1438936 h 3496336"/>
              <a:gd name="connsiteX92" fmla="*/ 177800 w 2520950"/>
              <a:gd name="connsiteY92" fmla="*/ 1457986 h 3496336"/>
              <a:gd name="connsiteX93" fmla="*/ 184150 w 2520950"/>
              <a:gd name="connsiteY93" fmla="*/ 1477036 h 3496336"/>
              <a:gd name="connsiteX94" fmla="*/ 177800 w 2520950"/>
              <a:gd name="connsiteY94" fmla="*/ 1781836 h 3496336"/>
              <a:gd name="connsiteX95" fmla="*/ 165100 w 2520950"/>
              <a:gd name="connsiteY95" fmla="*/ 1819936 h 3496336"/>
              <a:gd name="connsiteX96" fmla="*/ 177800 w 2520950"/>
              <a:gd name="connsiteY96" fmla="*/ 1953286 h 3496336"/>
              <a:gd name="connsiteX97" fmla="*/ 190500 w 2520950"/>
              <a:gd name="connsiteY97" fmla="*/ 2004086 h 3496336"/>
              <a:gd name="connsiteX98" fmla="*/ 209550 w 2520950"/>
              <a:gd name="connsiteY98" fmla="*/ 2023136 h 3496336"/>
              <a:gd name="connsiteX99" fmla="*/ 215900 w 2520950"/>
              <a:gd name="connsiteY99" fmla="*/ 2042186 h 3496336"/>
              <a:gd name="connsiteX100" fmla="*/ 190500 w 2520950"/>
              <a:gd name="connsiteY100" fmla="*/ 2080286 h 3496336"/>
              <a:gd name="connsiteX101" fmla="*/ 171450 w 2520950"/>
              <a:gd name="connsiteY101" fmla="*/ 2099336 h 3496336"/>
              <a:gd name="connsiteX102" fmla="*/ 177800 w 2520950"/>
              <a:gd name="connsiteY102" fmla="*/ 2131086 h 3496336"/>
              <a:gd name="connsiteX103" fmla="*/ 228600 w 2520950"/>
              <a:gd name="connsiteY103" fmla="*/ 2188236 h 3496336"/>
              <a:gd name="connsiteX104" fmla="*/ 241300 w 2520950"/>
              <a:gd name="connsiteY104" fmla="*/ 2207286 h 3496336"/>
              <a:gd name="connsiteX105" fmla="*/ 260350 w 2520950"/>
              <a:gd name="connsiteY105" fmla="*/ 2226336 h 3496336"/>
              <a:gd name="connsiteX106" fmla="*/ 273050 w 2520950"/>
              <a:gd name="connsiteY106" fmla="*/ 2251736 h 3496336"/>
              <a:gd name="connsiteX107" fmla="*/ 317500 w 2520950"/>
              <a:gd name="connsiteY107" fmla="*/ 2302536 h 3496336"/>
              <a:gd name="connsiteX108" fmla="*/ 387350 w 2520950"/>
              <a:gd name="connsiteY108" fmla="*/ 2321586 h 3496336"/>
              <a:gd name="connsiteX109" fmla="*/ 425450 w 2520950"/>
              <a:gd name="connsiteY109" fmla="*/ 2334286 h 3496336"/>
              <a:gd name="connsiteX110" fmla="*/ 501650 w 2520950"/>
              <a:gd name="connsiteY110" fmla="*/ 2353336 h 3496336"/>
              <a:gd name="connsiteX111" fmla="*/ 558800 w 2520950"/>
              <a:gd name="connsiteY111" fmla="*/ 2391436 h 3496336"/>
              <a:gd name="connsiteX112" fmla="*/ 603250 w 2520950"/>
              <a:gd name="connsiteY112" fmla="*/ 2410486 h 3496336"/>
              <a:gd name="connsiteX113" fmla="*/ 622300 w 2520950"/>
              <a:gd name="connsiteY113" fmla="*/ 2416836 h 3496336"/>
              <a:gd name="connsiteX114" fmla="*/ 685800 w 2520950"/>
              <a:gd name="connsiteY114" fmla="*/ 2448586 h 3496336"/>
              <a:gd name="connsiteX115" fmla="*/ 730250 w 2520950"/>
              <a:gd name="connsiteY115" fmla="*/ 2461286 h 3496336"/>
              <a:gd name="connsiteX116" fmla="*/ 787400 w 2520950"/>
              <a:gd name="connsiteY116" fmla="*/ 2486686 h 3496336"/>
              <a:gd name="connsiteX117" fmla="*/ 806450 w 2520950"/>
              <a:gd name="connsiteY117" fmla="*/ 2493036 h 3496336"/>
              <a:gd name="connsiteX118" fmla="*/ 844550 w 2520950"/>
              <a:gd name="connsiteY118" fmla="*/ 2499386 h 3496336"/>
              <a:gd name="connsiteX119" fmla="*/ 882650 w 2520950"/>
              <a:gd name="connsiteY119" fmla="*/ 2512086 h 3496336"/>
              <a:gd name="connsiteX120" fmla="*/ 933450 w 2520950"/>
              <a:gd name="connsiteY120" fmla="*/ 2524786 h 3496336"/>
              <a:gd name="connsiteX121" fmla="*/ 977900 w 2520950"/>
              <a:gd name="connsiteY121" fmla="*/ 2537486 h 3496336"/>
              <a:gd name="connsiteX122" fmla="*/ 965200 w 2520950"/>
              <a:gd name="connsiteY122" fmla="*/ 2556536 h 3496336"/>
              <a:gd name="connsiteX123" fmla="*/ 927100 w 2520950"/>
              <a:gd name="connsiteY123" fmla="*/ 2569236 h 3496336"/>
              <a:gd name="connsiteX124" fmla="*/ 908050 w 2520950"/>
              <a:gd name="connsiteY124" fmla="*/ 2575586 h 3496336"/>
              <a:gd name="connsiteX125" fmla="*/ 869950 w 2520950"/>
              <a:gd name="connsiteY125" fmla="*/ 2600986 h 3496336"/>
              <a:gd name="connsiteX126" fmla="*/ 857250 w 2520950"/>
              <a:gd name="connsiteY126" fmla="*/ 2620036 h 3496336"/>
              <a:gd name="connsiteX127" fmla="*/ 838200 w 2520950"/>
              <a:gd name="connsiteY127" fmla="*/ 2645436 h 3496336"/>
              <a:gd name="connsiteX128" fmla="*/ 831850 w 2520950"/>
              <a:gd name="connsiteY128" fmla="*/ 2664486 h 3496336"/>
              <a:gd name="connsiteX129" fmla="*/ 819150 w 2520950"/>
              <a:gd name="connsiteY129" fmla="*/ 2683536 h 3496336"/>
              <a:gd name="connsiteX130" fmla="*/ 806450 w 2520950"/>
              <a:gd name="connsiteY130" fmla="*/ 2715286 h 3496336"/>
              <a:gd name="connsiteX131" fmla="*/ 793750 w 2520950"/>
              <a:gd name="connsiteY131" fmla="*/ 2740686 h 3496336"/>
              <a:gd name="connsiteX132" fmla="*/ 781050 w 2520950"/>
              <a:gd name="connsiteY132" fmla="*/ 2778786 h 3496336"/>
              <a:gd name="connsiteX133" fmla="*/ 755650 w 2520950"/>
              <a:gd name="connsiteY133" fmla="*/ 2829586 h 3496336"/>
              <a:gd name="connsiteX134" fmla="*/ 742950 w 2520950"/>
              <a:gd name="connsiteY134" fmla="*/ 2867686 h 3496336"/>
              <a:gd name="connsiteX135" fmla="*/ 723900 w 2520950"/>
              <a:gd name="connsiteY135" fmla="*/ 2905786 h 3496336"/>
              <a:gd name="connsiteX136" fmla="*/ 711200 w 2520950"/>
              <a:gd name="connsiteY136" fmla="*/ 2931186 h 3496336"/>
              <a:gd name="connsiteX137" fmla="*/ 698500 w 2520950"/>
              <a:gd name="connsiteY137" fmla="*/ 2969286 h 3496336"/>
              <a:gd name="connsiteX138" fmla="*/ 685800 w 2520950"/>
              <a:gd name="connsiteY138" fmla="*/ 2988336 h 3496336"/>
              <a:gd name="connsiteX139" fmla="*/ 673100 w 2520950"/>
              <a:gd name="connsiteY139" fmla="*/ 3026436 h 3496336"/>
              <a:gd name="connsiteX140" fmla="*/ 666750 w 2520950"/>
              <a:gd name="connsiteY140" fmla="*/ 3045486 h 3496336"/>
              <a:gd name="connsiteX141" fmla="*/ 647700 w 2520950"/>
              <a:gd name="connsiteY141" fmla="*/ 3064536 h 3496336"/>
              <a:gd name="connsiteX142" fmla="*/ 635000 w 2520950"/>
              <a:gd name="connsiteY142" fmla="*/ 3096286 h 3496336"/>
              <a:gd name="connsiteX143" fmla="*/ 641350 w 2520950"/>
              <a:gd name="connsiteY143" fmla="*/ 3343936 h 3496336"/>
              <a:gd name="connsiteX144" fmla="*/ 647700 w 2520950"/>
              <a:gd name="connsiteY144" fmla="*/ 3375686 h 3496336"/>
              <a:gd name="connsiteX145" fmla="*/ 673100 w 2520950"/>
              <a:gd name="connsiteY145" fmla="*/ 3413786 h 3496336"/>
              <a:gd name="connsiteX146" fmla="*/ 692150 w 2520950"/>
              <a:gd name="connsiteY146" fmla="*/ 3420136 h 3496336"/>
              <a:gd name="connsiteX147" fmla="*/ 768350 w 2520950"/>
              <a:gd name="connsiteY147" fmla="*/ 3432836 h 3496336"/>
              <a:gd name="connsiteX148" fmla="*/ 882650 w 2520950"/>
              <a:gd name="connsiteY148" fmla="*/ 3439186 h 3496336"/>
              <a:gd name="connsiteX149" fmla="*/ 901700 w 2520950"/>
              <a:gd name="connsiteY149" fmla="*/ 3445536 h 3496336"/>
              <a:gd name="connsiteX150" fmla="*/ 971550 w 2520950"/>
              <a:gd name="connsiteY150" fmla="*/ 3458236 h 3496336"/>
              <a:gd name="connsiteX151" fmla="*/ 990600 w 2520950"/>
              <a:gd name="connsiteY151" fmla="*/ 3464586 h 3496336"/>
              <a:gd name="connsiteX152" fmla="*/ 1098550 w 2520950"/>
              <a:gd name="connsiteY152" fmla="*/ 3458236 h 3496336"/>
              <a:gd name="connsiteX153" fmla="*/ 1136650 w 2520950"/>
              <a:gd name="connsiteY153" fmla="*/ 3432836 h 3496336"/>
              <a:gd name="connsiteX154" fmla="*/ 1263650 w 2520950"/>
              <a:gd name="connsiteY154" fmla="*/ 3413786 h 3496336"/>
              <a:gd name="connsiteX155" fmla="*/ 1422400 w 2520950"/>
              <a:gd name="connsiteY155" fmla="*/ 3420136 h 3496336"/>
              <a:gd name="connsiteX156" fmla="*/ 1441450 w 2520950"/>
              <a:gd name="connsiteY156" fmla="*/ 3394736 h 3496336"/>
              <a:gd name="connsiteX157" fmla="*/ 1460500 w 2520950"/>
              <a:gd name="connsiteY157" fmla="*/ 3388386 h 3496336"/>
              <a:gd name="connsiteX158" fmla="*/ 1530350 w 2520950"/>
              <a:gd name="connsiteY158" fmla="*/ 3394736 h 3496336"/>
              <a:gd name="connsiteX159" fmla="*/ 1574800 w 2520950"/>
              <a:gd name="connsiteY159" fmla="*/ 3407436 h 3496336"/>
              <a:gd name="connsiteX160" fmla="*/ 1587500 w 2520950"/>
              <a:gd name="connsiteY160" fmla="*/ 3426486 h 3496336"/>
              <a:gd name="connsiteX161" fmla="*/ 1568450 w 2520950"/>
              <a:gd name="connsiteY161" fmla="*/ 3445536 h 3496336"/>
              <a:gd name="connsiteX162" fmla="*/ 1530350 w 2520950"/>
              <a:gd name="connsiteY162" fmla="*/ 3470936 h 3496336"/>
              <a:gd name="connsiteX163" fmla="*/ 1543050 w 2520950"/>
              <a:gd name="connsiteY163" fmla="*/ 3489986 h 3496336"/>
              <a:gd name="connsiteX164" fmla="*/ 1524000 w 2520950"/>
              <a:gd name="connsiteY164"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84300 w 2520950"/>
              <a:gd name="connsiteY32" fmla="*/ 1305586 h 3496336"/>
              <a:gd name="connsiteX33" fmla="*/ 1316038 w 2520950"/>
              <a:gd name="connsiteY33" fmla="*/ 1144454 h 3496336"/>
              <a:gd name="connsiteX34" fmla="*/ 1236663 w 2520950"/>
              <a:gd name="connsiteY34" fmla="*/ 1192874 h 3496336"/>
              <a:gd name="connsiteX35" fmla="*/ 1177131 w 2520950"/>
              <a:gd name="connsiteY35" fmla="*/ 1174618 h 3496336"/>
              <a:gd name="connsiteX36" fmla="*/ 1147762 w 2520950"/>
              <a:gd name="connsiteY36" fmla="*/ 1203986 h 3496336"/>
              <a:gd name="connsiteX37" fmla="*/ 1047750 w 2520950"/>
              <a:gd name="connsiteY37" fmla="*/ 1188905 h 3496336"/>
              <a:gd name="connsiteX38" fmla="*/ 966788 w 2520950"/>
              <a:gd name="connsiteY38" fmla="*/ 1215099 h 3496336"/>
              <a:gd name="connsiteX39" fmla="*/ 973138 w 2520950"/>
              <a:gd name="connsiteY39" fmla="*/ 1145248 h 3496336"/>
              <a:gd name="connsiteX40" fmla="*/ 1160462 w 2520950"/>
              <a:gd name="connsiteY40" fmla="*/ 1030154 h 3496336"/>
              <a:gd name="connsiteX41" fmla="*/ 1139825 w 2520950"/>
              <a:gd name="connsiteY41" fmla="*/ 923792 h 3496336"/>
              <a:gd name="connsiteX42" fmla="*/ 1308100 w 2520950"/>
              <a:gd name="connsiteY42" fmla="*/ 823780 h 3496336"/>
              <a:gd name="connsiteX43" fmla="*/ 1327150 w 2520950"/>
              <a:gd name="connsiteY43" fmla="*/ 715036 h 3496336"/>
              <a:gd name="connsiteX44" fmla="*/ 1309688 w 2520950"/>
              <a:gd name="connsiteY44" fmla="*/ 687255 h 3496336"/>
              <a:gd name="connsiteX45" fmla="*/ 1285874 w 2520950"/>
              <a:gd name="connsiteY45" fmla="*/ 595179 h 3496336"/>
              <a:gd name="connsiteX46" fmla="*/ 1098550 w 2520950"/>
              <a:gd name="connsiteY46" fmla="*/ 670586 h 3496336"/>
              <a:gd name="connsiteX47" fmla="*/ 933450 w 2520950"/>
              <a:gd name="connsiteY47" fmla="*/ 664236 h 3496336"/>
              <a:gd name="connsiteX48" fmla="*/ 775494 w 2520950"/>
              <a:gd name="connsiteY48" fmla="*/ 677729 h 3496336"/>
              <a:gd name="connsiteX49" fmla="*/ 711994 w 2520950"/>
              <a:gd name="connsiteY49" fmla="*/ 468180 h 3496336"/>
              <a:gd name="connsiteX50" fmla="*/ 584200 w 2520950"/>
              <a:gd name="connsiteY50" fmla="*/ 29236 h 3496336"/>
              <a:gd name="connsiteX51" fmla="*/ 565150 w 2520950"/>
              <a:gd name="connsiteY51" fmla="*/ 41936 h 3496336"/>
              <a:gd name="connsiteX52" fmla="*/ 520700 w 2520950"/>
              <a:gd name="connsiteY52" fmla="*/ 60986 h 3496336"/>
              <a:gd name="connsiteX53" fmla="*/ 476250 w 2520950"/>
              <a:gd name="connsiteY53" fmla="*/ 73686 h 3496336"/>
              <a:gd name="connsiteX54" fmla="*/ 457200 w 2520950"/>
              <a:gd name="connsiteY54" fmla="*/ 80036 h 3496336"/>
              <a:gd name="connsiteX55" fmla="*/ 374650 w 2520950"/>
              <a:gd name="connsiteY55" fmla="*/ 86386 h 3496336"/>
              <a:gd name="connsiteX56" fmla="*/ 393700 w 2520950"/>
              <a:gd name="connsiteY56" fmla="*/ 92736 h 3496336"/>
              <a:gd name="connsiteX57" fmla="*/ 406400 w 2520950"/>
              <a:gd name="connsiteY57" fmla="*/ 111786 h 3496336"/>
              <a:gd name="connsiteX58" fmla="*/ 431800 w 2520950"/>
              <a:gd name="connsiteY58" fmla="*/ 143536 h 3496336"/>
              <a:gd name="connsiteX59" fmla="*/ 457200 w 2520950"/>
              <a:gd name="connsiteY59" fmla="*/ 181636 h 3496336"/>
              <a:gd name="connsiteX60" fmla="*/ 488950 w 2520950"/>
              <a:gd name="connsiteY60" fmla="*/ 219736 h 3496336"/>
              <a:gd name="connsiteX61" fmla="*/ 488950 w 2520950"/>
              <a:gd name="connsiteY61" fmla="*/ 359436 h 3496336"/>
              <a:gd name="connsiteX62" fmla="*/ 450850 w 2520950"/>
              <a:gd name="connsiteY62" fmla="*/ 372136 h 3496336"/>
              <a:gd name="connsiteX63" fmla="*/ 425450 w 2520950"/>
              <a:gd name="connsiteY63" fmla="*/ 384836 h 3496336"/>
              <a:gd name="connsiteX64" fmla="*/ 387350 w 2520950"/>
              <a:gd name="connsiteY64" fmla="*/ 416586 h 3496336"/>
              <a:gd name="connsiteX65" fmla="*/ 374650 w 2520950"/>
              <a:gd name="connsiteY65" fmla="*/ 435636 h 3496336"/>
              <a:gd name="connsiteX66" fmla="*/ 381000 w 2520950"/>
              <a:gd name="connsiteY66" fmla="*/ 480086 h 3496336"/>
              <a:gd name="connsiteX67" fmla="*/ 406400 w 2520950"/>
              <a:gd name="connsiteY67" fmla="*/ 499136 h 3496336"/>
              <a:gd name="connsiteX68" fmla="*/ 419100 w 2520950"/>
              <a:gd name="connsiteY68" fmla="*/ 518186 h 3496336"/>
              <a:gd name="connsiteX69" fmla="*/ 304800 w 2520950"/>
              <a:gd name="connsiteY69" fmla="*/ 543586 h 3496336"/>
              <a:gd name="connsiteX70" fmla="*/ 266700 w 2520950"/>
              <a:gd name="connsiteY70" fmla="*/ 549936 h 3496336"/>
              <a:gd name="connsiteX71" fmla="*/ 177800 w 2520950"/>
              <a:gd name="connsiteY71" fmla="*/ 562636 h 3496336"/>
              <a:gd name="connsiteX72" fmla="*/ 158750 w 2520950"/>
              <a:gd name="connsiteY72" fmla="*/ 568986 h 3496336"/>
              <a:gd name="connsiteX73" fmla="*/ 101600 w 2520950"/>
              <a:gd name="connsiteY73" fmla="*/ 581686 h 3496336"/>
              <a:gd name="connsiteX74" fmla="*/ 114300 w 2520950"/>
              <a:gd name="connsiteY74" fmla="*/ 664236 h 3496336"/>
              <a:gd name="connsiteX75" fmla="*/ 120650 w 2520950"/>
              <a:gd name="connsiteY75" fmla="*/ 683286 h 3496336"/>
              <a:gd name="connsiteX76" fmla="*/ 101600 w 2520950"/>
              <a:gd name="connsiteY76" fmla="*/ 918236 h 3496336"/>
              <a:gd name="connsiteX77" fmla="*/ 95250 w 2520950"/>
              <a:gd name="connsiteY77" fmla="*/ 937286 h 3496336"/>
              <a:gd name="connsiteX78" fmla="*/ 76200 w 2520950"/>
              <a:gd name="connsiteY78" fmla="*/ 1045236 h 3496336"/>
              <a:gd name="connsiteX79" fmla="*/ 69850 w 2520950"/>
              <a:gd name="connsiteY79" fmla="*/ 1064286 h 3496336"/>
              <a:gd name="connsiteX80" fmla="*/ 57150 w 2520950"/>
              <a:gd name="connsiteY80" fmla="*/ 1083336 h 3496336"/>
              <a:gd name="connsiteX81" fmla="*/ 50800 w 2520950"/>
              <a:gd name="connsiteY81" fmla="*/ 1102386 h 3496336"/>
              <a:gd name="connsiteX82" fmla="*/ 25400 w 2520950"/>
              <a:gd name="connsiteY82" fmla="*/ 1140486 h 3496336"/>
              <a:gd name="connsiteX83" fmla="*/ 19050 w 2520950"/>
              <a:gd name="connsiteY83" fmla="*/ 1159536 h 3496336"/>
              <a:gd name="connsiteX84" fmla="*/ 0 w 2520950"/>
              <a:gd name="connsiteY84" fmla="*/ 1197636 h 3496336"/>
              <a:gd name="connsiteX85" fmla="*/ 57150 w 2520950"/>
              <a:gd name="connsiteY85" fmla="*/ 1248436 h 3496336"/>
              <a:gd name="connsiteX86" fmla="*/ 95250 w 2520950"/>
              <a:gd name="connsiteY86" fmla="*/ 1311936 h 3496336"/>
              <a:gd name="connsiteX87" fmla="*/ 114300 w 2520950"/>
              <a:gd name="connsiteY87" fmla="*/ 1350036 h 3496336"/>
              <a:gd name="connsiteX88" fmla="*/ 127000 w 2520950"/>
              <a:gd name="connsiteY88" fmla="*/ 1375436 h 3496336"/>
              <a:gd name="connsiteX89" fmla="*/ 146050 w 2520950"/>
              <a:gd name="connsiteY89" fmla="*/ 1394486 h 3496336"/>
              <a:gd name="connsiteX90" fmla="*/ 158750 w 2520950"/>
              <a:gd name="connsiteY90" fmla="*/ 1413536 h 3496336"/>
              <a:gd name="connsiteX91" fmla="*/ 165100 w 2520950"/>
              <a:gd name="connsiteY91" fmla="*/ 1438936 h 3496336"/>
              <a:gd name="connsiteX92" fmla="*/ 177800 w 2520950"/>
              <a:gd name="connsiteY92" fmla="*/ 1457986 h 3496336"/>
              <a:gd name="connsiteX93" fmla="*/ 184150 w 2520950"/>
              <a:gd name="connsiteY93" fmla="*/ 1477036 h 3496336"/>
              <a:gd name="connsiteX94" fmla="*/ 177800 w 2520950"/>
              <a:gd name="connsiteY94" fmla="*/ 1781836 h 3496336"/>
              <a:gd name="connsiteX95" fmla="*/ 165100 w 2520950"/>
              <a:gd name="connsiteY95" fmla="*/ 1819936 h 3496336"/>
              <a:gd name="connsiteX96" fmla="*/ 177800 w 2520950"/>
              <a:gd name="connsiteY96" fmla="*/ 1953286 h 3496336"/>
              <a:gd name="connsiteX97" fmla="*/ 190500 w 2520950"/>
              <a:gd name="connsiteY97" fmla="*/ 2004086 h 3496336"/>
              <a:gd name="connsiteX98" fmla="*/ 209550 w 2520950"/>
              <a:gd name="connsiteY98" fmla="*/ 2023136 h 3496336"/>
              <a:gd name="connsiteX99" fmla="*/ 215900 w 2520950"/>
              <a:gd name="connsiteY99" fmla="*/ 2042186 h 3496336"/>
              <a:gd name="connsiteX100" fmla="*/ 190500 w 2520950"/>
              <a:gd name="connsiteY100" fmla="*/ 2080286 h 3496336"/>
              <a:gd name="connsiteX101" fmla="*/ 171450 w 2520950"/>
              <a:gd name="connsiteY101" fmla="*/ 2099336 h 3496336"/>
              <a:gd name="connsiteX102" fmla="*/ 177800 w 2520950"/>
              <a:gd name="connsiteY102" fmla="*/ 2131086 h 3496336"/>
              <a:gd name="connsiteX103" fmla="*/ 228600 w 2520950"/>
              <a:gd name="connsiteY103" fmla="*/ 2188236 h 3496336"/>
              <a:gd name="connsiteX104" fmla="*/ 241300 w 2520950"/>
              <a:gd name="connsiteY104" fmla="*/ 2207286 h 3496336"/>
              <a:gd name="connsiteX105" fmla="*/ 260350 w 2520950"/>
              <a:gd name="connsiteY105" fmla="*/ 2226336 h 3496336"/>
              <a:gd name="connsiteX106" fmla="*/ 273050 w 2520950"/>
              <a:gd name="connsiteY106" fmla="*/ 2251736 h 3496336"/>
              <a:gd name="connsiteX107" fmla="*/ 317500 w 2520950"/>
              <a:gd name="connsiteY107" fmla="*/ 2302536 h 3496336"/>
              <a:gd name="connsiteX108" fmla="*/ 387350 w 2520950"/>
              <a:gd name="connsiteY108" fmla="*/ 2321586 h 3496336"/>
              <a:gd name="connsiteX109" fmla="*/ 425450 w 2520950"/>
              <a:gd name="connsiteY109" fmla="*/ 2334286 h 3496336"/>
              <a:gd name="connsiteX110" fmla="*/ 501650 w 2520950"/>
              <a:gd name="connsiteY110" fmla="*/ 2353336 h 3496336"/>
              <a:gd name="connsiteX111" fmla="*/ 558800 w 2520950"/>
              <a:gd name="connsiteY111" fmla="*/ 2391436 h 3496336"/>
              <a:gd name="connsiteX112" fmla="*/ 603250 w 2520950"/>
              <a:gd name="connsiteY112" fmla="*/ 2410486 h 3496336"/>
              <a:gd name="connsiteX113" fmla="*/ 622300 w 2520950"/>
              <a:gd name="connsiteY113" fmla="*/ 2416836 h 3496336"/>
              <a:gd name="connsiteX114" fmla="*/ 685800 w 2520950"/>
              <a:gd name="connsiteY114" fmla="*/ 2448586 h 3496336"/>
              <a:gd name="connsiteX115" fmla="*/ 730250 w 2520950"/>
              <a:gd name="connsiteY115" fmla="*/ 2461286 h 3496336"/>
              <a:gd name="connsiteX116" fmla="*/ 787400 w 2520950"/>
              <a:gd name="connsiteY116" fmla="*/ 2486686 h 3496336"/>
              <a:gd name="connsiteX117" fmla="*/ 806450 w 2520950"/>
              <a:gd name="connsiteY117" fmla="*/ 2493036 h 3496336"/>
              <a:gd name="connsiteX118" fmla="*/ 844550 w 2520950"/>
              <a:gd name="connsiteY118" fmla="*/ 2499386 h 3496336"/>
              <a:gd name="connsiteX119" fmla="*/ 882650 w 2520950"/>
              <a:gd name="connsiteY119" fmla="*/ 2512086 h 3496336"/>
              <a:gd name="connsiteX120" fmla="*/ 933450 w 2520950"/>
              <a:gd name="connsiteY120" fmla="*/ 2524786 h 3496336"/>
              <a:gd name="connsiteX121" fmla="*/ 977900 w 2520950"/>
              <a:gd name="connsiteY121" fmla="*/ 2537486 h 3496336"/>
              <a:gd name="connsiteX122" fmla="*/ 965200 w 2520950"/>
              <a:gd name="connsiteY122" fmla="*/ 2556536 h 3496336"/>
              <a:gd name="connsiteX123" fmla="*/ 927100 w 2520950"/>
              <a:gd name="connsiteY123" fmla="*/ 2569236 h 3496336"/>
              <a:gd name="connsiteX124" fmla="*/ 908050 w 2520950"/>
              <a:gd name="connsiteY124" fmla="*/ 2575586 h 3496336"/>
              <a:gd name="connsiteX125" fmla="*/ 869950 w 2520950"/>
              <a:gd name="connsiteY125" fmla="*/ 2600986 h 3496336"/>
              <a:gd name="connsiteX126" fmla="*/ 857250 w 2520950"/>
              <a:gd name="connsiteY126" fmla="*/ 2620036 h 3496336"/>
              <a:gd name="connsiteX127" fmla="*/ 838200 w 2520950"/>
              <a:gd name="connsiteY127" fmla="*/ 2645436 h 3496336"/>
              <a:gd name="connsiteX128" fmla="*/ 831850 w 2520950"/>
              <a:gd name="connsiteY128" fmla="*/ 2664486 h 3496336"/>
              <a:gd name="connsiteX129" fmla="*/ 819150 w 2520950"/>
              <a:gd name="connsiteY129" fmla="*/ 2683536 h 3496336"/>
              <a:gd name="connsiteX130" fmla="*/ 806450 w 2520950"/>
              <a:gd name="connsiteY130" fmla="*/ 2715286 h 3496336"/>
              <a:gd name="connsiteX131" fmla="*/ 793750 w 2520950"/>
              <a:gd name="connsiteY131" fmla="*/ 2740686 h 3496336"/>
              <a:gd name="connsiteX132" fmla="*/ 781050 w 2520950"/>
              <a:gd name="connsiteY132" fmla="*/ 2778786 h 3496336"/>
              <a:gd name="connsiteX133" fmla="*/ 755650 w 2520950"/>
              <a:gd name="connsiteY133" fmla="*/ 2829586 h 3496336"/>
              <a:gd name="connsiteX134" fmla="*/ 742950 w 2520950"/>
              <a:gd name="connsiteY134" fmla="*/ 2867686 h 3496336"/>
              <a:gd name="connsiteX135" fmla="*/ 723900 w 2520950"/>
              <a:gd name="connsiteY135" fmla="*/ 2905786 h 3496336"/>
              <a:gd name="connsiteX136" fmla="*/ 711200 w 2520950"/>
              <a:gd name="connsiteY136" fmla="*/ 2931186 h 3496336"/>
              <a:gd name="connsiteX137" fmla="*/ 698500 w 2520950"/>
              <a:gd name="connsiteY137" fmla="*/ 2969286 h 3496336"/>
              <a:gd name="connsiteX138" fmla="*/ 685800 w 2520950"/>
              <a:gd name="connsiteY138" fmla="*/ 2988336 h 3496336"/>
              <a:gd name="connsiteX139" fmla="*/ 673100 w 2520950"/>
              <a:gd name="connsiteY139" fmla="*/ 3026436 h 3496336"/>
              <a:gd name="connsiteX140" fmla="*/ 666750 w 2520950"/>
              <a:gd name="connsiteY140" fmla="*/ 3045486 h 3496336"/>
              <a:gd name="connsiteX141" fmla="*/ 647700 w 2520950"/>
              <a:gd name="connsiteY141" fmla="*/ 3064536 h 3496336"/>
              <a:gd name="connsiteX142" fmla="*/ 635000 w 2520950"/>
              <a:gd name="connsiteY142" fmla="*/ 3096286 h 3496336"/>
              <a:gd name="connsiteX143" fmla="*/ 641350 w 2520950"/>
              <a:gd name="connsiteY143" fmla="*/ 3343936 h 3496336"/>
              <a:gd name="connsiteX144" fmla="*/ 647700 w 2520950"/>
              <a:gd name="connsiteY144" fmla="*/ 3375686 h 3496336"/>
              <a:gd name="connsiteX145" fmla="*/ 673100 w 2520950"/>
              <a:gd name="connsiteY145" fmla="*/ 3413786 h 3496336"/>
              <a:gd name="connsiteX146" fmla="*/ 692150 w 2520950"/>
              <a:gd name="connsiteY146" fmla="*/ 3420136 h 3496336"/>
              <a:gd name="connsiteX147" fmla="*/ 768350 w 2520950"/>
              <a:gd name="connsiteY147" fmla="*/ 3432836 h 3496336"/>
              <a:gd name="connsiteX148" fmla="*/ 882650 w 2520950"/>
              <a:gd name="connsiteY148" fmla="*/ 3439186 h 3496336"/>
              <a:gd name="connsiteX149" fmla="*/ 901700 w 2520950"/>
              <a:gd name="connsiteY149" fmla="*/ 3445536 h 3496336"/>
              <a:gd name="connsiteX150" fmla="*/ 971550 w 2520950"/>
              <a:gd name="connsiteY150" fmla="*/ 3458236 h 3496336"/>
              <a:gd name="connsiteX151" fmla="*/ 990600 w 2520950"/>
              <a:gd name="connsiteY151" fmla="*/ 3464586 h 3496336"/>
              <a:gd name="connsiteX152" fmla="*/ 1098550 w 2520950"/>
              <a:gd name="connsiteY152" fmla="*/ 3458236 h 3496336"/>
              <a:gd name="connsiteX153" fmla="*/ 1136650 w 2520950"/>
              <a:gd name="connsiteY153" fmla="*/ 3432836 h 3496336"/>
              <a:gd name="connsiteX154" fmla="*/ 1263650 w 2520950"/>
              <a:gd name="connsiteY154" fmla="*/ 3413786 h 3496336"/>
              <a:gd name="connsiteX155" fmla="*/ 1422400 w 2520950"/>
              <a:gd name="connsiteY155" fmla="*/ 3420136 h 3496336"/>
              <a:gd name="connsiteX156" fmla="*/ 1441450 w 2520950"/>
              <a:gd name="connsiteY156" fmla="*/ 3394736 h 3496336"/>
              <a:gd name="connsiteX157" fmla="*/ 1460500 w 2520950"/>
              <a:gd name="connsiteY157" fmla="*/ 3388386 h 3496336"/>
              <a:gd name="connsiteX158" fmla="*/ 1530350 w 2520950"/>
              <a:gd name="connsiteY158" fmla="*/ 3394736 h 3496336"/>
              <a:gd name="connsiteX159" fmla="*/ 1574800 w 2520950"/>
              <a:gd name="connsiteY159" fmla="*/ 3407436 h 3496336"/>
              <a:gd name="connsiteX160" fmla="*/ 1587500 w 2520950"/>
              <a:gd name="connsiteY160" fmla="*/ 3426486 h 3496336"/>
              <a:gd name="connsiteX161" fmla="*/ 1568450 w 2520950"/>
              <a:gd name="connsiteY161" fmla="*/ 3445536 h 3496336"/>
              <a:gd name="connsiteX162" fmla="*/ 1530350 w 2520950"/>
              <a:gd name="connsiteY162" fmla="*/ 3470936 h 3496336"/>
              <a:gd name="connsiteX163" fmla="*/ 1543050 w 2520950"/>
              <a:gd name="connsiteY163" fmla="*/ 3489986 h 3496336"/>
              <a:gd name="connsiteX164" fmla="*/ 1524000 w 2520950"/>
              <a:gd name="connsiteY164"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464336 h 3496336"/>
              <a:gd name="connsiteX32" fmla="*/ 1343819 w 2520950"/>
              <a:gd name="connsiteY32" fmla="*/ 1296061 h 3496336"/>
              <a:gd name="connsiteX33" fmla="*/ 1316038 w 2520950"/>
              <a:gd name="connsiteY33" fmla="*/ 1144454 h 3496336"/>
              <a:gd name="connsiteX34" fmla="*/ 1236663 w 2520950"/>
              <a:gd name="connsiteY34" fmla="*/ 1192874 h 3496336"/>
              <a:gd name="connsiteX35" fmla="*/ 1177131 w 2520950"/>
              <a:gd name="connsiteY35" fmla="*/ 1174618 h 3496336"/>
              <a:gd name="connsiteX36" fmla="*/ 1147762 w 2520950"/>
              <a:gd name="connsiteY36" fmla="*/ 1203986 h 3496336"/>
              <a:gd name="connsiteX37" fmla="*/ 1047750 w 2520950"/>
              <a:gd name="connsiteY37" fmla="*/ 1188905 h 3496336"/>
              <a:gd name="connsiteX38" fmla="*/ 966788 w 2520950"/>
              <a:gd name="connsiteY38" fmla="*/ 1215099 h 3496336"/>
              <a:gd name="connsiteX39" fmla="*/ 973138 w 2520950"/>
              <a:gd name="connsiteY39" fmla="*/ 1145248 h 3496336"/>
              <a:gd name="connsiteX40" fmla="*/ 1160462 w 2520950"/>
              <a:gd name="connsiteY40" fmla="*/ 1030154 h 3496336"/>
              <a:gd name="connsiteX41" fmla="*/ 1139825 w 2520950"/>
              <a:gd name="connsiteY41" fmla="*/ 923792 h 3496336"/>
              <a:gd name="connsiteX42" fmla="*/ 1308100 w 2520950"/>
              <a:gd name="connsiteY42" fmla="*/ 823780 h 3496336"/>
              <a:gd name="connsiteX43" fmla="*/ 1327150 w 2520950"/>
              <a:gd name="connsiteY43" fmla="*/ 715036 h 3496336"/>
              <a:gd name="connsiteX44" fmla="*/ 1309688 w 2520950"/>
              <a:gd name="connsiteY44" fmla="*/ 687255 h 3496336"/>
              <a:gd name="connsiteX45" fmla="*/ 1285874 w 2520950"/>
              <a:gd name="connsiteY45" fmla="*/ 595179 h 3496336"/>
              <a:gd name="connsiteX46" fmla="*/ 1098550 w 2520950"/>
              <a:gd name="connsiteY46" fmla="*/ 670586 h 3496336"/>
              <a:gd name="connsiteX47" fmla="*/ 933450 w 2520950"/>
              <a:gd name="connsiteY47" fmla="*/ 664236 h 3496336"/>
              <a:gd name="connsiteX48" fmla="*/ 775494 w 2520950"/>
              <a:gd name="connsiteY48" fmla="*/ 677729 h 3496336"/>
              <a:gd name="connsiteX49" fmla="*/ 711994 w 2520950"/>
              <a:gd name="connsiteY49" fmla="*/ 468180 h 3496336"/>
              <a:gd name="connsiteX50" fmla="*/ 584200 w 2520950"/>
              <a:gd name="connsiteY50" fmla="*/ 29236 h 3496336"/>
              <a:gd name="connsiteX51" fmla="*/ 565150 w 2520950"/>
              <a:gd name="connsiteY51" fmla="*/ 41936 h 3496336"/>
              <a:gd name="connsiteX52" fmla="*/ 520700 w 2520950"/>
              <a:gd name="connsiteY52" fmla="*/ 60986 h 3496336"/>
              <a:gd name="connsiteX53" fmla="*/ 476250 w 2520950"/>
              <a:gd name="connsiteY53" fmla="*/ 73686 h 3496336"/>
              <a:gd name="connsiteX54" fmla="*/ 457200 w 2520950"/>
              <a:gd name="connsiteY54" fmla="*/ 80036 h 3496336"/>
              <a:gd name="connsiteX55" fmla="*/ 374650 w 2520950"/>
              <a:gd name="connsiteY55" fmla="*/ 86386 h 3496336"/>
              <a:gd name="connsiteX56" fmla="*/ 393700 w 2520950"/>
              <a:gd name="connsiteY56" fmla="*/ 92736 h 3496336"/>
              <a:gd name="connsiteX57" fmla="*/ 406400 w 2520950"/>
              <a:gd name="connsiteY57" fmla="*/ 111786 h 3496336"/>
              <a:gd name="connsiteX58" fmla="*/ 431800 w 2520950"/>
              <a:gd name="connsiteY58" fmla="*/ 143536 h 3496336"/>
              <a:gd name="connsiteX59" fmla="*/ 457200 w 2520950"/>
              <a:gd name="connsiteY59" fmla="*/ 181636 h 3496336"/>
              <a:gd name="connsiteX60" fmla="*/ 488950 w 2520950"/>
              <a:gd name="connsiteY60" fmla="*/ 219736 h 3496336"/>
              <a:gd name="connsiteX61" fmla="*/ 488950 w 2520950"/>
              <a:gd name="connsiteY61" fmla="*/ 359436 h 3496336"/>
              <a:gd name="connsiteX62" fmla="*/ 450850 w 2520950"/>
              <a:gd name="connsiteY62" fmla="*/ 372136 h 3496336"/>
              <a:gd name="connsiteX63" fmla="*/ 425450 w 2520950"/>
              <a:gd name="connsiteY63" fmla="*/ 384836 h 3496336"/>
              <a:gd name="connsiteX64" fmla="*/ 387350 w 2520950"/>
              <a:gd name="connsiteY64" fmla="*/ 416586 h 3496336"/>
              <a:gd name="connsiteX65" fmla="*/ 374650 w 2520950"/>
              <a:gd name="connsiteY65" fmla="*/ 435636 h 3496336"/>
              <a:gd name="connsiteX66" fmla="*/ 381000 w 2520950"/>
              <a:gd name="connsiteY66" fmla="*/ 480086 h 3496336"/>
              <a:gd name="connsiteX67" fmla="*/ 406400 w 2520950"/>
              <a:gd name="connsiteY67" fmla="*/ 499136 h 3496336"/>
              <a:gd name="connsiteX68" fmla="*/ 419100 w 2520950"/>
              <a:gd name="connsiteY68" fmla="*/ 518186 h 3496336"/>
              <a:gd name="connsiteX69" fmla="*/ 304800 w 2520950"/>
              <a:gd name="connsiteY69" fmla="*/ 543586 h 3496336"/>
              <a:gd name="connsiteX70" fmla="*/ 266700 w 2520950"/>
              <a:gd name="connsiteY70" fmla="*/ 549936 h 3496336"/>
              <a:gd name="connsiteX71" fmla="*/ 177800 w 2520950"/>
              <a:gd name="connsiteY71" fmla="*/ 562636 h 3496336"/>
              <a:gd name="connsiteX72" fmla="*/ 158750 w 2520950"/>
              <a:gd name="connsiteY72" fmla="*/ 568986 h 3496336"/>
              <a:gd name="connsiteX73" fmla="*/ 101600 w 2520950"/>
              <a:gd name="connsiteY73" fmla="*/ 581686 h 3496336"/>
              <a:gd name="connsiteX74" fmla="*/ 114300 w 2520950"/>
              <a:gd name="connsiteY74" fmla="*/ 664236 h 3496336"/>
              <a:gd name="connsiteX75" fmla="*/ 120650 w 2520950"/>
              <a:gd name="connsiteY75" fmla="*/ 683286 h 3496336"/>
              <a:gd name="connsiteX76" fmla="*/ 101600 w 2520950"/>
              <a:gd name="connsiteY76" fmla="*/ 918236 h 3496336"/>
              <a:gd name="connsiteX77" fmla="*/ 95250 w 2520950"/>
              <a:gd name="connsiteY77" fmla="*/ 937286 h 3496336"/>
              <a:gd name="connsiteX78" fmla="*/ 76200 w 2520950"/>
              <a:gd name="connsiteY78" fmla="*/ 1045236 h 3496336"/>
              <a:gd name="connsiteX79" fmla="*/ 69850 w 2520950"/>
              <a:gd name="connsiteY79" fmla="*/ 1064286 h 3496336"/>
              <a:gd name="connsiteX80" fmla="*/ 57150 w 2520950"/>
              <a:gd name="connsiteY80" fmla="*/ 1083336 h 3496336"/>
              <a:gd name="connsiteX81" fmla="*/ 50800 w 2520950"/>
              <a:gd name="connsiteY81" fmla="*/ 1102386 h 3496336"/>
              <a:gd name="connsiteX82" fmla="*/ 25400 w 2520950"/>
              <a:gd name="connsiteY82" fmla="*/ 1140486 h 3496336"/>
              <a:gd name="connsiteX83" fmla="*/ 19050 w 2520950"/>
              <a:gd name="connsiteY83" fmla="*/ 1159536 h 3496336"/>
              <a:gd name="connsiteX84" fmla="*/ 0 w 2520950"/>
              <a:gd name="connsiteY84" fmla="*/ 1197636 h 3496336"/>
              <a:gd name="connsiteX85" fmla="*/ 57150 w 2520950"/>
              <a:gd name="connsiteY85" fmla="*/ 1248436 h 3496336"/>
              <a:gd name="connsiteX86" fmla="*/ 95250 w 2520950"/>
              <a:gd name="connsiteY86" fmla="*/ 1311936 h 3496336"/>
              <a:gd name="connsiteX87" fmla="*/ 114300 w 2520950"/>
              <a:gd name="connsiteY87" fmla="*/ 1350036 h 3496336"/>
              <a:gd name="connsiteX88" fmla="*/ 127000 w 2520950"/>
              <a:gd name="connsiteY88" fmla="*/ 1375436 h 3496336"/>
              <a:gd name="connsiteX89" fmla="*/ 146050 w 2520950"/>
              <a:gd name="connsiteY89" fmla="*/ 1394486 h 3496336"/>
              <a:gd name="connsiteX90" fmla="*/ 158750 w 2520950"/>
              <a:gd name="connsiteY90" fmla="*/ 1413536 h 3496336"/>
              <a:gd name="connsiteX91" fmla="*/ 165100 w 2520950"/>
              <a:gd name="connsiteY91" fmla="*/ 1438936 h 3496336"/>
              <a:gd name="connsiteX92" fmla="*/ 177800 w 2520950"/>
              <a:gd name="connsiteY92" fmla="*/ 1457986 h 3496336"/>
              <a:gd name="connsiteX93" fmla="*/ 184150 w 2520950"/>
              <a:gd name="connsiteY93" fmla="*/ 1477036 h 3496336"/>
              <a:gd name="connsiteX94" fmla="*/ 177800 w 2520950"/>
              <a:gd name="connsiteY94" fmla="*/ 1781836 h 3496336"/>
              <a:gd name="connsiteX95" fmla="*/ 165100 w 2520950"/>
              <a:gd name="connsiteY95" fmla="*/ 1819936 h 3496336"/>
              <a:gd name="connsiteX96" fmla="*/ 177800 w 2520950"/>
              <a:gd name="connsiteY96" fmla="*/ 1953286 h 3496336"/>
              <a:gd name="connsiteX97" fmla="*/ 190500 w 2520950"/>
              <a:gd name="connsiteY97" fmla="*/ 2004086 h 3496336"/>
              <a:gd name="connsiteX98" fmla="*/ 209550 w 2520950"/>
              <a:gd name="connsiteY98" fmla="*/ 2023136 h 3496336"/>
              <a:gd name="connsiteX99" fmla="*/ 215900 w 2520950"/>
              <a:gd name="connsiteY99" fmla="*/ 2042186 h 3496336"/>
              <a:gd name="connsiteX100" fmla="*/ 190500 w 2520950"/>
              <a:gd name="connsiteY100" fmla="*/ 2080286 h 3496336"/>
              <a:gd name="connsiteX101" fmla="*/ 171450 w 2520950"/>
              <a:gd name="connsiteY101" fmla="*/ 2099336 h 3496336"/>
              <a:gd name="connsiteX102" fmla="*/ 177800 w 2520950"/>
              <a:gd name="connsiteY102" fmla="*/ 2131086 h 3496336"/>
              <a:gd name="connsiteX103" fmla="*/ 228600 w 2520950"/>
              <a:gd name="connsiteY103" fmla="*/ 2188236 h 3496336"/>
              <a:gd name="connsiteX104" fmla="*/ 241300 w 2520950"/>
              <a:gd name="connsiteY104" fmla="*/ 2207286 h 3496336"/>
              <a:gd name="connsiteX105" fmla="*/ 260350 w 2520950"/>
              <a:gd name="connsiteY105" fmla="*/ 2226336 h 3496336"/>
              <a:gd name="connsiteX106" fmla="*/ 273050 w 2520950"/>
              <a:gd name="connsiteY106" fmla="*/ 2251736 h 3496336"/>
              <a:gd name="connsiteX107" fmla="*/ 317500 w 2520950"/>
              <a:gd name="connsiteY107" fmla="*/ 2302536 h 3496336"/>
              <a:gd name="connsiteX108" fmla="*/ 387350 w 2520950"/>
              <a:gd name="connsiteY108" fmla="*/ 2321586 h 3496336"/>
              <a:gd name="connsiteX109" fmla="*/ 425450 w 2520950"/>
              <a:gd name="connsiteY109" fmla="*/ 2334286 h 3496336"/>
              <a:gd name="connsiteX110" fmla="*/ 501650 w 2520950"/>
              <a:gd name="connsiteY110" fmla="*/ 2353336 h 3496336"/>
              <a:gd name="connsiteX111" fmla="*/ 558800 w 2520950"/>
              <a:gd name="connsiteY111" fmla="*/ 2391436 h 3496336"/>
              <a:gd name="connsiteX112" fmla="*/ 603250 w 2520950"/>
              <a:gd name="connsiteY112" fmla="*/ 2410486 h 3496336"/>
              <a:gd name="connsiteX113" fmla="*/ 622300 w 2520950"/>
              <a:gd name="connsiteY113" fmla="*/ 2416836 h 3496336"/>
              <a:gd name="connsiteX114" fmla="*/ 685800 w 2520950"/>
              <a:gd name="connsiteY114" fmla="*/ 2448586 h 3496336"/>
              <a:gd name="connsiteX115" fmla="*/ 730250 w 2520950"/>
              <a:gd name="connsiteY115" fmla="*/ 2461286 h 3496336"/>
              <a:gd name="connsiteX116" fmla="*/ 787400 w 2520950"/>
              <a:gd name="connsiteY116" fmla="*/ 2486686 h 3496336"/>
              <a:gd name="connsiteX117" fmla="*/ 806450 w 2520950"/>
              <a:gd name="connsiteY117" fmla="*/ 2493036 h 3496336"/>
              <a:gd name="connsiteX118" fmla="*/ 844550 w 2520950"/>
              <a:gd name="connsiteY118" fmla="*/ 2499386 h 3496336"/>
              <a:gd name="connsiteX119" fmla="*/ 882650 w 2520950"/>
              <a:gd name="connsiteY119" fmla="*/ 2512086 h 3496336"/>
              <a:gd name="connsiteX120" fmla="*/ 933450 w 2520950"/>
              <a:gd name="connsiteY120" fmla="*/ 2524786 h 3496336"/>
              <a:gd name="connsiteX121" fmla="*/ 977900 w 2520950"/>
              <a:gd name="connsiteY121" fmla="*/ 2537486 h 3496336"/>
              <a:gd name="connsiteX122" fmla="*/ 965200 w 2520950"/>
              <a:gd name="connsiteY122" fmla="*/ 2556536 h 3496336"/>
              <a:gd name="connsiteX123" fmla="*/ 927100 w 2520950"/>
              <a:gd name="connsiteY123" fmla="*/ 2569236 h 3496336"/>
              <a:gd name="connsiteX124" fmla="*/ 908050 w 2520950"/>
              <a:gd name="connsiteY124" fmla="*/ 2575586 h 3496336"/>
              <a:gd name="connsiteX125" fmla="*/ 869950 w 2520950"/>
              <a:gd name="connsiteY125" fmla="*/ 2600986 h 3496336"/>
              <a:gd name="connsiteX126" fmla="*/ 857250 w 2520950"/>
              <a:gd name="connsiteY126" fmla="*/ 2620036 h 3496336"/>
              <a:gd name="connsiteX127" fmla="*/ 838200 w 2520950"/>
              <a:gd name="connsiteY127" fmla="*/ 2645436 h 3496336"/>
              <a:gd name="connsiteX128" fmla="*/ 831850 w 2520950"/>
              <a:gd name="connsiteY128" fmla="*/ 2664486 h 3496336"/>
              <a:gd name="connsiteX129" fmla="*/ 819150 w 2520950"/>
              <a:gd name="connsiteY129" fmla="*/ 2683536 h 3496336"/>
              <a:gd name="connsiteX130" fmla="*/ 806450 w 2520950"/>
              <a:gd name="connsiteY130" fmla="*/ 2715286 h 3496336"/>
              <a:gd name="connsiteX131" fmla="*/ 793750 w 2520950"/>
              <a:gd name="connsiteY131" fmla="*/ 2740686 h 3496336"/>
              <a:gd name="connsiteX132" fmla="*/ 781050 w 2520950"/>
              <a:gd name="connsiteY132" fmla="*/ 2778786 h 3496336"/>
              <a:gd name="connsiteX133" fmla="*/ 755650 w 2520950"/>
              <a:gd name="connsiteY133" fmla="*/ 2829586 h 3496336"/>
              <a:gd name="connsiteX134" fmla="*/ 742950 w 2520950"/>
              <a:gd name="connsiteY134" fmla="*/ 2867686 h 3496336"/>
              <a:gd name="connsiteX135" fmla="*/ 723900 w 2520950"/>
              <a:gd name="connsiteY135" fmla="*/ 2905786 h 3496336"/>
              <a:gd name="connsiteX136" fmla="*/ 711200 w 2520950"/>
              <a:gd name="connsiteY136" fmla="*/ 2931186 h 3496336"/>
              <a:gd name="connsiteX137" fmla="*/ 698500 w 2520950"/>
              <a:gd name="connsiteY137" fmla="*/ 2969286 h 3496336"/>
              <a:gd name="connsiteX138" fmla="*/ 685800 w 2520950"/>
              <a:gd name="connsiteY138" fmla="*/ 2988336 h 3496336"/>
              <a:gd name="connsiteX139" fmla="*/ 673100 w 2520950"/>
              <a:gd name="connsiteY139" fmla="*/ 3026436 h 3496336"/>
              <a:gd name="connsiteX140" fmla="*/ 666750 w 2520950"/>
              <a:gd name="connsiteY140" fmla="*/ 3045486 h 3496336"/>
              <a:gd name="connsiteX141" fmla="*/ 647700 w 2520950"/>
              <a:gd name="connsiteY141" fmla="*/ 3064536 h 3496336"/>
              <a:gd name="connsiteX142" fmla="*/ 635000 w 2520950"/>
              <a:gd name="connsiteY142" fmla="*/ 3096286 h 3496336"/>
              <a:gd name="connsiteX143" fmla="*/ 641350 w 2520950"/>
              <a:gd name="connsiteY143" fmla="*/ 3343936 h 3496336"/>
              <a:gd name="connsiteX144" fmla="*/ 647700 w 2520950"/>
              <a:gd name="connsiteY144" fmla="*/ 3375686 h 3496336"/>
              <a:gd name="connsiteX145" fmla="*/ 673100 w 2520950"/>
              <a:gd name="connsiteY145" fmla="*/ 3413786 h 3496336"/>
              <a:gd name="connsiteX146" fmla="*/ 692150 w 2520950"/>
              <a:gd name="connsiteY146" fmla="*/ 3420136 h 3496336"/>
              <a:gd name="connsiteX147" fmla="*/ 768350 w 2520950"/>
              <a:gd name="connsiteY147" fmla="*/ 3432836 h 3496336"/>
              <a:gd name="connsiteX148" fmla="*/ 882650 w 2520950"/>
              <a:gd name="connsiteY148" fmla="*/ 3439186 h 3496336"/>
              <a:gd name="connsiteX149" fmla="*/ 901700 w 2520950"/>
              <a:gd name="connsiteY149" fmla="*/ 3445536 h 3496336"/>
              <a:gd name="connsiteX150" fmla="*/ 971550 w 2520950"/>
              <a:gd name="connsiteY150" fmla="*/ 3458236 h 3496336"/>
              <a:gd name="connsiteX151" fmla="*/ 990600 w 2520950"/>
              <a:gd name="connsiteY151" fmla="*/ 3464586 h 3496336"/>
              <a:gd name="connsiteX152" fmla="*/ 1098550 w 2520950"/>
              <a:gd name="connsiteY152" fmla="*/ 3458236 h 3496336"/>
              <a:gd name="connsiteX153" fmla="*/ 1136650 w 2520950"/>
              <a:gd name="connsiteY153" fmla="*/ 3432836 h 3496336"/>
              <a:gd name="connsiteX154" fmla="*/ 1263650 w 2520950"/>
              <a:gd name="connsiteY154" fmla="*/ 3413786 h 3496336"/>
              <a:gd name="connsiteX155" fmla="*/ 1422400 w 2520950"/>
              <a:gd name="connsiteY155" fmla="*/ 3420136 h 3496336"/>
              <a:gd name="connsiteX156" fmla="*/ 1441450 w 2520950"/>
              <a:gd name="connsiteY156" fmla="*/ 3394736 h 3496336"/>
              <a:gd name="connsiteX157" fmla="*/ 1460500 w 2520950"/>
              <a:gd name="connsiteY157" fmla="*/ 3388386 h 3496336"/>
              <a:gd name="connsiteX158" fmla="*/ 1530350 w 2520950"/>
              <a:gd name="connsiteY158" fmla="*/ 3394736 h 3496336"/>
              <a:gd name="connsiteX159" fmla="*/ 1574800 w 2520950"/>
              <a:gd name="connsiteY159" fmla="*/ 3407436 h 3496336"/>
              <a:gd name="connsiteX160" fmla="*/ 1587500 w 2520950"/>
              <a:gd name="connsiteY160" fmla="*/ 3426486 h 3496336"/>
              <a:gd name="connsiteX161" fmla="*/ 1568450 w 2520950"/>
              <a:gd name="connsiteY161" fmla="*/ 3445536 h 3496336"/>
              <a:gd name="connsiteX162" fmla="*/ 1530350 w 2520950"/>
              <a:gd name="connsiteY162" fmla="*/ 3470936 h 3496336"/>
              <a:gd name="connsiteX163" fmla="*/ 1543050 w 2520950"/>
              <a:gd name="connsiteY163" fmla="*/ 3489986 h 3496336"/>
              <a:gd name="connsiteX164" fmla="*/ 1524000 w 2520950"/>
              <a:gd name="connsiteY164"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03350 w 2520950"/>
              <a:gd name="connsiteY30" fmla="*/ 1483386 h 3496336"/>
              <a:gd name="connsiteX31" fmla="*/ 1397000 w 2520950"/>
              <a:gd name="connsiteY31" fmla="*/ 1359561 h 3496336"/>
              <a:gd name="connsiteX32" fmla="*/ 1343819 w 2520950"/>
              <a:gd name="connsiteY32" fmla="*/ 1296061 h 3496336"/>
              <a:gd name="connsiteX33" fmla="*/ 1316038 w 2520950"/>
              <a:gd name="connsiteY33" fmla="*/ 1144454 h 3496336"/>
              <a:gd name="connsiteX34" fmla="*/ 1236663 w 2520950"/>
              <a:gd name="connsiteY34" fmla="*/ 1192874 h 3496336"/>
              <a:gd name="connsiteX35" fmla="*/ 1177131 w 2520950"/>
              <a:gd name="connsiteY35" fmla="*/ 1174618 h 3496336"/>
              <a:gd name="connsiteX36" fmla="*/ 1147762 w 2520950"/>
              <a:gd name="connsiteY36" fmla="*/ 1203986 h 3496336"/>
              <a:gd name="connsiteX37" fmla="*/ 1047750 w 2520950"/>
              <a:gd name="connsiteY37" fmla="*/ 1188905 h 3496336"/>
              <a:gd name="connsiteX38" fmla="*/ 966788 w 2520950"/>
              <a:gd name="connsiteY38" fmla="*/ 1215099 h 3496336"/>
              <a:gd name="connsiteX39" fmla="*/ 973138 w 2520950"/>
              <a:gd name="connsiteY39" fmla="*/ 1145248 h 3496336"/>
              <a:gd name="connsiteX40" fmla="*/ 1160462 w 2520950"/>
              <a:gd name="connsiteY40" fmla="*/ 1030154 h 3496336"/>
              <a:gd name="connsiteX41" fmla="*/ 1139825 w 2520950"/>
              <a:gd name="connsiteY41" fmla="*/ 923792 h 3496336"/>
              <a:gd name="connsiteX42" fmla="*/ 1308100 w 2520950"/>
              <a:gd name="connsiteY42" fmla="*/ 823780 h 3496336"/>
              <a:gd name="connsiteX43" fmla="*/ 1327150 w 2520950"/>
              <a:gd name="connsiteY43" fmla="*/ 715036 h 3496336"/>
              <a:gd name="connsiteX44" fmla="*/ 1309688 w 2520950"/>
              <a:gd name="connsiteY44" fmla="*/ 687255 h 3496336"/>
              <a:gd name="connsiteX45" fmla="*/ 1285874 w 2520950"/>
              <a:gd name="connsiteY45" fmla="*/ 595179 h 3496336"/>
              <a:gd name="connsiteX46" fmla="*/ 1098550 w 2520950"/>
              <a:gd name="connsiteY46" fmla="*/ 670586 h 3496336"/>
              <a:gd name="connsiteX47" fmla="*/ 933450 w 2520950"/>
              <a:gd name="connsiteY47" fmla="*/ 664236 h 3496336"/>
              <a:gd name="connsiteX48" fmla="*/ 775494 w 2520950"/>
              <a:gd name="connsiteY48" fmla="*/ 677729 h 3496336"/>
              <a:gd name="connsiteX49" fmla="*/ 711994 w 2520950"/>
              <a:gd name="connsiteY49" fmla="*/ 468180 h 3496336"/>
              <a:gd name="connsiteX50" fmla="*/ 584200 w 2520950"/>
              <a:gd name="connsiteY50" fmla="*/ 29236 h 3496336"/>
              <a:gd name="connsiteX51" fmla="*/ 565150 w 2520950"/>
              <a:gd name="connsiteY51" fmla="*/ 41936 h 3496336"/>
              <a:gd name="connsiteX52" fmla="*/ 520700 w 2520950"/>
              <a:gd name="connsiteY52" fmla="*/ 60986 h 3496336"/>
              <a:gd name="connsiteX53" fmla="*/ 476250 w 2520950"/>
              <a:gd name="connsiteY53" fmla="*/ 73686 h 3496336"/>
              <a:gd name="connsiteX54" fmla="*/ 457200 w 2520950"/>
              <a:gd name="connsiteY54" fmla="*/ 80036 h 3496336"/>
              <a:gd name="connsiteX55" fmla="*/ 374650 w 2520950"/>
              <a:gd name="connsiteY55" fmla="*/ 86386 h 3496336"/>
              <a:gd name="connsiteX56" fmla="*/ 393700 w 2520950"/>
              <a:gd name="connsiteY56" fmla="*/ 92736 h 3496336"/>
              <a:gd name="connsiteX57" fmla="*/ 406400 w 2520950"/>
              <a:gd name="connsiteY57" fmla="*/ 111786 h 3496336"/>
              <a:gd name="connsiteX58" fmla="*/ 431800 w 2520950"/>
              <a:gd name="connsiteY58" fmla="*/ 143536 h 3496336"/>
              <a:gd name="connsiteX59" fmla="*/ 457200 w 2520950"/>
              <a:gd name="connsiteY59" fmla="*/ 181636 h 3496336"/>
              <a:gd name="connsiteX60" fmla="*/ 488950 w 2520950"/>
              <a:gd name="connsiteY60" fmla="*/ 219736 h 3496336"/>
              <a:gd name="connsiteX61" fmla="*/ 488950 w 2520950"/>
              <a:gd name="connsiteY61" fmla="*/ 359436 h 3496336"/>
              <a:gd name="connsiteX62" fmla="*/ 450850 w 2520950"/>
              <a:gd name="connsiteY62" fmla="*/ 372136 h 3496336"/>
              <a:gd name="connsiteX63" fmla="*/ 425450 w 2520950"/>
              <a:gd name="connsiteY63" fmla="*/ 384836 h 3496336"/>
              <a:gd name="connsiteX64" fmla="*/ 387350 w 2520950"/>
              <a:gd name="connsiteY64" fmla="*/ 416586 h 3496336"/>
              <a:gd name="connsiteX65" fmla="*/ 374650 w 2520950"/>
              <a:gd name="connsiteY65" fmla="*/ 435636 h 3496336"/>
              <a:gd name="connsiteX66" fmla="*/ 381000 w 2520950"/>
              <a:gd name="connsiteY66" fmla="*/ 480086 h 3496336"/>
              <a:gd name="connsiteX67" fmla="*/ 406400 w 2520950"/>
              <a:gd name="connsiteY67" fmla="*/ 499136 h 3496336"/>
              <a:gd name="connsiteX68" fmla="*/ 419100 w 2520950"/>
              <a:gd name="connsiteY68" fmla="*/ 518186 h 3496336"/>
              <a:gd name="connsiteX69" fmla="*/ 304800 w 2520950"/>
              <a:gd name="connsiteY69" fmla="*/ 543586 h 3496336"/>
              <a:gd name="connsiteX70" fmla="*/ 266700 w 2520950"/>
              <a:gd name="connsiteY70" fmla="*/ 549936 h 3496336"/>
              <a:gd name="connsiteX71" fmla="*/ 177800 w 2520950"/>
              <a:gd name="connsiteY71" fmla="*/ 562636 h 3496336"/>
              <a:gd name="connsiteX72" fmla="*/ 158750 w 2520950"/>
              <a:gd name="connsiteY72" fmla="*/ 568986 h 3496336"/>
              <a:gd name="connsiteX73" fmla="*/ 101600 w 2520950"/>
              <a:gd name="connsiteY73" fmla="*/ 581686 h 3496336"/>
              <a:gd name="connsiteX74" fmla="*/ 114300 w 2520950"/>
              <a:gd name="connsiteY74" fmla="*/ 664236 h 3496336"/>
              <a:gd name="connsiteX75" fmla="*/ 120650 w 2520950"/>
              <a:gd name="connsiteY75" fmla="*/ 683286 h 3496336"/>
              <a:gd name="connsiteX76" fmla="*/ 101600 w 2520950"/>
              <a:gd name="connsiteY76" fmla="*/ 918236 h 3496336"/>
              <a:gd name="connsiteX77" fmla="*/ 95250 w 2520950"/>
              <a:gd name="connsiteY77" fmla="*/ 937286 h 3496336"/>
              <a:gd name="connsiteX78" fmla="*/ 76200 w 2520950"/>
              <a:gd name="connsiteY78" fmla="*/ 1045236 h 3496336"/>
              <a:gd name="connsiteX79" fmla="*/ 69850 w 2520950"/>
              <a:gd name="connsiteY79" fmla="*/ 1064286 h 3496336"/>
              <a:gd name="connsiteX80" fmla="*/ 57150 w 2520950"/>
              <a:gd name="connsiteY80" fmla="*/ 1083336 h 3496336"/>
              <a:gd name="connsiteX81" fmla="*/ 50800 w 2520950"/>
              <a:gd name="connsiteY81" fmla="*/ 1102386 h 3496336"/>
              <a:gd name="connsiteX82" fmla="*/ 25400 w 2520950"/>
              <a:gd name="connsiteY82" fmla="*/ 1140486 h 3496336"/>
              <a:gd name="connsiteX83" fmla="*/ 19050 w 2520950"/>
              <a:gd name="connsiteY83" fmla="*/ 1159536 h 3496336"/>
              <a:gd name="connsiteX84" fmla="*/ 0 w 2520950"/>
              <a:gd name="connsiteY84" fmla="*/ 1197636 h 3496336"/>
              <a:gd name="connsiteX85" fmla="*/ 57150 w 2520950"/>
              <a:gd name="connsiteY85" fmla="*/ 1248436 h 3496336"/>
              <a:gd name="connsiteX86" fmla="*/ 95250 w 2520950"/>
              <a:gd name="connsiteY86" fmla="*/ 1311936 h 3496336"/>
              <a:gd name="connsiteX87" fmla="*/ 114300 w 2520950"/>
              <a:gd name="connsiteY87" fmla="*/ 1350036 h 3496336"/>
              <a:gd name="connsiteX88" fmla="*/ 127000 w 2520950"/>
              <a:gd name="connsiteY88" fmla="*/ 1375436 h 3496336"/>
              <a:gd name="connsiteX89" fmla="*/ 146050 w 2520950"/>
              <a:gd name="connsiteY89" fmla="*/ 1394486 h 3496336"/>
              <a:gd name="connsiteX90" fmla="*/ 158750 w 2520950"/>
              <a:gd name="connsiteY90" fmla="*/ 1413536 h 3496336"/>
              <a:gd name="connsiteX91" fmla="*/ 165100 w 2520950"/>
              <a:gd name="connsiteY91" fmla="*/ 1438936 h 3496336"/>
              <a:gd name="connsiteX92" fmla="*/ 177800 w 2520950"/>
              <a:gd name="connsiteY92" fmla="*/ 1457986 h 3496336"/>
              <a:gd name="connsiteX93" fmla="*/ 184150 w 2520950"/>
              <a:gd name="connsiteY93" fmla="*/ 1477036 h 3496336"/>
              <a:gd name="connsiteX94" fmla="*/ 177800 w 2520950"/>
              <a:gd name="connsiteY94" fmla="*/ 1781836 h 3496336"/>
              <a:gd name="connsiteX95" fmla="*/ 165100 w 2520950"/>
              <a:gd name="connsiteY95" fmla="*/ 1819936 h 3496336"/>
              <a:gd name="connsiteX96" fmla="*/ 177800 w 2520950"/>
              <a:gd name="connsiteY96" fmla="*/ 1953286 h 3496336"/>
              <a:gd name="connsiteX97" fmla="*/ 190500 w 2520950"/>
              <a:gd name="connsiteY97" fmla="*/ 2004086 h 3496336"/>
              <a:gd name="connsiteX98" fmla="*/ 209550 w 2520950"/>
              <a:gd name="connsiteY98" fmla="*/ 2023136 h 3496336"/>
              <a:gd name="connsiteX99" fmla="*/ 215900 w 2520950"/>
              <a:gd name="connsiteY99" fmla="*/ 2042186 h 3496336"/>
              <a:gd name="connsiteX100" fmla="*/ 190500 w 2520950"/>
              <a:gd name="connsiteY100" fmla="*/ 2080286 h 3496336"/>
              <a:gd name="connsiteX101" fmla="*/ 171450 w 2520950"/>
              <a:gd name="connsiteY101" fmla="*/ 2099336 h 3496336"/>
              <a:gd name="connsiteX102" fmla="*/ 177800 w 2520950"/>
              <a:gd name="connsiteY102" fmla="*/ 2131086 h 3496336"/>
              <a:gd name="connsiteX103" fmla="*/ 228600 w 2520950"/>
              <a:gd name="connsiteY103" fmla="*/ 2188236 h 3496336"/>
              <a:gd name="connsiteX104" fmla="*/ 241300 w 2520950"/>
              <a:gd name="connsiteY104" fmla="*/ 2207286 h 3496336"/>
              <a:gd name="connsiteX105" fmla="*/ 260350 w 2520950"/>
              <a:gd name="connsiteY105" fmla="*/ 2226336 h 3496336"/>
              <a:gd name="connsiteX106" fmla="*/ 273050 w 2520950"/>
              <a:gd name="connsiteY106" fmla="*/ 2251736 h 3496336"/>
              <a:gd name="connsiteX107" fmla="*/ 317500 w 2520950"/>
              <a:gd name="connsiteY107" fmla="*/ 2302536 h 3496336"/>
              <a:gd name="connsiteX108" fmla="*/ 387350 w 2520950"/>
              <a:gd name="connsiteY108" fmla="*/ 2321586 h 3496336"/>
              <a:gd name="connsiteX109" fmla="*/ 425450 w 2520950"/>
              <a:gd name="connsiteY109" fmla="*/ 2334286 h 3496336"/>
              <a:gd name="connsiteX110" fmla="*/ 501650 w 2520950"/>
              <a:gd name="connsiteY110" fmla="*/ 2353336 h 3496336"/>
              <a:gd name="connsiteX111" fmla="*/ 558800 w 2520950"/>
              <a:gd name="connsiteY111" fmla="*/ 2391436 h 3496336"/>
              <a:gd name="connsiteX112" fmla="*/ 603250 w 2520950"/>
              <a:gd name="connsiteY112" fmla="*/ 2410486 h 3496336"/>
              <a:gd name="connsiteX113" fmla="*/ 622300 w 2520950"/>
              <a:gd name="connsiteY113" fmla="*/ 2416836 h 3496336"/>
              <a:gd name="connsiteX114" fmla="*/ 685800 w 2520950"/>
              <a:gd name="connsiteY114" fmla="*/ 2448586 h 3496336"/>
              <a:gd name="connsiteX115" fmla="*/ 730250 w 2520950"/>
              <a:gd name="connsiteY115" fmla="*/ 2461286 h 3496336"/>
              <a:gd name="connsiteX116" fmla="*/ 787400 w 2520950"/>
              <a:gd name="connsiteY116" fmla="*/ 2486686 h 3496336"/>
              <a:gd name="connsiteX117" fmla="*/ 806450 w 2520950"/>
              <a:gd name="connsiteY117" fmla="*/ 2493036 h 3496336"/>
              <a:gd name="connsiteX118" fmla="*/ 844550 w 2520950"/>
              <a:gd name="connsiteY118" fmla="*/ 2499386 h 3496336"/>
              <a:gd name="connsiteX119" fmla="*/ 882650 w 2520950"/>
              <a:gd name="connsiteY119" fmla="*/ 2512086 h 3496336"/>
              <a:gd name="connsiteX120" fmla="*/ 933450 w 2520950"/>
              <a:gd name="connsiteY120" fmla="*/ 2524786 h 3496336"/>
              <a:gd name="connsiteX121" fmla="*/ 977900 w 2520950"/>
              <a:gd name="connsiteY121" fmla="*/ 2537486 h 3496336"/>
              <a:gd name="connsiteX122" fmla="*/ 965200 w 2520950"/>
              <a:gd name="connsiteY122" fmla="*/ 2556536 h 3496336"/>
              <a:gd name="connsiteX123" fmla="*/ 927100 w 2520950"/>
              <a:gd name="connsiteY123" fmla="*/ 2569236 h 3496336"/>
              <a:gd name="connsiteX124" fmla="*/ 908050 w 2520950"/>
              <a:gd name="connsiteY124" fmla="*/ 2575586 h 3496336"/>
              <a:gd name="connsiteX125" fmla="*/ 869950 w 2520950"/>
              <a:gd name="connsiteY125" fmla="*/ 2600986 h 3496336"/>
              <a:gd name="connsiteX126" fmla="*/ 857250 w 2520950"/>
              <a:gd name="connsiteY126" fmla="*/ 2620036 h 3496336"/>
              <a:gd name="connsiteX127" fmla="*/ 838200 w 2520950"/>
              <a:gd name="connsiteY127" fmla="*/ 2645436 h 3496336"/>
              <a:gd name="connsiteX128" fmla="*/ 831850 w 2520950"/>
              <a:gd name="connsiteY128" fmla="*/ 2664486 h 3496336"/>
              <a:gd name="connsiteX129" fmla="*/ 819150 w 2520950"/>
              <a:gd name="connsiteY129" fmla="*/ 2683536 h 3496336"/>
              <a:gd name="connsiteX130" fmla="*/ 806450 w 2520950"/>
              <a:gd name="connsiteY130" fmla="*/ 2715286 h 3496336"/>
              <a:gd name="connsiteX131" fmla="*/ 793750 w 2520950"/>
              <a:gd name="connsiteY131" fmla="*/ 2740686 h 3496336"/>
              <a:gd name="connsiteX132" fmla="*/ 781050 w 2520950"/>
              <a:gd name="connsiteY132" fmla="*/ 2778786 h 3496336"/>
              <a:gd name="connsiteX133" fmla="*/ 755650 w 2520950"/>
              <a:gd name="connsiteY133" fmla="*/ 2829586 h 3496336"/>
              <a:gd name="connsiteX134" fmla="*/ 742950 w 2520950"/>
              <a:gd name="connsiteY134" fmla="*/ 2867686 h 3496336"/>
              <a:gd name="connsiteX135" fmla="*/ 723900 w 2520950"/>
              <a:gd name="connsiteY135" fmla="*/ 2905786 h 3496336"/>
              <a:gd name="connsiteX136" fmla="*/ 711200 w 2520950"/>
              <a:gd name="connsiteY136" fmla="*/ 2931186 h 3496336"/>
              <a:gd name="connsiteX137" fmla="*/ 698500 w 2520950"/>
              <a:gd name="connsiteY137" fmla="*/ 2969286 h 3496336"/>
              <a:gd name="connsiteX138" fmla="*/ 685800 w 2520950"/>
              <a:gd name="connsiteY138" fmla="*/ 2988336 h 3496336"/>
              <a:gd name="connsiteX139" fmla="*/ 673100 w 2520950"/>
              <a:gd name="connsiteY139" fmla="*/ 3026436 h 3496336"/>
              <a:gd name="connsiteX140" fmla="*/ 666750 w 2520950"/>
              <a:gd name="connsiteY140" fmla="*/ 3045486 h 3496336"/>
              <a:gd name="connsiteX141" fmla="*/ 647700 w 2520950"/>
              <a:gd name="connsiteY141" fmla="*/ 3064536 h 3496336"/>
              <a:gd name="connsiteX142" fmla="*/ 635000 w 2520950"/>
              <a:gd name="connsiteY142" fmla="*/ 3096286 h 3496336"/>
              <a:gd name="connsiteX143" fmla="*/ 641350 w 2520950"/>
              <a:gd name="connsiteY143" fmla="*/ 3343936 h 3496336"/>
              <a:gd name="connsiteX144" fmla="*/ 647700 w 2520950"/>
              <a:gd name="connsiteY144" fmla="*/ 3375686 h 3496336"/>
              <a:gd name="connsiteX145" fmla="*/ 673100 w 2520950"/>
              <a:gd name="connsiteY145" fmla="*/ 3413786 h 3496336"/>
              <a:gd name="connsiteX146" fmla="*/ 692150 w 2520950"/>
              <a:gd name="connsiteY146" fmla="*/ 3420136 h 3496336"/>
              <a:gd name="connsiteX147" fmla="*/ 768350 w 2520950"/>
              <a:gd name="connsiteY147" fmla="*/ 3432836 h 3496336"/>
              <a:gd name="connsiteX148" fmla="*/ 882650 w 2520950"/>
              <a:gd name="connsiteY148" fmla="*/ 3439186 h 3496336"/>
              <a:gd name="connsiteX149" fmla="*/ 901700 w 2520950"/>
              <a:gd name="connsiteY149" fmla="*/ 3445536 h 3496336"/>
              <a:gd name="connsiteX150" fmla="*/ 971550 w 2520950"/>
              <a:gd name="connsiteY150" fmla="*/ 3458236 h 3496336"/>
              <a:gd name="connsiteX151" fmla="*/ 990600 w 2520950"/>
              <a:gd name="connsiteY151" fmla="*/ 3464586 h 3496336"/>
              <a:gd name="connsiteX152" fmla="*/ 1098550 w 2520950"/>
              <a:gd name="connsiteY152" fmla="*/ 3458236 h 3496336"/>
              <a:gd name="connsiteX153" fmla="*/ 1136650 w 2520950"/>
              <a:gd name="connsiteY153" fmla="*/ 3432836 h 3496336"/>
              <a:gd name="connsiteX154" fmla="*/ 1263650 w 2520950"/>
              <a:gd name="connsiteY154" fmla="*/ 3413786 h 3496336"/>
              <a:gd name="connsiteX155" fmla="*/ 1422400 w 2520950"/>
              <a:gd name="connsiteY155" fmla="*/ 3420136 h 3496336"/>
              <a:gd name="connsiteX156" fmla="*/ 1441450 w 2520950"/>
              <a:gd name="connsiteY156" fmla="*/ 3394736 h 3496336"/>
              <a:gd name="connsiteX157" fmla="*/ 1460500 w 2520950"/>
              <a:gd name="connsiteY157" fmla="*/ 3388386 h 3496336"/>
              <a:gd name="connsiteX158" fmla="*/ 1530350 w 2520950"/>
              <a:gd name="connsiteY158" fmla="*/ 3394736 h 3496336"/>
              <a:gd name="connsiteX159" fmla="*/ 1574800 w 2520950"/>
              <a:gd name="connsiteY159" fmla="*/ 3407436 h 3496336"/>
              <a:gd name="connsiteX160" fmla="*/ 1587500 w 2520950"/>
              <a:gd name="connsiteY160" fmla="*/ 3426486 h 3496336"/>
              <a:gd name="connsiteX161" fmla="*/ 1568450 w 2520950"/>
              <a:gd name="connsiteY161" fmla="*/ 3445536 h 3496336"/>
              <a:gd name="connsiteX162" fmla="*/ 1530350 w 2520950"/>
              <a:gd name="connsiteY162" fmla="*/ 3470936 h 3496336"/>
              <a:gd name="connsiteX163" fmla="*/ 1543050 w 2520950"/>
              <a:gd name="connsiteY163" fmla="*/ 3489986 h 3496336"/>
              <a:gd name="connsiteX164" fmla="*/ 1524000 w 2520950"/>
              <a:gd name="connsiteY164" fmla="*/ 3496336 h 3496336"/>
              <a:gd name="connsiteX0" fmla="*/ 2444750 w 2520950"/>
              <a:gd name="connsiteY0" fmla="*/ 1813586 h 3496336"/>
              <a:gd name="connsiteX1" fmla="*/ 2482850 w 2520950"/>
              <a:gd name="connsiteY1" fmla="*/ 1807236 h 3496336"/>
              <a:gd name="connsiteX2" fmla="*/ 2520950 w 2520950"/>
              <a:gd name="connsiteY2" fmla="*/ 1794536 h 3496336"/>
              <a:gd name="connsiteX3" fmla="*/ 2514600 w 2520950"/>
              <a:gd name="connsiteY3" fmla="*/ 1769136 h 3496336"/>
              <a:gd name="connsiteX4" fmla="*/ 2476500 w 2520950"/>
              <a:gd name="connsiteY4" fmla="*/ 1737386 h 3496336"/>
              <a:gd name="connsiteX5" fmla="*/ 2457450 w 2520950"/>
              <a:gd name="connsiteY5" fmla="*/ 1699286 h 3496336"/>
              <a:gd name="connsiteX6" fmla="*/ 2438400 w 2520950"/>
              <a:gd name="connsiteY6" fmla="*/ 1686586 h 3496336"/>
              <a:gd name="connsiteX7" fmla="*/ 2400300 w 2520950"/>
              <a:gd name="connsiteY7" fmla="*/ 1642136 h 3496336"/>
              <a:gd name="connsiteX8" fmla="*/ 2374900 w 2520950"/>
              <a:gd name="connsiteY8" fmla="*/ 1604036 h 3496336"/>
              <a:gd name="connsiteX9" fmla="*/ 2362200 w 2520950"/>
              <a:gd name="connsiteY9" fmla="*/ 1559586 h 3496336"/>
              <a:gd name="connsiteX10" fmla="*/ 2336800 w 2520950"/>
              <a:gd name="connsiteY10" fmla="*/ 1508786 h 3496336"/>
              <a:gd name="connsiteX11" fmla="*/ 2311400 w 2520950"/>
              <a:gd name="connsiteY11" fmla="*/ 1464336 h 3496336"/>
              <a:gd name="connsiteX12" fmla="*/ 2292350 w 2520950"/>
              <a:gd name="connsiteY12" fmla="*/ 1457986 h 3496336"/>
              <a:gd name="connsiteX13" fmla="*/ 2228850 w 2520950"/>
              <a:gd name="connsiteY13" fmla="*/ 1489736 h 3496336"/>
              <a:gd name="connsiteX14" fmla="*/ 2190750 w 2520950"/>
              <a:gd name="connsiteY14" fmla="*/ 1508786 h 3496336"/>
              <a:gd name="connsiteX15" fmla="*/ 2133600 w 2520950"/>
              <a:gd name="connsiteY15" fmla="*/ 1515136 h 3496336"/>
              <a:gd name="connsiteX16" fmla="*/ 2000250 w 2520950"/>
              <a:gd name="connsiteY16" fmla="*/ 1527836 h 3496336"/>
              <a:gd name="connsiteX17" fmla="*/ 1885950 w 2520950"/>
              <a:gd name="connsiteY17" fmla="*/ 1540536 h 3496336"/>
              <a:gd name="connsiteX18" fmla="*/ 1828800 w 2520950"/>
              <a:gd name="connsiteY18" fmla="*/ 1534186 h 3496336"/>
              <a:gd name="connsiteX19" fmla="*/ 1797050 w 2520950"/>
              <a:gd name="connsiteY19" fmla="*/ 1489736 h 3496336"/>
              <a:gd name="connsiteX20" fmla="*/ 1733550 w 2520950"/>
              <a:gd name="connsiteY20" fmla="*/ 1527836 h 3496336"/>
              <a:gd name="connsiteX21" fmla="*/ 1701800 w 2520950"/>
              <a:gd name="connsiteY21" fmla="*/ 1546886 h 3496336"/>
              <a:gd name="connsiteX22" fmla="*/ 1638300 w 2520950"/>
              <a:gd name="connsiteY22" fmla="*/ 1597686 h 3496336"/>
              <a:gd name="connsiteX23" fmla="*/ 1619250 w 2520950"/>
              <a:gd name="connsiteY23" fmla="*/ 1610386 h 3496336"/>
              <a:gd name="connsiteX24" fmla="*/ 1600200 w 2520950"/>
              <a:gd name="connsiteY24" fmla="*/ 1616736 h 3496336"/>
              <a:gd name="connsiteX25" fmla="*/ 1543050 w 2520950"/>
              <a:gd name="connsiteY25" fmla="*/ 1610386 h 3496336"/>
              <a:gd name="connsiteX26" fmla="*/ 1504950 w 2520950"/>
              <a:gd name="connsiteY26" fmla="*/ 1604036 h 3496336"/>
              <a:gd name="connsiteX27" fmla="*/ 1454150 w 2520950"/>
              <a:gd name="connsiteY27" fmla="*/ 1572286 h 3496336"/>
              <a:gd name="connsiteX28" fmla="*/ 1435100 w 2520950"/>
              <a:gd name="connsiteY28" fmla="*/ 1546886 h 3496336"/>
              <a:gd name="connsiteX29" fmla="*/ 1409700 w 2520950"/>
              <a:gd name="connsiteY29" fmla="*/ 1508786 h 3496336"/>
              <a:gd name="connsiteX30" fmla="*/ 1415257 w 2520950"/>
              <a:gd name="connsiteY30" fmla="*/ 1483386 h 3496336"/>
              <a:gd name="connsiteX31" fmla="*/ 1397000 w 2520950"/>
              <a:gd name="connsiteY31" fmla="*/ 1359561 h 3496336"/>
              <a:gd name="connsiteX32" fmla="*/ 1343819 w 2520950"/>
              <a:gd name="connsiteY32" fmla="*/ 1296061 h 3496336"/>
              <a:gd name="connsiteX33" fmla="*/ 1316038 w 2520950"/>
              <a:gd name="connsiteY33" fmla="*/ 1144454 h 3496336"/>
              <a:gd name="connsiteX34" fmla="*/ 1236663 w 2520950"/>
              <a:gd name="connsiteY34" fmla="*/ 1192874 h 3496336"/>
              <a:gd name="connsiteX35" fmla="*/ 1177131 w 2520950"/>
              <a:gd name="connsiteY35" fmla="*/ 1174618 h 3496336"/>
              <a:gd name="connsiteX36" fmla="*/ 1147762 w 2520950"/>
              <a:gd name="connsiteY36" fmla="*/ 1203986 h 3496336"/>
              <a:gd name="connsiteX37" fmla="*/ 1047750 w 2520950"/>
              <a:gd name="connsiteY37" fmla="*/ 1188905 h 3496336"/>
              <a:gd name="connsiteX38" fmla="*/ 966788 w 2520950"/>
              <a:gd name="connsiteY38" fmla="*/ 1215099 h 3496336"/>
              <a:gd name="connsiteX39" fmla="*/ 973138 w 2520950"/>
              <a:gd name="connsiteY39" fmla="*/ 1145248 h 3496336"/>
              <a:gd name="connsiteX40" fmla="*/ 1160462 w 2520950"/>
              <a:gd name="connsiteY40" fmla="*/ 1030154 h 3496336"/>
              <a:gd name="connsiteX41" fmla="*/ 1139825 w 2520950"/>
              <a:gd name="connsiteY41" fmla="*/ 923792 h 3496336"/>
              <a:gd name="connsiteX42" fmla="*/ 1308100 w 2520950"/>
              <a:gd name="connsiteY42" fmla="*/ 823780 h 3496336"/>
              <a:gd name="connsiteX43" fmla="*/ 1327150 w 2520950"/>
              <a:gd name="connsiteY43" fmla="*/ 715036 h 3496336"/>
              <a:gd name="connsiteX44" fmla="*/ 1309688 w 2520950"/>
              <a:gd name="connsiteY44" fmla="*/ 687255 h 3496336"/>
              <a:gd name="connsiteX45" fmla="*/ 1285874 w 2520950"/>
              <a:gd name="connsiteY45" fmla="*/ 595179 h 3496336"/>
              <a:gd name="connsiteX46" fmla="*/ 1098550 w 2520950"/>
              <a:gd name="connsiteY46" fmla="*/ 670586 h 3496336"/>
              <a:gd name="connsiteX47" fmla="*/ 933450 w 2520950"/>
              <a:gd name="connsiteY47" fmla="*/ 664236 h 3496336"/>
              <a:gd name="connsiteX48" fmla="*/ 775494 w 2520950"/>
              <a:gd name="connsiteY48" fmla="*/ 677729 h 3496336"/>
              <a:gd name="connsiteX49" fmla="*/ 711994 w 2520950"/>
              <a:gd name="connsiteY49" fmla="*/ 468180 h 3496336"/>
              <a:gd name="connsiteX50" fmla="*/ 584200 w 2520950"/>
              <a:gd name="connsiteY50" fmla="*/ 29236 h 3496336"/>
              <a:gd name="connsiteX51" fmla="*/ 565150 w 2520950"/>
              <a:gd name="connsiteY51" fmla="*/ 41936 h 3496336"/>
              <a:gd name="connsiteX52" fmla="*/ 520700 w 2520950"/>
              <a:gd name="connsiteY52" fmla="*/ 60986 h 3496336"/>
              <a:gd name="connsiteX53" fmla="*/ 476250 w 2520950"/>
              <a:gd name="connsiteY53" fmla="*/ 73686 h 3496336"/>
              <a:gd name="connsiteX54" fmla="*/ 457200 w 2520950"/>
              <a:gd name="connsiteY54" fmla="*/ 80036 h 3496336"/>
              <a:gd name="connsiteX55" fmla="*/ 374650 w 2520950"/>
              <a:gd name="connsiteY55" fmla="*/ 86386 h 3496336"/>
              <a:gd name="connsiteX56" fmla="*/ 393700 w 2520950"/>
              <a:gd name="connsiteY56" fmla="*/ 92736 h 3496336"/>
              <a:gd name="connsiteX57" fmla="*/ 406400 w 2520950"/>
              <a:gd name="connsiteY57" fmla="*/ 111786 h 3496336"/>
              <a:gd name="connsiteX58" fmla="*/ 431800 w 2520950"/>
              <a:gd name="connsiteY58" fmla="*/ 143536 h 3496336"/>
              <a:gd name="connsiteX59" fmla="*/ 457200 w 2520950"/>
              <a:gd name="connsiteY59" fmla="*/ 181636 h 3496336"/>
              <a:gd name="connsiteX60" fmla="*/ 488950 w 2520950"/>
              <a:gd name="connsiteY60" fmla="*/ 219736 h 3496336"/>
              <a:gd name="connsiteX61" fmla="*/ 488950 w 2520950"/>
              <a:gd name="connsiteY61" fmla="*/ 359436 h 3496336"/>
              <a:gd name="connsiteX62" fmla="*/ 450850 w 2520950"/>
              <a:gd name="connsiteY62" fmla="*/ 372136 h 3496336"/>
              <a:gd name="connsiteX63" fmla="*/ 425450 w 2520950"/>
              <a:gd name="connsiteY63" fmla="*/ 384836 h 3496336"/>
              <a:gd name="connsiteX64" fmla="*/ 387350 w 2520950"/>
              <a:gd name="connsiteY64" fmla="*/ 416586 h 3496336"/>
              <a:gd name="connsiteX65" fmla="*/ 374650 w 2520950"/>
              <a:gd name="connsiteY65" fmla="*/ 435636 h 3496336"/>
              <a:gd name="connsiteX66" fmla="*/ 381000 w 2520950"/>
              <a:gd name="connsiteY66" fmla="*/ 480086 h 3496336"/>
              <a:gd name="connsiteX67" fmla="*/ 406400 w 2520950"/>
              <a:gd name="connsiteY67" fmla="*/ 499136 h 3496336"/>
              <a:gd name="connsiteX68" fmla="*/ 419100 w 2520950"/>
              <a:gd name="connsiteY68" fmla="*/ 518186 h 3496336"/>
              <a:gd name="connsiteX69" fmla="*/ 304800 w 2520950"/>
              <a:gd name="connsiteY69" fmla="*/ 543586 h 3496336"/>
              <a:gd name="connsiteX70" fmla="*/ 266700 w 2520950"/>
              <a:gd name="connsiteY70" fmla="*/ 549936 h 3496336"/>
              <a:gd name="connsiteX71" fmla="*/ 177800 w 2520950"/>
              <a:gd name="connsiteY71" fmla="*/ 562636 h 3496336"/>
              <a:gd name="connsiteX72" fmla="*/ 158750 w 2520950"/>
              <a:gd name="connsiteY72" fmla="*/ 568986 h 3496336"/>
              <a:gd name="connsiteX73" fmla="*/ 101600 w 2520950"/>
              <a:gd name="connsiteY73" fmla="*/ 581686 h 3496336"/>
              <a:gd name="connsiteX74" fmla="*/ 114300 w 2520950"/>
              <a:gd name="connsiteY74" fmla="*/ 664236 h 3496336"/>
              <a:gd name="connsiteX75" fmla="*/ 120650 w 2520950"/>
              <a:gd name="connsiteY75" fmla="*/ 683286 h 3496336"/>
              <a:gd name="connsiteX76" fmla="*/ 101600 w 2520950"/>
              <a:gd name="connsiteY76" fmla="*/ 918236 h 3496336"/>
              <a:gd name="connsiteX77" fmla="*/ 95250 w 2520950"/>
              <a:gd name="connsiteY77" fmla="*/ 937286 h 3496336"/>
              <a:gd name="connsiteX78" fmla="*/ 76200 w 2520950"/>
              <a:gd name="connsiteY78" fmla="*/ 1045236 h 3496336"/>
              <a:gd name="connsiteX79" fmla="*/ 69850 w 2520950"/>
              <a:gd name="connsiteY79" fmla="*/ 1064286 h 3496336"/>
              <a:gd name="connsiteX80" fmla="*/ 57150 w 2520950"/>
              <a:gd name="connsiteY80" fmla="*/ 1083336 h 3496336"/>
              <a:gd name="connsiteX81" fmla="*/ 50800 w 2520950"/>
              <a:gd name="connsiteY81" fmla="*/ 1102386 h 3496336"/>
              <a:gd name="connsiteX82" fmla="*/ 25400 w 2520950"/>
              <a:gd name="connsiteY82" fmla="*/ 1140486 h 3496336"/>
              <a:gd name="connsiteX83" fmla="*/ 19050 w 2520950"/>
              <a:gd name="connsiteY83" fmla="*/ 1159536 h 3496336"/>
              <a:gd name="connsiteX84" fmla="*/ 0 w 2520950"/>
              <a:gd name="connsiteY84" fmla="*/ 1197636 h 3496336"/>
              <a:gd name="connsiteX85" fmla="*/ 57150 w 2520950"/>
              <a:gd name="connsiteY85" fmla="*/ 1248436 h 3496336"/>
              <a:gd name="connsiteX86" fmla="*/ 95250 w 2520950"/>
              <a:gd name="connsiteY86" fmla="*/ 1311936 h 3496336"/>
              <a:gd name="connsiteX87" fmla="*/ 114300 w 2520950"/>
              <a:gd name="connsiteY87" fmla="*/ 1350036 h 3496336"/>
              <a:gd name="connsiteX88" fmla="*/ 127000 w 2520950"/>
              <a:gd name="connsiteY88" fmla="*/ 1375436 h 3496336"/>
              <a:gd name="connsiteX89" fmla="*/ 146050 w 2520950"/>
              <a:gd name="connsiteY89" fmla="*/ 1394486 h 3496336"/>
              <a:gd name="connsiteX90" fmla="*/ 158750 w 2520950"/>
              <a:gd name="connsiteY90" fmla="*/ 1413536 h 3496336"/>
              <a:gd name="connsiteX91" fmla="*/ 165100 w 2520950"/>
              <a:gd name="connsiteY91" fmla="*/ 1438936 h 3496336"/>
              <a:gd name="connsiteX92" fmla="*/ 177800 w 2520950"/>
              <a:gd name="connsiteY92" fmla="*/ 1457986 h 3496336"/>
              <a:gd name="connsiteX93" fmla="*/ 184150 w 2520950"/>
              <a:gd name="connsiteY93" fmla="*/ 1477036 h 3496336"/>
              <a:gd name="connsiteX94" fmla="*/ 177800 w 2520950"/>
              <a:gd name="connsiteY94" fmla="*/ 1781836 h 3496336"/>
              <a:gd name="connsiteX95" fmla="*/ 165100 w 2520950"/>
              <a:gd name="connsiteY95" fmla="*/ 1819936 h 3496336"/>
              <a:gd name="connsiteX96" fmla="*/ 177800 w 2520950"/>
              <a:gd name="connsiteY96" fmla="*/ 1953286 h 3496336"/>
              <a:gd name="connsiteX97" fmla="*/ 190500 w 2520950"/>
              <a:gd name="connsiteY97" fmla="*/ 2004086 h 3496336"/>
              <a:gd name="connsiteX98" fmla="*/ 209550 w 2520950"/>
              <a:gd name="connsiteY98" fmla="*/ 2023136 h 3496336"/>
              <a:gd name="connsiteX99" fmla="*/ 215900 w 2520950"/>
              <a:gd name="connsiteY99" fmla="*/ 2042186 h 3496336"/>
              <a:gd name="connsiteX100" fmla="*/ 190500 w 2520950"/>
              <a:gd name="connsiteY100" fmla="*/ 2080286 h 3496336"/>
              <a:gd name="connsiteX101" fmla="*/ 171450 w 2520950"/>
              <a:gd name="connsiteY101" fmla="*/ 2099336 h 3496336"/>
              <a:gd name="connsiteX102" fmla="*/ 177800 w 2520950"/>
              <a:gd name="connsiteY102" fmla="*/ 2131086 h 3496336"/>
              <a:gd name="connsiteX103" fmla="*/ 228600 w 2520950"/>
              <a:gd name="connsiteY103" fmla="*/ 2188236 h 3496336"/>
              <a:gd name="connsiteX104" fmla="*/ 241300 w 2520950"/>
              <a:gd name="connsiteY104" fmla="*/ 2207286 h 3496336"/>
              <a:gd name="connsiteX105" fmla="*/ 260350 w 2520950"/>
              <a:gd name="connsiteY105" fmla="*/ 2226336 h 3496336"/>
              <a:gd name="connsiteX106" fmla="*/ 273050 w 2520950"/>
              <a:gd name="connsiteY106" fmla="*/ 2251736 h 3496336"/>
              <a:gd name="connsiteX107" fmla="*/ 317500 w 2520950"/>
              <a:gd name="connsiteY107" fmla="*/ 2302536 h 3496336"/>
              <a:gd name="connsiteX108" fmla="*/ 387350 w 2520950"/>
              <a:gd name="connsiteY108" fmla="*/ 2321586 h 3496336"/>
              <a:gd name="connsiteX109" fmla="*/ 425450 w 2520950"/>
              <a:gd name="connsiteY109" fmla="*/ 2334286 h 3496336"/>
              <a:gd name="connsiteX110" fmla="*/ 501650 w 2520950"/>
              <a:gd name="connsiteY110" fmla="*/ 2353336 h 3496336"/>
              <a:gd name="connsiteX111" fmla="*/ 558800 w 2520950"/>
              <a:gd name="connsiteY111" fmla="*/ 2391436 h 3496336"/>
              <a:gd name="connsiteX112" fmla="*/ 603250 w 2520950"/>
              <a:gd name="connsiteY112" fmla="*/ 2410486 h 3496336"/>
              <a:gd name="connsiteX113" fmla="*/ 622300 w 2520950"/>
              <a:gd name="connsiteY113" fmla="*/ 2416836 h 3496336"/>
              <a:gd name="connsiteX114" fmla="*/ 685800 w 2520950"/>
              <a:gd name="connsiteY114" fmla="*/ 2448586 h 3496336"/>
              <a:gd name="connsiteX115" fmla="*/ 730250 w 2520950"/>
              <a:gd name="connsiteY115" fmla="*/ 2461286 h 3496336"/>
              <a:gd name="connsiteX116" fmla="*/ 787400 w 2520950"/>
              <a:gd name="connsiteY116" fmla="*/ 2486686 h 3496336"/>
              <a:gd name="connsiteX117" fmla="*/ 806450 w 2520950"/>
              <a:gd name="connsiteY117" fmla="*/ 2493036 h 3496336"/>
              <a:gd name="connsiteX118" fmla="*/ 844550 w 2520950"/>
              <a:gd name="connsiteY118" fmla="*/ 2499386 h 3496336"/>
              <a:gd name="connsiteX119" fmla="*/ 882650 w 2520950"/>
              <a:gd name="connsiteY119" fmla="*/ 2512086 h 3496336"/>
              <a:gd name="connsiteX120" fmla="*/ 933450 w 2520950"/>
              <a:gd name="connsiteY120" fmla="*/ 2524786 h 3496336"/>
              <a:gd name="connsiteX121" fmla="*/ 977900 w 2520950"/>
              <a:gd name="connsiteY121" fmla="*/ 2537486 h 3496336"/>
              <a:gd name="connsiteX122" fmla="*/ 965200 w 2520950"/>
              <a:gd name="connsiteY122" fmla="*/ 2556536 h 3496336"/>
              <a:gd name="connsiteX123" fmla="*/ 927100 w 2520950"/>
              <a:gd name="connsiteY123" fmla="*/ 2569236 h 3496336"/>
              <a:gd name="connsiteX124" fmla="*/ 908050 w 2520950"/>
              <a:gd name="connsiteY124" fmla="*/ 2575586 h 3496336"/>
              <a:gd name="connsiteX125" fmla="*/ 869950 w 2520950"/>
              <a:gd name="connsiteY125" fmla="*/ 2600986 h 3496336"/>
              <a:gd name="connsiteX126" fmla="*/ 857250 w 2520950"/>
              <a:gd name="connsiteY126" fmla="*/ 2620036 h 3496336"/>
              <a:gd name="connsiteX127" fmla="*/ 838200 w 2520950"/>
              <a:gd name="connsiteY127" fmla="*/ 2645436 h 3496336"/>
              <a:gd name="connsiteX128" fmla="*/ 831850 w 2520950"/>
              <a:gd name="connsiteY128" fmla="*/ 2664486 h 3496336"/>
              <a:gd name="connsiteX129" fmla="*/ 819150 w 2520950"/>
              <a:gd name="connsiteY129" fmla="*/ 2683536 h 3496336"/>
              <a:gd name="connsiteX130" fmla="*/ 806450 w 2520950"/>
              <a:gd name="connsiteY130" fmla="*/ 2715286 h 3496336"/>
              <a:gd name="connsiteX131" fmla="*/ 793750 w 2520950"/>
              <a:gd name="connsiteY131" fmla="*/ 2740686 h 3496336"/>
              <a:gd name="connsiteX132" fmla="*/ 781050 w 2520950"/>
              <a:gd name="connsiteY132" fmla="*/ 2778786 h 3496336"/>
              <a:gd name="connsiteX133" fmla="*/ 755650 w 2520950"/>
              <a:gd name="connsiteY133" fmla="*/ 2829586 h 3496336"/>
              <a:gd name="connsiteX134" fmla="*/ 742950 w 2520950"/>
              <a:gd name="connsiteY134" fmla="*/ 2867686 h 3496336"/>
              <a:gd name="connsiteX135" fmla="*/ 723900 w 2520950"/>
              <a:gd name="connsiteY135" fmla="*/ 2905786 h 3496336"/>
              <a:gd name="connsiteX136" fmla="*/ 711200 w 2520950"/>
              <a:gd name="connsiteY136" fmla="*/ 2931186 h 3496336"/>
              <a:gd name="connsiteX137" fmla="*/ 698500 w 2520950"/>
              <a:gd name="connsiteY137" fmla="*/ 2969286 h 3496336"/>
              <a:gd name="connsiteX138" fmla="*/ 685800 w 2520950"/>
              <a:gd name="connsiteY138" fmla="*/ 2988336 h 3496336"/>
              <a:gd name="connsiteX139" fmla="*/ 673100 w 2520950"/>
              <a:gd name="connsiteY139" fmla="*/ 3026436 h 3496336"/>
              <a:gd name="connsiteX140" fmla="*/ 666750 w 2520950"/>
              <a:gd name="connsiteY140" fmla="*/ 3045486 h 3496336"/>
              <a:gd name="connsiteX141" fmla="*/ 647700 w 2520950"/>
              <a:gd name="connsiteY141" fmla="*/ 3064536 h 3496336"/>
              <a:gd name="connsiteX142" fmla="*/ 635000 w 2520950"/>
              <a:gd name="connsiteY142" fmla="*/ 3096286 h 3496336"/>
              <a:gd name="connsiteX143" fmla="*/ 641350 w 2520950"/>
              <a:gd name="connsiteY143" fmla="*/ 3343936 h 3496336"/>
              <a:gd name="connsiteX144" fmla="*/ 647700 w 2520950"/>
              <a:gd name="connsiteY144" fmla="*/ 3375686 h 3496336"/>
              <a:gd name="connsiteX145" fmla="*/ 673100 w 2520950"/>
              <a:gd name="connsiteY145" fmla="*/ 3413786 h 3496336"/>
              <a:gd name="connsiteX146" fmla="*/ 692150 w 2520950"/>
              <a:gd name="connsiteY146" fmla="*/ 3420136 h 3496336"/>
              <a:gd name="connsiteX147" fmla="*/ 768350 w 2520950"/>
              <a:gd name="connsiteY147" fmla="*/ 3432836 h 3496336"/>
              <a:gd name="connsiteX148" fmla="*/ 882650 w 2520950"/>
              <a:gd name="connsiteY148" fmla="*/ 3439186 h 3496336"/>
              <a:gd name="connsiteX149" fmla="*/ 901700 w 2520950"/>
              <a:gd name="connsiteY149" fmla="*/ 3445536 h 3496336"/>
              <a:gd name="connsiteX150" fmla="*/ 971550 w 2520950"/>
              <a:gd name="connsiteY150" fmla="*/ 3458236 h 3496336"/>
              <a:gd name="connsiteX151" fmla="*/ 990600 w 2520950"/>
              <a:gd name="connsiteY151" fmla="*/ 3464586 h 3496336"/>
              <a:gd name="connsiteX152" fmla="*/ 1098550 w 2520950"/>
              <a:gd name="connsiteY152" fmla="*/ 3458236 h 3496336"/>
              <a:gd name="connsiteX153" fmla="*/ 1136650 w 2520950"/>
              <a:gd name="connsiteY153" fmla="*/ 3432836 h 3496336"/>
              <a:gd name="connsiteX154" fmla="*/ 1263650 w 2520950"/>
              <a:gd name="connsiteY154" fmla="*/ 3413786 h 3496336"/>
              <a:gd name="connsiteX155" fmla="*/ 1422400 w 2520950"/>
              <a:gd name="connsiteY155" fmla="*/ 3420136 h 3496336"/>
              <a:gd name="connsiteX156" fmla="*/ 1441450 w 2520950"/>
              <a:gd name="connsiteY156" fmla="*/ 3394736 h 3496336"/>
              <a:gd name="connsiteX157" fmla="*/ 1460500 w 2520950"/>
              <a:gd name="connsiteY157" fmla="*/ 3388386 h 3496336"/>
              <a:gd name="connsiteX158" fmla="*/ 1530350 w 2520950"/>
              <a:gd name="connsiteY158" fmla="*/ 3394736 h 3496336"/>
              <a:gd name="connsiteX159" fmla="*/ 1574800 w 2520950"/>
              <a:gd name="connsiteY159" fmla="*/ 3407436 h 3496336"/>
              <a:gd name="connsiteX160" fmla="*/ 1587500 w 2520950"/>
              <a:gd name="connsiteY160" fmla="*/ 3426486 h 3496336"/>
              <a:gd name="connsiteX161" fmla="*/ 1568450 w 2520950"/>
              <a:gd name="connsiteY161" fmla="*/ 3445536 h 3496336"/>
              <a:gd name="connsiteX162" fmla="*/ 1530350 w 2520950"/>
              <a:gd name="connsiteY162" fmla="*/ 3470936 h 3496336"/>
              <a:gd name="connsiteX163" fmla="*/ 1543050 w 2520950"/>
              <a:gd name="connsiteY163" fmla="*/ 3489986 h 3496336"/>
              <a:gd name="connsiteX164" fmla="*/ 1524000 w 2520950"/>
              <a:gd name="connsiteY164" fmla="*/ 3496336 h 3496336"/>
              <a:gd name="connsiteX0" fmla="*/ 2444750 w 2525539"/>
              <a:gd name="connsiteY0" fmla="*/ 1813586 h 3496336"/>
              <a:gd name="connsiteX1" fmla="*/ 2520950 w 2525539"/>
              <a:gd name="connsiteY1" fmla="*/ 1794536 h 3496336"/>
              <a:gd name="connsiteX2" fmla="*/ 2514600 w 2525539"/>
              <a:gd name="connsiteY2" fmla="*/ 1769136 h 3496336"/>
              <a:gd name="connsiteX3" fmla="*/ 2476500 w 2525539"/>
              <a:gd name="connsiteY3" fmla="*/ 1737386 h 3496336"/>
              <a:gd name="connsiteX4" fmla="*/ 2457450 w 2525539"/>
              <a:gd name="connsiteY4" fmla="*/ 1699286 h 3496336"/>
              <a:gd name="connsiteX5" fmla="*/ 2438400 w 2525539"/>
              <a:gd name="connsiteY5" fmla="*/ 1686586 h 3496336"/>
              <a:gd name="connsiteX6" fmla="*/ 2400300 w 2525539"/>
              <a:gd name="connsiteY6" fmla="*/ 1642136 h 3496336"/>
              <a:gd name="connsiteX7" fmla="*/ 2374900 w 2525539"/>
              <a:gd name="connsiteY7" fmla="*/ 1604036 h 3496336"/>
              <a:gd name="connsiteX8" fmla="*/ 2362200 w 2525539"/>
              <a:gd name="connsiteY8" fmla="*/ 1559586 h 3496336"/>
              <a:gd name="connsiteX9" fmla="*/ 2336800 w 2525539"/>
              <a:gd name="connsiteY9" fmla="*/ 1508786 h 3496336"/>
              <a:gd name="connsiteX10" fmla="*/ 2311400 w 2525539"/>
              <a:gd name="connsiteY10" fmla="*/ 1464336 h 3496336"/>
              <a:gd name="connsiteX11" fmla="*/ 2292350 w 2525539"/>
              <a:gd name="connsiteY11" fmla="*/ 1457986 h 3496336"/>
              <a:gd name="connsiteX12" fmla="*/ 2228850 w 2525539"/>
              <a:gd name="connsiteY12" fmla="*/ 1489736 h 3496336"/>
              <a:gd name="connsiteX13" fmla="*/ 2190750 w 2525539"/>
              <a:gd name="connsiteY13" fmla="*/ 1508786 h 3496336"/>
              <a:gd name="connsiteX14" fmla="*/ 2133600 w 2525539"/>
              <a:gd name="connsiteY14" fmla="*/ 1515136 h 3496336"/>
              <a:gd name="connsiteX15" fmla="*/ 2000250 w 2525539"/>
              <a:gd name="connsiteY15" fmla="*/ 1527836 h 3496336"/>
              <a:gd name="connsiteX16" fmla="*/ 1885950 w 2525539"/>
              <a:gd name="connsiteY16" fmla="*/ 1540536 h 3496336"/>
              <a:gd name="connsiteX17" fmla="*/ 1828800 w 2525539"/>
              <a:gd name="connsiteY17" fmla="*/ 1534186 h 3496336"/>
              <a:gd name="connsiteX18" fmla="*/ 1797050 w 2525539"/>
              <a:gd name="connsiteY18" fmla="*/ 1489736 h 3496336"/>
              <a:gd name="connsiteX19" fmla="*/ 1733550 w 2525539"/>
              <a:gd name="connsiteY19" fmla="*/ 1527836 h 3496336"/>
              <a:gd name="connsiteX20" fmla="*/ 1701800 w 2525539"/>
              <a:gd name="connsiteY20" fmla="*/ 1546886 h 3496336"/>
              <a:gd name="connsiteX21" fmla="*/ 1638300 w 2525539"/>
              <a:gd name="connsiteY21" fmla="*/ 1597686 h 3496336"/>
              <a:gd name="connsiteX22" fmla="*/ 1619250 w 2525539"/>
              <a:gd name="connsiteY22" fmla="*/ 1610386 h 3496336"/>
              <a:gd name="connsiteX23" fmla="*/ 1600200 w 2525539"/>
              <a:gd name="connsiteY23" fmla="*/ 1616736 h 3496336"/>
              <a:gd name="connsiteX24" fmla="*/ 1543050 w 2525539"/>
              <a:gd name="connsiteY24" fmla="*/ 1610386 h 3496336"/>
              <a:gd name="connsiteX25" fmla="*/ 1504950 w 2525539"/>
              <a:gd name="connsiteY25" fmla="*/ 1604036 h 3496336"/>
              <a:gd name="connsiteX26" fmla="*/ 1454150 w 2525539"/>
              <a:gd name="connsiteY26" fmla="*/ 1572286 h 3496336"/>
              <a:gd name="connsiteX27" fmla="*/ 1435100 w 2525539"/>
              <a:gd name="connsiteY27" fmla="*/ 1546886 h 3496336"/>
              <a:gd name="connsiteX28" fmla="*/ 1409700 w 2525539"/>
              <a:gd name="connsiteY28" fmla="*/ 1508786 h 3496336"/>
              <a:gd name="connsiteX29" fmla="*/ 1415257 w 2525539"/>
              <a:gd name="connsiteY29" fmla="*/ 1483386 h 3496336"/>
              <a:gd name="connsiteX30" fmla="*/ 1397000 w 2525539"/>
              <a:gd name="connsiteY30" fmla="*/ 1359561 h 3496336"/>
              <a:gd name="connsiteX31" fmla="*/ 1343819 w 2525539"/>
              <a:gd name="connsiteY31" fmla="*/ 1296061 h 3496336"/>
              <a:gd name="connsiteX32" fmla="*/ 1316038 w 2525539"/>
              <a:gd name="connsiteY32" fmla="*/ 1144454 h 3496336"/>
              <a:gd name="connsiteX33" fmla="*/ 1236663 w 2525539"/>
              <a:gd name="connsiteY33" fmla="*/ 1192874 h 3496336"/>
              <a:gd name="connsiteX34" fmla="*/ 1177131 w 2525539"/>
              <a:gd name="connsiteY34" fmla="*/ 1174618 h 3496336"/>
              <a:gd name="connsiteX35" fmla="*/ 1147762 w 2525539"/>
              <a:gd name="connsiteY35" fmla="*/ 1203986 h 3496336"/>
              <a:gd name="connsiteX36" fmla="*/ 1047750 w 2525539"/>
              <a:gd name="connsiteY36" fmla="*/ 1188905 h 3496336"/>
              <a:gd name="connsiteX37" fmla="*/ 966788 w 2525539"/>
              <a:gd name="connsiteY37" fmla="*/ 1215099 h 3496336"/>
              <a:gd name="connsiteX38" fmla="*/ 973138 w 2525539"/>
              <a:gd name="connsiteY38" fmla="*/ 1145248 h 3496336"/>
              <a:gd name="connsiteX39" fmla="*/ 1160462 w 2525539"/>
              <a:gd name="connsiteY39" fmla="*/ 1030154 h 3496336"/>
              <a:gd name="connsiteX40" fmla="*/ 1139825 w 2525539"/>
              <a:gd name="connsiteY40" fmla="*/ 923792 h 3496336"/>
              <a:gd name="connsiteX41" fmla="*/ 1308100 w 2525539"/>
              <a:gd name="connsiteY41" fmla="*/ 823780 h 3496336"/>
              <a:gd name="connsiteX42" fmla="*/ 1327150 w 2525539"/>
              <a:gd name="connsiteY42" fmla="*/ 715036 h 3496336"/>
              <a:gd name="connsiteX43" fmla="*/ 1309688 w 2525539"/>
              <a:gd name="connsiteY43" fmla="*/ 687255 h 3496336"/>
              <a:gd name="connsiteX44" fmla="*/ 1285874 w 2525539"/>
              <a:gd name="connsiteY44" fmla="*/ 595179 h 3496336"/>
              <a:gd name="connsiteX45" fmla="*/ 1098550 w 2525539"/>
              <a:gd name="connsiteY45" fmla="*/ 670586 h 3496336"/>
              <a:gd name="connsiteX46" fmla="*/ 933450 w 2525539"/>
              <a:gd name="connsiteY46" fmla="*/ 664236 h 3496336"/>
              <a:gd name="connsiteX47" fmla="*/ 775494 w 2525539"/>
              <a:gd name="connsiteY47" fmla="*/ 677729 h 3496336"/>
              <a:gd name="connsiteX48" fmla="*/ 711994 w 2525539"/>
              <a:gd name="connsiteY48" fmla="*/ 468180 h 3496336"/>
              <a:gd name="connsiteX49" fmla="*/ 584200 w 2525539"/>
              <a:gd name="connsiteY49" fmla="*/ 29236 h 3496336"/>
              <a:gd name="connsiteX50" fmla="*/ 565150 w 2525539"/>
              <a:gd name="connsiteY50" fmla="*/ 41936 h 3496336"/>
              <a:gd name="connsiteX51" fmla="*/ 520700 w 2525539"/>
              <a:gd name="connsiteY51" fmla="*/ 60986 h 3496336"/>
              <a:gd name="connsiteX52" fmla="*/ 476250 w 2525539"/>
              <a:gd name="connsiteY52" fmla="*/ 73686 h 3496336"/>
              <a:gd name="connsiteX53" fmla="*/ 457200 w 2525539"/>
              <a:gd name="connsiteY53" fmla="*/ 80036 h 3496336"/>
              <a:gd name="connsiteX54" fmla="*/ 374650 w 2525539"/>
              <a:gd name="connsiteY54" fmla="*/ 86386 h 3496336"/>
              <a:gd name="connsiteX55" fmla="*/ 393700 w 2525539"/>
              <a:gd name="connsiteY55" fmla="*/ 92736 h 3496336"/>
              <a:gd name="connsiteX56" fmla="*/ 406400 w 2525539"/>
              <a:gd name="connsiteY56" fmla="*/ 111786 h 3496336"/>
              <a:gd name="connsiteX57" fmla="*/ 431800 w 2525539"/>
              <a:gd name="connsiteY57" fmla="*/ 143536 h 3496336"/>
              <a:gd name="connsiteX58" fmla="*/ 457200 w 2525539"/>
              <a:gd name="connsiteY58" fmla="*/ 181636 h 3496336"/>
              <a:gd name="connsiteX59" fmla="*/ 488950 w 2525539"/>
              <a:gd name="connsiteY59" fmla="*/ 219736 h 3496336"/>
              <a:gd name="connsiteX60" fmla="*/ 488950 w 2525539"/>
              <a:gd name="connsiteY60" fmla="*/ 359436 h 3496336"/>
              <a:gd name="connsiteX61" fmla="*/ 450850 w 2525539"/>
              <a:gd name="connsiteY61" fmla="*/ 372136 h 3496336"/>
              <a:gd name="connsiteX62" fmla="*/ 425450 w 2525539"/>
              <a:gd name="connsiteY62" fmla="*/ 384836 h 3496336"/>
              <a:gd name="connsiteX63" fmla="*/ 387350 w 2525539"/>
              <a:gd name="connsiteY63" fmla="*/ 416586 h 3496336"/>
              <a:gd name="connsiteX64" fmla="*/ 374650 w 2525539"/>
              <a:gd name="connsiteY64" fmla="*/ 435636 h 3496336"/>
              <a:gd name="connsiteX65" fmla="*/ 381000 w 2525539"/>
              <a:gd name="connsiteY65" fmla="*/ 480086 h 3496336"/>
              <a:gd name="connsiteX66" fmla="*/ 406400 w 2525539"/>
              <a:gd name="connsiteY66" fmla="*/ 499136 h 3496336"/>
              <a:gd name="connsiteX67" fmla="*/ 419100 w 2525539"/>
              <a:gd name="connsiteY67" fmla="*/ 518186 h 3496336"/>
              <a:gd name="connsiteX68" fmla="*/ 304800 w 2525539"/>
              <a:gd name="connsiteY68" fmla="*/ 543586 h 3496336"/>
              <a:gd name="connsiteX69" fmla="*/ 266700 w 2525539"/>
              <a:gd name="connsiteY69" fmla="*/ 549936 h 3496336"/>
              <a:gd name="connsiteX70" fmla="*/ 177800 w 2525539"/>
              <a:gd name="connsiteY70" fmla="*/ 562636 h 3496336"/>
              <a:gd name="connsiteX71" fmla="*/ 158750 w 2525539"/>
              <a:gd name="connsiteY71" fmla="*/ 568986 h 3496336"/>
              <a:gd name="connsiteX72" fmla="*/ 101600 w 2525539"/>
              <a:gd name="connsiteY72" fmla="*/ 581686 h 3496336"/>
              <a:gd name="connsiteX73" fmla="*/ 114300 w 2525539"/>
              <a:gd name="connsiteY73" fmla="*/ 664236 h 3496336"/>
              <a:gd name="connsiteX74" fmla="*/ 120650 w 2525539"/>
              <a:gd name="connsiteY74" fmla="*/ 683286 h 3496336"/>
              <a:gd name="connsiteX75" fmla="*/ 101600 w 2525539"/>
              <a:gd name="connsiteY75" fmla="*/ 918236 h 3496336"/>
              <a:gd name="connsiteX76" fmla="*/ 95250 w 2525539"/>
              <a:gd name="connsiteY76" fmla="*/ 937286 h 3496336"/>
              <a:gd name="connsiteX77" fmla="*/ 76200 w 2525539"/>
              <a:gd name="connsiteY77" fmla="*/ 1045236 h 3496336"/>
              <a:gd name="connsiteX78" fmla="*/ 69850 w 2525539"/>
              <a:gd name="connsiteY78" fmla="*/ 1064286 h 3496336"/>
              <a:gd name="connsiteX79" fmla="*/ 57150 w 2525539"/>
              <a:gd name="connsiteY79" fmla="*/ 1083336 h 3496336"/>
              <a:gd name="connsiteX80" fmla="*/ 50800 w 2525539"/>
              <a:gd name="connsiteY80" fmla="*/ 1102386 h 3496336"/>
              <a:gd name="connsiteX81" fmla="*/ 25400 w 2525539"/>
              <a:gd name="connsiteY81" fmla="*/ 1140486 h 3496336"/>
              <a:gd name="connsiteX82" fmla="*/ 19050 w 2525539"/>
              <a:gd name="connsiteY82" fmla="*/ 1159536 h 3496336"/>
              <a:gd name="connsiteX83" fmla="*/ 0 w 2525539"/>
              <a:gd name="connsiteY83" fmla="*/ 1197636 h 3496336"/>
              <a:gd name="connsiteX84" fmla="*/ 57150 w 2525539"/>
              <a:gd name="connsiteY84" fmla="*/ 1248436 h 3496336"/>
              <a:gd name="connsiteX85" fmla="*/ 95250 w 2525539"/>
              <a:gd name="connsiteY85" fmla="*/ 1311936 h 3496336"/>
              <a:gd name="connsiteX86" fmla="*/ 114300 w 2525539"/>
              <a:gd name="connsiteY86" fmla="*/ 1350036 h 3496336"/>
              <a:gd name="connsiteX87" fmla="*/ 127000 w 2525539"/>
              <a:gd name="connsiteY87" fmla="*/ 1375436 h 3496336"/>
              <a:gd name="connsiteX88" fmla="*/ 146050 w 2525539"/>
              <a:gd name="connsiteY88" fmla="*/ 1394486 h 3496336"/>
              <a:gd name="connsiteX89" fmla="*/ 158750 w 2525539"/>
              <a:gd name="connsiteY89" fmla="*/ 1413536 h 3496336"/>
              <a:gd name="connsiteX90" fmla="*/ 165100 w 2525539"/>
              <a:gd name="connsiteY90" fmla="*/ 1438936 h 3496336"/>
              <a:gd name="connsiteX91" fmla="*/ 177800 w 2525539"/>
              <a:gd name="connsiteY91" fmla="*/ 1457986 h 3496336"/>
              <a:gd name="connsiteX92" fmla="*/ 184150 w 2525539"/>
              <a:gd name="connsiteY92" fmla="*/ 1477036 h 3496336"/>
              <a:gd name="connsiteX93" fmla="*/ 177800 w 2525539"/>
              <a:gd name="connsiteY93" fmla="*/ 1781836 h 3496336"/>
              <a:gd name="connsiteX94" fmla="*/ 165100 w 2525539"/>
              <a:gd name="connsiteY94" fmla="*/ 1819936 h 3496336"/>
              <a:gd name="connsiteX95" fmla="*/ 177800 w 2525539"/>
              <a:gd name="connsiteY95" fmla="*/ 1953286 h 3496336"/>
              <a:gd name="connsiteX96" fmla="*/ 190500 w 2525539"/>
              <a:gd name="connsiteY96" fmla="*/ 2004086 h 3496336"/>
              <a:gd name="connsiteX97" fmla="*/ 209550 w 2525539"/>
              <a:gd name="connsiteY97" fmla="*/ 2023136 h 3496336"/>
              <a:gd name="connsiteX98" fmla="*/ 215900 w 2525539"/>
              <a:gd name="connsiteY98" fmla="*/ 2042186 h 3496336"/>
              <a:gd name="connsiteX99" fmla="*/ 190500 w 2525539"/>
              <a:gd name="connsiteY99" fmla="*/ 2080286 h 3496336"/>
              <a:gd name="connsiteX100" fmla="*/ 171450 w 2525539"/>
              <a:gd name="connsiteY100" fmla="*/ 2099336 h 3496336"/>
              <a:gd name="connsiteX101" fmla="*/ 177800 w 2525539"/>
              <a:gd name="connsiteY101" fmla="*/ 2131086 h 3496336"/>
              <a:gd name="connsiteX102" fmla="*/ 228600 w 2525539"/>
              <a:gd name="connsiteY102" fmla="*/ 2188236 h 3496336"/>
              <a:gd name="connsiteX103" fmla="*/ 241300 w 2525539"/>
              <a:gd name="connsiteY103" fmla="*/ 2207286 h 3496336"/>
              <a:gd name="connsiteX104" fmla="*/ 260350 w 2525539"/>
              <a:gd name="connsiteY104" fmla="*/ 2226336 h 3496336"/>
              <a:gd name="connsiteX105" fmla="*/ 273050 w 2525539"/>
              <a:gd name="connsiteY105" fmla="*/ 2251736 h 3496336"/>
              <a:gd name="connsiteX106" fmla="*/ 317500 w 2525539"/>
              <a:gd name="connsiteY106" fmla="*/ 2302536 h 3496336"/>
              <a:gd name="connsiteX107" fmla="*/ 387350 w 2525539"/>
              <a:gd name="connsiteY107" fmla="*/ 2321586 h 3496336"/>
              <a:gd name="connsiteX108" fmla="*/ 425450 w 2525539"/>
              <a:gd name="connsiteY108" fmla="*/ 2334286 h 3496336"/>
              <a:gd name="connsiteX109" fmla="*/ 501650 w 2525539"/>
              <a:gd name="connsiteY109" fmla="*/ 2353336 h 3496336"/>
              <a:gd name="connsiteX110" fmla="*/ 558800 w 2525539"/>
              <a:gd name="connsiteY110" fmla="*/ 2391436 h 3496336"/>
              <a:gd name="connsiteX111" fmla="*/ 603250 w 2525539"/>
              <a:gd name="connsiteY111" fmla="*/ 2410486 h 3496336"/>
              <a:gd name="connsiteX112" fmla="*/ 622300 w 2525539"/>
              <a:gd name="connsiteY112" fmla="*/ 2416836 h 3496336"/>
              <a:gd name="connsiteX113" fmla="*/ 685800 w 2525539"/>
              <a:gd name="connsiteY113" fmla="*/ 2448586 h 3496336"/>
              <a:gd name="connsiteX114" fmla="*/ 730250 w 2525539"/>
              <a:gd name="connsiteY114" fmla="*/ 2461286 h 3496336"/>
              <a:gd name="connsiteX115" fmla="*/ 787400 w 2525539"/>
              <a:gd name="connsiteY115" fmla="*/ 2486686 h 3496336"/>
              <a:gd name="connsiteX116" fmla="*/ 806450 w 2525539"/>
              <a:gd name="connsiteY116" fmla="*/ 2493036 h 3496336"/>
              <a:gd name="connsiteX117" fmla="*/ 844550 w 2525539"/>
              <a:gd name="connsiteY117" fmla="*/ 2499386 h 3496336"/>
              <a:gd name="connsiteX118" fmla="*/ 882650 w 2525539"/>
              <a:gd name="connsiteY118" fmla="*/ 2512086 h 3496336"/>
              <a:gd name="connsiteX119" fmla="*/ 933450 w 2525539"/>
              <a:gd name="connsiteY119" fmla="*/ 2524786 h 3496336"/>
              <a:gd name="connsiteX120" fmla="*/ 977900 w 2525539"/>
              <a:gd name="connsiteY120" fmla="*/ 2537486 h 3496336"/>
              <a:gd name="connsiteX121" fmla="*/ 965200 w 2525539"/>
              <a:gd name="connsiteY121" fmla="*/ 2556536 h 3496336"/>
              <a:gd name="connsiteX122" fmla="*/ 927100 w 2525539"/>
              <a:gd name="connsiteY122" fmla="*/ 2569236 h 3496336"/>
              <a:gd name="connsiteX123" fmla="*/ 908050 w 2525539"/>
              <a:gd name="connsiteY123" fmla="*/ 2575586 h 3496336"/>
              <a:gd name="connsiteX124" fmla="*/ 869950 w 2525539"/>
              <a:gd name="connsiteY124" fmla="*/ 2600986 h 3496336"/>
              <a:gd name="connsiteX125" fmla="*/ 857250 w 2525539"/>
              <a:gd name="connsiteY125" fmla="*/ 2620036 h 3496336"/>
              <a:gd name="connsiteX126" fmla="*/ 838200 w 2525539"/>
              <a:gd name="connsiteY126" fmla="*/ 2645436 h 3496336"/>
              <a:gd name="connsiteX127" fmla="*/ 831850 w 2525539"/>
              <a:gd name="connsiteY127" fmla="*/ 2664486 h 3496336"/>
              <a:gd name="connsiteX128" fmla="*/ 819150 w 2525539"/>
              <a:gd name="connsiteY128" fmla="*/ 2683536 h 3496336"/>
              <a:gd name="connsiteX129" fmla="*/ 806450 w 2525539"/>
              <a:gd name="connsiteY129" fmla="*/ 2715286 h 3496336"/>
              <a:gd name="connsiteX130" fmla="*/ 793750 w 2525539"/>
              <a:gd name="connsiteY130" fmla="*/ 2740686 h 3496336"/>
              <a:gd name="connsiteX131" fmla="*/ 781050 w 2525539"/>
              <a:gd name="connsiteY131" fmla="*/ 2778786 h 3496336"/>
              <a:gd name="connsiteX132" fmla="*/ 755650 w 2525539"/>
              <a:gd name="connsiteY132" fmla="*/ 2829586 h 3496336"/>
              <a:gd name="connsiteX133" fmla="*/ 742950 w 2525539"/>
              <a:gd name="connsiteY133" fmla="*/ 2867686 h 3496336"/>
              <a:gd name="connsiteX134" fmla="*/ 723900 w 2525539"/>
              <a:gd name="connsiteY134" fmla="*/ 2905786 h 3496336"/>
              <a:gd name="connsiteX135" fmla="*/ 711200 w 2525539"/>
              <a:gd name="connsiteY135" fmla="*/ 2931186 h 3496336"/>
              <a:gd name="connsiteX136" fmla="*/ 698500 w 2525539"/>
              <a:gd name="connsiteY136" fmla="*/ 2969286 h 3496336"/>
              <a:gd name="connsiteX137" fmla="*/ 685800 w 2525539"/>
              <a:gd name="connsiteY137" fmla="*/ 2988336 h 3496336"/>
              <a:gd name="connsiteX138" fmla="*/ 673100 w 2525539"/>
              <a:gd name="connsiteY138" fmla="*/ 3026436 h 3496336"/>
              <a:gd name="connsiteX139" fmla="*/ 666750 w 2525539"/>
              <a:gd name="connsiteY139" fmla="*/ 3045486 h 3496336"/>
              <a:gd name="connsiteX140" fmla="*/ 647700 w 2525539"/>
              <a:gd name="connsiteY140" fmla="*/ 3064536 h 3496336"/>
              <a:gd name="connsiteX141" fmla="*/ 635000 w 2525539"/>
              <a:gd name="connsiteY141" fmla="*/ 3096286 h 3496336"/>
              <a:gd name="connsiteX142" fmla="*/ 641350 w 2525539"/>
              <a:gd name="connsiteY142" fmla="*/ 3343936 h 3496336"/>
              <a:gd name="connsiteX143" fmla="*/ 647700 w 2525539"/>
              <a:gd name="connsiteY143" fmla="*/ 3375686 h 3496336"/>
              <a:gd name="connsiteX144" fmla="*/ 673100 w 2525539"/>
              <a:gd name="connsiteY144" fmla="*/ 3413786 h 3496336"/>
              <a:gd name="connsiteX145" fmla="*/ 692150 w 2525539"/>
              <a:gd name="connsiteY145" fmla="*/ 3420136 h 3496336"/>
              <a:gd name="connsiteX146" fmla="*/ 768350 w 2525539"/>
              <a:gd name="connsiteY146" fmla="*/ 3432836 h 3496336"/>
              <a:gd name="connsiteX147" fmla="*/ 882650 w 2525539"/>
              <a:gd name="connsiteY147" fmla="*/ 3439186 h 3496336"/>
              <a:gd name="connsiteX148" fmla="*/ 901700 w 2525539"/>
              <a:gd name="connsiteY148" fmla="*/ 3445536 h 3496336"/>
              <a:gd name="connsiteX149" fmla="*/ 971550 w 2525539"/>
              <a:gd name="connsiteY149" fmla="*/ 3458236 h 3496336"/>
              <a:gd name="connsiteX150" fmla="*/ 990600 w 2525539"/>
              <a:gd name="connsiteY150" fmla="*/ 3464586 h 3496336"/>
              <a:gd name="connsiteX151" fmla="*/ 1098550 w 2525539"/>
              <a:gd name="connsiteY151" fmla="*/ 3458236 h 3496336"/>
              <a:gd name="connsiteX152" fmla="*/ 1136650 w 2525539"/>
              <a:gd name="connsiteY152" fmla="*/ 3432836 h 3496336"/>
              <a:gd name="connsiteX153" fmla="*/ 1263650 w 2525539"/>
              <a:gd name="connsiteY153" fmla="*/ 3413786 h 3496336"/>
              <a:gd name="connsiteX154" fmla="*/ 1422400 w 2525539"/>
              <a:gd name="connsiteY154" fmla="*/ 3420136 h 3496336"/>
              <a:gd name="connsiteX155" fmla="*/ 1441450 w 2525539"/>
              <a:gd name="connsiteY155" fmla="*/ 3394736 h 3496336"/>
              <a:gd name="connsiteX156" fmla="*/ 1460500 w 2525539"/>
              <a:gd name="connsiteY156" fmla="*/ 3388386 h 3496336"/>
              <a:gd name="connsiteX157" fmla="*/ 1530350 w 2525539"/>
              <a:gd name="connsiteY157" fmla="*/ 3394736 h 3496336"/>
              <a:gd name="connsiteX158" fmla="*/ 1574800 w 2525539"/>
              <a:gd name="connsiteY158" fmla="*/ 3407436 h 3496336"/>
              <a:gd name="connsiteX159" fmla="*/ 1587500 w 2525539"/>
              <a:gd name="connsiteY159" fmla="*/ 3426486 h 3496336"/>
              <a:gd name="connsiteX160" fmla="*/ 1568450 w 2525539"/>
              <a:gd name="connsiteY160" fmla="*/ 3445536 h 3496336"/>
              <a:gd name="connsiteX161" fmla="*/ 1530350 w 2525539"/>
              <a:gd name="connsiteY161" fmla="*/ 3470936 h 3496336"/>
              <a:gd name="connsiteX162" fmla="*/ 1543050 w 2525539"/>
              <a:gd name="connsiteY162" fmla="*/ 3489986 h 3496336"/>
              <a:gd name="connsiteX163" fmla="*/ 1524000 w 2525539"/>
              <a:gd name="connsiteY163" fmla="*/ 3496336 h 3496336"/>
              <a:gd name="connsiteX0" fmla="*/ 2444750 w 2515197"/>
              <a:gd name="connsiteY0" fmla="*/ 1813586 h 3496336"/>
              <a:gd name="connsiteX1" fmla="*/ 2514600 w 2515197"/>
              <a:gd name="connsiteY1" fmla="*/ 1769136 h 3496336"/>
              <a:gd name="connsiteX2" fmla="*/ 2476500 w 2515197"/>
              <a:gd name="connsiteY2" fmla="*/ 1737386 h 3496336"/>
              <a:gd name="connsiteX3" fmla="*/ 2457450 w 2515197"/>
              <a:gd name="connsiteY3" fmla="*/ 1699286 h 3496336"/>
              <a:gd name="connsiteX4" fmla="*/ 2438400 w 2515197"/>
              <a:gd name="connsiteY4" fmla="*/ 1686586 h 3496336"/>
              <a:gd name="connsiteX5" fmla="*/ 2400300 w 2515197"/>
              <a:gd name="connsiteY5" fmla="*/ 1642136 h 3496336"/>
              <a:gd name="connsiteX6" fmla="*/ 2374900 w 2515197"/>
              <a:gd name="connsiteY6" fmla="*/ 1604036 h 3496336"/>
              <a:gd name="connsiteX7" fmla="*/ 2362200 w 2515197"/>
              <a:gd name="connsiteY7" fmla="*/ 1559586 h 3496336"/>
              <a:gd name="connsiteX8" fmla="*/ 2336800 w 2515197"/>
              <a:gd name="connsiteY8" fmla="*/ 1508786 h 3496336"/>
              <a:gd name="connsiteX9" fmla="*/ 2311400 w 2515197"/>
              <a:gd name="connsiteY9" fmla="*/ 1464336 h 3496336"/>
              <a:gd name="connsiteX10" fmla="*/ 2292350 w 2515197"/>
              <a:gd name="connsiteY10" fmla="*/ 1457986 h 3496336"/>
              <a:gd name="connsiteX11" fmla="*/ 2228850 w 2515197"/>
              <a:gd name="connsiteY11" fmla="*/ 1489736 h 3496336"/>
              <a:gd name="connsiteX12" fmla="*/ 2190750 w 2515197"/>
              <a:gd name="connsiteY12" fmla="*/ 1508786 h 3496336"/>
              <a:gd name="connsiteX13" fmla="*/ 2133600 w 2515197"/>
              <a:gd name="connsiteY13" fmla="*/ 1515136 h 3496336"/>
              <a:gd name="connsiteX14" fmla="*/ 2000250 w 2515197"/>
              <a:gd name="connsiteY14" fmla="*/ 1527836 h 3496336"/>
              <a:gd name="connsiteX15" fmla="*/ 1885950 w 2515197"/>
              <a:gd name="connsiteY15" fmla="*/ 1540536 h 3496336"/>
              <a:gd name="connsiteX16" fmla="*/ 1828800 w 2515197"/>
              <a:gd name="connsiteY16" fmla="*/ 1534186 h 3496336"/>
              <a:gd name="connsiteX17" fmla="*/ 1797050 w 2515197"/>
              <a:gd name="connsiteY17" fmla="*/ 1489736 h 3496336"/>
              <a:gd name="connsiteX18" fmla="*/ 1733550 w 2515197"/>
              <a:gd name="connsiteY18" fmla="*/ 1527836 h 3496336"/>
              <a:gd name="connsiteX19" fmla="*/ 1701800 w 2515197"/>
              <a:gd name="connsiteY19" fmla="*/ 1546886 h 3496336"/>
              <a:gd name="connsiteX20" fmla="*/ 1638300 w 2515197"/>
              <a:gd name="connsiteY20" fmla="*/ 1597686 h 3496336"/>
              <a:gd name="connsiteX21" fmla="*/ 1619250 w 2515197"/>
              <a:gd name="connsiteY21" fmla="*/ 1610386 h 3496336"/>
              <a:gd name="connsiteX22" fmla="*/ 1600200 w 2515197"/>
              <a:gd name="connsiteY22" fmla="*/ 1616736 h 3496336"/>
              <a:gd name="connsiteX23" fmla="*/ 1543050 w 2515197"/>
              <a:gd name="connsiteY23" fmla="*/ 1610386 h 3496336"/>
              <a:gd name="connsiteX24" fmla="*/ 1504950 w 2515197"/>
              <a:gd name="connsiteY24" fmla="*/ 1604036 h 3496336"/>
              <a:gd name="connsiteX25" fmla="*/ 1454150 w 2515197"/>
              <a:gd name="connsiteY25" fmla="*/ 1572286 h 3496336"/>
              <a:gd name="connsiteX26" fmla="*/ 1435100 w 2515197"/>
              <a:gd name="connsiteY26" fmla="*/ 1546886 h 3496336"/>
              <a:gd name="connsiteX27" fmla="*/ 1409700 w 2515197"/>
              <a:gd name="connsiteY27" fmla="*/ 1508786 h 3496336"/>
              <a:gd name="connsiteX28" fmla="*/ 1415257 w 2515197"/>
              <a:gd name="connsiteY28" fmla="*/ 1483386 h 3496336"/>
              <a:gd name="connsiteX29" fmla="*/ 1397000 w 2515197"/>
              <a:gd name="connsiteY29" fmla="*/ 1359561 h 3496336"/>
              <a:gd name="connsiteX30" fmla="*/ 1343819 w 2515197"/>
              <a:gd name="connsiteY30" fmla="*/ 1296061 h 3496336"/>
              <a:gd name="connsiteX31" fmla="*/ 1316038 w 2515197"/>
              <a:gd name="connsiteY31" fmla="*/ 1144454 h 3496336"/>
              <a:gd name="connsiteX32" fmla="*/ 1236663 w 2515197"/>
              <a:gd name="connsiteY32" fmla="*/ 1192874 h 3496336"/>
              <a:gd name="connsiteX33" fmla="*/ 1177131 w 2515197"/>
              <a:gd name="connsiteY33" fmla="*/ 1174618 h 3496336"/>
              <a:gd name="connsiteX34" fmla="*/ 1147762 w 2515197"/>
              <a:gd name="connsiteY34" fmla="*/ 1203986 h 3496336"/>
              <a:gd name="connsiteX35" fmla="*/ 1047750 w 2515197"/>
              <a:gd name="connsiteY35" fmla="*/ 1188905 h 3496336"/>
              <a:gd name="connsiteX36" fmla="*/ 966788 w 2515197"/>
              <a:gd name="connsiteY36" fmla="*/ 1215099 h 3496336"/>
              <a:gd name="connsiteX37" fmla="*/ 973138 w 2515197"/>
              <a:gd name="connsiteY37" fmla="*/ 1145248 h 3496336"/>
              <a:gd name="connsiteX38" fmla="*/ 1160462 w 2515197"/>
              <a:gd name="connsiteY38" fmla="*/ 1030154 h 3496336"/>
              <a:gd name="connsiteX39" fmla="*/ 1139825 w 2515197"/>
              <a:gd name="connsiteY39" fmla="*/ 923792 h 3496336"/>
              <a:gd name="connsiteX40" fmla="*/ 1308100 w 2515197"/>
              <a:gd name="connsiteY40" fmla="*/ 823780 h 3496336"/>
              <a:gd name="connsiteX41" fmla="*/ 1327150 w 2515197"/>
              <a:gd name="connsiteY41" fmla="*/ 715036 h 3496336"/>
              <a:gd name="connsiteX42" fmla="*/ 1309688 w 2515197"/>
              <a:gd name="connsiteY42" fmla="*/ 687255 h 3496336"/>
              <a:gd name="connsiteX43" fmla="*/ 1285874 w 2515197"/>
              <a:gd name="connsiteY43" fmla="*/ 595179 h 3496336"/>
              <a:gd name="connsiteX44" fmla="*/ 1098550 w 2515197"/>
              <a:gd name="connsiteY44" fmla="*/ 670586 h 3496336"/>
              <a:gd name="connsiteX45" fmla="*/ 933450 w 2515197"/>
              <a:gd name="connsiteY45" fmla="*/ 664236 h 3496336"/>
              <a:gd name="connsiteX46" fmla="*/ 775494 w 2515197"/>
              <a:gd name="connsiteY46" fmla="*/ 677729 h 3496336"/>
              <a:gd name="connsiteX47" fmla="*/ 711994 w 2515197"/>
              <a:gd name="connsiteY47" fmla="*/ 468180 h 3496336"/>
              <a:gd name="connsiteX48" fmla="*/ 584200 w 2515197"/>
              <a:gd name="connsiteY48" fmla="*/ 29236 h 3496336"/>
              <a:gd name="connsiteX49" fmla="*/ 565150 w 2515197"/>
              <a:gd name="connsiteY49" fmla="*/ 41936 h 3496336"/>
              <a:gd name="connsiteX50" fmla="*/ 520700 w 2515197"/>
              <a:gd name="connsiteY50" fmla="*/ 60986 h 3496336"/>
              <a:gd name="connsiteX51" fmla="*/ 476250 w 2515197"/>
              <a:gd name="connsiteY51" fmla="*/ 73686 h 3496336"/>
              <a:gd name="connsiteX52" fmla="*/ 457200 w 2515197"/>
              <a:gd name="connsiteY52" fmla="*/ 80036 h 3496336"/>
              <a:gd name="connsiteX53" fmla="*/ 374650 w 2515197"/>
              <a:gd name="connsiteY53" fmla="*/ 86386 h 3496336"/>
              <a:gd name="connsiteX54" fmla="*/ 393700 w 2515197"/>
              <a:gd name="connsiteY54" fmla="*/ 92736 h 3496336"/>
              <a:gd name="connsiteX55" fmla="*/ 406400 w 2515197"/>
              <a:gd name="connsiteY55" fmla="*/ 111786 h 3496336"/>
              <a:gd name="connsiteX56" fmla="*/ 431800 w 2515197"/>
              <a:gd name="connsiteY56" fmla="*/ 143536 h 3496336"/>
              <a:gd name="connsiteX57" fmla="*/ 457200 w 2515197"/>
              <a:gd name="connsiteY57" fmla="*/ 181636 h 3496336"/>
              <a:gd name="connsiteX58" fmla="*/ 488950 w 2515197"/>
              <a:gd name="connsiteY58" fmla="*/ 219736 h 3496336"/>
              <a:gd name="connsiteX59" fmla="*/ 488950 w 2515197"/>
              <a:gd name="connsiteY59" fmla="*/ 359436 h 3496336"/>
              <a:gd name="connsiteX60" fmla="*/ 450850 w 2515197"/>
              <a:gd name="connsiteY60" fmla="*/ 372136 h 3496336"/>
              <a:gd name="connsiteX61" fmla="*/ 425450 w 2515197"/>
              <a:gd name="connsiteY61" fmla="*/ 384836 h 3496336"/>
              <a:gd name="connsiteX62" fmla="*/ 387350 w 2515197"/>
              <a:gd name="connsiteY62" fmla="*/ 416586 h 3496336"/>
              <a:gd name="connsiteX63" fmla="*/ 374650 w 2515197"/>
              <a:gd name="connsiteY63" fmla="*/ 435636 h 3496336"/>
              <a:gd name="connsiteX64" fmla="*/ 381000 w 2515197"/>
              <a:gd name="connsiteY64" fmla="*/ 480086 h 3496336"/>
              <a:gd name="connsiteX65" fmla="*/ 406400 w 2515197"/>
              <a:gd name="connsiteY65" fmla="*/ 499136 h 3496336"/>
              <a:gd name="connsiteX66" fmla="*/ 419100 w 2515197"/>
              <a:gd name="connsiteY66" fmla="*/ 518186 h 3496336"/>
              <a:gd name="connsiteX67" fmla="*/ 304800 w 2515197"/>
              <a:gd name="connsiteY67" fmla="*/ 543586 h 3496336"/>
              <a:gd name="connsiteX68" fmla="*/ 266700 w 2515197"/>
              <a:gd name="connsiteY68" fmla="*/ 549936 h 3496336"/>
              <a:gd name="connsiteX69" fmla="*/ 177800 w 2515197"/>
              <a:gd name="connsiteY69" fmla="*/ 562636 h 3496336"/>
              <a:gd name="connsiteX70" fmla="*/ 158750 w 2515197"/>
              <a:gd name="connsiteY70" fmla="*/ 568986 h 3496336"/>
              <a:gd name="connsiteX71" fmla="*/ 101600 w 2515197"/>
              <a:gd name="connsiteY71" fmla="*/ 581686 h 3496336"/>
              <a:gd name="connsiteX72" fmla="*/ 114300 w 2515197"/>
              <a:gd name="connsiteY72" fmla="*/ 664236 h 3496336"/>
              <a:gd name="connsiteX73" fmla="*/ 120650 w 2515197"/>
              <a:gd name="connsiteY73" fmla="*/ 683286 h 3496336"/>
              <a:gd name="connsiteX74" fmla="*/ 101600 w 2515197"/>
              <a:gd name="connsiteY74" fmla="*/ 918236 h 3496336"/>
              <a:gd name="connsiteX75" fmla="*/ 95250 w 2515197"/>
              <a:gd name="connsiteY75" fmla="*/ 937286 h 3496336"/>
              <a:gd name="connsiteX76" fmla="*/ 76200 w 2515197"/>
              <a:gd name="connsiteY76" fmla="*/ 1045236 h 3496336"/>
              <a:gd name="connsiteX77" fmla="*/ 69850 w 2515197"/>
              <a:gd name="connsiteY77" fmla="*/ 1064286 h 3496336"/>
              <a:gd name="connsiteX78" fmla="*/ 57150 w 2515197"/>
              <a:gd name="connsiteY78" fmla="*/ 1083336 h 3496336"/>
              <a:gd name="connsiteX79" fmla="*/ 50800 w 2515197"/>
              <a:gd name="connsiteY79" fmla="*/ 1102386 h 3496336"/>
              <a:gd name="connsiteX80" fmla="*/ 25400 w 2515197"/>
              <a:gd name="connsiteY80" fmla="*/ 1140486 h 3496336"/>
              <a:gd name="connsiteX81" fmla="*/ 19050 w 2515197"/>
              <a:gd name="connsiteY81" fmla="*/ 1159536 h 3496336"/>
              <a:gd name="connsiteX82" fmla="*/ 0 w 2515197"/>
              <a:gd name="connsiteY82" fmla="*/ 1197636 h 3496336"/>
              <a:gd name="connsiteX83" fmla="*/ 57150 w 2515197"/>
              <a:gd name="connsiteY83" fmla="*/ 1248436 h 3496336"/>
              <a:gd name="connsiteX84" fmla="*/ 95250 w 2515197"/>
              <a:gd name="connsiteY84" fmla="*/ 1311936 h 3496336"/>
              <a:gd name="connsiteX85" fmla="*/ 114300 w 2515197"/>
              <a:gd name="connsiteY85" fmla="*/ 1350036 h 3496336"/>
              <a:gd name="connsiteX86" fmla="*/ 127000 w 2515197"/>
              <a:gd name="connsiteY86" fmla="*/ 1375436 h 3496336"/>
              <a:gd name="connsiteX87" fmla="*/ 146050 w 2515197"/>
              <a:gd name="connsiteY87" fmla="*/ 1394486 h 3496336"/>
              <a:gd name="connsiteX88" fmla="*/ 158750 w 2515197"/>
              <a:gd name="connsiteY88" fmla="*/ 1413536 h 3496336"/>
              <a:gd name="connsiteX89" fmla="*/ 165100 w 2515197"/>
              <a:gd name="connsiteY89" fmla="*/ 1438936 h 3496336"/>
              <a:gd name="connsiteX90" fmla="*/ 177800 w 2515197"/>
              <a:gd name="connsiteY90" fmla="*/ 1457986 h 3496336"/>
              <a:gd name="connsiteX91" fmla="*/ 184150 w 2515197"/>
              <a:gd name="connsiteY91" fmla="*/ 1477036 h 3496336"/>
              <a:gd name="connsiteX92" fmla="*/ 177800 w 2515197"/>
              <a:gd name="connsiteY92" fmla="*/ 1781836 h 3496336"/>
              <a:gd name="connsiteX93" fmla="*/ 165100 w 2515197"/>
              <a:gd name="connsiteY93" fmla="*/ 1819936 h 3496336"/>
              <a:gd name="connsiteX94" fmla="*/ 177800 w 2515197"/>
              <a:gd name="connsiteY94" fmla="*/ 1953286 h 3496336"/>
              <a:gd name="connsiteX95" fmla="*/ 190500 w 2515197"/>
              <a:gd name="connsiteY95" fmla="*/ 2004086 h 3496336"/>
              <a:gd name="connsiteX96" fmla="*/ 209550 w 2515197"/>
              <a:gd name="connsiteY96" fmla="*/ 2023136 h 3496336"/>
              <a:gd name="connsiteX97" fmla="*/ 215900 w 2515197"/>
              <a:gd name="connsiteY97" fmla="*/ 2042186 h 3496336"/>
              <a:gd name="connsiteX98" fmla="*/ 190500 w 2515197"/>
              <a:gd name="connsiteY98" fmla="*/ 2080286 h 3496336"/>
              <a:gd name="connsiteX99" fmla="*/ 171450 w 2515197"/>
              <a:gd name="connsiteY99" fmla="*/ 2099336 h 3496336"/>
              <a:gd name="connsiteX100" fmla="*/ 177800 w 2515197"/>
              <a:gd name="connsiteY100" fmla="*/ 2131086 h 3496336"/>
              <a:gd name="connsiteX101" fmla="*/ 228600 w 2515197"/>
              <a:gd name="connsiteY101" fmla="*/ 2188236 h 3496336"/>
              <a:gd name="connsiteX102" fmla="*/ 241300 w 2515197"/>
              <a:gd name="connsiteY102" fmla="*/ 2207286 h 3496336"/>
              <a:gd name="connsiteX103" fmla="*/ 260350 w 2515197"/>
              <a:gd name="connsiteY103" fmla="*/ 2226336 h 3496336"/>
              <a:gd name="connsiteX104" fmla="*/ 273050 w 2515197"/>
              <a:gd name="connsiteY104" fmla="*/ 2251736 h 3496336"/>
              <a:gd name="connsiteX105" fmla="*/ 317500 w 2515197"/>
              <a:gd name="connsiteY105" fmla="*/ 2302536 h 3496336"/>
              <a:gd name="connsiteX106" fmla="*/ 387350 w 2515197"/>
              <a:gd name="connsiteY106" fmla="*/ 2321586 h 3496336"/>
              <a:gd name="connsiteX107" fmla="*/ 425450 w 2515197"/>
              <a:gd name="connsiteY107" fmla="*/ 2334286 h 3496336"/>
              <a:gd name="connsiteX108" fmla="*/ 501650 w 2515197"/>
              <a:gd name="connsiteY108" fmla="*/ 2353336 h 3496336"/>
              <a:gd name="connsiteX109" fmla="*/ 558800 w 2515197"/>
              <a:gd name="connsiteY109" fmla="*/ 2391436 h 3496336"/>
              <a:gd name="connsiteX110" fmla="*/ 603250 w 2515197"/>
              <a:gd name="connsiteY110" fmla="*/ 2410486 h 3496336"/>
              <a:gd name="connsiteX111" fmla="*/ 622300 w 2515197"/>
              <a:gd name="connsiteY111" fmla="*/ 2416836 h 3496336"/>
              <a:gd name="connsiteX112" fmla="*/ 685800 w 2515197"/>
              <a:gd name="connsiteY112" fmla="*/ 2448586 h 3496336"/>
              <a:gd name="connsiteX113" fmla="*/ 730250 w 2515197"/>
              <a:gd name="connsiteY113" fmla="*/ 2461286 h 3496336"/>
              <a:gd name="connsiteX114" fmla="*/ 787400 w 2515197"/>
              <a:gd name="connsiteY114" fmla="*/ 2486686 h 3496336"/>
              <a:gd name="connsiteX115" fmla="*/ 806450 w 2515197"/>
              <a:gd name="connsiteY115" fmla="*/ 2493036 h 3496336"/>
              <a:gd name="connsiteX116" fmla="*/ 844550 w 2515197"/>
              <a:gd name="connsiteY116" fmla="*/ 2499386 h 3496336"/>
              <a:gd name="connsiteX117" fmla="*/ 882650 w 2515197"/>
              <a:gd name="connsiteY117" fmla="*/ 2512086 h 3496336"/>
              <a:gd name="connsiteX118" fmla="*/ 933450 w 2515197"/>
              <a:gd name="connsiteY118" fmla="*/ 2524786 h 3496336"/>
              <a:gd name="connsiteX119" fmla="*/ 977900 w 2515197"/>
              <a:gd name="connsiteY119" fmla="*/ 2537486 h 3496336"/>
              <a:gd name="connsiteX120" fmla="*/ 965200 w 2515197"/>
              <a:gd name="connsiteY120" fmla="*/ 2556536 h 3496336"/>
              <a:gd name="connsiteX121" fmla="*/ 927100 w 2515197"/>
              <a:gd name="connsiteY121" fmla="*/ 2569236 h 3496336"/>
              <a:gd name="connsiteX122" fmla="*/ 908050 w 2515197"/>
              <a:gd name="connsiteY122" fmla="*/ 2575586 h 3496336"/>
              <a:gd name="connsiteX123" fmla="*/ 869950 w 2515197"/>
              <a:gd name="connsiteY123" fmla="*/ 2600986 h 3496336"/>
              <a:gd name="connsiteX124" fmla="*/ 857250 w 2515197"/>
              <a:gd name="connsiteY124" fmla="*/ 2620036 h 3496336"/>
              <a:gd name="connsiteX125" fmla="*/ 838200 w 2515197"/>
              <a:gd name="connsiteY125" fmla="*/ 2645436 h 3496336"/>
              <a:gd name="connsiteX126" fmla="*/ 831850 w 2515197"/>
              <a:gd name="connsiteY126" fmla="*/ 2664486 h 3496336"/>
              <a:gd name="connsiteX127" fmla="*/ 819150 w 2515197"/>
              <a:gd name="connsiteY127" fmla="*/ 2683536 h 3496336"/>
              <a:gd name="connsiteX128" fmla="*/ 806450 w 2515197"/>
              <a:gd name="connsiteY128" fmla="*/ 2715286 h 3496336"/>
              <a:gd name="connsiteX129" fmla="*/ 793750 w 2515197"/>
              <a:gd name="connsiteY129" fmla="*/ 2740686 h 3496336"/>
              <a:gd name="connsiteX130" fmla="*/ 781050 w 2515197"/>
              <a:gd name="connsiteY130" fmla="*/ 2778786 h 3496336"/>
              <a:gd name="connsiteX131" fmla="*/ 755650 w 2515197"/>
              <a:gd name="connsiteY131" fmla="*/ 2829586 h 3496336"/>
              <a:gd name="connsiteX132" fmla="*/ 742950 w 2515197"/>
              <a:gd name="connsiteY132" fmla="*/ 2867686 h 3496336"/>
              <a:gd name="connsiteX133" fmla="*/ 723900 w 2515197"/>
              <a:gd name="connsiteY133" fmla="*/ 2905786 h 3496336"/>
              <a:gd name="connsiteX134" fmla="*/ 711200 w 2515197"/>
              <a:gd name="connsiteY134" fmla="*/ 2931186 h 3496336"/>
              <a:gd name="connsiteX135" fmla="*/ 698500 w 2515197"/>
              <a:gd name="connsiteY135" fmla="*/ 2969286 h 3496336"/>
              <a:gd name="connsiteX136" fmla="*/ 685800 w 2515197"/>
              <a:gd name="connsiteY136" fmla="*/ 2988336 h 3496336"/>
              <a:gd name="connsiteX137" fmla="*/ 673100 w 2515197"/>
              <a:gd name="connsiteY137" fmla="*/ 3026436 h 3496336"/>
              <a:gd name="connsiteX138" fmla="*/ 666750 w 2515197"/>
              <a:gd name="connsiteY138" fmla="*/ 3045486 h 3496336"/>
              <a:gd name="connsiteX139" fmla="*/ 647700 w 2515197"/>
              <a:gd name="connsiteY139" fmla="*/ 3064536 h 3496336"/>
              <a:gd name="connsiteX140" fmla="*/ 635000 w 2515197"/>
              <a:gd name="connsiteY140" fmla="*/ 3096286 h 3496336"/>
              <a:gd name="connsiteX141" fmla="*/ 641350 w 2515197"/>
              <a:gd name="connsiteY141" fmla="*/ 3343936 h 3496336"/>
              <a:gd name="connsiteX142" fmla="*/ 647700 w 2515197"/>
              <a:gd name="connsiteY142" fmla="*/ 3375686 h 3496336"/>
              <a:gd name="connsiteX143" fmla="*/ 673100 w 2515197"/>
              <a:gd name="connsiteY143" fmla="*/ 3413786 h 3496336"/>
              <a:gd name="connsiteX144" fmla="*/ 692150 w 2515197"/>
              <a:gd name="connsiteY144" fmla="*/ 3420136 h 3496336"/>
              <a:gd name="connsiteX145" fmla="*/ 768350 w 2515197"/>
              <a:gd name="connsiteY145" fmla="*/ 3432836 h 3496336"/>
              <a:gd name="connsiteX146" fmla="*/ 882650 w 2515197"/>
              <a:gd name="connsiteY146" fmla="*/ 3439186 h 3496336"/>
              <a:gd name="connsiteX147" fmla="*/ 901700 w 2515197"/>
              <a:gd name="connsiteY147" fmla="*/ 3445536 h 3496336"/>
              <a:gd name="connsiteX148" fmla="*/ 971550 w 2515197"/>
              <a:gd name="connsiteY148" fmla="*/ 3458236 h 3496336"/>
              <a:gd name="connsiteX149" fmla="*/ 990600 w 2515197"/>
              <a:gd name="connsiteY149" fmla="*/ 3464586 h 3496336"/>
              <a:gd name="connsiteX150" fmla="*/ 1098550 w 2515197"/>
              <a:gd name="connsiteY150" fmla="*/ 3458236 h 3496336"/>
              <a:gd name="connsiteX151" fmla="*/ 1136650 w 2515197"/>
              <a:gd name="connsiteY151" fmla="*/ 3432836 h 3496336"/>
              <a:gd name="connsiteX152" fmla="*/ 1263650 w 2515197"/>
              <a:gd name="connsiteY152" fmla="*/ 3413786 h 3496336"/>
              <a:gd name="connsiteX153" fmla="*/ 1422400 w 2515197"/>
              <a:gd name="connsiteY153" fmla="*/ 3420136 h 3496336"/>
              <a:gd name="connsiteX154" fmla="*/ 1441450 w 2515197"/>
              <a:gd name="connsiteY154" fmla="*/ 3394736 h 3496336"/>
              <a:gd name="connsiteX155" fmla="*/ 1460500 w 2515197"/>
              <a:gd name="connsiteY155" fmla="*/ 3388386 h 3496336"/>
              <a:gd name="connsiteX156" fmla="*/ 1530350 w 2515197"/>
              <a:gd name="connsiteY156" fmla="*/ 3394736 h 3496336"/>
              <a:gd name="connsiteX157" fmla="*/ 1574800 w 2515197"/>
              <a:gd name="connsiteY157" fmla="*/ 3407436 h 3496336"/>
              <a:gd name="connsiteX158" fmla="*/ 1587500 w 2515197"/>
              <a:gd name="connsiteY158" fmla="*/ 3426486 h 3496336"/>
              <a:gd name="connsiteX159" fmla="*/ 1568450 w 2515197"/>
              <a:gd name="connsiteY159" fmla="*/ 3445536 h 3496336"/>
              <a:gd name="connsiteX160" fmla="*/ 1530350 w 2515197"/>
              <a:gd name="connsiteY160" fmla="*/ 3470936 h 3496336"/>
              <a:gd name="connsiteX161" fmla="*/ 1543050 w 2515197"/>
              <a:gd name="connsiteY161" fmla="*/ 3489986 h 3496336"/>
              <a:gd name="connsiteX162" fmla="*/ 1524000 w 2515197"/>
              <a:gd name="connsiteY162" fmla="*/ 3496336 h 3496336"/>
              <a:gd name="connsiteX0" fmla="*/ 2514600 w 2515197"/>
              <a:gd name="connsiteY0" fmla="*/ 1769136 h 3496336"/>
              <a:gd name="connsiteX1" fmla="*/ 2476500 w 2515197"/>
              <a:gd name="connsiteY1" fmla="*/ 1737386 h 3496336"/>
              <a:gd name="connsiteX2" fmla="*/ 2457450 w 2515197"/>
              <a:gd name="connsiteY2" fmla="*/ 1699286 h 3496336"/>
              <a:gd name="connsiteX3" fmla="*/ 2438400 w 2515197"/>
              <a:gd name="connsiteY3" fmla="*/ 1686586 h 3496336"/>
              <a:gd name="connsiteX4" fmla="*/ 2400300 w 2515197"/>
              <a:gd name="connsiteY4" fmla="*/ 1642136 h 3496336"/>
              <a:gd name="connsiteX5" fmla="*/ 2374900 w 2515197"/>
              <a:gd name="connsiteY5" fmla="*/ 1604036 h 3496336"/>
              <a:gd name="connsiteX6" fmla="*/ 2362200 w 2515197"/>
              <a:gd name="connsiteY6" fmla="*/ 1559586 h 3496336"/>
              <a:gd name="connsiteX7" fmla="*/ 2336800 w 2515197"/>
              <a:gd name="connsiteY7" fmla="*/ 1508786 h 3496336"/>
              <a:gd name="connsiteX8" fmla="*/ 2311400 w 2515197"/>
              <a:gd name="connsiteY8" fmla="*/ 1464336 h 3496336"/>
              <a:gd name="connsiteX9" fmla="*/ 2292350 w 2515197"/>
              <a:gd name="connsiteY9" fmla="*/ 1457986 h 3496336"/>
              <a:gd name="connsiteX10" fmla="*/ 2228850 w 2515197"/>
              <a:gd name="connsiteY10" fmla="*/ 1489736 h 3496336"/>
              <a:gd name="connsiteX11" fmla="*/ 2190750 w 2515197"/>
              <a:gd name="connsiteY11" fmla="*/ 1508786 h 3496336"/>
              <a:gd name="connsiteX12" fmla="*/ 2133600 w 2515197"/>
              <a:gd name="connsiteY12" fmla="*/ 1515136 h 3496336"/>
              <a:gd name="connsiteX13" fmla="*/ 2000250 w 2515197"/>
              <a:gd name="connsiteY13" fmla="*/ 1527836 h 3496336"/>
              <a:gd name="connsiteX14" fmla="*/ 1885950 w 2515197"/>
              <a:gd name="connsiteY14" fmla="*/ 1540536 h 3496336"/>
              <a:gd name="connsiteX15" fmla="*/ 1828800 w 2515197"/>
              <a:gd name="connsiteY15" fmla="*/ 1534186 h 3496336"/>
              <a:gd name="connsiteX16" fmla="*/ 1797050 w 2515197"/>
              <a:gd name="connsiteY16" fmla="*/ 1489736 h 3496336"/>
              <a:gd name="connsiteX17" fmla="*/ 1733550 w 2515197"/>
              <a:gd name="connsiteY17" fmla="*/ 1527836 h 3496336"/>
              <a:gd name="connsiteX18" fmla="*/ 1701800 w 2515197"/>
              <a:gd name="connsiteY18" fmla="*/ 1546886 h 3496336"/>
              <a:gd name="connsiteX19" fmla="*/ 1638300 w 2515197"/>
              <a:gd name="connsiteY19" fmla="*/ 1597686 h 3496336"/>
              <a:gd name="connsiteX20" fmla="*/ 1619250 w 2515197"/>
              <a:gd name="connsiteY20" fmla="*/ 1610386 h 3496336"/>
              <a:gd name="connsiteX21" fmla="*/ 1600200 w 2515197"/>
              <a:gd name="connsiteY21" fmla="*/ 1616736 h 3496336"/>
              <a:gd name="connsiteX22" fmla="*/ 1543050 w 2515197"/>
              <a:gd name="connsiteY22" fmla="*/ 1610386 h 3496336"/>
              <a:gd name="connsiteX23" fmla="*/ 1504950 w 2515197"/>
              <a:gd name="connsiteY23" fmla="*/ 1604036 h 3496336"/>
              <a:gd name="connsiteX24" fmla="*/ 1454150 w 2515197"/>
              <a:gd name="connsiteY24" fmla="*/ 1572286 h 3496336"/>
              <a:gd name="connsiteX25" fmla="*/ 1435100 w 2515197"/>
              <a:gd name="connsiteY25" fmla="*/ 1546886 h 3496336"/>
              <a:gd name="connsiteX26" fmla="*/ 1409700 w 2515197"/>
              <a:gd name="connsiteY26" fmla="*/ 1508786 h 3496336"/>
              <a:gd name="connsiteX27" fmla="*/ 1415257 w 2515197"/>
              <a:gd name="connsiteY27" fmla="*/ 1483386 h 3496336"/>
              <a:gd name="connsiteX28" fmla="*/ 1397000 w 2515197"/>
              <a:gd name="connsiteY28" fmla="*/ 1359561 h 3496336"/>
              <a:gd name="connsiteX29" fmla="*/ 1343819 w 2515197"/>
              <a:gd name="connsiteY29" fmla="*/ 1296061 h 3496336"/>
              <a:gd name="connsiteX30" fmla="*/ 1316038 w 2515197"/>
              <a:gd name="connsiteY30" fmla="*/ 1144454 h 3496336"/>
              <a:gd name="connsiteX31" fmla="*/ 1236663 w 2515197"/>
              <a:gd name="connsiteY31" fmla="*/ 1192874 h 3496336"/>
              <a:gd name="connsiteX32" fmla="*/ 1177131 w 2515197"/>
              <a:gd name="connsiteY32" fmla="*/ 1174618 h 3496336"/>
              <a:gd name="connsiteX33" fmla="*/ 1147762 w 2515197"/>
              <a:gd name="connsiteY33" fmla="*/ 1203986 h 3496336"/>
              <a:gd name="connsiteX34" fmla="*/ 1047750 w 2515197"/>
              <a:gd name="connsiteY34" fmla="*/ 1188905 h 3496336"/>
              <a:gd name="connsiteX35" fmla="*/ 966788 w 2515197"/>
              <a:gd name="connsiteY35" fmla="*/ 1215099 h 3496336"/>
              <a:gd name="connsiteX36" fmla="*/ 973138 w 2515197"/>
              <a:gd name="connsiteY36" fmla="*/ 1145248 h 3496336"/>
              <a:gd name="connsiteX37" fmla="*/ 1160462 w 2515197"/>
              <a:gd name="connsiteY37" fmla="*/ 1030154 h 3496336"/>
              <a:gd name="connsiteX38" fmla="*/ 1139825 w 2515197"/>
              <a:gd name="connsiteY38" fmla="*/ 923792 h 3496336"/>
              <a:gd name="connsiteX39" fmla="*/ 1308100 w 2515197"/>
              <a:gd name="connsiteY39" fmla="*/ 823780 h 3496336"/>
              <a:gd name="connsiteX40" fmla="*/ 1327150 w 2515197"/>
              <a:gd name="connsiteY40" fmla="*/ 715036 h 3496336"/>
              <a:gd name="connsiteX41" fmla="*/ 1309688 w 2515197"/>
              <a:gd name="connsiteY41" fmla="*/ 687255 h 3496336"/>
              <a:gd name="connsiteX42" fmla="*/ 1285874 w 2515197"/>
              <a:gd name="connsiteY42" fmla="*/ 595179 h 3496336"/>
              <a:gd name="connsiteX43" fmla="*/ 1098550 w 2515197"/>
              <a:gd name="connsiteY43" fmla="*/ 670586 h 3496336"/>
              <a:gd name="connsiteX44" fmla="*/ 933450 w 2515197"/>
              <a:gd name="connsiteY44" fmla="*/ 664236 h 3496336"/>
              <a:gd name="connsiteX45" fmla="*/ 775494 w 2515197"/>
              <a:gd name="connsiteY45" fmla="*/ 677729 h 3496336"/>
              <a:gd name="connsiteX46" fmla="*/ 711994 w 2515197"/>
              <a:gd name="connsiteY46" fmla="*/ 468180 h 3496336"/>
              <a:gd name="connsiteX47" fmla="*/ 584200 w 2515197"/>
              <a:gd name="connsiteY47" fmla="*/ 29236 h 3496336"/>
              <a:gd name="connsiteX48" fmla="*/ 565150 w 2515197"/>
              <a:gd name="connsiteY48" fmla="*/ 41936 h 3496336"/>
              <a:gd name="connsiteX49" fmla="*/ 520700 w 2515197"/>
              <a:gd name="connsiteY49" fmla="*/ 60986 h 3496336"/>
              <a:gd name="connsiteX50" fmla="*/ 476250 w 2515197"/>
              <a:gd name="connsiteY50" fmla="*/ 73686 h 3496336"/>
              <a:gd name="connsiteX51" fmla="*/ 457200 w 2515197"/>
              <a:gd name="connsiteY51" fmla="*/ 80036 h 3496336"/>
              <a:gd name="connsiteX52" fmla="*/ 374650 w 2515197"/>
              <a:gd name="connsiteY52" fmla="*/ 86386 h 3496336"/>
              <a:gd name="connsiteX53" fmla="*/ 393700 w 2515197"/>
              <a:gd name="connsiteY53" fmla="*/ 92736 h 3496336"/>
              <a:gd name="connsiteX54" fmla="*/ 406400 w 2515197"/>
              <a:gd name="connsiteY54" fmla="*/ 111786 h 3496336"/>
              <a:gd name="connsiteX55" fmla="*/ 431800 w 2515197"/>
              <a:gd name="connsiteY55" fmla="*/ 143536 h 3496336"/>
              <a:gd name="connsiteX56" fmla="*/ 457200 w 2515197"/>
              <a:gd name="connsiteY56" fmla="*/ 181636 h 3496336"/>
              <a:gd name="connsiteX57" fmla="*/ 488950 w 2515197"/>
              <a:gd name="connsiteY57" fmla="*/ 219736 h 3496336"/>
              <a:gd name="connsiteX58" fmla="*/ 488950 w 2515197"/>
              <a:gd name="connsiteY58" fmla="*/ 359436 h 3496336"/>
              <a:gd name="connsiteX59" fmla="*/ 450850 w 2515197"/>
              <a:gd name="connsiteY59" fmla="*/ 372136 h 3496336"/>
              <a:gd name="connsiteX60" fmla="*/ 425450 w 2515197"/>
              <a:gd name="connsiteY60" fmla="*/ 384836 h 3496336"/>
              <a:gd name="connsiteX61" fmla="*/ 387350 w 2515197"/>
              <a:gd name="connsiteY61" fmla="*/ 416586 h 3496336"/>
              <a:gd name="connsiteX62" fmla="*/ 374650 w 2515197"/>
              <a:gd name="connsiteY62" fmla="*/ 435636 h 3496336"/>
              <a:gd name="connsiteX63" fmla="*/ 381000 w 2515197"/>
              <a:gd name="connsiteY63" fmla="*/ 480086 h 3496336"/>
              <a:gd name="connsiteX64" fmla="*/ 406400 w 2515197"/>
              <a:gd name="connsiteY64" fmla="*/ 499136 h 3496336"/>
              <a:gd name="connsiteX65" fmla="*/ 419100 w 2515197"/>
              <a:gd name="connsiteY65" fmla="*/ 518186 h 3496336"/>
              <a:gd name="connsiteX66" fmla="*/ 304800 w 2515197"/>
              <a:gd name="connsiteY66" fmla="*/ 543586 h 3496336"/>
              <a:gd name="connsiteX67" fmla="*/ 266700 w 2515197"/>
              <a:gd name="connsiteY67" fmla="*/ 549936 h 3496336"/>
              <a:gd name="connsiteX68" fmla="*/ 177800 w 2515197"/>
              <a:gd name="connsiteY68" fmla="*/ 562636 h 3496336"/>
              <a:gd name="connsiteX69" fmla="*/ 158750 w 2515197"/>
              <a:gd name="connsiteY69" fmla="*/ 568986 h 3496336"/>
              <a:gd name="connsiteX70" fmla="*/ 101600 w 2515197"/>
              <a:gd name="connsiteY70" fmla="*/ 581686 h 3496336"/>
              <a:gd name="connsiteX71" fmla="*/ 114300 w 2515197"/>
              <a:gd name="connsiteY71" fmla="*/ 664236 h 3496336"/>
              <a:gd name="connsiteX72" fmla="*/ 120650 w 2515197"/>
              <a:gd name="connsiteY72" fmla="*/ 683286 h 3496336"/>
              <a:gd name="connsiteX73" fmla="*/ 101600 w 2515197"/>
              <a:gd name="connsiteY73" fmla="*/ 918236 h 3496336"/>
              <a:gd name="connsiteX74" fmla="*/ 95250 w 2515197"/>
              <a:gd name="connsiteY74" fmla="*/ 937286 h 3496336"/>
              <a:gd name="connsiteX75" fmla="*/ 76200 w 2515197"/>
              <a:gd name="connsiteY75" fmla="*/ 1045236 h 3496336"/>
              <a:gd name="connsiteX76" fmla="*/ 69850 w 2515197"/>
              <a:gd name="connsiteY76" fmla="*/ 1064286 h 3496336"/>
              <a:gd name="connsiteX77" fmla="*/ 57150 w 2515197"/>
              <a:gd name="connsiteY77" fmla="*/ 1083336 h 3496336"/>
              <a:gd name="connsiteX78" fmla="*/ 50800 w 2515197"/>
              <a:gd name="connsiteY78" fmla="*/ 1102386 h 3496336"/>
              <a:gd name="connsiteX79" fmla="*/ 25400 w 2515197"/>
              <a:gd name="connsiteY79" fmla="*/ 1140486 h 3496336"/>
              <a:gd name="connsiteX80" fmla="*/ 19050 w 2515197"/>
              <a:gd name="connsiteY80" fmla="*/ 1159536 h 3496336"/>
              <a:gd name="connsiteX81" fmla="*/ 0 w 2515197"/>
              <a:gd name="connsiteY81" fmla="*/ 1197636 h 3496336"/>
              <a:gd name="connsiteX82" fmla="*/ 57150 w 2515197"/>
              <a:gd name="connsiteY82" fmla="*/ 1248436 h 3496336"/>
              <a:gd name="connsiteX83" fmla="*/ 95250 w 2515197"/>
              <a:gd name="connsiteY83" fmla="*/ 1311936 h 3496336"/>
              <a:gd name="connsiteX84" fmla="*/ 114300 w 2515197"/>
              <a:gd name="connsiteY84" fmla="*/ 1350036 h 3496336"/>
              <a:gd name="connsiteX85" fmla="*/ 127000 w 2515197"/>
              <a:gd name="connsiteY85" fmla="*/ 1375436 h 3496336"/>
              <a:gd name="connsiteX86" fmla="*/ 146050 w 2515197"/>
              <a:gd name="connsiteY86" fmla="*/ 1394486 h 3496336"/>
              <a:gd name="connsiteX87" fmla="*/ 158750 w 2515197"/>
              <a:gd name="connsiteY87" fmla="*/ 1413536 h 3496336"/>
              <a:gd name="connsiteX88" fmla="*/ 165100 w 2515197"/>
              <a:gd name="connsiteY88" fmla="*/ 1438936 h 3496336"/>
              <a:gd name="connsiteX89" fmla="*/ 177800 w 2515197"/>
              <a:gd name="connsiteY89" fmla="*/ 1457986 h 3496336"/>
              <a:gd name="connsiteX90" fmla="*/ 184150 w 2515197"/>
              <a:gd name="connsiteY90" fmla="*/ 1477036 h 3496336"/>
              <a:gd name="connsiteX91" fmla="*/ 177800 w 2515197"/>
              <a:gd name="connsiteY91" fmla="*/ 1781836 h 3496336"/>
              <a:gd name="connsiteX92" fmla="*/ 165100 w 2515197"/>
              <a:gd name="connsiteY92" fmla="*/ 1819936 h 3496336"/>
              <a:gd name="connsiteX93" fmla="*/ 177800 w 2515197"/>
              <a:gd name="connsiteY93" fmla="*/ 1953286 h 3496336"/>
              <a:gd name="connsiteX94" fmla="*/ 190500 w 2515197"/>
              <a:gd name="connsiteY94" fmla="*/ 2004086 h 3496336"/>
              <a:gd name="connsiteX95" fmla="*/ 209550 w 2515197"/>
              <a:gd name="connsiteY95" fmla="*/ 2023136 h 3496336"/>
              <a:gd name="connsiteX96" fmla="*/ 215900 w 2515197"/>
              <a:gd name="connsiteY96" fmla="*/ 2042186 h 3496336"/>
              <a:gd name="connsiteX97" fmla="*/ 190500 w 2515197"/>
              <a:gd name="connsiteY97" fmla="*/ 2080286 h 3496336"/>
              <a:gd name="connsiteX98" fmla="*/ 171450 w 2515197"/>
              <a:gd name="connsiteY98" fmla="*/ 2099336 h 3496336"/>
              <a:gd name="connsiteX99" fmla="*/ 177800 w 2515197"/>
              <a:gd name="connsiteY99" fmla="*/ 2131086 h 3496336"/>
              <a:gd name="connsiteX100" fmla="*/ 228600 w 2515197"/>
              <a:gd name="connsiteY100" fmla="*/ 2188236 h 3496336"/>
              <a:gd name="connsiteX101" fmla="*/ 241300 w 2515197"/>
              <a:gd name="connsiteY101" fmla="*/ 2207286 h 3496336"/>
              <a:gd name="connsiteX102" fmla="*/ 260350 w 2515197"/>
              <a:gd name="connsiteY102" fmla="*/ 2226336 h 3496336"/>
              <a:gd name="connsiteX103" fmla="*/ 273050 w 2515197"/>
              <a:gd name="connsiteY103" fmla="*/ 2251736 h 3496336"/>
              <a:gd name="connsiteX104" fmla="*/ 317500 w 2515197"/>
              <a:gd name="connsiteY104" fmla="*/ 2302536 h 3496336"/>
              <a:gd name="connsiteX105" fmla="*/ 387350 w 2515197"/>
              <a:gd name="connsiteY105" fmla="*/ 2321586 h 3496336"/>
              <a:gd name="connsiteX106" fmla="*/ 425450 w 2515197"/>
              <a:gd name="connsiteY106" fmla="*/ 2334286 h 3496336"/>
              <a:gd name="connsiteX107" fmla="*/ 501650 w 2515197"/>
              <a:gd name="connsiteY107" fmla="*/ 2353336 h 3496336"/>
              <a:gd name="connsiteX108" fmla="*/ 558800 w 2515197"/>
              <a:gd name="connsiteY108" fmla="*/ 2391436 h 3496336"/>
              <a:gd name="connsiteX109" fmla="*/ 603250 w 2515197"/>
              <a:gd name="connsiteY109" fmla="*/ 2410486 h 3496336"/>
              <a:gd name="connsiteX110" fmla="*/ 622300 w 2515197"/>
              <a:gd name="connsiteY110" fmla="*/ 2416836 h 3496336"/>
              <a:gd name="connsiteX111" fmla="*/ 685800 w 2515197"/>
              <a:gd name="connsiteY111" fmla="*/ 2448586 h 3496336"/>
              <a:gd name="connsiteX112" fmla="*/ 730250 w 2515197"/>
              <a:gd name="connsiteY112" fmla="*/ 2461286 h 3496336"/>
              <a:gd name="connsiteX113" fmla="*/ 787400 w 2515197"/>
              <a:gd name="connsiteY113" fmla="*/ 2486686 h 3496336"/>
              <a:gd name="connsiteX114" fmla="*/ 806450 w 2515197"/>
              <a:gd name="connsiteY114" fmla="*/ 2493036 h 3496336"/>
              <a:gd name="connsiteX115" fmla="*/ 844550 w 2515197"/>
              <a:gd name="connsiteY115" fmla="*/ 2499386 h 3496336"/>
              <a:gd name="connsiteX116" fmla="*/ 882650 w 2515197"/>
              <a:gd name="connsiteY116" fmla="*/ 2512086 h 3496336"/>
              <a:gd name="connsiteX117" fmla="*/ 933450 w 2515197"/>
              <a:gd name="connsiteY117" fmla="*/ 2524786 h 3496336"/>
              <a:gd name="connsiteX118" fmla="*/ 977900 w 2515197"/>
              <a:gd name="connsiteY118" fmla="*/ 2537486 h 3496336"/>
              <a:gd name="connsiteX119" fmla="*/ 965200 w 2515197"/>
              <a:gd name="connsiteY119" fmla="*/ 2556536 h 3496336"/>
              <a:gd name="connsiteX120" fmla="*/ 927100 w 2515197"/>
              <a:gd name="connsiteY120" fmla="*/ 2569236 h 3496336"/>
              <a:gd name="connsiteX121" fmla="*/ 908050 w 2515197"/>
              <a:gd name="connsiteY121" fmla="*/ 2575586 h 3496336"/>
              <a:gd name="connsiteX122" fmla="*/ 869950 w 2515197"/>
              <a:gd name="connsiteY122" fmla="*/ 2600986 h 3496336"/>
              <a:gd name="connsiteX123" fmla="*/ 857250 w 2515197"/>
              <a:gd name="connsiteY123" fmla="*/ 2620036 h 3496336"/>
              <a:gd name="connsiteX124" fmla="*/ 838200 w 2515197"/>
              <a:gd name="connsiteY124" fmla="*/ 2645436 h 3496336"/>
              <a:gd name="connsiteX125" fmla="*/ 831850 w 2515197"/>
              <a:gd name="connsiteY125" fmla="*/ 2664486 h 3496336"/>
              <a:gd name="connsiteX126" fmla="*/ 819150 w 2515197"/>
              <a:gd name="connsiteY126" fmla="*/ 2683536 h 3496336"/>
              <a:gd name="connsiteX127" fmla="*/ 806450 w 2515197"/>
              <a:gd name="connsiteY127" fmla="*/ 2715286 h 3496336"/>
              <a:gd name="connsiteX128" fmla="*/ 793750 w 2515197"/>
              <a:gd name="connsiteY128" fmla="*/ 2740686 h 3496336"/>
              <a:gd name="connsiteX129" fmla="*/ 781050 w 2515197"/>
              <a:gd name="connsiteY129" fmla="*/ 2778786 h 3496336"/>
              <a:gd name="connsiteX130" fmla="*/ 755650 w 2515197"/>
              <a:gd name="connsiteY130" fmla="*/ 2829586 h 3496336"/>
              <a:gd name="connsiteX131" fmla="*/ 742950 w 2515197"/>
              <a:gd name="connsiteY131" fmla="*/ 2867686 h 3496336"/>
              <a:gd name="connsiteX132" fmla="*/ 723900 w 2515197"/>
              <a:gd name="connsiteY132" fmla="*/ 2905786 h 3496336"/>
              <a:gd name="connsiteX133" fmla="*/ 711200 w 2515197"/>
              <a:gd name="connsiteY133" fmla="*/ 2931186 h 3496336"/>
              <a:gd name="connsiteX134" fmla="*/ 698500 w 2515197"/>
              <a:gd name="connsiteY134" fmla="*/ 2969286 h 3496336"/>
              <a:gd name="connsiteX135" fmla="*/ 685800 w 2515197"/>
              <a:gd name="connsiteY135" fmla="*/ 2988336 h 3496336"/>
              <a:gd name="connsiteX136" fmla="*/ 673100 w 2515197"/>
              <a:gd name="connsiteY136" fmla="*/ 3026436 h 3496336"/>
              <a:gd name="connsiteX137" fmla="*/ 666750 w 2515197"/>
              <a:gd name="connsiteY137" fmla="*/ 3045486 h 3496336"/>
              <a:gd name="connsiteX138" fmla="*/ 647700 w 2515197"/>
              <a:gd name="connsiteY138" fmla="*/ 3064536 h 3496336"/>
              <a:gd name="connsiteX139" fmla="*/ 635000 w 2515197"/>
              <a:gd name="connsiteY139" fmla="*/ 3096286 h 3496336"/>
              <a:gd name="connsiteX140" fmla="*/ 641350 w 2515197"/>
              <a:gd name="connsiteY140" fmla="*/ 3343936 h 3496336"/>
              <a:gd name="connsiteX141" fmla="*/ 647700 w 2515197"/>
              <a:gd name="connsiteY141" fmla="*/ 3375686 h 3496336"/>
              <a:gd name="connsiteX142" fmla="*/ 673100 w 2515197"/>
              <a:gd name="connsiteY142" fmla="*/ 3413786 h 3496336"/>
              <a:gd name="connsiteX143" fmla="*/ 692150 w 2515197"/>
              <a:gd name="connsiteY143" fmla="*/ 3420136 h 3496336"/>
              <a:gd name="connsiteX144" fmla="*/ 768350 w 2515197"/>
              <a:gd name="connsiteY144" fmla="*/ 3432836 h 3496336"/>
              <a:gd name="connsiteX145" fmla="*/ 882650 w 2515197"/>
              <a:gd name="connsiteY145" fmla="*/ 3439186 h 3496336"/>
              <a:gd name="connsiteX146" fmla="*/ 901700 w 2515197"/>
              <a:gd name="connsiteY146" fmla="*/ 3445536 h 3496336"/>
              <a:gd name="connsiteX147" fmla="*/ 971550 w 2515197"/>
              <a:gd name="connsiteY147" fmla="*/ 3458236 h 3496336"/>
              <a:gd name="connsiteX148" fmla="*/ 990600 w 2515197"/>
              <a:gd name="connsiteY148" fmla="*/ 3464586 h 3496336"/>
              <a:gd name="connsiteX149" fmla="*/ 1098550 w 2515197"/>
              <a:gd name="connsiteY149" fmla="*/ 3458236 h 3496336"/>
              <a:gd name="connsiteX150" fmla="*/ 1136650 w 2515197"/>
              <a:gd name="connsiteY150" fmla="*/ 3432836 h 3496336"/>
              <a:gd name="connsiteX151" fmla="*/ 1263650 w 2515197"/>
              <a:gd name="connsiteY151" fmla="*/ 3413786 h 3496336"/>
              <a:gd name="connsiteX152" fmla="*/ 1422400 w 2515197"/>
              <a:gd name="connsiteY152" fmla="*/ 3420136 h 3496336"/>
              <a:gd name="connsiteX153" fmla="*/ 1441450 w 2515197"/>
              <a:gd name="connsiteY153" fmla="*/ 3394736 h 3496336"/>
              <a:gd name="connsiteX154" fmla="*/ 1460500 w 2515197"/>
              <a:gd name="connsiteY154" fmla="*/ 3388386 h 3496336"/>
              <a:gd name="connsiteX155" fmla="*/ 1530350 w 2515197"/>
              <a:gd name="connsiteY155" fmla="*/ 3394736 h 3496336"/>
              <a:gd name="connsiteX156" fmla="*/ 1574800 w 2515197"/>
              <a:gd name="connsiteY156" fmla="*/ 3407436 h 3496336"/>
              <a:gd name="connsiteX157" fmla="*/ 1587500 w 2515197"/>
              <a:gd name="connsiteY157" fmla="*/ 3426486 h 3496336"/>
              <a:gd name="connsiteX158" fmla="*/ 1568450 w 2515197"/>
              <a:gd name="connsiteY158" fmla="*/ 3445536 h 3496336"/>
              <a:gd name="connsiteX159" fmla="*/ 1530350 w 2515197"/>
              <a:gd name="connsiteY159" fmla="*/ 3470936 h 3496336"/>
              <a:gd name="connsiteX160" fmla="*/ 1543050 w 2515197"/>
              <a:gd name="connsiteY160" fmla="*/ 3489986 h 3496336"/>
              <a:gd name="connsiteX161" fmla="*/ 1524000 w 2515197"/>
              <a:gd name="connsiteY161" fmla="*/ 3496336 h 3496336"/>
              <a:gd name="connsiteX0" fmla="*/ 2514600 w 2515197"/>
              <a:gd name="connsiteY0" fmla="*/ 1769136 h 3496336"/>
              <a:gd name="connsiteX1" fmla="*/ 2476500 w 2515197"/>
              <a:gd name="connsiteY1" fmla="*/ 1737386 h 3496336"/>
              <a:gd name="connsiteX2" fmla="*/ 2457450 w 2515197"/>
              <a:gd name="connsiteY2" fmla="*/ 1699286 h 3496336"/>
              <a:gd name="connsiteX3" fmla="*/ 2438400 w 2515197"/>
              <a:gd name="connsiteY3" fmla="*/ 1686586 h 3496336"/>
              <a:gd name="connsiteX4" fmla="*/ 2400300 w 2515197"/>
              <a:gd name="connsiteY4" fmla="*/ 1642136 h 3496336"/>
              <a:gd name="connsiteX5" fmla="*/ 2374900 w 2515197"/>
              <a:gd name="connsiteY5" fmla="*/ 1604036 h 3496336"/>
              <a:gd name="connsiteX6" fmla="*/ 2362200 w 2515197"/>
              <a:gd name="connsiteY6" fmla="*/ 1559586 h 3496336"/>
              <a:gd name="connsiteX7" fmla="*/ 2336800 w 2515197"/>
              <a:gd name="connsiteY7" fmla="*/ 1508786 h 3496336"/>
              <a:gd name="connsiteX8" fmla="*/ 2266156 w 2515197"/>
              <a:gd name="connsiteY8" fmla="*/ 1535773 h 3496336"/>
              <a:gd name="connsiteX9" fmla="*/ 2292350 w 2515197"/>
              <a:gd name="connsiteY9" fmla="*/ 1457986 h 3496336"/>
              <a:gd name="connsiteX10" fmla="*/ 2228850 w 2515197"/>
              <a:gd name="connsiteY10" fmla="*/ 1489736 h 3496336"/>
              <a:gd name="connsiteX11" fmla="*/ 2190750 w 2515197"/>
              <a:gd name="connsiteY11" fmla="*/ 1508786 h 3496336"/>
              <a:gd name="connsiteX12" fmla="*/ 2133600 w 2515197"/>
              <a:gd name="connsiteY12" fmla="*/ 1515136 h 3496336"/>
              <a:gd name="connsiteX13" fmla="*/ 2000250 w 2515197"/>
              <a:gd name="connsiteY13" fmla="*/ 1527836 h 3496336"/>
              <a:gd name="connsiteX14" fmla="*/ 1885950 w 2515197"/>
              <a:gd name="connsiteY14" fmla="*/ 1540536 h 3496336"/>
              <a:gd name="connsiteX15" fmla="*/ 1828800 w 2515197"/>
              <a:gd name="connsiteY15" fmla="*/ 1534186 h 3496336"/>
              <a:gd name="connsiteX16" fmla="*/ 1797050 w 2515197"/>
              <a:gd name="connsiteY16" fmla="*/ 1489736 h 3496336"/>
              <a:gd name="connsiteX17" fmla="*/ 1733550 w 2515197"/>
              <a:gd name="connsiteY17" fmla="*/ 1527836 h 3496336"/>
              <a:gd name="connsiteX18" fmla="*/ 1701800 w 2515197"/>
              <a:gd name="connsiteY18" fmla="*/ 1546886 h 3496336"/>
              <a:gd name="connsiteX19" fmla="*/ 1638300 w 2515197"/>
              <a:gd name="connsiteY19" fmla="*/ 1597686 h 3496336"/>
              <a:gd name="connsiteX20" fmla="*/ 1619250 w 2515197"/>
              <a:gd name="connsiteY20" fmla="*/ 1610386 h 3496336"/>
              <a:gd name="connsiteX21" fmla="*/ 1600200 w 2515197"/>
              <a:gd name="connsiteY21" fmla="*/ 1616736 h 3496336"/>
              <a:gd name="connsiteX22" fmla="*/ 1543050 w 2515197"/>
              <a:gd name="connsiteY22" fmla="*/ 1610386 h 3496336"/>
              <a:gd name="connsiteX23" fmla="*/ 1504950 w 2515197"/>
              <a:gd name="connsiteY23" fmla="*/ 1604036 h 3496336"/>
              <a:gd name="connsiteX24" fmla="*/ 1454150 w 2515197"/>
              <a:gd name="connsiteY24" fmla="*/ 1572286 h 3496336"/>
              <a:gd name="connsiteX25" fmla="*/ 1435100 w 2515197"/>
              <a:gd name="connsiteY25" fmla="*/ 1546886 h 3496336"/>
              <a:gd name="connsiteX26" fmla="*/ 1409700 w 2515197"/>
              <a:gd name="connsiteY26" fmla="*/ 1508786 h 3496336"/>
              <a:gd name="connsiteX27" fmla="*/ 1415257 w 2515197"/>
              <a:gd name="connsiteY27" fmla="*/ 1483386 h 3496336"/>
              <a:gd name="connsiteX28" fmla="*/ 1397000 w 2515197"/>
              <a:gd name="connsiteY28" fmla="*/ 1359561 h 3496336"/>
              <a:gd name="connsiteX29" fmla="*/ 1343819 w 2515197"/>
              <a:gd name="connsiteY29" fmla="*/ 1296061 h 3496336"/>
              <a:gd name="connsiteX30" fmla="*/ 1316038 w 2515197"/>
              <a:gd name="connsiteY30" fmla="*/ 1144454 h 3496336"/>
              <a:gd name="connsiteX31" fmla="*/ 1236663 w 2515197"/>
              <a:gd name="connsiteY31" fmla="*/ 1192874 h 3496336"/>
              <a:gd name="connsiteX32" fmla="*/ 1177131 w 2515197"/>
              <a:gd name="connsiteY32" fmla="*/ 1174618 h 3496336"/>
              <a:gd name="connsiteX33" fmla="*/ 1147762 w 2515197"/>
              <a:gd name="connsiteY33" fmla="*/ 1203986 h 3496336"/>
              <a:gd name="connsiteX34" fmla="*/ 1047750 w 2515197"/>
              <a:gd name="connsiteY34" fmla="*/ 1188905 h 3496336"/>
              <a:gd name="connsiteX35" fmla="*/ 966788 w 2515197"/>
              <a:gd name="connsiteY35" fmla="*/ 1215099 h 3496336"/>
              <a:gd name="connsiteX36" fmla="*/ 973138 w 2515197"/>
              <a:gd name="connsiteY36" fmla="*/ 1145248 h 3496336"/>
              <a:gd name="connsiteX37" fmla="*/ 1160462 w 2515197"/>
              <a:gd name="connsiteY37" fmla="*/ 1030154 h 3496336"/>
              <a:gd name="connsiteX38" fmla="*/ 1139825 w 2515197"/>
              <a:gd name="connsiteY38" fmla="*/ 923792 h 3496336"/>
              <a:gd name="connsiteX39" fmla="*/ 1308100 w 2515197"/>
              <a:gd name="connsiteY39" fmla="*/ 823780 h 3496336"/>
              <a:gd name="connsiteX40" fmla="*/ 1327150 w 2515197"/>
              <a:gd name="connsiteY40" fmla="*/ 715036 h 3496336"/>
              <a:gd name="connsiteX41" fmla="*/ 1309688 w 2515197"/>
              <a:gd name="connsiteY41" fmla="*/ 687255 h 3496336"/>
              <a:gd name="connsiteX42" fmla="*/ 1285874 w 2515197"/>
              <a:gd name="connsiteY42" fmla="*/ 595179 h 3496336"/>
              <a:gd name="connsiteX43" fmla="*/ 1098550 w 2515197"/>
              <a:gd name="connsiteY43" fmla="*/ 670586 h 3496336"/>
              <a:gd name="connsiteX44" fmla="*/ 933450 w 2515197"/>
              <a:gd name="connsiteY44" fmla="*/ 664236 h 3496336"/>
              <a:gd name="connsiteX45" fmla="*/ 775494 w 2515197"/>
              <a:gd name="connsiteY45" fmla="*/ 677729 h 3496336"/>
              <a:gd name="connsiteX46" fmla="*/ 711994 w 2515197"/>
              <a:gd name="connsiteY46" fmla="*/ 468180 h 3496336"/>
              <a:gd name="connsiteX47" fmla="*/ 584200 w 2515197"/>
              <a:gd name="connsiteY47" fmla="*/ 29236 h 3496336"/>
              <a:gd name="connsiteX48" fmla="*/ 565150 w 2515197"/>
              <a:gd name="connsiteY48" fmla="*/ 41936 h 3496336"/>
              <a:gd name="connsiteX49" fmla="*/ 520700 w 2515197"/>
              <a:gd name="connsiteY49" fmla="*/ 60986 h 3496336"/>
              <a:gd name="connsiteX50" fmla="*/ 476250 w 2515197"/>
              <a:gd name="connsiteY50" fmla="*/ 73686 h 3496336"/>
              <a:gd name="connsiteX51" fmla="*/ 457200 w 2515197"/>
              <a:gd name="connsiteY51" fmla="*/ 80036 h 3496336"/>
              <a:gd name="connsiteX52" fmla="*/ 374650 w 2515197"/>
              <a:gd name="connsiteY52" fmla="*/ 86386 h 3496336"/>
              <a:gd name="connsiteX53" fmla="*/ 393700 w 2515197"/>
              <a:gd name="connsiteY53" fmla="*/ 92736 h 3496336"/>
              <a:gd name="connsiteX54" fmla="*/ 406400 w 2515197"/>
              <a:gd name="connsiteY54" fmla="*/ 111786 h 3496336"/>
              <a:gd name="connsiteX55" fmla="*/ 431800 w 2515197"/>
              <a:gd name="connsiteY55" fmla="*/ 143536 h 3496336"/>
              <a:gd name="connsiteX56" fmla="*/ 457200 w 2515197"/>
              <a:gd name="connsiteY56" fmla="*/ 181636 h 3496336"/>
              <a:gd name="connsiteX57" fmla="*/ 488950 w 2515197"/>
              <a:gd name="connsiteY57" fmla="*/ 219736 h 3496336"/>
              <a:gd name="connsiteX58" fmla="*/ 488950 w 2515197"/>
              <a:gd name="connsiteY58" fmla="*/ 359436 h 3496336"/>
              <a:gd name="connsiteX59" fmla="*/ 450850 w 2515197"/>
              <a:gd name="connsiteY59" fmla="*/ 372136 h 3496336"/>
              <a:gd name="connsiteX60" fmla="*/ 425450 w 2515197"/>
              <a:gd name="connsiteY60" fmla="*/ 384836 h 3496336"/>
              <a:gd name="connsiteX61" fmla="*/ 387350 w 2515197"/>
              <a:gd name="connsiteY61" fmla="*/ 416586 h 3496336"/>
              <a:gd name="connsiteX62" fmla="*/ 374650 w 2515197"/>
              <a:gd name="connsiteY62" fmla="*/ 435636 h 3496336"/>
              <a:gd name="connsiteX63" fmla="*/ 381000 w 2515197"/>
              <a:gd name="connsiteY63" fmla="*/ 480086 h 3496336"/>
              <a:gd name="connsiteX64" fmla="*/ 406400 w 2515197"/>
              <a:gd name="connsiteY64" fmla="*/ 499136 h 3496336"/>
              <a:gd name="connsiteX65" fmla="*/ 419100 w 2515197"/>
              <a:gd name="connsiteY65" fmla="*/ 518186 h 3496336"/>
              <a:gd name="connsiteX66" fmla="*/ 304800 w 2515197"/>
              <a:gd name="connsiteY66" fmla="*/ 543586 h 3496336"/>
              <a:gd name="connsiteX67" fmla="*/ 266700 w 2515197"/>
              <a:gd name="connsiteY67" fmla="*/ 549936 h 3496336"/>
              <a:gd name="connsiteX68" fmla="*/ 177800 w 2515197"/>
              <a:gd name="connsiteY68" fmla="*/ 562636 h 3496336"/>
              <a:gd name="connsiteX69" fmla="*/ 158750 w 2515197"/>
              <a:gd name="connsiteY69" fmla="*/ 568986 h 3496336"/>
              <a:gd name="connsiteX70" fmla="*/ 101600 w 2515197"/>
              <a:gd name="connsiteY70" fmla="*/ 581686 h 3496336"/>
              <a:gd name="connsiteX71" fmla="*/ 114300 w 2515197"/>
              <a:gd name="connsiteY71" fmla="*/ 664236 h 3496336"/>
              <a:gd name="connsiteX72" fmla="*/ 120650 w 2515197"/>
              <a:gd name="connsiteY72" fmla="*/ 683286 h 3496336"/>
              <a:gd name="connsiteX73" fmla="*/ 101600 w 2515197"/>
              <a:gd name="connsiteY73" fmla="*/ 918236 h 3496336"/>
              <a:gd name="connsiteX74" fmla="*/ 95250 w 2515197"/>
              <a:gd name="connsiteY74" fmla="*/ 937286 h 3496336"/>
              <a:gd name="connsiteX75" fmla="*/ 76200 w 2515197"/>
              <a:gd name="connsiteY75" fmla="*/ 1045236 h 3496336"/>
              <a:gd name="connsiteX76" fmla="*/ 69850 w 2515197"/>
              <a:gd name="connsiteY76" fmla="*/ 1064286 h 3496336"/>
              <a:gd name="connsiteX77" fmla="*/ 57150 w 2515197"/>
              <a:gd name="connsiteY77" fmla="*/ 1083336 h 3496336"/>
              <a:gd name="connsiteX78" fmla="*/ 50800 w 2515197"/>
              <a:gd name="connsiteY78" fmla="*/ 1102386 h 3496336"/>
              <a:gd name="connsiteX79" fmla="*/ 25400 w 2515197"/>
              <a:gd name="connsiteY79" fmla="*/ 1140486 h 3496336"/>
              <a:gd name="connsiteX80" fmla="*/ 19050 w 2515197"/>
              <a:gd name="connsiteY80" fmla="*/ 1159536 h 3496336"/>
              <a:gd name="connsiteX81" fmla="*/ 0 w 2515197"/>
              <a:gd name="connsiteY81" fmla="*/ 1197636 h 3496336"/>
              <a:gd name="connsiteX82" fmla="*/ 57150 w 2515197"/>
              <a:gd name="connsiteY82" fmla="*/ 1248436 h 3496336"/>
              <a:gd name="connsiteX83" fmla="*/ 95250 w 2515197"/>
              <a:gd name="connsiteY83" fmla="*/ 1311936 h 3496336"/>
              <a:gd name="connsiteX84" fmla="*/ 114300 w 2515197"/>
              <a:gd name="connsiteY84" fmla="*/ 1350036 h 3496336"/>
              <a:gd name="connsiteX85" fmla="*/ 127000 w 2515197"/>
              <a:gd name="connsiteY85" fmla="*/ 1375436 h 3496336"/>
              <a:gd name="connsiteX86" fmla="*/ 146050 w 2515197"/>
              <a:gd name="connsiteY86" fmla="*/ 1394486 h 3496336"/>
              <a:gd name="connsiteX87" fmla="*/ 158750 w 2515197"/>
              <a:gd name="connsiteY87" fmla="*/ 1413536 h 3496336"/>
              <a:gd name="connsiteX88" fmla="*/ 165100 w 2515197"/>
              <a:gd name="connsiteY88" fmla="*/ 1438936 h 3496336"/>
              <a:gd name="connsiteX89" fmla="*/ 177800 w 2515197"/>
              <a:gd name="connsiteY89" fmla="*/ 1457986 h 3496336"/>
              <a:gd name="connsiteX90" fmla="*/ 184150 w 2515197"/>
              <a:gd name="connsiteY90" fmla="*/ 1477036 h 3496336"/>
              <a:gd name="connsiteX91" fmla="*/ 177800 w 2515197"/>
              <a:gd name="connsiteY91" fmla="*/ 1781836 h 3496336"/>
              <a:gd name="connsiteX92" fmla="*/ 165100 w 2515197"/>
              <a:gd name="connsiteY92" fmla="*/ 1819936 h 3496336"/>
              <a:gd name="connsiteX93" fmla="*/ 177800 w 2515197"/>
              <a:gd name="connsiteY93" fmla="*/ 1953286 h 3496336"/>
              <a:gd name="connsiteX94" fmla="*/ 190500 w 2515197"/>
              <a:gd name="connsiteY94" fmla="*/ 2004086 h 3496336"/>
              <a:gd name="connsiteX95" fmla="*/ 209550 w 2515197"/>
              <a:gd name="connsiteY95" fmla="*/ 2023136 h 3496336"/>
              <a:gd name="connsiteX96" fmla="*/ 215900 w 2515197"/>
              <a:gd name="connsiteY96" fmla="*/ 2042186 h 3496336"/>
              <a:gd name="connsiteX97" fmla="*/ 190500 w 2515197"/>
              <a:gd name="connsiteY97" fmla="*/ 2080286 h 3496336"/>
              <a:gd name="connsiteX98" fmla="*/ 171450 w 2515197"/>
              <a:gd name="connsiteY98" fmla="*/ 2099336 h 3496336"/>
              <a:gd name="connsiteX99" fmla="*/ 177800 w 2515197"/>
              <a:gd name="connsiteY99" fmla="*/ 2131086 h 3496336"/>
              <a:gd name="connsiteX100" fmla="*/ 228600 w 2515197"/>
              <a:gd name="connsiteY100" fmla="*/ 2188236 h 3496336"/>
              <a:gd name="connsiteX101" fmla="*/ 241300 w 2515197"/>
              <a:gd name="connsiteY101" fmla="*/ 2207286 h 3496336"/>
              <a:gd name="connsiteX102" fmla="*/ 260350 w 2515197"/>
              <a:gd name="connsiteY102" fmla="*/ 2226336 h 3496336"/>
              <a:gd name="connsiteX103" fmla="*/ 273050 w 2515197"/>
              <a:gd name="connsiteY103" fmla="*/ 2251736 h 3496336"/>
              <a:gd name="connsiteX104" fmla="*/ 317500 w 2515197"/>
              <a:gd name="connsiteY104" fmla="*/ 2302536 h 3496336"/>
              <a:gd name="connsiteX105" fmla="*/ 387350 w 2515197"/>
              <a:gd name="connsiteY105" fmla="*/ 2321586 h 3496336"/>
              <a:gd name="connsiteX106" fmla="*/ 425450 w 2515197"/>
              <a:gd name="connsiteY106" fmla="*/ 2334286 h 3496336"/>
              <a:gd name="connsiteX107" fmla="*/ 501650 w 2515197"/>
              <a:gd name="connsiteY107" fmla="*/ 2353336 h 3496336"/>
              <a:gd name="connsiteX108" fmla="*/ 558800 w 2515197"/>
              <a:gd name="connsiteY108" fmla="*/ 2391436 h 3496336"/>
              <a:gd name="connsiteX109" fmla="*/ 603250 w 2515197"/>
              <a:gd name="connsiteY109" fmla="*/ 2410486 h 3496336"/>
              <a:gd name="connsiteX110" fmla="*/ 622300 w 2515197"/>
              <a:gd name="connsiteY110" fmla="*/ 2416836 h 3496336"/>
              <a:gd name="connsiteX111" fmla="*/ 685800 w 2515197"/>
              <a:gd name="connsiteY111" fmla="*/ 2448586 h 3496336"/>
              <a:gd name="connsiteX112" fmla="*/ 730250 w 2515197"/>
              <a:gd name="connsiteY112" fmla="*/ 2461286 h 3496336"/>
              <a:gd name="connsiteX113" fmla="*/ 787400 w 2515197"/>
              <a:gd name="connsiteY113" fmla="*/ 2486686 h 3496336"/>
              <a:gd name="connsiteX114" fmla="*/ 806450 w 2515197"/>
              <a:gd name="connsiteY114" fmla="*/ 2493036 h 3496336"/>
              <a:gd name="connsiteX115" fmla="*/ 844550 w 2515197"/>
              <a:gd name="connsiteY115" fmla="*/ 2499386 h 3496336"/>
              <a:gd name="connsiteX116" fmla="*/ 882650 w 2515197"/>
              <a:gd name="connsiteY116" fmla="*/ 2512086 h 3496336"/>
              <a:gd name="connsiteX117" fmla="*/ 933450 w 2515197"/>
              <a:gd name="connsiteY117" fmla="*/ 2524786 h 3496336"/>
              <a:gd name="connsiteX118" fmla="*/ 977900 w 2515197"/>
              <a:gd name="connsiteY118" fmla="*/ 2537486 h 3496336"/>
              <a:gd name="connsiteX119" fmla="*/ 965200 w 2515197"/>
              <a:gd name="connsiteY119" fmla="*/ 2556536 h 3496336"/>
              <a:gd name="connsiteX120" fmla="*/ 927100 w 2515197"/>
              <a:gd name="connsiteY120" fmla="*/ 2569236 h 3496336"/>
              <a:gd name="connsiteX121" fmla="*/ 908050 w 2515197"/>
              <a:gd name="connsiteY121" fmla="*/ 2575586 h 3496336"/>
              <a:gd name="connsiteX122" fmla="*/ 869950 w 2515197"/>
              <a:gd name="connsiteY122" fmla="*/ 2600986 h 3496336"/>
              <a:gd name="connsiteX123" fmla="*/ 857250 w 2515197"/>
              <a:gd name="connsiteY123" fmla="*/ 2620036 h 3496336"/>
              <a:gd name="connsiteX124" fmla="*/ 838200 w 2515197"/>
              <a:gd name="connsiteY124" fmla="*/ 2645436 h 3496336"/>
              <a:gd name="connsiteX125" fmla="*/ 831850 w 2515197"/>
              <a:gd name="connsiteY125" fmla="*/ 2664486 h 3496336"/>
              <a:gd name="connsiteX126" fmla="*/ 819150 w 2515197"/>
              <a:gd name="connsiteY126" fmla="*/ 2683536 h 3496336"/>
              <a:gd name="connsiteX127" fmla="*/ 806450 w 2515197"/>
              <a:gd name="connsiteY127" fmla="*/ 2715286 h 3496336"/>
              <a:gd name="connsiteX128" fmla="*/ 793750 w 2515197"/>
              <a:gd name="connsiteY128" fmla="*/ 2740686 h 3496336"/>
              <a:gd name="connsiteX129" fmla="*/ 781050 w 2515197"/>
              <a:gd name="connsiteY129" fmla="*/ 2778786 h 3496336"/>
              <a:gd name="connsiteX130" fmla="*/ 755650 w 2515197"/>
              <a:gd name="connsiteY130" fmla="*/ 2829586 h 3496336"/>
              <a:gd name="connsiteX131" fmla="*/ 742950 w 2515197"/>
              <a:gd name="connsiteY131" fmla="*/ 2867686 h 3496336"/>
              <a:gd name="connsiteX132" fmla="*/ 723900 w 2515197"/>
              <a:gd name="connsiteY132" fmla="*/ 2905786 h 3496336"/>
              <a:gd name="connsiteX133" fmla="*/ 711200 w 2515197"/>
              <a:gd name="connsiteY133" fmla="*/ 2931186 h 3496336"/>
              <a:gd name="connsiteX134" fmla="*/ 698500 w 2515197"/>
              <a:gd name="connsiteY134" fmla="*/ 2969286 h 3496336"/>
              <a:gd name="connsiteX135" fmla="*/ 685800 w 2515197"/>
              <a:gd name="connsiteY135" fmla="*/ 2988336 h 3496336"/>
              <a:gd name="connsiteX136" fmla="*/ 673100 w 2515197"/>
              <a:gd name="connsiteY136" fmla="*/ 3026436 h 3496336"/>
              <a:gd name="connsiteX137" fmla="*/ 666750 w 2515197"/>
              <a:gd name="connsiteY137" fmla="*/ 3045486 h 3496336"/>
              <a:gd name="connsiteX138" fmla="*/ 647700 w 2515197"/>
              <a:gd name="connsiteY138" fmla="*/ 3064536 h 3496336"/>
              <a:gd name="connsiteX139" fmla="*/ 635000 w 2515197"/>
              <a:gd name="connsiteY139" fmla="*/ 3096286 h 3496336"/>
              <a:gd name="connsiteX140" fmla="*/ 641350 w 2515197"/>
              <a:gd name="connsiteY140" fmla="*/ 3343936 h 3496336"/>
              <a:gd name="connsiteX141" fmla="*/ 647700 w 2515197"/>
              <a:gd name="connsiteY141" fmla="*/ 3375686 h 3496336"/>
              <a:gd name="connsiteX142" fmla="*/ 673100 w 2515197"/>
              <a:gd name="connsiteY142" fmla="*/ 3413786 h 3496336"/>
              <a:gd name="connsiteX143" fmla="*/ 692150 w 2515197"/>
              <a:gd name="connsiteY143" fmla="*/ 3420136 h 3496336"/>
              <a:gd name="connsiteX144" fmla="*/ 768350 w 2515197"/>
              <a:gd name="connsiteY144" fmla="*/ 3432836 h 3496336"/>
              <a:gd name="connsiteX145" fmla="*/ 882650 w 2515197"/>
              <a:gd name="connsiteY145" fmla="*/ 3439186 h 3496336"/>
              <a:gd name="connsiteX146" fmla="*/ 901700 w 2515197"/>
              <a:gd name="connsiteY146" fmla="*/ 3445536 h 3496336"/>
              <a:gd name="connsiteX147" fmla="*/ 971550 w 2515197"/>
              <a:gd name="connsiteY147" fmla="*/ 3458236 h 3496336"/>
              <a:gd name="connsiteX148" fmla="*/ 990600 w 2515197"/>
              <a:gd name="connsiteY148" fmla="*/ 3464586 h 3496336"/>
              <a:gd name="connsiteX149" fmla="*/ 1098550 w 2515197"/>
              <a:gd name="connsiteY149" fmla="*/ 3458236 h 3496336"/>
              <a:gd name="connsiteX150" fmla="*/ 1136650 w 2515197"/>
              <a:gd name="connsiteY150" fmla="*/ 3432836 h 3496336"/>
              <a:gd name="connsiteX151" fmla="*/ 1263650 w 2515197"/>
              <a:gd name="connsiteY151" fmla="*/ 3413786 h 3496336"/>
              <a:gd name="connsiteX152" fmla="*/ 1422400 w 2515197"/>
              <a:gd name="connsiteY152" fmla="*/ 3420136 h 3496336"/>
              <a:gd name="connsiteX153" fmla="*/ 1441450 w 2515197"/>
              <a:gd name="connsiteY153" fmla="*/ 3394736 h 3496336"/>
              <a:gd name="connsiteX154" fmla="*/ 1460500 w 2515197"/>
              <a:gd name="connsiteY154" fmla="*/ 3388386 h 3496336"/>
              <a:gd name="connsiteX155" fmla="*/ 1530350 w 2515197"/>
              <a:gd name="connsiteY155" fmla="*/ 3394736 h 3496336"/>
              <a:gd name="connsiteX156" fmla="*/ 1574800 w 2515197"/>
              <a:gd name="connsiteY156" fmla="*/ 3407436 h 3496336"/>
              <a:gd name="connsiteX157" fmla="*/ 1587500 w 2515197"/>
              <a:gd name="connsiteY157" fmla="*/ 3426486 h 3496336"/>
              <a:gd name="connsiteX158" fmla="*/ 1568450 w 2515197"/>
              <a:gd name="connsiteY158" fmla="*/ 3445536 h 3496336"/>
              <a:gd name="connsiteX159" fmla="*/ 1530350 w 2515197"/>
              <a:gd name="connsiteY159" fmla="*/ 3470936 h 3496336"/>
              <a:gd name="connsiteX160" fmla="*/ 1543050 w 2515197"/>
              <a:gd name="connsiteY160" fmla="*/ 3489986 h 3496336"/>
              <a:gd name="connsiteX161" fmla="*/ 1524000 w 2515197"/>
              <a:gd name="connsiteY161" fmla="*/ 3496336 h 3496336"/>
              <a:gd name="connsiteX0" fmla="*/ 2514600 w 2515197"/>
              <a:gd name="connsiteY0" fmla="*/ 1769136 h 3496336"/>
              <a:gd name="connsiteX1" fmla="*/ 2476500 w 2515197"/>
              <a:gd name="connsiteY1" fmla="*/ 1737386 h 3496336"/>
              <a:gd name="connsiteX2" fmla="*/ 2457450 w 2515197"/>
              <a:gd name="connsiteY2" fmla="*/ 1699286 h 3496336"/>
              <a:gd name="connsiteX3" fmla="*/ 2438400 w 2515197"/>
              <a:gd name="connsiteY3" fmla="*/ 1686586 h 3496336"/>
              <a:gd name="connsiteX4" fmla="*/ 2400300 w 2515197"/>
              <a:gd name="connsiteY4" fmla="*/ 1642136 h 3496336"/>
              <a:gd name="connsiteX5" fmla="*/ 2374900 w 2515197"/>
              <a:gd name="connsiteY5" fmla="*/ 1604036 h 3496336"/>
              <a:gd name="connsiteX6" fmla="*/ 2405062 w 2515197"/>
              <a:gd name="connsiteY6" fmla="*/ 1566730 h 3496336"/>
              <a:gd name="connsiteX7" fmla="*/ 2336800 w 2515197"/>
              <a:gd name="connsiteY7" fmla="*/ 1508786 h 3496336"/>
              <a:gd name="connsiteX8" fmla="*/ 2266156 w 2515197"/>
              <a:gd name="connsiteY8" fmla="*/ 1535773 h 3496336"/>
              <a:gd name="connsiteX9" fmla="*/ 2292350 w 2515197"/>
              <a:gd name="connsiteY9" fmla="*/ 1457986 h 3496336"/>
              <a:gd name="connsiteX10" fmla="*/ 2228850 w 2515197"/>
              <a:gd name="connsiteY10" fmla="*/ 1489736 h 3496336"/>
              <a:gd name="connsiteX11" fmla="*/ 2190750 w 2515197"/>
              <a:gd name="connsiteY11" fmla="*/ 1508786 h 3496336"/>
              <a:gd name="connsiteX12" fmla="*/ 2133600 w 2515197"/>
              <a:gd name="connsiteY12" fmla="*/ 1515136 h 3496336"/>
              <a:gd name="connsiteX13" fmla="*/ 2000250 w 2515197"/>
              <a:gd name="connsiteY13" fmla="*/ 1527836 h 3496336"/>
              <a:gd name="connsiteX14" fmla="*/ 1885950 w 2515197"/>
              <a:gd name="connsiteY14" fmla="*/ 1540536 h 3496336"/>
              <a:gd name="connsiteX15" fmla="*/ 1828800 w 2515197"/>
              <a:gd name="connsiteY15" fmla="*/ 1534186 h 3496336"/>
              <a:gd name="connsiteX16" fmla="*/ 1797050 w 2515197"/>
              <a:gd name="connsiteY16" fmla="*/ 1489736 h 3496336"/>
              <a:gd name="connsiteX17" fmla="*/ 1733550 w 2515197"/>
              <a:gd name="connsiteY17" fmla="*/ 1527836 h 3496336"/>
              <a:gd name="connsiteX18" fmla="*/ 1701800 w 2515197"/>
              <a:gd name="connsiteY18" fmla="*/ 1546886 h 3496336"/>
              <a:gd name="connsiteX19" fmla="*/ 1638300 w 2515197"/>
              <a:gd name="connsiteY19" fmla="*/ 1597686 h 3496336"/>
              <a:gd name="connsiteX20" fmla="*/ 1619250 w 2515197"/>
              <a:gd name="connsiteY20" fmla="*/ 1610386 h 3496336"/>
              <a:gd name="connsiteX21" fmla="*/ 1600200 w 2515197"/>
              <a:gd name="connsiteY21" fmla="*/ 1616736 h 3496336"/>
              <a:gd name="connsiteX22" fmla="*/ 1543050 w 2515197"/>
              <a:gd name="connsiteY22" fmla="*/ 1610386 h 3496336"/>
              <a:gd name="connsiteX23" fmla="*/ 1504950 w 2515197"/>
              <a:gd name="connsiteY23" fmla="*/ 1604036 h 3496336"/>
              <a:gd name="connsiteX24" fmla="*/ 1454150 w 2515197"/>
              <a:gd name="connsiteY24" fmla="*/ 1572286 h 3496336"/>
              <a:gd name="connsiteX25" fmla="*/ 1435100 w 2515197"/>
              <a:gd name="connsiteY25" fmla="*/ 1546886 h 3496336"/>
              <a:gd name="connsiteX26" fmla="*/ 1409700 w 2515197"/>
              <a:gd name="connsiteY26" fmla="*/ 1508786 h 3496336"/>
              <a:gd name="connsiteX27" fmla="*/ 1415257 w 2515197"/>
              <a:gd name="connsiteY27" fmla="*/ 1483386 h 3496336"/>
              <a:gd name="connsiteX28" fmla="*/ 1397000 w 2515197"/>
              <a:gd name="connsiteY28" fmla="*/ 1359561 h 3496336"/>
              <a:gd name="connsiteX29" fmla="*/ 1343819 w 2515197"/>
              <a:gd name="connsiteY29" fmla="*/ 1296061 h 3496336"/>
              <a:gd name="connsiteX30" fmla="*/ 1316038 w 2515197"/>
              <a:gd name="connsiteY30" fmla="*/ 1144454 h 3496336"/>
              <a:gd name="connsiteX31" fmla="*/ 1236663 w 2515197"/>
              <a:gd name="connsiteY31" fmla="*/ 1192874 h 3496336"/>
              <a:gd name="connsiteX32" fmla="*/ 1177131 w 2515197"/>
              <a:gd name="connsiteY32" fmla="*/ 1174618 h 3496336"/>
              <a:gd name="connsiteX33" fmla="*/ 1147762 w 2515197"/>
              <a:gd name="connsiteY33" fmla="*/ 1203986 h 3496336"/>
              <a:gd name="connsiteX34" fmla="*/ 1047750 w 2515197"/>
              <a:gd name="connsiteY34" fmla="*/ 1188905 h 3496336"/>
              <a:gd name="connsiteX35" fmla="*/ 966788 w 2515197"/>
              <a:gd name="connsiteY35" fmla="*/ 1215099 h 3496336"/>
              <a:gd name="connsiteX36" fmla="*/ 973138 w 2515197"/>
              <a:gd name="connsiteY36" fmla="*/ 1145248 h 3496336"/>
              <a:gd name="connsiteX37" fmla="*/ 1160462 w 2515197"/>
              <a:gd name="connsiteY37" fmla="*/ 1030154 h 3496336"/>
              <a:gd name="connsiteX38" fmla="*/ 1139825 w 2515197"/>
              <a:gd name="connsiteY38" fmla="*/ 923792 h 3496336"/>
              <a:gd name="connsiteX39" fmla="*/ 1308100 w 2515197"/>
              <a:gd name="connsiteY39" fmla="*/ 823780 h 3496336"/>
              <a:gd name="connsiteX40" fmla="*/ 1327150 w 2515197"/>
              <a:gd name="connsiteY40" fmla="*/ 715036 h 3496336"/>
              <a:gd name="connsiteX41" fmla="*/ 1309688 w 2515197"/>
              <a:gd name="connsiteY41" fmla="*/ 687255 h 3496336"/>
              <a:gd name="connsiteX42" fmla="*/ 1285874 w 2515197"/>
              <a:gd name="connsiteY42" fmla="*/ 595179 h 3496336"/>
              <a:gd name="connsiteX43" fmla="*/ 1098550 w 2515197"/>
              <a:gd name="connsiteY43" fmla="*/ 670586 h 3496336"/>
              <a:gd name="connsiteX44" fmla="*/ 933450 w 2515197"/>
              <a:gd name="connsiteY44" fmla="*/ 664236 h 3496336"/>
              <a:gd name="connsiteX45" fmla="*/ 775494 w 2515197"/>
              <a:gd name="connsiteY45" fmla="*/ 677729 h 3496336"/>
              <a:gd name="connsiteX46" fmla="*/ 711994 w 2515197"/>
              <a:gd name="connsiteY46" fmla="*/ 468180 h 3496336"/>
              <a:gd name="connsiteX47" fmla="*/ 584200 w 2515197"/>
              <a:gd name="connsiteY47" fmla="*/ 29236 h 3496336"/>
              <a:gd name="connsiteX48" fmla="*/ 565150 w 2515197"/>
              <a:gd name="connsiteY48" fmla="*/ 41936 h 3496336"/>
              <a:gd name="connsiteX49" fmla="*/ 520700 w 2515197"/>
              <a:gd name="connsiteY49" fmla="*/ 60986 h 3496336"/>
              <a:gd name="connsiteX50" fmla="*/ 476250 w 2515197"/>
              <a:gd name="connsiteY50" fmla="*/ 73686 h 3496336"/>
              <a:gd name="connsiteX51" fmla="*/ 457200 w 2515197"/>
              <a:gd name="connsiteY51" fmla="*/ 80036 h 3496336"/>
              <a:gd name="connsiteX52" fmla="*/ 374650 w 2515197"/>
              <a:gd name="connsiteY52" fmla="*/ 86386 h 3496336"/>
              <a:gd name="connsiteX53" fmla="*/ 393700 w 2515197"/>
              <a:gd name="connsiteY53" fmla="*/ 92736 h 3496336"/>
              <a:gd name="connsiteX54" fmla="*/ 406400 w 2515197"/>
              <a:gd name="connsiteY54" fmla="*/ 111786 h 3496336"/>
              <a:gd name="connsiteX55" fmla="*/ 431800 w 2515197"/>
              <a:gd name="connsiteY55" fmla="*/ 143536 h 3496336"/>
              <a:gd name="connsiteX56" fmla="*/ 457200 w 2515197"/>
              <a:gd name="connsiteY56" fmla="*/ 181636 h 3496336"/>
              <a:gd name="connsiteX57" fmla="*/ 488950 w 2515197"/>
              <a:gd name="connsiteY57" fmla="*/ 219736 h 3496336"/>
              <a:gd name="connsiteX58" fmla="*/ 488950 w 2515197"/>
              <a:gd name="connsiteY58" fmla="*/ 359436 h 3496336"/>
              <a:gd name="connsiteX59" fmla="*/ 450850 w 2515197"/>
              <a:gd name="connsiteY59" fmla="*/ 372136 h 3496336"/>
              <a:gd name="connsiteX60" fmla="*/ 425450 w 2515197"/>
              <a:gd name="connsiteY60" fmla="*/ 384836 h 3496336"/>
              <a:gd name="connsiteX61" fmla="*/ 387350 w 2515197"/>
              <a:gd name="connsiteY61" fmla="*/ 416586 h 3496336"/>
              <a:gd name="connsiteX62" fmla="*/ 374650 w 2515197"/>
              <a:gd name="connsiteY62" fmla="*/ 435636 h 3496336"/>
              <a:gd name="connsiteX63" fmla="*/ 381000 w 2515197"/>
              <a:gd name="connsiteY63" fmla="*/ 480086 h 3496336"/>
              <a:gd name="connsiteX64" fmla="*/ 406400 w 2515197"/>
              <a:gd name="connsiteY64" fmla="*/ 499136 h 3496336"/>
              <a:gd name="connsiteX65" fmla="*/ 419100 w 2515197"/>
              <a:gd name="connsiteY65" fmla="*/ 518186 h 3496336"/>
              <a:gd name="connsiteX66" fmla="*/ 304800 w 2515197"/>
              <a:gd name="connsiteY66" fmla="*/ 543586 h 3496336"/>
              <a:gd name="connsiteX67" fmla="*/ 266700 w 2515197"/>
              <a:gd name="connsiteY67" fmla="*/ 549936 h 3496336"/>
              <a:gd name="connsiteX68" fmla="*/ 177800 w 2515197"/>
              <a:gd name="connsiteY68" fmla="*/ 562636 h 3496336"/>
              <a:gd name="connsiteX69" fmla="*/ 158750 w 2515197"/>
              <a:gd name="connsiteY69" fmla="*/ 568986 h 3496336"/>
              <a:gd name="connsiteX70" fmla="*/ 101600 w 2515197"/>
              <a:gd name="connsiteY70" fmla="*/ 581686 h 3496336"/>
              <a:gd name="connsiteX71" fmla="*/ 114300 w 2515197"/>
              <a:gd name="connsiteY71" fmla="*/ 664236 h 3496336"/>
              <a:gd name="connsiteX72" fmla="*/ 120650 w 2515197"/>
              <a:gd name="connsiteY72" fmla="*/ 683286 h 3496336"/>
              <a:gd name="connsiteX73" fmla="*/ 101600 w 2515197"/>
              <a:gd name="connsiteY73" fmla="*/ 918236 h 3496336"/>
              <a:gd name="connsiteX74" fmla="*/ 95250 w 2515197"/>
              <a:gd name="connsiteY74" fmla="*/ 937286 h 3496336"/>
              <a:gd name="connsiteX75" fmla="*/ 76200 w 2515197"/>
              <a:gd name="connsiteY75" fmla="*/ 1045236 h 3496336"/>
              <a:gd name="connsiteX76" fmla="*/ 69850 w 2515197"/>
              <a:gd name="connsiteY76" fmla="*/ 1064286 h 3496336"/>
              <a:gd name="connsiteX77" fmla="*/ 57150 w 2515197"/>
              <a:gd name="connsiteY77" fmla="*/ 1083336 h 3496336"/>
              <a:gd name="connsiteX78" fmla="*/ 50800 w 2515197"/>
              <a:gd name="connsiteY78" fmla="*/ 1102386 h 3496336"/>
              <a:gd name="connsiteX79" fmla="*/ 25400 w 2515197"/>
              <a:gd name="connsiteY79" fmla="*/ 1140486 h 3496336"/>
              <a:gd name="connsiteX80" fmla="*/ 19050 w 2515197"/>
              <a:gd name="connsiteY80" fmla="*/ 1159536 h 3496336"/>
              <a:gd name="connsiteX81" fmla="*/ 0 w 2515197"/>
              <a:gd name="connsiteY81" fmla="*/ 1197636 h 3496336"/>
              <a:gd name="connsiteX82" fmla="*/ 57150 w 2515197"/>
              <a:gd name="connsiteY82" fmla="*/ 1248436 h 3496336"/>
              <a:gd name="connsiteX83" fmla="*/ 95250 w 2515197"/>
              <a:gd name="connsiteY83" fmla="*/ 1311936 h 3496336"/>
              <a:gd name="connsiteX84" fmla="*/ 114300 w 2515197"/>
              <a:gd name="connsiteY84" fmla="*/ 1350036 h 3496336"/>
              <a:gd name="connsiteX85" fmla="*/ 127000 w 2515197"/>
              <a:gd name="connsiteY85" fmla="*/ 1375436 h 3496336"/>
              <a:gd name="connsiteX86" fmla="*/ 146050 w 2515197"/>
              <a:gd name="connsiteY86" fmla="*/ 1394486 h 3496336"/>
              <a:gd name="connsiteX87" fmla="*/ 158750 w 2515197"/>
              <a:gd name="connsiteY87" fmla="*/ 1413536 h 3496336"/>
              <a:gd name="connsiteX88" fmla="*/ 165100 w 2515197"/>
              <a:gd name="connsiteY88" fmla="*/ 1438936 h 3496336"/>
              <a:gd name="connsiteX89" fmla="*/ 177800 w 2515197"/>
              <a:gd name="connsiteY89" fmla="*/ 1457986 h 3496336"/>
              <a:gd name="connsiteX90" fmla="*/ 184150 w 2515197"/>
              <a:gd name="connsiteY90" fmla="*/ 1477036 h 3496336"/>
              <a:gd name="connsiteX91" fmla="*/ 177800 w 2515197"/>
              <a:gd name="connsiteY91" fmla="*/ 1781836 h 3496336"/>
              <a:gd name="connsiteX92" fmla="*/ 165100 w 2515197"/>
              <a:gd name="connsiteY92" fmla="*/ 1819936 h 3496336"/>
              <a:gd name="connsiteX93" fmla="*/ 177800 w 2515197"/>
              <a:gd name="connsiteY93" fmla="*/ 1953286 h 3496336"/>
              <a:gd name="connsiteX94" fmla="*/ 190500 w 2515197"/>
              <a:gd name="connsiteY94" fmla="*/ 2004086 h 3496336"/>
              <a:gd name="connsiteX95" fmla="*/ 209550 w 2515197"/>
              <a:gd name="connsiteY95" fmla="*/ 2023136 h 3496336"/>
              <a:gd name="connsiteX96" fmla="*/ 215900 w 2515197"/>
              <a:gd name="connsiteY96" fmla="*/ 2042186 h 3496336"/>
              <a:gd name="connsiteX97" fmla="*/ 190500 w 2515197"/>
              <a:gd name="connsiteY97" fmla="*/ 2080286 h 3496336"/>
              <a:gd name="connsiteX98" fmla="*/ 171450 w 2515197"/>
              <a:gd name="connsiteY98" fmla="*/ 2099336 h 3496336"/>
              <a:gd name="connsiteX99" fmla="*/ 177800 w 2515197"/>
              <a:gd name="connsiteY99" fmla="*/ 2131086 h 3496336"/>
              <a:gd name="connsiteX100" fmla="*/ 228600 w 2515197"/>
              <a:gd name="connsiteY100" fmla="*/ 2188236 h 3496336"/>
              <a:gd name="connsiteX101" fmla="*/ 241300 w 2515197"/>
              <a:gd name="connsiteY101" fmla="*/ 2207286 h 3496336"/>
              <a:gd name="connsiteX102" fmla="*/ 260350 w 2515197"/>
              <a:gd name="connsiteY102" fmla="*/ 2226336 h 3496336"/>
              <a:gd name="connsiteX103" fmla="*/ 273050 w 2515197"/>
              <a:gd name="connsiteY103" fmla="*/ 2251736 h 3496336"/>
              <a:gd name="connsiteX104" fmla="*/ 317500 w 2515197"/>
              <a:gd name="connsiteY104" fmla="*/ 2302536 h 3496336"/>
              <a:gd name="connsiteX105" fmla="*/ 387350 w 2515197"/>
              <a:gd name="connsiteY105" fmla="*/ 2321586 h 3496336"/>
              <a:gd name="connsiteX106" fmla="*/ 425450 w 2515197"/>
              <a:gd name="connsiteY106" fmla="*/ 2334286 h 3496336"/>
              <a:gd name="connsiteX107" fmla="*/ 501650 w 2515197"/>
              <a:gd name="connsiteY107" fmla="*/ 2353336 h 3496336"/>
              <a:gd name="connsiteX108" fmla="*/ 558800 w 2515197"/>
              <a:gd name="connsiteY108" fmla="*/ 2391436 h 3496336"/>
              <a:gd name="connsiteX109" fmla="*/ 603250 w 2515197"/>
              <a:gd name="connsiteY109" fmla="*/ 2410486 h 3496336"/>
              <a:gd name="connsiteX110" fmla="*/ 622300 w 2515197"/>
              <a:gd name="connsiteY110" fmla="*/ 2416836 h 3496336"/>
              <a:gd name="connsiteX111" fmla="*/ 685800 w 2515197"/>
              <a:gd name="connsiteY111" fmla="*/ 2448586 h 3496336"/>
              <a:gd name="connsiteX112" fmla="*/ 730250 w 2515197"/>
              <a:gd name="connsiteY112" fmla="*/ 2461286 h 3496336"/>
              <a:gd name="connsiteX113" fmla="*/ 787400 w 2515197"/>
              <a:gd name="connsiteY113" fmla="*/ 2486686 h 3496336"/>
              <a:gd name="connsiteX114" fmla="*/ 806450 w 2515197"/>
              <a:gd name="connsiteY114" fmla="*/ 2493036 h 3496336"/>
              <a:gd name="connsiteX115" fmla="*/ 844550 w 2515197"/>
              <a:gd name="connsiteY115" fmla="*/ 2499386 h 3496336"/>
              <a:gd name="connsiteX116" fmla="*/ 882650 w 2515197"/>
              <a:gd name="connsiteY116" fmla="*/ 2512086 h 3496336"/>
              <a:gd name="connsiteX117" fmla="*/ 933450 w 2515197"/>
              <a:gd name="connsiteY117" fmla="*/ 2524786 h 3496336"/>
              <a:gd name="connsiteX118" fmla="*/ 977900 w 2515197"/>
              <a:gd name="connsiteY118" fmla="*/ 2537486 h 3496336"/>
              <a:gd name="connsiteX119" fmla="*/ 965200 w 2515197"/>
              <a:gd name="connsiteY119" fmla="*/ 2556536 h 3496336"/>
              <a:gd name="connsiteX120" fmla="*/ 927100 w 2515197"/>
              <a:gd name="connsiteY120" fmla="*/ 2569236 h 3496336"/>
              <a:gd name="connsiteX121" fmla="*/ 908050 w 2515197"/>
              <a:gd name="connsiteY121" fmla="*/ 2575586 h 3496336"/>
              <a:gd name="connsiteX122" fmla="*/ 869950 w 2515197"/>
              <a:gd name="connsiteY122" fmla="*/ 2600986 h 3496336"/>
              <a:gd name="connsiteX123" fmla="*/ 857250 w 2515197"/>
              <a:gd name="connsiteY123" fmla="*/ 2620036 h 3496336"/>
              <a:gd name="connsiteX124" fmla="*/ 838200 w 2515197"/>
              <a:gd name="connsiteY124" fmla="*/ 2645436 h 3496336"/>
              <a:gd name="connsiteX125" fmla="*/ 831850 w 2515197"/>
              <a:gd name="connsiteY125" fmla="*/ 2664486 h 3496336"/>
              <a:gd name="connsiteX126" fmla="*/ 819150 w 2515197"/>
              <a:gd name="connsiteY126" fmla="*/ 2683536 h 3496336"/>
              <a:gd name="connsiteX127" fmla="*/ 806450 w 2515197"/>
              <a:gd name="connsiteY127" fmla="*/ 2715286 h 3496336"/>
              <a:gd name="connsiteX128" fmla="*/ 793750 w 2515197"/>
              <a:gd name="connsiteY128" fmla="*/ 2740686 h 3496336"/>
              <a:gd name="connsiteX129" fmla="*/ 781050 w 2515197"/>
              <a:gd name="connsiteY129" fmla="*/ 2778786 h 3496336"/>
              <a:gd name="connsiteX130" fmla="*/ 755650 w 2515197"/>
              <a:gd name="connsiteY130" fmla="*/ 2829586 h 3496336"/>
              <a:gd name="connsiteX131" fmla="*/ 742950 w 2515197"/>
              <a:gd name="connsiteY131" fmla="*/ 2867686 h 3496336"/>
              <a:gd name="connsiteX132" fmla="*/ 723900 w 2515197"/>
              <a:gd name="connsiteY132" fmla="*/ 2905786 h 3496336"/>
              <a:gd name="connsiteX133" fmla="*/ 711200 w 2515197"/>
              <a:gd name="connsiteY133" fmla="*/ 2931186 h 3496336"/>
              <a:gd name="connsiteX134" fmla="*/ 698500 w 2515197"/>
              <a:gd name="connsiteY134" fmla="*/ 2969286 h 3496336"/>
              <a:gd name="connsiteX135" fmla="*/ 685800 w 2515197"/>
              <a:gd name="connsiteY135" fmla="*/ 2988336 h 3496336"/>
              <a:gd name="connsiteX136" fmla="*/ 673100 w 2515197"/>
              <a:gd name="connsiteY136" fmla="*/ 3026436 h 3496336"/>
              <a:gd name="connsiteX137" fmla="*/ 666750 w 2515197"/>
              <a:gd name="connsiteY137" fmla="*/ 3045486 h 3496336"/>
              <a:gd name="connsiteX138" fmla="*/ 647700 w 2515197"/>
              <a:gd name="connsiteY138" fmla="*/ 3064536 h 3496336"/>
              <a:gd name="connsiteX139" fmla="*/ 635000 w 2515197"/>
              <a:gd name="connsiteY139" fmla="*/ 3096286 h 3496336"/>
              <a:gd name="connsiteX140" fmla="*/ 641350 w 2515197"/>
              <a:gd name="connsiteY140" fmla="*/ 3343936 h 3496336"/>
              <a:gd name="connsiteX141" fmla="*/ 647700 w 2515197"/>
              <a:gd name="connsiteY141" fmla="*/ 3375686 h 3496336"/>
              <a:gd name="connsiteX142" fmla="*/ 673100 w 2515197"/>
              <a:gd name="connsiteY142" fmla="*/ 3413786 h 3496336"/>
              <a:gd name="connsiteX143" fmla="*/ 692150 w 2515197"/>
              <a:gd name="connsiteY143" fmla="*/ 3420136 h 3496336"/>
              <a:gd name="connsiteX144" fmla="*/ 768350 w 2515197"/>
              <a:gd name="connsiteY144" fmla="*/ 3432836 h 3496336"/>
              <a:gd name="connsiteX145" fmla="*/ 882650 w 2515197"/>
              <a:gd name="connsiteY145" fmla="*/ 3439186 h 3496336"/>
              <a:gd name="connsiteX146" fmla="*/ 901700 w 2515197"/>
              <a:gd name="connsiteY146" fmla="*/ 3445536 h 3496336"/>
              <a:gd name="connsiteX147" fmla="*/ 971550 w 2515197"/>
              <a:gd name="connsiteY147" fmla="*/ 3458236 h 3496336"/>
              <a:gd name="connsiteX148" fmla="*/ 990600 w 2515197"/>
              <a:gd name="connsiteY148" fmla="*/ 3464586 h 3496336"/>
              <a:gd name="connsiteX149" fmla="*/ 1098550 w 2515197"/>
              <a:gd name="connsiteY149" fmla="*/ 3458236 h 3496336"/>
              <a:gd name="connsiteX150" fmla="*/ 1136650 w 2515197"/>
              <a:gd name="connsiteY150" fmla="*/ 3432836 h 3496336"/>
              <a:gd name="connsiteX151" fmla="*/ 1263650 w 2515197"/>
              <a:gd name="connsiteY151" fmla="*/ 3413786 h 3496336"/>
              <a:gd name="connsiteX152" fmla="*/ 1422400 w 2515197"/>
              <a:gd name="connsiteY152" fmla="*/ 3420136 h 3496336"/>
              <a:gd name="connsiteX153" fmla="*/ 1441450 w 2515197"/>
              <a:gd name="connsiteY153" fmla="*/ 3394736 h 3496336"/>
              <a:gd name="connsiteX154" fmla="*/ 1460500 w 2515197"/>
              <a:gd name="connsiteY154" fmla="*/ 3388386 h 3496336"/>
              <a:gd name="connsiteX155" fmla="*/ 1530350 w 2515197"/>
              <a:gd name="connsiteY155" fmla="*/ 3394736 h 3496336"/>
              <a:gd name="connsiteX156" fmla="*/ 1574800 w 2515197"/>
              <a:gd name="connsiteY156" fmla="*/ 3407436 h 3496336"/>
              <a:gd name="connsiteX157" fmla="*/ 1587500 w 2515197"/>
              <a:gd name="connsiteY157" fmla="*/ 3426486 h 3496336"/>
              <a:gd name="connsiteX158" fmla="*/ 1568450 w 2515197"/>
              <a:gd name="connsiteY158" fmla="*/ 3445536 h 3496336"/>
              <a:gd name="connsiteX159" fmla="*/ 1530350 w 2515197"/>
              <a:gd name="connsiteY159" fmla="*/ 3470936 h 3496336"/>
              <a:gd name="connsiteX160" fmla="*/ 1543050 w 2515197"/>
              <a:gd name="connsiteY160" fmla="*/ 3489986 h 3496336"/>
              <a:gd name="connsiteX161" fmla="*/ 1524000 w 2515197"/>
              <a:gd name="connsiteY161" fmla="*/ 3496336 h 3496336"/>
              <a:gd name="connsiteX0" fmla="*/ 2514600 w 2515197"/>
              <a:gd name="connsiteY0" fmla="*/ 1769136 h 3496336"/>
              <a:gd name="connsiteX1" fmla="*/ 2476500 w 2515197"/>
              <a:gd name="connsiteY1" fmla="*/ 1737386 h 3496336"/>
              <a:gd name="connsiteX2" fmla="*/ 2457450 w 2515197"/>
              <a:gd name="connsiteY2" fmla="*/ 1699286 h 3496336"/>
              <a:gd name="connsiteX3" fmla="*/ 2438400 w 2515197"/>
              <a:gd name="connsiteY3" fmla="*/ 1686586 h 3496336"/>
              <a:gd name="connsiteX4" fmla="*/ 2464594 w 2515197"/>
              <a:gd name="connsiteY4" fmla="*/ 1708811 h 3496336"/>
              <a:gd name="connsiteX5" fmla="*/ 2374900 w 2515197"/>
              <a:gd name="connsiteY5" fmla="*/ 1604036 h 3496336"/>
              <a:gd name="connsiteX6" fmla="*/ 2405062 w 2515197"/>
              <a:gd name="connsiteY6" fmla="*/ 1566730 h 3496336"/>
              <a:gd name="connsiteX7" fmla="*/ 2336800 w 2515197"/>
              <a:gd name="connsiteY7" fmla="*/ 1508786 h 3496336"/>
              <a:gd name="connsiteX8" fmla="*/ 2266156 w 2515197"/>
              <a:gd name="connsiteY8" fmla="*/ 1535773 h 3496336"/>
              <a:gd name="connsiteX9" fmla="*/ 2292350 w 2515197"/>
              <a:gd name="connsiteY9" fmla="*/ 1457986 h 3496336"/>
              <a:gd name="connsiteX10" fmla="*/ 2228850 w 2515197"/>
              <a:gd name="connsiteY10" fmla="*/ 1489736 h 3496336"/>
              <a:gd name="connsiteX11" fmla="*/ 2190750 w 2515197"/>
              <a:gd name="connsiteY11" fmla="*/ 1508786 h 3496336"/>
              <a:gd name="connsiteX12" fmla="*/ 2133600 w 2515197"/>
              <a:gd name="connsiteY12" fmla="*/ 1515136 h 3496336"/>
              <a:gd name="connsiteX13" fmla="*/ 2000250 w 2515197"/>
              <a:gd name="connsiteY13" fmla="*/ 1527836 h 3496336"/>
              <a:gd name="connsiteX14" fmla="*/ 1885950 w 2515197"/>
              <a:gd name="connsiteY14" fmla="*/ 1540536 h 3496336"/>
              <a:gd name="connsiteX15" fmla="*/ 1828800 w 2515197"/>
              <a:gd name="connsiteY15" fmla="*/ 1534186 h 3496336"/>
              <a:gd name="connsiteX16" fmla="*/ 1797050 w 2515197"/>
              <a:gd name="connsiteY16" fmla="*/ 1489736 h 3496336"/>
              <a:gd name="connsiteX17" fmla="*/ 1733550 w 2515197"/>
              <a:gd name="connsiteY17" fmla="*/ 1527836 h 3496336"/>
              <a:gd name="connsiteX18" fmla="*/ 1701800 w 2515197"/>
              <a:gd name="connsiteY18" fmla="*/ 1546886 h 3496336"/>
              <a:gd name="connsiteX19" fmla="*/ 1638300 w 2515197"/>
              <a:gd name="connsiteY19" fmla="*/ 1597686 h 3496336"/>
              <a:gd name="connsiteX20" fmla="*/ 1619250 w 2515197"/>
              <a:gd name="connsiteY20" fmla="*/ 1610386 h 3496336"/>
              <a:gd name="connsiteX21" fmla="*/ 1600200 w 2515197"/>
              <a:gd name="connsiteY21" fmla="*/ 1616736 h 3496336"/>
              <a:gd name="connsiteX22" fmla="*/ 1543050 w 2515197"/>
              <a:gd name="connsiteY22" fmla="*/ 1610386 h 3496336"/>
              <a:gd name="connsiteX23" fmla="*/ 1504950 w 2515197"/>
              <a:gd name="connsiteY23" fmla="*/ 1604036 h 3496336"/>
              <a:gd name="connsiteX24" fmla="*/ 1454150 w 2515197"/>
              <a:gd name="connsiteY24" fmla="*/ 1572286 h 3496336"/>
              <a:gd name="connsiteX25" fmla="*/ 1435100 w 2515197"/>
              <a:gd name="connsiteY25" fmla="*/ 1546886 h 3496336"/>
              <a:gd name="connsiteX26" fmla="*/ 1409700 w 2515197"/>
              <a:gd name="connsiteY26" fmla="*/ 1508786 h 3496336"/>
              <a:gd name="connsiteX27" fmla="*/ 1415257 w 2515197"/>
              <a:gd name="connsiteY27" fmla="*/ 1483386 h 3496336"/>
              <a:gd name="connsiteX28" fmla="*/ 1397000 w 2515197"/>
              <a:gd name="connsiteY28" fmla="*/ 1359561 h 3496336"/>
              <a:gd name="connsiteX29" fmla="*/ 1343819 w 2515197"/>
              <a:gd name="connsiteY29" fmla="*/ 1296061 h 3496336"/>
              <a:gd name="connsiteX30" fmla="*/ 1316038 w 2515197"/>
              <a:gd name="connsiteY30" fmla="*/ 1144454 h 3496336"/>
              <a:gd name="connsiteX31" fmla="*/ 1236663 w 2515197"/>
              <a:gd name="connsiteY31" fmla="*/ 1192874 h 3496336"/>
              <a:gd name="connsiteX32" fmla="*/ 1177131 w 2515197"/>
              <a:gd name="connsiteY32" fmla="*/ 1174618 h 3496336"/>
              <a:gd name="connsiteX33" fmla="*/ 1147762 w 2515197"/>
              <a:gd name="connsiteY33" fmla="*/ 1203986 h 3496336"/>
              <a:gd name="connsiteX34" fmla="*/ 1047750 w 2515197"/>
              <a:gd name="connsiteY34" fmla="*/ 1188905 h 3496336"/>
              <a:gd name="connsiteX35" fmla="*/ 966788 w 2515197"/>
              <a:gd name="connsiteY35" fmla="*/ 1215099 h 3496336"/>
              <a:gd name="connsiteX36" fmla="*/ 973138 w 2515197"/>
              <a:gd name="connsiteY36" fmla="*/ 1145248 h 3496336"/>
              <a:gd name="connsiteX37" fmla="*/ 1160462 w 2515197"/>
              <a:gd name="connsiteY37" fmla="*/ 1030154 h 3496336"/>
              <a:gd name="connsiteX38" fmla="*/ 1139825 w 2515197"/>
              <a:gd name="connsiteY38" fmla="*/ 923792 h 3496336"/>
              <a:gd name="connsiteX39" fmla="*/ 1308100 w 2515197"/>
              <a:gd name="connsiteY39" fmla="*/ 823780 h 3496336"/>
              <a:gd name="connsiteX40" fmla="*/ 1327150 w 2515197"/>
              <a:gd name="connsiteY40" fmla="*/ 715036 h 3496336"/>
              <a:gd name="connsiteX41" fmla="*/ 1309688 w 2515197"/>
              <a:gd name="connsiteY41" fmla="*/ 687255 h 3496336"/>
              <a:gd name="connsiteX42" fmla="*/ 1285874 w 2515197"/>
              <a:gd name="connsiteY42" fmla="*/ 595179 h 3496336"/>
              <a:gd name="connsiteX43" fmla="*/ 1098550 w 2515197"/>
              <a:gd name="connsiteY43" fmla="*/ 670586 h 3496336"/>
              <a:gd name="connsiteX44" fmla="*/ 933450 w 2515197"/>
              <a:gd name="connsiteY44" fmla="*/ 664236 h 3496336"/>
              <a:gd name="connsiteX45" fmla="*/ 775494 w 2515197"/>
              <a:gd name="connsiteY45" fmla="*/ 677729 h 3496336"/>
              <a:gd name="connsiteX46" fmla="*/ 711994 w 2515197"/>
              <a:gd name="connsiteY46" fmla="*/ 468180 h 3496336"/>
              <a:gd name="connsiteX47" fmla="*/ 584200 w 2515197"/>
              <a:gd name="connsiteY47" fmla="*/ 29236 h 3496336"/>
              <a:gd name="connsiteX48" fmla="*/ 565150 w 2515197"/>
              <a:gd name="connsiteY48" fmla="*/ 41936 h 3496336"/>
              <a:gd name="connsiteX49" fmla="*/ 520700 w 2515197"/>
              <a:gd name="connsiteY49" fmla="*/ 60986 h 3496336"/>
              <a:gd name="connsiteX50" fmla="*/ 476250 w 2515197"/>
              <a:gd name="connsiteY50" fmla="*/ 73686 h 3496336"/>
              <a:gd name="connsiteX51" fmla="*/ 457200 w 2515197"/>
              <a:gd name="connsiteY51" fmla="*/ 80036 h 3496336"/>
              <a:gd name="connsiteX52" fmla="*/ 374650 w 2515197"/>
              <a:gd name="connsiteY52" fmla="*/ 86386 h 3496336"/>
              <a:gd name="connsiteX53" fmla="*/ 393700 w 2515197"/>
              <a:gd name="connsiteY53" fmla="*/ 92736 h 3496336"/>
              <a:gd name="connsiteX54" fmla="*/ 406400 w 2515197"/>
              <a:gd name="connsiteY54" fmla="*/ 111786 h 3496336"/>
              <a:gd name="connsiteX55" fmla="*/ 431800 w 2515197"/>
              <a:gd name="connsiteY55" fmla="*/ 143536 h 3496336"/>
              <a:gd name="connsiteX56" fmla="*/ 457200 w 2515197"/>
              <a:gd name="connsiteY56" fmla="*/ 181636 h 3496336"/>
              <a:gd name="connsiteX57" fmla="*/ 488950 w 2515197"/>
              <a:gd name="connsiteY57" fmla="*/ 219736 h 3496336"/>
              <a:gd name="connsiteX58" fmla="*/ 488950 w 2515197"/>
              <a:gd name="connsiteY58" fmla="*/ 359436 h 3496336"/>
              <a:gd name="connsiteX59" fmla="*/ 450850 w 2515197"/>
              <a:gd name="connsiteY59" fmla="*/ 372136 h 3496336"/>
              <a:gd name="connsiteX60" fmla="*/ 425450 w 2515197"/>
              <a:gd name="connsiteY60" fmla="*/ 384836 h 3496336"/>
              <a:gd name="connsiteX61" fmla="*/ 387350 w 2515197"/>
              <a:gd name="connsiteY61" fmla="*/ 416586 h 3496336"/>
              <a:gd name="connsiteX62" fmla="*/ 374650 w 2515197"/>
              <a:gd name="connsiteY62" fmla="*/ 435636 h 3496336"/>
              <a:gd name="connsiteX63" fmla="*/ 381000 w 2515197"/>
              <a:gd name="connsiteY63" fmla="*/ 480086 h 3496336"/>
              <a:gd name="connsiteX64" fmla="*/ 406400 w 2515197"/>
              <a:gd name="connsiteY64" fmla="*/ 499136 h 3496336"/>
              <a:gd name="connsiteX65" fmla="*/ 419100 w 2515197"/>
              <a:gd name="connsiteY65" fmla="*/ 518186 h 3496336"/>
              <a:gd name="connsiteX66" fmla="*/ 304800 w 2515197"/>
              <a:gd name="connsiteY66" fmla="*/ 543586 h 3496336"/>
              <a:gd name="connsiteX67" fmla="*/ 266700 w 2515197"/>
              <a:gd name="connsiteY67" fmla="*/ 549936 h 3496336"/>
              <a:gd name="connsiteX68" fmla="*/ 177800 w 2515197"/>
              <a:gd name="connsiteY68" fmla="*/ 562636 h 3496336"/>
              <a:gd name="connsiteX69" fmla="*/ 158750 w 2515197"/>
              <a:gd name="connsiteY69" fmla="*/ 568986 h 3496336"/>
              <a:gd name="connsiteX70" fmla="*/ 101600 w 2515197"/>
              <a:gd name="connsiteY70" fmla="*/ 581686 h 3496336"/>
              <a:gd name="connsiteX71" fmla="*/ 114300 w 2515197"/>
              <a:gd name="connsiteY71" fmla="*/ 664236 h 3496336"/>
              <a:gd name="connsiteX72" fmla="*/ 120650 w 2515197"/>
              <a:gd name="connsiteY72" fmla="*/ 683286 h 3496336"/>
              <a:gd name="connsiteX73" fmla="*/ 101600 w 2515197"/>
              <a:gd name="connsiteY73" fmla="*/ 918236 h 3496336"/>
              <a:gd name="connsiteX74" fmla="*/ 95250 w 2515197"/>
              <a:gd name="connsiteY74" fmla="*/ 937286 h 3496336"/>
              <a:gd name="connsiteX75" fmla="*/ 76200 w 2515197"/>
              <a:gd name="connsiteY75" fmla="*/ 1045236 h 3496336"/>
              <a:gd name="connsiteX76" fmla="*/ 69850 w 2515197"/>
              <a:gd name="connsiteY76" fmla="*/ 1064286 h 3496336"/>
              <a:gd name="connsiteX77" fmla="*/ 57150 w 2515197"/>
              <a:gd name="connsiteY77" fmla="*/ 1083336 h 3496336"/>
              <a:gd name="connsiteX78" fmla="*/ 50800 w 2515197"/>
              <a:gd name="connsiteY78" fmla="*/ 1102386 h 3496336"/>
              <a:gd name="connsiteX79" fmla="*/ 25400 w 2515197"/>
              <a:gd name="connsiteY79" fmla="*/ 1140486 h 3496336"/>
              <a:gd name="connsiteX80" fmla="*/ 19050 w 2515197"/>
              <a:gd name="connsiteY80" fmla="*/ 1159536 h 3496336"/>
              <a:gd name="connsiteX81" fmla="*/ 0 w 2515197"/>
              <a:gd name="connsiteY81" fmla="*/ 1197636 h 3496336"/>
              <a:gd name="connsiteX82" fmla="*/ 57150 w 2515197"/>
              <a:gd name="connsiteY82" fmla="*/ 1248436 h 3496336"/>
              <a:gd name="connsiteX83" fmla="*/ 95250 w 2515197"/>
              <a:gd name="connsiteY83" fmla="*/ 1311936 h 3496336"/>
              <a:gd name="connsiteX84" fmla="*/ 114300 w 2515197"/>
              <a:gd name="connsiteY84" fmla="*/ 1350036 h 3496336"/>
              <a:gd name="connsiteX85" fmla="*/ 127000 w 2515197"/>
              <a:gd name="connsiteY85" fmla="*/ 1375436 h 3496336"/>
              <a:gd name="connsiteX86" fmla="*/ 146050 w 2515197"/>
              <a:gd name="connsiteY86" fmla="*/ 1394486 h 3496336"/>
              <a:gd name="connsiteX87" fmla="*/ 158750 w 2515197"/>
              <a:gd name="connsiteY87" fmla="*/ 1413536 h 3496336"/>
              <a:gd name="connsiteX88" fmla="*/ 165100 w 2515197"/>
              <a:gd name="connsiteY88" fmla="*/ 1438936 h 3496336"/>
              <a:gd name="connsiteX89" fmla="*/ 177800 w 2515197"/>
              <a:gd name="connsiteY89" fmla="*/ 1457986 h 3496336"/>
              <a:gd name="connsiteX90" fmla="*/ 184150 w 2515197"/>
              <a:gd name="connsiteY90" fmla="*/ 1477036 h 3496336"/>
              <a:gd name="connsiteX91" fmla="*/ 177800 w 2515197"/>
              <a:gd name="connsiteY91" fmla="*/ 1781836 h 3496336"/>
              <a:gd name="connsiteX92" fmla="*/ 165100 w 2515197"/>
              <a:gd name="connsiteY92" fmla="*/ 1819936 h 3496336"/>
              <a:gd name="connsiteX93" fmla="*/ 177800 w 2515197"/>
              <a:gd name="connsiteY93" fmla="*/ 1953286 h 3496336"/>
              <a:gd name="connsiteX94" fmla="*/ 190500 w 2515197"/>
              <a:gd name="connsiteY94" fmla="*/ 2004086 h 3496336"/>
              <a:gd name="connsiteX95" fmla="*/ 209550 w 2515197"/>
              <a:gd name="connsiteY95" fmla="*/ 2023136 h 3496336"/>
              <a:gd name="connsiteX96" fmla="*/ 215900 w 2515197"/>
              <a:gd name="connsiteY96" fmla="*/ 2042186 h 3496336"/>
              <a:gd name="connsiteX97" fmla="*/ 190500 w 2515197"/>
              <a:gd name="connsiteY97" fmla="*/ 2080286 h 3496336"/>
              <a:gd name="connsiteX98" fmla="*/ 171450 w 2515197"/>
              <a:gd name="connsiteY98" fmla="*/ 2099336 h 3496336"/>
              <a:gd name="connsiteX99" fmla="*/ 177800 w 2515197"/>
              <a:gd name="connsiteY99" fmla="*/ 2131086 h 3496336"/>
              <a:gd name="connsiteX100" fmla="*/ 228600 w 2515197"/>
              <a:gd name="connsiteY100" fmla="*/ 2188236 h 3496336"/>
              <a:gd name="connsiteX101" fmla="*/ 241300 w 2515197"/>
              <a:gd name="connsiteY101" fmla="*/ 2207286 h 3496336"/>
              <a:gd name="connsiteX102" fmla="*/ 260350 w 2515197"/>
              <a:gd name="connsiteY102" fmla="*/ 2226336 h 3496336"/>
              <a:gd name="connsiteX103" fmla="*/ 273050 w 2515197"/>
              <a:gd name="connsiteY103" fmla="*/ 2251736 h 3496336"/>
              <a:gd name="connsiteX104" fmla="*/ 317500 w 2515197"/>
              <a:gd name="connsiteY104" fmla="*/ 2302536 h 3496336"/>
              <a:gd name="connsiteX105" fmla="*/ 387350 w 2515197"/>
              <a:gd name="connsiteY105" fmla="*/ 2321586 h 3496336"/>
              <a:gd name="connsiteX106" fmla="*/ 425450 w 2515197"/>
              <a:gd name="connsiteY106" fmla="*/ 2334286 h 3496336"/>
              <a:gd name="connsiteX107" fmla="*/ 501650 w 2515197"/>
              <a:gd name="connsiteY107" fmla="*/ 2353336 h 3496336"/>
              <a:gd name="connsiteX108" fmla="*/ 558800 w 2515197"/>
              <a:gd name="connsiteY108" fmla="*/ 2391436 h 3496336"/>
              <a:gd name="connsiteX109" fmla="*/ 603250 w 2515197"/>
              <a:gd name="connsiteY109" fmla="*/ 2410486 h 3496336"/>
              <a:gd name="connsiteX110" fmla="*/ 622300 w 2515197"/>
              <a:gd name="connsiteY110" fmla="*/ 2416836 h 3496336"/>
              <a:gd name="connsiteX111" fmla="*/ 685800 w 2515197"/>
              <a:gd name="connsiteY111" fmla="*/ 2448586 h 3496336"/>
              <a:gd name="connsiteX112" fmla="*/ 730250 w 2515197"/>
              <a:gd name="connsiteY112" fmla="*/ 2461286 h 3496336"/>
              <a:gd name="connsiteX113" fmla="*/ 787400 w 2515197"/>
              <a:gd name="connsiteY113" fmla="*/ 2486686 h 3496336"/>
              <a:gd name="connsiteX114" fmla="*/ 806450 w 2515197"/>
              <a:gd name="connsiteY114" fmla="*/ 2493036 h 3496336"/>
              <a:gd name="connsiteX115" fmla="*/ 844550 w 2515197"/>
              <a:gd name="connsiteY115" fmla="*/ 2499386 h 3496336"/>
              <a:gd name="connsiteX116" fmla="*/ 882650 w 2515197"/>
              <a:gd name="connsiteY116" fmla="*/ 2512086 h 3496336"/>
              <a:gd name="connsiteX117" fmla="*/ 933450 w 2515197"/>
              <a:gd name="connsiteY117" fmla="*/ 2524786 h 3496336"/>
              <a:gd name="connsiteX118" fmla="*/ 977900 w 2515197"/>
              <a:gd name="connsiteY118" fmla="*/ 2537486 h 3496336"/>
              <a:gd name="connsiteX119" fmla="*/ 965200 w 2515197"/>
              <a:gd name="connsiteY119" fmla="*/ 2556536 h 3496336"/>
              <a:gd name="connsiteX120" fmla="*/ 927100 w 2515197"/>
              <a:gd name="connsiteY120" fmla="*/ 2569236 h 3496336"/>
              <a:gd name="connsiteX121" fmla="*/ 908050 w 2515197"/>
              <a:gd name="connsiteY121" fmla="*/ 2575586 h 3496336"/>
              <a:gd name="connsiteX122" fmla="*/ 869950 w 2515197"/>
              <a:gd name="connsiteY122" fmla="*/ 2600986 h 3496336"/>
              <a:gd name="connsiteX123" fmla="*/ 857250 w 2515197"/>
              <a:gd name="connsiteY123" fmla="*/ 2620036 h 3496336"/>
              <a:gd name="connsiteX124" fmla="*/ 838200 w 2515197"/>
              <a:gd name="connsiteY124" fmla="*/ 2645436 h 3496336"/>
              <a:gd name="connsiteX125" fmla="*/ 831850 w 2515197"/>
              <a:gd name="connsiteY125" fmla="*/ 2664486 h 3496336"/>
              <a:gd name="connsiteX126" fmla="*/ 819150 w 2515197"/>
              <a:gd name="connsiteY126" fmla="*/ 2683536 h 3496336"/>
              <a:gd name="connsiteX127" fmla="*/ 806450 w 2515197"/>
              <a:gd name="connsiteY127" fmla="*/ 2715286 h 3496336"/>
              <a:gd name="connsiteX128" fmla="*/ 793750 w 2515197"/>
              <a:gd name="connsiteY128" fmla="*/ 2740686 h 3496336"/>
              <a:gd name="connsiteX129" fmla="*/ 781050 w 2515197"/>
              <a:gd name="connsiteY129" fmla="*/ 2778786 h 3496336"/>
              <a:gd name="connsiteX130" fmla="*/ 755650 w 2515197"/>
              <a:gd name="connsiteY130" fmla="*/ 2829586 h 3496336"/>
              <a:gd name="connsiteX131" fmla="*/ 742950 w 2515197"/>
              <a:gd name="connsiteY131" fmla="*/ 2867686 h 3496336"/>
              <a:gd name="connsiteX132" fmla="*/ 723900 w 2515197"/>
              <a:gd name="connsiteY132" fmla="*/ 2905786 h 3496336"/>
              <a:gd name="connsiteX133" fmla="*/ 711200 w 2515197"/>
              <a:gd name="connsiteY133" fmla="*/ 2931186 h 3496336"/>
              <a:gd name="connsiteX134" fmla="*/ 698500 w 2515197"/>
              <a:gd name="connsiteY134" fmla="*/ 2969286 h 3496336"/>
              <a:gd name="connsiteX135" fmla="*/ 685800 w 2515197"/>
              <a:gd name="connsiteY135" fmla="*/ 2988336 h 3496336"/>
              <a:gd name="connsiteX136" fmla="*/ 673100 w 2515197"/>
              <a:gd name="connsiteY136" fmla="*/ 3026436 h 3496336"/>
              <a:gd name="connsiteX137" fmla="*/ 666750 w 2515197"/>
              <a:gd name="connsiteY137" fmla="*/ 3045486 h 3496336"/>
              <a:gd name="connsiteX138" fmla="*/ 647700 w 2515197"/>
              <a:gd name="connsiteY138" fmla="*/ 3064536 h 3496336"/>
              <a:gd name="connsiteX139" fmla="*/ 635000 w 2515197"/>
              <a:gd name="connsiteY139" fmla="*/ 3096286 h 3496336"/>
              <a:gd name="connsiteX140" fmla="*/ 641350 w 2515197"/>
              <a:gd name="connsiteY140" fmla="*/ 3343936 h 3496336"/>
              <a:gd name="connsiteX141" fmla="*/ 647700 w 2515197"/>
              <a:gd name="connsiteY141" fmla="*/ 3375686 h 3496336"/>
              <a:gd name="connsiteX142" fmla="*/ 673100 w 2515197"/>
              <a:gd name="connsiteY142" fmla="*/ 3413786 h 3496336"/>
              <a:gd name="connsiteX143" fmla="*/ 692150 w 2515197"/>
              <a:gd name="connsiteY143" fmla="*/ 3420136 h 3496336"/>
              <a:gd name="connsiteX144" fmla="*/ 768350 w 2515197"/>
              <a:gd name="connsiteY144" fmla="*/ 3432836 h 3496336"/>
              <a:gd name="connsiteX145" fmla="*/ 882650 w 2515197"/>
              <a:gd name="connsiteY145" fmla="*/ 3439186 h 3496336"/>
              <a:gd name="connsiteX146" fmla="*/ 901700 w 2515197"/>
              <a:gd name="connsiteY146" fmla="*/ 3445536 h 3496336"/>
              <a:gd name="connsiteX147" fmla="*/ 971550 w 2515197"/>
              <a:gd name="connsiteY147" fmla="*/ 3458236 h 3496336"/>
              <a:gd name="connsiteX148" fmla="*/ 990600 w 2515197"/>
              <a:gd name="connsiteY148" fmla="*/ 3464586 h 3496336"/>
              <a:gd name="connsiteX149" fmla="*/ 1098550 w 2515197"/>
              <a:gd name="connsiteY149" fmla="*/ 3458236 h 3496336"/>
              <a:gd name="connsiteX150" fmla="*/ 1136650 w 2515197"/>
              <a:gd name="connsiteY150" fmla="*/ 3432836 h 3496336"/>
              <a:gd name="connsiteX151" fmla="*/ 1263650 w 2515197"/>
              <a:gd name="connsiteY151" fmla="*/ 3413786 h 3496336"/>
              <a:gd name="connsiteX152" fmla="*/ 1422400 w 2515197"/>
              <a:gd name="connsiteY152" fmla="*/ 3420136 h 3496336"/>
              <a:gd name="connsiteX153" fmla="*/ 1441450 w 2515197"/>
              <a:gd name="connsiteY153" fmla="*/ 3394736 h 3496336"/>
              <a:gd name="connsiteX154" fmla="*/ 1460500 w 2515197"/>
              <a:gd name="connsiteY154" fmla="*/ 3388386 h 3496336"/>
              <a:gd name="connsiteX155" fmla="*/ 1530350 w 2515197"/>
              <a:gd name="connsiteY155" fmla="*/ 3394736 h 3496336"/>
              <a:gd name="connsiteX156" fmla="*/ 1574800 w 2515197"/>
              <a:gd name="connsiteY156" fmla="*/ 3407436 h 3496336"/>
              <a:gd name="connsiteX157" fmla="*/ 1587500 w 2515197"/>
              <a:gd name="connsiteY157" fmla="*/ 3426486 h 3496336"/>
              <a:gd name="connsiteX158" fmla="*/ 1568450 w 2515197"/>
              <a:gd name="connsiteY158" fmla="*/ 3445536 h 3496336"/>
              <a:gd name="connsiteX159" fmla="*/ 1530350 w 2515197"/>
              <a:gd name="connsiteY159" fmla="*/ 3470936 h 3496336"/>
              <a:gd name="connsiteX160" fmla="*/ 1543050 w 2515197"/>
              <a:gd name="connsiteY160" fmla="*/ 3489986 h 3496336"/>
              <a:gd name="connsiteX161" fmla="*/ 1524000 w 2515197"/>
              <a:gd name="connsiteY161" fmla="*/ 3496336 h 3496336"/>
              <a:gd name="connsiteX0" fmla="*/ 2514600 w 2515197"/>
              <a:gd name="connsiteY0" fmla="*/ 1769136 h 3496336"/>
              <a:gd name="connsiteX1" fmla="*/ 2476500 w 2515197"/>
              <a:gd name="connsiteY1" fmla="*/ 1737386 h 3496336"/>
              <a:gd name="connsiteX2" fmla="*/ 2457450 w 2515197"/>
              <a:gd name="connsiteY2" fmla="*/ 1699286 h 3496336"/>
              <a:gd name="connsiteX3" fmla="*/ 2438400 w 2515197"/>
              <a:gd name="connsiteY3" fmla="*/ 1686586 h 3496336"/>
              <a:gd name="connsiteX4" fmla="*/ 2464594 w 2515197"/>
              <a:gd name="connsiteY4" fmla="*/ 1708811 h 3496336"/>
              <a:gd name="connsiteX5" fmla="*/ 2405062 w 2515197"/>
              <a:gd name="connsiteY5" fmla="*/ 1566730 h 3496336"/>
              <a:gd name="connsiteX6" fmla="*/ 2336800 w 2515197"/>
              <a:gd name="connsiteY6" fmla="*/ 1508786 h 3496336"/>
              <a:gd name="connsiteX7" fmla="*/ 2266156 w 2515197"/>
              <a:gd name="connsiteY7" fmla="*/ 1535773 h 3496336"/>
              <a:gd name="connsiteX8" fmla="*/ 2292350 w 2515197"/>
              <a:gd name="connsiteY8" fmla="*/ 1457986 h 3496336"/>
              <a:gd name="connsiteX9" fmla="*/ 2228850 w 2515197"/>
              <a:gd name="connsiteY9" fmla="*/ 1489736 h 3496336"/>
              <a:gd name="connsiteX10" fmla="*/ 2190750 w 2515197"/>
              <a:gd name="connsiteY10" fmla="*/ 1508786 h 3496336"/>
              <a:gd name="connsiteX11" fmla="*/ 2133600 w 2515197"/>
              <a:gd name="connsiteY11" fmla="*/ 1515136 h 3496336"/>
              <a:gd name="connsiteX12" fmla="*/ 2000250 w 2515197"/>
              <a:gd name="connsiteY12" fmla="*/ 1527836 h 3496336"/>
              <a:gd name="connsiteX13" fmla="*/ 1885950 w 2515197"/>
              <a:gd name="connsiteY13" fmla="*/ 1540536 h 3496336"/>
              <a:gd name="connsiteX14" fmla="*/ 1828800 w 2515197"/>
              <a:gd name="connsiteY14" fmla="*/ 1534186 h 3496336"/>
              <a:gd name="connsiteX15" fmla="*/ 1797050 w 2515197"/>
              <a:gd name="connsiteY15" fmla="*/ 1489736 h 3496336"/>
              <a:gd name="connsiteX16" fmla="*/ 1733550 w 2515197"/>
              <a:gd name="connsiteY16" fmla="*/ 1527836 h 3496336"/>
              <a:gd name="connsiteX17" fmla="*/ 1701800 w 2515197"/>
              <a:gd name="connsiteY17" fmla="*/ 1546886 h 3496336"/>
              <a:gd name="connsiteX18" fmla="*/ 1638300 w 2515197"/>
              <a:gd name="connsiteY18" fmla="*/ 1597686 h 3496336"/>
              <a:gd name="connsiteX19" fmla="*/ 1619250 w 2515197"/>
              <a:gd name="connsiteY19" fmla="*/ 1610386 h 3496336"/>
              <a:gd name="connsiteX20" fmla="*/ 1600200 w 2515197"/>
              <a:gd name="connsiteY20" fmla="*/ 1616736 h 3496336"/>
              <a:gd name="connsiteX21" fmla="*/ 1543050 w 2515197"/>
              <a:gd name="connsiteY21" fmla="*/ 1610386 h 3496336"/>
              <a:gd name="connsiteX22" fmla="*/ 1504950 w 2515197"/>
              <a:gd name="connsiteY22" fmla="*/ 1604036 h 3496336"/>
              <a:gd name="connsiteX23" fmla="*/ 1454150 w 2515197"/>
              <a:gd name="connsiteY23" fmla="*/ 1572286 h 3496336"/>
              <a:gd name="connsiteX24" fmla="*/ 1435100 w 2515197"/>
              <a:gd name="connsiteY24" fmla="*/ 1546886 h 3496336"/>
              <a:gd name="connsiteX25" fmla="*/ 1409700 w 2515197"/>
              <a:gd name="connsiteY25" fmla="*/ 1508786 h 3496336"/>
              <a:gd name="connsiteX26" fmla="*/ 1415257 w 2515197"/>
              <a:gd name="connsiteY26" fmla="*/ 1483386 h 3496336"/>
              <a:gd name="connsiteX27" fmla="*/ 1397000 w 2515197"/>
              <a:gd name="connsiteY27" fmla="*/ 1359561 h 3496336"/>
              <a:gd name="connsiteX28" fmla="*/ 1343819 w 2515197"/>
              <a:gd name="connsiteY28" fmla="*/ 1296061 h 3496336"/>
              <a:gd name="connsiteX29" fmla="*/ 1316038 w 2515197"/>
              <a:gd name="connsiteY29" fmla="*/ 1144454 h 3496336"/>
              <a:gd name="connsiteX30" fmla="*/ 1236663 w 2515197"/>
              <a:gd name="connsiteY30" fmla="*/ 1192874 h 3496336"/>
              <a:gd name="connsiteX31" fmla="*/ 1177131 w 2515197"/>
              <a:gd name="connsiteY31" fmla="*/ 1174618 h 3496336"/>
              <a:gd name="connsiteX32" fmla="*/ 1147762 w 2515197"/>
              <a:gd name="connsiteY32" fmla="*/ 1203986 h 3496336"/>
              <a:gd name="connsiteX33" fmla="*/ 1047750 w 2515197"/>
              <a:gd name="connsiteY33" fmla="*/ 1188905 h 3496336"/>
              <a:gd name="connsiteX34" fmla="*/ 966788 w 2515197"/>
              <a:gd name="connsiteY34" fmla="*/ 1215099 h 3496336"/>
              <a:gd name="connsiteX35" fmla="*/ 973138 w 2515197"/>
              <a:gd name="connsiteY35" fmla="*/ 1145248 h 3496336"/>
              <a:gd name="connsiteX36" fmla="*/ 1160462 w 2515197"/>
              <a:gd name="connsiteY36" fmla="*/ 1030154 h 3496336"/>
              <a:gd name="connsiteX37" fmla="*/ 1139825 w 2515197"/>
              <a:gd name="connsiteY37" fmla="*/ 923792 h 3496336"/>
              <a:gd name="connsiteX38" fmla="*/ 1308100 w 2515197"/>
              <a:gd name="connsiteY38" fmla="*/ 823780 h 3496336"/>
              <a:gd name="connsiteX39" fmla="*/ 1327150 w 2515197"/>
              <a:gd name="connsiteY39" fmla="*/ 715036 h 3496336"/>
              <a:gd name="connsiteX40" fmla="*/ 1309688 w 2515197"/>
              <a:gd name="connsiteY40" fmla="*/ 687255 h 3496336"/>
              <a:gd name="connsiteX41" fmla="*/ 1285874 w 2515197"/>
              <a:gd name="connsiteY41" fmla="*/ 595179 h 3496336"/>
              <a:gd name="connsiteX42" fmla="*/ 1098550 w 2515197"/>
              <a:gd name="connsiteY42" fmla="*/ 670586 h 3496336"/>
              <a:gd name="connsiteX43" fmla="*/ 933450 w 2515197"/>
              <a:gd name="connsiteY43" fmla="*/ 664236 h 3496336"/>
              <a:gd name="connsiteX44" fmla="*/ 775494 w 2515197"/>
              <a:gd name="connsiteY44" fmla="*/ 677729 h 3496336"/>
              <a:gd name="connsiteX45" fmla="*/ 711994 w 2515197"/>
              <a:gd name="connsiteY45" fmla="*/ 468180 h 3496336"/>
              <a:gd name="connsiteX46" fmla="*/ 584200 w 2515197"/>
              <a:gd name="connsiteY46" fmla="*/ 29236 h 3496336"/>
              <a:gd name="connsiteX47" fmla="*/ 565150 w 2515197"/>
              <a:gd name="connsiteY47" fmla="*/ 41936 h 3496336"/>
              <a:gd name="connsiteX48" fmla="*/ 520700 w 2515197"/>
              <a:gd name="connsiteY48" fmla="*/ 60986 h 3496336"/>
              <a:gd name="connsiteX49" fmla="*/ 476250 w 2515197"/>
              <a:gd name="connsiteY49" fmla="*/ 73686 h 3496336"/>
              <a:gd name="connsiteX50" fmla="*/ 457200 w 2515197"/>
              <a:gd name="connsiteY50" fmla="*/ 80036 h 3496336"/>
              <a:gd name="connsiteX51" fmla="*/ 374650 w 2515197"/>
              <a:gd name="connsiteY51" fmla="*/ 86386 h 3496336"/>
              <a:gd name="connsiteX52" fmla="*/ 393700 w 2515197"/>
              <a:gd name="connsiteY52" fmla="*/ 92736 h 3496336"/>
              <a:gd name="connsiteX53" fmla="*/ 406400 w 2515197"/>
              <a:gd name="connsiteY53" fmla="*/ 111786 h 3496336"/>
              <a:gd name="connsiteX54" fmla="*/ 431800 w 2515197"/>
              <a:gd name="connsiteY54" fmla="*/ 143536 h 3496336"/>
              <a:gd name="connsiteX55" fmla="*/ 457200 w 2515197"/>
              <a:gd name="connsiteY55" fmla="*/ 181636 h 3496336"/>
              <a:gd name="connsiteX56" fmla="*/ 488950 w 2515197"/>
              <a:gd name="connsiteY56" fmla="*/ 219736 h 3496336"/>
              <a:gd name="connsiteX57" fmla="*/ 488950 w 2515197"/>
              <a:gd name="connsiteY57" fmla="*/ 359436 h 3496336"/>
              <a:gd name="connsiteX58" fmla="*/ 450850 w 2515197"/>
              <a:gd name="connsiteY58" fmla="*/ 372136 h 3496336"/>
              <a:gd name="connsiteX59" fmla="*/ 425450 w 2515197"/>
              <a:gd name="connsiteY59" fmla="*/ 384836 h 3496336"/>
              <a:gd name="connsiteX60" fmla="*/ 387350 w 2515197"/>
              <a:gd name="connsiteY60" fmla="*/ 416586 h 3496336"/>
              <a:gd name="connsiteX61" fmla="*/ 374650 w 2515197"/>
              <a:gd name="connsiteY61" fmla="*/ 435636 h 3496336"/>
              <a:gd name="connsiteX62" fmla="*/ 381000 w 2515197"/>
              <a:gd name="connsiteY62" fmla="*/ 480086 h 3496336"/>
              <a:gd name="connsiteX63" fmla="*/ 406400 w 2515197"/>
              <a:gd name="connsiteY63" fmla="*/ 499136 h 3496336"/>
              <a:gd name="connsiteX64" fmla="*/ 419100 w 2515197"/>
              <a:gd name="connsiteY64" fmla="*/ 518186 h 3496336"/>
              <a:gd name="connsiteX65" fmla="*/ 304800 w 2515197"/>
              <a:gd name="connsiteY65" fmla="*/ 543586 h 3496336"/>
              <a:gd name="connsiteX66" fmla="*/ 266700 w 2515197"/>
              <a:gd name="connsiteY66" fmla="*/ 549936 h 3496336"/>
              <a:gd name="connsiteX67" fmla="*/ 177800 w 2515197"/>
              <a:gd name="connsiteY67" fmla="*/ 562636 h 3496336"/>
              <a:gd name="connsiteX68" fmla="*/ 158750 w 2515197"/>
              <a:gd name="connsiteY68" fmla="*/ 568986 h 3496336"/>
              <a:gd name="connsiteX69" fmla="*/ 101600 w 2515197"/>
              <a:gd name="connsiteY69" fmla="*/ 581686 h 3496336"/>
              <a:gd name="connsiteX70" fmla="*/ 114300 w 2515197"/>
              <a:gd name="connsiteY70" fmla="*/ 664236 h 3496336"/>
              <a:gd name="connsiteX71" fmla="*/ 120650 w 2515197"/>
              <a:gd name="connsiteY71" fmla="*/ 683286 h 3496336"/>
              <a:gd name="connsiteX72" fmla="*/ 101600 w 2515197"/>
              <a:gd name="connsiteY72" fmla="*/ 918236 h 3496336"/>
              <a:gd name="connsiteX73" fmla="*/ 95250 w 2515197"/>
              <a:gd name="connsiteY73" fmla="*/ 937286 h 3496336"/>
              <a:gd name="connsiteX74" fmla="*/ 76200 w 2515197"/>
              <a:gd name="connsiteY74" fmla="*/ 1045236 h 3496336"/>
              <a:gd name="connsiteX75" fmla="*/ 69850 w 2515197"/>
              <a:gd name="connsiteY75" fmla="*/ 1064286 h 3496336"/>
              <a:gd name="connsiteX76" fmla="*/ 57150 w 2515197"/>
              <a:gd name="connsiteY76" fmla="*/ 1083336 h 3496336"/>
              <a:gd name="connsiteX77" fmla="*/ 50800 w 2515197"/>
              <a:gd name="connsiteY77" fmla="*/ 1102386 h 3496336"/>
              <a:gd name="connsiteX78" fmla="*/ 25400 w 2515197"/>
              <a:gd name="connsiteY78" fmla="*/ 1140486 h 3496336"/>
              <a:gd name="connsiteX79" fmla="*/ 19050 w 2515197"/>
              <a:gd name="connsiteY79" fmla="*/ 1159536 h 3496336"/>
              <a:gd name="connsiteX80" fmla="*/ 0 w 2515197"/>
              <a:gd name="connsiteY80" fmla="*/ 1197636 h 3496336"/>
              <a:gd name="connsiteX81" fmla="*/ 57150 w 2515197"/>
              <a:gd name="connsiteY81" fmla="*/ 1248436 h 3496336"/>
              <a:gd name="connsiteX82" fmla="*/ 95250 w 2515197"/>
              <a:gd name="connsiteY82" fmla="*/ 1311936 h 3496336"/>
              <a:gd name="connsiteX83" fmla="*/ 114300 w 2515197"/>
              <a:gd name="connsiteY83" fmla="*/ 1350036 h 3496336"/>
              <a:gd name="connsiteX84" fmla="*/ 127000 w 2515197"/>
              <a:gd name="connsiteY84" fmla="*/ 1375436 h 3496336"/>
              <a:gd name="connsiteX85" fmla="*/ 146050 w 2515197"/>
              <a:gd name="connsiteY85" fmla="*/ 1394486 h 3496336"/>
              <a:gd name="connsiteX86" fmla="*/ 158750 w 2515197"/>
              <a:gd name="connsiteY86" fmla="*/ 1413536 h 3496336"/>
              <a:gd name="connsiteX87" fmla="*/ 165100 w 2515197"/>
              <a:gd name="connsiteY87" fmla="*/ 1438936 h 3496336"/>
              <a:gd name="connsiteX88" fmla="*/ 177800 w 2515197"/>
              <a:gd name="connsiteY88" fmla="*/ 1457986 h 3496336"/>
              <a:gd name="connsiteX89" fmla="*/ 184150 w 2515197"/>
              <a:gd name="connsiteY89" fmla="*/ 1477036 h 3496336"/>
              <a:gd name="connsiteX90" fmla="*/ 177800 w 2515197"/>
              <a:gd name="connsiteY90" fmla="*/ 1781836 h 3496336"/>
              <a:gd name="connsiteX91" fmla="*/ 165100 w 2515197"/>
              <a:gd name="connsiteY91" fmla="*/ 1819936 h 3496336"/>
              <a:gd name="connsiteX92" fmla="*/ 177800 w 2515197"/>
              <a:gd name="connsiteY92" fmla="*/ 1953286 h 3496336"/>
              <a:gd name="connsiteX93" fmla="*/ 190500 w 2515197"/>
              <a:gd name="connsiteY93" fmla="*/ 2004086 h 3496336"/>
              <a:gd name="connsiteX94" fmla="*/ 209550 w 2515197"/>
              <a:gd name="connsiteY94" fmla="*/ 2023136 h 3496336"/>
              <a:gd name="connsiteX95" fmla="*/ 215900 w 2515197"/>
              <a:gd name="connsiteY95" fmla="*/ 2042186 h 3496336"/>
              <a:gd name="connsiteX96" fmla="*/ 190500 w 2515197"/>
              <a:gd name="connsiteY96" fmla="*/ 2080286 h 3496336"/>
              <a:gd name="connsiteX97" fmla="*/ 171450 w 2515197"/>
              <a:gd name="connsiteY97" fmla="*/ 2099336 h 3496336"/>
              <a:gd name="connsiteX98" fmla="*/ 177800 w 2515197"/>
              <a:gd name="connsiteY98" fmla="*/ 2131086 h 3496336"/>
              <a:gd name="connsiteX99" fmla="*/ 228600 w 2515197"/>
              <a:gd name="connsiteY99" fmla="*/ 2188236 h 3496336"/>
              <a:gd name="connsiteX100" fmla="*/ 241300 w 2515197"/>
              <a:gd name="connsiteY100" fmla="*/ 2207286 h 3496336"/>
              <a:gd name="connsiteX101" fmla="*/ 260350 w 2515197"/>
              <a:gd name="connsiteY101" fmla="*/ 2226336 h 3496336"/>
              <a:gd name="connsiteX102" fmla="*/ 273050 w 2515197"/>
              <a:gd name="connsiteY102" fmla="*/ 2251736 h 3496336"/>
              <a:gd name="connsiteX103" fmla="*/ 317500 w 2515197"/>
              <a:gd name="connsiteY103" fmla="*/ 2302536 h 3496336"/>
              <a:gd name="connsiteX104" fmla="*/ 387350 w 2515197"/>
              <a:gd name="connsiteY104" fmla="*/ 2321586 h 3496336"/>
              <a:gd name="connsiteX105" fmla="*/ 425450 w 2515197"/>
              <a:gd name="connsiteY105" fmla="*/ 2334286 h 3496336"/>
              <a:gd name="connsiteX106" fmla="*/ 501650 w 2515197"/>
              <a:gd name="connsiteY106" fmla="*/ 2353336 h 3496336"/>
              <a:gd name="connsiteX107" fmla="*/ 558800 w 2515197"/>
              <a:gd name="connsiteY107" fmla="*/ 2391436 h 3496336"/>
              <a:gd name="connsiteX108" fmla="*/ 603250 w 2515197"/>
              <a:gd name="connsiteY108" fmla="*/ 2410486 h 3496336"/>
              <a:gd name="connsiteX109" fmla="*/ 622300 w 2515197"/>
              <a:gd name="connsiteY109" fmla="*/ 2416836 h 3496336"/>
              <a:gd name="connsiteX110" fmla="*/ 685800 w 2515197"/>
              <a:gd name="connsiteY110" fmla="*/ 2448586 h 3496336"/>
              <a:gd name="connsiteX111" fmla="*/ 730250 w 2515197"/>
              <a:gd name="connsiteY111" fmla="*/ 2461286 h 3496336"/>
              <a:gd name="connsiteX112" fmla="*/ 787400 w 2515197"/>
              <a:gd name="connsiteY112" fmla="*/ 2486686 h 3496336"/>
              <a:gd name="connsiteX113" fmla="*/ 806450 w 2515197"/>
              <a:gd name="connsiteY113" fmla="*/ 2493036 h 3496336"/>
              <a:gd name="connsiteX114" fmla="*/ 844550 w 2515197"/>
              <a:gd name="connsiteY114" fmla="*/ 2499386 h 3496336"/>
              <a:gd name="connsiteX115" fmla="*/ 882650 w 2515197"/>
              <a:gd name="connsiteY115" fmla="*/ 2512086 h 3496336"/>
              <a:gd name="connsiteX116" fmla="*/ 933450 w 2515197"/>
              <a:gd name="connsiteY116" fmla="*/ 2524786 h 3496336"/>
              <a:gd name="connsiteX117" fmla="*/ 977900 w 2515197"/>
              <a:gd name="connsiteY117" fmla="*/ 2537486 h 3496336"/>
              <a:gd name="connsiteX118" fmla="*/ 965200 w 2515197"/>
              <a:gd name="connsiteY118" fmla="*/ 2556536 h 3496336"/>
              <a:gd name="connsiteX119" fmla="*/ 927100 w 2515197"/>
              <a:gd name="connsiteY119" fmla="*/ 2569236 h 3496336"/>
              <a:gd name="connsiteX120" fmla="*/ 908050 w 2515197"/>
              <a:gd name="connsiteY120" fmla="*/ 2575586 h 3496336"/>
              <a:gd name="connsiteX121" fmla="*/ 869950 w 2515197"/>
              <a:gd name="connsiteY121" fmla="*/ 2600986 h 3496336"/>
              <a:gd name="connsiteX122" fmla="*/ 857250 w 2515197"/>
              <a:gd name="connsiteY122" fmla="*/ 2620036 h 3496336"/>
              <a:gd name="connsiteX123" fmla="*/ 838200 w 2515197"/>
              <a:gd name="connsiteY123" fmla="*/ 2645436 h 3496336"/>
              <a:gd name="connsiteX124" fmla="*/ 831850 w 2515197"/>
              <a:gd name="connsiteY124" fmla="*/ 2664486 h 3496336"/>
              <a:gd name="connsiteX125" fmla="*/ 819150 w 2515197"/>
              <a:gd name="connsiteY125" fmla="*/ 2683536 h 3496336"/>
              <a:gd name="connsiteX126" fmla="*/ 806450 w 2515197"/>
              <a:gd name="connsiteY126" fmla="*/ 2715286 h 3496336"/>
              <a:gd name="connsiteX127" fmla="*/ 793750 w 2515197"/>
              <a:gd name="connsiteY127" fmla="*/ 2740686 h 3496336"/>
              <a:gd name="connsiteX128" fmla="*/ 781050 w 2515197"/>
              <a:gd name="connsiteY128" fmla="*/ 2778786 h 3496336"/>
              <a:gd name="connsiteX129" fmla="*/ 755650 w 2515197"/>
              <a:gd name="connsiteY129" fmla="*/ 2829586 h 3496336"/>
              <a:gd name="connsiteX130" fmla="*/ 742950 w 2515197"/>
              <a:gd name="connsiteY130" fmla="*/ 2867686 h 3496336"/>
              <a:gd name="connsiteX131" fmla="*/ 723900 w 2515197"/>
              <a:gd name="connsiteY131" fmla="*/ 2905786 h 3496336"/>
              <a:gd name="connsiteX132" fmla="*/ 711200 w 2515197"/>
              <a:gd name="connsiteY132" fmla="*/ 2931186 h 3496336"/>
              <a:gd name="connsiteX133" fmla="*/ 698500 w 2515197"/>
              <a:gd name="connsiteY133" fmla="*/ 2969286 h 3496336"/>
              <a:gd name="connsiteX134" fmla="*/ 685800 w 2515197"/>
              <a:gd name="connsiteY134" fmla="*/ 2988336 h 3496336"/>
              <a:gd name="connsiteX135" fmla="*/ 673100 w 2515197"/>
              <a:gd name="connsiteY135" fmla="*/ 3026436 h 3496336"/>
              <a:gd name="connsiteX136" fmla="*/ 666750 w 2515197"/>
              <a:gd name="connsiteY136" fmla="*/ 3045486 h 3496336"/>
              <a:gd name="connsiteX137" fmla="*/ 647700 w 2515197"/>
              <a:gd name="connsiteY137" fmla="*/ 3064536 h 3496336"/>
              <a:gd name="connsiteX138" fmla="*/ 635000 w 2515197"/>
              <a:gd name="connsiteY138" fmla="*/ 3096286 h 3496336"/>
              <a:gd name="connsiteX139" fmla="*/ 641350 w 2515197"/>
              <a:gd name="connsiteY139" fmla="*/ 3343936 h 3496336"/>
              <a:gd name="connsiteX140" fmla="*/ 647700 w 2515197"/>
              <a:gd name="connsiteY140" fmla="*/ 3375686 h 3496336"/>
              <a:gd name="connsiteX141" fmla="*/ 673100 w 2515197"/>
              <a:gd name="connsiteY141" fmla="*/ 3413786 h 3496336"/>
              <a:gd name="connsiteX142" fmla="*/ 692150 w 2515197"/>
              <a:gd name="connsiteY142" fmla="*/ 3420136 h 3496336"/>
              <a:gd name="connsiteX143" fmla="*/ 768350 w 2515197"/>
              <a:gd name="connsiteY143" fmla="*/ 3432836 h 3496336"/>
              <a:gd name="connsiteX144" fmla="*/ 882650 w 2515197"/>
              <a:gd name="connsiteY144" fmla="*/ 3439186 h 3496336"/>
              <a:gd name="connsiteX145" fmla="*/ 901700 w 2515197"/>
              <a:gd name="connsiteY145" fmla="*/ 3445536 h 3496336"/>
              <a:gd name="connsiteX146" fmla="*/ 971550 w 2515197"/>
              <a:gd name="connsiteY146" fmla="*/ 3458236 h 3496336"/>
              <a:gd name="connsiteX147" fmla="*/ 990600 w 2515197"/>
              <a:gd name="connsiteY147" fmla="*/ 3464586 h 3496336"/>
              <a:gd name="connsiteX148" fmla="*/ 1098550 w 2515197"/>
              <a:gd name="connsiteY148" fmla="*/ 3458236 h 3496336"/>
              <a:gd name="connsiteX149" fmla="*/ 1136650 w 2515197"/>
              <a:gd name="connsiteY149" fmla="*/ 3432836 h 3496336"/>
              <a:gd name="connsiteX150" fmla="*/ 1263650 w 2515197"/>
              <a:gd name="connsiteY150" fmla="*/ 3413786 h 3496336"/>
              <a:gd name="connsiteX151" fmla="*/ 1422400 w 2515197"/>
              <a:gd name="connsiteY151" fmla="*/ 3420136 h 3496336"/>
              <a:gd name="connsiteX152" fmla="*/ 1441450 w 2515197"/>
              <a:gd name="connsiteY152" fmla="*/ 3394736 h 3496336"/>
              <a:gd name="connsiteX153" fmla="*/ 1460500 w 2515197"/>
              <a:gd name="connsiteY153" fmla="*/ 3388386 h 3496336"/>
              <a:gd name="connsiteX154" fmla="*/ 1530350 w 2515197"/>
              <a:gd name="connsiteY154" fmla="*/ 3394736 h 3496336"/>
              <a:gd name="connsiteX155" fmla="*/ 1574800 w 2515197"/>
              <a:gd name="connsiteY155" fmla="*/ 3407436 h 3496336"/>
              <a:gd name="connsiteX156" fmla="*/ 1587500 w 2515197"/>
              <a:gd name="connsiteY156" fmla="*/ 3426486 h 3496336"/>
              <a:gd name="connsiteX157" fmla="*/ 1568450 w 2515197"/>
              <a:gd name="connsiteY157" fmla="*/ 3445536 h 3496336"/>
              <a:gd name="connsiteX158" fmla="*/ 1530350 w 2515197"/>
              <a:gd name="connsiteY158" fmla="*/ 3470936 h 3496336"/>
              <a:gd name="connsiteX159" fmla="*/ 1543050 w 2515197"/>
              <a:gd name="connsiteY159" fmla="*/ 3489986 h 3496336"/>
              <a:gd name="connsiteX160" fmla="*/ 1524000 w 2515197"/>
              <a:gd name="connsiteY160" fmla="*/ 3496336 h 3496336"/>
              <a:gd name="connsiteX0" fmla="*/ 2514600 w 2515197"/>
              <a:gd name="connsiteY0" fmla="*/ 1769136 h 3496336"/>
              <a:gd name="connsiteX1" fmla="*/ 2476500 w 2515197"/>
              <a:gd name="connsiteY1" fmla="*/ 1737386 h 3496336"/>
              <a:gd name="connsiteX2" fmla="*/ 2457450 w 2515197"/>
              <a:gd name="connsiteY2" fmla="*/ 1699286 h 3496336"/>
              <a:gd name="connsiteX3" fmla="*/ 2438400 w 2515197"/>
              <a:gd name="connsiteY3" fmla="*/ 1686586 h 3496336"/>
              <a:gd name="connsiteX4" fmla="*/ 2464594 w 2515197"/>
              <a:gd name="connsiteY4" fmla="*/ 1708811 h 3496336"/>
              <a:gd name="connsiteX5" fmla="*/ 2405062 w 2515197"/>
              <a:gd name="connsiteY5" fmla="*/ 1566730 h 3496336"/>
              <a:gd name="connsiteX6" fmla="*/ 2266156 w 2515197"/>
              <a:gd name="connsiteY6" fmla="*/ 1535773 h 3496336"/>
              <a:gd name="connsiteX7" fmla="*/ 2292350 w 2515197"/>
              <a:gd name="connsiteY7" fmla="*/ 1457986 h 3496336"/>
              <a:gd name="connsiteX8" fmla="*/ 2228850 w 2515197"/>
              <a:gd name="connsiteY8" fmla="*/ 1489736 h 3496336"/>
              <a:gd name="connsiteX9" fmla="*/ 2190750 w 2515197"/>
              <a:gd name="connsiteY9" fmla="*/ 1508786 h 3496336"/>
              <a:gd name="connsiteX10" fmla="*/ 2133600 w 2515197"/>
              <a:gd name="connsiteY10" fmla="*/ 1515136 h 3496336"/>
              <a:gd name="connsiteX11" fmla="*/ 2000250 w 2515197"/>
              <a:gd name="connsiteY11" fmla="*/ 1527836 h 3496336"/>
              <a:gd name="connsiteX12" fmla="*/ 1885950 w 2515197"/>
              <a:gd name="connsiteY12" fmla="*/ 1540536 h 3496336"/>
              <a:gd name="connsiteX13" fmla="*/ 1828800 w 2515197"/>
              <a:gd name="connsiteY13" fmla="*/ 1534186 h 3496336"/>
              <a:gd name="connsiteX14" fmla="*/ 1797050 w 2515197"/>
              <a:gd name="connsiteY14" fmla="*/ 1489736 h 3496336"/>
              <a:gd name="connsiteX15" fmla="*/ 1733550 w 2515197"/>
              <a:gd name="connsiteY15" fmla="*/ 1527836 h 3496336"/>
              <a:gd name="connsiteX16" fmla="*/ 1701800 w 2515197"/>
              <a:gd name="connsiteY16" fmla="*/ 1546886 h 3496336"/>
              <a:gd name="connsiteX17" fmla="*/ 1638300 w 2515197"/>
              <a:gd name="connsiteY17" fmla="*/ 1597686 h 3496336"/>
              <a:gd name="connsiteX18" fmla="*/ 1619250 w 2515197"/>
              <a:gd name="connsiteY18" fmla="*/ 1610386 h 3496336"/>
              <a:gd name="connsiteX19" fmla="*/ 1600200 w 2515197"/>
              <a:gd name="connsiteY19" fmla="*/ 1616736 h 3496336"/>
              <a:gd name="connsiteX20" fmla="*/ 1543050 w 2515197"/>
              <a:gd name="connsiteY20" fmla="*/ 1610386 h 3496336"/>
              <a:gd name="connsiteX21" fmla="*/ 1504950 w 2515197"/>
              <a:gd name="connsiteY21" fmla="*/ 1604036 h 3496336"/>
              <a:gd name="connsiteX22" fmla="*/ 1454150 w 2515197"/>
              <a:gd name="connsiteY22" fmla="*/ 1572286 h 3496336"/>
              <a:gd name="connsiteX23" fmla="*/ 1435100 w 2515197"/>
              <a:gd name="connsiteY23" fmla="*/ 1546886 h 3496336"/>
              <a:gd name="connsiteX24" fmla="*/ 1409700 w 2515197"/>
              <a:gd name="connsiteY24" fmla="*/ 1508786 h 3496336"/>
              <a:gd name="connsiteX25" fmla="*/ 1415257 w 2515197"/>
              <a:gd name="connsiteY25" fmla="*/ 1483386 h 3496336"/>
              <a:gd name="connsiteX26" fmla="*/ 1397000 w 2515197"/>
              <a:gd name="connsiteY26" fmla="*/ 1359561 h 3496336"/>
              <a:gd name="connsiteX27" fmla="*/ 1343819 w 2515197"/>
              <a:gd name="connsiteY27" fmla="*/ 1296061 h 3496336"/>
              <a:gd name="connsiteX28" fmla="*/ 1316038 w 2515197"/>
              <a:gd name="connsiteY28" fmla="*/ 1144454 h 3496336"/>
              <a:gd name="connsiteX29" fmla="*/ 1236663 w 2515197"/>
              <a:gd name="connsiteY29" fmla="*/ 1192874 h 3496336"/>
              <a:gd name="connsiteX30" fmla="*/ 1177131 w 2515197"/>
              <a:gd name="connsiteY30" fmla="*/ 1174618 h 3496336"/>
              <a:gd name="connsiteX31" fmla="*/ 1147762 w 2515197"/>
              <a:gd name="connsiteY31" fmla="*/ 1203986 h 3496336"/>
              <a:gd name="connsiteX32" fmla="*/ 1047750 w 2515197"/>
              <a:gd name="connsiteY32" fmla="*/ 1188905 h 3496336"/>
              <a:gd name="connsiteX33" fmla="*/ 966788 w 2515197"/>
              <a:gd name="connsiteY33" fmla="*/ 1215099 h 3496336"/>
              <a:gd name="connsiteX34" fmla="*/ 973138 w 2515197"/>
              <a:gd name="connsiteY34" fmla="*/ 1145248 h 3496336"/>
              <a:gd name="connsiteX35" fmla="*/ 1160462 w 2515197"/>
              <a:gd name="connsiteY35" fmla="*/ 1030154 h 3496336"/>
              <a:gd name="connsiteX36" fmla="*/ 1139825 w 2515197"/>
              <a:gd name="connsiteY36" fmla="*/ 923792 h 3496336"/>
              <a:gd name="connsiteX37" fmla="*/ 1308100 w 2515197"/>
              <a:gd name="connsiteY37" fmla="*/ 823780 h 3496336"/>
              <a:gd name="connsiteX38" fmla="*/ 1327150 w 2515197"/>
              <a:gd name="connsiteY38" fmla="*/ 715036 h 3496336"/>
              <a:gd name="connsiteX39" fmla="*/ 1309688 w 2515197"/>
              <a:gd name="connsiteY39" fmla="*/ 687255 h 3496336"/>
              <a:gd name="connsiteX40" fmla="*/ 1285874 w 2515197"/>
              <a:gd name="connsiteY40" fmla="*/ 595179 h 3496336"/>
              <a:gd name="connsiteX41" fmla="*/ 1098550 w 2515197"/>
              <a:gd name="connsiteY41" fmla="*/ 670586 h 3496336"/>
              <a:gd name="connsiteX42" fmla="*/ 933450 w 2515197"/>
              <a:gd name="connsiteY42" fmla="*/ 664236 h 3496336"/>
              <a:gd name="connsiteX43" fmla="*/ 775494 w 2515197"/>
              <a:gd name="connsiteY43" fmla="*/ 677729 h 3496336"/>
              <a:gd name="connsiteX44" fmla="*/ 711994 w 2515197"/>
              <a:gd name="connsiteY44" fmla="*/ 468180 h 3496336"/>
              <a:gd name="connsiteX45" fmla="*/ 584200 w 2515197"/>
              <a:gd name="connsiteY45" fmla="*/ 29236 h 3496336"/>
              <a:gd name="connsiteX46" fmla="*/ 565150 w 2515197"/>
              <a:gd name="connsiteY46" fmla="*/ 41936 h 3496336"/>
              <a:gd name="connsiteX47" fmla="*/ 520700 w 2515197"/>
              <a:gd name="connsiteY47" fmla="*/ 60986 h 3496336"/>
              <a:gd name="connsiteX48" fmla="*/ 476250 w 2515197"/>
              <a:gd name="connsiteY48" fmla="*/ 73686 h 3496336"/>
              <a:gd name="connsiteX49" fmla="*/ 457200 w 2515197"/>
              <a:gd name="connsiteY49" fmla="*/ 80036 h 3496336"/>
              <a:gd name="connsiteX50" fmla="*/ 374650 w 2515197"/>
              <a:gd name="connsiteY50" fmla="*/ 86386 h 3496336"/>
              <a:gd name="connsiteX51" fmla="*/ 393700 w 2515197"/>
              <a:gd name="connsiteY51" fmla="*/ 92736 h 3496336"/>
              <a:gd name="connsiteX52" fmla="*/ 406400 w 2515197"/>
              <a:gd name="connsiteY52" fmla="*/ 111786 h 3496336"/>
              <a:gd name="connsiteX53" fmla="*/ 431800 w 2515197"/>
              <a:gd name="connsiteY53" fmla="*/ 143536 h 3496336"/>
              <a:gd name="connsiteX54" fmla="*/ 457200 w 2515197"/>
              <a:gd name="connsiteY54" fmla="*/ 181636 h 3496336"/>
              <a:gd name="connsiteX55" fmla="*/ 488950 w 2515197"/>
              <a:gd name="connsiteY55" fmla="*/ 219736 h 3496336"/>
              <a:gd name="connsiteX56" fmla="*/ 488950 w 2515197"/>
              <a:gd name="connsiteY56" fmla="*/ 359436 h 3496336"/>
              <a:gd name="connsiteX57" fmla="*/ 450850 w 2515197"/>
              <a:gd name="connsiteY57" fmla="*/ 372136 h 3496336"/>
              <a:gd name="connsiteX58" fmla="*/ 425450 w 2515197"/>
              <a:gd name="connsiteY58" fmla="*/ 384836 h 3496336"/>
              <a:gd name="connsiteX59" fmla="*/ 387350 w 2515197"/>
              <a:gd name="connsiteY59" fmla="*/ 416586 h 3496336"/>
              <a:gd name="connsiteX60" fmla="*/ 374650 w 2515197"/>
              <a:gd name="connsiteY60" fmla="*/ 435636 h 3496336"/>
              <a:gd name="connsiteX61" fmla="*/ 381000 w 2515197"/>
              <a:gd name="connsiteY61" fmla="*/ 480086 h 3496336"/>
              <a:gd name="connsiteX62" fmla="*/ 406400 w 2515197"/>
              <a:gd name="connsiteY62" fmla="*/ 499136 h 3496336"/>
              <a:gd name="connsiteX63" fmla="*/ 419100 w 2515197"/>
              <a:gd name="connsiteY63" fmla="*/ 518186 h 3496336"/>
              <a:gd name="connsiteX64" fmla="*/ 304800 w 2515197"/>
              <a:gd name="connsiteY64" fmla="*/ 543586 h 3496336"/>
              <a:gd name="connsiteX65" fmla="*/ 266700 w 2515197"/>
              <a:gd name="connsiteY65" fmla="*/ 549936 h 3496336"/>
              <a:gd name="connsiteX66" fmla="*/ 177800 w 2515197"/>
              <a:gd name="connsiteY66" fmla="*/ 562636 h 3496336"/>
              <a:gd name="connsiteX67" fmla="*/ 158750 w 2515197"/>
              <a:gd name="connsiteY67" fmla="*/ 568986 h 3496336"/>
              <a:gd name="connsiteX68" fmla="*/ 101600 w 2515197"/>
              <a:gd name="connsiteY68" fmla="*/ 581686 h 3496336"/>
              <a:gd name="connsiteX69" fmla="*/ 114300 w 2515197"/>
              <a:gd name="connsiteY69" fmla="*/ 664236 h 3496336"/>
              <a:gd name="connsiteX70" fmla="*/ 120650 w 2515197"/>
              <a:gd name="connsiteY70" fmla="*/ 683286 h 3496336"/>
              <a:gd name="connsiteX71" fmla="*/ 101600 w 2515197"/>
              <a:gd name="connsiteY71" fmla="*/ 918236 h 3496336"/>
              <a:gd name="connsiteX72" fmla="*/ 95250 w 2515197"/>
              <a:gd name="connsiteY72" fmla="*/ 937286 h 3496336"/>
              <a:gd name="connsiteX73" fmla="*/ 76200 w 2515197"/>
              <a:gd name="connsiteY73" fmla="*/ 1045236 h 3496336"/>
              <a:gd name="connsiteX74" fmla="*/ 69850 w 2515197"/>
              <a:gd name="connsiteY74" fmla="*/ 1064286 h 3496336"/>
              <a:gd name="connsiteX75" fmla="*/ 57150 w 2515197"/>
              <a:gd name="connsiteY75" fmla="*/ 1083336 h 3496336"/>
              <a:gd name="connsiteX76" fmla="*/ 50800 w 2515197"/>
              <a:gd name="connsiteY76" fmla="*/ 1102386 h 3496336"/>
              <a:gd name="connsiteX77" fmla="*/ 25400 w 2515197"/>
              <a:gd name="connsiteY77" fmla="*/ 1140486 h 3496336"/>
              <a:gd name="connsiteX78" fmla="*/ 19050 w 2515197"/>
              <a:gd name="connsiteY78" fmla="*/ 1159536 h 3496336"/>
              <a:gd name="connsiteX79" fmla="*/ 0 w 2515197"/>
              <a:gd name="connsiteY79" fmla="*/ 1197636 h 3496336"/>
              <a:gd name="connsiteX80" fmla="*/ 57150 w 2515197"/>
              <a:gd name="connsiteY80" fmla="*/ 1248436 h 3496336"/>
              <a:gd name="connsiteX81" fmla="*/ 95250 w 2515197"/>
              <a:gd name="connsiteY81" fmla="*/ 1311936 h 3496336"/>
              <a:gd name="connsiteX82" fmla="*/ 114300 w 2515197"/>
              <a:gd name="connsiteY82" fmla="*/ 1350036 h 3496336"/>
              <a:gd name="connsiteX83" fmla="*/ 127000 w 2515197"/>
              <a:gd name="connsiteY83" fmla="*/ 1375436 h 3496336"/>
              <a:gd name="connsiteX84" fmla="*/ 146050 w 2515197"/>
              <a:gd name="connsiteY84" fmla="*/ 1394486 h 3496336"/>
              <a:gd name="connsiteX85" fmla="*/ 158750 w 2515197"/>
              <a:gd name="connsiteY85" fmla="*/ 1413536 h 3496336"/>
              <a:gd name="connsiteX86" fmla="*/ 165100 w 2515197"/>
              <a:gd name="connsiteY86" fmla="*/ 1438936 h 3496336"/>
              <a:gd name="connsiteX87" fmla="*/ 177800 w 2515197"/>
              <a:gd name="connsiteY87" fmla="*/ 1457986 h 3496336"/>
              <a:gd name="connsiteX88" fmla="*/ 184150 w 2515197"/>
              <a:gd name="connsiteY88" fmla="*/ 1477036 h 3496336"/>
              <a:gd name="connsiteX89" fmla="*/ 177800 w 2515197"/>
              <a:gd name="connsiteY89" fmla="*/ 1781836 h 3496336"/>
              <a:gd name="connsiteX90" fmla="*/ 165100 w 2515197"/>
              <a:gd name="connsiteY90" fmla="*/ 1819936 h 3496336"/>
              <a:gd name="connsiteX91" fmla="*/ 177800 w 2515197"/>
              <a:gd name="connsiteY91" fmla="*/ 1953286 h 3496336"/>
              <a:gd name="connsiteX92" fmla="*/ 190500 w 2515197"/>
              <a:gd name="connsiteY92" fmla="*/ 2004086 h 3496336"/>
              <a:gd name="connsiteX93" fmla="*/ 209550 w 2515197"/>
              <a:gd name="connsiteY93" fmla="*/ 2023136 h 3496336"/>
              <a:gd name="connsiteX94" fmla="*/ 215900 w 2515197"/>
              <a:gd name="connsiteY94" fmla="*/ 2042186 h 3496336"/>
              <a:gd name="connsiteX95" fmla="*/ 190500 w 2515197"/>
              <a:gd name="connsiteY95" fmla="*/ 2080286 h 3496336"/>
              <a:gd name="connsiteX96" fmla="*/ 171450 w 2515197"/>
              <a:gd name="connsiteY96" fmla="*/ 2099336 h 3496336"/>
              <a:gd name="connsiteX97" fmla="*/ 177800 w 2515197"/>
              <a:gd name="connsiteY97" fmla="*/ 2131086 h 3496336"/>
              <a:gd name="connsiteX98" fmla="*/ 228600 w 2515197"/>
              <a:gd name="connsiteY98" fmla="*/ 2188236 h 3496336"/>
              <a:gd name="connsiteX99" fmla="*/ 241300 w 2515197"/>
              <a:gd name="connsiteY99" fmla="*/ 2207286 h 3496336"/>
              <a:gd name="connsiteX100" fmla="*/ 260350 w 2515197"/>
              <a:gd name="connsiteY100" fmla="*/ 2226336 h 3496336"/>
              <a:gd name="connsiteX101" fmla="*/ 273050 w 2515197"/>
              <a:gd name="connsiteY101" fmla="*/ 2251736 h 3496336"/>
              <a:gd name="connsiteX102" fmla="*/ 317500 w 2515197"/>
              <a:gd name="connsiteY102" fmla="*/ 2302536 h 3496336"/>
              <a:gd name="connsiteX103" fmla="*/ 387350 w 2515197"/>
              <a:gd name="connsiteY103" fmla="*/ 2321586 h 3496336"/>
              <a:gd name="connsiteX104" fmla="*/ 425450 w 2515197"/>
              <a:gd name="connsiteY104" fmla="*/ 2334286 h 3496336"/>
              <a:gd name="connsiteX105" fmla="*/ 501650 w 2515197"/>
              <a:gd name="connsiteY105" fmla="*/ 2353336 h 3496336"/>
              <a:gd name="connsiteX106" fmla="*/ 558800 w 2515197"/>
              <a:gd name="connsiteY106" fmla="*/ 2391436 h 3496336"/>
              <a:gd name="connsiteX107" fmla="*/ 603250 w 2515197"/>
              <a:gd name="connsiteY107" fmla="*/ 2410486 h 3496336"/>
              <a:gd name="connsiteX108" fmla="*/ 622300 w 2515197"/>
              <a:gd name="connsiteY108" fmla="*/ 2416836 h 3496336"/>
              <a:gd name="connsiteX109" fmla="*/ 685800 w 2515197"/>
              <a:gd name="connsiteY109" fmla="*/ 2448586 h 3496336"/>
              <a:gd name="connsiteX110" fmla="*/ 730250 w 2515197"/>
              <a:gd name="connsiteY110" fmla="*/ 2461286 h 3496336"/>
              <a:gd name="connsiteX111" fmla="*/ 787400 w 2515197"/>
              <a:gd name="connsiteY111" fmla="*/ 2486686 h 3496336"/>
              <a:gd name="connsiteX112" fmla="*/ 806450 w 2515197"/>
              <a:gd name="connsiteY112" fmla="*/ 2493036 h 3496336"/>
              <a:gd name="connsiteX113" fmla="*/ 844550 w 2515197"/>
              <a:gd name="connsiteY113" fmla="*/ 2499386 h 3496336"/>
              <a:gd name="connsiteX114" fmla="*/ 882650 w 2515197"/>
              <a:gd name="connsiteY114" fmla="*/ 2512086 h 3496336"/>
              <a:gd name="connsiteX115" fmla="*/ 933450 w 2515197"/>
              <a:gd name="connsiteY115" fmla="*/ 2524786 h 3496336"/>
              <a:gd name="connsiteX116" fmla="*/ 977900 w 2515197"/>
              <a:gd name="connsiteY116" fmla="*/ 2537486 h 3496336"/>
              <a:gd name="connsiteX117" fmla="*/ 965200 w 2515197"/>
              <a:gd name="connsiteY117" fmla="*/ 2556536 h 3496336"/>
              <a:gd name="connsiteX118" fmla="*/ 927100 w 2515197"/>
              <a:gd name="connsiteY118" fmla="*/ 2569236 h 3496336"/>
              <a:gd name="connsiteX119" fmla="*/ 908050 w 2515197"/>
              <a:gd name="connsiteY119" fmla="*/ 2575586 h 3496336"/>
              <a:gd name="connsiteX120" fmla="*/ 869950 w 2515197"/>
              <a:gd name="connsiteY120" fmla="*/ 2600986 h 3496336"/>
              <a:gd name="connsiteX121" fmla="*/ 857250 w 2515197"/>
              <a:gd name="connsiteY121" fmla="*/ 2620036 h 3496336"/>
              <a:gd name="connsiteX122" fmla="*/ 838200 w 2515197"/>
              <a:gd name="connsiteY122" fmla="*/ 2645436 h 3496336"/>
              <a:gd name="connsiteX123" fmla="*/ 831850 w 2515197"/>
              <a:gd name="connsiteY123" fmla="*/ 2664486 h 3496336"/>
              <a:gd name="connsiteX124" fmla="*/ 819150 w 2515197"/>
              <a:gd name="connsiteY124" fmla="*/ 2683536 h 3496336"/>
              <a:gd name="connsiteX125" fmla="*/ 806450 w 2515197"/>
              <a:gd name="connsiteY125" fmla="*/ 2715286 h 3496336"/>
              <a:gd name="connsiteX126" fmla="*/ 793750 w 2515197"/>
              <a:gd name="connsiteY126" fmla="*/ 2740686 h 3496336"/>
              <a:gd name="connsiteX127" fmla="*/ 781050 w 2515197"/>
              <a:gd name="connsiteY127" fmla="*/ 2778786 h 3496336"/>
              <a:gd name="connsiteX128" fmla="*/ 755650 w 2515197"/>
              <a:gd name="connsiteY128" fmla="*/ 2829586 h 3496336"/>
              <a:gd name="connsiteX129" fmla="*/ 742950 w 2515197"/>
              <a:gd name="connsiteY129" fmla="*/ 2867686 h 3496336"/>
              <a:gd name="connsiteX130" fmla="*/ 723900 w 2515197"/>
              <a:gd name="connsiteY130" fmla="*/ 2905786 h 3496336"/>
              <a:gd name="connsiteX131" fmla="*/ 711200 w 2515197"/>
              <a:gd name="connsiteY131" fmla="*/ 2931186 h 3496336"/>
              <a:gd name="connsiteX132" fmla="*/ 698500 w 2515197"/>
              <a:gd name="connsiteY132" fmla="*/ 2969286 h 3496336"/>
              <a:gd name="connsiteX133" fmla="*/ 685800 w 2515197"/>
              <a:gd name="connsiteY133" fmla="*/ 2988336 h 3496336"/>
              <a:gd name="connsiteX134" fmla="*/ 673100 w 2515197"/>
              <a:gd name="connsiteY134" fmla="*/ 3026436 h 3496336"/>
              <a:gd name="connsiteX135" fmla="*/ 666750 w 2515197"/>
              <a:gd name="connsiteY135" fmla="*/ 3045486 h 3496336"/>
              <a:gd name="connsiteX136" fmla="*/ 647700 w 2515197"/>
              <a:gd name="connsiteY136" fmla="*/ 3064536 h 3496336"/>
              <a:gd name="connsiteX137" fmla="*/ 635000 w 2515197"/>
              <a:gd name="connsiteY137" fmla="*/ 3096286 h 3496336"/>
              <a:gd name="connsiteX138" fmla="*/ 641350 w 2515197"/>
              <a:gd name="connsiteY138" fmla="*/ 3343936 h 3496336"/>
              <a:gd name="connsiteX139" fmla="*/ 647700 w 2515197"/>
              <a:gd name="connsiteY139" fmla="*/ 3375686 h 3496336"/>
              <a:gd name="connsiteX140" fmla="*/ 673100 w 2515197"/>
              <a:gd name="connsiteY140" fmla="*/ 3413786 h 3496336"/>
              <a:gd name="connsiteX141" fmla="*/ 692150 w 2515197"/>
              <a:gd name="connsiteY141" fmla="*/ 3420136 h 3496336"/>
              <a:gd name="connsiteX142" fmla="*/ 768350 w 2515197"/>
              <a:gd name="connsiteY142" fmla="*/ 3432836 h 3496336"/>
              <a:gd name="connsiteX143" fmla="*/ 882650 w 2515197"/>
              <a:gd name="connsiteY143" fmla="*/ 3439186 h 3496336"/>
              <a:gd name="connsiteX144" fmla="*/ 901700 w 2515197"/>
              <a:gd name="connsiteY144" fmla="*/ 3445536 h 3496336"/>
              <a:gd name="connsiteX145" fmla="*/ 971550 w 2515197"/>
              <a:gd name="connsiteY145" fmla="*/ 3458236 h 3496336"/>
              <a:gd name="connsiteX146" fmla="*/ 990600 w 2515197"/>
              <a:gd name="connsiteY146" fmla="*/ 3464586 h 3496336"/>
              <a:gd name="connsiteX147" fmla="*/ 1098550 w 2515197"/>
              <a:gd name="connsiteY147" fmla="*/ 3458236 h 3496336"/>
              <a:gd name="connsiteX148" fmla="*/ 1136650 w 2515197"/>
              <a:gd name="connsiteY148" fmla="*/ 3432836 h 3496336"/>
              <a:gd name="connsiteX149" fmla="*/ 1263650 w 2515197"/>
              <a:gd name="connsiteY149" fmla="*/ 3413786 h 3496336"/>
              <a:gd name="connsiteX150" fmla="*/ 1422400 w 2515197"/>
              <a:gd name="connsiteY150" fmla="*/ 3420136 h 3496336"/>
              <a:gd name="connsiteX151" fmla="*/ 1441450 w 2515197"/>
              <a:gd name="connsiteY151" fmla="*/ 3394736 h 3496336"/>
              <a:gd name="connsiteX152" fmla="*/ 1460500 w 2515197"/>
              <a:gd name="connsiteY152" fmla="*/ 3388386 h 3496336"/>
              <a:gd name="connsiteX153" fmla="*/ 1530350 w 2515197"/>
              <a:gd name="connsiteY153" fmla="*/ 3394736 h 3496336"/>
              <a:gd name="connsiteX154" fmla="*/ 1574800 w 2515197"/>
              <a:gd name="connsiteY154" fmla="*/ 3407436 h 3496336"/>
              <a:gd name="connsiteX155" fmla="*/ 1587500 w 2515197"/>
              <a:gd name="connsiteY155" fmla="*/ 3426486 h 3496336"/>
              <a:gd name="connsiteX156" fmla="*/ 1568450 w 2515197"/>
              <a:gd name="connsiteY156" fmla="*/ 3445536 h 3496336"/>
              <a:gd name="connsiteX157" fmla="*/ 1530350 w 2515197"/>
              <a:gd name="connsiteY157" fmla="*/ 3470936 h 3496336"/>
              <a:gd name="connsiteX158" fmla="*/ 1543050 w 2515197"/>
              <a:gd name="connsiteY158" fmla="*/ 3489986 h 3496336"/>
              <a:gd name="connsiteX159" fmla="*/ 1524000 w 2515197"/>
              <a:gd name="connsiteY159" fmla="*/ 3496336 h 3496336"/>
              <a:gd name="connsiteX0" fmla="*/ 2514600 w 2515197"/>
              <a:gd name="connsiteY0" fmla="*/ 1769136 h 3496336"/>
              <a:gd name="connsiteX1" fmla="*/ 2476500 w 2515197"/>
              <a:gd name="connsiteY1" fmla="*/ 1737386 h 3496336"/>
              <a:gd name="connsiteX2" fmla="*/ 2457450 w 2515197"/>
              <a:gd name="connsiteY2" fmla="*/ 1699286 h 3496336"/>
              <a:gd name="connsiteX3" fmla="*/ 2438400 w 2515197"/>
              <a:gd name="connsiteY3" fmla="*/ 1686586 h 3496336"/>
              <a:gd name="connsiteX4" fmla="*/ 2464594 w 2515197"/>
              <a:gd name="connsiteY4" fmla="*/ 1708811 h 3496336"/>
              <a:gd name="connsiteX5" fmla="*/ 2405062 w 2515197"/>
              <a:gd name="connsiteY5" fmla="*/ 1566730 h 3496336"/>
              <a:gd name="connsiteX6" fmla="*/ 2266156 w 2515197"/>
              <a:gd name="connsiteY6" fmla="*/ 1535773 h 3496336"/>
              <a:gd name="connsiteX7" fmla="*/ 2228850 w 2515197"/>
              <a:gd name="connsiteY7" fmla="*/ 1489736 h 3496336"/>
              <a:gd name="connsiteX8" fmla="*/ 2190750 w 2515197"/>
              <a:gd name="connsiteY8" fmla="*/ 1508786 h 3496336"/>
              <a:gd name="connsiteX9" fmla="*/ 2133600 w 2515197"/>
              <a:gd name="connsiteY9" fmla="*/ 1515136 h 3496336"/>
              <a:gd name="connsiteX10" fmla="*/ 2000250 w 2515197"/>
              <a:gd name="connsiteY10" fmla="*/ 1527836 h 3496336"/>
              <a:gd name="connsiteX11" fmla="*/ 1885950 w 2515197"/>
              <a:gd name="connsiteY11" fmla="*/ 1540536 h 3496336"/>
              <a:gd name="connsiteX12" fmla="*/ 1828800 w 2515197"/>
              <a:gd name="connsiteY12" fmla="*/ 1534186 h 3496336"/>
              <a:gd name="connsiteX13" fmla="*/ 1797050 w 2515197"/>
              <a:gd name="connsiteY13" fmla="*/ 1489736 h 3496336"/>
              <a:gd name="connsiteX14" fmla="*/ 1733550 w 2515197"/>
              <a:gd name="connsiteY14" fmla="*/ 1527836 h 3496336"/>
              <a:gd name="connsiteX15" fmla="*/ 1701800 w 2515197"/>
              <a:gd name="connsiteY15" fmla="*/ 1546886 h 3496336"/>
              <a:gd name="connsiteX16" fmla="*/ 1638300 w 2515197"/>
              <a:gd name="connsiteY16" fmla="*/ 1597686 h 3496336"/>
              <a:gd name="connsiteX17" fmla="*/ 1619250 w 2515197"/>
              <a:gd name="connsiteY17" fmla="*/ 1610386 h 3496336"/>
              <a:gd name="connsiteX18" fmla="*/ 1600200 w 2515197"/>
              <a:gd name="connsiteY18" fmla="*/ 1616736 h 3496336"/>
              <a:gd name="connsiteX19" fmla="*/ 1543050 w 2515197"/>
              <a:gd name="connsiteY19" fmla="*/ 1610386 h 3496336"/>
              <a:gd name="connsiteX20" fmla="*/ 1504950 w 2515197"/>
              <a:gd name="connsiteY20" fmla="*/ 1604036 h 3496336"/>
              <a:gd name="connsiteX21" fmla="*/ 1454150 w 2515197"/>
              <a:gd name="connsiteY21" fmla="*/ 1572286 h 3496336"/>
              <a:gd name="connsiteX22" fmla="*/ 1435100 w 2515197"/>
              <a:gd name="connsiteY22" fmla="*/ 1546886 h 3496336"/>
              <a:gd name="connsiteX23" fmla="*/ 1409700 w 2515197"/>
              <a:gd name="connsiteY23" fmla="*/ 1508786 h 3496336"/>
              <a:gd name="connsiteX24" fmla="*/ 1415257 w 2515197"/>
              <a:gd name="connsiteY24" fmla="*/ 1483386 h 3496336"/>
              <a:gd name="connsiteX25" fmla="*/ 1397000 w 2515197"/>
              <a:gd name="connsiteY25" fmla="*/ 1359561 h 3496336"/>
              <a:gd name="connsiteX26" fmla="*/ 1343819 w 2515197"/>
              <a:gd name="connsiteY26" fmla="*/ 1296061 h 3496336"/>
              <a:gd name="connsiteX27" fmla="*/ 1316038 w 2515197"/>
              <a:gd name="connsiteY27" fmla="*/ 1144454 h 3496336"/>
              <a:gd name="connsiteX28" fmla="*/ 1236663 w 2515197"/>
              <a:gd name="connsiteY28" fmla="*/ 1192874 h 3496336"/>
              <a:gd name="connsiteX29" fmla="*/ 1177131 w 2515197"/>
              <a:gd name="connsiteY29" fmla="*/ 1174618 h 3496336"/>
              <a:gd name="connsiteX30" fmla="*/ 1147762 w 2515197"/>
              <a:gd name="connsiteY30" fmla="*/ 1203986 h 3496336"/>
              <a:gd name="connsiteX31" fmla="*/ 1047750 w 2515197"/>
              <a:gd name="connsiteY31" fmla="*/ 1188905 h 3496336"/>
              <a:gd name="connsiteX32" fmla="*/ 966788 w 2515197"/>
              <a:gd name="connsiteY32" fmla="*/ 1215099 h 3496336"/>
              <a:gd name="connsiteX33" fmla="*/ 973138 w 2515197"/>
              <a:gd name="connsiteY33" fmla="*/ 1145248 h 3496336"/>
              <a:gd name="connsiteX34" fmla="*/ 1160462 w 2515197"/>
              <a:gd name="connsiteY34" fmla="*/ 1030154 h 3496336"/>
              <a:gd name="connsiteX35" fmla="*/ 1139825 w 2515197"/>
              <a:gd name="connsiteY35" fmla="*/ 923792 h 3496336"/>
              <a:gd name="connsiteX36" fmla="*/ 1308100 w 2515197"/>
              <a:gd name="connsiteY36" fmla="*/ 823780 h 3496336"/>
              <a:gd name="connsiteX37" fmla="*/ 1327150 w 2515197"/>
              <a:gd name="connsiteY37" fmla="*/ 715036 h 3496336"/>
              <a:gd name="connsiteX38" fmla="*/ 1309688 w 2515197"/>
              <a:gd name="connsiteY38" fmla="*/ 687255 h 3496336"/>
              <a:gd name="connsiteX39" fmla="*/ 1285874 w 2515197"/>
              <a:gd name="connsiteY39" fmla="*/ 595179 h 3496336"/>
              <a:gd name="connsiteX40" fmla="*/ 1098550 w 2515197"/>
              <a:gd name="connsiteY40" fmla="*/ 670586 h 3496336"/>
              <a:gd name="connsiteX41" fmla="*/ 933450 w 2515197"/>
              <a:gd name="connsiteY41" fmla="*/ 664236 h 3496336"/>
              <a:gd name="connsiteX42" fmla="*/ 775494 w 2515197"/>
              <a:gd name="connsiteY42" fmla="*/ 677729 h 3496336"/>
              <a:gd name="connsiteX43" fmla="*/ 711994 w 2515197"/>
              <a:gd name="connsiteY43" fmla="*/ 468180 h 3496336"/>
              <a:gd name="connsiteX44" fmla="*/ 584200 w 2515197"/>
              <a:gd name="connsiteY44" fmla="*/ 29236 h 3496336"/>
              <a:gd name="connsiteX45" fmla="*/ 565150 w 2515197"/>
              <a:gd name="connsiteY45" fmla="*/ 41936 h 3496336"/>
              <a:gd name="connsiteX46" fmla="*/ 520700 w 2515197"/>
              <a:gd name="connsiteY46" fmla="*/ 60986 h 3496336"/>
              <a:gd name="connsiteX47" fmla="*/ 476250 w 2515197"/>
              <a:gd name="connsiteY47" fmla="*/ 73686 h 3496336"/>
              <a:gd name="connsiteX48" fmla="*/ 457200 w 2515197"/>
              <a:gd name="connsiteY48" fmla="*/ 80036 h 3496336"/>
              <a:gd name="connsiteX49" fmla="*/ 374650 w 2515197"/>
              <a:gd name="connsiteY49" fmla="*/ 86386 h 3496336"/>
              <a:gd name="connsiteX50" fmla="*/ 393700 w 2515197"/>
              <a:gd name="connsiteY50" fmla="*/ 92736 h 3496336"/>
              <a:gd name="connsiteX51" fmla="*/ 406400 w 2515197"/>
              <a:gd name="connsiteY51" fmla="*/ 111786 h 3496336"/>
              <a:gd name="connsiteX52" fmla="*/ 431800 w 2515197"/>
              <a:gd name="connsiteY52" fmla="*/ 143536 h 3496336"/>
              <a:gd name="connsiteX53" fmla="*/ 457200 w 2515197"/>
              <a:gd name="connsiteY53" fmla="*/ 181636 h 3496336"/>
              <a:gd name="connsiteX54" fmla="*/ 488950 w 2515197"/>
              <a:gd name="connsiteY54" fmla="*/ 219736 h 3496336"/>
              <a:gd name="connsiteX55" fmla="*/ 488950 w 2515197"/>
              <a:gd name="connsiteY55" fmla="*/ 359436 h 3496336"/>
              <a:gd name="connsiteX56" fmla="*/ 450850 w 2515197"/>
              <a:gd name="connsiteY56" fmla="*/ 372136 h 3496336"/>
              <a:gd name="connsiteX57" fmla="*/ 425450 w 2515197"/>
              <a:gd name="connsiteY57" fmla="*/ 384836 h 3496336"/>
              <a:gd name="connsiteX58" fmla="*/ 387350 w 2515197"/>
              <a:gd name="connsiteY58" fmla="*/ 416586 h 3496336"/>
              <a:gd name="connsiteX59" fmla="*/ 374650 w 2515197"/>
              <a:gd name="connsiteY59" fmla="*/ 435636 h 3496336"/>
              <a:gd name="connsiteX60" fmla="*/ 381000 w 2515197"/>
              <a:gd name="connsiteY60" fmla="*/ 480086 h 3496336"/>
              <a:gd name="connsiteX61" fmla="*/ 406400 w 2515197"/>
              <a:gd name="connsiteY61" fmla="*/ 499136 h 3496336"/>
              <a:gd name="connsiteX62" fmla="*/ 419100 w 2515197"/>
              <a:gd name="connsiteY62" fmla="*/ 518186 h 3496336"/>
              <a:gd name="connsiteX63" fmla="*/ 304800 w 2515197"/>
              <a:gd name="connsiteY63" fmla="*/ 543586 h 3496336"/>
              <a:gd name="connsiteX64" fmla="*/ 266700 w 2515197"/>
              <a:gd name="connsiteY64" fmla="*/ 549936 h 3496336"/>
              <a:gd name="connsiteX65" fmla="*/ 177800 w 2515197"/>
              <a:gd name="connsiteY65" fmla="*/ 562636 h 3496336"/>
              <a:gd name="connsiteX66" fmla="*/ 158750 w 2515197"/>
              <a:gd name="connsiteY66" fmla="*/ 568986 h 3496336"/>
              <a:gd name="connsiteX67" fmla="*/ 101600 w 2515197"/>
              <a:gd name="connsiteY67" fmla="*/ 581686 h 3496336"/>
              <a:gd name="connsiteX68" fmla="*/ 114300 w 2515197"/>
              <a:gd name="connsiteY68" fmla="*/ 664236 h 3496336"/>
              <a:gd name="connsiteX69" fmla="*/ 120650 w 2515197"/>
              <a:gd name="connsiteY69" fmla="*/ 683286 h 3496336"/>
              <a:gd name="connsiteX70" fmla="*/ 101600 w 2515197"/>
              <a:gd name="connsiteY70" fmla="*/ 918236 h 3496336"/>
              <a:gd name="connsiteX71" fmla="*/ 95250 w 2515197"/>
              <a:gd name="connsiteY71" fmla="*/ 937286 h 3496336"/>
              <a:gd name="connsiteX72" fmla="*/ 76200 w 2515197"/>
              <a:gd name="connsiteY72" fmla="*/ 1045236 h 3496336"/>
              <a:gd name="connsiteX73" fmla="*/ 69850 w 2515197"/>
              <a:gd name="connsiteY73" fmla="*/ 1064286 h 3496336"/>
              <a:gd name="connsiteX74" fmla="*/ 57150 w 2515197"/>
              <a:gd name="connsiteY74" fmla="*/ 1083336 h 3496336"/>
              <a:gd name="connsiteX75" fmla="*/ 50800 w 2515197"/>
              <a:gd name="connsiteY75" fmla="*/ 1102386 h 3496336"/>
              <a:gd name="connsiteX76" fmla="*/ 25400 w 2515197"/>
              <a:gd name="connsiteY76" fmla="*/ 1140486 h 3496336"/>
              <a:gd name="connsiteX77" fmla="*/ 19050 w 2515197"/>
              <a:gd name="connsiteY77" fmla="*/ 1159536 h 3496336"/>
              <a:gd name="connsiteX78" fmla="*/ 0 w 2515197"/>
              <a:gd name="connsiteY78" fmla="*/ 1197636 h 3496336"/>
              <a:gd name="connsiteX79" fmla="*/ 57150 w 2515197"/>
              <a:gd name="connsiteY79" fmla="*/ 1248436 h 3496336"/>
              <a:gd name="connsiteX80" fmla="*/ 95250 w 2515197"/>
              <a:gd name="connsiteY80" fmla="*/ 1311936 h 3496336"/>
              <a:gd name="connsiteX81" fmla="*/ 114300 w 2515197"/>
              <a:gd name="connsiteY81" fmla="*/ 1350036 h 3496336"/>
              <a:gd name="connsiteX82" fmla="*/ 127000 w 2515197"/>
              <a:gd name="connsiteY82" fmla="*/ 1375436 h 3496336"/>
              <a:gd name="connsiteX83" fmla="*/ 146050 w 2515197"/>
              <a:gd name="connsiteY83" fmla="*/ 1394486 h 3496336"/>
              <a:gd name="connsiteX84" fmla="*/ 158750 w 2515197"/>
              <a:gd name="connsiteY84" fmla="*/ 1413536 h 3496336"/>
              <a:gd name="connsiteX85" fmla="*/ 165100 w 2515197"/>
              <a:gd name="connsiteY85" fmla="*/ 1438936 h 3496336"/>
              <a:gd name="connsiteX86" fmla="*/ 177800 w 2515197"/>
              <a:gd name="connsiteY86" fmla="*/ 1457986 h 3496336"/>
              <a:gd name="connsiteX87" fmla="*/ 184150 w 2515197"/>
              <a:gd name="connsiteY87" fmla="*/ 1477036 h 3496336"/>
              <a:gd name="connsiteX88" fmla="*/ 177800 w 2515197"/>
              <a:gd name="connsiteY88" fmla="*/ 1781836 h 3496336"/>
              <a:gd name="connsiteX89" fmla="*/ 165100 w 2515197"/>
              <a:gd name="connsiteY89" fmla="*/ 1819936 h 3496336"/>
              <a:gd name="connsiteX90" fmla="*/ 177800 w 2515197"/>
              <a:gd name="connsiteY90" fmla="*/ 1953286 h 3496336"/>
              <a:gd name="connsiteX91" fmla="*/ 190500 w 2515197"/>
              <a:gd name="connsiteY91" fmla="*/ 2004086 h 3496336"/>
              <a:gd name="connsiteX92" fmla="*/ 209550 w 2515197"/>
              <a:gd name="connsiteY92" fmla="*/ 2023136 h 3496336"/>
              <a:gd name="connsiteX93" fmla="*/ 215900 w 2515197"/>
              <a:gd name="connsiteY93" fmla="*/ 2042186 h 3496336"/>
              <a:gd name="connsiteX94" fmla="*/ 190500 w 2515197"/>
              <a:gd name="connsiteY94" fmla="*/ 2080286 h 3496336"/>
              <a:gd name="connsiteX95" fmla="*/ 171450 w 2515197"/>
              <a:gd name="connsiteY95" fmla="*/ 2099336 h 3496336"/>
              <a:gd name="connsiteX96" fmla="*/ 177800 w 2515197"/>
              <a:gd name="connsiteY96" fmla="*/ 2131086 h 3496336"/>
              <a:gd name="connsiteX97" fmla="*/ 228600 w 2515197"/>
              <a:gd name="connsiteY97" fmla="*/ 2188236 h 3496336"/>
              <a:gd name="connsiteX98" fmla="*/ 241300 w 2515197"/>
              <a:gd name="connsiteY98" fmla="*/ 2207286 h 3496336"/>
              <a:gd name="connsiteX99" fmla="*/ 260350 w 2515197"/>
              <a:gd name="connsiteY99" fmla="*/ 2226336 h 3496336"/>
              <a:gd name="connsiteX100" fmla="*/ 273050 w 2515197"/>
              <a:gd name="connsiteY100" fmla="*/ 2251736 h 3496336"/>
              <a:gd name="connsiteX101" fmla="*/ 317500 w 2515197"/>
              <a:gd name="connsiteY101" fmla="*/ 2302536 h 3496336"/>
              <a:gd name="connsiteX102" fmla="*/ 387350 w 2515197"/>
              <a:gd name="connsiteY102" fmla="*/ 2321586 h 3496336"/>
              <a:gd name="connsiteX103" fmla="*/ 425450 w 2515197"/>
              <a:gd name="connsiteY103" fmla="*/ 2334286 h 3496336"/>
              <a:gd name="connsiteX104" fmla="*/ 501650 w 2515197"/>
              <a:gd name="connsiteY104" fmla="*/ 2353336 h 3496336"/>
              <a:gd name="connsiteX105" fmla="*/ 558800 w 2515197"/>
              <a:gd name="connsiteY105" fmla="*/ 2391436 h 3496336"/>
              <a:gd name="connsiteX106" fmla="*/ 603250 w 2515197"/>
              <a:gd name="connsiteY106" fmla="*/ 2410486 h 3496336"/>
              <a:gd name="connsiteX107" fmla="*/ 622300 w 2515197"/>
              <a:gd name="connsiteY107" fmla="*/ 2416836 h 3496336"/>
              <a:gd name="connsiteX108" fmla="*/ 685800 w 2515197"/>
              <a:gd name="connsiteY108" fmla="*/ 2448586 h 3496336"/>
              <a:gd name="connsiteX109" fmla="*/ 730250 w 2515197"/>
              <a:gd name="connsiteY109" fmla="*/ 2461286 h 3496336"/>
              <a:gd name="connsiteX110" fmla="*/ 787400 w 2515197"/>
              <a:gd name="connsiteY110" fmla="*/ 2486686 h 3496336"/>
              <a:gd name="connsiteX111" fmla="*/ 806450 w 2515197"/>
              <a:gd name="connsiteY111" fmla="*/ 2493036 h 3496336"/>
              <a:gd name="connsiteX112" fmla="*/ 844550 w 2515197"/>
              <a:gd name="connsiteY112" fmla="*/ 2499386 h 3496336"/>
              <a:gd name="connsiteX113" fmla="*/ 882650 w 2515197"/>
              <a:gd name="connsiteY113" fmla="*/ 2512086 h 3496336"/>
              <a:gd name="connsiteX114" fmla="*/ 933450 w 2515197"/>
              <a:gd name="connsiteY114" fmla="*/ 2524786 h 3496336"/>
              <a:gd name="connsiteX115" fmla="*/ 977900 w 2515197"/>
              <a:gd name="connsiteY115" fmla="*/ 2537486 h 3496336"/>
              <a:gd name="connsiteX116" fmla="*/ 965200 w 2515197"/>
              <a:gd name="connsiteY116" fmla="*/ 2556536 h 3496336"/>
              <a:gd name="connsiteX117" fmla="*/ 927100 w 2515197"/>
              <a:gd name="connsiteY117" fmla="*/ 2569236 h 3496336"/>
              <a:gd name="connsiteX118" fmla="*/ 908050 w 2515197"/>
              <a:gd name="connsiteY118" fmla="*/ 2575586 h 3496336"/>
              <a:gd name="connsiteX119" fmla="*/ 869950 w 2515197"/>
              <a:gd name="connsiteY119" fmla="*/ 2600986 h 3496336"/>
              <a:gd name="connsiteX120" fmla="*/ 857250 w 2515197"/>
              <a:gd name="connsiteY120" fmla="*/ 2620036 h 3496336"/>
              <a:gd name="connsiteX121" fmla="*/ 838200 w 2515197"/>
              <a:gd name="connsiteY121" fmla="*/ 2645436 h 3496336"/>
              <a:gd name="connsiteX122" fmla="*/ 831850 w 2515197"/>
              <a:gd name="connsiteY122" fmla="*/ 2664486 h 3496336"/>
              <a:gd name="connsiteX123" fmla="*/ 819150 w 2515197"/>
              <a:gd name="connsiteY123" fmla="*/ 2683536 h 3496336"/>
              <a:gd name="connsiteX124" fmla="*/ 806450 w 2515197"/>
              <a:gd name="connsiteY124" fmla="*/ 2715286 h 3496336"/>
              <a:gd name="connsiteX125" fmla="*/ 793750 w 2515197"/>
              <a:gd name="connsiteY125" fmla="*/ 2740686 h 3496336"/>
              <a:gd name="connsiteX126" fmla="*/ 781050 w 2515197"/>
              <a:gd name="connsiteY126" fmla="*/ 2778786 h 3496336"/>
              <a:gd name="connsiteX127" fmla="*/ 755650 w 2515197"/>
              <a:gd name="connsiteY127" fmla="*/ 2829586 h 3496336"/>
              <a:gd name="connsiteX128" fmla="*/ 742950 w 2515197"/>
              <a:gd name="connsiteY128" fmla="*/ 2867686 h 3496336"/>
              <a:gd name="connsiteX129" fmla="*/ 723900 w 2515197"/>
              <a:gd name="connsiteY129" fmla="*/ 2905786 h 3496336"/>
              <a:gd name="connsiteX130" fmla="*/ 711200 w 2515197"/>
              <a:gd name="connsiteY130" fmla="*/ 2931186 h 3496336"/>
              <a:gd name="connsiteX131" fmla="*/ 698500 w 2515197"/>
              <a:gd name="connsiteY131" fmla="*/ 2969286 h 3496336"/>
              <a:gd name="connsiteX132" fmla="*/ 685800 w 2515197"/>
              <a:gd name="connsiteY132" fmla="*/ 2988336 h 3496336"/>
              <a:gd name="connsiteX133" fmla="*/ 673100 w 2515197"/>
              <a:gd name="connsiteY133" fmla="*/ 3026436 h 3496336"/>
              <a:gd name="connsiteX134" fmla="*/ 666750 w 2515197"/>
              <a:gd name="connsiteY134" fmla="*/ 3045486 h 3496336"/>
              <a:gd name="connsiteX135" fmla="*/ 647700 w 2515197"/>
              <a:gd name="connsiteY135" fmla="*/ 3064536 h 3496336"/>
              <a:gd name="connsiteX136" fmla="*/ 635000 w 2515197"/>
              <a:gd name="connsiteY136" fmla="*/ 3096286 h 3496336"/>
              <a:gd name="connsiteX137" fmla="*/ 641350 w 2515197"/>
              <a:gd name="connsiteY137" fmla="*/ 3343936 h 3496336"/>
              <a:gd name="connsiteX138" fmla="*/ 647700 w 2515197"/>
              <a:gd name="connsiteY138" fmla="*/ 3375686 h 3496336"/>
              <a:gd name="connsiteX139" fmla="*/ 673100 w 2515197"/>
              <a:gd name="connsiteY139" fmla="*/ 3413786 h 3496336"/>
              <a:gd name="connsiteX140" fmla="*/ 692150 w 2515197"/>
              <a:gd name="connsiteY140" fmla="*/ 3420136 h 3496336"/>
              <a:gd name="connsiteX141" fmla="*/ 768350 w 2515197"/>
              <a:gd name="connsiteY141" fmla="*/ 3432836 h 3496336"/>
              <a:gd name="connsiteX142" fmla="*/ 882650 w 2515197"/>
              <a:gd name="connsiteY142" fmla="*/ 3439186 h 3496336"/>
              <a:gd name="connsiteX143" fmla="*/ 901700 w 2515197"/>
              <a:gd name="connsiteY143" fmla="*/ 3445536 h 3496336"/>
              <a:gd name="connsiteX144" fmla="*/ 971550 w 2515197"/>
              <a:gd name="connsiteY144" fmla="*/ 3458236 h 3496336"/>
              <a:gd name="connsiteX145" fmla="*/ 990600 w 2515197"/>
              <a:gd name="connsiteY145" fmla="*/ 3464586 h 3496336"/>
              <a:gd name="connsiteX146" fmla="*/ 1098550 w 2515197"/>
              <a:gd name="connsiteY146" fmla="*/ 3458236 h 3496336"/>
              <a:gd name="connsiteX147" fmla="*/ 1136650 w 2515197"/>
              <a:gd name="connsiteY147" fmla="*/ 3432836 h 3496336"/>
              <a:gd name="connsiteX148" fmla="*/ 1263650 w 2515197"/>
              <a:gd name="connsiteY148" fmla="*/ 3413786 h 3496336"/>
              <a:gd name="connsiteX149" fmla="*/ 1422400 w 2515197"/>
              <a:gd name="connsiteY149" fmla="*/ 3420136 h 3496336"/>
              <a:gd name="connsiteX150" fmla="*/ 1441450 w 2515197"/>
              <a:gd name="connsiteY150" fmla="*/ 3394736 h 3496336"/>
              <a:gd name="connsiteX151" fmla="*/ 1460500 w 2515197"/>
              <a:gd name="connsiteY151" fmla="*/ 3388386 h 3496336"/>
              <a:gd name="connsiteX152" fmla="*/ 1530350 w 2515197"/>
              <a:gd name="connsiteY152" fmla="*/ 3394736 h 3496336"/>
              <a:gd name="connsiteX153" fmla="*/ 1574800 w 2515197"/>
              <a:gd name="connsiteY153" fmla="*/ 3407436 h 3496336"/>
              <a:gd name="connsiteX154" fmla="*/ 1587500 w 2515197"/>
              <a:gd name="connsiteY154" fmla="*/ 3426486 h 3496336"/>
              <a:gd name="connsiteX155" fmla="*/ 1568450 w 2515197"/>
              <a:gd name="connsiteY155" fmla="*/ 3445536 h 3496336"/>
              <a:gd name="connsiteX156" fmla="*/ 1530350 w 2515197"/>
              <a:gd name="connsiteY156" fmla="*/ 3470936 h 3496336"/>
              <a:gd name="connsiteX157" fmla="*/ 1543050 w 2515197"/>
              <a:gd name="connsiteY157" fmla="*/ 3489986 h 3496336"/>
              <a:gd name="connsiteX158" fmla="*/ 1524000 w 2515197"/>
              <a:gd name="connsiteY158" fmla="*/ 3496336 h 3496336"/>
              <a:gd name="connsiteX0" fmla="*/ 2514600 w 2515197"/>
              <a:gd name="connsiteY0" fmla="*/ 1769136 h 3496336"/>
              <a:gd name="connsiteX1" fmla="*/ 2476500 w 2515197"/>
              <a:gd name="connsiteY1" fmla="*/ 1737386 h 3496336"/>
              <a:gd name="connsiteX2" fmla="*/ 2457450 w 2515197"/>
              <a:gd name="connsiteY2" fmla="*/ 1699286 h 3496336"/>
              <a:gd name="connsiteX3" fmla="*/ 2438400 w 2515197"/>
              <a:gd name="connsiteY3" fmla="*/ 1686586 h 3496336"/>
              <a:gd name="connsiteX4" fmla="*/ 2464594 w 2515197"/>
              <a:gd name="connsiteY4" fmla="*/ 1708811 h 3496336"/>
              <a:gd name="connsiteX5" fmla="*/ 2405062 w 2515197"/>
              <a:gd name="connsiteY5" fmla="*/ 1566730 h 3496336"/>
              <a:gd name="connsiteX6" fmla="*/ 2266156 w 2515197"/>
              <a:gd name="connsiteY6" fmla="*/ 1535773 h 3496336"/>
              <a:gd name="connsiteX7" fmla="*/ 2214563 w 2515197"/>
              <a:gd name="connsiteY7" fmla="*/ 1532598 h 3496336"/>
              <a:gd name="connsiteX8" fmla="*/ 2190750 w 2515197"/>
              <a:gd name="connsiteY8" fmla="*/ 1508786 h 3496336"/>
              <a:gd name="connsiteX9" fmla="*/ 2133600 w 2515197"/>
              <a:gd name="connsiteY9" fmla="*/ 1515136 h 3496336"/>
              <a:gd name="connsiteX10" fmla="*/ 2000250 w 2515197"/>
              <a:gd name="connsiteY10" fmla="*/ 1527836 h 3496336"/>
              <a:gd name="connsiteX11" fmla="*/ 1885950 w 2515197"/>
              <a:gd name="connsiteY11" fmla="*/ 1540536 h 3496336"/>
              <a:gd name="connsiteX12" fmla="*/ 1828800 w 2515197"/>
              <a:gd name="connsiteY12" fmla="*/ 1534186 h 3496336"/>
              <a:gd name="connsiteX13" fmla="*/ 1797050 w 2515197"/>
              <a:gd name="connsiteY13" fmla="*/ 1489736 h 3496336"/>
              <a:gd name="connsiteX14" fmla="*/ 1733550 w 2515197"/>
              <a:gd name="connsiteY14" fmla="*/ 1527836 h 3496336"/>
              <a:gd name="connsiteX15" fmla="*/ 1701800 w 2515197"/>
              <a:gd name="connsiteY15" fmla="*/ 1546886 h 3496336"/>
              <a:gd name="connsiteX16" fmla="*/ 1638300 w 2515197"/>
              <a:gd name="connsiteY16" fmla="*/ 1597686 h 3496336"/>
              <a:gd name="connsiteX17" fmla="*/ 1619250 w 2515197"/>
              <a:gd name="connsiteY17" fmla="*/ 1610386 h 3496336"/>
              <a:gd name="connsiteX18" fmla="*/ 1600200 w 2515197"/>
              <a:gd name="connsiteY18" fmla="*/ 1616736 h 3496336"/>
              <a:gd name="connsiteX19" fmla="*/ 1543050 w 2515197"/>
              <a:gd name="connsiteY19" fmla="*/ 1610386 h 3496336"/>
              <a:gd name="connsiteX20" fmla="*/ 1504950 w 2515197"/>
              <a:gd name="connsiteY20" fmla="*/ 1604036 h 3496336"/>
              <a:gd name="connsiteX21" fmla="*/ 1454150 w 2515197"/>
              <a:gd name="connsiteY21" fmla="*/ 1572286 h 3496336"/>
              <a:gd name="connsiteX22" fmla="*/ 1435100 w 2515197"/>
              <a:gd name="connsiteY22" fmla="*/ 1546886 h 3496336"/>
              <a:gd name="connsiteX23" fmla="*/ 1409700 w 2515197"/>
              <a:gd name="connsiteY23" fmla="*/ 1508786 h 3496336"/>
              <a:gd name="connsiteX24" fmla="*/ 1415257 w 2515197"/>
              <a:gd name="connsiteY24" fmla="*/ 1483386 h 3496336"/>
              <a:gd name="connsiteX25" fmla="*/ 1397000 w 2515197"/>
              <a:gd name="connsiteY25" fmla="*/ 1359561 h 3496336"/>
              <a:gd name="connsiteX26" fmla="*/ 1343819 w 2515197"/>
              <a:gd name="connsiteY26" fmla="*/ 1296061 h 3496336"/>
              <a:gd name="connsiteX27" fmla="*/ 1316038 w 2515197"/>
              <a:gd name="connsiteY27" fmla="*/ 1144454 h 3496336"/>
              <a:gd name="connsiteX28" fmla="*/ 1236663 w 2515197"/>
              <a:gd name="connsiteY28" fmla="*/ 1192874 h 3496336"/>
              <a:gd name="connsiteX29" fmla="*/ 1177131 w 2515197"/>
              <a:gd name="connsiteY29" fmla="*/ 1174618 h 3496336"/>
              <a:gd name="connsiteX30" fmla="*/ 1147762 w 2515197"/>
              <a:gd name="connsiteY30" fmla="*/ 1203986 h 3496336"/>
              <a:gd name="connsiteX31" fmla="*/ 1047750 w 2515197"/>
              <a:gd name="connsiteY31" fmla="*/ 1188905 h 3496336"/>
              <a:gd name="connsiteX32" fmla="*/ 966788 w 2515197"/>
              <a:gd name="connsiteY32" fmla="*/ 1215099 h 3496336"/>
              <a:gd name="connsiteX33" fmla="*/ 973138 w 2515197"/>
              <a:gd name="connsiteY33" fmla="*/ 1145248 h 3496336"/>
              <a:gd name="connsiteX34" fmla="*/ 1160462 w 2515197"/>
              <a:gd name="connsiteY34" fmla="*/ 1030154 h 3496336"/>
              <a:gd name="connsiteX35" fmla="*/ 1139825 w 2515197"/>
              <a:gd name="connsiteY35" fmla="*/ 923792 h 3496336"/>
              <a:gd name="connsiteX36" fmla="*/ 1308100 w 2515197"/>
              <a:gd name="connsiteY36" fmla="*/ 823780 h 3496336"/>
              <a:gd name="connsiteX37" fmla="*/ 1327150 w 2515197"/>
              <a:gd name="connsiteY37" fmla="*/ 715036 h 3496336"/>
              <a:gd name="connsiteX38" fmla="*/ 1309688 w 2515197"/>
              <a:gd name="connsiteY38" fmla="*/ 687255 h 3496336"/>
              <a:gd name="connsiteX39" fmla="*/ 1285874 w 2515197"/>
              <a:gd name="connsiteY39" fmla="*/ 595179 h 3496336"/>
              <a:gd name="connsiteX40" fmla="*/ 1098550 w 2515197"/>
              <a:gd name="connsiteY40" fmla="*/ 670586 h 3496336"/>
              <a:gd name="connsiteX41" fmla="*/ 933450 w 2515197"/>
              <a:gd name="connsiteY41" fmla="*/ 664236 h 3496336"/>
              <a:gd name="connsiteX42" fmla="*/ 775494 w 2515197"/>
              <a:gd name="connsiteY42" fmla="*/ 677729 h 3496336"/>
              <a:gd name="connsiteX43" fmla="*/ 711994 w 2515197"/>
              <a:gd name="connsiteY43" fmla="*/ 468180 h 3496336"/>
              <a:gd name="connsiteX44" fmla="*/ 584200 w 2515197"/>
              <a:gd name="connsiteY44" fmla="*/ 29236 h 3496336"/>
              <a:gd name="connsiteX45" fmla="*/ 565150 w 2515197"/>
              <a:gd name="connsiteY45" fmla="*/ 41936 h 3496336"/>
              <a:gd name="connsiteX46" fmla="*/ 520700 w 2515197"/>
              <a:gd name="connsiteY46" fmla="*/ 60986 h 3496336"/>
              <a:gd name="connsiteX47" fmla="*/ 476250 w 2515197"/>
              <a:gd name="connsiteY47" fmla="*/ 73686 h 3496336"/>
              <a:gd name="connsiteX48" fmla="*/ 457200 w 2515197"/>
              <a:gd name="connsiteY48" fmla="*/ 80036 h 3496336"/>
              <a:gd name="connsiteX49" fmla="*/ 374650 w 2515197"/>
              <a:gd name="connsiteY49" fmla="*/ 86386 h 3496336"/>
              <a:gd name="connsiteX50" fmla="*/ 393700 w 2515197"/>
              <a:gd name="connsiteY50" fmla="*/ 92736 h 3496336"/>
              <a:gd name="connsiteX51" fmla="*/ 406400 w 2515197"/>
              <a:gd name="connsiteY51" fmla="*/ 111786 h 3496336"/>
              <a:gd name="connsiteX52" fmla="*/ 431800 w 2515197"/>
              <a:gd name="connsiteY52" fmla="*/ 143536 h 3496336"/>
              <a:gd name="connsiteX53" fmla="*/ 457200 w 2515197"/>
              <a:gd name="connsiteY53" fmla="*/ 181636 h 3496336"/>
              <a:gd name="connsiteX54" fmla="*/ 488950 w 2515197"/>
              <a:gd name="connsiteY54" fmla="*/ 219736 h 3496336"/>
              <a:gd name="connsiteX55" fmla="*/ 488950 w 2515197"/>
              <a:gd name="connsiteY55" fmla="*/ 359436 h 3496336"/>
              <a:gd name="connsiteX56" fmla="*/ 450850 w 2515197"/>
              <a:gd name="connsiteY56" fmla="*/ 372136 h 3496336"/>
              <a:gd name="connsiteX57" fmla="*/ 425450 w 2515197"/>
              <a:gd name="connsiteY57" fmla="*/ 384836 h 3496336"/>
              <a:gd name="connsiteX58" fmla="*/ 387350 w 2515197"/>
              <a:gd name="connsiteY58" fmla="*/ 416586 h 3496336"/>
              <a:gd name="connsiteX59" fmla="*/ 374650 w 2515197"/>
              <a:gd name="connsiteY59" fmla="*/ 435636 h 3496336"/>
              <a:gd name="connsiteX60" fmla="*/ 381000 w 2515197"/>
              <a:gd name="connsiteY60" fmla="*/ 480086 h 3496336"/>
              <a:gd name="connsiteX61" fmla="*/ 406400 w 2515197"/>
              <a:gd name="connsiteY61" fmla="*/ 499136 h 3496336"/>
              <a:gd name="connsiteX62" fmla="*/ 419100 w 2515197"/>
              <a:gd name="connsiteY62" fmla="*/ 518186 h 3496336"/>
              <a:gd name="connsiteX63" fmla="*/ 304800 w 2515197"/>
              <a:gd name="connsiteY63" fmla="*/ 543586 h 3496336"/>
              <a:gd name="connsiteX64" fmla="*/ 266700 w 2515197"/>
              <a:gd name="connsiteY64" fmla="*/ 549936 h 3496336"/>
              <a:gd name="connsiteX65" fmla="*/ 177800 w 2515197"/>
              <a:gd name="connsiteY65" fmla="*/ 562636 h 3496336"/>
              <a:gd name="connsiteX66" fmla="*/ 158750 w 2515197"/>
              <a:gd name="connsiteY66" fmla="*/ 568986 h 3496336"/>
              <a:gd name="connsiteX67" fmla="*/ 101600 w 2515197"/>
              <a:gd name="connsiteY67" fmla="*/ 581686 h 3496336"/>
              <a:gd name="connsiteX68" fmla="*/ 114300 w 2515197"/>
              <a:gd name="connsiteY68" fmla="*/ 664236 h 3496336"/>
              <a:gd name="connsiteX69" fmla="*/ 120650 w 2515197"/>
              <a:gd name="connsiteY69" fmla="*/ 683286 h 3496336"/>
              <a:gd name="connsiteX70" fmla="*/ 101600 w 2515197"/>
              <a:gd name="connsiteY70" fmla="*/ 918236 h 3496336"/>
              <a:gd name="connsiteX71" fmla="*/ 95250 w 2515197"/>
              <a:gd name="connsiteY71" fmla="*/ 937286 h 3496336"/>
              <a:gd name="connsiteX72" fmla="*/ 76200 w 2515197"/>
              <a:gd name="connsiteY72" fmla="*/ 1045236 h 3496336"/>
              <a:gd name="connsiteX73" fmla="*/ 69850 w 2515197"/>
              <a:gd name="connsiteY73" fmla="*/ 1064286 h 3496336"/>
              <a:gd name="connsiteX74" fmla="*/ 57150 w 2515197"/>
              <a:gd name="connsiteY74" fmla="*/ 1083336 h 3496336"/>
              <a:gd name="connsiteX75" fmla="*/ 50800 w 2515197"/>
              <a:gd name="connsiteY75" fmla="*/ 1102386 h 3496336"/>
              <a:gd name="connsiteX76" fmla="*/ 25400 w 2515197"/>
              <a:gd name="connsiteY76" fmla="*/ 1140486 h 3496336"/>
              <a:gd name="connsiteX77" fmla="*/ 19050 w 2515197"/>
              <a:gd name="connsiteY77" fmla="*/ 1159536 h 3496336"/>
              <a:gd name="connsiteX78" fmla="*/ 0 w 2515197"/>
              <a:gd name="connsiteY78" fmla="*/ 1197636 h 3496336"/>
              <a:gd name="connsiteX79" fmla="*/ 57150 w 2515197"/>
              <a:gd name="connsiteY79" fmla="*/ 1248436 h 3496336"/>
              <a:gd name="connsiteX80" fmla="*/ 95250 w 2515197"/>
              <a:gd name="connsiteY80" fmla="*/ 1311936 h 3496336"/>
              <a:gd name="connsiteX81" fmla="*/ 114300 w 2515197"/>
              <a:gd name="connsiteY81" fmla="*/ 1350036 h 3496336"/>
              <a:gd name="connsiteX82" fmla="*/ 127000 w 2515197"/>
              <a:gd name="connsiteY82" fmla="*/ 1375436 h 3496336"/>
              <a:gd name="connsiteX83" fmla="*/ 146050 w 2515197"/>
              <a:gd name="connsiteY83" fmla="*/ 1394486 h 3496336"/>
              <a:gd name="connsiteX84" fmla="*/ 158750 w 2515197"/>
              <a:gd name="connsiteY84" fmla="*/ 1413536 h 3496336"/>
              <a:gd name="connsiteX85" fmla="*/ 165100 w 2515197"/>
              <a:gd name="connsiteY85" fmla="*/ 1438936 h 3496336"/>
              <a:gd name="connsiteX86" fmla="*/ 177800 w 2515197"/>
              <a:gd name="connsiteY86" fmla="*/ 1457986 h 3496336"/>
              <a:gd name="connsiteX87" fmla="*/ 184150 w 2515197"/>
              <a:gd name="connsiteY87" fmla="*/ 1477036 h 3496336"/>
              <a:gd name="connsiteX88" fmla="*/ 177800 w 2515197"/>
              <a:gd name="connsiteY88" fmla="*/ 1781836 h 3496336"/>
              <a:gd name="connsiteX89" fmla="*/ 165100 w 2515197"/>
              <a:gd name="connsiteY89" fmla="*/ 1819936 h 3496336"/>
              <a:gd name="connsiteX90" fmla="*/ 177800 w 2515197"/>
              <a:gd name="connsiteY90" fmla="*/ 1953286 h 3496336"/>
              <a:gd name="connsiteX91" fmla="*/ 190500 w 2515197"/>
              <a:gd name="connsiteY91" fmla="*/ 2004086 h 3496336"/>
              <a:gd name="connsiteX92" fmla="*/ 209550 w 2515197"/>
              <a:gd name="connsiteY92" fmla="*/ 2023136 h 3496336"/>
              <a:gd name="connsiteX93" fmla="*/ 215900 w 2515197"/>
              <a:gd name="connsiteY93" fmla="*/ 2042186 h 3496336"/>
              <a:gd name="connsiteX94" fmla="*/ 190500 w 2515197"/>
              <a:gd name="connsiteY94" fmla="*/ 2080286 h 3496336"/>
              <a:gd name="connsiteX95" fmla="*/ 171450 w 2515197"/>
              <a:gd name="connsiteY95" fmla="*/ 2099336 h 3496336"/>
              <a:gd name="connsiteX96" fmla="*/ 177800 w 2515197"/>
              <a:gd name="connsiteY96" fmla="*/ 2131086 h 3496336"/>
              <a:gd name="connsiteX97" fmla="*/ 228600 w 2515197"/>
              <a:gd name="connsiteY97" fmla="*/ 2188236 h 3496336"/>
              <a:gd name="connsiteX98" fmla="*/ 241300 w 2515197"/>
              <a:gd name="connsiteY98" fmla="*/ 2207286 h 3496336"/>
              <a:gd name="connsiteX99" fmla="*/ 260350 w 2515197"/>
              <a:gd name="connsiteY99" fmla="*/ 2226336 h 3496336"/>
              <a:gd name="connsiteX100" fmla="*/ 273050 w 2515197"/>
              <a:gd name="connsiteY100" fmla="*/ 2251736 h 3496336"/>
              <a:gd name="connsiteX101" fmla="*/ 317500 w 2515197"/>
              <a:gd name="connsiteY101" fmla="*/ 2302536 h 3496336"/>
              <a:gd name="connsiteX102" fmla="*/ 387350 w 2515197"/>
              <a:gd name="connsiteY102" fmla="*/ 2321586 h 3496336"/>
              <a:gd name="connsiteX103" fmla="*/ 425450 w 2515197"/>
              <a:gd name="connsiteY103" fmla="*/ 2334286 h 3496336"/>
              <a:gd name="connsiteX104" fmla="*/ 501650 w 2515197"/>
              <a:gd name="connsiteY104" fmla="*/ 2353336 h 3496336"/>
              <a:gd name="connsiteX105" fmla="*/ 558800 w 2515197"/>
              <a:gd name="connsiteY105" fmla="*/ 2391436 h 3496336"/>
              <a:gd name="connsiteX106" fmla="*/ 603250 w 2515197"/>
              <a:gd name="connsiteY106" fmla="*/ 2410486 h 3496336"/>
              <a:gd name="connsiteX107" fmla="*/ 622300 w 2515197"/>
              <a:gd name="connsiteY107" fmla="*/ 2416836 h 3496336"/>
              <a:gd name="connsiteX108" fmla="*/ 685800 w 2515197"/>
              <a:gd name="connsiteY108" fmla="*/ 2448586 h 3496336"/>
              <a:gd name="connsiteX109" fmla="*/ 730250 w 2515197"/>
              <a:gd name="connsiteY109" fmla="*/ 2461286 h 3496336"/>
              <a:gd name="connsiteX110" fmla="*/ 787400 w 2515197"/>
              <a:gd name="connsiteY110" fmla="*/ 2486686 h 3496336"/>
              <a:gd name="connsiteX111" fmla="*/ 806450 w 2515197"/>
              <a:gd name="connsiteY111" fmla="*/ 2493036 h 3496336"/>
              <a:gd name="connsiteX112" fmla="*/ 844550 w 2515197"/>
              <a:gd name="connsiteY112" fmla="*/ 2499386 h 3496336"/>
              <a:gd name="connsiteX113" fmla="*/ 882650 w 2515197"/>
              <a:gd name="connsiteY113" fmla="*/ 2512086 h 3496336"/>
              <a:gd name="connsiteX114" fmla="*/ 933450 w 2515197"/>
              <a:gd name="connsiteY114" fmla="*/ 2524786 h 3496336"/>
              <a:gd name="connsiteX115" fmla="*/ 977900 w 2515197"/>
              <a:gd name="connsiteY115" fmla="*/ 2537486 h 3496336"/>
              <a:gd name="connsiteX116" fmla="*/ 965200 w 2515197"/>
              <a:gd name="connsiteY116" fmla="*/ 2556536 h 3496336"/>
              <a:gd name="connsiteX117" fmla="*/ 927100 w 2515197"/>
              <a:gd name="connsiteY117" fmla="*/ 2569236 h 3496336"/>
              <a:gd name="connsiteX118" fmla="*/ 908050 w 2515197"/>
              <a:gd name="connsiteY118" fmla="*/ 2575586 h 3496336"/>
              <a:gd name="connsiteX119" fmla="*/ 869950 w 2515197"/>
              <a:gd name="connsiteY119" fmla="*/ 2600986 h 3496336"/>
              <a:gd name="connsiteX120" fmla="*/ 857250 w 2515197"/>
              <a:gd name="connsiteY120" fmla="*/ 2620036 h 3496336"/>
              <a:gd name="connsiteX121" fmla="*/ 838200 w 2515197"/>
              <a:gd name="connsiteY121" fmla="*/ 2645436 h 3496336"/>
              <a:gd name="connsiteX122" fmla="*/ 831850 w 2515197"/>
              <a:gd name="connsiteY122" fmla="*/ 2664486 h 3496336"/>
              <a:gd name="connsiteX123" fmla="*/ 819150 w 2515197"/>
              <a:gd name="connsiteY123" fmla="*/ 2683536 h 3496336"/>
              <a:gd name="connsiteX124" fmla="*/ 806450 w 2515197"/>
              <a:gd name="connsiteY124" fmla="*/ 2715286 h 3496336"/>
              <a:gd name="connsiteX125" fmla="*/ 793750 w 2515197"/>
              <a:gd name="connsiteY125" fmla="*/ 2740686 h 3496336"/>
              <a:gd name="connsiteX126" fmla="*/ 781050 w 2515197"/>
              <a:gd name="connsiteY126" fmla="*/ 2778786 h 3496336"/>
              <a:gd name="connsiteX127" fmla="*/ 755650 w 2515197"/>
              <a:gd name="connsiteY127" fmla="*/ 2829586 h 3496336"/>
              <a:gd name="connsiteX128" fmla="*/ 742950 w 2515197"/>
              <a:gd name="connsiteY128" fmla="*/ 2867686 h 3496336"/>
              <a:gd name="connsiteX129" fmla="*/ 723900 w 2515197"/>
              <a:gd name="connsiteY129" fmla="*/ 2905786 h 3496336"/>
              <a:gd name="connsiteX130" fmla="*/ 711200 w 2515197"/>
              <a:gd name="connsiteY130" fmla="*/ 2931186 h 3496336"/>
              <a:gd name="connsiteX131" fmla="*/ 698500 w 2515197"/>
              <a:gd name="connsiteY131" fmla="*/ 2969286 h 3496336"/>
              <a:gd name="connsiteX132" fmla="*/ 685800 w 2515197"/>
              <a:gd name="connsiteY132" fmla="*/ 2988336 h 3496336"/>
              <a:gd name="connsiteX133" fmla="*/ 673100 w 2515197"/>
              <a:gd name="connsiteY133" fmla="*/ 3026436 h 3496336"/>
              <a:gd name="connsiteX134" fmla="*/ 666750 w 2515197"/>
              <a:gd name="connsiteY134" fmla="*/ 3045486 h 3496336"/>
              <a:gd name="connsiteX135" fmla="*/ 647700 w 2515197"/>
              <a:gd name="connsiteY135" fmla="*/ 3064536 h 3496336"/>
              <a:gd name="connsiteX136" fmla="*/ 635000 w 2515197"/>
              <a:gd name="connsiteY136" fmla="*/ 3096286 h 3496336"/>
              <a:gd name="connsiteX137" fmla="*/ 641350 w 2515197"/>
              <a:gd name="connsiteY137" fmla="*/ 3343936 h 3496336"/>
              <a:gd name="connsiteX138" fmla="*/ 647700 w 2515197"/>
              <a:gd name="connsiteY138" fmla="*/ 3375686 h 3496336"/>
              <a:gd name="connsiteX139" fmla="*/ 673100 w 2515197"/>
              <a:gd name="connsiteY139" fmla="*/ 3413786 h 3496336"/>
              <a:gd name="connsiteX140" fmla="*/ 692150 w 2515197"/>
              <a:gd name="connsiteY140" fmla="*/ 3420136 h 3496336"/>
              <a:gd name="connsiteX141" fmla="*/ 768350 w 2515197"/>
              <a:gd name="connsiteY141" fmla="*/ 3432836 h 3496336"/>
              <a:gd name="connsiteX142" fmla="*/ 882650 w 2515197"/>
              <a:gd name="connsiteY142" fmla="*/ 3439186 h 3496336"/>
              <a:gd name="connsiteX143" fmla="*/ 901700 w 2515197"/>
              <a:gd name="connsiteY143" fmla="*/ 3445536 h 3496336"/>
              <a:gd name="connsiteX144" fmla="*/ 971550 w 2515197"/>
              <a:gd name="connsiteY144" fmla="*/ 3458236 h 3496336"/>
              <a:gd name="connsiteX145" fmla="*/ 990600 w 2515197"/>
              <a:gd name="connsiteY145" fmla="*/ 3464586 h 3496336"/>
              <a:gd name="connsiteX146" fmla="*/ 1098550 w 2515197"/>
              <a:gd name="connsiteY146" fmla="*/ 3458236 h 3496336"/>
              <a:gd name="connsiteX147" fmla="*/ 1136650 w 2515197"/>
              <a:gd name="connsiteY147" fmla="*/ 3432836 h 3496336"/>
              <a:gd name="connsiteX148" fmla="*/ 1263650 w 2515197"/>
              <a:gd name="connsiteY148" fmla="*/ 3413786 h 3496336"/>
              <a:gd name="connsiteX149" fmla="*/ 1422400 w 2515197"/>
              <a:gd name="connsiteY149" fmla="*/ 3420136 h 3496336"/>
              <a:gd name="connsiteX150" fmla="*/ 1441450 w 2515197"/>
              <a:gd name="connsiteY150" fmla="*/ 3394736 h 3496336"/>
              <a:gd name="connsiteX151" fmla="*/ 1460500 w 2515197"/>
              <a:gd name="connsiteY151" fmla="*/ 3388386 h 3496336"/>
              <a:gd name="connsiteX152" fmla="*/ 1530350 w 2515197"/>
              <a:gd name="connsiteY152" fmla="*/ 3394736 h 3496336"/>
              <a:gd name="connsiteX153" fmla="*/ 1574800 w 2515197"/>
              <a:gd name="connsiteY153" fmla="*/ 3407436 h 3496336"/>
              <a:gd name="connsiteX154" fmla="*/ 1587500 w 2515197"/>
              <a:gd name="connsiteY154" fmla="*/ 3426486 h 3496336"/>
              <a:gd name="connsiteX155" fmla="*/ 1568450 w 2515197"/>
              <a:gd name="connsiteY155" fmla="*/ 3445536 h 3496336"/>
              <a:gd name="connsiteX156" fmla="*/ 1530350 w 2515197"/>
              <a:gd name="connsiteY156" fmla="*/ 3470936 h 3496336"/>
              <a:gd name="connsiteX157" fmla="*/ 1543050 w 2515197"/>
              <a:gd name="connsiteY157" fmla="*/ 3489986 h 3496336"/>
              <a:gd name="connsiteX158" fmla="*/ 1524000 w 2515197"/>
              <a:gd name="connsiteY158" fmla="*/ 3496336 h 3496336"/>
              <a:gd name="connsiteX0" fmla="*/ 2514600 w 2515197"/>
              <a:gd name="connsiteY0" fmla="*/ 1769136 h 3496336"/>
              <a:gd name="connsiteX1" fmla="*/ 2476500 w 2515197"/>
              <a:gd name="connsiteY1" fmla="*/ 1737386 h 3496336"/>
              <a:gd name="connsiteX2" fmla="*/ 2457450 w 2515197"/>
              <a:gd name="connsiteY2" fmla="*/ 1699286 h 3496336"/>
              <a:gd name="connsiteX3" fmla="*/ 2438400 w 2515197"/>
              <a:gd name="connsiteY3" fmla="*/ 1686586 h 3496336"/>
              <a:gd name="connsiteX4" fmla="*/ 2464594 w 2515197"/>
              <a:gd name="connsiteY4" fmla="*/ 1708811 h 3496336"/>
              <a:gd name="connsiteX5" fmla="*/ 2405062 w 2515197"/>
              <a:gd name="connsiteY5" fmla="*/ 1566730 h 3496336"/>
              <a:gd name="connsiteX6" fmla="*/ 2266156 w 2515197"/>
              <a:gd name="connsiteY6" fmla="*/ 1535773 h 3496336"/>
              <a:gd name="connsiteX7" fmla="*/ 2214563 w 2515197"/>
              <a:gd name="connsiteY7" fmla="*/ 1532598 h 3496336"/>
              <a:gd name="connsiteX8" fmla="*/ 2152650 w 2515197"/>
              <a:gd name="connsiteY8" fmla="*/ 1573080 h 3496336"/>
              <a:gd name="connsiteX9" fmla="*/ 2133600 w 2515197"/>
              <a:gd name="connsiteY9" fmla="*/ 1515136 h 3496336"/>
              <a:gd name="connsiteX10" fmla="*/ 2000250 w 2515197"/>
              <a:gd name="connsiteY10" fmla="*/ 1527836 h 3496336"/>
              <a:gd name="connsiteX11" fmla="*/ 1885950 w 2515197"/>
              <a:gd name="connsiteY11" fmla="*/ 1540536 h 3496336"/>
              <a:gd name="connsiteX12" fmla="*/ 1828800 w 2515197"/>
              <a:gd name="connsiteY12" fmla="*/ 1534186 h 3496336"/>
              <a:gd name="connsiteX13" fmla="*/ 1797050 w 2515197"/>
              <a:gd name="connsiteY13" fmla="*/ 1489736 h 3496336"/>
              <a:gd name="connsiteX14" fmla="*/ 1733550 w 2515197"/>
              <a:gd name="connsiteY14" fmla="*/ 1527836 h 3496336"/>
              <a:gd name="connsiteX15" fmla="*/ 1701800 w 2515197"/>
              <a:gd name="connsiteY15" fmla="*/ 1546886 h 3496336"/>
              <a:gd name="connsiteX16" fmla="*/ 1638300 w 2515197"/>
              <a:gd name="connsiteY16" fmla="*/ 1597686 h 3496336"/>
              <a:gd name="connsiteX17" fmla="*/ 1619250 w 2515197"/>
              <a:gd name="connsiteY17" fmla="*/ 1610386 h 3496336"/>
              <a:gd name="connsiteX18" fmla="*/ 1600200 w 2515197"/>
              <a:gd name="connsiteY18" fmla="*/ 1616736 h 3496336"/>
              <a:gd name="connsiteX19" fmla="*/ 1543050 w 2515197"/>
              <a:gd name="connsiteY19" fmla="*/ 1610386 h 3496336"/>
              <a:gd name="connsiteX20" fmla="*/ 1504950 w 2515197"/>
              <a:gd name="connsiteY20" fmla="*/ 1604036 h 3496336"/>
              <a:gd name="connsiteX21" fmla="*/ 1454150 w 2515197"/>
              <a:gd name="connsiteY21" fmla="*/ 1572286 h 3496336"/>
              <a:gd name="connsiteX22" fmla="*/ 1435100 w 2515197"/>
              <a:gd name="connsiteY22" fmla="*/ 1546886 h 3496336"/>
              <a:gd name="connsiteX23" fmla="*/ 1409700 w 2515197"/>
              <a:gd name="connsiteY23" fmla="*/ 1508786 h 3496336"/>
              <a:gd name="connsiteX24" fmla="*/ 1415257 w 2515197"/>
              <a:gd name="connsiteY24" fmla="*/ 1483386 h 3496336"/>
              <a:gd name="connsiteX25" fmla="*/ 1397000 w 2515197"/>
              <a:gd name="connsiteY25" fmla="*/ 1359561 h 3496336"/>
              <a:gd name="connsiteX26" fmla="*/ 1343819 w 2515197"/>
              <a:gd name="connsiteY26" fmla="*/ 1296061 h 3496336"/>
              <a:gd name="connsiteX27" fmla="*/ 1316038 w 2515197"/>
              <a:gd name="connsiteY27" fmla="*/ 1144454 h 3496336"/>
              <a:gd name="connsiteX28" fmla="*/ 1236663 w 2515197"/>
              <a:gd name="connsiteY28" fmla="*/ 1192874 h 3496336"/>
              <a:gd name="connsiteX29" fmla="*/ 1177131 w 2515197"/>
              <a:gd name="connsiteY29" fmla="*/ 1174618 h 3496336"/>
              <a:gd name="connsiteX30" fmla="*/ 1147762 w 2515197"/>
              <a:gd name="connsiteY30" fmla="*/ 1203986 h 3496336"/>
              <a:gd name="connsiteX31" fmla="*/ 1047750 w 2515197"/>
              <a:gd name="connsiteY31" fmla="*/ 1188905 h 3496336"/>
              <a:gd name="connsiteX32" fmla="*/ 966788 w 2515197"/>
              <a:gd name="connsiteY32" fmla="*/ 1215099 h 3496336"/>
              <a:gd name="connsiteX33" fmla="*/ 973138 w 2515197"/>
              <a:gd name="connsiteY33" fmla="*/ 1145248 h 3496336"/>
              <a:gd name="connsiteX34" fmla="*/ 1160462 w 2515197"/>
              <a:gd name="connsiteY34" fmla="*/ 1030154 h 3496336"/>
              <a:gd name="connsiteX35" fmla="*/ 1139825 w 2515197"/>
              <a:gd name="connsiteY35" fmla="*/ 923792 h 3496336"/>
              <a:gd name="connsiteX36" fmla="*/ 1308100 w 2515197"/>
              <a:gd name="connsiteY36" fmla="*/ 823780 h 3496336"/>
              <a:gd name="connsiteX37" fmla="*/ 1327150 w 2515197"/>
              <a:gd name="connsiteY37" fmla="*/ 715036 h 3496336"/>
              <a:gd name="connsiteX38" fmla="*/ 1309688 w 2515197"/>
              <a:gd name="connsiteY38" fmla="*/ 687255 h 3496336"/>
              <a:gd name="connsiteX39" fmla="*/ 1285874 w 2515197"/>
              <a:gd name="connsiteY39" fmla="*/ 595179 h 3496336"/>
              <a:gd name="connsiteX40" fmla="*/ 1098550 w 2515197"/>
              <a:gd name="connsiteY40" fmla="*/ 670586 h 3496336"/>
              <a:gd name="connsiteX41" fmla="*/ 933450 w 2515197"/>
              <a:gd name="connsiteY41" fmla="*/ 664236 h 3496336"/>
              <a:gd name="connsiteX42" fmla="*/ 775494 w 2515197"/>
              <a:gd name="connsiteY42" fmla="*/ 677729 h 3496336"/>
              <a:gd name="connsiteX43" fmla="*/ 711994 w 2515197"/>
              <a:gd name="connsiteY43" fmla="*/ 468180 h 3496336"/>
              <a:gd name="connsiteX44" fmla="*/ 584200 w 2515197"/>
              <a:gd name="connsiteY44" fmla="*/ 29236 h 3496336"/>
              <a:gd name="connsiteX45" fmla="*/ 565150 w 2515197"/>
              <a:gd name="connsiteY45" fmla="*/ 41936 h 3496336"/>
              <a:gd name="connsiteX46" fmla="*/ 520700 w 2515197"/>
              <a:gd name="connsiteY46" fmla="*/ 60986 h 3496336"/>
              <a:gd name="connsiteX47" fmla="*/ 476250 w 2515197"/>
              <a:gd name="connsiteY47" fmla="*/ 73686 h 3496336"/>
              <a:gd name="connsiteX48" fmla="*/ 457200 w 2515197"/>
              <a:gd name="connsiteY48" fmla="*/ 80036 h 3496336"/>
              <a:gd name="connsiteX49" fmla="*/ 374650 w 2515197"/>
              <a:gd name="connsiteY49" fmla="*/ 86386 h 3496336"/>
              <a:gd name="connsiteX50" fmla="*/ 393700 w 2515197"/>
              <a:gd name="connsiteY50" fmla="*/ 92736 h 3496336"/>
              <a:gd name="connsiteX51" fmla="*/ 406400 w 2515197"/>
              <a:gd name="connsiteY51" fmla="*/ 111786 h 3496336"/>
              <a:gd name="connsiteX52" fmla="*/ 431800 w 2515197"/>
              <a:gd name="connsiteY52" fmla="*/ 143536 h 3496336"/>
              <a:gd name="connsiteX53" fmla="*/ 457200 w 2515197"/>
              <a:gd name="connsiteY53" fmla="*/ 181636 h 3496336"/>
              <a:gd name="connsiteX54" fmla="*/ 488950 w 2515197"/>
              <a:gd name="connsiteY54" fmla="*/ 219736 h 3496336"/>
              <a:gd name="connsiteX55" fmla="*/ 488950 w 2515197"/>
              <a:gd name="connsiteY55" fmla="*/ 359436 h 3496336"/>
              <a:gd name="connsiteX56" fmla="*/ 450850 w 2515197"/>
              <a:gd name="connsiteY56" fmla="*/ 372136 h 3496336"/>
              <a:gd name="connsiteX57" fmla="*/ 425450 w 2515197"/>
              <a:gd name="connsiteY57" fmla="*/ 384836 h 3496336"/>
              <a:gd name="connsiteX58" fmla="*/ 387350 w 2515197"/>
              <a:gd name="connsiteY58" fmla="*/ 416586 h 3496336"/>
              <a:gd name="connsiteX59" fmla="*/ 374650 w 2515197"/>
              <a:gd name="connsiteY59" fmla="*/ 435636 h 3496336"/>
              <a:gd name="connsiteX60" fmla="*/ 381000 w 2515197"/>
              <a:gd name="connsiteY60" fmla="*/ 480086 h 3496336"/>
              <a:gd name="connsiteX61" fmla="*/ 406400 w 2515197"/>
              <a:gd name="connsiteY61" fmla="*/ 499136 h 3496336"/>
              <a:gd name="connsiteX62" fmla="*/ 419100 w 2515197"/>
              <a:gd name="connsiteY62" fmla="*/ 518186 h 3496336"/>
              <a:gd name="connsiteX63" fmla="*/ 304800 w 2515197"/>
              <a:gd name="connsiteY63" fmla="*/ 543586 h 3496336"/>
              <a:gd name="connsiteX64" fmla="*/ 266700 w 2515197"/>
              <a:gd name="connsiteY64" fmla="*/ 549936 h 3496336"/>
              <a:gd name="connsiteX65" fmla="*/ 177800 w 2515197"/>
              <a:gd name="connsiteY65" fmla="*/ 562636 h 3496336"/>
              <a:gd name="connsiteX66" fmla="*/ 158750 w 2515197"/>
              <a:gd name="connsiteY66" fmla="*/ 568986 h 3496336"/>
              <a:gd name="connsiteX67" fmla="*/ 101600 w 2515197"/>
              <a:gd name="connsiteY67" fmla="*/ 581686 h 3496336"/>
              <a:gd name="connsiteX68" fmla="*/ 114300 w 2515197"/>
              <a:gd name="connsiteY68" fmla="*/ 664236 h 3496336"/>
              <a:gd name="connsiteX69" fmla="*/ 120650 w 2515197"/>
              <a:gd name="connsiteY69" fmla="*/ 683286 h 3496336"/>
              <a:gd name="connsiteX70" fmla="*/ 101600 w 2515197"/>
              <a:gd name="connsiteY70" fmla="*/ 918236 h 3496336"/>
              <a:gd name="connsiteX71" fmla="*/ 95250 w 2515197"/>
              <a:gd name="connsiteY71" fmla="*/ 937286 h 3496336"/>
              <a:gd name="connsiteX72" fmla="*/ 76200 w 2515197"/>
              <a:gd name="connsiteY72" fmla="*/ 1045236 h 3496336"/>
              <a:gd name="connsiteX73" fmla="*/ 69850 w 2515197"/>
              <a:gd name="connsiteY73" fmla="*/ 1064286 h 3496336"/>
              <a:gd name="connsiteX74" fmla="*/ 57150 w 2515197"/>
              <a:gd name="connsiteY74" fmla="*/ 1083336 h 3496336"/>
              <a:gd name="connsiteX75" fmla="*/ 50800 w 2515197"/>
              <a:gd name="connsiteY75" fmla="*/ 1102386 h 3496336"/>
              <a:gd name="connsiteX76" fmla="*/ 25400 w 2515197"/>
              <a:gd name="connsiteY76" fmla="*/ 1140486 h 3496336"/>
              <a:gd name="connsiteX77" fmla="*/ 19050 w 2515197"/>
              <a:gd name="connsiteY77" fmla="*/ 1159536 h 3496336"/>
              <a:gd name="connsiteX78" fmla="*/ 0 w 2515197"/>
              <a:gd name="connsiteY78" fmla="*/ 1197636 h 3496336"/>
              <a:gd name="connsiteX79" fmla="*/ 57150 w 2515197"/>
              <a:gd name="connsiteY79" fmla="*/ 1248436 h 3496336"/>
              <a:gd name="connsiteX80" fmla="*/ 95250 w 2515197"/>
              <a:gd name="connsiteY80" fmla="*/ 1311936 h 3496336"/>
              <a:gd name="connsiteX81" fmla="*/ 114300 w 2515197"/>
              <a:gd name="connsiteY81" fmla="*/ 1350036 h 3496336"/>
              <a:gd name="connsiteX82" fmla="*/ 127000 w 2515197"/>
              <a:gd name="connsiteY82" fmla="*/ 1375436 h 3496336"/>
              <a:gd name="connsiteX83" fmla="*/ 146050 w 2515197"/>
              <a:gd name="connsiteY83" fmla="*/ 1394486 h 3496336"/>
              <a:gd name="connsiteX84" fmla="*/ 158750 w 2515197"/>
              <a:gd name="connsiteY84" fmla="*/ 1413536 h 3496336"/>
              <a:gd name="connsiteX85" fmla="*/ 165100 w 2515197"/>
              <a:gd name="connsiteY85" fmla="*/ 1438936 h 3496336"/>
              <a:gd name="connsiteX86" fmla="*/ 177800 w 2515197"/>
              <a:gd name="connsiteY86" fmla="*/ 1457986 h 3496336"/>
              <a:gd name="connsiteX87" fmla="*/ 184150 w 2515197"/>
              <a:gd name="connsiteY87" fmla="*/ 1477036 h 3496336"/>
              <a:gd name="connsiteX88" fmla="*/ 177800 w 2515197"/>
              <a:gd name="connsiteY88" fmla="*/ 1781836 h 3496336"/>
              <a:gd name="connsiteX89" fmla="*/ 165100 w 2515197"/>
              <a:gd name="connsiteY89" fmla="*/ 1819936 h 3496336"/>
              <a:gd name="connsiteX90" fmla="*/ 177800 w 2515197"/>
              <a:gd name="connsiteY90" fmla="*/ 1953286 h 3496336"/>
              <a:gd name="connsiteX91" fmla="*/ 190500 w 2515197"/>
              <a:gd name="connsiteY91" fmla="*/ 2004086 h 3496336"/>
              <a:gd name="connsiteX92" fmla="*/ 209550 w 2515197"/>
              <a:gd name="connsiteY92" fmla="*/ 2023136 h 3496336"/>
              <a:gd name="connsiteX93" fmla="*/ 215900 w 2515197"/>
              <a:gd name="connsiteY93" fmla="*/ 2042186 h 3496336"/>
              <a:gd name="connsiteX94" fmla="*/ 190500 w 2515197"/>
              <a:gd name="connsiteY94" fmla="*/ 2080286 h 3496336"/>
              <a:gd name="connsiteX95" fmla="*/ 171450 w 2515197"/>
              <a:gd name="connsiteY95" fmla="*/ 2099336 h 3496336"/>
              <a:gd name="connsiteX96" fmla="*/ 177800 w 2515197"/>
              <a:gd name="connsiteY96" fmla="*/ 2131086 h 3496336"/>
              <a:gd name="connsiteX97" fmla="*/ 228600 w 2515197"/>
              <a:gd name="connsiteY97" fmla="*/ 2188236 h 3496336"/>
              <a:gd name="connsiteX98" fmla="*/ 241300 w 2515197"/>
              <a:gd name="connsiteY98" fmla="*/ 2207286 h 3496336"/>
              <a:gd name="connsiteX99" fmla="*/ 260350 w 2515197"/>
              <a:gd name="connsiteY99" fmla="*/ 2226336 h 3496336"/>
              <a:gd name="connsiteX100" fmla="*/ 273050 w 2515197"/>
              <a:gd name="connsiteY100" fmla="*/ 2251736 h 3496336"/>
              <a:gd name="connsiteX101" fmla="*/ 317500 w 2515197"/>
              <a:gd name="connsiteY101" fmla="*/ 2302536 h 3496336"/>
              <a:gd name="connsiteX102" fmla="*/ 387350 w 2515197"/>
              <a:gd name="connsiteY102" fmla="*/ 2321586 h 3496336"/>
              <a:gd name="connsiteX103" fmla="*/ 425450 w 2515197"/>
              <a:gd name="connsiteY103" fmla="*/ 2334286 h 3496336"/>
              <a:gd name="connsiteX104" fmla="*/ 501650 w 2515197"/>
              <a:gd name="connsiteY104" fmla="*/ 2353336 h 3496336"/>
              <a:gd name="connsiteX105" fmla="*/ 558800 w 2515197"/>
              <a:gd name="connsiteY105" fmla="*/ 2391436 h 3496336"/>
              <a:gd name="connsiteX106" fmla="*/ 603250 w 2515197"/>
              <a:gd name="connsiteY106" fmla="*/ 2410486 h 3496336"/>
              <a:gd name="connsiteX107" fmla="*/ 622300 w 2515197"/>
              <a:gd name="connsiteY107" fmla="*/ 2416836 h 3496336"/>
              <a:gd name="connsiteX108" fmla="*/ 685800 w 2515197"/>
              <a:gd name="connsiteY108" fmla="*/ 2448586 h 3496336"/>
              <a:gd name="connsiteX109" fmla="*/ 730250 w 2515197"/>
              <a:gd name="connsiteY109" fmla="*/ 2461286 h 3496336"/>
              <a:gd name="connsiteX110" fmla="*/ 787400 w 2515197"/>
              <a:gd name="connsiteY110" fmla="*/ 2486686 h 3496336"/>
              <a:gd name="connsiteX111" fmla="*/ 806450 w 2515197"/>
              <a:gd name="connsiteY111" fmla="*/ 2493036 h 3496336"/>
              <a:gd name="connsiteX112" fmla="*/ 844550 w 2515197"/>
              <a:gd name="connsiteY112" fmla="*/ 2499386 h 3496336"/>
              <a:gd name="connsiteX113" fmla="*/ 882650 w 2515197"/>
              <a:gd name="connsiteY113" fmla="*/ 2512086 h 3496336"/>
              <a:gd name="connsiteX114" fmla="*/ 933450 w 2515197"/>
              <a:gd name="connsiteY114" fmla="*/ 2524786 h 3496336"/>
              <a:gd name="connsiteX115" fmla="*/ 977900 w 2515197"/>
              <a:gd name="connsiteY115" fmla="*/ 2537486 h 3496336"/>
              <a:gd name="connsiteX116" fmla="*/ 965200 w 2515197"/>
              <a:gd name="connsiteY116" fmla="*/ 2556536 h 3496336"/>
              <a:gd name="connsiteX117" fmla="*/ 927100 w 2515197"/>
              <a:gd name="connsiteY117" fmla="*/ 2569236 h 3496336"/>
              <a:gd name="connsiteX118" fmla="*/ 908050 w 2515197"/>
              <a:gd name="connsiteY118" fmla="*/ 2575586 h 3496336"/>
              <a:gd name="connsiteX119" fmla="*/ 869950 w 2515197"/>
              <a:gd name="connsiteY119" fmla="*/ 2600986 h 3496336"/>
              <a:gd name="connsiteX120" fmla="*/ 857250 w 2515197"/>
              <a:gd name="connsiteY120" fmla="*/ 2620036 h 3496336"/>
              <a:gd name="connsiteX121" fmla="*/ 838200 w 2515197"/>
              <a:gd name="connsiteY121" fmla="*/ 2645436 h 3496336"/>
              <a:gd name="connsiteX122" fmla="*/ 831850 w 2515197"/>
              <a:gd name="connsiteY122" fmla="*/ 2664486 h 3496336"/>
              <a:gd name="connsiteX123" fmla="*/ 819150 w 2515197"/>
              <a:gd name="connsiteY123" fmla="*/ 2683536 h 3496336"/>
              <a:gd name="connsiteX124" fmla="*/ 806450 w 2515197"/>
              <a:gd name="connsiteY124" fmla="*/ 2715286 h 3496336"/>
              <a:gd name="connsiteX125" fmla="*/ 793750 w 2515197"/>
              <a:gd name="connsiteY125" fmla="*/ 2740686 h 3496336"/>
              <a:gd name="connsiteX126" fmla="*/ 781050 w 2515197"/>
              <a:gd name="connsiteY126" fmla="*/ 2778786 h 3496336"/>
              <a:gd name="connsiteX127" fmla="*/ 755650 w 2515197"/>
              <a:gd name="connsiteY127" fmla="*/ 2829586 h 3496336"/>
              <a:gd name="connsiteX128" fmla="*/ 742950 w 2515197"/>
              <a:gd name="connsiteY128" fmla="*/ 2867686 h 3496336"/>
              <a:gd name="connsiteX129" fmla="*/ 723900 w 2515197"/>
              <a:gd name="connsiteY129" fmla="*/ 2905786 h 3496336"/>
              <a:gd name="connsiteX130" fmla="*/ 711200 w 2515197"/>
              <a:gd name="connsiteY130" fmla="*/ 2931186 h 3496336"/>
              <a:gd name="connsiteX131" fmla="*/ 698500 w 2515197"/>
              <a:gd name="connsiteY131" fmla="*/ 2969286 h 3496336"/>
              <a:gd name="connsiteX132" fmla="*/ 685800 w 2515197"/>
              <a:gd name="connsiteY132" fmla="*/ 2988336 h 3496336"/>
              <a:gd name="connsiteX133" fmla="*/ 673100 w 2515197"/>
              <a:gd name="connsiteY133" fmla="*/ 3026436 h 3496336"/>
              <a:gd name="connsiteX134" fmla="*/ 666750 w 2515197"/>
              <a:gd name="connsiteY134" fmla="*/ 3045486 h 3496336"/>
              <a:gd name="connsiteX135" fmla="*/ 647700 w 2515197"/>
              <a:gd name="connsiteY135" fmla="*/ 3064536 h 3496336"/>
              <a:gd name="connsiteX136" fmla="*/ 635000 w 2515197"/>
              <a:gd name="connsiteY136" fmla="*/ 3096286 h 3496336"/>
              <a:gd name="connsiteX137" fmla="*/ 641350 w 2515197"/>
              <a:gd name="connsiteY137" fmla="*/ 3343936 h 3496336"/>
              <a:gd name="connsiteX138" fmla="*/ 647700 w 2515197"/>
              <a:gd name="connsiteY138" fmla="*/ 3375686 h 3496336"/>
              <a:gd name="connsiteX139" fmla="*/ 673100 w 2515197"/>
              <a:gd name="connsiteY139" fmla="*/ 3413786 h 3496336"/>
              <a:gd name="connsiteX140" fmla="*/ 692150 w 2515197"/>
              <a:gd name="connsiteY140" fmla="*/ 3420136 h 3496336"/>
              <a:gd name="connsiteX141" fmla="*/ 768350 w 2515197"/>
              <a:gd name="connsiteY141" fmla="*/ 3432836 h 3496336"/>
              <a:gd name="connsiteX142" fmla="*/ 882650 w 2515197"/>
              <a:gd name="connsiteY142" fmla="*/ 3439186 h 3496336"/>
              <a:gd name="connsiteX143" fmla="*/ 901700 w 2515197"/>
              <a:gd name="connsiteY143" fmla="*/ 3445536 h 3496336"/>
              <a:gd name="connsiteX144" fmla="*/ 971550 w 2515197"/>
              <a:gd name="connsiteY144" fmla="*/ 3458236 h 3496336"/>
              <a:gd name="connsiteX145" fmla="*/ 990600 w 2515197"/>
              <a:gd name="connsiteY145" fmla="*/ 3464586 h 3496336"/>
              <a:gd name="connsiteX146" fmla="*/ 1098550 w 2515197"/>
              <a:gd name="connsiteY146" fmla="*/ 3458236 h 3496336"/>
              <a:gd name="connsiteX147" fmla="*/ 1136650 w 2515197"/>
              <a:gd name="connsiteY147" fmla="*/ 3432836 h 3496336"/>
              <a:gd name="connsiteX148" fmla="*/ 1263650 w 2515197"/>
              <a:gd name="connsiteY148" fmla="*/ 3413786 h 3496336"/>
              <a:gd name="connsiteX149" fmla="*/ 1422400 w 2515197"/>
              <a:gd name="connsiteY149" fmla="*/ 3420136 h 3496336"/>
              <a:gd name="connsiteX150" fmla="*/ 1441450 w 2515197"/>
              <a:gd name="connsiteY150" fmla="*/ 3394736 h 3496336"/>
              <a:gd name="connsiteX151" fmla="*/ 1460500 w 2515197"/>
              <a:gd name="connsiteY151" fmla="*/ 3388386 h 3496336"/>
              <a:gd name="connsiteX152" fmla="*/ 1530350 w 2515197"/>
              <a:gd name="connsiteY152" fmla="*/ 3394736 h 3496336"/>
              <a:gd name="connsiteX153" fmla="*/ 1574800 w 2515197"/>
              <a:gd name="connsiteY153" fmla="*/ 3407436 h 3496336"/>
              <a:gd name="connsiteX154" fmla="*/ 1587500 w 2515197"/>
              <a:gd name="connsiteY154" fmla="*/ 3426486 h 3496336"/>
              <a:gd name="connsiteX155" fmla="*/ 1568450 w 2515197"/>
              <a:gd name="connsiteY155" fmla="*/ 3445536 h 3496336"/>
              <a:gd name="connsiteX156" fmla="*/ 1530350 w 2515197"/>
              <a:gd name="connsiteY156" fmla="*/ 3470936 h 3496336"/>
              <a:gd name="connsiteX157" fmla="*/ 1543050 w 2515197"/>
              <a:gd name="connsiteY157" fmla="*/ 3489986 h 3496336"/>
              <a:gd name="connsiteX158" fmla="*/ 1524000 w 2515197"/>
              <a:gd name="connsiteY158" fmla="*/ 3496336 h 3496336"/>
              <a:gd name="connsiteX0" fmla="*/ 2514600 w 2515197"/>
              <a:gd name="connsiteY0" fmla="*/ 1769136 h 3496336"/>
              <a:gd name="connsiteX1" fmla="*/ 2476500 w 2515197"/>
              <a:gd name="connsiteY1" fmla="*/ 1737386 h 3496336"/>
              <a:gd name="connsiteX2" fmla="*/ 2457450 w 2515197"/>
              <a:gd name="connsiteY2" fmla="*/ 1699286 h 3496336"/>
              <a:gd name="connsiteX3" fmla="*/ 2438400 w 2515197"/>
              <a:gd name="connsiteY3" fmla="*/ 1686586 h 3496336"/>
              <a:gd name="connsiteX4" fmla="*/ 2464594 w 2515197"/>
              <a:gd name="connsiteY4" fmla="*/ 1708811 h 3496336"/>
              <a:gd name="connsiteX5" fmla="*/ 2405062 w 2515197"/>
              <a:gd name="connsiteY5" fmla="*/ 1566730 h 3496336"/>
              <a:gd name="connsiteX6" fmla="*/ 2266156 w 2515197"/>
              <a:gd name="connsiteY6" fmla="*/ 1535773 h 3496336"/>
              <a:gd name="connsiteX7" fmla="*/ 2214563 w 2515197"/>
              <a:gd name="connsiteY7" fmla="*/ 1532598 h 3496336"/>
              <a:gd name="connsiteX8" fmla="*/ 2152650 w 2515197"/>
              <a:gd name="connsiteY8" fmla="*/ 1573080 h 3496336"/>
              <a:gd name="connsiteX9" fmla="*/ 2071687 w 2515197"/>
              <a:gd name="connsiteY9" fmla="*/ 1584192 h 3496336"/>
              <a:gd name="connsiteX10" fmla="*/ 2000250 w 2515197"/>
              <a:gd name="connsiteY10" fmla="*/ 1527836 h 3496336"/>
              <a:gd name="connsiteX11" fmla="*/ 1885950 w 2515197"/>
              <a:gd name="connsiteY11" fmla="*/ 1540536 h 3496336"/>
              <a:gd name="connsiteX12" fmla="*/ 1828800 w 2515197"/>
              <a:gd name="connsiteY12" fmla="*/ 1534186 h 3496336"/>
              <a:gd name="connsiteX13" fmla="*/ 1797050 w 2515197"/>
              <a:gd name="connsiteY13" fmla="*/ 1489736 h 3496336"/>
              <a:gd name="connsiteX14" fmla="*/ 1733550 w 2515197"/>
              <a:gd name="connsiteY14" fmla="*/ 1527836 h 3496336"/>
              <a:gd name="connsiteX15" fmla="*/ 1701800 w 2515197"/>
              <a:gd name="connsiteY15" fmla="*/ 1546886 h 3496336"/>
              <a:gd name="connsiteX16" fmla="*/ 1638300 w 2515197"/>
              <a:gd name="connsiteY16" fmla="*/ 1597686 h 3496336"/>
              <a:gd name="connsiteX17" fmla="*/ 1619250 w 2515197"/>
              <a:gd name="connsiteY17" fmla="*/ 1610386 h 3496336"/>
              <a:gd name="connsiteX18" fmla="*/ 1600200 w 2515197"/>
              <a:gd name="connsiteY18" fmla="*/ 1616736 h 3496336"/>
              <a:gd name="connsiteX19" fmla="*/ 1543050 w 2515197"/>
              <a:gd name="connsiteY19" fmla="*/ 1610386 h 3496336"/>
              <a:gd name="connsiteX20" fmla="*/ 1504950 w 2515197"/>
              <a:gd name="connsiteY20" fmla="*/ 1604036 h 3496336"/>
              <a:gd name="connsiteX21" fmla="*/ 1454150 w 2515197"/>
              <a:gd name="connsiteY21" fmla="*/ 1572286 h 3496336"/>
              <a:gd name="connsiteX22" fmla="*/ 1435100 w 2515197"/>
              <a:gd name="connsiteY22" fmla="*/ 1546886 h 3496336"/>
              <a:gd name="connsiteX23" fmla="*/ 1409700 w 2515197"/>
              <a:gd name="connsiteY23" fmla="*/ 1508786 h 3496336"/>
              <a:gd name="connsiteX24" fmla="*/ 1415257 w 2515197"/>
              <a:gd name="connsiteY24" fmla="*/ 1483386 h 3496336"/>
              <a:gd name="connsiteX25" fmla="*/ 1397000 w 2515197"/>
              <a:gd name="connsiteY25" fmla="*/ 1359561 h 3496336"/>
              <a:gd name="connsiteX26" fmla="*/ 1343819 w 2515197"/>
              <a:gd name="connsiteY26" fmla="*/ 1296061 h 3496336"/>
              <a:gd name="connsiteX27" fmla="*/ 1316038 w 2515197"/>
              <a:gd name="connsiteY27" fmla="*/ 1144454 h 3496336"/>
              <a:gd name="connsiteX28" fmla="*/ 1236663 w 2515197"/>
              <a:gd name="connsiteY28" fmla="*/ 1192874 h 3496336"/>
              <a:gd name="connsiteX29" fmla="*/ 1177131 w 2515197"/>
              <a:gd name="connsiteY29" fmla="*/ 1174618 h 3496336"/>
              <a:gd name="connsiteX30" fmla="*/ 1147762 w 2515197"/>
              <a:gd name="connsiteY30" fmla="*/ 1203986 h 3496336"/>
              <a:gd name="connsiteX31" fmla="*/ 1047750 w 2515197"/>
              <a:gd name="connsiteY31" fmla="*/ 1188905 h 3496336"/>
              <a:gd name="connsiteX32" fmla="*/ 966788 w 2515197"/>
              <a:gd name="connsiteY32" fmla="*/ 1215099 h 3496336"/>
              <a:gd name="connsiteX33" fmla="*/ 973138 w 2515197"/>
              <a:gd name="connsiteY33" fmla="*/ 1145248 h 3496336"/>
              <a:gd name="connsiteX34" fmla="*/ 1160462 w 2515197"/>
              <a:gd name="connsiteY34" fmla="*/ 1030154 h 3496336"/>
              <a:gd name="connsiteX35" fmla="*/ 1139825 w 2515197"/>
              <a:gd name="connsiteY35" fmla="*/ 923792 h 3496336"/>
              <a:gd name="connsiteX36" fmla="*/ 1308100 w 2515197"/>
              <a:gd name="connsiteY36" fmla="*/ 823780 h 3496336"/>
              <a:gd name="connsiteX37" fmla="*/ 1327150 w 2515197"/>
              <a:gd name="connsiteY37" fmla="*/ 715036 h 3496336"/>
              <a:gd name="connsiteX38" fmla="*/ 1309688 w 2515197"/>
              <a:gd name="connsiteY38" fmla="*/ 687255 h 3496336"/>
              <a:gd name="connsiteX39" fmla="*/ 1285874 w 2515197"/>
              <a:gd name="connsiteY39" fmla="*/ 595179 h 3496336"/>
              <a:gd name="connsiteX40" fmla="*/ 1098550 w 2515197"/>
              <a:gd name="connsiteY40" fmla="*/ 670586 h 3496336"/>
              <a:gd name="connsiteX41" fmla="*/ 933450 w 2515197"/>
              <a:gd name="connsiteY41" fmla="*/ 664236 h 3496336"/>
              <a:gd name="connsiteX42" fmla="*/ 775494 w 2515197"/>
              <a:gd name="connsiteY42" fmla="*/ 677729 h 3496336"/>
              <a:gd name="connsiteX43" fmla="*/ 711994 w 2515197"/>
              <a:gd name="connsiteY43" fmla="*/ 468180 h 3496336"/>
              <a:gd name="connsiteX44" fmla="*/ 584200 w 2515197"/>
              <a:gd name="connsiteY44" fmla="*/ 29236 h 3496336"/>
              <a:gd name="connsiteX45" fmla="*/ 565150 w 2515197"/>
              <a:gd name="connsiteY45" fmla="*/ 41936 h 3496336"/>
              <a:gd name="connsiteX46" fmla="*/ 520700 w 2515197"/>
              <a:gd name="connsiteY46" fmla="*/ 60986 h 3496336"/>
              <a:gd name="connsiteX47" fmla="*/ 476250 w 2515197"/>
              <a:gd name="connsiteY47" fmla="*/ 73686 h 3496336"/>
              <a:gd name="connsiteX48" fmla="*/ 457200 w 2515197"/>
              <a:gd name="connsiteY48" fmla="*/ 80036 h 3496336"/>
              <a:gd name="connsiteX49" fmla="*/ 374650 w 2515197"/>
              <a:gd name="connsiteY49" fmla="*/ 86386 h 3496336"/>
              <a:gd name="connsiteX50" fmla="*/ 393700 w 2515197"/>
              <a:gd name="connsiteY50" fmla="*/ 92736 h 3496336"/>
              <a:gd name="connsiteX51" fmla="*/ 406400 w 2515197"/>
              <a:gd name="connsiteY51" fmla="*/ 111786 h 3496336"/>
              <a:gd name="connsiteX52" fmla="*/ 431800 w 2515197"/>
              <a:gd name="connsiteY52" fmla="*/ 143536 h 3496336"/>
              <a:gd name="connsiteX53" fmla="*/ 457200 w 2515197"/>
              <a:gd name="connsiteY53" fmla="*/ 181636 h 3496336"/>
              <a:gd name="connsiteX54" fmla="*/ 488950 w 2515197"/>
              <a:gd name="connsiteY54" fmla="*/ 219736 h 3496336"/>
              <a:gd name="connsiteX55" fmla="*/ 488950 w 2515197"/>
              <a:gd name="connsiteY55" fmla="*/ 359436 h 3496336"/>
              <a:gd name="connsiteX56" fmla="*/ 450850 w 2515197"/>
              <a:gd name="connsiteY56" fmla="*/ 372136 h 3496336"/>
              <a:gd name="connsiteX57" fmla="*/ 425450 w 2515197"/>
              <a:gd name="connsiteY57" fmla="*/ 384836 h 3496336"/>
              <a:gd name="connsiteX58" fmla="*/ 387350 w 2515197"/>
              <a:gd name="connsiteY58" fmla="*/ 416586 h 3496336"/>
              <a:gd name="connsiteX59" fmla="*/ 374650 w 2515197"/>
              <a:gd name="connsiteY59" fmla="*/ 435636 h 3496336"/>
              <a:gd name="connsiteX60" fmla="*/ 381000 w 2515197"/>
              <a:gd name="connsiteY60" fmla="*/ 480086 h 3496336"/>
              <a:gd name="connsiteX61" fmla="*/ 406400 w 2515197"/>
              <a:gd name="connsiteY61" fmla="*/ 499136 h 3496336"/>
              <a:gd name="connsiteX62" fmla="*/ 419100 w 2515197"/>
              <a:gd name="connsiteY62" fmla="*/ 518186 h 3496336"/>
              <a:gd name="connsiteX63" fmla="*/ 304800 w 2515197"/>
              <a:gd name="connsiteY63" fmla="*/ 543586 h 3496336"/>
              <a:gd name="connsiteX64" fmla="*/ 266700 w 2515197"/>
              <a:gd name="connsiteY64" fmla="*/ 549936 h 3496336"/>
              <a:gd name="connsiteX65" fmla="*/ 177800 w 2515197"/>
              <a:gd name="connsiteY65" fmla="*/ 562636 h 3496336"/>
              <a:gd name="connsiteX66" fmla="*/ 158750 w 2515197"/>
              <a:gd name="connsiteY66" fmla="*/ 568986 h 3496336"/>
              <a:gd name="connsiteX67" fmla="*/ 101600 w 2515197"/>
              <a:gd name="connsiteY67" fmla="*/ 581686 h 3496336"/>
              <a:gd name="connsiteX68" fmla="*/ 114300 w 2515197"/>
              <a:gd name="connsiteY68" fmla="*/ 664236 h 3496336"/>
              <a:gd name="connsiteX69" fmla="*/ 120650 w 2515197"/>
              <a:gd name="connsiteY69" fmla="*/ 683286 h 3496336"/>
              <a:gd name="connsiteX70" fmla="*/ 101600 w 2515197"/>
              <a:gd name="connsiteY70" fmla="*/ 918236 h 3496336"/>
              <a:gd name="connsiteX71" fmla="*/ 95250 w 2515197"/>
              <a:gd name="connsiteY71" fmla="*/ 937286 h 3496336"/>
              <a:gd name="connsiteX72" fmla="*/ 76200 w 2515197"/>
              <a:gd name="connsiteY72" fmla="*/ 1045236 h 3496336"/>
              <a:gd name="connsiteX73" fmla="*/ 69850 w 2515197"/>
              <a:gd name="connsiteY73" fmla="*/ 1064286 h 3496336"/>
              <a:gd name="connsiteX74" fmla="*/ 57150 w 2515197"/>
              <a:gd name="connsiteY74" fmla="*/ 1083336 h 3496336"/>
              <a:gd name="connsiteX75" fmla="*/ 50800 w 2515197"/>
              <a:gd name="connsiteY75" fmla="*/ 1102386 h 3496336"/>
              <a:gd name="connsiteX76" fmla="*/ 25400 w 2515197"/>
              <a:gd name="connsiteY76" fmla="*/ 1140486 h 3496336"/>
              <a:gd name="connsiteX77" fmla="*/ 19050 w 2515197"/>
              <a:gd name="connsiteY77" fmla="*/ 1159536 h 3496336"/>
              <a:gd name="connsiteX78" fmla="*/ 0 w 2515197"/>
              <a:gd name="connsiteY78" fmla="*/ 1197636 h 3496336"/>
              <a:gd name="connsiteX79" fmla="*/ 57150 w 2515197"/>
              <a:gd name="connsiteY79" fmla="*/ 1248436 h 3496336"/>
              <a:gd name="connsiteX80" fmla="*/ 95250 w 2515197"/>
              <a:gd name="connsiteY80" fmla="*/ 1311936 h 3496336"/>
              <a:gd name="connsiteX81" fmla="*/ 114300 w 2515197"/>
              <a:gd name="connsiteY81" fmla="*/ 1350036 h 3496336"/>
              <a:gd name="connsiteX82" fmla="*/ 127000 w 2515197"/>
              <a:gd name="connsiteY82" fmla="*/ 1375436 h 3496336"/>
              <a:gd name="connsiteX83" fmla="*/ 146050 w 2515197"/>
              <a:gd name="connsiteY83" fmla="*/ 1394486 h 3496336"/>
              <a:gd name="connsiteX84" fmla="*/ 158750 w 2515197"/>
              <a:gd name="connsiteY84" fmla="*/ 1413536 h 3496336"/>
              <a:gd name="connsiteX85" fmla="*/ 165100 w 2515197"/>
              <a:gd name="connsiteY85" fmla="*/ 1438936 h 3496336"/>
              <a:gd name="connsiteX86" fmla="*/ 177800 w 2515197"/>
              <a:gd name="connsiteY86" fmla="*/ 1457986 h 3496336"/>
              <a:gd name="connsiteX87" fmla="*/ 184150 w 2515197"/>
              <a:gd name="connsiteY87" fmla="*/ 1477036 h 3496336"/>
              <a:gd name="connsiteX88" fmla="*/ 177800 w 2515197"/>
              <a:gd name="connsiteY88" fmla="*/ 1781836 h 3496336"/>
              <a:gd name="connsiteX89" fmla="*/ 165100 w 2515197"/>
              <a:gd name="connsiteY89" fmla="*/ 1819936 h 3496336"/>
              <a:gd name="connsiteX90" fmla="*/ 177800 w 2515197"/>
              <a:gd name="connsiteY90" fmla="*/ 1953286 h 3496336"/>
              <a:gd name="connsiteX91" fmla="*/ 190500 w 2515197"/>
              <a:gd name="connsiteY91" fmla="*/ 2004086 h 3496336"/>
              <a:gd name="connsiteX92" fmla="*/ 209550 w 2515197"/>
              <a:gd name="connsiteY92" fmla="*/ 2023136 h 3496336"/>
              <a:gd name="connsiteX93" fmla="*/ 215900 w 2515197"/>
              <a:gd name="connsiteY93" fmla="*/ 2042186 h 3496336"/>
              <a:gd name="connsiteX94" fmla="*/ 190500 w 2515197"/>
              <a:gd name="connsiteY94" fmla="*/ 2080286 h 3496336"/>
              <a:gd name="connsiteX95" fmla="*/ 171450 w 2515197"/>
              <a:gd name="connsiteY95" fmla="*/ 2099336 h 3496336"/>
              <a:gd name="connsiteX96" fmla="*/ 177800 w 2515197"/>
              <a:gd name="connsiteY96" fmla="*/ 2131086 h 3496336"/>
              <a:gd name="connsiteX97" fmla="*/ 228600 w 2515197"/>
              <a:gd name="connsiteY97" fmla="*/ 2188236 h 3496336"/>
              <a:gd name="connsiteX98" fmla="*/ 241300 w 2515197"/>
              <a:gd name="connsiteY98" fmla="*/ 2207286 h 3496336"/>
              <a:gd name="connsiteX99" fmla="*/ 260350 w 2515197"/>
              <a:gd name="connsiteY99" fmla="*/ 2226336 h 3496336"/>
              <a:gd name="connsiteX100" fmla="*/ 273050 w 2515197"/>
              <a:gd name="connsiteY100" fmla="*/ 2251736 h 3496336"/>
              <a:gd name="connsiteX101" fmla="*/ 317500 w 2515197"/>
              <a:gd name="connsiteY101" fmla="*/ 2302536 h 3496336"/>
              <a:gd name="connsiteX102" fmla="*/ 387350 w 2515197"/>
              <a:gd name="connsiteY102" fmla="*/ 2321586 h 3496336"/>
              <a:gd name="connsiteX103" fmla="*/ 425450 w 2515197"/>
              <a:gd name="connsiteY103" fmla="*/ 2334286 h 3496336"/>
              <a:gd name="connsiteX104" fmla="*/ 501650 w 2515197"/>
              <a:gd name="connsiteY104" fmla="*/ 2353336 h 3496336"/>
              <a:gd name="connsiteX105" fmla="*/ 558800 w 2515197"/>
              <a:gd name="connsiteY105" fmla="*/ 2391436 h 3496336"/>
              <a:gd name="connsiteX106" fmla="*/ 603250 w 2515197"/>
              <a:gd name="connsiteY106" fmla="*/ 2410486 h 3496336"/>
              <a:gd name="connsiteX107" fmla="*/ 622300 w 2515197"/>
              <a:gd name="connsiteY107" fmla="*/ 2416836 h 3496336"/>
              <a:gd name="connsiteX108" fmla="*/ 685800 w 2515197"/>
              <a:gd name="connsiteY108" fmla="*/ 2448586 h 3496336"/>
              <a:gd name="connsiteX109" fmla="*/ 730250 w 2515197"/>
              <a:gd name="connsiteY109" fmla="*/ 2461286 h 3496336"/>
              <a:gd name="connsiteX110" fmla="*/ 787400 w 2515197"/>
              <a:gd name="connsiteY110" fmla="*/ 2486686 h 3496336"/>
              <a:gd name="connsiteX111" fmla="*/ 806450 w 2515197"/>
              <a:gd name="connsiteY111" fmla="*/ 2493036 h 3496336"/>
              <a:gd name="connsiteX112" fmla="*/ 844550 w 2515197"/>
              <a:gd name="connsiteY112" fmla="*/ 2499386 h 3496336"/>
              <a:gd name="connsiteX113" fmla="*/ 882650 w 2515197"/>
              <a:gd name="connsiteY113" fmla="*/ 2512086 h 3496336"/>
              <a:gd name="connsiteX114" fmla="*/ 933450 w 2515197"/>
              <a:gd name="connsiteY114" fmla="*/ 2524786 h 3496336"/>
              <a:gd name="connsiteX115" fmla="*/ 977900 w 2515197"/>
              <a:gd name="connsiteY115" fmla="*/ 2537486 h 3496336"/>
              <a:gd name="connsiteX116" fmla="*/ 965200 w 2515197"/>
              <a:gd name="connsiteY116" fmla="*/ 2556536 h 3496336"/>
              <a:gd name="connsiteX117" fmla="*/ 927100 w 2515197"/>
              <a:gd name="connsiteY117" fmla="*/ 2569236 h 3496336"/>
              <a:gd name="connsiteX118" fmla="*/ 908050 w 2515197"/>
              <a:gd name="connsiteY118" fmla="*/ 2575586 h 3496336"/>
              <a:gd name="connsiteX119" fmla="*/ 869950 w 2515197"/>
              <a:gd name="connsiteY119" fmla="*/ 2600986 h 3496336"/>
              <a:gd name="connsiteX120" fmla="*/ 857250 w 2515197"/>
              <a:gd name="connsiteY120" fmla="*/ 2620036 h 3496336"/>
              <a:gd name="connsiteX121" fmla="*/ 838200 w 2515197"/>
              <a:gd name="connsiteY121" fmla="*/ 2645436 h 3496336"/>
              <a:gd name="connsiteX122" fmla="*/ 831850 w 2515197"/>
              <a:gd name="connsiteY122" fmla="*/ 2664486 h 3496336"/>
              <a:gd name="connsiteX123" fmla="*/ 819150 w 2515197"/>
              <a:gd name="connsiteY123" fmla="*/ 2683536 h 3496336"/>
              <a:gd name="connsiteX124" fmla="*/ 806450 w 2515197"/>
              <a:gd name="connsiteY124" fmla="*/ 2715286 h 3496336"/>
              <a:gd name="connsiteX125" fmla="*/ 793750 w 2515197"/>
              <a:gd name="connsiteY125" fmla="*/ 2740686 h 3496336"/>
              <a:gd name="connsiteX126" fmla="*/ 781050 w 2515197"/>
              <a:gd name="connsiteY126" fmla="*/ 2778786 h 3496336"/>
              <a:gd name="connsiteX127" fmla="*/ 755650 w 2515197"/>
              <a:gd name="connsiteY127" fmla="*/ 2829586 h 3496336"/>
              <a:gd name="connsiteX128" fmla="*/ 742950 w 2515197"/>
              <a:gd name="connsiteY128" fmla="*/ 2867686 h 3496336"/>
              <a:gd name="connsiteX129" fmla="*/ 723900 w 2515197"/>
              <a:gd name="connsiteY129" fmla="*/ 2905786 h 3496336"/>
              <a:gd name="connsiteX130" fmla="*/ 711200 w 2515197"/>
              <a:gd name="connsiteY130" fmla="*/ 2931186 h 3496336"/>
              <a:gd name="connsiteX131" fmla="*/ 698500 w 2515197"/>
              <a:gd name="connsiteY131" fmla="*/ 2969286 h 3496336"/>
              <a:gd name="connsiteX132" fmla="*/ 685800 w 2515197"/>
              <a:gd name="connsiteY132" fmla="*/ 2988336 h 3496336"/>
              <a:gd name="connsiteX133" fmla="*/ 673100 w 2515197"/>
              <a:gd name="connsiteY133" fmla="*/ 3026436 h 3496336"/>
              <a:gd name="connsiteX134" fmla="*/ 666750 w 2515197"/>
              <a:gd name="connsiteY134" fmla="*/ 3045486 h 3496336"/>
              <a:gd name="connsiteX135" fmla="*/ 647700 w 2515197"/>
              <a:gd name="connsiteY135" fmla="*/ 3064536 h 3496336"/>
              <a:gd name="connsiteX136" fmla="*/ 635000 w 2515197"/>
              <a:gd name="connsiteY136" fmla="*/ 3096286 h 3496336"/>
              <a:gd name="connsiteX137" fmla="*/ 641350 w 2515197"/>
              <a:gd name="connsiteY137" fmla="*/ 3343936 h 3496336"/>
              <a:gd name="connsiteX138" fmla="*/ 647700 w 2515197"/>
              <a:gd name="connsiteY138" fmla="*/ 3375686 h 3496336"/>
              <a:gd name="connsiteX139" fmla="*/ 673100 w 2515197"/>
              <a:gd name="connsiteY139" fmla="*/ 3413786 h 3496336"/>
              <a:gd name="connsiteX140" fmla="*/ 692150 w 2515197"/>
              <a:gd name="connsiteY140" fmla="*/ 3420136 h 3496336"/>
              <a:gd name="connsiteX141" fmla="*/ 768350 w 2515197"/>
              <a:gd name="connsiteY141" fmla="*/ 3432836 h 3496336"/>
              <a:gd name="connsiteX142" fmla="*/ 882650 w 2515197"/>
              <a:gd name="connsiteY142" fmla="*/ 3439186 h 3496336"/>
              <a:gd name="connsiteX143" fmla="*/ 901700 w 2515197"/>
              <a:gd name="connsiteY143" fmla="*/ 3445536 h 3496336"/>
              <a:gd name="connsiteX144" fmla="*/ 971550 w 2515197"/>
              <a:gd name="connsiteY144" fmla="*/ 3458236 h 3496336"/>
              <a:gd name="connsiteX145" fmla="*/ 990600 w 2515197"/>
              <a:gd name="connsiteY145" fmla="*/ 3464586 h 3496336"/>
              <a:gd name="connsiteX146" fmla="*/ 1098550 w 2515197"/>
              <a:gd name="connsiteY146" fmla="*/ 3458236 h 3496336"/>
              <a:gd name="connsiteX147" fmla="*/ 1136650 w 2515197"/>
              <a:gd name="connsiteY147" fmla="*/ 3432836 h 3496336"/>
              <a:gd name="connsiteX148" fmla="*/ 1263650 w 2515197"/>
              <a:gd name="connsiteY148" fmla="*/ 3413786 h 3496336"/>
              <a:gd name="connsiteX149" fmla="*/ 1422400 w 2515197"/>
              <a:gd name="connsiteY149" fmla="*/ 3420136 h 3496336"/>
              <a:gd name="connsiteX150" fmla="*/ 1441450 w 2515197"/>
              <a:gd name="connsiteY150" fmla="*/ 3394736 h 3496336"/>
              <a:gd name="connsiteX151" fmla="*/ 1460500 w 2515197"/>
              <a:gd name="connsiteY151" fmla="*/ 3388386 h 3496336"/>
              <a:gd name="connsiteX152" fmla="*/ 1530350 w 2515197"/>
              <a:gd name="connsiteY152" fmla="*/ 3394736 h 3496336"/>
              <a:gd name="connsiteX153" fmla="*/ 1574800 w 2515197"/>
              <a:gd name="connsiteY153" fmla="*/ 3407436 h 3496336"/>
              <a:gd name="connsiteX154" fmla="*/ 1587500 w 2515197"/>
              <a:gd name="connsiteY154" fmla="*/ 3426486 h 3496336"/>
              <a:gd name="connsiteX155" fmla="*/ 1568450 w 2515197"/>
              <a:gd name="connsiteY155" fmla="*/ 3445536 h 3496336"/>
              <a:gd name="connsiteX156" fmla="*/ 1530350 w 2515197"/>
              <a:gd name="connsiteY156" fmla="*/ 3470936 h 3496336"/>
              <a:gd name="connsiteX157" fmla="*/ 1543050 w 2515197"/>
              <a:gd name="connsiteY157" fmla="*/ 3489986 h 3496336"/>
              <a:gd name="connsiteX158" fmla="*/ 1524000 w 2515197"/>
              <a:gd name="connsiteY158" fmla="*/ 3496336 h 3496336"/>
              <a:gd name="connsiteX0" fmla="*/ 2514600 w 2515197"/>
              <a:gd name="connsiteY0" fmla="*/ 1769136 h 3496336"/>
              <a:gd name="connsiteX1" fmla="*/ 2476500 w 2515197"/>
              <a:gd name="connsiteY1" fmla="*/ 1737386 h 3496336"/>
              <a:gd name="connsiteX2" fmla="*/ 2457450 w 2515197"/>
              <a:gd name="connsiteY2" fmla="*/ 1699286 h 3496336"/>
              <a:gd name="connsiteX3" fmla="*/ 2438400 w 2515197"/>
              <a:gd name="connsiteY3" fmla="*/ 1686586 h 3496336"/>
              <a:gd name="connsiteX4" fmla="*/ 2464594 w 2515197"/>
              <a:gd name="connsiteY4" fmla="*/ 1708811 h 3496336"/>
              <a:gd name="connsiteX5" fmla="*/ 2405062 w 2515197"/>
              <a:gd name="connsiteY5" fmla="*/ 1566730 h 3496336"/>
              <a:gd name="connsiteX6" fmla="*/ 2266156 w 2515197"/>
              <a:gd name="connsiteY6" fmla="*/ 1535773 h 3496336"/>
              <a:gd name="connsiteX7" fmla="*/ 2214563 w 2515197"/>
              <a:gd name="connsiteY7" fmla="*/ 1532598 h 3496336"/>
              <a:gd name="connsiteX8" fmla="*/ 2152650 w 2515197"/>
              <a:gd name="connsiteY8" fmla="*/ 1573080 h 3496336"/>
              <a:gd name="connsiteX9" fmla="*/ 2071687 w 2515197"/>
              <a:gd name="connsiteY9" fmla="*/ 1584192 h 3496336"/>
              <a:gd name="connsiteX10" fmla="*/ 1993106 w 2515197"/>
              <a:gd name="connsiteY10" fmla="*/ 1537361 h 3496336"/>
              <a:gd name="connsiteX11" fmla="*/ 1885950 w 2515197"/>
              <a:gd name="connsiteY11" fmla="*/ 1540536 h 3496336"/>
              <a:gd name="connsiteX12" fmla="*/ 1828800 w 2515197"/>
              <a:gd name="connsiteY12" fmla="*/ 1534186 h 3496336"/>
              <a:gd name="connsiteX13" fmla="*/ 1797050 w 2515197"/>
              <a:gd name="connsiteY13" fmla="*/ 1489736 h 3496336"/>
              <a:gd name="connsiteX14" fmla="*/ 1733550 w 2515197"/>
              <a:gd name="connsiteY14" fmla="*/ 1527836 h 3496336"/>
              <a:gd name="connsiteX15" fmla="*/ 1701800 w 2515197"/>
              <a:gd name="connsiteY15" fmla="*/ 1546886 h 3496336"/>
              <a:gd name="connsiteX16" fmla="*/ 1638300 w 2515197"/>
              <a:gd name="connsiteY16" fmla="*/ 1597686 h 3496336"/>
              <a:gd name="connsiteX17" fmla="*/ 1619250 w 2515197"/>
              <a:gd name="connsiteY17" fmla="*/ 1610386 h 3496336"/>
              <a:gd name="connsiteX18" fmla="*/ 1600200 w 2515197"/>
              <a:gd name="connsiteY18" fmla="*/ 1616736 h 3496336"/>
              <a:gd name="connsiteX19" fmla="*/ 1543050 w 2515197"/>
              <a:gd name="connsiteY19" fmla="*/ 1610386 h 3496336"/>
              <a:gd name="connsiteX20" fmla="*/ 1504950 w 2515197"/>
              <a:gd name="connsiteY20" fmla="*/ 1604036 h 3496336"/>
              <a:gd name="connsiteX21" fmla="*/ 1454150 w 2515197"/>
              <a:gd name="connsiteY21" fmla="*/ 1572286 h 3496336"/>
              <a:gd name="connsiteX22" fmla="*/ 1435100 w 2515197"/>
              <a:gd name="connsiteY22" fmla="*/ 1546886 h 3496336"/>
              <a:gd name="connsiteX23" fmla="*/ 1409700 w 2515197"/>
              <a:gd name="connsiteY23" fmla="*/ 1508786 h 3496336"/>
              <a:gd name="connsiteX24" fmla="*/ 1415257 w 2515197"/>
              <a:gd name="connsiteY24" fmla="*/ 1483386 h 3496336"/>
              <a:gd name="connsiteX25" fmla="*/ 1397000 w 2515197"/>
              <a:gd name="connsiteY25" fmla="*/ 1359561 h 3496336"/>
              <a:gd name="connsiteX26" fmla="*/ 1343819 w 2515197"/>
              <a:gd name="connsiteY26" fmla="*/ 1296061 h 3496336"/>
              <a:gd name="connsiteX27" fmla="*/ 1316038 w 2515197"/>
              <a:gd name="connsiteY27" fmla="*/ 1144454 h 3496336"/>
              <a:gd name="connsiteX28" fmla="*/ 1236663 w 2515197"/>
              <a:gd name="connsiteY28" fmla="*/ 1192874 h 3496336"/>
              <a:gd name="connsiteX29" fmla="*/ 1177131 w 2515197"/>
              <a:gd name="connsiteY29" fmla="*/ 1174618 h 3496336"/>
              <a:gd name="connsiteX30" fmla="*/ 1147762 w 2515197"/>
              <a:gd name="connsiteY30" fmla="*/ 1203986 h 3496336"/>
              <a:gd name="connsiteX31" fmla="*/ 1047750 w 2515197"/>
              <a:gd name="connsiteY31" fmla="*/ 1188905 h 3496336"/>
              <a:gd name="connsiteX32" fmla="*/ 966788 w 2515197"/>
              <a:gd name="connsiteY32" fmla="*/ 1215099 h 3496336"/>
              <a:gd name="connsiteX33" fmla="*/ 973138 w 2515197"/>
              <a:gd name="connsiteY33" fmla="*/ 1145248 h 3496336"/>
              <a:gd name="connsiteX34" fmla="*/ 1160462 w 2515197"/>
              <a:gd name="connsiteY34" fmla="*/ 1030154 h 3496336"/>
              <a:gd name="connsiteX35" fmla="*/ 1139825 w 2515197"/>
              <a:gd name="connsiteY35" fmla="*/ 923792 h 3496336"/>
              <a:gd name="connsiteX36" fmla="*/ 1308100 w 2515197"/>
              <a:gd name="connsiteY36" fmla="*/ 823780 h 3496336"/>
              <a:gd name="connsiteX37" fmla="*/ 1327150 w 2515197"/>
              <a:gd name="connsiteY37" fmla="*/ 715036 h 3496336"/>
              <a:gd name="connsiteX38" fmla="*/ 1309688 w 2515197"/>
              <a:gd name="connsiteY38" fmla="*/ 687255 h 3496336"/>
              <a:gd name="connsiteX39" fmla="*/ 1285874 w 2515197"/>
              <a:gd name="connsiteY39" fmla="*/ 595179 h 3496336"/>
              <a:gd name="connsiteX40" fmla="*/ 1098550 w 2515197"/>
              <a:gd name="connsiteY40" fmla="*/ 670586 h 3496336"/>
              <a:gd name="connsiteX41" fmla="*/ 933450 w 2515197"/>
              <a:gd name="connsiteY41" fmla="*/ 664236 h 3496336"/>
              <a:gd name="connsiteX42" fmla="*/ 775494 w 2515197"/>
              <a:gd name="connsiteY42" fmla="*/ 677729 h 3496336"/>
              <a:gd name="connsiteX43" fmla="*/ 711994 w 2515197"/>
              <a:gd name="connsiteY43" fmla="*/ 468180 h 3496336"/>
              <a:gd name="connsiteX44" fmla="*/ 584200 w 2515197"/>
              <a:gd name="connsiteY44" fmla="*/ 29236 h 3496336"/>
              <a:gd name="connsiteX45" fmla="*/ 565150 w 2515197"/>
              <a:gd name="connsiteY45" fmla="*/ 41936 h 3496336"/>
              <a:gd name="connsiteX46" fmla="*/ 520700 w 2515197"/>
              <a:gd name="connsiteY46" fmla="*/ 60986 h 3496336"/>
              <a:gd name="connsiteX47" fmla="*/ 476250 w 2515197"/>
              <a:gd name="connsiteY47" fmla="*/ 73686 h 3496336"/>
              <a:gd name="connsiteX48" fmla="*/ 457200 w 2515197"/>
              <a:gd name="connsiteY48" fmla="*/ 80036 h 3496336"/>
              <a:gd name="connsiteX49" fmla="*/ 374650 w 2515197"/>
              <a:gd name="connsiteY49" fmla="*/ 86386 h 3496336"/>
              <a:gd name="connsiteX50" fmla="*/ 393700 w 2515197"/>
              <a:gd name="connsiteY50" fmla="*/ 92736 h 3496336"/>
              <a:gd name="connsiteX51" fmla="*/ 406400 w 2515197"/>
              <a:gd name="connsiteY51" fmla="*/ 111786 h 3496336"/>
              <a:gd name="connsiteX52" fmla="*/ 431800 w 2515197"/>
              <a:gd name="connsiteY52" fmla="*/ 143536 h 3496336"/>
              <a:gd name="connsiteX53" fmla="*/ 457200 w 2515197"/>
              <a:gd name="connsiteY53" fmla="*/ 181636 h 3496336"/>
              <a:gd name="connsiteX54" fmla="*/ 488950 w 2515197"/>
              <a:gd name="connsiteY54" fmla="*/ 219736 h 3496336"/>
              <a:gd name="connsiteX55" fmla="*/ 488950 w 2515197"/>
              <a:gd name="connsiteY55" fmla="*/ 359436 h 3496336"/>
              <a:gd name="connsiteX56" fmla="*/ 450850 w 2515197"/>
              <a:gd name="connsiteY56" fmla="*/ 372136 h 3496336"/>
              <a:gd name="connsiteX57" fmla="*/ 425450 w 2515197"/>
              <a:gd name="connsiteY57" fmla="*/ 384836 h 3496336"/>
              <a:gd name="connsiteX58" fmla="*/ 387350 w 2515197"/>
              <a:gd name="connsiteY58" fmla="*/ 416586 h 3496336"/>
              <a:gd name="connsiteX59" fmla="*/ 374650 w 2515197"/>
              <a:gd name="connsiteY59" fmla="*/ 435636 h 3496336"/>
              <a:gd name="connsiteX60" fmla="*/ 381000 w 2515197"/>
              <a:gd name="connsiteY60" fmla="*/ 480086 h 3496336"/>
              <a:gd name="connsiteX61" fmla="*/ 406400 w 2515197"/>
              <a:gd name="connsiteY61" fmla="*/ 499136 h 3496336"/>
              <a:gd name="connsiteX62" fmla="*/ 419100 w 2515197"/>
              <a:gd name="connsiteY62" fmla="*/ 518186 h 3496336"/>
              <a:gd name="connsiteX63" fmla="*/ 304800 w 2515197"/>
              <a:gd name="connsiteY63" fmla="*/ 543586 h 3496336"/>
              <a:gd name="connsiteX64" fmla="*/ 266700 w 2515197"/>
              <a:gd name="connsiteY64" fmla="*/ 549936 h 3496336"/>
              <a:gd name="connsiteX65" fmla="*/ 177800 w 2515197"/>
              <a:gd name="connsiteY65" fmla="*/ 562636 h 3496336"/>
              <a:gd name="connsiteX66" fmla="*/ 158750 w 2515197"/>
              <a:gd name="connsiteY66" fmla="*/ 568986 h 3496336"/>
              <a:gd name="connsiteX67" fmla="*/ 101600 w 2515197"/>
              <a:gd name="connsiteY67" fmla="*/ 581686 h 3496336"/>
              <a:gd name="connsiteX68" fmla="*/ 114300 w 2515197"/>
              <a:gd name="connsiteY68" fmla="*/ 664236 h 3496336"/>
              <a:gd name="connsiteX69" fmla="*/ 120650 w 2515197"/>
              <a:gd name="connsiteY69" fmla="*/ 683286 h 3496336"/>
              <a:gd name="connsiteX70" fmla="*/ 101600 w 2515197"/>
              <a:gd name="connsiteY70" fmla="*/ 918236 h 3496336"/>
              <a:gd name="connsiteX71" fmla="*/ 95250 w 2515197"/>
              <a:gd name="connsiteY71" fmla="*/ 937286 h 3496336"/>
              <a:gd name="connsiteX72" fmla="*/ 76200 w 2515197"/>
              <a:gd name="connsiteY72" fmla="*/ 1045236 h 3496336"/>
              <a:gd name="connsiteX73" fmla="*/ 69850 w 2515197"/>
              <a:gd name="connsiteY73" fmla="*/ 1064286 h 3496336"/>
              <a:gd name="connsiteX74" fmla="*/ 57150 w 2515197"/>
              <a:gd name="connsiteY74" fmla="*/ 1083336 h 3496336"/>
              <a:gd name="connsiteX75" fmla="*/ 50800 w 2515197"/>
              <a:gd name="connsiteY75" fmla="*/ 1102386 h 3496336"/>
              <a:gd name="connsiteX76" fmla="*/ 25400 w 2515197"/>
              <a:gd name="connsiteY76" fmla="*/ 1140486 h 3496336"/>
              <a:gd name="connsiteX77" fmla="*/ 19050 w 2515197"/>
              <a:gd name="connsiteY77" fmla="*/ 1159536 h 3496336"/>
              <a:gd name="connsiteX78" fmla="*/ 0 w 2515197"/>
              <a:gd name="connsiteY78" fmla="*/ 1197636 h 3496336"/>
              <a:gd name="connsiteX79" fmla="*/ 57150 w 2515197"/>
              <a:gd name="connsiteY79" fmla="*/ 1248436 h 3496336"/>
              <a:gd name="connsiteX80" fmla="*/ 95250 w 2515197"/>
              <a:gd name="connsiteY80" fmla="*/ 1311936 h 3496336"/>
              <a:gd name="connsiteX81" fmla="*/ 114300 w 2515197"/>
              <a:gd name="connsiteY81" fmla="*/ 1350036 h 3496336"/>
              <a:gd name="connsiteX82" fmla="*/ 127000 w 2515197"/>
              <a:gd name="connsiteY82" fmla="*/ 1375436 h 3496336"/>
              <a:gd name="connsiteX83" fmla="*/ 146050 w 2515197"/>
              <a:gd name="connsiteY83" fmla="*/ 1394486 h 3496336"/>
              <a:gd name="connsiteX84" fmla="*/ 158750 w 2515197"/>
              <a:gd name="connsiteY84" fmla="*/ 1413536 h 3496336"/>
              <a:gd name="connsiteX85" fmla="*/ 165100 w 2515197"/>
              <a:gd name="connsiteY85" fmla="*/ 1438936 h 3496336"/>
              <a:gd name="connsiteX86" fmla="*/ 177800 w 2515197"/>
              <a:gd name="connsiteY86" fmla="*/ 1457986 h 3496336"/>
              <a:gd name="connsiteX87" fmla="*/ 184150 w 2515197"/>
              <a:gd name="connsiteY87" fmla="*/ 1477036 h 3496336"/>
              <a:gd name="connsiteX88" fmla="*/ 177800 w 2515197"/>
              <a:gd name="connsiteY88" fmla="*/ 1781836 h 3496336"/>
              <a:gd name="connsiteX89" fmla="*/ 165100 w 2515197"/>
              <a:gd name="connsiteY89" fmla="*/ 1819936 h 3496336"/>
              <a:gd name="connsiteX90" fmla="*/ 177800 w 2515197"/>
              <a:gd name="connsiteY90" fmla="*/ 1953286 h 3496336"/>
              <a:gd name="connsiteX91" fmla="*/ 190500 w 2515197"/>
              <a:gd name="connsiteY91" fmla="*/ 2004086 h 3496336"/>
              <a:gd name="connsiteX92" fmla="*/ 209550 w 2515197"/>
              <a:gd name="connsiteY92" fmla="*/ 2023136 h 3496336"/>
              <a:gd name="connsiteX93" fmla="*/ 215900 w 2515197"/>
              <a:gd name="connsiteY93" fmla="*/ 2042186 h 3496336"/>
              <a:gd name="connsiteX94" fmla="*/ 190500 w 2515197"/>
              <a:gd name="connsiteY94" fmla="*/ 2080286 h 3496336"/>
              <a:gd name="connsiteX95" fmla="*/ 171450 w 2515197"/>
              <a:gd name="connsiteY95" fmla="*/ 2099336 h 3496336"/>
              <a:gd name="connsiteX96" fmla="*/ 177800 w 2515197"/>
              <a:gd name="connsiteY96" fmla="*/ 2131086 h 3496336"/>
              <a:gd name="connsiteX97" fmla="*/ 228600 w 2515197"/>
              <a:gd name="connsiteY97" fmla="*/ 2188236 h 3496336"/>
              <a:gd name="connsiteX98" fmla="*/ 241300 w 2515197"/>
              <a:gd name="connsiteY98" fmla="*/ 2207286 h 3496336"/>
              <a:gd name="connsiteX99" fmla="*/ 260350 w 2515197"/>
              <a:gd name="connsiteY99" fmla="*/ 2226336 h 3496336"/>
              <a:gd name="connsiteX100" fmla="*/ 273050 w 2515197"/>
              <a:gd name="connsiteY100" fmla="*/ 2251736 h 3496336"/>
              <a:gd name="connsiteX101" fmla="*/ 317500 w 2515197"/>
              <a:gd name="connsiteY101" fmla="*/ 2302536 h 3496336"/>
              <a:gd name="connsiteX102" fmla="*/ 387350 w 2515197"/>
              <a:gd name="connsiteY102" fmla="*/ 2321586 h 3496336"/>
              <a:gd name="connsiteX103" fmla="*/ 425450 w 2515197"/>
              <a:gd name="connsiteY103" fmla="*/ 2334286 h 3496336"/>
              <a:gd name="connsiteX104" fmla="*/ 501650 w 2515197"/>
              <a:gd name="connsiteY104" fmla="*/ 2353336 h 3496336"/>
              <a:gd name="connsiteX105" fmla="*/ 558800 w 2515197"/>
              <a:gd name="connsiteY105" fmla="*/ 2391436 h 3496336"/>
              <a:gd name="connsiteX106" fmla="*/ 603250 w 2515197"/>
              <a:gd name="connsiteY106" fmla="*/ 2410486 h 3496336"/>
              <a:gd name="connsiteX107" fmla="*/ 622300 w 2515197"/>
              <a:gd name="connsiteY107" fmla="*/ 2416836 h 3496336"/>
              <a:gd name="connsiteX108" fmla="*/ 685800 w 2515197"/>
              <a:gd name="connsiteY108" fmla="*/ 2448586 h 3496336"/>
              <a:gd name="connsiteX109" fmla="*/ 730250 w 2515197"/>
              <a:gd name="connsiteY109" fmla="*/ 2461286 h 3496336"/>
              <a:gd name="connsiteX110" fmla="*/ 787400 w 2515197"/>
              <a:gd name="connsiteY110" fmla="*/ 2486686 h 3496336"/>
              <a:gd name="connsiteX111" fmla="*/ 806450 w 2515197"/>
              <a:gd name="connsiteY111" fmla="*/ 2493036 h 3496336"/>
              <a:gd name="connsiteX112" fmla="*/ 844550 w 2515197"/>
              <a:gd name="connsiteY112" fmla="*/ 2499386 h 3496336"/>
              <a:gd name="connsiteX113" fmla="*/ 882650 w 2515197"/>
              <a:gd name="connsiteY113" fmla="*/ 2512086 h 3496336"/>
              <a:gd name="connsiteX114" fmla="*/ 933450 w 2515197"/>
              <a:gd name="connsiteY114" fmla="*/ 2524786 h 3496336"/>
              <a:gd name="connsiteX115" fmla="*/ 977900 w 2515197"/>
              <a:gd name="connsiteY115" fmla="*/ 2537486 h 3496336"/>
              <a:gd name="connsiteX116" fmla="*/ 965200 w 2515197"/>
              <a:gd name="connsiteY116" fmla="*/ 2556536 h 3496336"/>
              <a:gd name="connsiteX117" fmla="*/ 927100 w 2515197"/>
              <a:gd name="connsiteY117" fmla="*/ 2569236 h 3496336"/>
              <a:gd name="connsiteX118" fmla="*/ 908050 w 2515197"/>
              <a:gd name="connsiteY118" fmla="*/ 2575586 h 3496336"/>
              <a:gd name="connsiteX119" fmla="*/ 869950 w 2515197"/>
              <a:gd name="connsiteY119" fmla="*/ 2600986 h 3496336"/>
              <a:gd name="connsiteX120" fmla="*/ 857250 w 2515197"/>
              <a:gd name="connsiteY120" fmla="*/ 2620036 h 3496336"/>
              <a:gd name="connsiteX121" fmla="*/ 838200 w 2515197"/>
              <a:gd name="connsiteY121" fmla="*/ 2645436 h 3496336"/>
              <a:gd name="connsiteX122" fmla="*/ 831850 w 2515197"/>
              <a:gd name="connsiteY122" fmla="*/ 2664486 h 3496336"/>
              <a:gd name="connsiteX123" fmla="*/ 819150 w 2515197"/>
              <a:gd name="connsiteY123" fmla="*/ 2683536 h 3496336"/>
              <a:gd name="connsiteX124" fmla="*/ 806450 w 2515197"/>
              <a:gd name="connsiteY124" fmla="*/ 2715286 h 3496336"/>
              <a:gd name="connsiteX125" fmla="*/ 793750 w 2515197"/>
              <a:gd name="connsiteY125" fmla="*/ 2740686 h 3496336"/>
              <a:gd name="connsiteX126" fmla="*/ 781050 w 2515197"/>
              <a:gd name="connsiteY126" fmla="*/ 2778786 h 3496336"/>
              <a:gd name="connsiteX127" fmla="*/ 755650 w 2515197"/>
              <a:gd name="connsiteY127" fmla="*/ 2829586 h 3496336"/>
              <a:gd name="connsiteX128" fmla="*/ 742950 w 2515197"/>
              <a:gd name="connsiteY128" fmla="*/ 2867686 h 3496336"/>
              <a:gd name="connsiteX129" fmla="*/ 723900 w 2515197"/>
              <a:gd name="connsiteY129" fmla="*/ 2905786 h 3496336"/>
              <a:gd name="connsiteX130" fmla="*/ 711200 w 2515197"/>
              <a:gd name="connsiteY130" fmla="*/ 2931186 h 3496336"/>
              <a:gd name="connsiteX131" fmla="*/ 698500 w 2515197"/>
              <a:gd name="connsiteY131" fmla="*/ 2969286 h 3496336"/>
              <a:gd name="connsiteX132" fmla="*/ 685800 w 2515197"/>
              <a:gd name="connsiteY132" fmla="*/ 2988336 h 3496336"/>
              <a:gd name="connsiteX133" fmla="*/ 673100 w 2515197"/>
              <a:gd name="connsiteY133" fmla="*/ 3026436 h 3496336"/>
              <a:gd name="connsiteX134" fmla="*/ 666750 w 2515197"/>
              <a:gd name="connsiteY134" fmla="*/ 3045486 h 3496336"/>
              <a:gd name="connsiteX135" fmla="*/ 647700 w 2515197"/>
              <a:gd name="connsiteY135" fmla="*/ 3064536 h 3496336"/>
              <a:gd name="connsiteX136" fmla="*/ 635000 w 2515197"/>
              <a:gd name="connsiteY136" fmla="*/ 3096286 h 3496336"/>
              <a:gd name="connsiteX137" fmla="*/ 641350 w 2515197"/>
              <a:gd name="connsiteY137" fmla="*/ 3343936 h 3496336"/>
              <a:gd name="connsiteX138" fmla="*/ 647700 w 2515197"/>
              <a:gd name="connsiteY138" fmla="*/ 3375686 h 3496336"/>
              <a:gd name="connsiteX139" fmla="*/ 673100 w 2515197"/>
              <a:gd name="connsiteY139" fmla="*/ 3413786 h 3496336"/>
              <a:gd name="connsiteX140" fmla="*/ 692150 w 2515197"/>
              <a:gd name="connsiteY140" fmla="*/ 3420136 h 3496336"/>
              <a:gd name="connsiteX141" fmla="*/ 768350 w 2515197"/>
              <a:gd name="connsiteY141" fmla="*/ 3432836 h 3496336"/>
              <a:gd name="connsiteX142" fmla="*/ 882650 w 2515197"/>
              <a:gd name="connsiteY142" fmla="*/ 3439186 h 3496336"/>
              <a:gd name="connsiteX143" fmla="*/ 901700 w 2515197"/>
              <a:gd name="connsiteY143" fmla="*/ 3445536 h 3496336"/>
              <a:gd name="connsiteX144" fmla="*/ 971550 w 2515197"/>
              <a:gd name="connsiteY144" fmla="*/ 3458236 h 3496336"/>
              <a:gd name="connsiteX145" fmla="*/ 990600 w 2515197"/>
              <a:gd name="connsiteY145" fmla="*/ 3464586 h 3496336"/>
              <a:gd name="connsiteX146" fmla="*/ 1098550 w 2515197"/>
              <a:gd name="connsiteY146" fmla="*/ 3458236 h 3496336"/>
              <a:gd name="connsiteX147" fmla="*/ 1136650 w 2515197"/>
              <a:gd name="connsiteY147" fmla="*/ 3432836 h 3496336"/>
              <a:gd name="connsiteX148" fmla="*/ 1263650 w 2515197"/>
              <a:gd name="connsiteY148" fmla="*/ 3413786 h 3496336"/>
              <a:gd name="connsiteX149" fmla="*/ 1422400 w 2515197"/>
              <a:gd name="connsiteY149" fmla="*/ 3420136 h 3496336"/>
              <a:gd name="connsiteX150" fmla="*/ 1441450 w 2515197"/>
              <a:gd name="connsiteY150" fmla="*/ 3394736 h 3496336"/>
              <a:gd name="connsiteX151" fmla="*/ 1460500 w 2515197"/>
              <a:gd name="connsiteY151" fmla="*/ 3388386 h 3496336"/>
              <a:gd name="connsiteX152" fmla="*/ 1530350 w 2515197"/>
              <a:gd name="connsiteY152" fmla="*/ 3394736 h 3496336"/>
              <a:gd name="connsiteX153" fmla="*/ 1574800 w 2515197"/>
              <a:gd name="connsiteY153" fmla="*/ 3407436 h 3496336"/>
              <a:gd name="connsiteX154" fmla="*/ 1587500 w 2515197"/>
              <a:gd name="connsiteY154" fmla="*/ 3426486 h 3496336"/>
              <a:gd name="connsiteX155" fmla="*/ 1568450 w 2515197"/>
              <a:gd name="connsiteY155" fmla="*/ 3445536 h 3496336"/>
              <a:gd name="connsiteX156" fmla="*/ 1530350 w 2515197"/>
              <a:gd name="connsiteY156" fmla="*/ 3470936 h 3496336"/>
              <a:gd name="connsiteX157" fmla="*/ 1543050 w 2515197"/>
              <a:gd name="connsiteY157" fmla="*/ 3489986 h 3496336"/>
              <a:gd name="connsiteX158" fmla="*/ 1524000 w 2515197"/>
              <a:gd name="connsiteY158" fmla="*/ 3496336 h 3496336"/>
              <a:gd name="connsiteX0" fmla="*/ 2514600 w 2515197"/>
              <a:gd name="connsiteY0" fmla="*/ 1769136 h 3496336"/>
              <a:gd name="connsiteX1" fmla="*/ 2476500 w 2515197"/>
              <a:gd name="connsiteY1" fmla="*/ 1737386 h 3496336"/>
              <a:gd name="connsiteX2" fmla="*/ 2457450 w 2515197"/>
              <a:gd name="connsiteY2" fmla="*/ 1699286 h 3496336"/>
              <a:gd name="connsiteX3" fmla="*/ 2438400 w 2515197"/>
              <a:gd name="connsiteY3" fmla="*/ 1686586 h 3496336"/>
              <a:gd name="connsiteX4" fmla="*/ 2464594 w 2515197"/>
              <a:gd name="connsiteY4" fmla="*/ 1708811 h 3496336"/>
              <a:gd name="connsiteX5" fmla="*/ 2405062 w 2515197"/>
              <a:gd name="connsiteY5" fmla="*/ 1566730 h 3496336"/>
              <a:gd name="connsiteX6" fmla="*/ 2266156 w 2515197"/>
              <a:gd name="connsiteY6" fmla="*/ 1535773 h 3496336"/>
              <a:gd name="connsiteX7" fmla="*/ 2214563 w 2515197"/>
              <a:gd name="connsiteY7" fmla="*/ 1532598 h 3496336"/>
              <a:gd name="connsiteX8" fmla="*/ 2152650 w 2515197"/>
              <a:gd name="connsiteY8" fmla="*/ 1573080 h 3496336"/>
              <a:gd name="connsiteX9" fmla="*/ 2071687 w 2515197"/>
              <a:gd name="connsiteY9" fmla="*/ 1584192 h 3496336"/>
              <a:gd name="connsiteX10" fmla="*/ 1993106 w 2515197"/>
              <a:gd name="connsiteY10" fmla="*/ 1537361 h 3496336"/>
              <a:gd name="connsiteX11" fmla="*/ 1828800 w 2515197"/>
              <a:gd name="connsiteY11" fmla="*/ 1534186 h 3496336"/>
              <a:gd name="connsiteX12" fmla="*/ 1797050 w 2515197"/>
              <a:gd name="connsiteY12" fmla="*/ 1489736 h 3496336"/>
              <a:gd name="connsiteX13" fmla="*/ 1733550 w 2515197"/>
              <a:gd name="connsiteY13" fmla="*/ 1527836 h 3496336"/>
              <a:gd name="connsiteX14" fmla="*/ 1701800 w 2515197"/>
              <a:gd name="connsiteY14" fmla="*/ 1546886 h 3496336"/>
              <a:gd name="connsiteX15" fmla="*/ 1638300 w 2515197"/>
              <a:gd name="connsiteY15" fmla="*/ 1597686 h 3496336"/>
              <a:gd name="connsiteX16" fmla="*/ 1619250 w 2515197"/>
              <a:gd name="connsiteY16" fmla="*/ 1610386 h 3496336"/>
              <a:gd name="connsiteX17" fmla="*/ 1600200 w 2515197"/>
              <a:gd name="connsiteY17" fmla="*/ 1616736 h 3496336"/>
              <a:gd name="connsiteX18" fmla="*/ 1543050 w 2515197"/>
              <a:gd name="connsiteY18" fmla="*/ 1610386 h 3496336"/>
              <a:gd name="connsiteX19" fmla="*/ 1504950 w 2515197"/>
              <a:gd name="connsiteY19" fmla="*/ 1604036 h 3496336"/>
              <a:gd name="connsiteX20" fmla="*/ 1454150 w 2515197"/>
              <a:gd name="connsiteY20" fmla="*/ 1572286 h 3496336"/>
              <a:gd name="connsiteX21" fmla="*/ 1435100 w 2515197"/>
              <a:gd name="connsiteY21" fmla="*/ 1546886 h 3496336"/>
              <a:gd name="connsiteX22" fmla="*/ 1409700 w 2515197"/>
              <a:gd name="connsiteY22" fmla="*/ 1508786 h 3496336"/>
              <a:gd name="connsiteX23" fmla="*/ 1415257 w 2515197"/>
              <a:gd name="connsiteY23" fmla="*/ 1483386 h 3496336"/>
              <a:gd name="connsiteX24" fmla="*/ 1397000 w 2515197"/>
              <a:gd name="connsiteY24" fmla="*/ 1359561 h 3496336"/>
              <a:gd name="connsiteX25" fmla="*/ 1343819 w 2515197"/>
              <a:gd name="connsiteY25" fmla="*/ 1296061 h 3496336"/>
              <a:gd name="connsiteX26" fmla="*/ 1316038 w 2515197"/>
              <a:gd name="connsiteY26" fmla="*/ 1144454 h 3496336"/>
              <a:gd name="connsiteX27" fmla="*/ 1236663 w 2515197"/>
              <a:gd name="connsiteY27" fmla="*/ 1192874 h 3496336"/>
              <a:gd name="connsiteX28" fmla="*/ 1177131 w 2515197"/>
              <a:gd name="connsiteY28" fmla="*/ 1174618 h 3496336"/>
              <a:gd name="connsiteX29" fmla="*/ 1147762 w 2515197"/>
              <a:gd name="connsiteY29" fmla="*/ 1203986 h 3496336"/>
              <a:gd name="connsiteX30" fmla="*/ 1047750 w 2515197"/>
              <a:gd name="connsiteY30" fmla="*/ 1188905 h 3496336"/>
              <a:gd name="connsiteX31" fmla="*/ 966788 w 2515197"/>
              <a:gd name="connsiteY31" fmla="*/ 1215099 h 3496336"/>
              <a:gd name="connsiteX32" fmla="*/ 973138 w 2515197"/>
              <a:gd name="connsiteY32" fmla="*/ 1145248 h 3496336"/>
              <a:gd name="connsiteX33" fmla="*/ 1160462 w 2515197"/>
              <a:gd name="connsiteY33" fmla="*/ 1030154 h 3496336"/>
              <a:gd name="connsiteX34" fmla="*/ 1139825 w 2515197"/>
              <a:gd name="connsiteY34" fmla="*/ 923792 h 3496336"/>
              <a:gd name="connsiteX35" fmla="*/ 1308100 w 2515197"/>
              <a:gd name="connsiteY35" fmla="*/ 823780 h 3496336"/>
              <a:gd name="connsiteX36" fmla="*/ 1327150 w 2515197"/>
              <a:gd name="connsiteY36" fmla="*/ 715036 h 3496336"/>
              <a:gd name="connsiteX37" fmla="*/ 1309688 w 2515197"/>
              <a:gd name="connsiteY37" fmla="*/ 687255 h 3496336"/>
              <a:gd name="connsiteX38" fmla="*/ 1285874 w 2515197"/>
              <a:gd name="connsiteY38" fmla="*/ 595179 h 3496336"/>
              <a:gd name="connsiteX39" fmla="*/ 1098550 w 2515197"/>
              <a:gd name="connsiteY39" fmla="*/ 670586 h 3496336"/>
              <a:gd name="connsiteX40" fmla="*/ 933450 w 2515197"/>
              <a:gd name="connsiteY40" fmla="*/ 664236 h 3496336"/>
              <a:gd name="connsiteX41" fmla="*/ 775494 w 2515197"/>
              <a:gd name="connsiteY41" fmla="*/ 677729 h 3496336"/>
              <a:gd name="connsiteX42" fmla="*/ 711994 w 2515197"/>
              <a:gd name="connsiteY42" fmla="*/ 468180 h 3496336"/>
              <a:gd name="connsiteX43" fmla="*/ 584200 w 2515197"/>
              <a:gd name="connsiteY43" fmla="*/ 29236 h 3496336"/>
              <a:gd name="connsiteX44" fmla="*/ 565150 w 2515197"/>
              <a:gd name="connsiteY44" fmla="*/ 41936 h 3496336"/>
              <a:gd name="connsiteX45" fmla="*/ 520700 w 2515197"/>
              <a:gd name="connsiteY45" fmla="*/ 60986 h 3496336"/>
              <a:gd name="connsiteX46" fmla="*/ 476250 w 2515197"/>
              <a:gd name="connsiteY46" fmla="*/ 73686 h 3496336"/>
              <a:gd name="connsiteX47" fmla="*/ 457200 w 2515197"/>
              <a:gd name="connsiteY47" fmla="*/ 80036 h 3496336"/>
              <a:gd name="connsiteX48" fmla="*/ 374650 w 2515197"/>
              <a:gd name="connsiteY48" fmla="*/ 86386 h 3496336"/>
              <a:gd name="connsiteX49" fmla="*/ 393700 w 2515197"/>
              <a:gd name="connsiteY49" fmla="*/ 92736 h 3496336"/>
              <a:gd name="connsiteX50" fmla="*/ 406400 w 2515197"/>
              <a:gd name="connsiteY50" fmla="*/ 111786 h 3496336"/>
              <a:gd name="connsiteX51" fmla="*/ 431800 w 2515197"/>
              <a:gd name="connsiteY51" fmla="*/ 143536 h 3496336"/>
              <a:gd name="connsiteX52" fmla="*/ 457200 w 2515197"/>
              <a:gd name="connsiteY52" fmla="*/ 181636 h 3496336"/>
              <a:gd name="connsiteX53" fmla="*/ 488950 w 2515197"/>
              <a:gd name="connsiteY53" fmla="*/ 219736 h 3496336"/>
              <a:gd name="connsiteX54" fmla="*/ 488950 w 2515197"/>
              <a:gd name="connsiteY54" fmla="*/ 359436 h 3496336"/>
              <a:gd name="connsiteX55" fmla="*/ 450850 w 2515197"/>
              <a:gd name="connsiteY55" fmla="*/ 372136 h 3496336"/>
              <a:gd name="connsiteX56" fmla="*/ 425450 w 2515197"/>
              <a:gd name="connsiteY56" fmla="*/ 384836 h 3496336"/>
              <a:gd name="connsiteX57" fmla="*/ 387350 w 2515197"/>
              <a:gd name="connsiteY57" fmla="*/ 416586 h 3496336"/>
              <a:gd name="connsiteX58" fmla="*/ 374650 w 2515197"/>
              <a:gd name="connsiteY58" fmla="*/ 435636 h 3496336"/>
              <a:gd name="connsiteX59" fmla="*/ 381000 w 2515197"/>
              <a:gd name="connsiteY59" fmla="*/ 480086 h 3496336"/>
              <a:gd name="connsiteX60" fmla="*/ 406400 w 2515197"/>
              <a:gd name="connsiteY60" fmla="*/ 499136 h 3496336"/>
              <a:gd name="connsiteX61" fmla="*/ 419100 w 2515197"/>
              <a:gd name="connsiteY61" fmla="*/ 518186 h 3496336"/>
              <a:gd name="connsiteX62" fmla="*/ 304800 w 2515197"/>
              <a:gd name="connsiteY62" fmla="*/ 543586 h 3496336"/>
              <a:gd name="connsiteX63" fmla="*/ 266700 w 2515197"/>
              <a:gd name="connsiteY63" fmla="*/ 549936 h 3496336"/>
              <a:gd name="connsiteX64" fmla="*/ 177800 w 2515197"/>
              <a:gd name="connsiteY64" fmla="*/ 562636 h 3496336"/>
              <a:gd name="connsiteX65" fmla="*/ 158750 w 2515197"/>
              <a:gd name="connsiteY65" fmla="*/ 568986 h 3496336"/>
              <a:gd name="connsiteX66" fmla="*/ 101600 w 2515197"/>
              <a:gd name="connsiteY66" fmla="*/ 581686 h 3496336"/>
              <a:gd name="connsiteX67" fmla="*/ 114300 w 2515197"/>
              <a:gd name="connsiteY67" fmla="*/ 664236 h 3496336"/>
              <a:gd name="connsiteX68" fmla="*/ 120650 w 2515197"/>
              <a:gd name="connsiteY68" fmla="*/ 683286 h 3496336"/>
              <a:gd name="connsiteX69" fmla="*/ 101600 w 2515197"/>
              <a:gd name="connsiteY69" fmla="*/ 918236 h 3496336"/>
              <a:gd name="connsiteX70" fmla="*/ 95250 w 2515197"/>
              <a:gd name="connsiteY70" fmla="*/ 937286 h 3496336"/>
              <a:gd name="connsiteX71" fmla="*/ 76200 w 2515197"/>
              <a:gd name="connsiteY71" fmla="*/ 1045236 h 3496336"/>
              <a:gd name="connsiteX72" fmla="*/ 69850 w 2515197"/>
              <a:gd name="connsiteY72" fmla="*/ 1064286 h 3496336"/>
              <a:gd name="connsiteX73" fmla="*/ 57150 w 2515197"/>
              <a:gd name="connsiteY73" fmla="*/ 1083336 h 3496336"/>
              <a:gd name="connsiteX74" fmla="*/ 50800 w 2515197"/>
              <a:gd name="connsiteY74" fmla="*/ 1102386 h 3496336"/>
              <a:gd name="connsiteX75" fmla="*/ 25400 w 2515197"/>
              <a:gd name="connsiteY75" fmla="*/ 1140486 h 3496336"/>
              <a:gd name="connsiteX76" fmla="*/ 19050 w 2515197"/>
              <a:gd name="connsiteY76" fmla="*/ 1159536 h 3496336"/>
              <a:gd name="connsiteX77" fmla="*/ 0 w 2515197"/>
              <a:gd name="connsiteY77" fmla="*/ 1197636 h 3496336"/>
              <a:gd name="connsiteX78" fmla="*/ 57150 w 2515197"/>
              <a:gd name="connsiteY78" fmla="*/ 1248436 h 3496336"/>
              <a:gd name="connsiteX79" fmla="*/ 95250 w 2515197"/>
              <a:gd name="connsiteY79" fmla="*/ 1311936 h 3496336"/>
              <a:gd name="connsiteX80" fmla="*/ 114300 w 2515197"/>
              <a:gd name="connsiteY80" fmla="*/ 1350036 h 3496336"/>
              <a:gd name="connsiteX81" fmla="*/ 127000 w 2515197"/>
              <a:gd name="connsiteY81" fmla="*/ 1375436 h 3496336"/>
              <a:gd name="connsiteX82" fmla="*/ 146050 w 2515197"/>
              <a:gd name="connsiteY82" fmla="*/ 1394486 h 3496336"/>
              <a:gd name="connsiteX83" fmla="*/ 158750 w 2515197"/>
              <a:gd name="connsiteY83" fmla="*/ 1413536 h 3496336"/>
              <a:gd name="connsiteX84" fmla="*/ 165100 w 2515197"/>
              <a:gd name="connsiteY84" fmla="*/ 1438936 h 3496336"/>
              <a:gd name="connsiteX85" fmla="*/ 177800 w 2515197"/>
              <a:gd name="connsiteY85" fmla="*/ 1457986 h 3496336"/>
              <a:gd name="connsiteX86" fmla="*/ 184150 w 2515197"/>
              <a:gd name="connsiteY86" fmla="*/ 1477036 h 3496336"/>
              <a:gd name="connsiteX87" fmla="*/ 177800 w 2515197"/>
              <a:gd name="connsiteY87" fmla="*/ 1781836 h 3496336"/>
              <a:gd name="connsiteX88" fmla="*/ 165100 w 2515197"/>
              <a:gd name="connsiteY88" fmla="*/ 1819936 h 3496336"/>
              <a:gd name="connsiteX89" fmla="*/ 177800 w 2515197"/>
              <a:gd name="connsiteY89" fmla="*/ 1953286 h 3496336"/>
              <a:gd name="connsiteX90" fmla="*/ 190500 w 2515197"/>
              <a:gd name="connsiteY90" fmla="*/ 2004086 h 3496336"/>
              <a:gd name="connsiteX91" fmla="*/ 209550 w 2515197"/>
              <a:gd name="connsiteY91" fmla="*/ 2023136 h 3496336"/>
              <a:gd name="connsiteX92" fmla="*/ 215900 w 2515197"/>
              <a:gd name="connsiteY92" fmla="*/ 2042186 h 3496336"/>
              <a:gd name="connsiteX93" fmla="*/ 190500 w 2515197"/>
              <a:gd name="connsiteY93" fmla="*/ 2080286 h 3496336"/>
              <a:gd name="connsiteX94" fmla="*/ 171450 w 2515197"/>
              <a:gd name="connsiteY94" fmla="*/ 2099336 h 3496336"/>
              <a:gd name="connsiteX95" fmla="*/ 177800 w 2515197"/>
              <a:gd name="connsiteY95" fmla="*/ 2131086 h 3496336"/>
              <a:gd name="connsiteX96" fmla="*/ 228600 w 2515197"/>
              <a:gd name="connsiteY96" fmla="*/ 2188236 h 3496336"/>
              <a:gd name="connsiteX97" fmla="*/ 241300 w 2515197"/>
              <a:gd name="connsiteY97" fmla="*/ 2207286 h 3496336"/>
              <a:gd name="connsiteX98" fmla="*/ 260350 w 2515197"/>
              <a:gd name="connsiteY98" fmla="*/ 2226336 h 3496336"/>
              <a:gd name="connsiteX99" fmla="*/ 273050 w 2515197"/>
              <a:gd name="connsiteY99" fmla="*/ 2251736 h 3496336"/>
              <a:gd name="connsiteX100" fmla="*/ 317500 w 2515197"/>
              <a:gd name="connsiteY100" fmla="*/ 2302536 h 3496336"/>
              <a:gd name="connsiteX101" fmla="*/ 387350 w 2515197"/>
              <a:gd name="connsiteY101" fmla="*/ 2321586 h 3496336"/>
              <a:gd name="connsiteX102" fmla="*/ 425450 w 2515197"/>
              <a:gd name="connsiteY102" fmla="*/ 2334286 h 3496336"/>
              <a:gd name="connsiteX103" fmla="*/ 501650 w 2515197"/>
              <a:gd name="connsiteY103" fmla="*/ 2353336 h 3496336"/>
              <a:gd name="connsiteX104" fmla="*/ 558800 w 2515197"/>
              <a:gd name="connsiteY104" fmla="*/ 2391436 h 3496336"/>
              <a:gd name="connsiteX105" fmla="*/ 603250 w 2515197"/>
              <a:gd name="connsiteY105" fmla="*/ 2410486 h 3496336"/>
              <a:gd name="connsiteX106" fmla="*/ 622300 w 2515197"/>
              <a:gd name="connsiteY106" fmla="*/ 2416836 h 3496336"/>
              <a:gd name="connsiteX107" fmla="*/ 685800 w 2515197"/>
              <a:gd name="connsiteY107" fmla="*/ 2448586 h 3496336"/>
              <a:gd name="connsiteX108" fmla="*/ 730250 w 2515197"/>
              <a:gd name="connsiteY108" fmla="*/ 2461286 h 3496336"/>
              <a:gd name="connsiteX109" fmla="*/ 787400 w 2515197"/>
              <a:gd name="connsiteY109" fmla="*/ 2486686 h 3496336"/>
              <a:gd name="connsiteX110" fmla="*/ 806450 w 2515197"/>
              <a:gd name="connsiteY110" fmla="*/ 2493036 h 3496336"/>
              <a:gd name="connsiteX111" fmla="*/ 844550 w 2515197"/>
              <a:gd name="connsiteY111" fmla="*/ 2499386 h 3496336"/>
              <a:gd name="connsiteX112" fmla="*/ 882650 w 2515197"/>
              <a:gd name="connsiteY112" fmla="*/ 2512086 h 3496336"/>
              <a:gd name="connsiteX113" fmla="*/ 933450 w 2515197"/>
              <a:gd name="connsiteY113" fmla="*/ 2524786 h 3496336"/>
              <a:gd name="connsiteX114" fmla="*/ 977900 w 2515197"/>
              <a:gd name="connsiteY114" fmla="*/ 2537486 h 3496336"/>
              <a:gd name="connsiteX115" fmla="*/ 965200 w 2515197"/>
              <a:gd name="connsiteY115" fmla="*/ 2556536 h 3496336"/>
              <a:gd name="connsiteX116" fmla="*/ 927100 w 2515197"/>
              <a:gd name="connsiteY116" fmla="*/ 2569236 h 3496336"/>
              <a:gd name="connsiteX117" fmla="*/ 908050 w 2515197"/>
              <a:gd name="connsiteY117" fmla="*/ 2575586 h 3496336"/>
              <a:gd name="connsiteX118" fmla="*/ 869950 w 2515197"/>
              <a:gd name="connsiteY118" fmla="*/ 2600986 h 3496336"/>
              <a:gd name="connsiteX119" fmla="*/ 857250 w 2515197"/>
              <a:gd name="connsiteY119" fmla="*/ 2620036 h 3496336"/>
              <a:gd name="connsiteX120" fmla="*/ 838200 w 2515197"/>
              <a:gd name="connsiteY120" fmla="*/ 2645436 h 3496336"/>
              <a:gd name="connsiteX121" fmla="*/ 831850 w 2515197"/>
              <a:gd name="connsiteY121" fmla="*/ 2664486 h 3496336"/>
              <a:gd name="connsiteX122" fmla="*/ 819150 w 2515197"/>
              <a:gd name="connsiteY122" fmla="*/ 2683536 h 3496336"/>
              <a:gd name="connsiteX123" fmla="*/ 806450 w 2515197"/>
              <a:gd name="connsiteY123" fmla="*/ 2715286 h 3496336"/>
              <a:gd name="connsiteX124" fmla="*/ 793750 w 2515197"/>
              <a:gd name="connsiteY124" fmla="*/ 2740686 h 3496336"/>
              <a:gd name="connsiteX125" fmla="*/ 781050 w 2515197"/>
              <a:gd name="connsiteY125" fmla="*/ 2778786 h 3496336"/>
              <a:gd name="connsiteX126" fmla="*/ 755650 w 2515197"/>
              <a:gd name="connsiteY126" fmla="*/ 2829586 h 3496336"/>
              <a:gd name="connsiteX127" fmla="*/ 742950 w 2515197"/>
              <a:gd name="connsiteY127" fmla="*/ 2867686 h 3496336"/>
              <a:gd name="connsiteX128" fmla="*/ 723900 w 2515197"/>
              <a:gd name="connsiteY128" fmla="*/ 2905786 h 3496336"/>
              <a:gd name="connsiteX129" fmla="*/ 711200 w 2515197"/>
              <a:gd name="connsiteY129" fmla="*/ 2931186 h 3496336"/>
              <a:gd name="connsiteX130" fmla="*/ 698500 w 2515197"/>
              <a:gd name="connsiteY130" fmla="*/ 2969286 h 3496336"/>
              <a:gd name="connsiteX131" fmla="*/ 685800 w 2515197"/>
              <a:gd name="connsiteY131" fmla="*/ 2988336 h 3496336"/>
              <a:gd name="connsiteX132" fmla="*/ 673100 w 2515197"/>
              <a:gd name="connsiteY132" fmla="*/ 3026436 h 3496336"/>
              <a:gd name="connsiteX133" fmla="*/ 666750 w 2515197"/>
              <a:gd name="connsiteY133" fmla="*/ 3045486 h 3496336"/>
              <a:gd name="connsiteX134" fmla="*/ 647700 w 2515197"/>
              <a:gd name="connsiteY134" fmla="*/ 3064536 h 3496336"/>
              <a:gd name="connsiteX135" fmla="*/ 635000 w 2515197"/>
              <a:gd name="connsiteY135" fmla="*/ 3096286 h 3496336"/>
              <a:gd name="connsiteX136" fmla="*/ 641350 w 2515197"/>
              <a:gd name="connsiteY136" fmla="*/ 3343936 h 3496336"/>
              <a:gd name="connsiteX137" fmla="*/ 647700 w 2515197"/>
              <a:gd name="connsiteY137" fmla="*/ 3375686 h 3496336"/>
              <a:gd name="connsiteX138" fmla="*/ 673100 w 2515197"/>
              <a:gd name="connsiteY138" fmla="*/ 3413786 h 3496336"/>
              <a:gd name="connsiteX139" fmla="*/ 692150 w 2515197"/>
              <a:gd name="connsiteY139" fmla="*/ 3420136 h 3496336"/>
              <a:gd name="connsiteX140" fmla="*/ 768350 w 2515197"/>
              <a:gd name="connsiteY140" fmla="*/ 3432836 h 3496336"/>
              <a:gd name="connsiteX141" fmla="*/ 882650 w 2515197"/>
              <a:gd name="connsiteY141" fmla="*/ 3439186 h 3496336"/>
              <a:gd name="connsiteX142" fmla="*/ 901700 w 2515197"/>
              <a:gd name="connsiteY142" fmla="*/ 3445536 h 3496336"/>
              <a:gd name="connsiteX143" fmla="*/ 971550 w 2515197"/>
              <a:gd name="connsiteY143" fmla="*/ 3458236 h 3496336"/>
              <a:gd name="connsiteX144" fmla="*/ 990600 w 2515197"/>
              <a:gd name="connsiteY144" fmla="*/ 3464586 h 3496336"/>
              <a:gd name="connsiteX145" fmla="*/ 1098550 w 2515197"/>
              <a:gd name="connsiteY145" fmla="*/ 3458236 h 3496336"/>
              <a:gd name="connsiteX146" fmla="*/ 1136650 w 2515197"/>
              <a:gd name="connsiteY146" fmla="*/ 3432836 h 3496336"/>
              <a:gd name="connsiteX147" fmla="*/ 1263650 w 2515197"/>
              <a:gd name="connsiteY147" fmla="*/ 3413786 h 3496336"/>
              <a:gd name="connsiteX148" fmla="*/ 1422400 w 2515197"/>
              <a:gd name="connsiteY148" fmla="*/ 3420136 h 3496336"/>
              <a:gd name="connsiteX149" fmla="*/ 1441450 w 2515197"/>
              <a:gd name="connsiteY149" fmla="*/ 3394736 h 3496336"/>
              <a:gd name="connsiteX150" fmla="*/ 1460500 w 2515197"/>
              <a:gd name="connsiteY150" fmla="*/ 3388386 h 3496336"/>
              <a:gd name="connsiteX151" fmla="*/ 1530350 w 2515197"/>
              <a:gd name="connsiteY151" fmla="*/ 3394736 h 3496336"/>
              <a:gd name="connsiteX152" fmla="*/ 1574800 w 2515197"/>
              <a:gd name="connsiteY152" fmla="*/ 3407436 h 3496336"/>
              <a:gd name="connsiteX153" fmla="*/ 1587500 w 2515197"/>
              <a:gd name="connsiteY153" fmla="*/ 3426486 h 3496336"/>
              <a:gd name="connsiteX154" fmla="*/ 1568450 w 2515197"/>
              <a:gd name="connsiteY154" fmla="*/ 3445536 h 3496336"/>
              <a:gd name="connsiteX155" fmla="*/ 1530350 w 2515197"/>
              <a:gd name="connsiteY155" fmla="*/ 3470936 h 3496336"/>
              <a:gd name="connsiteX156" fmla="*/ 1543050 w 2515197"/>
              <a:gd name="connsiteY156" fmla="*/ 3489986 h 3496336"/>
              <a:gd name="connsiteX157" fmla="*/ 1524000 w 2515197"/>
              <a:gd name="connsiteY157" fmla="*/ 3496336 h 3496336"/>
              <a:gd name="connsiteX0" fmla="*/ 2514600 w 2515197"/>
              <a:gd name="connsiteY0" fmla="*/ 1769136 h 3496336"/>
              <a:gd name="connsiteX1" fmla="*/ 2476500 w 2515197"/>
              <a:gd name="connsiteY1" fmla="*/ 1737386 h 3496336"/>
              <a:gd name="connsiteX2" fmla="*/ 2457450 w 2515197"/>
              <a:gd name="connsiteY2" fmla="*/ 1699286 h 3496336"/>
              <a:gd name="connsiteX3" fmla="*/ 2438400 w 2515197"/>
              <a:gd name="connsiteY3" fmla="*/ 1686586 h 3496336"/>
              <a:gd name="connsiteX4" fmla="*/ 2464594 w 2515197"/>
              <a:gd name="connsiteY4" fmla="*/ 1708811 h 3496336"/>
              <a:gd name="connsiteX5" fmla="*/ 2405062 w 2515197"/>
              <a:gd name="connsiteY5" fmla="*/ 1566730 h 3496336"/>
              <a:gd name="connsiteX6" fmla="*/ 2266156 w 2515197"/>
              <a:gd name="connsiteY6" fmla="*/ 1535773 h 3496336"/>
              <a:gd name="connsiteX7" fmla="*/ 2214563 w 2515197"/>
              <a:gd name="connsiteY7" fmla="*/ 1532598 h 3496336"/>
              <a:gd name="connsiteX8" fmla="*/ 2152650 w 2515197"/>
              <a:gd name="connsiteY8" fmla="*/ 1573080 h 3496336"/>
              <a:gd name="connsiteX9" fmla="*/ 2071687 w 2515197"/>
              <a:gd name="connsiteY9" fmla="*/ 1584192 h 3496336"/>
              <a:gd name="connsiteX10" fmla="*/ 1993106 w 2515197"/>
              <a:gd name="connsiteY10" fmla="*/ 1537361 h 3496336"/>
              <a:gd name="connsiteX11" fmla="*/ 1878806 w 2515197"/>
              <a:gd name="connsiteY11" fmla="*/ 1517517 h 3496336"/>
              <a:gd name="connsiteX12" fmla="*/ 1797050 w 2515197"/>
              <a:gd name="connsiteY12" fmla="*/ 1489736 h 3496336"/>
              <a:gd name="connsiteX13" fmla="*/ 1733550 w 2515197"/>
              <a:gd name="connsiteY13" fmla="*/ 1527836 h 3496336"/>
              <a:gd name="connsiteX14" fmla="*/ 1701800 w 2515197"/>
              <a:gd name="connsiteY14" fmla="*/ 1546886 h 3496336"/>
              <a:gd name="connsiteX15" fmla="*/ 1638300 w 2515197"/>
              <a:gd name="connsiteY15" fmla="*/ 1597686 h 3496336"/>
              <a:gd name="connsiteX16" fmla="*/ 1619250 w 2515197"/>
              <a:gd name="connsiteY16" fmla="*/ 1610386 h 3496336"/>
              <a:gd name="connsiteX17" fmla="*/ 1600200 w 2515197"/>
              <a:gd name="connsiteY17" fmla="*/ 1616736 h 3496336"/>
              <a:gd name="connsiteX18" fmla="*/ 1543050 w 2515197"/>
              <a:gd name="connsiteY18" fmla="*/ 1610386 h 3496336"/>
              <a:gd name="connsiteX19" fmla="*/ 1504950 w 2515197"/>
              <a:gd name="connsiteY19" fmla="*/ 1604036 h 3496336"/>
              <a:gd name="connsiteX20" fmla="*/ 1454150 w 2515197"/>
              <a:gd name="connsiteY20" fmla="*/ 1572286 h 3496336"/>
              <a:gd name="connsiteX21" fmla="*/ 1435100 w 2515197"/>
              <a:gd name="connsiteY21" fmla="*/ 1546886 h 3496336"/>
              <a:gd name="connsiteX22" fmla="*/ 1409700 w 2515197"/>
              <a:gd name="connsiteY22" fmla="*/ 1508786 h 3496336"/>
              <a:gd name="connsiteX23" fmla="*/ 1415257 w 2515197"/>
              <a:gd name="connsiteY23" fmla="*/ 1483386 h 3496336"/>
              <a:gd name="connsiteX24" fmla="*/ 1397000 w 2515197"/>
              <a:gd name="connsiteY24" fmla="*/ 1359561 h 3496336"/>
              <a:gd name="connsiteX25" fmla="*/ 1343819 w 2515197"/>
              <a:gd name="connsiteY25" fmla="*/ 1296061 h 3496336"/>
              <a:gd name="connsiteX26" fmla="*/ 1316038 w 2515197"/>
              <a:gd name="connsiteY26" fmla="*/ 1144454 h 3496336"/>
              <a:gd name="connsiteX27" fmla="*/ 1236663 w 2515197"/>
              <a:gd name="connsiteY27" fmla="*/ 1192874 h 3496336"/>
              <a:gd name="connsiteX28" fmla="*/ 1177131 w 2515197"/>
              <a:gd name="connsiteY28" fmla="*/ 1174618 h 3496336"/>
              <a:gd name="connsiteX29" fmla="*/ 1147762 w 2515197"/>
              <a:gd name="connsiteY29" fmla="*/ 1203986 h 3496336"/>
              <a:gd name="connsiteX30" fmla="*/ 1047750 w 2515197"/>
              <a:gd name="connsiteY30" fmla="*/ 1188905 h 3496336"/>
              <a:gd name="connsiteX31" fmla="*/ 966788 w 2515197"/>
              <a:gd name="connsiteY31" fmla="*/ 1215099 h 3496336"/>
              <a:gd name="connsiteX32" fmla="*/ 973138 w 2515197"/>
              <a:gd name="connsiteY32" fmla="*/ 1145248 h 3496336"/>
              <a:gd name="connsiteX33" fmla="*/ 1160462 w 2515197"/>
              <a:gd name="connsiteY33" fmla="*/ 1030154 h 3496336"/>
              <a:gd name="connsiteX34" fmla="*/ 1139825 w 2515197"/>
              <a:gd name="connsiteY34" fmla="*/ 923792 h 3496336"/>
              <a:gd name="connsiteX35" fmla="*/ 1308100 w 2515197"/>
              <a:gd name="connsiteY35" fmla="*/ 823780 h 3496336"/>
              <a:gd name="connsiteX36" fmla="*/ 1327150 w 2515197"/>
              <a:gd name="connsiteY36" fmla="*/ 715036 h 3496336"/>
              <a:gd name="connsiteX37" fmla="*/ 1309688 w 2515197"/>
              <a:gd name="connsiteY37" fmla="*/ 687255 h 3496336"/>
              <a:gd name="connsiteX38" fmla="*/ 1285874 w 2515197"/>
              <a:gd name="connsiteY38" fmla="*/ 595179 h 3496336"/>
              <a:gd name="connsiteX39" fmla="*/ 1098550 w 2515197"/>
              <a:gd name="connsiteY39" fmla="*/ 670586 h 3496336"/>
              <a:gd name="connsiteX40" fmla="*/ 933450 w 2515197"/>
              <a:gd name="connsiteY40" fmla="*/ 664236 h 3496336"/>
              <a:gd name="connsiteX41" fmla="*/ 775494 w 2515197"/>
              <a:gd name="connsiteY41" fmla="*/ 677729 h 3496336"/>
              <a:gd name="connsiteX42" fmla="*/ 711994 w 2515197"/>
              <a:gd name="connsiteY42" fmla="*/ 468180 h 3496336"/>
              <a:gd name="connsiteX43" fmla="*/ 584200 w 2515197"/>
              <a:gd name="connsiteY43" fmla="*/ 29236 h 3496336"/>
              <a:gd name="connsiteX44" fmla="*/ 565150 w 2515197"/>
              <a:gd name="connsiteY44" fmla="*/ 41936 h 3496336"/>
              <a:gd name="connsiteX45" fmla="*/ 520700 w 2515197"/>
              <a:gd name="connsiteY45" fmla="*/ 60986 h 3496336"/>
              <a:gd name="connsiteX46" fmla="*/ 476250 w 2515197"/>
              <a:gd name="connsiteY46" fmla="*/ 73686 h 3496336"/>
              <a:gd name="connsiteX47" fmla="*/ 457200 w 2515197"/>
              <a:gd name="connsiteY47" fmla="*/ 80036 h 3496336"/>
              <a:gd name="connsiteX48" fmla="*/ 374650 w 2515197"/>
              <a:gd name="connsiteY48" fmla="*/ 86386 h 3496336"/>
              <a:gd name="connsiteX49" fmla="*/ 393700 w 2515197"/>
              <a:gd name="connsiteY49" fmla="*/ 92736 h 3496336"/>
              <a:gd name="connsiteX50" fmla="*/ 406400 w 2515197"/>
              <a:gd name="connsiteY50" fmla="*/ 111786 h 3496336"/>
              <a:gd name="connsiteX51" fmla="*/ 431800 w 2515197"/>
              <a:gd name="connsiteY51" fmla="*/ 143536 h 3496336"/>
              <a:gd name="connsiteX52" fmla="*/ 457200 w 2515197"/>
              <a:gd name="connsiteY52" fmla="*/ 181636 h 3496336"/>
              <a:gd name="connsiteX53" fmla="*/ 488950 w 2515197"/>
              <a:gd name="connsiteY53" fmla="*/ 219736 h 3496336"/>
              <a:gd name="connsiteX54" fmla="*/ 488950 w 2515197"/>
              <a:gd name="connsiteY54" fmla="*/ 359436 h 3496336"/>
              <a:gd name="connsiteX55" fmla="*/ 450850 w 2515197"/>
              <a:gd name="connsiteY55" fmla="*/ 372136 h 3496336"/>
              <a:gd name="connsiteX56" fmla="*/ 425450 w 2515197"/>
              <a:gd name="connsiteY56" fmla="*/ 384836 h 3496336"/>
              <a:gd name="connsiteX57" fmla="*/ 387350 w 2515197"/>
              <a:gd name="connsiteY57" fmla="*/ 416586 h 3496336"/>
              <a:gd name="connsiteX58" fmla="*/ 374650 w 2515197"/>
              <a:gd name="connsiteY58" fmla="*/ 435636 h 3496336"/>
              <a:gd name="connsiteX59" fmla="*/ 381000 w 2515197"/>
              <a:gd name="connsiteY59" fmla="*/ 480086 h 3496336"/>
              <a:gd name="connsiteX60" fmla="*/ 406400 w 2515197"/>
              <a:gd name="connsiteY60" fmla="*/ 499136 h 3496336"/>
              <a:gd name="connsiteX61" fmla="*/ 419100 w 2515197"/>
              <a:gd name="connsiteY61" fmla="*/ 518186 h 3496336"/>
              <a:gd name="connsiteX62" fmla="*/ 304800 w 2515197"/>
              <a:gd name="connsiteY62" fmla="*/ 543586 h 3496336"/>
              <a:gd name="connsiteX63" fmla="*/ 266700 w 2515197"/>
              <a:gd name="connsiteY63" fmla="*/ 549936 h 3496336"/>
              <a:gd name="connsiteX64" fmla="*/ 177800 w 2515197"/>
              <a:gd name="connsiteY64" fmla="*/ 562636 h 3496336"/>
              <a:gd name="connsiteX65" fmla="*/ 158750 w 2515197"/>
              <a:gd name="connsiteY65" fmla="*/ 568986 h 3496336"/>
              <a:gd name="connsiteX66" fmla="*/ 101600 w 2515197"/>
              <a:gd name="connsiteY66" fmla="*/ 581686 h 3496336"/>
              <a:gd name="connsiteX67" fmla="*/ 114300 w 2515197"/>
              <a:gd name="connsiteY67" fmla="*/ 664236 h 3496336"/>
              <a:gd name="connsiteX68" fmla="*/ 120650 w 2515197"/>
              <a:gd name="connsiteY68" fmla="*/ 683286 h 3496336"/>
              <a:gd name="connsiteX69" fmla="*/ 101600 w 2515197"/>
              <a:gd name="connsiteY69" fmla="*/ 918236 h 3496336"/>
              <a:gd name="connsiteX70" fmla="*/ 95250 w 2515197"/>
              <a:gd name="connsiteY70" fmla="*/ 937286 h 3496336"/>
              <a:gd name="connsiteX71" fmla="*/ 76200 w 2515197"/>
              <a:gd name="connsiteY71" fmla="*/ 1045236 h 3496336"/>
              <a:gd name="connsiteX72" fmla="*/ 69850 w 2515197"/>
              <a:gd name="connsiteY72" fmla="*/ 1064286 h 3496336"/>
              <a:gd name="connsiteX73" fmla="*/ 57150 w 2515197"/>
              <a:gd name="connsiteY73" fmla="*/ 1083336 h 3496336"/>
              <a:gd name="connsiteX74" fmla="*/ 50800 w 2515197"/>
              <a:gd name="connsiteY74" fmla="*/ 1102386 h 3496336"/>
              <a:gd name="connsiteX75" fmla="*/ 25400 w 2515197"/>
              <a:gd name="connsiteY75" fmla="*/ 1140486 h 3496336"/>
              <a:gd name="connsiteX76" fmla="*/ 19050 w 2515197"/>
              <a:gd name="connsiteY76" fmla="*/ 1159536 h 3496336"/>
              <a:gd name="connsiteX77" fmla="*/ 0 w 2515197"/>
              <a:gd name="connsiteY77" fmla="*/ 1197636 h 3496336"/>
              <a:gd name="connsiteX78" fmla="*/ 57150 w 2515197"/>
              <a:gd name="connsiteY78" fmla="*/ 1248436 h 3496336"/>
              <a:gd name="connsiteX79" fmla="*/ 95250 w 2515197"/>
              <a:gd name="connsiteY79" fmla="*/ 1311936 h 3496336"/>
              <a:gd name="connsiteX80" fmla="*/ 114300 w 2515197"/>
              <a:gd name="connsiteY80" fmla="*/ 1350036 h 3496336"/>
              <a:gd name="connsiteX81" fmla="*/ 127000 w 2515197"/>
              <a:gd name="connsiteY81" fmla="*/ 1375436 h 3496336"/>
              <a:gd name="connsiteX82" fmla="*/ 146050 w 2515197"/>
              <a:gd name="connsiteY82" fmla="*/ 1394486 h 3496336"/>
              <a:gd name="connsiteX83" fmla="*/ 158750 w 2515197"/>
              <a:gd name="connsiteY83" fmla="*/ 1413536 h 3496336"/>
              <a:gd name="connsiteX84" fmla="*/ 165100 w 2515197"/>
              <a:gd name="connsiteY84" fmla="*/ 1438936 h 3496336"/>
              <a:gd name="connsiteX85" fmla="*/ 177800 w 2515197"/>
              <a:gd name="connsiteY85" fmla="*/ 1457986 h 3496336"/>
              <a:gd name="connsiteX86" fmla="*/ 184150 w 2515197"/>
              <a:gd name="connsiteY86" fmla="*/ 1477036 h 3496336"/>
              <a:gd name="connsiteX87" fmla="*/ 177800 w 2515197"/>
              <a:gd name="connsiteY87" fmla="*/ 1781836 h 3496336"/>
              <a:gd name="connsiteX88" fmla="*/ 165100 w 2515197"/>
              <a:gd name="connsiteY88" fmla="*/ 1819936 h 3496336"/>
              <a:gd name="connsiteX89" fmla="*/ 177800 w 2515197"/>
              <a:gd name="connsiteY89" fmla="*/ 1953286 h 3496336"/>
              <a:gd name="connsiteX90" fmla="*/ 190500 w 2515197"/>
              <a:gd name="connsiteY90" fmla="*/ 2004086 h 3496336"/>
              <a:gd name="connsiteX91" fmla="*/ 209550 w 2515197"/>
              <a:gd name="connsiteY91" fmla="*/ 2023136 h 3496336"/>
              <a:gd name="connsiteX92" fmla="*/ 215900 w 2515197"/>
              <a:gd name="connsiteY92" fmla="*/ 2042186 h 3496336"/>
              <a:gd name="connsiteX93" fmla="*/ 190500 w 2515197"/>
              <a:gd name="connsiteY93" fmla="*/ 2080286 h 3496336"/>
              <a:gd name="connsiteX94" fmla="*/ 171450 w 2515197"/>
              <a:gd name="connsiteY94" fmla="*/ 2099336 h 3496336"/>
              <a:gd name="connsiteX95" fmla="*/ 177800 w 2515197"/>
              <a:gd name="connsiteY95" fmla="*/ 2131086 h 3496336"/>
              <a:gd name="connsiteX96" fmla="*/ 228600 w 2515197"/>
              <a:gd name="connsiteY96" fmla="*/ 2188236 h 3496336"/>
              <a:gd name="connsiteX97" fmla="*/ 241300 w 2515197"/>
              <a:gd name="connsiteY97" fmla="*/ 2207286 h 3496336"/>
              <a:gd name="connsiteX98" fmla="*/ 260350 w 2515197"/>
              <a:gd name="connsiteY98" fmla="*/ 2226336 h 3496336"/>
              <a:gd name="connsiteX99" fmla="*/ 273050 w 2515197"/>
              <a:gd name="connsiteY99" fmla="*/ 2251736 h 3496336"/>
              <a:gd name="connsiteX100" fmla="*/ 317500 w 2515197"/>
              <a:gd name="connsiteY100" fmla="*/ 2302536 h 3496336"/>
              <a:gd name="connsiteX101" fmla="*/ 387350 w 2515197"/>
              <a:gd name="connsiteY101" fmla="*/ 2321586 h 3496336"/>
              <a:gd name="connsiteX102" fmla="*/ 425450 w 2515197"/>
              <a:gd name="connsiteY102" fmla="*/ 2334286 h 3496336"/>
              <a:gd name="connsiteX103" fmla="*/ 501650 w 2515197"/>
              <a:gd name="connsiteY103" fmla="*/ 2353336 h 3496336"/>
              <a:gd name="connsiteX104" fmla="*/ 558800 w 2515197"/>
              <a:gd name="connsiteY104" fmla="*/ 2391436 h 3496336"/>
              <a:gd name="connsiteX105" fmla="*/ 603250 w 2515197"/>
              <a:gd name="connsiteY105" fmla="*/ 2410486 h 3496336"/>
              <a:gd name="connsiteX106" fmla="*/ 622300 w 2515197"/>
              <a:gd name="connsiteY106" fmla="*/ 2416836 h 3496336"/>
              <a:gd name="connsiteX107" fmla="*/ 685800 w 2515197"/>
              <a:gd name="connsiteY107" fmla="*/ 2448586 h 3496336"/>
              <a:gd name="connsiteX108" fmla="*/ 730250 w 2515197"/>
              <a:gd name="connsiteY108" fmla="*/ 2461286 h 3496336"/>
              <a:gd name="connsiteX109" fmla="*/ 787400 w 2515197"/>
              <a:gd name="connsiteY109" fmla="*/ 2486686 h 3496336"/>
              <a:gd name="connsiteX110" fmla="*/ 806450 w 2515197"/>
              <a:gd name="connsiteY110" fmla="*/ 2493036 h 3496336"/>
              <a:gd name="connsiteX111" fmla="*/ 844550 w 2515197"/>
              <a:gd name="connsiteY111" fmla="*/ 2499386 h 3496336"/>
              <a:gd name="connsiteX112" fmla="*/ 882650 w 2515197"/>
              <a:gd name="connsiteY112" fmla="*/ 2512086 h 3496336"/>
              <a:gd name="connsiteX113" fmla="*/ 933450 w 2515197"/>
              <a:gd name="connsiteY113" fmla="*/ 2524786 h 3496336"/>
              <a:gd name="connsiteX114" fmla="*/ 977900 w 2515197"/>
              <a:gd name="connsiteY114" fmla="*/ 2537486 h 3496336"/>
              <a:gd name="connsiteX115" fmla="*/ 965200 w 2515197"/>
              <a:gd name="connsiteY115" fmla="*/ 2556536 h 3496336"/>
              <a:gd name="connsiteX116" fmla="*/ 927100 w 2515197"/>
              <a:gd name="connsiteY116" fmla="*/ 2569236 h 3496336"/>
              <a:gd name="connsiteX117" fmla="*/ 908050 w 2515197"/>
              <a:gd name="connsiteY117" fmla="*/ 2575586 h 3496336"/>
              <a:gd name="connsiteX118" fmla="*/ 869950 w 2515197"/>
              <a:gd name="connsiteY118" fmla="*/ 2600986 h 3496336"/>
              <a:gd name="connsiteX119" fmla="*/ 857250 w 2515197"/>
              <a:gd name="connsiteY119" fmla="*/ 2620036 h 3496336"/>
              <a:gd name="connsiteX120" fmla="*/ 838200 w 2515197"/>
              <a:gd name="connsiteY120" fmla="*/ 2645436 h 3496336"/>
              <a:gd name="connsiteX121" fmla="*/ 831850 w 2515197"/>
              <a:gd name="connsiteY121" fmla="*/ 2664486 h 3496336"/>
              <a:gd name="connsiteX122" fmla="*/ 819150 w 2515197"/>
              <a:gd name="connsiteY122" fmla="*/ 2683536 h 3496336"/>
              <a:gd name="connsiteX123" fmla="*/ 806450 w 2515197"/>
              <a:gd name="connsiteY123" fmla="*/ 2715286 h 3496336"/>
              <a:gd name="connsiteX124" fmla="*/ 793750 w 2515197"/>
              <a:gd name="connsiteY124" fmla="*/ 2740686 h 3496336"/>
              <a:gd name="connsiteX125" fmla="*/ 781050 w 2515197"/>
              <a:gd name="connsiteY125" fmla="*/ 2778786 h 3496336"/>
              <a:gd name="connsiteX126" fmla="*/ 755650 w 2515197"/>
              <a:gd name="connsiteY126" fmla="*/ 2829586 h 3496336"/>
              <a:gd name="connsiteX127" fmla="*/ 742950 w 2515197"/>
              <a:gd name="connsiteY127" fmla="*/ 2867686 h 3496336"/>
              <a:gd name="connsiteX128" fmla="*/ 723900 w 2515197"/>
              <a:gd name="connsiteY128" fmla="*/ 2905786 h 3496336"/>
              <a:gd name="connsiteX129" fmla="*/ 711200 w 2515197"/>
              <a:gd name="connsiteY129" fmla="*/ 2931186 h 3496336"/>
              <a:gd name="connsiteX130" fmla="*/ 698500 w 2515197"/>
              <a:gd name="connsiteY130" fmla="*/ 2969286 h 3496336"/>
              <a:gd name="connsiteX131" fmla="*/ 685800 w 2515197"/>
              <a:gd name="connsiteY131" fmla="*/ 2988336 h 3496336"/>
              <a:gd name="connsiteX132" fmla="*/ 673100 w 2515197"/>
              <a:gd name="connsiteY132" fmla="*/ 3026436 h 3496336"/>
              <a:gd name="connsiteX133" fmla="*/ 666750 w 2515197"/>
              <a:gd name="connsiteY133" fmla="*/ 3045486 h 3496336"/>
              <a:gd name="connsiteX134" fmla="*/ 647700 w 2515197"/>
              <a:gd name="connsiteY134" fmla="*/ 3064536 h 3496336"/>
              <a:gd name="connsiteX135" fmla="*/ 635000 w 2515197"/>
              <a:gd name="connsiteY135" fmla="*/ 3096286 h 3496336"/>
              <a:gd name="connsiteX136" fmla="*/ 641350 w 2515197"/>
              <a:gd name="connsiteY136" fmla="*/ 3343936 h 3496336"/>
              <a:gd name="connsiteX137" fmla="*/ 647700 w 2515197"/>
              <a:gd name="connsiteY137" fmla="*/ 3375686 h 3496336"/>
              <a:gd name="connsiteX138" fmla="*/ 673100 w 2515197"/>
              <a:gd name="connsiteY138" fmla="*/ 3413786 h 3496336"/>
              <a:gd name="connsiteX139" fmla="*/ 692150 w 2515197"/>
              <a:gd name="connsiteY139" fmla="*/ 3420136 h 3496336"/>
              <a:gd name="connsiteX140" fmla="*/ 768350 w 2515197"/>
              <a:gd name="connsiteY140" fmla="*/ 3432836 h 3496336"/>
              <a:gd name="connsiteX141" fmla="*/ 882650 w 2515197"/>
              <a:gd name="connsiteY141" fmla="*/ 3439186 h 3496336"/>
              <a:gd name="connsiteX142" fmla="*/ 901700 w 2515197"/>
              <a:gd name="connsiteY142" fmla="*/ 3445536 h 3496336"/>
              <a:gd name="connsiteX143" fmla="*/ 971550 w 2515197"/>
              <a:gd name="connsiteY143" fmla="*/ 3458236 h 3496336"/>
              <a:gd name="connsiteX144" fmla="*/ 990600 w 2515197"/>
              <a:gd name="connsiteY144" fmla="*/ 3464586 h 3496336"/>
              <a:gd name="connsiteX145" fmla="*/ 1098550 w 2515197"/>
              <a:gd name="connsiteY145" fmla="*/ 3458236 h 3496336"/>
              <a:gd name="connsiteX146" fmla="*/ 1136650 w 2515197"/>
              <a:gd name="connsiteY146" fmla="*/ 3432836 h 3496336"/>
              <a:gd name="connsiteX147" fmla="*/ 1263650 w 2515197"/>
              <a:gd name="connsiteY147" fmla="*/ 3413786 h 3496336"/>
              <a:gd name="connsiteX148" fmla="*/ 1422400 w 2515197"/>
              <a:gd name="connsiteY148" fmla="*/ 3420136 h 3496336"/>
              <a:gd name="connsiteX149" fmla="*/ 1441450 w 2515197"/>
              <a:gd name="connsiteY149" fmla="*/ 3394736 h 3496336"/>
              <a:gd name="connsiteX150" fmla="*/ 1460500 w 2515197"/>
              <a:gd name="connsiteY150" fmla="*/ 3388386 h 3496336"/>
              <a:gd name="connsiteX151" fmla="*/ 1530350 w 2515197"/>
              <a:gd name="connsiteY151" fmla="*/ 3394736 h 3496336"/>
              <a:gd name="connsiteX152" fmla="*/ 1574800 w 2515197"/>
              <a:gd name="connsiteY152" fmla="*/ 3407436 h 3496336"/>
              <a:gd name="connsiteX153" fmla="*/ 1587500 w 2515197"/>
              <a:gd name="connsiteY153" fmla="*/ 3426486 h 3496336"/>
              <a:gd name="connsiteX154" fmla="*/ 1568450 w 2515197"/>
              <a:gd name="connsiteY154" fmla="*/ 3445536 h 3496336"/>
              <a:gd name="connsiteX155" fmla="*/ 1530350 w 2515197"/>
              <a:gd name="connsiteY155" fmla="*/ 3470936 h 3496336"/>
              <a:gd name="connsiteX156" fmla="*/ 1543050 w 2515197"/>
              <a:gd name="connsiteY156" fmla="*/ 3489986 h 3496336"/>
              <a:gd name="connsiteX157" fmla="*/ 1524000 w 2515197"/>
              <a:gd name="connsiteY157" fmla="*/ 3496336 h 3496336"/>
              <a:gd name="connsiteX0" fmla="*/ 2514600 w 2515197"/>
              <a:gd name="connsiteY0" fmla="*/ 1769136 h 3496336"/>
              <a:gd name="connsiteX1" fmla="*/ 2476500 w 2515197"/>
              <a:gd name="connsiteY1" fmla="*/ 1737386 h 3496336"/>
              <a:gd name="connsiteX2" fmla="*/ 2457450 w 2515197"/>
              <a:gd name="connsiteY2" fmla="*/ 1699286 h 3496336"/>
              <a:gd name="connsiteX3" fmla="*/ 2438400 w 2515197"/>
              <a:gd name="connsiteY3" fmla="*/ 1686586 h 3496336"/>
              <a:gd name="connsiteX4" fmla="*/ 2464594 w 2515197"/>
              <a:gd name="connsiteY4" fmla="*/ 1708811 h 3496336"/>
              <a:gd name="connsiteX5" fmla="*/ 2405062 w 2515197"/>
              <a:gd name="connsiteY5" fmla="*/ 1566730 h 3496336"/>
              <a:gd name="connsiteX6" fmla="*/ 2266156 w 2515197"/>
              <a:gd name="connsiteY6" fmla="*/ 1535773 h 3496336"/>
              <a:gd name="connsiteX7" fmla="*/ 2214563 w 2515197"/>
              <a:gd name="connsiteY7" fmla="*/ 1532598 h 3496336"/>
              <a:gd name="connsiteX8" fmla="*/ 2152650 w 2515197"/>
              <a:gd name="connsiteY8" fmla="*/ 1573080 h 3496336"/>
              <a:gd name="connsiteX9" fmla="*/ 2071687 w 2515197"/>
              <a:gd name="connsiteY9" fmla="*/ 1584192 h 3496336"/>
              <a:gd name="connsiteX10" fmla="*/ 1993106 w 2515197"/>
              <a:gd name="connsiteY10" fmla="*/ 1537361 h 3496336"/>
              <a:gd name="connsiteX11" fmla="*/ 1939131 w 2515197"/>
              <a:gd name="connsiteY11" fmla="*/ 1526249 h 3496336"/>
              <a:gd name="connsiteX12" fmla="*/ 1878806 w 2515197"/>
              <a:gd name="connsiteY12" fmla="*/ 1517517 h 3496336"/>
              <a:gd name="connsiteX13" fmla="*/ 1797050 w 2515197"/>
              <a:gd name="connsiteY13" fmla="*/ 1489736 h 3496336"/>
              <a:gd name="connsiteX14" fmla="*/ 1733550 w 2515197"/>
              <a:gd name="connsiteY14" fmla="*/ 1527836 h 3496336"/>
              <a:gd name="connsiteX15" fmla="*/ 1701800 w 2515197"/>
              <a:gd name="connsiteY15" fmla="*/ 1546886 h 3496336"/>
              <a:gd name="connsiteX16" fmla="*/ 1638300 w 2515197"/>
              <a:gd name="connsiteY16" fmla="*/ 1597686 h 3496336"/>
              <a:gd name="connsiteX17" fmla="*/ 1619250 w 2515197"/>
              <a:gd name="connsiteY17" fmla="*/ 1610386 h 3496336"/>
              <a:gd name="connsiteX18" fmla="*/ 1600200 w 2515197"/>
              <a:gd name="connsiteY18" fmla="*/ 1616736 h 3496336"/>
              <a:gd name="connsiteX19" fmla="*/ 1543050 w 2515197"/>
              <a:gd name="connsiteY19" fmla="*/ 1610386 h 3496336"/>
              <a:gd name="connsiteX20" fmla="*/ 1504950 w 2515197"/>
              <a:gd name="connsiteY20" fmla="*/ 1604036 h 3496336"/>
              <a:gd name="connsiteX21" fmla="*/ 1454150 w 2515197"/>
              <a:gd name="connsiteY21" fmla="*/ 1572286 h 3496336"/>
              <a:gd name="connsiteX22" fmla="*/ 1435100 w 2515197"/>
              <a:gd name="connsiteY22" fmla="*/ 1546886 h 3496336"/>
              <a:gd name="connsiteX23" fmla="*/ 1409700 w 2515197"/>
              <a:gd name="connsiteY23" fmla="*/ 1508786 h 3496336"/>
              <a:gd name="connsiteX24" fmla="*/ 1415257 w 2515197"/>
              <a:gd name="connsiteY24" fmla="*/ 1483386 h 3496336"/>
              <a:gd name="connsiteX25" fmla="*/ 1397000 w 2515197"/>
              <a:gd name="connsiteY25" fmla="*/ 1359561 h 3496336"/>
              <a:gd name="connsiteX26" fmla="*/ 1343819 w 2515197"/>
              <a:gd name="connsiteY26" fmla="*/ 1296061 h 3496336"/>
              <a:gd name="connsiteX27" fmla="*/ 1316038 w 2515197"/>
              <a:gd name="connsiteY27" fmla="*/ 1144454 h 3496336"/>
              <a:gd name="connsiteX28" fmla="*/ 1236663 w 2515197"/>
              <a:gd name="connsiteY28" fmla="*/ 1192874 h 3496336"/>
              <a:gd name="connsiteX29" fmla="*/ 1177131 w 2515197"/>
              <a:gd name="connsiteY29" fmla="*/ 1174618 h 3496336"/>
              <a:gd name="connsiteX30" fmla="*/ 1147762 w 2515197"/>
              <a:gd name="connsiteY30" fmla="*/ 1203986 h 3496336"/>
              <a:gd name="connsiteX31" fmla="*/ 1047750 w 2515197"/>
              <a:gd name="connsiteY31" fmla="*/ 1188905 h 3496336"/>
              <a:gd name="connsiteX32" fmla="*/ 966788 w 2515197"/>
              <a:gd name="connsiteY32" fmla="*/ 1215099 h 3496336"/>
              <a:gd name="connsiteX33" fmla="*/ 973138 w 2515197"/>
              <a:gd name="connsiteY33" fmla="*/ 1145248 h 3496336"/>
              <a:gd name="connsiteX34" fmla="*/ 1160462 w 2515197"/>
              <a:gd name="connsiteY34" fmla="*/ 1030154 h 3496336"/>
              <a:gd name="connsiteX35" fmla="*/ 1139825 w 2515197"/>
              <a:gd name="connsiteY35" fmla="*/ 923792 h 3496336"/>
              <a:gd name="connsiteX36" fmla="*/ 1308100 w 2515197"/>
              <a:gd name="connsiteY36" fmla="*/ 823780 h 3496336"/>
              <a:gd name="connsiteX37" fmla="*/ 1327150 w 2515197"/>
              <a:gd name="connsiteY37" fmla="*/ 715036 h 3496336"/>
              <a:gd name="connsiteX38" fmla="*/ 1309688 w 2515197"/>
              <a:gd name="connsiteY38" fmla="*/ 687255 h 3496336"/>
              <a:gd name="connsiteX39" fmla="*/ 1285874 w 2515197"/>
              <a:gd name="connsiteY39" fmla="*/ 595179 h 3496336"/>
              <a:gd name="connsiteX40" fmla="*/ 1098550 w 2515197"/>
              <a:gd name="connsiteY40" fmla="*/ 670586 h 3496336"/>
              <a:gd name="connsiteX41" fmla="*/ 933450 w 2515197"/>
              <a:gd name="connsiteY41" fmla="*/ 664236 h 3496336"/>
              <a:gd name="connsiteX42" fmla="*/ 775494 w 2515197"/>
              <a:gd name="connsiteY42" fmla="*/ 677729 h 3496336"/>
              <a:gd name="connsiteX43" fmla="*/ 711994 w 2515197"/>
              <a:gd name="connsiteY43" fmla="*/ 468180 h 3496336"/>
              <a:gd name="connsiteX44" fmla="*/ 584200 w 2515197"/>
              <a:gd name="connsiteY44" fmla="*/ 29236 h 3496336"/>
              <a:gd name="connsiteX45" fmla="*/ 565150 w 2515197"/>
              <a:gd name="connsiteY45" fmla="*/ 41936 h 3496336"/>
              <a:gd name="connsiteX46" fmla="*/ 520700 w 2515197"/>
              <a:gd name="connsiteY46" fmla="*/ 60986 h 3496336"/>
              <a:gd name="connsiteX47" fmla="*/ 476250 w 2515197"/>
              <a:gd name="connsiteY47" fmla="*/ 73686 h 3496336"/>
              <a:gd name="connsiteX48" fmla="*/ 457200 w 2515197"/>
              <a:gd name="connsiteY48" fmla="*/ 80036 h 3496336"/>
              <a:gd name="connsiteX49" fmla="*/ 374650 w 2515197"/>
              <a:gd name="connsiteY49" fmla="*/ 86386 h 3496336"/>
              <a:gd name="connsiteX50" fmla="*/ 393700 w 2515197"/>
              <a:gd name="connsiteY50" fmla="*/ 92736 h 3496336"/>
              <a:gd name="connsiteX51" fmla="*/ 406400 w 2515197"/>
              <a:gd name="connsiteY51" fmla="*/ 111786 h 3496336"/>
              <a:gd name="connsiteX52" fmla="*/ 431800 w 2515197"/>
              <a:gd name="connsiteY52" fmla="*/ 143536 h 3496336"/>
              <a:gd name="connsiteX53" fmla="*/ 457200 w 2515197"/>
              <a:gd name="connsiteY53" fmla="*/ 181636 h 3496336"/>
              <a:gd name="connsiteX54" fmla="*/ 488950 w 2515197"/>
              <a:gd name="connsiteY54" fmla="*/ 219736 h 3496336"/>
              <a:gd name="connsiteX55" fmla="*/ 488950 w 2515197"/>
              <a:gd name="connsiteY55" fmla="*/ 359436 h 3496336"/>
              <a:gd name="connsiteX56" fmla="*/ 450850 w 2515197"/>
              <a:gd name="connsiteY56" fmla="*/ 372136 h 3496336"/>
              <a:gd name="connsiteX57" fmla="*/ 425450 w 2515197"/>
              <a:gd name="connsiteY57" fmla="*/ 384836 h 3496336"/>
              <a:gd name="connsiteX58" fmla="*/ 387350 w 2515197"/>
              <a:gd name="connsiteY58" fmla="*/ 416586 h 3496336"/>
              <a:gd name="connsiteX59" fmla="*/ 374650 w 2515197"/>
              <a:gd name="connsiteY59" fmla="*/ 435636 h 3496336"/>
              <a:gd name="connsiteX60" fmla="*/ 381000 w 2515197"/>
              <a:gd name="connsiteY60" fmla="*/ 480086 h 3496336"/>
              <a:gd name="connsiteX61" fmla="*/ 406400 w 2515197"/>
              <a:gd name="connsiteY61" fmla="*/ 499136 h 3496336"/>
              <a:gd name="connsiteX62" fmla="*/ 419100 w 2515197"/>
              <a:gd name="connsiteY62" fmla="*/ 518186 h 3496336"/>
              <a:gd name="connsiteX63" fmla="*/ 304800 w 2515197"/>
              <a:gd name="connsiteY63" fmla="*/ 543586 h 3496336"/>
              <a:gd name="connsiteX64" fmla="*/ 266700 w 2515197"/>
              <a:gd name="connsiteY64" fmla="*/ 549936 h 3496336"/>
              <a:gd name="connsiteX65" fmla="*/ 177800 w 2515197"/>
              <a:gd name="connsiteY65" fmla="*/ 562636 h 3496336"/>
              <a:gd name="connsiteX66" fmla="*/ 158750 w 2515197"/>
              <a:gd name="connsiteY66" fmla="*/ 568986 h 3496336"/>
              <a:gd name="connsiteX67" fmla="*/ 101600 w 2515197"/>
              <a:gd name="connsiteY67" fmla="*/ 581686 h 3496336"/>
              <a:gd name="connsiteX68" fmla="*/ 114300 w 2515197"/>
              <a:gd name="connsiteY68" fmla="*/ 664236 h 3496336"/>
              <a:gd name="connsiteX69" fmla="*/ 120650 w 2515197"/>
              <a:gd name="connsiteY69" fmla="*/ 683286 h 3496336"/>
              <a:gd name="connsiteX70" fmla="*/ 101600 w 2515197"/>
              <a:gd name="connsiteY70" fmla="*/ 918236 h 3496336"/>
              <a:gd name="connsiteX71" fmla="*/ 95250 w 2515197"/>
              <a:gd name="connsiteY71" fmla="*/ 937286 h 3496336"/>
              <a:gd name="connsiteX72" fmla="*/ 76200 w 2515197"/>
              <a:gd name="connsiteY72" fmla="*/ 1045236 h 3496336"/>
              <a:gd name="connsiteX73" fmla="*/ 69850 w 2515197"/>
              <a:gd name="connsiteY73" fmla="*/ 1064286 h 3496336"/>
              <a:gd name="connsiteX74" fmla="*/ 57150 w 2515197"/>
              <a:gd name="connsiteY74" fmla="*/ 1083336 h 3496336"/>
              <a:gd name="connsiteX75" fmla="*/ 50800 w 2515197"/>
              <a:gd name="connsiteY75" fmla="*/ 1102386 h 3496336"/>
              <a:gd name="connsiteX76" fmla="*/ 25400 w 2515197"/>
              <a:gd name="connsiteY76" fmla="*/ 1140486 h 3496336"/>
              <a:gd name="connsiteX77" fmla="*/ 19050 w 2515197"/>
              <a:gd name="connsiteY77" fmla="*/ 1159536 h 3496336"/>
              <a:gd name="connsiteX78" fmla="*/ 0 w 2515197"/>
              <a:gd name="connsiteY78" fmla="*/ 1197636 h 3496336"/>
              <a:gd name="connsiteX79" fmla="*/ 57150 w 2515197"/>
              <a:gd name="connsiteY79" fmla="*/ 1248436 h 3496336"/>
              <a:gd name="connsiteX80" fmla="*/ 95250 w 2515197"/>
              <a:gd name="connsiteY80" fmla="*/ 1311936 h 3496336"/>
              <a:gd name="connsiteX81" fmla="*/ 114300 w 2515197"/>
              <a:gd name="connsiteY81" fmla="*/ 1350036 h 3496336"/>
              <a:gd name="connsiteX82" fmla="*/ 127000 w 2515197"/>
              <a:gd name="connsiteY82" fmla="*/ 1375436 h 3496336"/>
              <a:gd name="connsiteX83" fmla="*/ 146050 w 2515197"/>
              <a:gd name="connsiteY83" fmla="*/ 1394486 h 3496336"/>
              <a:gd name="connsiteX84" fmla="*/ 158750 w 2515197"/>
              <a:gd name="connsiteY84" fmla="*/ 1413536 h 3496336"/>
              <a:gd name="connsiteX85" fmla="*/ 165100 w 2515197"/>
              <a:gd name="connsiteY85" fmla="*/ 1438936 h 3496336"/>
              <a:gd name="connsiteX86" fmla="*/ 177800 w 2515197"/>
              <a:gd name="connsiteY86" fmla="*/ 1457986 h 3496336"/>
              <a:gd name="connsiteX87" fmla="*/ 184150 w 2515197"/>
              <a:gd name="connsiteY87" fmla="*/ 1477036 h 3496336"/>
              <a:gd name="connsiteX88" fmla="*/ 177800 w 2515197"/>
              <a:gd name="connsiteY88" fmla="*/ 1781836 h 3496336"/>
              <a:gd name="connsiteX89" fmla="*/ 165100 w 2515197"/>
              <a:gd name="connsiteY89" fmla="*/ 1819936 h 3496336"/>
              <a:gd name="connsiteX90" fmla="*/ 177800 w 2515197"/>
              <a:gd name="connsiteY90" fmla="*/ 1953286 h 3496336"/>
              <a:gd name="connsiteX91" fmla="*/ 190500 w 2515197"/>
              <a:gd name="connsiteY91" fmla="*/ 2004086 h 3496336"/>
              <a:gd name="connsiteX92" fmla="*/ 209550 w 2515197"/>
              <a:gd name="connsiteY92" fmla="*/ 2023136 h 3496336"/>
              <a:gd name="connsiteX93" fmla="*/ 215900 w 2515197"/>
              <a:gd name="connsiteY93" fmla="*/ 2042186 h 3496336"/>
              <a:gd name="connsiteX94" fmla="*/ 190500 w 2515197"/>
              <a:gd name="connsiteY94" fmla="*/ 2080286 h 3496336"/>
              <a:gd name="connsiteX95" fmla="*/ 171450 w 2515197"/>
              <a:gd name="connsiteY95" fmla="*/ 2099336 h 3496336"/>
              <a:gd name="connsiteX96" fmla="*/ 177800 w 2515197"/>
              <a:gd name="connsiteY96" fmla="*/ 2131086 h 3496336"/>
              <a:gd name="connsiteX97" fmla="*/ 228600 w 2515197"/>
              <a:gd name="connsiteY97" fmla="*/ 2188236 h 3496336"/>
              <a:gd name="connsiteX98" fmla="*/ 241300 w 2515197"/>
              <a:gd name="connsiteY98" fmla="*/ 2207286 h 3496336"/>
              <a:gd name="connsiteX99" fmla="*/ 260350 w 2515197"/>
              <a:gd name="connsiteY99" fmla="*/ 2226336 h 3496336"/>
              <a:gd name="connsiteX100" fmla="*/ 273050 w 2515197"/>
              <a:gd name="connsiteY100" fmla="*/ 2251736 h 3496336"/>
              <a:gd name="connsiteX101" fmla="*/ 317500 w 2515197"/>
              <a:gd name="connsiteY101" fmla="*/ 2302536 h 3496336"/>
              <a:gd name="connsiteX102" fmla="*/ 387350 w 2515197"/>
              <a:gd name="connsiteY102" fmla="*/ 2321586 h 3496336"/>
              <a:gd name="connsiteX103" fmla="*/ 425450 w 2515197"/>
              <a:gd name="connsiteY103" fmla="*/ 2334286 h 3496336"/>
              <a:gd name="connsiteX104" fmla="*/ 501650 w 2515197"/>
              <a:gd name="connsiteY104" fmla="*/ 2353336 h 3496336"/>
              <a:gd name="connsiteX105" fmla="*/ 558800 w 2515197"/>
              <a:gd name="connsiteY105" fmla="*/ 2391436 h 3496336"/>
              <a:gd name="connsiteX106" fmla="*/ 603250 w 2515197"/>
              <a:gd name="connsiteY106" fmla="*/ 2410486 h 3496336"/>
              <a:gd name="connsiteX107" fmla="*/ 622300 w 2515197"/>
              <a:gd name="connsiteY107" fmla="*/ 2416836 h 3496336"/>
              <a:gd name="connsiteX108" fmla="*/ 685800 w 2515197"/>
              <a:gd name="connsiteY108" fmla="*/ 2448586 h 3496336"/>
              <a:gd name="connsiteX109" fmla="*/ 730250 w 2515197"/>
              <a:gd name="connsiteY109" fmla="*/ 2461286 h 3496336"/>
              <a:gd name="connsiteX110" fmla="*/ 787400 w 2515197"/>
              <a:gd name="connsiteY110" fmla="*/ 2486686 h 3496336"/>
              <a:gd name="connsiteX111" fmla="*/ 806450 w 2515197"/>
              <a:gd name="connsiteY111" fmla="*/ 2493036 h 3496336"/>
              <a:gd name="connsiteX112" fmla="*/ 844550 w 2515197"/>
              <a:gd name="connsiteY112" fmla="*/ 2499386 h 3496336"/>
              <a:gd name="connsiteX113" fmla="*/ 882650 w 2515197"/>
              <a:gd name="connsiteY113" fmla="*/ 2512086 h 3496336"/>
              <a:gd name="connsiteX114" fmla="*/ 933450 w 2515197"/>
              <a:gd name="connsiteY114" fmla="*/ 2524786 h 3496336"/>
              <a:gd name="connsiteX115" fmla="*/ 977900 w 2515197"/>
              <a:gd name="connsiteY115" fmla="*/ 2537486 h 3496336"/>
              <a:gd name="connsiteX116" fmla="*/ 965200 w 2515197"/>
              <a:gd name="connsiteY116" fmla="*/ 2556536 h 3496336"/>
              <a:gd name="connsiteX117" fmla="*/ 927100 w 2515197"/>
              <a:gd name="connsiteY117" fmla="*/ 2569236 h 3496336"/>
              <a:gd name="connsiteX118" fmla="*/ 908050 w 2515197"/>
              <a:gd name="connsiteY118" fmla="*/ 2575586 h 3496336"/>
              <a:gd name="connsiteX119" fmla="*/ 869950 w 2515197"/>
              <a:gd name="connsiteY119" fmla="*/ 2600986 h 3496336"/>
              <a:gd name="connsiteX120" fmla="*/ 857250 w 2515197"/>
              <a:gd name="connsiteY120" fmla="*/ 2620036 h 3496336"/>
              <a:gd name="connsiteX121" fmla="*/ 838200 w 2515197"/>
              <a:gd name="connsiteY121" fmla="*/ 2645436 h 3496336"/>
              <a:gd name="connsiteX122" fmla="*/ 831850 w 2515197"/>
              <a:gd name="connsiteY122" fmla="*/ 2664486 h 3496336"/>
              <a:gd name="connsiteX123" fmla="*/ 819150 w 2515197"/>
              <a:gd name="connsiteY123" fmla="*/ 2683536 h 3496336"/>
              <a:gd name="connsiteX124" fmla="*/ 806450 w 2515197"/>
              <a:gd name="connsiteY124" fmla="*/ 2715286 h 3496336"/>
              <a:gd name="connsiteX125" fmla="*/ 793750 w 2515197"/>
              <a:gd name="connsiteY125" fmla="*/ 2740686 h 3496336"/>
              <a:gd name="connsiteX126" fmla="*/ 781050 w 2515197"/>
              <a:gd name="connsiteY126" fmla="*/ 2778786 h 3496336"/>
              <a:gd name="connsiteX127" fmla="*/ 755650 w 2515197"/>
              <a:gd name="connsiteY127" fmla="*/ 2829586 h 3496336"/>
              <a:gd name="connsiteX128" fmla="*/ 742950 w 2515197"/>
              <a:gd name="connsiteY128" fmla="*/ 2867686 h 3496336"/>
              <a:gd name="connsiteX129" fmla="*/ 723900 w 2515197"/>
              <a:gd name="connsiteY129" fmla="*/ 2905786 h 3496336"/>
              <a:gd name="connsiteX130" fmla="*/ 711200 w 2515197"/>
              <a:gd name="connsiteY130" fmla="*/ 2931186 h 3496336"/>
              <a:gd name="connsiteX131" fmla="*/ 698500 w 2515197"/>
              <a:gd name="connsiteY131" fmla="*/ 2969286 h 3496336"/>
              <a:gd name="connsiteX132" fmla="*/ 685800 w 2515197"/>
              <a:gd name="connsiteY132" fmla="*/ 2988336 h 3496336"/>
              <a:gd name="connsiteX133" fmla="*/ 673100 w 2515197"/>
              <a:gd name="connsiteY133" fmla="*/ 3026436 h 3496336"/>
              <a:gd name="connsiteX134" fmla="*/ 666750 w 2515197"/>
              <a:gd name="connsiteY134" fmla="*/ 3045486 h 3496336"/>
              <a:gd name="connsiteX135" fmla="*/ 647700 w 2515197"/>
              <a:gd name="connsiteY135" fmla="*/ 3064536 h 3496336"/>
              <a:gd name="connsiteX136" fmla="*/ 635000 w 2515197"/>
              <a:gd name="connsiteY136" fmla="*/ 3096286 h 3496336"/>
              <a:gd name="connsiteX137" fmla="*/ 641350 w 2515197"/>
              <a:gd name="connsiteY137" fmla="*/ 3343936 h 3496336"/>
              <a:gd name="connsiteX138" fmla="*/ 647700 w 2515197"/>
              <a:gd name="connsiteY138" fmla="*/ 3375686 h 3496336"/>
              <a:gd name="connsiteX139" fmla="*/ 673100 w 2515197"/>
              <a:gd name="connsiteY139" fmla="*/ 3413786 h 3496336"/>
              <a:gd name="connsiteX140" fmla="*/ 692150 w 2515197"/>
              <a:gd name="connsiteY140" fmla="*/ 3420136 h 3496336"/>
              <a:gd name="connsiteX141" fmla="*/ 768350 w 2515197"/>
              <a:gd name="connsiteY141" fmla="*/ 3432836 h 3496336"/>
              <a:gd name="connsiteX142" fmla="*/ 882650 w 2515197"/>
              <a:gd name="connsiteY142" fmla="*/ 3439186 h 3496336"/>
              <a:gd name="connsiteX143" fmla="*/ 901700 w 2515197"/>
              <a:gd name="connsiteY143" fmla="*/ 3445536 h 3496336"/>
              <a:gd name="connsiteX144" fmla="*/ 971550 w 2515197"/>
              <a:gd name="connsiteY144" fmla="*/ 3458236 h 3496336"/>
              <a:gd name="connsiteX145" fmla="*/ 990600 w 2515197"/>
              <a:gd name="connsiteY145" fmla="*/ 3464586 h 3496336"/>
              <a:gd name="connsiteX146" fmla="*/ 1098550 w 2515197"/>
              <a:gd name="connsiteY146" fmla="*/ 3458236 h 3496336"/>
              <a:gd name="connsiteX147" fmla="*/ 1136650 w 2515197"/>
              <a:gd name="connsiteY147" fmla="*/ 3432836 h 3496336"/>
              <a:gd name="connsiteX148" fmla="*/ 1263650 w 2515197"/>
              <a:gd name="connsiteY148" fmla="*/ 3413786 h 3496336"/>
              <a:gd name="connsiteX149" fmla="*/ 1422400 w 2515197"/>
              <a:gd name="connsiteY149" fmla="*/ 3420136 h 3496336"/>
              <a:gd name="connsiteX150" fmla="*/ 1441450 w 2515197"/>
              <a:gd name="connsiteY150" fmla="*/ 3394736 h 3496336"/>
              <a:gd name="connsiteX151" fmla="*/ 1460500 w 2515197"/>
              <a:gd name="connsiteY151" fmla="*/ 3388386 h 3496336"/>
              <a:gd name="connsiteX152" fmla="*/ 1530350 w 2515197"/>
              <a:gd name="connsiteY152" fmla="*/ 3394736 h 3496336"/>
              <a:gd name="connsiteX153" fmla="*/ 1574800 w 2515197"/>
              <a:gd name="connsiteY153" fmla="*/ 3407436 h 3496336"/>
              <a:gd name="connsiteX154" fmla="*/ 1587500 w 2515197"/>
              <a:gd name="connsiteY154" fmla="*/ 3426486 h 3496336"/>
              <a:gd name="connsiteX155" fmla="*/ 1568450 w 2515197"/>
              <a:gd name="connsiteY155" fmla="*/ 3445536 h 3496336"/>
              <a:gd name="connsiteX156" fmla="*/ 1530350 w 2515197"/>
              <a:gd name="connsiteY156" fmla="*/ 3470936 h 3496336"/>
              <a:gd name="connsiteX157" fmla="*/ 1543050 w 2515197"/>
              <a:gd name="connsiteY157" fmla="*/ 3489986 h 3496336"/>
              <a:gd name="connsiteX158" fmla="*/ 1524000 w 2515197"/>
              <a:gd name="connsiteY158" fmla="*/ 3496336 h 3496336"/>
              <a:gd name="connsiteX0" fmla="*/ 2514600 w 2515197"/>
              <a:gd name="connsiteY0" fmla="*/ 1769136 h 3496336"/>
              <a:gd name="connsiteX1" fmla="*/ 2476500 w 2515197"/>
              <a:gd name="connsiteY1" fmla="*/ 1737386 h 3496336"/>
              <a:gd name="connsiteX2" fmla="*/ 2457450 w 2515197"/>
              <a:gd name="connsiteY2" fmla="*/ 1699286 h 3496336"/>
              <a:gd name="connsiteX3" fmla="*/ 2438400 w 2515197"/>
              <a:gd name="connsiteY3" fmla="*/ 1686586 h 3496336"/>
              <a:gd name="connsiteX4" fmla="*/ 2464594 w 2515197"/>
              <a:gd name="connsiteY4" fmla="*/ 1708811 h 3496336"/>
              <a:gd name="connsiteX5" fmla="*/ 2405062 w 2515197"/>
              <a:gd name="connsiteY5" fmla="*/ 1566730 h 3496336"/>
              <a:gd name="connsiteX6" fmla="*/ 2266156 w 2515197"/>
              <a:gd name="connsiteY6" fmla="*/ 1535773 h 3496336"/>
              <a:gd name="connsiteX7" fmla="*/ 2214563 w 2515197"/>
              <a:gd name="connsiteY7" fmla="*/ 1532598 h 3496336"/>
              <a:gd name="connsiteX8" fmla="*/ 2152650 w 2515197"/>
              <a:gd name="connsiteY8" fmla="*/ 1573080 h 3496336"/>
              <a:gd name="connsiteX9" fmla="*/ 2071687 w 2515197"/>
              <a:gd name="connsiteY9" fmla="*/ 1584192 h 3496336"/>
              <a:gd name="connsiteX10" fmla="*/ 1993106 w 2515197"/>
              <a:gd name="connsiteY10" fmla="*/ 1537361 h 3496336"/>
              <a:gd name="connsiteX11" fmla="*/ 1931987 w 2515197"/>
              <a:gd name="connsiteY11" fmla="*/ 1581018 h 3496336"/>
              <a:gd name="connsiteX12" fmla="*/ 1878806 w 2515197"/>
              <a:gd name="connsiteY12" fmla="*/ 1517517 h 3496336"/>
              <a:gd name="connsiteX13" fmla="*/ 1797050 w 2515197"/>
              <a:gd name="connsiteY13" fmla="*/ 1489736 h 3496336"/>
              <a:gd name="connsiteX14" fmla="*/ 1733550 w 2515197"/>
              <a:gd name="connsiteY14" fmla="*/ 1527836 h 3496336"/>
              <a:gd name="connsiteX15" fmla="*/ 1701800 w 2515197"/>
              <a:gd name="connsiteY15" fmla="*/ 1546886 h 3496336"/>
              <a:gd name="connsiteX16" fmla="*/ 1638300 w 2515197"/>
              <a:gd name="connsiteY16" fmla="*/ 1597686 h 3496336"/>
              <a:gd name="connsiteX17" fmla="*/ 1619250 w 2515197"/>
              <a:gd name="connsiteY17" fmla="*/ 1610386 h 3496336"/>
              <a:gd name="connsiteX18" fmla="*/ 1600200 w 2515197"/>
              <a:gd name="connsiteY18" fmla="*/ 1616736 h 3496336"/>
              <a:gd name="connsiteX19" fmla="*/ 1543050 w 2515197"/>
              <a:gd name="connsiteY19" fmla="*/ 1610386 h 3496336"/>
              <a:gd name="connsiteX20" fmla="*/ 1504950 w 2515197"/>
              <a:gd name="connsiteY20" fmla="*/ 1604036 h 3496336"/>
              <a:gd name="connsiteX21" fmla="*/ 1454150 w 2515197"/>
              <a:gd name="connsiteY21" fmla="*/ 1572286 h 3496336"/>
              <a:gd name="connsiteX22" fmla="*/ 1435100 w 2515197"/>
              <a:gd name="connsiteY22" fmla="*/ 1546886 h 3496336"/>
              <a:gd name="connsiteX23" fmla="*/ 1409700 w 2515197"/>
              <a:gd name="connsiteY23" fmla="*/ 1508786 h 3496336"/>
              <a:gd name="connsiteX24" fmla="*/ 1415257 w 2515197"/>
              <a:gd name="connsiteY24" fmla="*/ 1483386 h 3496336"/>
              <a:gd name="connsiteX25" fmla="*/ 1397000 w 2515197"/>
              <a:gd name="connsiteY25" fmla="*/ 1359561 h 3496336"/>
              <a:gd name="connsiteX26" fmla="*/ 1343819 w 2515197"/>
              <a:gd name="connsiteY26" fmla="*/ 1296061 h 3496336"/>
              <a:gd name="connsiteX27" fmla="*/ 1316038 w 2515197"/>
              <a:gd name="connsiteY27" fmla="*/ 1144454 h 3496336"/>
              <a:gd name="connsiteX28" fmla="*/ 1236663 w 2515197"/>
              <a:gd name="connsiteY28" fmla="*/ 1192874 h 3496336"/>
              <a:gd name="connsiteX29" fmla="*/ 1177131 w 2515197"/>
              <a:gd name="connsiteY29" fmla="*/ 1174618 h 3496336"/>
              <a:gd name="connsiteX30" fmla="*/ 1147762 w 2515197"/>
              <a:gd name="connsiteY30" fmla="*/ 1203986 h 3496336"/>
              <a:gd name="connsiteX31" fmla="*/ 1047750 w 2515197"/>
              <a:gd name="connsiteY31" fmla="*/ 1188905 h 3496336"/>
              <a:gd name="connsiteX32" fmla="*/ 966788 w 2515197"/>
              <a:gd name="connsiteY32" fmla="*/ 1215099 h 3496336"/>
              <a:gd name="connsiteX33" fmla="*/ 973138 w 2515197"/>
              <a:gd name="connsiteY33" fmla="*/ 1145248 h 3496336"/>
              <a:gd name="connsiteX34" fmla="*/ 1160462 w 2515197"/>
              <a:gd name="connsiteY34" fmla="*/ 1030154 h 3496336"/>
              <a:gd name="connsiteX35" fmla="*/ 1139825 w 2515197"/>
              <a:gd name="connsiteY35" fmla="*/ 923792 h 3496336"/>
              <a:gd name="connsiteX36" fmla="*/ 1308100 w 2515197"/>
              <a:gd name="connsiteY36" fmla="*/ 823780 h 3496336"/>
              <a:gd name="connsiteX37" fmla="*/ 1327150 w 2515197"/>
              <a:gd name="connsiteY37" fmla="*/ 715036 h 3496336"/>
              <a:gd name="connsiteX38" fmla="*/ 1309688 w 2515197"/>
              <a:gd name="connsiteY38" fmla="*/ 687255 h 3496336"/>
              <a:gd name="connsiteX39" fmla="*/ 1285874 w 2515197"/>
              <a:gd name="connsiteY39" fmla="*/ 595179 h 3496336"/>
              <a:gd name="connsiteX40" fmla="*/ 1098550 w 2515197"/>
              <a:gd name="connsiteY40" fmla="*/ 670586 h 3496336"/>
              <a:gd name="connsiteX41" fmla="*/ 933450 w 2515197"/>
              <a:gd name="connsiteY41" fmla="*/ 664236 h 3496336"/>
              <a:gd name="connsiteX42" fmla="*/ 775494 w 2515197"/>
              <a:gd name="connsiteY42" fmla="*/ 677729 h 3496336"/>
              <a:gd name="connsiteX43" fmla="*/ 711994 w 2515197"/>
              <a:gd name="connsiteY43" fmla="*/ 468180 h 3496336"/>
              <a:gd name="connsiteX44" fmla="*/ 584200 w 2515197"/>
              <a:gd name="connsiteY44" fmla="*/ 29236 h 3496336"/>
              <a:gd name="connsiteX45" fmla="*/ 565150 w 2515197"/>
              <a:gd name="connsiteY45" fmla="*/ 41936 h 3496336"/>
              <a:gd name="connsiteX46" fmla="*/ 520700 w 2515197"/>
              <a:gd name="connsiteY46" fmla="*/ 60986 h 3496336"/>
              <a:gd name="connsiteX47" fmla="*/ 476250 w 2515197"/>
              <a:gd name="connsiteY47" fmla="*/ 73686 h 3496336"/>
              <a:gd name="connsiteX48" fmla="*/ 457200 w 2515197"/>
              <a:gd name="connsiteY48" fmla="*/ 80036 h 3496336"/>
              <a:gd name="connsiteX49" fmla="*/ 374650 w 2515197"/>
              <a:gd name="connsiteY49" fmla="*/ 86386 h 3496336"/>
              <a:gd name="connsiteX50" fmla="*/ 393700 w 2515197"/>
              <a:gd name="connsiteY50" fmla="*/ 92736 h 3496336"/>
              <a:gd name="connsiteX51" fmla="*/ 406400 w 2515197"/>
              <a:gd name="connsiteY51" fmla="*/ 111786 h 3496336"/>
              <a:gd name="connsiteX52" fmla="*/ 431800 w 2515197"/>
              <a:gd name="connsiteY52" fmla="*/ 143536 h 3496336"/>
              <a:gd name="connsiteX53" fmla="*/ 457200 w 2515197"/>
              <a:gd name="connsiteY53" fmla="*/ 181636 h 3496336"/>
              <a:gd name="connsiteX54" fmla="*/ 488950 w 2515197"/>
              <a:gd name="connsiteY54" fmla="*/ 219736 h 3496336"/>
              <a:gd name="connsiteX55" fmla="*/ 488950 w 2515197"/>
              <a:gd name="connsiteY55" fmla="*/ 359436 h 3496336"/>
              <a:gd name="connsiteX56" fmla="*/ 450850 w 2515197"/>
              <a:gd name="connsiteY56" fmla="*/ 372136 h 3496336"/>
              <a:gd name="connsiteX57" fmla="*/ 425450 w 2515197"/>
              <a:gd name="connsiteY57" fmla="*/ 384836 h 3496336"/>
              <a:gd name="connsiteX58" fmla="*/ 387350 w 2515197"/>
              <a:gd name="connsiteY58" fmla="*/ 416586 h 3496336"/>
              <a:gd name="connsiteX59" fmla="*/ 374650 w 2515197"/>
              <a:gd name="connsiteY59" fmla="*/ 435636 h 3496336"/>
              <a:gd name="connsiteX60" fmla="*/ 381000 w 2515197"/>
              <a:gd name="connsiteY60" fmla="*/ 480086 h 3496336"/>
              <a:gd name="connsiteX61" fmla="*/ 406400 w 2515197"/>
              <a:gd name="connsiteY61" fmla="*/ 499136 h 3496336"/>
              <a:gd name="connsiteX62" fmla="*/ 419100 w 2515197"/>
              <a:gd name="connsiteY62" fmla="*/ 518186 h 3496336"/>
              <a:gd name="connsiteX63" fmla="*/ 304800 w 2515197"/>
              <a:gd name="connsiteY63" fmla="*/ 543586 h 3496336"/>
              <a:gd name="connsiteX64" fmla="*/ 266700 w 2515197"/>
              <a:gd name="connsiteY64" fmla="*/ 549936 h 3496336"/>
              <a:gd name="connsiteX65" fmla="*/ 177800 w 2515197"/>
              <a:gd name="connsiteY65" fmla="*/ 562636 h 3496336"/>
              <a:gd name="connsiteX66" fmla="*/ 158750 w 2515197"/>
              <a:gd name="connsiteY66" fmla="*/ 568986 h 3496336"/>
              <a:gd name="connsiteX67" fmla="*/ 101600 w 2515197"/>
              <a:gd name="connsiteY67" fmla="*/ 581686 h 3496336"/>
              <a:gd name="connsiteX68" fmla="*/ 114300 w 2515197"/>
              <a:gd name="connsiteY68" fmla="*/ 664236 h 3496336"/>
              <a:gd name="connsiteX69" fmla="*/ 120650 w 2515197"/>
              <a:gd name="connsiteY69" fmla="*/ 683286 h 3496336"/>
              <a:gd name="connsiteX70" fmla="*/ 101600 w 2515197"/>
              <a:gd name="connsiteY70" fmla="*/ 918236 h 3496336"/>
              <a:gd name="connsiteX71" fmla="*/ 95250 w 2515197"/>
              <a:gd name="connsiteY71" fmla="*/ 937286 h 3496336"/>
              <a:gd name="connsiteX72" fmla="*/ 76200 w 2515197"/>
              <a:gd name="connsiteY72" fmla="*/ 1045236 h 3496336"/>
              <a:gd name="connsiteX73" fmla="*/ 69850 w 2515197"/>
              <a:gd name="connsiteY73" fmla="*/ 1064286 h 3496336"/>
              <a:gd name="connsiteX74" fmla="*/ 57150 w 2515197"/>
              <a:gd name="connsiteY74" fmla="*/ 1083336 h 3496336"/>
              <a:gd name="connsiteX75" fmla="*/ 50800 w 2515197"/>
              <a:gd name="connsiteY75" fmla="*/ 1102386 h 3496336"/>
              <a:gd name="connsiteX76" fmla="*/ 25400 w 2515197"/>
              <a:gd name="connsiteY76" fmla="*/ 1140486 h 3496336"/>
              <a:gd name="connsiteX77" fmla="*/ 19050 w 2515197"/>
              <a:gd name="connsiteY77" fmla="*/ 1159536 h 3496336"/>
              <a:gd name="connsiteX78" fmla="*/ 0 w 2515197"/>
              <a:gd name="connsiteY78" fmla="*/ 1197636 h 3496336"/>
              <a:gd name="connsiteX79" fmla="*/ 57150 w 2515197"/>
              <a:gd name="connsiteY79" fmla="*/ 1248436 h 3496336"/>
              <a:gd name="connsiteX80" fmla="*/ 95250 w 2515197"/>
              <a:gd name="connsiteY80" fmla="*/ 1311936 h 3496336"/>
              <a:gd name="connsiteX81" fmla="*/ 114300 w 2515197"/>
              <a:gd name="connsiteY81" fmla="*/ 1350036 h 3496336"/>
              <a:gd name="connsiteX82" fmla="*/ 127000 w 2515197"/>
              <a:gd name="connsiteY82" fmla="*/ 1375436 h 3496336"/>
              <a:gd name="connsiteX83" fmla="*/ 146050 w 2515197"/>
              <a:gd name="connsiteY83" fmla="*/ 1394486 h 3496336"/>
              <a:gd name="connsiteX84" fmla="*/ 158750 w 2515197"/>
              <a:gd name="connsiteY84" fmla="*/ 1413536 h 3496336"/>
              <a:gd name="connsiteX85" fmla="*/ 165100 w 2515197"/>
              <a:gd name="connsiteY85" fmla="*/ 1438936 h 3496336"/>
              <a:gd name="connsiteX86" fmla="*/ 177800 w 2515197"/>
              <a:gd name="connsiteY86" fmla="*/ 1457986 h 3496336"/>
              <a:gd name="connsiteX87" fmla="*/ 184150 w 2515197"/>
              <a:gd name="connsiteY87" fmla="*/ 1477036 h 3496336"/>
              <a:gd name="connsiteX88" fmla="*/ 177800 w 2515197"/>
              <a:gd name="connsiteY88" fmla="*/ 1781836 h 3496336"/>
              <a:gd name="connsiteX89" fmla="*/ 165100 w 2515197"/>
              <a:gd name="connsiteY89" fmla="*/ 1819936 h 3496336"/>
              <a:gd name="connsiteX90" fmla="*/ 177800 w 2515197"/>
              <a:gd name="connsiteY90" fmla="*/ 1953286 h 3496336"/>
              <a:gd name="connsiteX91" fmla="*/ 190500 w 2515197"/>
              <a:gd name="connsiteY91" fmla="*/ 2004086 h 3496336"/>
              <a:gd name="connsiteX92" fmla="*/ 209550 w 2515197"/>
              <a:gd name="connsiteY92" fmla="*/ 2023136 h 3496336"/>
              <a:gd name="connsiteX93" fmla="*/ 215900 w 2515197"/>
              <a:gd name="connsiteY93" fmla="*/ 2042186 h 3496336"/>
              <a:gd name="connsiteX94" fmla="*/ 190500 w 2515197"/>
              <a:gd name="connsiteY94" fmla="*/ 2080286 h 3496336"/>
              <a:gd name="connsiteX95" fmla="*/ 171450 w 2515197"/>
              <a:gd name="connsiteY95" fmla="*/ 2099336 h 3496336"/>
              <a:gd name="connsiteX96" fmla="*/ 177800 w 2515197"/>
              <a:gd name="connsiteY96" fmla="*/ 2131086 h 3496336"/>
              <a:gd name="connsiteX97" fmla="*/ 228600 w 2515197"/>
              <a:gd name="connsiteY97" fmla="*/ 2188236 h 3496336"/>
              <a:gd name="connsiteX98" fmla="*/ 241300 w 2515197"/>
              <a:gd name="connsiteY98" fmla="*/ 2207286 h 3496336"/>
              <a:gd name="connsiteX99" fmla="*/ 260350 w 2515197"/>
              <a:gd name="connsiteY99" fmla="*/ 2226336 h 3496336"/>
              <a:gd name="connsiteX100" fmla="*/ 273050 w 2515197"/>
              <a:gd name="connsiteY100" fmla="*/ 2251736 h 3496336"/>
              <a:gd name="connsiteX101" fmla="*/ 317500 w 2515197"/>
              <a:gd name="connsiteY101" fmla="*/ 2302536 h 3496336"/>
              <a:gd name="connsiteX102" fmla="*/ 387350 w 2515197"/>
              <a:gd name="connsiteY102" fmla="*/ 2321586 h 3496336"/>
              <a:gd name="connsiteX103" fmla="*/ 425450 w 2515197"/>
              <a:gd name="connsiteY103" fmla="*/ 2334286 h 3496336"/>
              <a:gd name="connsiteX104" fmla="*/ 501650 w 2515197"/>
              <a:gd name="connsiteY104" fmla="*/ 2353336 h 3496336"/>
              <a:gd name="connsiteX105" fmla="*/ 558800 w 2515197"/>
              <a:gd name="connsiteY105" fmla="*/ 2391436 h 3496336"/>
              <a:gd name="connsiteX106" fmla="*/ 603250 w 2515197"/>
              <a:gd name="connsiteY106" fmla="*/ 2410486 h 3496336"/>
              <a:gd name="connsiteX107" fmla="*/ 622300 w 2515197"/>
              <a:gd name="connsiteY107" fmla="*/ 2416836 h 3496336"/>
              <a:gd name="connsiteX108" fmla="*/ 685800 w 2515197"/>
              <a:gd name="connsiteY108" fmla="*/ 2448586 h 3496336"/>
              <a:gd name="connsiteX109" fmla="*/ 730250 w 2515197"/>
              <a:gd name="connsiteY109" fmla="*/ 2461286 h 3496336"/>
              <a:gd name="connsiteX110" fmla="*/ 787400 w 2515197"/>
              <a:gd name="connsiteY110" fmla="*/ 2486686 h 3496336"/>
              <a:gd name="connsiteX111" fmla="*/ 806450 w 2515197"/>
              <a:gd name="connsiteY111" fmla="*/ 2493036 h 3496336"/>
              <a:gd name="connsiteX112" fmla="*/ 844550 w 2515197"/>
              <a:gd name="connsiteY112" fmla="*/ 2499386 h 3496336"/>
              <a:gd name="connsiteX113" fmla="*/ 882650 w 2515197"/>
              <a:gd name="connsiteY113" fmla="*/ 2512086 h 3496336"/>
              <a:gd name="connsiteX114" fmla="*/ 933450 w 2515197"/>
              <a:gd name="connsiteY114" fmla="*/ 2524786 h 3496336"/>
              <a:gd name="connsiteX115" fmla="*/ 977900 w 2515197"/>
              <a:gd name="connsiteY115" fmla="*/ 2537486 h 3496336"/>
              <a:gd name="connsiteX116" fmla="*/ 965200 w 2515197"/>
              <a:gd name="connsiteY116" fmla="*/ 2556536 h 3496336"/>
              <a:gd name="connsiteX117" fmla="*/ 927100 w 2515197"/>
              <a:gd name="connsiteY117" fmla="*/ 2569236 h 3496336"/>
              <a:gd name="connsiteX118" fmla="*/ 908050 w 2515197"/>
              <a:gd name="connsiteY118" fmla="*/ 2575586 h 3496336"/>
              <a:gd name="connsiteX119" fmla="*/ 869950 w 2515197"/>
              <a:gd name="connsiteY119" fmla="*/ 2600986 h 3496336"/>
              <a:gd name="connsiteX120" fmla="*/ 857250 w 2515197"/>
              <a:gd name="connsiteY120" fmla="*/ 2620036 h 3496336"/>
              <a:gd name="connsiteX121" fmla="*/ 838200 w 2515197"/>
              <a:gd name="connsiteY121" fmla="*/ 2645436 h 3496336"/>
              <a:gd name="connsiteX122" fmla="*/ 831850 w 2515197"/>
              <a:gd name="connsiteY122" fmla="*/ 2664486 h 3496336"/>
              <a:gd name="connsiteX123" fmla="*/ 819150 w 2515197"/>
              <a:gd name="connsiteY123" fmla="*/ 2683536 h 3496336"/>
              <a:gd name="connsiteX124" fmla="*/ 806450 w 2515197"/>
              <a:gd name="connsiteY124" fmla="*/ 2715286 h 3496336"/>
              <a:gd name="connsiteX125" fmla="*/ 793750 w 2515197"/>
              <a:gd name="connsiteY125" fmla="*/ 2740686 h 3496336"/>
              <a:gd name="connsiteX126" fmla="*/ 781050 w 2515197"/>
              <a:gd name="connsiteY126" fmla="*/ 2778786 h 3496336"/>
              <a:gd name="connsiteX127" fmla="*/ 755650 w 2515197"/>
              <a:gd name="connsiteY127" fmla="*/ 2829586 h 3496336"/>
              <a:gd name="connsiteX128" fmla="*/ 742950 w 2515197"/>
              <a:gd name="connsiteY128" fmla="*/ 2867686 h 3496336"/>
              <a:gd name="connsiteX129" fmla="*/ 723900 w 2515197"/>
              <a:gd name="connsiteY129" fmla="*/ 2905786 h 3496336"/>
              <a:gd name="connsiteX130" fmla="*/ 711200 w 2515197"/>
              <a:gd name="connsiteY130" fmla="*/ 2931186 h 3496336"/>
              <a:gd name="connsiteX131" fmla="*/ 698500 w 2515197"/>
              <a:gd name="connsiteY131" fmla="*/ 2969286 h 3496336"/>
              <a:gd name="connsiteX132" fmla="*/ 685800 w 2515197"/>
              <a:gd name="connsiteY132" fmla="*/ 2988336 h 3496336"/>
              <a:gd name="connsiteX133" fmla="*/ 673100 w 2515197"/>
              <a:gd name="connsiteY133" fmla="*/ 3026436 h 3496336"/>
              <a:gd name="connsiteX134" fmla="*/ 666750 w 2515197"/>
              <a:gd name="connsiteY134" fmla="*/ 3045486 h 3496336"/>
              <a:gd name="connsiteX135" fmla="*/ 647700 w 2515197"/>
              <a:gd name="connsiteY135" fmla="*/ 3064536 h 3496336"/>
              <a:gd name="connsiteX136" fmla="*/ 635000 w 2515197"/>
              <a:gd name="connsiteY136" fmla="*/ 3096286 h 3496336"/>
              <a:gd name="connsiteX137" fmla="*/ 641350 w 2515197"/>
              <a:gd name="connsiteY137" fmla="*/ 3343936 h 3496336"/>
              <a:gd name="connsiteX138" fmla="*/ 647700 w 2515197"/>
              <a:gd name="connsiteY138" fmla="*/ 3375686 h 3496336"/>
              <a:gd name="connsiteX139" fmla="*/ 673100 w 2515197"/>
              <a:gd name="connsiteY139" fmla="*/ 3413786 h 3496336"/>
              <a:gd name="connsiteX140" fmla="*/ 692150 w 2515197"/>
              <a:gd name="connsiteY140" fmla="*/ 3420136 h 3496336"/>
              <a:gd name="connsiteX141" fmla="*/ 768350 w 2515197"/>
              <a:gd name="connsiteY141" fmla="*/ 3432836 h 3496336"/>
              <a:gd name="connsiteX142" fmla="*/ 882650 w 2515197"/>
              <a:gd name="connsiteY142" fmla="*/ 3439186 h 3496336"/>
              <a:gd name="connsiteX143" fmla="*/ 901700 w 2515197"/>
              <a:gd name="connsiteY143" fmla="*/ 3445536 h 3496336"/>
              <a:gd name="connsiteX144" fmla="*/ 971550 w 2515197"/>
              <a:gd name="connsiteY144" fmla="*/ 3458236 h 3496336"/>
              <a:gd name="connsiteX145" fmla="*/ 990600 w 2515197"/>
              <a:gd name="connsiteY145" fmla="*/ 3464586 h 3496336"/>
              <a:gd name="connsiteX146" fmla="*/ 1098550 w 2515197"/>
              <a:gd name="connsiteY146" fmla="*/ 3458236 h 3496336"/>
              <a:gd name="connsiteX147" fmla="*/ 1136650 w 2515197"/>
              <a:gd name="connsiteY147" fmla="*/ 3432836 h 3496336"/>
              <a:gd name="connsiteX148" fmla="*/ 1263650 w 2515197"/>
              <a:gd name="connsiteY148" fmla="*/ 3413786 h 3496336"/>
              <a:gd name="connsiteX149" fmla="*/ 1422400 w 2515197"/>
              <a:gd name="connsiteY149" fmla="*/ 3420136 h 3496336"/>
              <a:gd name="connsiteX150" fmla="*/ 1441450 w 2515197"/>
              <a:gd name="connsiteY150" fmla="*/ 3394736 h 3496336"/>
              <a:gd name="connsiteX151" fmla="*/ 1460500 w 2515197"/>
              <a:gd name="connsiteY151" fmla="*/ 3388386 h 3496336"/>
              <a:gd name="connsiteX152" fmla="*/ 1530350 w 2515197"/>
              <a:gd name="connsiteY152" fmla="*/ 3394736 h 3496336"/>
              <a:gd name="connsiteX153" fmla="*/ 1574800 w 2515197"/>
              <a:gd name="connsiteY153" fmla="*/ 3407436 h 3496336"/>
              <a:gd name="connsiteX154" fmla="*/ 1587500 w 2515197"/>
              <a:gd name="connsiteY154" fmla="*/ 3426486 h 3496336"/>
              <a:gd name="connsiteX155" fmla="*/ 1568450 w 2515197"/>
              <a:gd name="connsiteY155" fmla="*/ 3445536 h 3496336"/>
              <a:gd name="connsiteX156" fmla="*/ 1530350 w 2515197"/>
              <a:gd name="connsiteY156" fmla="*/ 3470936 h 3496336"/>
              <a:gd name="connsiteX157" fmla="*/ 1543050 w 2515197"/>
              <a:gd name="connsiteY157" fmla="*/ 3489986 h 3496336"/>
              <a:gd name="connsiteX158" fmla="*/ 1524000 w 2515197"/>
              <a:gd name="connsiteY158" fmla="*/ 3496336 h 3496336"/>
              <a:gd name="connsiteX0" fmla="*/ 2514600 w 2515197"/>
              <a:gd name="connsiteY0" fmla="*/ 1769136 h 3496336"/>
              <a:gd name="connsiteX1" fmla="*/ 2476500 w 2515197"/>
              <a:gd name="connsiteY1" fmla="*/ 1737386 h 3496336"/>
              <a:gd name="connsiteX2" fmla="*/ 2457450 w 2515197"/>
              <a:gd name="connsiteY2" fmla="*/ 1699286 h 3496336"/>
              <a:gd name="connsiteX3" fmla="*/ 2438400 w 2515197"/>
              <a:gd name="connsiteY3" fmla="*/ 1686586 h 3496336"/>
              <a:gd name="connsiteX4" fmla="*/ 2464594 w 2515197"/>
              <a:gd name="connsiteY4" fmla="*/ 1708811 h 3496336"/>
              <a:gd name="connsiteX5" fmla="*/ 2405062 w 2515197"/>
              <a:gd name="connsiteY5" fmla="*/ 1566730 h 3496336"/>
              <a:gd name="connsiteX6" fmla="*/ 2266156 w 2515197"/>
              <a:gd name="connsiteY6" fmla="*/ 1535773 h 3496336"/>
              <a:gd name="connsiteX7" fmla="*/ 2214563 w 2515197"/>
              <a:gd name="connsiteY7" fmla="*/ 1532598 h 3496336"/>
              <a:gd name="connsiteX8" fmla="*/ 2152650 w 2515197"/>
              <a:gd name="connsiteY8" fmla="*/ 1573080 h 3496336"/>
              <a:gd name="connsiteX9" fmla="*/ 2071687 w 2515197"/>
              <a:gd name="connsiteY9" fmla="*/ 1584192 h 3496336"/>
              <a:gd name="connsiteX10" fmla="*/ 1993106 w 2515197"/>
              <a:gd name="connsiteY10" fmla="*/ 1537361 h 3496336"/>
              <a:gd name="connsiteX11" fmla="*/ 1931987 w 2515197"/>
              <a:gd name="connsiteY11" fmla="*/ 1581018 h 3496336"/>
              <a:gd name="connsiteX12" fmla="*/ 1878806 w 2515197"/>
              <a:gd name="connsiteY12" fmla="*/ 1517517 h 3496336"/>
              <a:gd name="connsiteX13" fmla="*/ 1797050 w 2515197"/>
              <a:gd name="connsiteY13" fmla="*/ 1489736 h 3496336"/>
              <a:gd name="connsiteX14" fmla="*/ 1733550 w 2515197"/>
              <a:gd name="connsiteY14" fmla="*/ 1527836 h 3496336"/>
              <a:gd name="connsiteX15" fmla="*/ 1701800 w 2515197"/>
              <a:gd name="connsiteY15" fmla="*/ 1546886 h 3496336"/>
              <a:gd name="connsiteX16" fmla="*/ 1638300 w 2515197"/>
              <a:gd name="connsiteY16" fmla="*/ 1597686 h 3496336"/>
              <a:gd name="connsiteX17" fmla="*/ 1619250 w 2515197"/>
              <a:gd name="connsiteY17" fmla="*/ 1610386 h 3496336"/>
              <a:gd name="connsiteX18" fmla="*/ 1600200 w 2515197"/>
              <a:gd name="connsiteY18" fmla="*/ 1616736 h 3496336"/>
              <a:gd name="connsiteX19" fmla="*/ 1543050 w 2515197"/>
              <a:gd name="connsiteY19" fmla="*/ 1610386 h 3496336"/>
              <a:gd name="connsiteX20" fmla="*/ 1504950 w 2515197"/>
              <a:gd name="connsiteY20" fmla="*/ 1604036 h 3496336"/>
              <a:gd name="connsiteX21" fmla="*/ 1454150 w 2515197"/>
              <a:gd name="connsiteY21" fmla="*/ 1572286 h 3496336"/>
              <a:gd name="connsiteX22" fmla="*/ 1435100 w 2515197"/>
              <a:gd name="connsiteY22" fmla="*/ 1546886 h 3496336"/>
              <a:gd name="connsiteX23" fmla="*/ 1409700 w 2515197"/>
              <a:gd name="connsiteY23" fmla="*/ 1508786 h 3496336"/>
              <a:gd name="connsiteX24" fmla="*/ 1415257 w 2515197"/>
              <a:gd name="connsiteY24" fmla="*/ 1483386 h 3496336"/>
              <a:gd name="connsiteX25" fmla="*/ 1397000 w 2515197"/>
              <a:gd name="connsiteY25" fmla="*/ 1359561 h 3496336"/>
              <a:gd name="connsiteX26" fmla="*/ 1343819 w 2515197"/>
              <a:gd name="connsiteY26" fmla="*/ 1296061 h 3496336"/>
              <a:gd name="connsiteX27" fmla="*/ 1316038 w 2515197"/>
              <a:gd name="connsiteY27" fmla="*/ 1144454 h 3496336"/>
              <a:gd name="connsiteX28" fmla="*/ 1236663 w 2515197"/>
              <a:gd name="connsiteY28" fmla="*/ 1192874 h 3496336"/>
              <a:gd name="connsiteX29" fmla="*/ 1177131 w 2515197"/>
              <a:gd name="connsiteY29" fmla="*/ 1174618 h 3496336"/>
              <a:gd name="connsiteX30" fmla="*/ 1147762 w 2515197"/>
              <a:gd name="connsiteY30" fmla="*/ 1203986 h 3496336"/>
              <a:gd name="connsiteX31" fmla="*/ 1047750 w 2515197"/>
              <a:gd name="connsiteY31" fmla="*/ 1188905 h 3496336"/>
              <a:gd name="connsiteX32" fmla="*/ 966788 w 2515197"/>
              <a:gd name="connsiteY32" fmla="*/ 1215099 h 3496336"/>
              <a:gd name="connsiteX33" fmla="*/ 973138 w 2515197"/>
              <a:gd name="connsiteY33" fmla="*/ 1145248 h 3496336"/>
              <a:gd name="connsiteX34" fmla="*/ 1160462 w 2515197"/>
              <a:gd name="connsiteY34" fmla="*/ 1030154 h 3496336"/>
              <a:gd name="connsiteX35" fmla="*/ 1139825 w 2515197"/>
              <a:gd name="connsiteY35" fmla="*/ 923792 h 3496336"/>
              <a:gd name="connsiteX36" fmla="*/ 1308100 w 2515197"/>
              <a:gd name="connsiteY36" fmla="*/ 823780 h 3496336"/>
              <a:gd name="connsiteX37" fmla="*/ 1327150 w 2515197"/>
              <a:gd name="connsiteY37" fmla="*/ 715036 h 3496336"/>
              <a:gd name="connsiteX38" fmla="*/ 1309688 w 2515197"/>
              <a:gd name="connsiteY38" fmla="*/ 687255 h 3496336"/>
              <a:gd name="connsiteX39" fmla="*/ 1285874 w 2515197"/>
              <a:gd name="connsiteY39" fmla="*/ 595179 h 3496336"/>
              <a:gd name="connsiteX40" fmla="*/ 1098550 w 2515197"/>
              <a:gd name="connsiteY40" fmla="*/ 670586 h 3496336"/>
              <a:gd name="connsiteX41" fmla="*/ 933450 w 2515197"/>
              <a:gd name="connsiteY41" fmla="*/ 664236 h 3496336"/>
              <a:gd name="connsiteX42" fmla="*/ 775494 w 2515197"/>
              <a:gd name="connsiteY42" fmla="*/ 677729 h 3496336"/>
              <a:gd name="connsiteX43" fmla="*/ 711994 w 2515197"/>
              <a:gd name="connsiteY43" fmla="*/ 468180 h 3496336"/>
              <a:gd name="connsiteX44" fmla="*/ 584200 w 2515197"/>
              <a:gd name="connsiteY44" fmla="*/ 29236 h 3496336"/>
              <a:gd name="connsiteX45" fmla="*/ 565150 w 2515197"/>
              <a:gd name="connsiteY45" fmla="*/ 41936 h 3496336"/>
              <a:gd name="connsiteX46" fmla="*/ 520700 w 2515197"/>
              <a:gd name="connsiteY46" fmla="*/ 60986 h 3496336"/>
              <a:gd name="connsiteX47" fmla="*/ 476250 w 2515197"/>
              <a:gd name="connsiteY47" fmla="*/ 73686 h 3496336"/>
              <a:gd name="connsiteX48" fmla="*/ 457200 w 2515197"/>
              <a:gd name="connsiteY48" fmla="*/ 80036 h 3496336"/>
              <a:gd name="connsiteX49" fmla="*/ 374650 w 2515197"/>
              <a:gd name="connsiteY49" fmla="*/ 86386 h 3496336"/>
              <a:gd name="connsiteX50" fmla="*/ 393700 w 2515197"/>
              <a:gd name="connsiteY50" fmla="*/ 92736 h 3496336"/>
              <a:gd name="connsiteX51" fmla="*/ 406400 w 2515197"/>
              <a:gd name="connsiteY51" fmla="*/ 111786 h 3496336"/>
              <a:gd name="connsiteX52" fmla="*/ 431800 w 2515197"/>
              <a:gd name="connsiteY52" fmla="*/ 143536 h 3496336"/>
              <a:gd name="connsiteX53" fmla="*/ 457200 w 2515197"/>
              <a:gd name="connsiteY53" fmla="*/ 181636 h 3496336"/>
              <a:gd name="connsiteX54" fmla="*/ 488950 w 2515197"/>
              <a:gd name="connsiteY54" fmla="*/ 219736 h 3496336"/>
              <a:gd name="connsiteX55" fmla="*/ 488950 w 2515197"/>
              <a:gd name="connsiteY55" fmla="*/ 359436 h 3496336"/>
              <a:gd name="connsiteX56" fmla="*/ 450850 w 2515197"/>
              <a:gd name="connsiteY56" fmla="*/ 372136 h 3496336"/>
              <a:gd name="connsiteX57" fmla="*/ 425450 w 2515197"/>
              <a:gd name="connsiteY57" fmla="*/ 384836 h 3496336"/>
              <a:gd name="connsiteX58" fmla="*/ 387350 w 2515197"/>
              <a:gd name="connsiteY58" fmla="*/ 416586 h 3496336"/>
              <a:gd name="connsiteX59" fmla="*/ 374650 w 2515197"/>
              <a:gd name="connsiteY59" fmla="*/ 435636 h 3496336"/>
              <a:gd name="connsiteX60" fmla="*/ 381000 w 2515197"/>
              <a:gd name="connsiteY60" fmla="*/ 480086 h 3496336"/>
              <a:gd name="connsiteX61" fmla="*/ 406400 w 2515197"/>
              <a:gd name="connsiteY61" fmla="*/ 499136 h 3496336"/>
              <a:gd name="connsiteX62" fmla="*/ 419100 w 2515197"/>
              <a:gd name="connsiteY62" fmla="*/ 518186 h 3496336"/>
              <a:gd name="connsiteX63" fmla="*/ 304800 w 2515197"/>
              <a:gd name="connsiteY63" fmla="*/ 543586 h 3496336"/>
              <a:gd name="connsiteX64" fmla="*/ 266700 w 2515197"/>
              <a:gd name="connsiteY64" fmla="*/ 549936 h 3496336"/>
              <a:gd name="connsiteX65" fmla="*/ 177800 w 2515197"/>
              <a:gd name="connsiteY65" fmla="*/ 562636 h 3496336"/>
              <a:gd name="connsiteX66" fmla="*/ 158750 w 2515197"/>
              <a:gd name="connsiteY66" fmla="*/ 568986 h 3496336"/>
              <a:gd name="connsiteX67" fmla="*/ 101600 w 2515197"/>
              <a:gd name="connsiteY67" fmla="*/ 581686 h 3496336"/>
              <a:gd name="connsiteX68" fmla="*/ 114300 w 2515197"/>
              <a:gd name="connsiteY68" fmla="*/ 664236 h 3496336"/>
              <a:gd name="connsiteX69" fmla="*/ 120650 w 2515197"/>
              <a:gd name="connsiteY69" fmla="*/ 683286 h 3496336"/>
              <a:gd name="connsiteX70" fmla="*/ 101600 w 2515197"/>
              <a:gd name="connsiteY70" fmla="*/ 918236 h 3496336"/>
              <a:gd name="connsiteX71" fmla="*/ 146050 w 2515197"/>
              <a:gd name="connsiteY71" fmla="*/ 937286 h 3496336"/>
              <a:gd name="connsiteX72" fmla="*/ 76200 w 2515197"/>
              <a:gd name="connsiteY72" fmla="*/ 1045236 h 3496336"/>
              <a:gd name="connsiteX73" fmla="*/ 69850 w 2515197"/>
              <a:gd name="connsiteY73" fmla="*/ 1064286 h 3496336"/>
              <a:gd name="connsiteX74" fmla="*/ 57150 w 2515197"/>
              <a:gd name="connsiteY74" fmla="*/ 1083336 h 3496336"/>
              <a:gd name="connsiteX75" fmla="*/ 50800 w 2515197"/>
              <a:gd name="connsiteY75" fmla="*/ 1102386 h 3496336"/>
              <a:gd name="connsiteX76" fmla="*/ 25400 w 2515197"/>
              <a:gd name="connsiteY76" fmla="*/ 1140486 h 3496336"/>
              <a:gd name="connsiteX77" fmla="*/ 19050 w 2515197"/>
              <a:gd name="connsiteY77" fmla="*/ 1159536 h 3496336"/>
              <a:gd name="connsiteX78" fmla="*/ 0 w 2515197"/>
              <a:gd name="connsiteY78" fmla="*/ 1197636 h 3496336"/>
              <a:gd name="connsiteX79" fmla="*/ 57150 w 2515197"/>
              <a:gd name="connsiteY79" fmla="*/ 1248436 h 3496336"/>
              <a:gd name="connsiteX80" fmla="*/ 95250 w 2515197"/>
              <a:gd name="connsiteY80" fmla="*/ 1311936 h 3496336"/>
              <a:gd name="connsiteX81" fmla="*/ 114300 w 2515197"/>
              <a:gd name="connsiteY81" fmla="*/ 1350036 h 3496336"/>
              <a:gd name="connsiteX82" fmla="*/ 127000 w 2515197"/>
              <a:gd name="connsiteY82" fmla="*/ 1375436 h 3496336"/>
              <a:gd name="connsiteX83" fmla="*/ 146050 w 2515197"/>
              <a:gd name="connsiteY83" fmla="*/ 1394486 h 3496336"/>
              <a:gd name="connsiteX84" fmla="*/ 158750 w 2515197"/>
              <a:gd name="connsiteY84" fmla="*/ 1413536 h 3496336"/>
              <a:gd name="connsiteX85" fmla="*/ 165100 w 2515197"/>
              <a:gd name="connsiteY85" fmla="*/ 1438936 h 3496336"/>
              <a:gd name="connsiteX86" fmla="*/ 177800 w 2515197"/>
              <a:gd name="connsiteY86" fmla="*/ 1457986 h 3496336"/>
              <a:gd name="connsiteX87" fmla="*/ 184150 w 2515197"/>
              <a:gd name="connsiteY87" fmla="*/ 1477036 h 3496336"/>
              <a:gd name="connsiteX88" fmla="*/ 177800 w 2515197"/>
              <a:gd name="connsiteY88" fmla="*/ 1781836 h 3496336"/>
              <a:gd name="connsiteX89" fmla="*/ 165100 w 2515197"/>
              <a:gd name="connsiteY89" fmla="*/ 1819936 h 3496336"/>
              <a:gd name="connsiteX90" fmla="*/ 177800 w 2515197"/>
              <a:gd name="connsiteY90" fmla="*/ 1953286 h 3496336"/>
              <a:gd name="connsiteX91" fmla="*/ 190500 w 2515197"/>
              <a:gd name="connsiteY91" fmla="*/ 2004086 h 3496336"/>
              <a:gd name="connsiteX92" fmla="*/ 209550 w 2515197"/>
              <a:gd name="connsiteY92" fmla="*/ 2023136 h 3496336"/>
              <a:gd name="connsiteX93" fmla="*/ 215900 w 2515197"/>
              <a:gd name="connsiteY93" fmla="*/ 2042186 h 3496336"/>
              <a:gd name="connsiteX94" fmla="*/ 190500 w 2515197"/>
              <a:gd name="connsiteY94" fmla="*/ 2080286 h 3496336"/>
              <a:gd name="connsiteX95" fmla="*/ 171450 w 2515197"/>
              <a:gd name="connsiteY95" fmla="*/ 2099336 h 3496336"/>
              <a:gd name="connsiteX96" fmla="*/ 177800 w 2515197"/>
              <a:gd name="connsiteY96" fmla="*/ 2131086 h 3496336"/>
              <a:gd name="connsiteX97" fmla="*/ 228600 w 2515197"/>
              <a:gd name="connsiteY97" fmla="*/ 2188236 h 3496336"/>
              <a:gd name="connsiteX98" fmla="*/ 241300 w 2515197"/>
              <a:gd name="connsiteY98" fmla="*/ 2207286 h 3496336"/>
              <a:gd name="connsiteX99" fmla="*/ 260350 w 2515197"/>
              <a:gd name="connsiteY99" fmla="*/ 2226336 h 3496336"/>
              <a:gd name="connsiteX100" fmla="*/ 273050 w 2515197"/>
              <a:gd name="connsiteY100" fmla="*/ 2251736 h 3496336"/>
              <a:gd name="connsiteX101" fmla="*/ 317500 w 2515197"/>
              <a:gd name="connsiteY101" fmla="*/ 2302536 h 3496336"/>
              <a:gd name="connsiteX102" fmla="*/ 387350 w 2515197"/>
              <a:gd name="connsiteY102" fmla="*/ 2321586 h 3496336"/>
              <a:gd name="connsiteX103" fmla="*/ 425450 w 2515197"/>
              <a:gd name="connsiteY103" fmla="*/ 2334286 h 3496336"/>
              <a:gd name="connsiteX104" fmla="*/ 501650 w 2515197"/>
              <a:gd name="connsiteY104" fmla="*/ 2353336 h 3496336"/>
              <a:gd name="connsiteX105" fmla="*/ 558800 w 2515197"/>
              <a:gd name="connsiteY105" fmla="*/ 2391436 h 3496336"/>
              <a:gd name="connsiteX106" fmla="*/ 603250 w 2515197"/>
              <a:gd name="connsiteY106" fmla="*/ 2410486 h 3496336"/>
              <a:gd name="connsiteX107" fmla="*/ 622300 w 2515197"/>
              <a:gd name="connsiteY107" fmla="*/ 2416836 h 3496336"/>
              <a:gd name="connsiteX108" fmla="*/ 685800 w 2515197"/>
              <a:gd name="connsiteY108" fmla="*/ 2448586 h 3496336"/>
              <a:gd name="connsiteX109" fmla="*/ 730250 w 2515197"/>
              <a:gd name="connsiteY109" fmla="*/ 2461286 h 3496336"/>
              <a:gd name="connsiteX110" fmla="*/ 787400 w 2515197"/>
              <a:gd name="connsiteY110" fmla="*/ 2486686 h 3496336"/>
              <a:gd name="connsiteX111" fmla="*/ 806450 w 2515197"/>
              <a:gd name="connsiteY111" fmla="*/ 2493036 h 3496336"/>
              <a:gd name="connsiteX112" fmla="*/ 844550 w 2515197"/>
              <a:gd name="connsiteY112" fmla="*/ 2499386 h 3496336"/>
              <a:gd name="connsiteX113" fmla="*/ 882650 w 2515197"/>
              <a:gd name="connsiteY113" fmla="*/ 2512086 h 3496336"/>
              <a:gd name="connsiteX114" fmla="*/ 933450 w 2515197"/>
              <a:gd name="connsiteY114" fmla="*/ 2524786 h 3496336"/>
              <a:gd name="connsiteX115" fmla="*/ 977900 w 2515197"/>
              <a:gd name="connsiteY115" fmla="*/ 2537486 h 3496336"/>
              <a:gd name="connsiteX116" fmla="*/ 965200 w 2515197"/>
              <a:gd name="connsiteY116" fmla="*/ 2556536 h 3496336"/>
              <a:gd name="connsiteX117" fmla="*/ 927100 w 2515197"/>
              <a:gd name="connsiteY117" fmla="*/ 2569236 h 3496336"/>
              <a:gd name="connsiteX118" fmla="*/ 908050 w 2515197"/>
              <a:gd name="connsiteY118" fmla="*/ 2575586 h 3496336"/>
              <a:gd name="connsiteX119" fmla="*/ 869950 w 2515197"/>
              <a:gd name="connsiteY119" fmla="*/ 2600986 h 3496336"/>
              <a:gd name="connsiteX120" fmla="*/ 857250 w 2515197"/>
              <a:gd name="connsiteY120" fmla="*/ 2620036 h 3496336"/>
              <a:gd name="connsiteX121" fmla="*/ 838200 w 2515197"/>
              <a:gd name="connsiteY121" fmla="*/ 2645436 h 3496336"/>
              <a:gd name="connsiteX122" fmla="*/ 831850 w 2515197"/>
              <a:gd name="connsiteY122" fmla="*/ 2664486 h 3496336"/>
              <a:gd name="connsiteX123" fmla="*/ 819150 w 2515197"/>
              <a:gd name="connsiteY123" fmla="*/ 2683536 h 3496336"/>
              <a:gd name="connsiteX124" fmla="*/ 806450 w 2515197"/>
              <a:gd name="connsiteY124" fmla="*/ 2715286 h 3496336"/>
              <a:gd name="connsiteX125" fmla="*/ 793750 w 2515197"/>
              <a:gd name="connsiteY125" fmla="*/ 2740686 h 3496336"/>
              <a:gd name="connsiteX126" fmla="*/ 781050 w 2515197"/>
              <a:gd name="connsiteY126" fmla="*/ 2778786 h 3496336"/>
              <a:gd name="connsiteX127" fmla="*/ 755650 w 2515197"/>
              <a:gd name="connsiteY127" fmla="*/ 2829586 h 3496336"/>
              <a:gd name="connsiteX128" fmla="*/ 742950 w 2515197"/>
              <a:gd name="connsiteY128" fmla="*/ 2867686 h 3496336"/>
              <a:gd name="connsiteX129" fmla="*/ 723900 w 2515197"/>
              <a:gd name="connsiteY129" fmla="*/ 2905786 h 3496336"/>
              <a:gd name="connsiteX130" fmla="*/ 711200 w 2515197"/>
              <a:gd name="connsiteY130" fmla="*/ 2931186 h 3496336"/>
              <a:gd name="connsiteX131" fmla="*/ 698500 w 2515197"/>
              <a:gd name="connsiteY131" fmla="*/ 2969286 h 3496336"/>
              <a:gd name="connsiteX132" fmla="*/ 685800 w 2515197"/>
              <a:gd name="connsiteY132" fmla="*/ 2988336 h 3496336"/>
              <a:gd name="connsiteX133" fmla="*/ 673100 w 2515197"/>
              <a:gd name="connsiteY133" fmla="*/ 3026436 h 3496336"/>
              <a:gd name="connsiteX134" fmla="*/ 666750 w 2515197"/>
              <a:gd name="connsiteY134" fmla="*/ 3045486 h 3496336"/>
              <a:gd name="connsiteX135" fmla="*/ 647700 w 2515197"/>
              <a:gd name="connsiteY135" fmla="*/ 3064536 h 3496336"/>
              <a:gd name="connsiteX136" fmla="*/ 635000 w 2515197"/>
              <a:gd name="connsiteY136" fmla="*/ 3096286 h 3496336"/>
              <a:gd name="connsiteX137" fmla="*/ 641350 w 2515197"/>
              <a:gd name="connsiteY137" fmla="*/ 3343936 h 3496336"/>
              <a:gd name="connsiteX138" fmla="*/ 647700 w 2515197"/>
              <a:gd name="connsiteY138" fmla="*/ 3375686 h 3496336"/>
              <a:gd name="connsiteX139" fmla="*/ 673100 w 2515197"/>
              <a:gd name="connsiteY139" fmla="*/ 3413786 h 3496336"/>
              <a:gd name="connsiteX140" fmla="*/ 692150 w 2515197"/>
              <a:gd name="connsiteY140" fmla="*/ 3420136 h 3496336"/>
              <a:gd name="connsiteX141" fmla="*/ 768350 w 2515197"/>
              <a:gd name="connsiteY141" fmla="*/ 3432836 h 3496336"/>
              <a:gd name="connsiteX142" fmla="*/ 882650 w 2515197"/>
              <a:gd name="connsiteY142" fmla="*/ 3439186 h 3496336"/>
              <a:gd name="connsiteX143" fmla="*/ 901700 w 2515197"/>
              <a:gd name="connsiteY143" fmla="*/ 3445536 h 3496336"/>
              <a:gd name="connsiteX144" fmla="*/ 971550 w 2515197"/>
              <a:gd name="connsiteY144" fmla="*/ 3458236 h 3496336"/>
              <a:gd name="connsiteX145" fmla="*/ 990600 w 2515197"/>
              <a:gd name="connsiteY145" fmla="*/ 3464586 h 3496336"/>
              <a:gd name="connsiteX146" fmla="*/ 1098550 w 2515197"/>
              <a:gd name="connsiteY146" fmla="*/ 3458236 h 3496336"/>
              <a:gd name="connsiteX147" fmla="*/ 1136650 w 2515197"/>
              <a:gd name="connsiteY147" fmla="*/ 3432836 h 3496336"/>
              <a:gd name="connsiteX148" fmla="*/ 1263650 w 2515197"/>
              <a:gd name="connsiteY148" fmla="*/ 3413786 h 3496336"/>
              <a:gd name="connsiteX149" fmla="*/ 1422400 w 2515197"/>
              <a:gd name="connsiteY149" fmla="*/ 3420136 h 3496336"/>
              <a:gd name="connsiteX150" fmla="*/ 1441450 w 2515197"/>
              <a:gd name="connsiteY150" fmla="*/ 3394736 h 3496336"/>
              <a:gd name="connsiteX151" fmla="*/ 1460500 w 2515197"/>
              <a:gd name="connsiteY151" fmla="*/ 3388386 h 3496336"/>
              <a:gd name="connsiteX152" fmla="*/ 1530350 w 2515197"/>
              <a:gd name="connsiteY152" fmla="*/ 3394736 h 3496336"/>
              <a:gd name="connsiteX153" fmla="*/ 1574800 w 2515197"/>
              <a:gd name="connsiteY153" fmla="*/ 3407436 h 3496336"/>
              <a:gd name="connsiteX154" fmla="*/ 1587500 w 2515197"/>
              <a:gd name="connsiteY154" fmla="*/ 3426486 h 3496336"/>
              <a:gd name="connsiteX155" fmla="*/ 1568450 w 2515197"/>
              <a:gd name="connsiteY155" fmla="*/ 3445536 h 3496336"/>
              <a:gd name="connsiteX156" fmla="*/ 1530350 w 2515197"/>
              <a:gd name="connsiteY156" fmla="*/ 3470936 h 3496336"/>
              <a:gd name="connsiteX157" fmla="*/ 1543050 w 2515197"/>
              <a:gd name="connsiteY157" fmla="*/ 3489986 h 3496336"/>
              <a:gd name="connsiteX158" fmla="*/ 1524000 w 2515197"/>
              <a:gd name="connsiteY158" fmla="*/ 3496336 h 3496336"/>
              <a:gd name="connsiteX0" fmla="*/ 2514600 w 2515197"/>
              <a:gd name="connsiteY0" fmla="*/ 1769136 h 3496336"/>
              <a:gd name="connsiteX1" fmla="*/ 2476500 w 2515197"/>
              <a:gd name="connsiteY1" fmla="*/ 1737386 h 3496336"/>
              <a:gd name="connsiteX2" fmla="*/ 2457450 w 2515197"/>
              <a:gd name="connsiteY2" fmla="*/ 1699286 h 3496336"/>
              <a:gd name="connsiteX3" fmla="*/ 2438400 w 2515197"/>
              <a:gd name="connsiteY3" fmla="*/ 1686586 h 3496336"/>
              <a:gd name="connsiteX4" fmla="*/ 2464594 w 2515197"/>
              <a:gd name="connsiteY4" fmla="*/ 1708811 h 3496336"/>
              <a:gd name="connsiteX5" fmla="*/ 2405062 w 2515197"/>
              <a:gd name="connsiteY5" fmla="*/ 1566730 h 3496336"/>
              <a:gd name="connsiteX6" fmla="*/ 2266156 w 2515197"/>
              <a:gd name="connsiteY6" fmla="*/ 1535773 h 3496336"/>
              <a:gd name="connsiteX7" fmla="*/ 2214563 w 2515197"/>
              <a:gd name="connsiteY7" fmla="*/ 1532598 h 3496336"/>
              <a:gd name="connsiteX8" fmla="*/ 2152650 w 2515197"/>
              <a:gd name="connsiteY8" fmla="*/ 1573080 h 3496336"/>
              <a:gd name="connsiteX9" fmla="*/ 2071687 w 2515197"/>
              <a:gd name="connsiteY9" fmla="*/ 1584192 h 3496336"/>
              <a:gd name="connsiteX10" fmla="*/ 1993106 w 2515197"/>
              <a:gd name="connsiteY10" fmla="*/ 1537361 h 3496336"/>
              <a:gd name="connsiteX11" fmla="*/ 1931987 w 2515197"/>
              <a:gd name="connsiteY11" fmla="*/ 1581018 h 3496336"/>
              <a:gd name="connsiteX12" fmla="*/ 1878806 w 2515197"/>
              <a:gd name="connsiteY12" fmla="*/ 1517517 h 3496336"/>
              <a:gd name="connsiteX13" fmla="*/ 1797050 w 2515197"/>
              <a:gd name="connsiteY13" fmla="*/ 1489736 h 3496336"/>
              <a:gd name="connsiteX14" fmla="*/ 1733550 w 2515197"/>
              <a:gd name="connsiteY14" fmla="*/ 1527836 h 3496336"/>
              <a:gd name="connsiteX15" fmla="*/ 1701800 w 2515197"/>
              <a:gd name="connsiteY15" fmla="*/ 1546886 h 3496336"/>
              <a:gd name="connsiteX16" fmla="*/ 1638300 w 2515197"/>
              <a:gd name="connsiteY16" fmla="*/ 1597686 h 3496336"/>
              <a:gd name="connsiteX17" fmla="*/ 1619250 w 2515197"/>
              <a:gd name="connsiteY17" fmla="*/ 1610386 h 3496336"/>
              <a:gd name="connsiteX18" fmla="*/ 1600200 w 2515197"/>
              <a:gd name="connsiteY18" fmla="*/ 1616736 h 3496336"/>
              <a:gd name="connsiteX19" fmla="*/ 1543050 w 2515197"/>
              <a:gd name="connsiteY19" fmla="*/ 1610386 h 3496336"/>
              <a:gd name="connsiteX20" fmla="*/ 1504950 w 2515197"/>
              <a:gd name="connsiteY20" fmla="*/ 1604036 h 3496336"/>
              <a:gd name="connsiteX21" fmla="*/ 1454150 w 2515197"/>
              <a:gd name="connsiteY21" fmla="*/ 1572286 h 3496336"/>
              <a:gd name="connsiteX22" fmla="*/ 1435100 w 2515197"/>
              <a:gd name="connsiteY22" fmla="*/ 1546886 h 3496336"/>
              <a:gd name="connsiteX23" fmla="*/ 1409700 w 2515197"/>
              <a:gd name="connsiteY23" fmla="*/ 1508786 h 3496336"/>
              <a:gd name="connsiteX24" fmla="*/ 1415257 w 2515197"/>
              <a:gd name="connsiteY24" fmla="*/ 1483386 h 3496336"/>
              <a:gd name="connsiteX25" fmla="*/ 1397000 w 2515197"/>
              <a:gd name="connsiteY25" fmla="*/ 1359561 h 3496336"/>
              <a:gd name="connsiteX26" fmla="*/ 1343819 w 2515197"/>
              <a:gd name="connsiteY26" fmla="*/ 1296061 h 3496336"/>
              <a:gd name="connsiteX27" fmla="*/ 1316038 w 2515197"/>
              <a:gd name="connsiteY27" fmla="*/ 1144454 h 3496336"/>
              <a:gd name="connsiteX28" fmla="*/ 1236663 w 2515197"/>
              <a:gd name="connsiteY28" fmla="*/ 1192874 h 3496336"/>
              <a:gd name="connsiteX29" fmla="*/ 1177131 w 2515197"/>
              <a:gd name="connsiteY29" fmla="*/ 1174618 h 3496336"/>
              <a:gd name="connsiteX30" fmla="*/ 1147762 w 2515197"/>
              <a:gd name="connsiteY30" fmla="*/ 1203986 h 3496336"/>
              <a:gd name="connsiteX31" fmla="*/ 1047750 w 2515197"/>
              <a:gd name="connsiteY31" fmla="*/ 1188905 h 3496336"/>
              <a:gd name="connsiteX32" fmla="*/ 966788 w 2515197"/>
              <a:gd name="connsiteY32" fmla="*/ 1215099 h 3496336"/>
              <a:gd name="connsiteX33" fmla="*/ 973138 w 2515197"/>
              <a:gd name="connsiteY33" fmla="*/ 1145248 h 3496336"/>
              <a:gd name="connsiteX34" fmla="*/ 1160462 w 2515197"/>
              <a:gd name="connsiteY34" fmla="*/ 1030154 h 3496336"/>
              <a:gd name="connsiteX35" fmla="*/ 1139825 w 2515197"/>
              <a:gd name="connsiteY35" fmla="*/ 923792 h 3496336"/>
              <a:gd name="connsiteX36" fmla="*/ 1308100 w 2515197"/>
              <a:gd name="connsiteY36" fmla="*/ 823780 h 3496336"/>
              <a:gd name="connsiteX37" fmla="*/ 1327150 w 2515197"/>
              <a:gd name="connsiteY37" fmla="*/ 715036 h 3496336"/>
              <a:gd name="connsiteX38" fmla="*/ 1309688 w 2515197"/>
              <a:gd name="connsiteY38" fmla="*/ 687255 h 3496336"/>
              <a:gd name="connsiteX39" fmla="*/ 1285874 w 2515197"/>
              <a:gd name="connsiteY39" fmla="*/ 595179 h 3496336"/>
              <a:gd name="connsiteX40" fmla="*/ 1098550 w 2515197"/>
              <a:gd name="connsiteY40" fmla="*/ 670586 h 3496336"/>
              <a:gd name="connsiteX41" fmla="*/ 933450 w 2515197"/>
              <a:gd name="connsiteY41" fmla="*/ 664236 h 3496336"/>
              <a:gd name="connsiteX42" fmla="*/ 775494 w 2515197"/>
              <a:gd name="connsiteY42" fmla="*/ 677729 h 3496336"/>
              <a:gd name="connsiteX43" fmla="*/ 711994 w 2515197"/>
              <a:gd name="connsiteY43" fmla="*/ 468180 h 3496336"/>
              <a:gd name="connsiteX44" fmla="*/ 584200 w 2515197"/>
              <a:gd name="connsiteY44" fmla="*/ 29236 h 3496336"/>
              <a:gd name="connsiteX45" fmla="*/ 565150 w 2515197"/>
              <a:gd name="connsiteY45" fmla="*/ 41936 h 3496336"/>
              <a:gd name="connsiteX46" fmla="*/ 520700 w 2515197"/>
              <a:gd name="connsiteY46" fmla="*/ 60986 h 3496336"/>
              <a:gd name="connsiteX47" fmla="*/ 476250 w 2515197"/>
              <a:gd name="connsiteY47" fmla="*/ 73686 h 3496336"/>
              <a:gd name="connsiteX48" fmla="*/ 457200 w 2515197"/>
              <a:gd name="connsiteY48" fmla="*/ 80036 h 3496336"/>
              <a:gd name="connsiteX49" fmla="*/ 374650 w 2515197"/>
              <a:gd name="connsiteY49" fmla="*/ 86386 h 3496336"/>
              <a:gd name="connsiteX50" fmla="*/ 393700 w 2515197"/>
              <a:gd name="connsiteY50" fmla="*/ 92736 h 3496336"/>
              <a:gd name="connsiteX51" fmla="*/ 406400 w 2515197"/>
              <a:gd name="connsiteY51" fmla="*/ 111786 h 3496336"/>
              <a:gd name="connsiteX52" fmla="*/ 431800 w 2515197"/>
              <a:gd name="connsiteY52" fmla="*/ 143536 h 3496336"/>
              <a:gd name="connsiteX53" fmla="*/ 457200 w 2515197"/>
              <a:gd name="connsiteY53" fmla="*/ 181636 h 3496336"/>
              <a:gd name="connsiteX54" fmla="*/ 488950 w 2515197"/>
              <a:gd name="connsiteY54" fmla="*/ 219736 h 3496336"/>
              <a:gd name="connsiteX55" fmla="*/ 488950 w 2515197"/>
              <a:gd name="connsiteY55" fmla="*/ 359436 h 3496336"/>
              <a:gd name="connsiteX56" fmla="*/ 450850 w 2515197"/>
              <a:gd name="connsiteY56" fmla="*/ 372136 h 3496336"/>
              <a:gd name="connsiteX57" fmla="*/ 425450 w 2515197"/>
              <a:gd name="connsiteY57" fmla="*/ 384836 h 3496336"/>
              <a:gd name="connsiteX58" fmla="*/ 387350 w 2515197"/>
              <a:gd name="connsiteY58" fmla="*/ 416586 h 3496336"/>
              <a:gd name="connsiteX59" fmla="*/ 374650 w 2515197"/>
              <a:gd name="connsiteY59" fmla="*/ 435636 h 3496336"/>
              <a:gd name="connsiteX60" fmla="*/ 381000 w 2515197"/>
              <a:gd name="connsiteY60" fmla="*/ 480086 h 3496336"/>
              <a:gd name="connsiteX61" fmla="*/ 406400 w 2515197"/>
              <a:gd name="connsiteY61" fmla="*/ 499136 h 3496336"/>
              <a:gd name="connsiteX62" fmla="*/ 419100 w 2515197"/>
              <a:gd name="connsiteY62" fmla="*/ 518186 h 3496336"/>
              <a:gd name="connsiteX63" fmla="*/ 304800 w 2515197"/>
              <a:gd name="connsiteY63" fmla="*/ 543586 h 3496336"/>
              <a:gd name="connsiteX64" fmla="*/ 266700 w 2515197"/>
              <a:gd name="connsiteY64" fmla="*/ 549936 h 3496336"/>
              <a:gd name="connsiteX65" fmla="*/ 177800 w 2515197"/>
              <a:gd name="connsiteY65" fmla="*/ 562636 h 3496336"/>
              <a:gd name="connsiteX66" fmla="*/ 158750 w 2515197"/>
              <a:gd name="connsiteY66" fmla="*/ 568986 h 3496336"/>
              <a:gd name="connsiteX67" fmla="*/ 101600 w 2515197"/>
              <a:gd name="connsiteY67" fmla="*/ 581686 h 3496336"/>
              <a:gd name="connsiteX68" fmla="*/ 114300 w 2515197"/>
              <a:gd name="connsiteY68" fmla="*/ 664236 h 3496336"/>
              <a:gd name="connsiteX69" fmla="*/ 120650 w 2515197"/>
              <a:gd name="connsiteY69" fmla="*/ 683286 h 3496336"/>
              <a:gd name="connsiteX70" fmla="*/ 101600 w 2515197"/>
              <a:gd name="connsiteY70" fmla="*/ 918236 h 3496336"/>
              <a:gd name="connsiteX71" fmla="*/ 76200 w 2515197"/>
              <a:gd name="connsiteY71" fmla="*/ 1045236 h 3496336"/>
              <a:gd name="connsiteX72" fmla="*/ 69850 w 2515197"/>
              <a:gd name="connsiteY72" fmla="*/ 1064286 h 3496336"/>
              <a:gd name="connsiteX73" fmla="*/ 57150 w 2515197"/>
              <a:gd name="connsiteY73" fmla="*/ 1083336 h 3496336"/>
              <a:gd name="connsiteX74" fmla="*/ 50800 w 2515197"/>
              <a:gd name="connsiteY74" fmla="*/ 1102386 h 3496336"/>
              <a:gd name="connsiteX75" fmla="*/ 25400 w 2515197"/>
              <a:gd name="connsiteY75" fmla="*/ 1140486 h 3496336"/>
              <a:gd name="connsiteX76" fmla="*/ 19050 w 2515197"/>
              <a:gd name="connsiteY76" fmla="*/ 1159536 h 3496336"/>
              <a:gd name="connsiteX77" fmla="*/ 0 w 2515197"/>
              <a:gd name="connsiteY77" fmla="*/ 1197636 h 3496336"/>
              <a:gd name="connsiteX78" fmla="*/ 57150 w 2515197"/>
              <a:gd name="connsiteY78" fmla="*/ 1248436 h 3496336"/>
              <a:gd name="connsiteX79" fmla="*/ 95250 w 2515197"/>
              <a:gd name="connsiteY79" fmla="*/ 1311936 h 3496336"/>
              <a:gd name="connsiteX80" fmla="*/ 114300 w 2515197"/>
              <a:gd name="connsiteY80" fmla="*/ 1350036 h 3496336"/>
              <a:gd name="connsiteX81" fmla="*/ 127000 w 2515197"/>
              <a:gd name="connsiteY81" fmla="*/ 1375436 h 3496336"/>
              <a:gd name="connsiteX82" fmla="*/ 146050 w 2515197"/>
              <a:gd name="connsiteY82" fmla="*/ 1394486 h 3496336"/>
              <a:gd name="connsiteX83" fmla="*/ 158750 w 2515197"/>
              <a:gd name="connsiteY83" fmla="*/ 1413536 h 3496336"/>
              <a:gd name="connsiteX84" fmla="*/ 165100 w 2515197"/>
              <a:gd name="connsiteY84" fmla="*/ 1438936 h 3496336"/>
              <a:gd name="connsiteX85" fmla="*/ 177800 w 2515197"/>
              <a:gd name="connsiteY85" fmla="*/ 1457986 h 3496336"/>
              <a:gd name="connsiteX86" fmla="*/ 184150 w 2515197"/>
              <a:gd name="connsiteY86" fmla="*/ 1477036 h 3496336"/>
              <a:gd name="connsiteX87" fmla="*/ 177800 w 2515197"/>
              <a:gd name="connsiteY87" fmla="*/ 1781836 h 3496336"/>
              <a:gd name="connsiteX88" fmla="*/ 165100 w 2515197"/>
              <a:gd name="connsiteY88" fmla="*/ 1819936 h 3496336"/>
              <a:gd name="connsiteX89" fmla="*/ 177800 w 2515197"/>
              <a:gd name="connsiteY89" fmla="*/ 1953286 h 3496336"/>
              <a:gd name="connsiteX90" fmla="*/ 190500 w 2515197"/>
              <a:gd name="connsiteY90" fmla="*/ 2004086 h 3496336"/>
              <a:gd name="connsiteX91" fmla="*/ 209550 w 2515197"/>
              <a:gd name="connsiteY91" fmla="*/ 2023136 h 3496336"/>
              <a:gd name="connsiteX92" fmla="*/ 215900 w 2515197"/>
              <a:gd name="connsiteY92" fmla="*/ 2042186 h 3496336"/>
              <a:gd name="connsiteX93" fmla="*/ 190500 w 2515197"/>
              <a:gd name="connsiteY93" fmla="*/ 2080286 h 3496336"/>
              <a:gd name="connsiteX94" fmla="*/ 171450 w 2515197"/>
              <a:gd name="connsiteY94" fmla="*/ 2099336 h 3496336"/>
              <a:gd name="connsiteX95" fmla="*/ 177800 w 2515197"/>
              <a:gd name="connsiteY95" fmla="*/ 2131086 h 3496336"/>
              <a:gd name="connsiteX96" fmla="*/ 228600 w 2515197"/>
              <a:gd name="connsiteY96" fmla="*/ 2188236 h 3496336"/>
              <a:gd name="connsiteX97" fmla="*/ 241300 w 2515197"/>
              <a:gd name="connsiteY97" fmla="*/ 2207286 h 3496336"/>
              <a:gd name="connsiteX98" fmla="*/ 260350 w 2515197"/>
              <a:gd name="connsiteY98" fmla="*/ 2226336 h 3496336"/>
              <a:gd name="connsiteX99" fmla="*/ 273050 w 2515197"/>
              <a:gd name="connsiteY99" fmla="*/ 2251736 h 3496336"/>
              <a:gd name="connsiteX100" fmla="*/ 317500 w 2515197"/>
              <a:gd name="connsiteY100" fmla="*/ 2302536 h 3496336"/>
              <a:gd name="connsiteX101" fmla="*/ 387350 w 2515197"/>
              <a:gd name="connsiteY101" fmla="*/ 2321586 h 3496336"/>
              <a:gd name="connsiteX102" fmla="*/ 425450 w 2515197"/>
              <a:gd name="connsiteY102" fmla="*/ 2334286 h 3496336"/>
              <a:gd name="connsiteX103" fmla="*/ 501650 w 2515197"/>
              <a:gd name="connsiteY103" fmla="*/ 2353336 h 3496336"/>
              <a:gd name="connsiteX104" fmla="*/ 558800 w 2515197"/>
              <a:gd name="connsiteY104" fmla="*/ 2391436 h 3496336"/>
              <a:gd name="connsiteX105" fmla="*/ 603250 w 2515197"/>
              <a:gd name="connsiteY105" fmla="*/ 2410486 h 3496336"/>
              <a:gd name="connsiteX106" fmla="*/ 622300 w 2515197"/>
              <a:gd name="connsiteY106" fmla="*/ 2416836 h 3496336"/>
              <a:gd name="connsiteX107" fmla="*/ 685800 w 2515197"/>
              <a:gd name="connsiteY107" fmla="*/ 2448586 h 3496336"/>
              <a:gd name="connsiteX108" fmla="*/ 730250 w 2515197"/>
              <a:gd name="connsiteY108" fmla="*/ 2461286 h 3496336"/>
              <a:gd name="connsiteX109" fmla="*/ 787400 w 2515197"/>
              <a:gd name="connsiteY109" fmla="*/ 2486686 h 3496336"/>
              <a:gd name="connsiteX110" fmla="*/ 806450 w 2515197"/>
              <a:gd name="connsiteY110" fmla="*/ 2493036 h 3496336"/>
              <a:gd name="connsiteX111" fmla="*/ 844550 w 2515197"/>
              <a:gd name="connsiteY111" fmla="*/ 2499386 h 3496336"/>
              <a:gd name="connsiteX112" fmla="*/ 882650 w 2515197"/>
              <a:gd name="connsiteY112" fmla="*/ 2512086 h 3496336"/>
              <a:gd name="connsiteX113" fmla="*/ 933450 w 2515197"/>
              <a:gd name="connsiteY113" fmla="*/ 2524786 h 3496336"/>
              <a:gd name="connsiteX114" fmla="*/ 977900 w 2515197"/>
              <a:gd name="connsiteY114" fmla="*/ 2537486 h 3496336"/>
              <a:gd name="connsiteX115" fmla="*/ 965200 w 2515197"/>
              <a:gd name="connsiteY115" fmla="*/ 2556536 h 3496336"/>
              <a:gd name="connsiteX116" fmla="*/ 927100 w 2515197"/>
              <a:gd name="connsiteY116" fmla="*/ 2569236 h 3496336"/>
              <a:gd name="connsiteX117" fmla="*/ 908050 w 2515197"/>
              <a:gd name="connsiteY117" fmla="*/ 2575586 h 3496336"/>
              <a:gd name="connsiteX118" fmla="*/ 869950 w 2515197"/>
              <a:gd name="connsiteY118" fmla="*/ 2600986 h 3496336"/>
              <a:gd name="connsiteX119" fmla="*/ 857250 w 2515197"/>
              <a:gd name="connsiteY119" fmla="*/ 2620036 h 3496336"/>
              <a:gd name="connsiteX120" fmla="*/ 838200 w 2515197"/>
              <a:gd name="connsiteY120" fmla="*/ 2645436 h 3496336"/>
              <a:gd name="connsiteX121" fmla="*/ 831850 w 2515197"/>
              <a:gd name="connsiteY121" fmla="*/ 2664486 h 3496336"/>
              <a:gd name="connsiteX122" fmla="*/ 819150 w 2515197"/>
              <a:gd name="connsiteY122" fmla="*/ 2683536 h 3496336"/>
              <a:gd name="connsiteX123" fmla="*/ 806450 w 2515197"/>
              <a:gd name="connsiteY123" fmla="*/ 2715286 h 3496336"/>
              <a:gd name="connsiteX124" fmla="*/ 793750 w 2515197"/>
              <a:gd name="connsiteY124" fmla="*/ 2740686 h 3496336"/>
              <a:gd name="connsiteX125" fmla="*/ 781050 w 2515197"/>
              <a:gd name="connsiteY125" fmla="*/ 2778786 h 3496336"/>
              <a:gd name="connsiteX126" fmla="*/ 755650 w 2515197"/>
              <a:gd name="connsiteY126" fmla="*/ 2829586 h 3496336"/>
              <a:gd name="connsiteX127" fmla="*/ 742950 w 2515197"/>
              <a:gd name="connsiteY127" fmla="*/ 2867686 h 3496336"/>
              <a:gd name="connsiteX128" fmla="*/ 723900 w 2515197"/>
              <a:gd name="connsiteY128" fmla="*/ 2905786 h 3496336"/>
              <a:gd name="connsiteX129" fmla="*/ 711200 w 2515197"/>
              <a:gd name="connsiteY129" fmla="*/ 2931186 h 3496336"/>
              <a:gd name="connsiteX130" fmla="*/ 698500 w 2515197"/>
              <a:gd name="connsiteY130" fmla="*/ 2969286 h 3496336"/>
              <a:gd name="connsiteX131" fmla="*/ 685800 w 2515197"/>
              <a:gd name="connsiteY131" fmla="*/ 2988336 h 3496336"/>
              <a:gd name="connsiteX132" fmla="*/ 673100 w 2515197"/>
              <a:gd name="connsiteY132" fmla="*/ 3026436 h 3496336"/>
              <a:gd name="connsiteX133" fmla="*/ 666750 w 2515197"/>
              <a:gd name="connsiteY133" fmla="*/ 3045486 h 3496336"/>
              <a:gd name="connsiteX134" fmla="*/ 647700 w 2515197"/>
              <a:gd name="connsiteY134" fmla="*/ 3064536 h 3496336"/>
              <a:gd name="connsiteX135" fmla="*/ 635000 w 2515197"/>
              <a:gd name="connsiteY135" fmla="*/ 3096286 h 3496336"/>
              <a:gd name="connsiteX136" fmla="*/ 641350 w 2515197"/>
              <a:gd name="connsiteY136" fmla="*/ 3343936 h 3496336"/>
              <a:gd name="connsiteX137" fmla="*/ 647700 w 2515197"/>
              <a:gd name="connsiteY137" fmla="*/ 3375686 h 3496336"/>
              <a:gd name="connsiteX138" fmla="*/ 673100 w 2515197"/>
              <a:gd name="connsiteY138" fmla="*/ 3413786 h 3496336"/>
              <a:gd name="connsiteX139" fmla="*/ 692150 w 2515197"/>
              <a:gd name="connsiteY139" fmla="*/ 3420136 h 3496336"/>
              <a:gd name="connsiteX140" fmla="*/ 768350 w 2515197"/>
              <a:gd name="connsiteY140" fmla="*/ 3432836 h 3496336"/>
              <a:gd name="connsiteX141" fmla="*/ 882650 w 2515197"/>
              <a:gd name="connsiteY141" fmla="*/ 3439186 h 3496336"/>
              <a:gd name="connsiteX142" fmla="*/ 901700 w 2515197"/>
              <a:gd name="connsiteY142" fmla="*/ 3445536 h 3496336"/>
              <a:gd name="connsiteX143" fmla="*/ 971550 w 2515197"/>
              <a:gd name="connsiteY143" fmla="*/ 3458236 h 3496336"/>
              <a:gd name="connsiteX144" fmla="*/ 990600 w 2515197"/>
              <a:gd name="connsiteY144" fmla="*/ 3464586 h 3496336"/>
              <a:gd name="connsiteX145" fmla="*/ 1098550 w 2515197"/>
              <a:gd name="connsiteY145" fmla="*/ 3458236 h 3496336"/>
              <a:gd name="connsiteX146" fmla="*/ 1136650 w 2515197"/>
              <a:gd name="connsiteY146" fmla="*/ 3432836 h 3496336"/>
              <a:gd name="connsiteX147" fmla="*/ 1263650 w 2515197"/>
              <a:gd name="connsiteY147" fmla="*/ 3413786 h 3496336"/>
              <a:gd name="connsiteX148" fmla="*/ 1422400 w 2515197"/>
              <a:gd name="connsiteY148" fmla="*/ 3420136 h 3496336"/>
              <a:gd name="connsiteX149" fmla="*/ 1441450 w 2515197"/>
              <a:gd name="connsiteY149" fmla="*/ 3394736 h 3496336"/>
              <a:gd name="connsiteX150" fmla="*/ 1460500 w 2515197"/>
              <a:gd name="connsiteY150" fmla="*/ 3388386 h 3496336"/>
              <a:gd name="connsiteX151" fmla="*/ 1530350 w 2515197"/>
              <a:gd name="connsiteY151" fmla="*/ 3394736 h 3496336"/>
              <a:gd name="connsiteX152" fmla="*/ 1574800 w 2515197"/>
              <a:gd name="connsiteY152" fmla="*/ 3407436 h 3496336"/>
              <a:gd name="connsiteX153" fmla="*/ 1587500 w 2515197"/>
              <a:gd name="connsiteY153" fmla="*/ 3426486 h 3496336"/>
              <a:gd name="connsiteX154" fmla="*/ 1568450 w 2515197"/>
              <a:gd name="connsiteY154" fmla="*/ 3445536 h 3496336"/>
              <a:gd name="connsiteX155" fmla="*/ 1530350 w 2515197"/>
              <a:gd name="connsiteY155" fmla="*/ 3470936 h 3496336"/>
              <a:gd name="connsiteX156" fmla="*/ 1543050 w 2515197"/>
              <a:gd name="connsiteY156" fmla="*/ 3489986 h 3496336"/>
              <a:gd name="connsiteX157" fmla="*/ 1524000 w 2515197"/>
              <a:gd name="connsiteY157" fmla="*/ 3496336 h 3496336"/>
              <a:gd name="connsiteX0" fmla="*/ 2514600 w 2515197"/>
              <a:gd name="connsiteY0" fmla="*/ 1769136 h 3496336"/>
              <a:gd name="connsiteX1" fmla="*/ 2476500 w 2515197"/>
              <a:gd name="connsiteY1" fmla="*/ 1737386 h 3496336"/>
              <a:gd name="connsiteX2" fmla="*/ 2457450 w 2515197"/>
              <a:gd name="connsiteY2" fmla="*/ 1699286 h 3496336"/>
              <a:gd name="connsiteX3" fmla="*/ 2438400 w 2515197"/>
              <a:gd name="connsiteY3" fmla="*/ 1686586 h 3496336"/>
              <a:gd name="connsiteX4" fmla="*/ 2464594 w 2515197"/>
              <a:gd name="connsiteY4" fmla="*/ 1708811 h 3496336"/>
              <a:gd name="connsiteX5" fmla="*/ 2405062 w 2515197"/>
              <a:gd name="connsiteY5" fmla="*/ 1566730 h 3496336"/>
              <a:gd name="connsiteX6" fmla="*/ 2266156 w 2515197"/>
              <a:gd name="connsiteY6" fmla="*/ 1535773 h 3496336"/>
              <a:gd name="connsiteX7" fmla="*/ 2214563 w 2515197"/>
              <a:gd name="connsiteY7" fmla="*/ 1532598 h 3496336"/>
              <a:gd name="connsiteX8" fmla="*/ 2152650 w 2515197"/>
              <a:gd name="connsiteY8" fmla="*/ 1573080 h 3496336"/>
              <a:gd name="connsiteX9" fmla="*/ 2071687 w 2515197"/>
              <a:gd name="connsiteY9" fmla="*/ 1584192 h 3496336"/>
              <a:gd name="connsiteX10" fmla="*/ 1993106 w 2515197"/>
              <a:gd name="connsiteY10" fmla="*/ 1537361 h 3496336"/>
              <a:gd name="connsiteX11" fmla="*/ 1931987 w 2515197"/>
              <a:gd name="connsiteY11" fmla="*/ 1581018 h 3496336"/>
              <a:gd name="connsiteX12" fmla="*/ 1878806 w 2515197"/>
              <a:gd name="connsiteY12" fmla="*/ 1517517 h 3496336"/>
              <a:gd name="connsiteX13" fmla="*/ 1797050 w 2515197"/>
              <a:gd name="connsiteY13" fmla="*/ 1489736 h 3496336"/>
              <a:gd name="connsiteX14" fmla="*/ 1733550 w 2515197"/>
              <a:gd name="connsiteY14" fmla="*/ 1527836 h 3496336"/>
              <a:gd name="connsiteX15" fmla="*/ 1701800 w 2515197"/>
              <a:gd name="connsiteY15" fmla="*/ 1546886 h 3496336"/>
              <a:gd name="connsiteX16" fmla="*/ 1638300 w 2515197"/>
              <a:gd name="connsiteY16" fmla="*/ 1597686 h 3496336"/>
              <a:gd name="connsiteX17" fmla="*/ 1619250 w 2515197"/>
              <a:gd name="connsiteY17" fmla="*/ 1610386 h 3496336"/>
              <a:gd name="connsiteX18" fmla="*/ 1600200 w 2515197"/>
              <a:gd name="connsiteY18" fmla="*/ 1616736 h 3496336"/>
              <a:gd name="connsiteX19" fmla="*/ 1543050 w 2515197"/>
              <a:gd name="connsiteY19" fmla="*/ 1610386 h 3496336"/>
              <a:gd name="connsiteX20" fmla="*/ 1504950 w 2515197"/>
              <a:gd name="connsiteY20" fmla="*/ 1604036 h 3496336"/>
              <a:gd name="connsiteX21" fmla="*/ 1454150 w 2515197"/>
              <a:gd name="connsiteY21" fmla="*/ 1572286 h 3496336"/>
              <a:gd name="connsiteX22" fmla="*/ 1435100 w 2515197"/>
              <a:gd name="connsiteY22" fmla="*/ 1546886 h 3496336"/>
              <a:gd name="connsiteX23" fmla="*/ 1409700 w 2515197"/>
              <a:gd name="connsiteY23" fmla="*/ 1508786 h 3496336"/>
              <a:gd name="connsiteX24" fmla="*/ 1415257 w 2515197"/>
              <a:gd name="connsiteY24" fmla="*/ 1483386 h 3496336"/>
              <a:gd name="connsiteX25" fmla="*/ 1397000 w 2515197"/>
              <a:gd name="connsiteY25" fmla="*/ 1359561 h 3496336"/>
              <a:gd name="connsiteX26" fmla="*/ 1343819 w 2515197"/>
              <a:gd name="connsiteY26" fmla="*/ 1296061 h 3496336"/>
              <a:gd name="connsiteX27" fmla="*/ 1316038 w 2515197"/>
              <a:gd name="connsiteY27" fmla="*/ 1144454 h 3496336"/>
              <a:gd name="connsiteX28" fmla="*/ 1236663 w 2515197"/>
              <a:gd name="connsiteY28" fmla="*/ 1192874 h 3496336"/>
              <a:gd name="connsiteX29" fmla="*/ 1177131 w 2515197"/>
              <a:gd name="connsiteY29" fmla="*/ 1174618 h 3496336"/>
              <a:gd name="connsiteX30" fmla="*/ 1147762 w 2515197"/>
              <a:gd name="connsiteY30" fmla="*/ 1203986 h 3496336"/>
              <a:gd name="connsiteX31" fmla="*/ 1047750 w 2515197"/>
              <a:gd name="connsiteY31" fmla="*/ 1188905 h 3496336"/>
              <a:gd name="connsiteX32" fmla="*/ 966788 w 2515197"/>
              <a:gd name="connsiteY32" fmla="*/ 1215099 h 3496336"/>
              <a:gd name="connsiteX33" fmla="*/ 973138 w 2515197"/>
              <a:gd name="connsiteY33" fmla="*/ 1145248 h 3496336"/>
              <a:gd name="connsiteX34" fmla="*/ 1160462 w 2515197"/>
              <a:gd name="connsiteY34" fmla="*/ 1030154 h 3496336"/>
              <a:gd name="connsiteX35" fmla="*/ 1139825 w 2515197"/>
              <a:gd name="connsiteY35" fmla="*/ 923792 h 3496336"/>
              <a:gd name="connsiteX36" fmla="*/ 1308100 w 2515197"/>
              <a:gd name="connsiteY36" fmla="*/ 823780 h 3496336"/>
              <a:gd name="connsiteX37" fmla="*/ 1327150 w 2515197"/>
              <a:gd name="connsiteY37" fmla="*/ 715036 h 3496336"/>
              <a:gd name="connsiteX38" fmla="*/ 1309688 w 2515197"/>
              <a:gd name="connsiteY38" fmla="*/ 687255 h 3496336"/>
              <a:gd name="connsiteX39" fmla="*/ 1285874 w 2515197"/>
              <a:gd name="connsiteY39" fmla="*/ 595179 h 3496336"/>
              <a:gd name="connsiteX40" fmla="*/ 1098550 w 2515197"/>
              <a:gd name="connsiteY40" fmla="*/ 670586 h 3496336"/>
              <a:gd name="connsiteX41" fmla="*/ 933450 w 2515197"/>
              <a:gd name="connsiteY41" fmla="*/ 664236 h 3496336"/>
              <a:gd name="connsiteX42" fmla="*/ 775494 w 2515197"/>
              <a:gd name="connsiteY42" fmla="*/ 677729 h 3496336"/>
              <a:gd name="connsiteX43" fmla="*/ 711994 w 2515197"/>
              <a:gd name="connsiteY43" fmla="*/ 468180 h 3496336"/>
              <a:gd name="connsiteX44" fmla="*/ 584200 w 2515197"/>
              <a:gd name="connsiteY44" fmla="*/ 29236 h 3496336"/>
              <a:gd name="connsiteX45" fmla="*/ 565150 w 2515197"/>
              <a:gd name="connsiteY45" fmla="*/ 41936 h 3496336"/>
              <a:gd name="connsiteX46" fmla="*/ 520700 w 2515197"/>
              <a:gd name="connsiteY46" fmla="*/ 60986 h 3496336"/>
              <a:gd name="connsiteX47" fmla="*/ 476250 w 2515197"/>
              <a:gd name="connsiteY47" fmla="*/ 73686 h 3496336"/>
              <a:gd name="connsiteX48" fmla="*/ 457200 w 2515197"/>
              <a:gd name="connsiteY48" fmla="*/ 80036 h 3496336"/>
              <a:gd name="connsiteX49" fmla="*/ 374650 w 2515197"/>
              <a:gd name="connsiteY49" fmla="*/ 86386 h 3496336"/>
              <a:gd name="connsiteX50" fmla="*/ 393700 w 2515197"/>
              <a:gd name="connsiteY50" fmla="*/ 92736 h 3496336"/>
              <a:gd name="connsiteX51" fmla="*/ 406400 w 2515197"/>
              <a:gd name="connsiteY51" fmla="*/ 111786 h 3496336"/>
              <a:gd name="connsiteX52" fmla="*/ 431800 w 2515197"/>
              <a:gd name="connsiteY52" fmla="*/ 143536 h 3496336"/>
              <a:gd name="connsiteX53" fmla="*/ 457200 w 2515197"/>
              <a:gd name="connsiteY53" fmla="*/ 181636 h 3496336"/>
              <a:gd name="connsiteX54" fmla="*/ 488950 w 2515197"/>
              <a:gd name="connsiteY54" fmla="*/ 219736 h 3496336"/>
              <a:gd name="connsiteX55" fmla="*/ 488950 w 2515197"/>
              <a:gd name="connsiteY55" fmla="*/ 359436 h 3496336"/>
              <a:gd name="connsiteX56" fmla="*/ 450850 w 2515197"/>
              <a:gd name="connsiteY56" fmla="*/ 372136 h 3496336"/>
              <a:gd name="connsiteX57" fmla="*/ 425450 w 2515197"/>
              <a:gd name="connsiteY57" fmla="*/ 384836 h 3496336"/>
              <a:gd name="connsiteX58" fmla="*/ 387350 w 2515197"/>
              <a:gd name="connsiteY58" fmla="*/ 416586 h 3496336"/>
              <a:gd name="connsiteX59" fmla="*/ 374650 w 2515197"/>
              <a:gd name="connsiteY59" fmla="*/ 435636 h 3496336"/>
              <a:gd name="connsiteX60" fmla="*/ 381000 w 2515197"/>
              <a:gd name="connsiteY60" fmla="*/ 480086 h 3496336"/>
              <a:gd name="connsiteX61" fmla="*/ 406400 w 2515197"/>
              <a:gd name="connsiteY61" fmla="*/ 499136 h 3496336"/>
              <a:gd name="connsiteX62" fmla="*/ 419100 w 2515197"/>
              <a:gd name="connsiteY62" fmla="*/ 518186 h 3496336"/>
              <a:gd name="connsiteX63" fmla="*/ 304800 w 2515197"/>
              <a:gd name="connsiteY63" fmla="*/ 543586 h 3496336"/>
              <a:gd name="connsiteX64" fmla="*/ 266700 w 2515197"/>
              <a:gd name="connsiteY64" fmla="*/ 549936 h 3496336"/>
              <a:gd name="connsiteX65" fmla="*/ 177800 w 2515197"/>
              <a:gd name="connsiteY65" fmla="*/ 562636 h 3496336"/>
              <a:gd name="connsiteX66" fmla="*/ 158750 w 2515197"/>
              <a:gd name="connsiteY66" fmla="*/ 568986 h 3496336"/>
              <a:gd name="connsiteX67" fmla="*/ 101600 w 2515197"/>
              <a:gd name="connsiteY67" fmla="*/ 581686 h 3496336"/>
              <a:gd name="connsiteX68" fmla="*/ 114300 w 2515197"/>
              <a:gd name="connsiteY68" fmla="*/ 664236 h 3496336"/>
              <a:gd name="connsiteX69" fmla="*/ 120650 w 2515197"/>
              <a:gd name="connsiteY69" fmla="*/ 683286 h 3496336"/>
              <a:gd name="connsiteX70" fmla="*/ 165100 w 2515197"/>
              <a:gd name="connsiteY70" fmla="*/ 886486 h 3496336"/>
              <a:gd name="connsiteX71" fmla="*/ 76200 w 2515197"/>
              <a:gd name="connsiteY71" fmla="*/ 1045236 h 3496336"/>
              <a:gd name="connsiteX72" fmla="*/ 69850 w 2515197"/>
              <a:gd name="connsiteY72" fmla="*/ 1064286 h 3496336"/>
              <a:gd name="connsiteX73" fmla="*/ 57150 w 2515197"/>
              <a:gd name="connsiteY73" fmla="*/ 1083336 h 3496336"/>
              <a:gd name="connsiteX74" fmla="*/ 50800 w 2515197"/>
              <a:gd name="connsiteY74" fmla="*/ 1102386 h 3496336"/>
              <a:gd name="connsiteX75" fmla="*/ 25400 w 2515197"/>
              <a:gd name="connsiteY75" fmla="*/ 1140486 h 3496336"/>
              <a:gd name="connsiteX76" fmla="*/ 19050 w 2515197"/>
              <a:gd name="connsiteY76" fmla="*/ 1159536 h 3496336"/>
              <a:gd name="connsiteX77" fmla="*/ 0 w 2515197"/>
              <a:gd name="connsiteY77" fmla="*/ 1197636 h 3496336"/>
              <a:gd name="connsiteX78" fmla="*/ 57150 w 2515197"/>
              <a:gd name="connsiteY78" fmla="*/ 1248436 h 3496336"/>
              <a:gd name="connsiteX79" fmla="*/ 95250 w 2515197"/>
              <a:gd name="connsiteY79" fmla="*/ 1311936 h 3496336"/>
              <a:gd name="connsiteX80" fmla="*/ 114300 w 2515197"/>
              <a:gd name="connsiteY80" fmla="*/ 1350036 h 3496336"/>
              <a:gd name="connsiteX81" fmla="*/ 127000 w 2515197"/>
              <a:gd name="connsiteY81" fmla="*/ 1375436 h 3496336"/>
              <a:gd name="connsiteX82" fmla="*/ 146050 w 2515197"/>
              <a:gd name="connsiteY82" fmla="*/ 1394486 h 3496336"/>
              <a:gd name="connsiteX83" fmla="*/ 158750 w 2515197"/>
              <a:gd name="connsiteY83" fmla="*/ 1413536 h 3496336"/>
              <a:gd name="connsiteX84" fmla="*/ 165100 w 2515197"/>
              <a:gd name="connsiteY84" fmla="*/ 1438936 h 3496336"/>
              <a:gd name="connsiteX85" fmla="*/ 177800 w 2515197"/>
              <a:gd name="connsiteY85" fmla="*/ 1457986 h 3496336"/>
              <a:gd name="connsiteX86" fmla="*/ 184150 w 2515197"/>
              <a:gd name="connsiteY86" fmla="*/ 1477036 h 3496336"/>
              <a:gd name="connsiteX87" fmla="*/ 177800 w 2515197"/>
              <a:gd name="connsiteY87" fmla="*/ 1781836 h 3496336"/>
              <a:gd name="connsiteX88" fmla="*/ 165100 w 2515197"/>
              <a:gd name="connsiteY88" fmla="*/ 1819936 h 3496336"/>
              <a:gd name="connsiteX89" fmla="*/ 177800 w 2515197"/>
              <a:gd name="connsiteY89" fmla="*/ 1953286 h 3496336"/>
              <a:gd name="connsiteX90" fmla="*/ 190500 w 2515197"/>
              <a:gd name="connsiteY90" fmla="*/ 2004086 h 3496336"/>
              <a:gd name="connsiteX91" fmla="*/ 209550 w 2515197"/>
              <a:gd name="connsiteY91" fmla="*/ 2023136 h 3496336"/>
              <a:gd name="connsiteX92" fmla="*/ 215900 w 2515197"/>
              <a:gd name="connsiteY92" fmla="*/ 2042186 h 3496336"/>
              <a:gd name="connsiteX93" fmla="*/ 190500 w 2515197"/>
              <a:gd name="connsiteY93" fmla="*/ 2080286 h 3496336"/>
              <a:gd name="connsiteX94" fmla="*/ 171450 w 2515197"/>
              <a:gd name="connsiteY94" fmla="*/ 2099336 h 3496336"/>
              <a:gd name="connsiteX95" fmla="*/ 177800 w 2515197"/>
              <a:gd name="connsiteY95" fmla="*/ 2131086 h 3496336"/>
              <a:gd name="connsiteX96" fmla="*/ 228600 w 2515197"/>
              <a:gd name="connsiteY96" fmla="*/ 2188236 h 3496336"/>
              <a:gd name="connsiteX97" fmla="*/ 241300 w 2515197"/>
              <a:gd name="connsiteY97" fmla="*/ 2207286 h 3496336"/>
              <a:gd name="connsiteX98" fmla="*/ 260350 w 2515197"/>
              <a:gd name="connsiteY98" fmla="*/ 2226336 h 3496336"/>
              <a:gd name="connsiteX99" fmla="*/ 273050 w 2515197"/>
              <a:gd name="connsiteY99" fmla="*/ 2251736 h 3496336"/>
              <a:gd name="connsiteX100" fmla="*/ 317500 w 2515197"/>
              <a:gd name="connsiteY100" fmla="*/ 2302536 h 3496336"/>
              <a:gd name="connsiteX101" fmla="*/ 387350 w 2515197"/>
              <a:gd name="connsiteY101" fmla="*/ 2321586 h 3496336"/>
              <a:gd name="connsiteX102" fmla="*/ 425450 w 2515197"/>
              <a:gd name="connsiteY102" fmla="*/ 2334286 h 3496336"/>
              <a:gd name="connsiteX103" fmla="*/ 501650 w 2515197"/>
              <a:gd name="connsiteY103" fmla="*/ 2353336 h 3496336"/>
              <a:gd name="connsiteX104" fmla="*/ 558800 w 2515197"/>
              <a:gd name="connsiteY104" fmla="*/ 2391436 h 3496336"/>
              <a:gd name="connsiteX105" fmla="*/ 603250 w 2515197"/>
              <a:gd name="connsiteY105" fmla="*/ 2410486 h 3496336"/>
              <a:gd name="connsiteX106" fmla="*/ 622300 w 2515197"/>
              <a:gd name="connsiteY106" fmla="*/ 2416836 h 3496336"/>
              <a:gd name="connsiteX107" fmla="*/ 685800 w 2515197"/>
              <a:gd name="connsiteY107" fmla="*/ 2448586 h 3496336"/>
              <a:gd name="connsiteX108" fmla="*/ 730250 w 2515197"/>
              <a:gd name="connsiteY108" fmla="*/ 2461286 h 3496336"/>
              <a:gd name="connsiteX109" fmla="*/ 787400 w 2515197"/>
              <a:gd name="connsiteY109" fmla="*/ 2486686 h 3496336"/>
              <a:gd name="connsiteX110" fmla="*/ 806450 w 2515197"/>
              <a:gd name="connsiteY110" fmla="*/ 2493036 h 3496336"/>
              <a:gd name="connsiteX111" fmla="*/ 844550 w 2515197"/>
              <a:gd name="connsiteY111" fmla="*/ 2499386 h 3496336"/>
              <a:gd name="connsiteX112" fmla="*/ 882650 w 2515197"/>
              <a:gd name="connsiteY112" fmla="*/ 2512086 h 3496336"/>
              <a:gd name="connsiteX113" fmla="*/ 933450 w 2515197"/>
              <a:gd name="connsiteY113" fmla="*/ 2524786 h 3496336"/>
              <a:gd name="connsiteX114" fmla="*/ 977900 w 2515197"/>
              <a:gd name="connsiteY114" fmla="*/ 2537486 h 3496336"/>
              <a:gd name="connsiteX115" fmla="*/ 965200 w 2515197"/>
              <a:gd name="connsiteY115" fmla="*/ 2556536 h 3496336"/>
              <a:gd name="connsiteX116" fmla="*/ 927100 w 2515197"/>
              <a:gd name="connsiteY116" fmla="*/ 2569236 h 3496336"/>
              <a:gd name="connsiteX117" fmla="*/ 908050 w 2515197"/>
              <a:gd name="connsiteY117" fmla="*/ 2575586 h 3496336"/>
              <a:gd name="connsiteX118" fmla="*/ 869950 w 2515197"/>
              <a:gd name="connsiteY118" fmla="*/ 2600986 h 3496336"/>
              <a:gd name="connsiteX119" fmla="*/ 857250 w 2515197"/>
              <a:gd name="connsiteY119" fmla="*/ 2620036 h 3496336"/>
              <a:gd name="connsiteX120" fmla="*/ 838200 w 2515197"/>
              <a:gd name="connsiteY120" fmla="*/ 2645436 h 3496336"/>
              <a:gd name="connsiteX121" fmla="*/ 831850 w 2515197"/>
              <a:gd name="connsiteY121" fmla="*/ 2664486 h 3496336"/>
              <a:gd name="connsiteX122" fmla="*/ 819150 w 2515197"/>
              <a:gd name="connsiteY122" fmla="*/ 2683536 h 3496336"/>
              <a:gd name="connsiteX123" fmla="*/ 806450 w 2515197"/>
              <a:gd name="connsiteY123" fmla="*/ 2715286 h 3496336"/>
              <a:gd name="connsiteX124" fmla="*/ 793750 w 2515197"/>
              <a:gd name="connsiteY124" fmla="*/ 2740686 h 3496336"/>
              <a:gd name="connsiteX125" fmla="*/ 781050 w 2515197"/>
              <a:gd name="connsiteY125" fmla="*/ 2778786 h 3496336"/>
              <a:gd name="connsiteX126" fmla="*/ 755650 w 2515197"/>
              <a:gd name="connsiteY126" fmla="*/ 2829586 h 3496336"/>
              <a:gd name="connsiteX127" fmla="*/ 742950 w 2515197"/>
              <a:gd name="connsiteY127" fmla="*/ 2867686 h 3496336"/>
              <a:gd name="connsiteX128" fmla="*/ 723900 w 2515197"/>
              <a:gd name="connsiteY128" fmla="*/ 2905786 h 3496336"/>
              <a:gd name="connsiteX129" fmla="*/ 711200 w 2515197"/>
              <a:gd name="connsiteY129" fmla="*/ 2931186 h 3496336"/>
              <a:gd name="connsiteX130" fmla="*/ 698500 w 2515197"/>
              <a:gd name="connsiteY130" fmla="*/ 2969286 h 3496336"/>
              <a:gd name="connsiteX131" fmla="*/ 685800 w 2515197"/>
              <a:gd name="connsiteY131" fmla="*/ 2988336 h 3496336"/>
              <a:gd name="connsiteX132" fmla="*/ 673100 w 2515197"/>
              <a:gd name="connsiteY132" fmla="*/ 3026436 h 3496336"/>
              <a:gd name="connsiteX133" fmla="*/ 666750 w 2515197"/>
              <a:gd name="connsiteY133" fmla="*/ 3045486 h 3496336"/>
              <a:gd name="connsiteX134" fmla="*/ 647700 w 2515197"/>
              <a:gd name="connsiteY134" fmla="*/ 3064536 h 3496336"/>
              <a:gd name="connsiteX135" fmla="*/ 635000 w 2515197"/>
              <a:gd name="connsiteY135" fmla="*/ 3096286 h 3496336"/>
              <a:gd name="connsiteX136" fmla="*/ 641350 w 2515197"/>
              <a:gd name="connsiteY136" fmla="*/ 3343936 h 3496336"/>
              <a:gd name="connsiteX137" fmla="*/ 647700 w 2515197"/>
              <a:gd name="connsiteY137" fmla="*/ 3375686 h 3496336"/>
              <a:gd name="connsiteX138" fmla="*/ 673100 w 2515197"/>
              <a:gd name="connsiteY138" fmla="*/ 3413786 h 3496336"/>
              <a:gd name="connsiteX139" fmla="*/ 692150 w 2515197"/>
              <a:gd name="connsiteY139" fmla="*/ 3420136 h 3496336"/>
              <a:gd name="connsiteX140" fmla="*/ 768350 w 2515197"/>
              <a:gd name="connsiteY140" fmla="*/ 3432836 h 3496336"/>
              <a:gd name="connsiteX141" fmla="*/ 882650 w 2515197"/>
              <a:gd name="connsiteY141" fmla="*/ 3439186 h 3496336"/>
              <a:gd name="connsiteX142" fmla="*/ 901700 w 2515197"/>
              <a:gd name="connsiteY142" fmla="*/ 3445536 h 3496336"/>
              <a:gd name="connsiteX143" fmla="*/ 971550 w 2515197"/>
              <a:gd name="connsiteY143" fmla="*/ 3458236 h 3496336"/>
              <a:gd name="connsiteX144" fmla="*/ 990600 w 2515197"/>
              <a:gd name="connsiteY144" fmla="*/ 3464586 h 3496336"/>
              <a:gd name="connsiteX145" fmla="*/ 1098550 w 2515197"/>
              <a:gd name="connsiteY145" fmla="*/ 3458236 h 3496336"/>
              <a:gd name="connsiteX146" fmla="*/ 1136650 w 2515197"/>
              <a:gd name="connsiteY146" fmla="*/ 3432836 h 3496336"/>
              <a:gd name="connsiteX147" fmla="*/ 1263650 w 2515197"/>
              <a:gd name="connsiteY147" fmla="*/ 3413786 h 3496336"/>
              <a:gd name="connsiteX148" fmla="*/ 1422400 w 2515197"/>
              <a:gd name="connsiteY148" fmla="*/ 3420136 h 3496336"/>
              <a:gd name="connsiteX149" fmla="*/ 1441450 w 2515197"/>
              <a:gd name="connsiteY149" fmla="*/ 3394736 h 3496336"/>
              <a:gd name="connsiteX150" fmla="*/ 1460500 w 2515197"/>
              <a:gd name="connsiteY150" fmla="*/ 3388386 h 3496336"/>
              <a:gd name="connsiteX151" fmla="*/ 1530350 w 2515197"/>
              <a:gd name="connsiteY151" fmla="*/ 3394736 h 3496336"/>
              <a:gd name="connsiteX152" fmla="*/ 1574800 w 2515197"/>
              <a:gd name="connsiteY152" fmla="*/ 3407436 h 3496336"/>
              <a:gd name="connsiteX153" fmla="*/ 1587500 w 2515197"/>
              <a:gd name="connsiteY153" fmla="*/ 3426486 h 3496336"/>
              <a:gd name="connsiteX154" fmla="*/ 1568450 w 2515197"/>
              <a:gd name="connsiteY154" fmla="*/ 3445536 h 3496336"/>
              <a:gd name="connsiteX155" fmla="*/ 1530350 w 2515197"/>
              <a:gd name="connsiteY155" fmla="*/ 3470936 h 3496336"/>
              <a:gd name="connsiteX156" fmla="*/ 1543050 w 2515197"/>
              <a:gd name="connsiteY156" fmla="*/ 3489986 h 3496336"/>
              <a:gd name="connsiteX157" fmla="*/ 1524000 w 2515197"/>
              <a:gd name="connsiteY157" fmla="*/ 3496336 h 3496336"/>
              <a:gd name="connsiteX0" fmla="*/ 2497130 w 2497727"/>
              <a:gd name="connsiteY0" fmla="*/ 1769136 h 3496336"/>
              <a:gd name="connsiteX1" fmla="*/ 2459030 w 2497727"/>
              <a:gd name="connsiteY1" fmla="*/ 1737386 h 3496336"/>
              <a:gd name="connsiteX2" fmla="*/ 2439980 w 2497727"/>
              <a:gd name="connsiteY2" fmla="*/ 1699286 h 3496336"/>
              <a:gd name="connsiteX3" fmla="*/ 2420930 w 2497727"/>
              <a:gd name="connsiteY3" fmla="*/ 1686586 h 3496336"/>
              <a:gd name="connsiteX4" fmla="*/ 2447124 w 2497727"/>
              <a:gd name="connsiteY4" fmla="*/ 1708811 h 3496336"/>
              <a:gd name="connsiteX5" fmla="*/ 2387592 w 2497727"/>
              <a:gd name="connsiteY5" fmla="*/ 1566730 h 3496336"/>
              <a:gd name="connsiteX6" fmla="*/ 2248686 w 2497727"/>
              <a:gd name="connsiteY6" fmla="*/ 1535773 h 3496336"/>
              <a:gd name="connsiteX7" fmla="*/ 2197093 w 2497727"/>
              <a:gd name="connsiteY7" fmla="*/ 1532598 h 3496336"/>
              <a:gd name="connsiteX8" fmla="*/ 2135180 w 2497727"/>
              <a:gd name="connsiteY8" fmla="*/ 1573080 h 3496336"/>
              <a:gd name="connsiteX9" fmla="*/ 2054217 w 2497727"/>
              <a:gd name="connsiteY9" fmla="*/ 1584192 h 3496336"/>
              <a:gd name="connsiteX10" fmla="*/ 1975636 w 2497727"/>
              <a:gd name="connsiteY10" fmla="*/ 1537361 h 3496336"/>
              <a:gd name="connsiteX11" fmla="*/ 1914517 w 2497727"/>
              <a:gd name="connsiteY11" fmla="*/ 1581018 h 3496336"/>
              <a:gd name="connsiteX12" fmla="*/ 1861336 w 2497727"/>
              <a:gd name="connsiteY12" fmla="*/ 1517517 h 3496336"/>
              <a:gd name="connsiteX13" fmla="*/ 1779580 w 2497727"/>
              <a:gd name="connsiteY13" fmla="*/ 1489736 h 3496336"/>
              <a:gd name="connsiteX14" fmla="*/ 1716080 w 2497727"/>
              <a:gd name="connsiteY14" fmla="*/ 1527836 h 3496336"/>
              <a:gd name="connsiteX15" fmla="*/ 1684330 w 2497727"/>
              <a:gd name="connsiteY15" fmla="*/ 1546886 h 3496336"/>
              <a:gd name="connsiteX16" fmla="*/ 1620830 w 2497727"/>
              <a:gd name="connsiteY16" fmla="*/ 1597686 h 3496336"/>
              <a:gd name="connsiteX17" fmla="*/ 1601780 w 2497727"/>
              <a:gd name="connsiteY17" fmla="*/ 1610386 h 3496336"/>
              <a:gd name="connsiteX18" fmla="*/ 1582730 w 2497727"/>
              <a:gd name="connsiteY18" fmla="*/ 1616736 h 3496336"/>
              <a:gd name="connsiteX19" fmla="*/ 1525580 w 2497727"/>
              <a:gd name="connsiteY19" fmla="*/ 1610386 h 3496336"/>
              <a:gd name="connsiteX20" fmla="*/ 1487480 w 2497727"/>
              <a:gd name="connsiteY20" fmla="*/ 1604036 h 3496336"/>
              <a:gd name="connsiteX21" fmla="*/ 1436680 w 2497727"/>
              <a:gd name="connsiteY21" fmla="*/ 1572286 h 3496336"/>
              <a:gd name="connsiteX22" fmla="*/ 1417630 w 2497727"/>
              <a:gd name="connsiteY22" fmla="*/ 1546886 h 3496336"/>
              <a:gd name="connsiteX23" fmla="*/ 1392230 w 2497727"/>
              <a:gd name="connsiteY23" fmla="*/ 1508786 h 3496336"/>
              <a:gd name="connsiteX24" fmla="*/ 1397787 w 2497727"/>
              <a:gd name="connsiteY24" fmla="*/ 1483386 h 3496336"/>
              <a:gd name="connsiteX25" fmla="*/ 1379530 w 2497727"/>
              <a:gd name="connsiteY25" fmla="*/ 1359561 h 3496336"/>
              <a:gd name="connsiteX26" fmla="*/ 1326349 w 2497727"/>
              <a:gd name="connsiteY26" fmla="*/ 1296061 h 3496336"/>
              <a:gd name="connsiteX27" fmla="*/ 1298568 w 2497727"/>
              <a:gd name="connsiteY27" fmla="*/ 1144454 h 3496336"/>
              <a:gd name="connsiteX28" fmla="*/ 1219193 w 2497727"/>
              <a:gd name="connsiteY28" fmla="*/ 1192874 h 3496336"/>
              <a:gd name="connsiteX29" fmla="*/ 1159661 w 2497727"/>
              <a:gd name="connsiteY29" fmla="*/ 1174618 h 3496336"/>
              <a:gd name="connsiteX30" fmla="*/ 1130292 w 2497727"/>
              <a:gd name="connsiteY30" fmla="*/ 1203986 h 3496336"/>
              <a:gd name="connsiteX31" fmla="*/ 1030280 w 2497727"/>
              <a:gd name="connsiteY31" fmla="*/ 1188905 h 3496336"/>
              <a:gd name="connsiteX32" fmla="*/ 949318 w 2497727"/>
              <a:gd name="connsiteY32" fmla="*/ 1215099 h 3496336"/>
              <a:gd name="connsiteX33" fmla="*/ 955668 w 2497727"/>
              <a:gd name="connsiteY33" fmla="*/ 1145248 h 3496336"/>
              <a:gd name="connsiteX34" fmla="*/ 1142992 w 2497727"/>
              <a:gd name="connsiteY34" fmla="*/ 1030154 h 3496336"/>
              <a:gd name="connsiteX35" fmla="*/ 1122355 w 2497727"/>
              <a:gd name="connsiteY35" fmla="*/ 923792 h 3496336"/>
              <a:gd name="connsiteX36" fmla="*/ 1290630 w 2497727"/>
              <a:gd name="connsiteY36" fmla="*/ 823780 h 3496336"/>
              <a:gd name="connsiteX37" fmla="*/ 1309680 w 2497727"/>
              <a:gd name="connsiteY37" fmla="*/ 715036 h 3496336"/>
              <a:gd name="connsiteX38" fmla="*/ 1292218 w 2497727"/>
              <a:gd name="connsiteY38" fmla="*/ 687255 h 3496336"/>
              <a:gd name="connsiteX39" fmla="*/ 1268404 w 2497727"/>
              <a:gd name="connsiteY39" fmla="*/ 595179 h 3496336"/>
              <a:gd name="connsiteX40" fmla="*/ 1081080 w 2497727"/>
              <a:gd name="connsiteY40" fmla="*/ 670586 h 3496336"/>
              <a:gd name="connsiteX41" fmla="*/ 915980 w 2497727"/>
              <a:gd name="connsiteY41" fmla="*/ 664236 h 3496336"/>
              <a:gd name="connsiteX42" fmla="*/ 758024 w 2497727"/>
              <a:gd name="connsiteY42" fmla="*/ 677729 h 3496336"/>
              <a:gd name="connsiteX43" fmla="*/ 694524 w 2497727"/>
              <a:gd name="connsiteY43" fmla="*/ 468180 h 3496336"/>
              <a:gd name="connsiteX44" fmla="*/ 566730 w 2497727"/>
              <a:gd name="connsiteY44" fmla="*/ 29236 h 3496336"/>
              <a:gd name="connsiteX45" fmla="*/ 547680 w 2497727"/>
              <a:gd name="connsiteY45" fmla="*/ 41936 h 3496336"/>
              <a:gd name="connsiteX46" fmla="*/ 503230 w 2497727"/>
              <a:gd name="connsiteY46" fmla="*/ 60986 h 3496336"/>
              <a:gd name="connsiteX47" fmla="*/ 458780 w 2497727"/>
              <a:gd name="connsiteY47" fmla="*/ 73686 h 3496336"/>
              <a:gd name="connsiteX48" fmla="*/ 439730 w 2497727"/>
              <a:gd name="connsiteY48" fmla="*/ 80036 h 3496336"/>
              <a:gd name="connsiteX49" fmla="*/ 357180 w 2497727"/>
              <a:gd name="connsiteY49" fmla="*/ 86386 h 3496336"/>
              <a:gd name="connsiteX50" fmla="*/ 376230 w 2497727"/>
              <a:gd name="connsiteY50" fmla="*/ 92736 h 3496336"/>
              <a:gd name="connsiteX51" fmla="*/ 388930 w 2497727"/>
              <a:gd name="connsiteY51" fmla="*/ 111786 h 3496336"/>
              <a:gd name="connsiteX52" fmla="*/ 414330 w 2497727"/>
              <a:gd name="connsiteY52" fmla="*/ 143536 h 3496336"/>
              <a:gd name="connsiteX53" fmla="*/ 439730 w 2497727"/>
              <a:gd name="connsiteY53" fmla="*/ 181636 h 3496336"/>
              <a:gd name="connsiteX54" fmla="*/ 471480 w 2497727"/>
              <a:gd name="connsiteY54" fmla="*/ 219736 h 3496336"/>
              <a:gd name="connsiteX55" fmla="*/ 471480 w 2497727"/>
              <a:gd name="connsiteY55" fmla="*/ 359436 h 3496336"/>
              <a:gd name="connsiteX56" fmla="*/ 433380 w 2497727"/>
              <a:gd name="connsiteY56" fmla="*/ 372136 h 3496336"/>
              <a:gd name="connsiteX57" fmla="*/ 407980 w 2497727"/>
              <a:gd name="connsiteY57" fmla="*/ 384836 h 3496336"/>
              <a:gd name="connsiteX58" fmla="*/ 369880 w 2497727"/>
              <a:gd name="connsiteY58" fmla="*/ 416586 h 3496336"/>
              <a:gd name="connsiteX59" fmla="*/ 357180 w 2497727"/>
              <a:gd name="connsiteY59" fmla="*/ 435636 h 3496336"/>
              <a:gd name="connsiteX60" fmla="*/ 363530 w 2497727"/>
              <a:gd name="connsiteY60" fmla="*/ 480086 h 3496336"/>
              <a:gd name="connsiteX61" fmla="*/ 388930 w 2497727"/>
              <a:gd name="connsiteY61" fmla="*/ 499136 h 3496336"/>
              <a:gd name="connsiteX62" fmla="*/ 401630 w 2497727"/>
              <a:gd name="connsiteY62" fmla="*/ 518186 h 3496336"/>
              <a:gd name="connsiteX63" fmla="*/ 287330 w 2497727"/>
              <a:gd name="connsiteY63" fmla="*/ 543586 h 3496336"/>
              <a:gd name="connsiteX64" fmla="*/ 249230 w 2497727"/>
              <a:gd name="connsiteY64" fmla="*/ 549936 h 3496336"/>
              <a:gd name="connsiteX65" fmla="*/ 160330 w 2497727"/>
              <a:gd name="connsiteY65" fmla="*/ 562636 h 3496336"/>
              <a:gd name="connsiteX66" fmla="*/ 141280 w 2497727"/>
              <a:gd name="connsiteY66" fmla="*/ 568986 h 3496336"/>
              <a:gd name="connsiteX67" fmla="*/ 84130 w 2497727"/>
              <a:gd name="connsiteY67" fmla="*/ 581686 h 3496336"/>
              <a:gd name="connsiteX68" fmla="*/ 96830 w 2497727"/>
              <a:gd name="connsiteY68" fmla="*/ 664236 h 3496336"/>
              <a:gd name="connsiteX69" fmla="*/ 103180 w 2497727"/>
              <a:gd name="connsiteY69" fmla="*/ 683286 h 3496336"/>
              <a:gd name="connsiteX70" fmla="*/ 147630 w 2497727"/>
              <a:gd name="connsiteY70" fmla="*/ 886486 h 3496336"/>
              <a:gd name="connsiteX71" fmla="*/ 58730 w 2497727"/>
              <a:gd name="connsiteY71" fmla="*/ 1045236 h 3496336"/>
              <a:gd name="connsiteX72" fmla="*/ 52380 w 2497727"/>
              <a:gd name="connsiteY72" fmla="*/ 1064286 h 3496336"/>
              <a:gd name="connsiteX73" fmla="*/ 39680 w 2497727"/>
              <a:gd name="connsiteY73" fmla="*/ 1083336 h 3496336"/>
              <a:gd name="connsiteX74" fmla="*/ 33330 w 2497727"/>
              <a:gd name="connsiteY74" fmla="*/ 1102386 h 3496336"/>
              <a:gd name="connsiteX75" fmla="*/ 7930 w 2497727"/>
              <a:gd name="connsiteY75" fmla="*/ 1140486 h 3496336"/>
              <a:gd name="connsiteX76" fmla="*/ 1580 w 2497727"/>
              <a:gd name="connsiteY76" fmla="*/ 1159536 h 3496336"/>
              <a:gd name="connsiteX77" fmla="*/ 39680 w 2497727"/>
              <a:gd name="connsiteY77" fmla="*/ 1248436 h 3496336"/>
              <a:gd name="connsiteX78" fmla="*/ 77780 w 2497727"/>
              <a:gd name="connsiteY78" fmla="*/ 1311936 h 3496336"/>
              <a:gd name="connsiteX79" fmla="*/ 96830 w 2497727"/>
              <a:gd name="connsiteY79" fmla="*/ 1350036 h 3496336"/>
              <a:gd name="connsiteX80" fmla="*/ 109530 w 2497727"/>
              <a:gd name="connsiteY80" fmla="*/ 1375436 h 3496336"/>
              <a:gd name="connsiteX81" fmla="*/ 128580 w 2497727"/>
              <a:gd name="connsiteY81" fmla="*/ 1394486 h 3496336"/>
              <a:gd name="connsiteX82" fmla="*/ 141280 w 2497727"/>
              <a:gd name="connsiteY82" fmla="*/ 1413536 h 3496336"/>
              <a:gd name="connsiteX83" fmla="*/ 147630 w 2497727"/>
              <a:gd name="connsiteY83" fmla="*/ 1438936 h 3496336"/>
              <a:gd name="connsiteX84" fmla="*/ 160330 w 2497727"/>
              <a:gd name="connsiteY84" fmla="*/ 1457986 h 3496336"/>
              <a:gd name="connsiteX85" fmla="*/ 166680 w 2497727"/>
              <a:gd name="connsiteY85" fmla="*/ 1477036 h 3496336"/>
              <a:gd name="connsiteX86" fmla="*/ 160330 w 2497727"/>
              <a:gd name="connsiteY86" fmla="*/ 1781836 h 3496336"/>
              <a:gd name="connsiteX87" fmla="*/ 147630 w 2497727"/>
              <a:gd name="connsiteY87" fmla="*/ 1819936 h 3496336"/>
              <a:gd name="connsiteX88" fmla="*/ 160330 w 2497727"/>
              <a:gd name="connsiteY88" fmla="*/ 1953286 h 3496336"/>
              <a:gd name="connsiteX89" fmla="*/ 173030 w 2497727"/>
              <a:gd name="connsiteY89" fmla="*/ 2004086 h 3496336"/>
              <a:gd name="connsiteX90" fmla="*/ 192080 w 2497727"/>
              <a:gd name="connsiteY90" fmla="*/ 2023136 h 3496336"/>
              <a:gd name="connsiteX91" fmla="*/ 198430 w 2497727"/>
              <a:gd name="connsiteY91" fmla="*/ 2042186 h 3496336"/>
              <a:gd name="connsiteX92" fmla="*/ 173030 w 2497727"/>
              <a:gd name="connsiteY92" fmla="*/ 2080286 h 3496336"/>
              <a:gd name="connsiteX93" fmla="*/ 153980 w 2497727"/>
              <a:gd name="connsiteY93" fmla="*/ 2099336 h 3496336"/>
              <a:gd name="connsiteX94" fmla="*/ 160330 w 2497727"/>
              <a:gd name="connsiteY94" fmla="*/ 2131086 h 3496336"/>
              <a:gd name="connsiteX95" fmla="*/ 211130 w 2497727"/>
              <a:gd name="connsiteY95" fmla="*/ 2188236 h 3496336"/>
              <a:gd name="connsiteX96" fmla="*/ 223830 w 2497727"/>
              <a:gd name="connsiteY96" fmla="*/ 2207286 h 3496336"/>
              <a:gd name="connsiteX97" fmla="*/ 242880 w 2497727"/>
              <a:gd name="connsiteY97" fmla="*/ 2226336 h 3496336"/>
              <a:gd name="connsiteX98" fmla="*/ 255580 w 2497727"/>
              <a:gd name="connsiteY98" fmla="*/ 2251736 h 3496336"/>
              <a:gd name="connsiteX99" fmla="*/ 300030 w 2497727"/>
              <a:gd name="connsiteY99" fmla="*/ 2302536 h 3496336"/>
              <a:gd name="connsiteX100" fmla="*/ 369880 w 2497727"/>
              <a:gd name="connsiteY100" fmla="*/ 2321586 h 3496336"/>
              <a:gd name="connsiteX101" fmla="*/ 407980 w 2497727"/>
              <a:gd name="connsiteY101" fmla="*/ 2334286 h 3496336"/>
              <a:gd name="connsiteX102" fmla="*/ 484180 w 2497727"/>
              <a:gd name="connsiteY102" fmla="*/ 2353336 h 3496336"/>
              <a:gd name="connsiteX103" fmla="*/ 541330 w 2497727"/>
              <a:gd name="connsiteY103" fmla="*/ 2391436 h 3496336"/>
              <a:gd name="connsiteX104" fmla="*/ 585780 w 2497727"/>
              <a:gd name="connsiteY104" fmla="*/ 2410486 h 3496336"/>
              <a:gd name="connsiteX105" fmla="*/ 604830 w 2497727"/>
              <a:gd name="connsiteY105" fmla="*/ 2416836 h 3496336"/>
              <a:gd name="connsiteX106" fmla="*/ 668330 w 2497727"/>
              <a:gd name="connsiteY106" fmla="*/ 2448586 h 3496336"/>
              <a:gd name="connsiteX107" fmla="*/ 712780 w 2497727"/>
              <a:gd name="connsiteY107" fmla="*/ 2461286 h 3496336"/>
              <a:gd name="connsiteX108" fmla="*/ 769930 w 2497727"/>
              <a:gd name="connsiteY108" fmla="*/ 2486686 h 3496336"/>
              <a:gd name="connsiteX109" fmla="*/ 788980 w 2497727"/>
              <a:gd name="connsiteY109" fmla="*/ 2493036 h 3496336"/>
              <a:gd name="connsiteX110" fmla="*/ 827080 w 2497727"/>
              <a:gd name="connsiteY110" fmla="*/ 2499386 h 3496336"/>
              <a:gd name="connsiteX111" fmla="*/ 865180 w 2497727"/>
              <a:gd name="connsiteY111" fmla="*/ 2512086 h 3496336"/>
              <a:gd name="connsiteX112" fmla="*/ 915980 w 2497727"/>
              <a:gd name="connsiteY112" fmla="*/ 2524786 h 3496336"/>
              <a:gd name="connsiteX113" fmla="*/ 960430 w 2497727"/>
              <a:gd name="connsiteY113" fmla="*/ 2537486 h 3496336"/>
              <a:gd name="connsiteX114" fmla="*/ 947730 w 2497727"/>
              <a:gd name="connsiteY114" fmla="*/ 2556536 h 3496336"/>
              <a:gd name="connsiteX115" fmla="*/ 909630 w 2497727"/>
              <a:gd name="connsiteY115" fmla="*/ 2569236 h 3496336"/>
              <a:gd name="connsiteX116" fmla="*/ 890580 w 2497727"/>
              <a:gd name="connsiteY116" fmla="*/ 2575586 h 3496336"/>
              <a:gd name="connsiteX117" fmla="*/ 852480 w 2497727"/>
              <a:gd name="connsiteY117" fmla="*/ 2600986 h 3496336"/>
              <a:gd name="connsiteX118" fmla="*/ 839780 w 2497727"/>
              <a:gd name="connsiteY118" fmla="*/ 2620036 h 3496336"/>
              <a:gd name="connsiteX119" fmla="*/ 820730 w 2497727"/>
              <a:gd name="connsiteY119" fmla="*/ 2645436 h 3496336"/>
              <a:gd name="connsiteX120" fmla="*/ 814380 w 2497727"/>
              <a:gd name="connsiteY120" fmla="*/ 2664486 h 3496336"/>
              <a:gd name="connsiteX121" fmla="*/ 801680 w 2497727"/>
              <a:gd name="connsiteY121" fmla="*/ 2683536 h 3496336"/>
              <a:gd name="connsiteX122" fmla="*/ 788980 w 2497727"/>
              <a:gd name="connsiteY122" fmla="*/ 2715286 h 3496336"/>
              <a:gd name="connsiteX123" fmla="*/ 776280 w 2497727"/>
              <a:gd name="connsiteY123" fmla="*/ 2740686 h 3496336"/>
              <a:gd name="connsiteX124" fmla="*/ 763580 w 2497727"/>
              <a:gd name="connsiteY124" fmla="*/ 2778786 h 3496336"/>
              <a:gd name="connsiteX125" fmla="*/ 738180 w 2497727"/>
              <a:gd name="connsiteY125" fmla="*/ 2829586 h 3496336"/>
              <a:gd name="connsiteX126" fmla="*/ 725480 w 2497727"/>
              <a:gd name="connsiteY126" fmla="*/ 2867686 h 3496336"/>
              <a:gd name="connsiteX127" fmla="*/ 706430 w 2497727"/>
              <a:gd name="connsiteY127" fmla="*/ 2905786 h 3496336"/>
              <a:gd name="connsiteX128" fmla="*/ 693730 w 2497727"/>
              <a:gd name="connsiteY128" fmla="*/ 2931186 h 3496336"/>
              <a:gd name="connsiteX129" fmla="*/ 681030 w 2497727"/>
              <a:gd name="connsiteY129" fmla="*/ 2969286 h 3496336"/>
              <a:gd name="connsiteX130" fmla="*/ 668330 w 2497727"/>
              <a:gd name="connsiteY130" fmla="*/ 2988336 h 3496336"/>
              <a:gd name="connsiteX131" fmla="*/ 655630 w 2497727"/>
              <a:gd name="connsiteY131" fmla="*/ 3026436 h 3496336"/>
              <a:gd name="connsiteX132" fmla="*/ 649280 w 2497727"/>
              <a:gd name="connsiteY132" fmla="*/ 3045486 h 3496336"/>
              <a:gd name="connsiteX133" fmla="*/ 630230 w 2497727"/>
              <a:gd name="connsiteY133" fmla="*/ 3064536 h 3496336"/>
              <a:gd name="connsiteX134" fmla="*/ 617530 w 2497727"/>
              <a:gd name="connsiteY134" fmla="*/ 3096286 h 3496336"/>
              <a:gd name="connsiteX135" fmla="*/ 623880 w 2497727"/>
              <a:gd name="connsiteY135" fmla="*/ 3343936 h 3496336"/>
              <a:gd name="connsiteX136" fmla="*/ 630230 w 2497727"/>
              <a:gd name="connsiteY136" fmla="*/ 3375686 h 3496336"/>
              <a:gd name="connsiteX137" fmla="*/ 655630 w 2497727"/>
              <a:gd name="connsiteY137" fmla="*/ 3413786 h 3496336"/>
              <a:gd name="connsiteX138" fmla="*/ 674680 w 2497727"/>
              <a:gd name="connsiteY138" fmla="*/ 3420136 h 3496336"/>
              <a:gd name="connsiteX139" fmla="*/ 750880 w 2497727"/>
              <a:gd name="connsiteY139" fmla="*/ 3432836 h 3496336"/>
              <a:gd name="connsiteX140" fmla="*/ 865180 w 2497727"/>
              <a:gd name="connsiteY140" fmla="*/ 3439186 h 3496336"/>
              <a:gd name="connsiteX141" fmla="*/ 884230 w 2497727"/>
              <a:gd name="connsiteY141" fmla="*/ 3445536 h 3496336"/>
              <a:gd name="connsiteX142" fmla="*/ 954080 w 2497727"/>
              <a:gd name="connsiteY142" fmla="*/ 3458236 h 3496336"/>
              <a:gd name="connsiteX143" fmla="*/ 973130 w 2497727"/>
              <a:gd name="connsiteY143" fmla="*/ 3464586 h 3496336"/>
              <a:gd name="connsiteX144" fmla="*/ 1081080 w 2497727"/>
              <a:gd name="connsiteY144" fmla="*/ 3458236 h 3496336"/>
              <a:gd name="connsiteX145" fmla="*/ 1119180 w 2497727"/>
              <a:gd name="connsiteY145" fmla="*/ 3432836 h 3496336"/>
              <a:gd name="connsiteX146" fmla="*/ 1246180 w 2497727"/>
              <a:gd name="connsiteY146" fmla="*/ 3413786 h 3496336"/>
              <a:gd name="connsiteX147" fmla="*/ 1404930 w 2497727"/>
              <a:gd name="connsiteY147" fmla="*/ 3420136 h 3496336"/>
              <a:gd name="connsiteX148" fmla="*/ 1423980 w 2497727"/>
              <a:gd name="connsiteY148" fmla="*/ 3394736 h 3496336"/>
              <a:gd name="connsiteX149" fmla="*/ 1443030 w 2497727"/>
              <a:gd name="connsiteY149" fmla="*/ 3388386 h 3496336"/>
              <a:gd name="connsiteX150" fmla="*/ 1512880 w 2497727"/>
              <a:gd name="connsiteY150" fmla="*/ 3394736 h 3496336"/>
              <a:gd name="connsiteX151" fmla="*/ 1557330 w 2497727"/>
              <a:gd name="connsiteY151" fmla="*/ 3407436 h 3496336"/>
              <a:gd name="connsiteX152" fmla="*/ 1570030 w 2497727"/>
              <a:gd name="connsiteY152" fmla="*/ 3426486 h 3496336"/>
              <a:gd name="connsiteX153" fmla="*/ 1550980 w 2497727"/>
              <a:gd name="connsiteY153" fmla="*/ 3445536 h 3496336"/>
              <a:gd name="connsiteX154" fmla="*/ 1512880 w 2497727"/>
              <a:gd name="connsiteY154" fmla="*/ 3470936 h 3496336"/>
              <a:gd name="connsiteX155" fmla="*/ 1525580 w 2497727"/>
              <a:gd name="connsiteY155" fmla="*/ 3489986 h 3496336"/>
              <a:gd name="connsiteX156" fmla="*/ 1506530 w 2497727"/>
              <a:gd name="connsiteY156" fmla="*/ 3496336 h 3496336"/>
              <a:gd name="connsiteX0" fmla="*/ 2497130 w 2497727"/>
              <a:gd name="connsiteY0" fmla="*/ 1769136 h 3496336"/>
              <a:gd name="connsiteX1" fmla="*/ 2459030 w 2497727"/>
              <a:gd name="connsiteY1" fmla="*/ 1737386 h 3496336"/>
              <a:gd name="connsiteX2" fmla="*/ 2439980 w 2497727"/>
              <a:gd name="connsiteY2" fmla="*/ 1699286 h 3496336"/>
              <a:gd name="connsiteX3" fmla="*/ 2420930 w 2497727"/>
              <a:gd name="connsiteY3" fmla="*/ 1686586 h 3496336"/>
              <a:gd name="connsiteX4" fmla="*/ 2447124 w 2497727"/>
              <a:gd name="connsiteY4" fmla="*/ 1708811 h 3496336"/>
              <a:gd name="connsiteX5" fmla="*/ 2387592 w 2497727"/>
              <a:gd name="connsiteY5" fmla="*/ 1566730 h 3496336"/>
              <a:gd name="connsiteX6" fmla="*/ 2248686 w 2497727"/>
              <a:gd name="connsiteY6" fmla="*/ 1535773 h 3496336"/>
              <a:gd name="connsiteX7" fmla="*/ 2197093 w 2497727"/>
              <a:gd name="connsiteY7" fmla="*/ 1532598 h 3496336"/>
              <a:gd name="connsiteX8" fmla="*/ 2135180 w 2497727"/>
              <a:gd name="connsiteY8" fmla="*/ 1573080 h 3496336"/>
              <a:gd name="connsiteX9" fmla="*/ 2054217 w 2497727"/>
              <a:gd name="connsiteY9" fmla="*/ 1584192 h 3496336"/>
              <a:gd name="connsiteX10" fmla="*/ 1975636 w 2497727"/>
              <a:gd name="connsiteY10" fmla="*/ 1537361 h 3496336"/>
              <a:gd name="connsiteX11" fmla="*/ 1914517 w 2497727"/>
              <a:gd name="connsiteY11" fmla="*/ 1581018 h 3496336"/>
              <a:gd name="connsiteX12" fmla="*/ 1861336 w 2497727"/>
              <a:gd name="connsiteY12" fmla="*/ 1517517 h 3496336"/>
              <a:gd name="connsiteX13" fmla="*/ 1779580 w 2497727"/>
              <a:gd name="connsiteY13" fmla="*/ 1489736 h 3496336"/>
              <a:gd name="connsiteX14" fmla="*/ 1716080 w 2497727"/>
              <a:gd name="connsiteY14" fmla="*/ 1527836 h 3496336"/>
              <a:gd name="connsiteX15" fmla="*/ 1684330 w 2497727"/>
              <a:gd name="connsiteY15" fmla="*/ 1546886 h 3496336"/>
              <a:gd name="connsiteX16" fmla="*/ 1620830 w 2497727"/>
              <a:gd name="connsiteY16" fmla="*/ 1597686 h 3496336"/>
              <a:gd name="connsiteX17" fmla="*/ 1601780 w 2497727"/>
              <a:gd name="connsiteY17" fmla="*/ 1610386 h 3496336"/>
              <a:gd name="connsiteX18" fmla="*/ 1582730 w 2497727"/>
              <a:gd name="connsiteY18" fmla="*/ 1616736 h 3496336"/>
              <a:gd name="connsiteX19" fmla="*/ 1525580 w 2497727"/>
              <a:gd name="connsiteY19" fmla="*/ 1610386 h 3496336"/>
              <a:gd name="connsiteX20" fmla="*/ 1487480 w 2497727"/>
              <a:gd name="connsiteY20" fmla="*/ 1604036 h 3496336"/>
              <a:gd name="connsiteX21" fmla="*/ 1436680 w 2497727"/>
              <a:gd name="connsiteY21" fmla="*/ 1572286 h 3496336"/>
              <a:gd name="connsiteX22" fmla="*/ 1417630 w 2497727"/>
              <a:gd name="connsiteY22" fmla="*/ 1546886 h 3496336"/>
              <a:gd name="connsiteX23" fmla="*/ 1392230 w 2497727"/>
              <a:gd name="connsiteY23" fmla="*/ 1508786 h 3496336"/>
              <a:gd name="connsiteX24" fmla="*/ 1397787 w 2497727"/>
              <a:gd name="connsiteY24" fmla="*/ 1483386 h 3496336"/>
              <a:gd name="connsiteX25" fmla="*/ 1379530 w 2497727"/>
              <a:gd name="connsiteY25" fmla="*/ 1359561 h 3496336"/>
              <a:gd name="connsiteX26" fmla="*/ 1326349 w 2497727"/>
              <a:gd name="connsiteY26" fmla="*/ 1296061 h 3496336"/>
              <a:gd name="connsiteX27" fmla="*/ 1298568 w 2497727"/>
              <a:gd name="connsiteY27" fmla="*/ 1144454 h 3496336"/>
              <a:gd name="connsiteX28" fmla="*/ 1219193 w 2497727"/>
              <a:gd name="connsiteY28" fmla="*/ 1192874 h 3496336"/>
              <a:gd name="connsiteX29" fmla="*/ 1159661 w 2497727"/>
              <a:gd name="connsiteY29" fmla="*/ 1174618 h 3496336"/>
              <a:gd name="connsiteX30" fmla="*/ 1130292 w 2497727"/>
              <a:gd name="connsiteY30" fmla="*/ 1203986 h 3496336"/>
              <a:gd name="connsiteX31" fmla="*/ 1030280 w 2497727"/>
              <a:gd name="connsiteY31" fmla="*/ 1188905 h 3496336"/>
              <a:gd name="connsiteX32" fmla="*/ 949318 w 2497727"/>
              <a:gd name="connsiteY32" fmla="*/ 1215099 h 3496336"/>
              <a:gd name="connsiteX33" fmla="*/ 955668 w 2497727"/>
              <a:gd name="connsiteY33" fmla="*/ 1145248 h 3496336"/>
              <a:gd name="connsiteX34" fmla="*/ 1142992 w 2497727"/>
              <a:gd name="connsiteY34" fmla="*/ 1030154 h 3496336"/>
              <a:gd name="connsiteX35" fmla="*/ 1122355 w 2497727"/>
              <a:gd name="connsiteY35" fmla="*/ 923792 h 3496336"/>
              <a:gd name="connsiteX36" fmla="*/ 1290630 w 2497727"/>
              <a:gd name="connsiteY36" fmla="*/ 823780 h 3496336"/>
              <a:gd name="connsiteX37" fmla="*/ 1309680 w 2497727"/>
              <a:gd name="connsiteY37" fmla="*/ 715036 h 3496336"/>
              <a:gd name="connsiteX38" fmla="*/ 1292218 w 2497727"/>
              <a:gd name="connsiteY38" fmla="*/ 687255 h 3496336"/>
              <a:gd name="connsiteX39" fmla="*/ 1268404 w 2497727"/>
              <a:gd name="connsiteY39" fmla="*/ 595179 h 3496336"/>
              <a:gd name="connsiteX40" fmla="*/ 1081080 w 2497727"/>
              <a:gd name="connsiteY40" fmla="*/ 670586 h 3496336"/>
              <a:gd name="connsiteX41" fmla="*/ 915980 w 2497727"/>
              <a:gd name="connsiteY41" fmla="*/ 664236 h 3496336"/>
              <a:gd name="connsiteX42" fmla="*/ 758024 w 2497727"/>
              <a:gd name="connsiteY42" fmla="*/ 677729 h 3496336"/>
              <a:gd name="connsiteX43" fmla="*/ 694524 w 2497727"/>
              <a:gd name="connsiteY43" fmla="*/ 468180 h 3496336"/>
              <a:gd name="connsiteX44" fmla="*/ 566730 w 2497727"/>
              <a:gd name="connsiteY44" fmla="*/ 29236 h 3496336"/>
              <a:gd name="connsiteX45" fmla="*/ 547680 w 2497727"/>
              <a:gd name="connsiteY45" fmla="*/ 41936 h 3496336"/>
              <a:gd name="connsiteX46" fmla="*/ 503230 w 2497727"/>
              <a:gd name="connsiteY46" fmla="*/ 60986 h 3496336"/>
              <a:gd name="connsiteX47" fmla="*/ 458780 w 2497727"/>
              <a:gd name="connsiteY47" fmla="*/ 73686 h 3496336"/>
              <a:gd name="connsiteX48" fmla="*/ 439730 w 2497727"/>
              <a:gd name="connsiteY48" fmla="*/ 80036 h 3496336"/>
              <a:gd name="connsiteX49" fmla="*/ 357180 w 2497727"/>
              <a:gd name="connsiteY49" fmla="*/ 86386 h 3496336"/>
              <a:gd name="connsiteX50" fmla="*/ 376230 w 2497727"/>
              <a:gd name="connsiteY50" fmla="*/ 92736 h 3496336"/>
              <a:gd name="connsiteX51" fmla="*/ 388930 w 2497727"/>
              <a:gd name="connsiteY51" fmla="*/ 111786 h 3496336"/>
              <a:gd name="connsiteX52" fmla="*/ 414330 w 2497727"/>
              <a:gd name="connsiteY52" fmla="*/ 143536 h 3496336"/>
              <a:gd name="connsiteX53" fmla="*/ 439730 w 2497727"/>
              <a:gd name="connsiteY53" fmla="*/ 181636 h 3496336"/>
              <a:gd name="connsiteX54" fmla="*/ 471480 w 2497727"/>
              <a:gd name="connsiteY54" fmla="*/ 219736 h 3496336"/>
              <a:gd name="connsiteX55" fmla="*/ 471480 w 2497727"/>
              <a:gd name="connsiteY55" fmla="*/ 359436 h 3496336"/>
              <a:gd name="connsiteX56" fmla="*/ 433380 w 2497727"/>
              <a:gd name="connsiteY56" fmla="*/ 372136 h 3496336"/>
              <a:gd name="connsiteX57" fmla="*/ 407980 w 2497727"/>
              <a:gd name="connsiteY57" fmla="*/ 384836 h 3496336"/>
              <a:gd name="connsiteX58" fmla="*/ 369880 w 2497727"/>
              <a:gd name="connsiteY58" fmla="*/ 416586 h 3496336"/>
              <a:gd name="connsiteX59" fmla="*/ 357180 w 2497727"/>
              <a:gd name="connsiteY59" fmla="*/ 435636 h 3496336"/>
              <a:gd name="connsiteX60" fmla="*/ 363530 w 2497727"/>
              <a:gd name="connsiteY60" fmla="*/ 480086 h 3496336"/>
              <a:gd name="connsiteX61" fmla="*/ 388930 w 2497727"/>
              <a:gd name="connsiteY61" fmla="*/ 499136 h 3496336"/>
              <a:gd name="connsiteX62" fmla="*/ 401630 w 2497727"/>
              <a:gd name="connsiteY62" fmla="*/ 518186 h 3496336"/>
              <a:gd name="connsiteX63" fmla="*/ 287330 w 2497727"/>
              <a:gd name="connsiteY63" fmla="*/ 543586 h 3496336"/>
              <a:gd name="connsiteX64" fmla="*/ 249230 w 2497727"/>
              <a:gd name="connsiteY64" fmla="*/ 549936 h 3496336"/>
              <a:gd name="connsiteX65" fmla="*/ 160330 w 2497727"/>
              <a:gd name="connsiteY65" fmla="*/ 562636 h 3496336"/>
              <a:gd name="connsiteX66" fmla="*/ 141280 w 2497727"/>
              <a:gd name="connsiteY66" fmla="*/ 568986 h 3496336"/>
              <a:gd name="connsiteX67" fmla="*/ 84130 w 2497727"/>
              <a:gd name="connsiteY67" fmla="*/ 581686 h 3496336"/>
              <a:gd name="connsiteX68" fmla="*/ 96830 w 2497727"/>
              <a:gd name="connsiteY68" fmla="*/ 664236 h 3496336"/>
              <a:gd name="connsiteX69" fmla="*/ 103180 w 2497727"/>
              <a:gd name="connsiteY69" fmla="*/ 683286 h 3496336"/>
              <a:gd name="connsiteX70" fmla="*/ 147630 w 2497727"/>
              <a:gd name="connsiteY70" fmla="*/ 886486 h 3496336"/>
              <a:gd name="connsiteX71" fmla="*/ 52380 w 2497727"/>
              <a:gd name="connsiteY71" fmla="*/ 1064286 h 3496336"/>
              <a:gd name="connsiteX72" fmla="*/ 39680 w 2497727"/>
              <a:gd name="connsiteY72" fmla="*/ 1083336 h 3496336"/>
              <a:gd name="connsiteX73" fmla="*/ 33330 w 2497727"/>
              <a:gd name="connsiteY73" fmla="*/ 1102386 h 3496336"/>
              <a:gd name="connsiteX74" fmla="*/ 7930 w 2497727"/>
              <a:gd name="connsiteY74" fmla="*/ 1140486 h 3496336"/>
              <a:gd name="connsiteX75" fmla="*/ 1580 w 2497727"/>
              <a:gd name="connsiteY75" fmla="*/ 1159536 h 3496336"/>
              <a:gd name="connsiteX76" fmla="*/ 39680 w 2497727"/>
              <a:gd name="connsiteY76" fmla="*/ 1248436 h 3496336"/>
              <a:gd name="connsiteX77" fmla="*/ 77780 w 2497727"/>
              <a:gd name="connsiteY77" fmla="*/ 1311936 h 3496336"/>
              <a:gd name="connsiteX78" fmla="*/ 96830 w 2497727"/>
              <a:gd name="connsiteY78" fmla="*/ 1350036 h 3496336"/>
              <a:gd name="connsiteX79" fmla="*/ 109530 w 2497727"/>
              <a:gd name="connsiteY79" fmla="*/ 1375436 h 3496336"/>
              <a:gd name="connsiteX80" fmla="*/ 128580 w 2497727"/>
              <a:gd name="connsiteY80" fmla="*/ 1394486 h 3496336"/>
              <a:gd name="connsiteX81" fmla="*/ 141280 w 2497727"/>
              <a:gd name="connsiteY81" fmla="*/ 1413536 h 3496336"/>
              <a:gd name="connsiteX82" fmla="*/ 147630 w 2497727"/>
              <a:gd name="connsiteY82" fmla="*/ 1438936 h 3496336"/>
              <a:gd name="connsiteX83" fmla="*/ 160330 w 2497727"/>
              <a:gd name="connsiteY83" fmla="*/ 1457986 h 3496336"/>
              <a:gd name="connsiteX84" fmla="*/ 166680 w 2497727"/>
              <a:gd name="connsiteY84" fmla="*/ 1477036 h 3496336"/>
              <a:gd name="connsiteX85" fmla="*/ 160330 w 2497727"/>
              <a:gd name="connsiteY85" fmla="*/ 1781836 h 3496336"/>
              <a:gd name="connsiteX86" fmla="*/ 147630 w 2497727"/>
              <a:gd name="connsiteY86" fmla="*/ 1819936 h 3496336"/>
              <a:gd name="connsiteX87" fmla="*/ 160330 w 2497727"/>
              <a:gd name="connsiteY87" fmla="*/ 1953286 h 3496336"/>
              <a:gd name="connsiteX88" fmla="*/ 173030 w 2497727"/>
              <a:gd name="connsiteY88" fmla="*/ 2004086 h 3496336"/>
              <a:gd name="connsiteX89" fmla="*/ 192080 w 2497727"/>
              <a:gd name="connsiteY89" fmla="*/ 2023136 h 3496336"/>
              <a:gd name="connsiteX90" fmla="*/ 198430 w 2497727"/>
              <a:gd name="connsiteY90" fmla="*/ 2042186 h 3496336"/>
              <a:gd name="connsiteX91" fmla="*/ 173030 w 2497727"/>
              <a:gd name="connsiteY91" fmla="*/ 2080286 h 3496336"/>
              <a:gd name="connsiteX92" fmla="*/ 153980 w 2497727"/>
              <a:gd name="connsiteY92" fmla="*/ 2099336 h 3496336"/>
              <a:gd name="connsiteX93" fmla="*/ 160330 w 2497727"/>
              <a:gd name="connsiteY93" fmla="*/ 2131086 h 3496336"/>
              <a:gd name="connsiteX94" fmla="*/ 211130 w 2497727"/>
              <a:gd name="connsiteY94" fmla="*/ 2188236 h 3496336"/>
              <a:gd name="connsiteX95" fmla="*/ 223830 w 2497727"/>
              <a:gd name="connsiteY95" fmla="*/ 2207286 h 3496336"/>
              <a:gd name="connsiteX96" fmla="*/ 242880 w 2497727"/>
              <a:gd name="connsiteY96" fmla="*/ 2226336 h 3496336"/>
              <a:gd name="connsiteX97" fmla="*/ 255580 w 2497727"/>
              <a:gd name="connsiteY97" fmla="*/ 2251736 h 3496336"/>
              <a:gd name="connsiteX98" fmla="*/ 300030 w 2497727"/>
              <a:gd name="connsiteY98" fmla="*/ 2302536 h 3496336"/>
              <a:gd name="connsiteX99" fmla="*/ 369880 w 2497727"/>
              <a:gd name="connsiteY99" fmla="*/ 2321586 h 3496336"/>
              <a:gd name="connsiteX100" fmla="*/ 407980 w 2497727"/>
              <a:gd name="connsiteY100" fmla="*/ 2334286 h 3496336"/>
              <a:gd name="connsiteX101" fmla="*/ 484180 w 2497727"/>
              <a:gd name="connsiteY101" fmla="*/ 2353336 h 3496336"/>
              <a:gd name="connsiteX102" fmla="*/ 541330 w 2497727"/>
              <a:gd name="connsiteY102" fmla="*/ 2391436 h 3496336"/>
              <a:gd name="connsiteX103" fmla="*/ 585780 w 2497727"/>
              <a:gd name="connsiteY103" fmla="*/ 2410486 h 3496336"/>
              <a:gd name="connsiteX104" fmla="*/ 604830 w 2497727"/>
              <a:gd name="connsiteY104" fmla="*/ 2416836 h 3496336"/>
              <a:gd name="connsiteX105" fmla="*/ 668330 w 2497727"/>
              <a:gd name="connsiteY105" fmla="*/ 2448586 h 3496336"/>
              <a:gd name="connsiteX106" fmla="*/ 712780 w 2497727"/>
              <a:gd name="connsiteY106" fmla="*/ 2461286 h 3496336"/>
              <a:gd name="connsiteX107" fmla="*/ 769930 w 2497727"/>
              <a:gd name="connsiteY107" fmla="*/ 2486686 h 3496336"/>
              <a:gd name="connsiteX108" fmla="*/ 788980 w 2497727"/>
              <a:gd name="connsiteY108" fmla="*/ 2493036 h 3496336"/>
              <a:gd name="connsiteX109" fmla="*/ 827080 w 2497727"/>
              <a:gd name="connsiteY109" fmla="*/ 2499386 h 3496336"/>
              <a:gd name="connsiteX110" fmla="*/ 865180 w 2497727"/>
              <a:gd name="connsiteY110" fmla="*/ 2512086 h 3496336"/>
              <a:gd name="connsiteX111" fmla="*/ 915980 w 2497727"/>
              <a:gd name="connsiteY111" fmla="*/ 2524786 h 3496336"/>
              <a:gd name="connsiteX112" fmla="*/ 960430 w 2497727"/>
              <a:gd name="connsiteY112" fmla="*/ 2537486 h 3496336"/>
              <a:gd name="connsiteX113" fmla="*/ 947730 w 2497727"/>
              <a:gd name="connsiteY113" fmla="*/ 2556536 h 3496336"/>
              <a:gd name="connsiteX114" fmla="*/ 909630 w 2497727"/>
              <a:gd name="connsiteY114" fmla="*/ 2569236 h 3496336"/>
              <a:gd name="connsiteX115" fmla="*/ 890580 w 2497727"/>
              <a:gd name="connsiteY115" fmla="*/ 2575586 h 3496336"/>
              <a:gd name="connsiteX116" fmla="*/ 852480 w 2497727"/>
              <a:gd name="connsiteY116" fmla="*/ 2600986 h 3496336"/>
              <a:gd name="connsiteX117" fmla="*/ 839780 w 2497727"/>
              <a:gd name="connsiteY117" fmla="*/ 2620036 h 3496336"/>
              <a:gd name="connsiteX118" fmla="*/ 820730 w 2497727"/>
              <a:gd name="connsiteY118" fmla="*/ 2645436 h 3496336"/>
              <a:gd name="connsiteX119" fmla="*/ 814380 w 2497727"/>
              <a:gd name="connsiteY119" fmla="*/ 2664486 h 3496336"/>
              <a:gd name="connsiteX120" fmla="*/ 801680 w 2497727"/>
              <a:gd name="connsiteY120" fmla="*/ 2683536 h 3496336"/>
              <a:gd name="connsiteX121" fmla="*/ 788980 w 2497727"/>
              <a:gd name="connsiteY121" fmla="*/ 2715286 h 3496336"/>
              <a:gd name="connsiteX122" fmla="*/ 776280 w 2497727"/>
              <a:gd name="connsiteY122" fmla="*/ 2740686 h 3496336"/>
              <a:gd name="connsiteX123" fmla="*/ 763580 w 2497727"/>
              <a:gd name="connsiteY123" fmla="*/ 2778786 h 3496336"/>
              <a:gd name="connsiteX124" fmla="*/ 738180 w 2497727"/>
              <a:gd name="connsiteY124" fmla="*/ 2829586 h 3496336"/>
              <a:gd name="connsiteX125" fmla="*/ 725480 w 2497727"/>
              <a:gd name="connsiteY125" fmla="*/ 2867686 h 3496336"/>
              <a:gd name="connsiteX126" fmla="*/ 706430 w 2497727"/>
              <a:gd name="connsiteY126" fmla="*/ 2905786 h 3496336"/>
              <a:gd name="connsiteX127" fmla="*/ 693730 w 2497727"/>
              <a:gd name="connsiteY127" fmla="*/ 2931186 h 3496336"/>
              <a:gd name="connsiteX128" fmla="*/ 681030 w 2497727"/>
              <a:gd name="connsiteY128" fmla="*/ 2969286 h 3496336"/>
              <a:gd name="connsiteX129" fmla="*/ 668330 w 2497727"/>
              <a:gd name="connsiteY129" fmla="*/ 2988336 h 3496336"/>
              <a:gd name="connsiteX130" fmla="*/ 655630 w 2497727"/>
              <a:gd name="connsiteY130" fmla="*/ 3026436 h 3496336"/>
              <a:gd name="connsiteX131" fmla="*/ 649280 w 2497727"/>
              <a:gd name="connsiteY131" fmla="*/ 3045486 h 3496336"/>
              <a:gd name="connsiteX132" fmla="*/ 630230 w 2497727"/>
              <a:gd name="connsiteY132" fmla="*/ 3064536 h 3496336"/>
              <a:gd name="connsiteX133" fmla="*/ 617530 w 2497727"/>
              <a:gd name="connsiteY133" fmla="*/ 3096286 h 3496336"/>
              <a:gd name="connsiteX134" fmla="*/ 623880 w 2497727"/>
              <a:gd name="connsiteY134" fmla="*/ 3343936 h 3496336"/>
              <a:gd name="connsiteX135" fmla="*/ 630230 w 2497727"/>
              <a:gd name="connsiteY135" fmla="*/ 3375686 h 3496336"/>
              <a:gd name="connsiteX136" fmla="*/ 655630 w 2497727"/>
              <a:gd name="connsiteY136" fmla="*/ 3413786 h 3496336"/>
              <a:gd name="connsiteX137" fmla="*/ 674680 w 2497727"/>
              <a:gd name="connsiteY137" fmla="*/ 3420136 h 3496336"/>
              <a:gd name="connsiteX138" fmla="*/ 750880 w 2497727"/>
              <a:gd name="connsiteY138" fmla="*/ 3432836 h 3496336"/>
              <a:gd name="connsiteX139" fmla="*/ 865180 w 2497727"/>
              <a:gd name="connsiteY139" fmla="*/ 3439186 h 3496336"/>
              <a:gd name="connsiteX140" fmla="*/ 884230 w 2497727"/>
              <a:gd name="connsiteY140" fmla="*/ 3445536 h 3496336"/>
              <a:gd name="connsiteX141" fmla="*/ 954080 w 2497727"/>
              <a:gd name="connsiteY141" fmla="*/ 3458236 h 3496336"/>
              <a:gd name="connsiteX142" fmla="*/ 973130 w 2497727"/>
              <a:gd name="connsiteY142" fmla="*/ 3464586 h 3496336"/>
              <a:gd name="connsiteX143" fmla="*/ 1081080 w 2497727"/>
              <a:gd name="connsiteY143" fmla="*/ 3458236 h 3496336"/>
              <a:gd name="connsiteX144" fmla="*/ 1119180 w 2497727"/>
              <a:gd name="connsiteY144" fmla="*/ 3432836 h 3496336"/>
              <a:gd name="connsiteX145" fmla="*/ 1246180 w 2497727"/>
              <a:gd name="connsiteY145" fmla="*/ 3413786 h 3496336"/>
              <a:gd name="connsiteX146" fmla="*/ 1404930 w 2497727"/>
              <a:gd name="connsiteY146" fmla="*/ 3420136 h 3496336"/>
              <a:gd name="connsiteX147" fmla="*/ 1423980 w 2497727"/>
              <a:gd name="connsiteY147" fmla="*/ 3394736 h 3496336"/>
              <a:gd name="connsiteX148" fmla="*/ 1443030 w 2497727"/>
              <a:gd name="connsiteY148" fmla="*/ 3388386 h 3496336"/>
              <a:gd name="connsiteX149" fmla="*/ 1512880 w 2497727"/>
              <a:gd name="connsiteY149" fmla="*/ 3394736 h 3496336"/>
              <a:gd name="connsiteX150" fmla="*/ 1557330 w 2497727"/>
              <a:gd name="connsiteY150" fmla="*/ 3407436 h 3496336"/>
              <a:gd name="connsiteX151" fmla="*/ 1570030 w 2497727"/>
              <a:gd name="connsiteY151" fmla="*/ 3426486 h 3496336"/>
              <a:gd name="connsiteX152" fmla="*/ 1550980 w 2497727"/>
              <a:gd name="connsiteY152" fmla="*/ 3445536 h 3496336"/>
              <a:gd name="connsiteX153" fmla="*/ 1512880 w 2497727"/>
              <a:gd name="connsiteY153" fmla="*/ 3470936 h 3496336"/>
              <a:gd name="connsiteX154" fmla="*/ 1525580 w 2497727"/>
              <a:gd name="connsiteY154" fmla="*/ 3489986 h 3496336"/>
              <a:gd name="connsiteX155" fmla="*/ 1506530 w 2497727"/>
              <a:gd name="connsiteY155"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140608 w 2490705"/>
              <a:gd name="connsiteY82" fmla="*/ 1438936 h 3496336"/>
              <a:gd name="connsiteX83" fmla="*/ 153308 w 2490705"/>
              <a:gd name="connsiteY83" fmla="*/ 1457986 h 3496336"/>
              <a:gd name="connsiteX84" fmla="*/ 159658 w 2490705"/>
              <a:gd name="connsiteY84" fmla="*/ 1477036 h 3496336"/>
              <a:gd name="connsiteX85" fmla="*/ 153308 w 2490705"/>
              <a:gd name="connsiteY85" fmla="*/ 1781836 h 3496336"/>
              <a:gd name="connsiteX86" fmla="*/ 140608 w 2490705"/>
              <a:gd name="connsiteY86" fmla="*/ 1819936 h 3496336"/>
              <a:gd name="connsiteX87" fmla="*/ 153308 w 2490705"/>
              <a:gd name="connsiteY87" fmla="*/ 1953286 h 3496336"/>
              <a:gd name="connsiteX88" fmla="*/ 166008 w 2490705"/>
              <a:gd name="connsiteY88" fmla="*/ 2004086 h 3496336"/>
              <a:gd name="connsiteX89" fmla="*/ 185058 w 2490705"/>
              <a:gd name="connsiteY89" fmla="*/ 2023136 h 3496336"/>
              <a:gd name="connsiteX90" fmla="*/ 191408 w 2490705"/>
              <a:gd name="connsiteY90" fmla="*/ 2042186 h 3496336"/>
              <a:gd name="connsiteX91" fmla="*/ 166008 w 2490705"/>
              <a:gd name="connsiteY91" fmla="*/ 2080286 h 3496336"/>
              <a:gd name="connsiteX92" fmla="*/ 146958 w 2490705"/>
              <a:gd name="connsiteY92" fmla="*/ 2099336 h 3496336"/>
              <a:gd name="connsiteX93" fmla="*/ 153308 w 2490705"/>
              <a:gd name="connsiteY93" fmla="*/ 2131086 h 3496336"/>
              <a:gd name="connsiteX94" fmla="*/ 204108 w 2490705"/>
              <a:gd name="connsiteY94" fmla="*/ 2188236 h 3496336"/>
              <a:gd name="connsiteX95" fmla="*/ 216808 w 2490705"/>
              <a:gd name="connsiteY95" fmla="*/ 2207286 h 3496336"/>
              <a:gd name="connsiteX96" fmla="*/ 235858 w 2490705"/>
              <a:gd name="connsiteY96" fmla="*/ 2226336 h 3496336"/>
              <a:gd name="connsiteX97" fmla="*/ 248558 w 2490705"/>
              <a:gd name="connsiteY97" fmla="*/ 2251736 h 3496336"/>
              <a:gd name="connsiteX98" fmla="*/ 293008 w 2490705"/>
              <a:gd name="connsiteY98" fmla="*/ 2302536 h 3496336"/>
              <a:gd name="connsiteX99" fmla="*/ 362858 w 2490705"/>
              <a:gd name="connsiteY99" fmla="*/ 2321586 h 3496336"/>
              <a:gd name="connsiteX100" fmla="*/ 400958 w 2490705"/>
              <a:gd name="connsiteY100" fmla="*/ 2334286 h 3496336"/>
              <a:gd name="connsiteX101" fmla="*/ 477158 w 2490705"/>
              <a:gd name="connsiteY101" fmla="*/ 2353336 h 3496336"/>
              <a:gd name="connsiteX102" fmla="*/ 534308 w 2490705"/>
              <a:gd name="connsiteY102" fmla="*/ 2391436 h 3496336"/>
              <a:gd name="connsiteX103" fmla="*/ 578758 w 2490705"/>
              <a:gd name="connsiteY103" fmla="*/ 2410486 h 3496336"/>
              <a:gd name="connsiteX104" fmla="*/ 597808 w 2490705"/>
              <a:gd name="connsiteY104" fmla="*/ 2416836 h 3496336"/>
              <a:gd name="connsiteX105" fmla="*/ 661308 w 2490705"/>
              <a:gd name="connsiteY105" fmla="*/ 2448586 h 3496336"/>
              <a:gd name="connsiteX106" fmla="*/ 705758 w 2490705"/>
              <a:gd name="connsiteY106" fmla="*/ 2461286 h 3496336"/>
              <a:gd name="connsiteX107" fmla="*/ 762908 w 2490705"/>
              <a:gd name="connsiteY107" fmla="*/ 2486686 h 3496336"/>
              <a:gd name="connsiteX108" fmla="*/ 781958 w 2490705"/>
              <a:gd name="connsiteY108" fmla="*/ 2493036 h 3496336"/>
              <a:gd name="connsiteX109" fmla="*/ 820058 w 2490705"/>
              <a:gd name="connsiteY109" fmla="*/ 2499386 h 3496336"/>
              <a:gd name="connsiteX110" fmla="*/ 858158 w 2490705"/>
              <a:gd name="connsiteY110" fmla="*/ 2512086 h 3496336"/>
              <a:gd name="connsiteX111" fmla="*/ 908958 w 2490705"/>
              <a:gd name="connsiteY111" fmla="*/ 2524786 h 3496336"/>
              <a:gd name="connsiteX112" fmla="*/ 953408 w 2490705"/>
              <a:gd name="connsiteY112" fmla="*/ 2537486 h 3496336"/>
              <a:gd name="connsiteX113" fmla="*/ 940708 w 2490705"/>
              <a:gd name="connsiteY113" fmla="*/ 2556536 h 3496336"/>
              <a:gd name="connsiteX114" fmla="*/ 902608 w 2490705"/>
              <a:gd name="connsiteY114" fmla="*/ 2569236 h 3496336"/>
              <a:gd name="connsiteX115" fmla="*/ 883558 w 2490705"/>
              <a:gd name="connsiteY115" fmla="*/ 2575586 h 3496336"/>
              <a:gd name="connsiteX116" fmla="*/ 845458 w 2490705"/>
              <a:gd name="connsiteY116" fmla="*/ 2600986 h 3496336"/>
              <a:gd name="connsiteX117" fmla="*/ 832758 w 2490705"/>
              <a:gd name="connsiteY117" fmla="*/ 2620036 h 3496336"/>
              <a:gd name="connsiteX118" fmla="*/ 813708 w 2490705"/>
              <a:gd name="connsiteY118" fmla="*/ 2645436 h 3496336"/>
              <a:gd name="connsiteX119" fmla="*/ 807358 w 2490705"/>
              <a:gd name="connsiteY119" fmla="*/ 2664486 h 3496336"/>
              <a:gd name="connsiteX120" fmla="*/ 794658 w 2490705"/>
              <a:gd name="connsiteY120" fmla="*/ 2683536 h 3496336"/>
              <a:gd name="connsiteX121" fmla="*/ 781958 w 2490705"/>
              <a:gd name="connsiteY121" fmla="*/ 2715286 h 3496336"/>
              <a:gd name="connsiteX122" fmla="*/ 769258 w 2490705"/>
              <a:gd name="connsiteY122" fmla="*/ 2740686 h 3496336"/>
              <a:gd name="connsiteX123" fmla="*/ 756558 w 2490705"/>
              <a:gd name="connsiteY123" fmla="*/ 2778786 h 3496336"/>
              <a:gd name="connsiteX124" fmla="*/ 731158 w 2490705"/>
              <a:gd name="connsiteY124" fmla="*/ 2829586 h 3496336"/>
              <a:gd name="connsiteX125" fmla="*/ 718458 w 2490705"/>
              <a:gd name="connsiteY125" fmla="*/ 2867686 h 3496336"/>
              <a:gd name="connsiteX126" fmla="*/ 699408 w 2490705"/>
              <a:gd name="connsiteY126" fmla="*/ 2905786 h 3496336"/>
              <a:gd name="connsiteX127" fmla="*/ 686708 w 2490705"/>
              <a:gd name="connsiteY127" fmla="*/ 2931186 h 3496336"/>
              <a:gd name="connsiteX128" fmla="*/ 674008 w 2490705"/>
              <a:gd name="connsiteY128" fmla="*/ 2969286 h 3496336"/>
              <a:gd name="connsiteX129" fmla="*/ 661308 w 2490705"/>
              <a:gd name="connsiteY129" fmla="*/ 2988336 h 3496336"/>
              <a:gd name="connsiteX130" fmla="*/ 648608 w 2490705"/>
              <a:gd name="connsiteY130" fmla="*/ 3026436 h 3496336"/>
              <a:gd name="connsiteX131" fmla="*/ 642258 w 2490705"/>
              <a:gd name="connsiteY131" fmla="*/ 3045486 h 3496336"/>
              <a:gd name="connsiteX132" fmla="*/ 623208 w 2490705"/>
              <a:gd name="connsiteY132" fmla="*/ 3064536 h 3496336"/>
              <a:gd name="connsiteX133" fmla="*/ 610508 w 2490705"/>
              <a:gd name="connsiteY133" fmla="*/ 3096286 h 3496336"/>
              <a:gd name="connsiteX134" fmla="*/ 616858 w 2490705"/>
              <a:gd name="connsiteY134" fmla="*/ 3343936 h 3496336"/>
              <a:gd name="connsiteX135" fmla="*/ 623208 w 2490705"/>
              <a:gd name="connsiteY135" fmla="*/ 3375686 h 3496336"/>
              <a:gd name="connsiteX136" fmla="*/ 648608 w 2490705"/>
              <a:gd name="connsiteY136" fmla="*/ 3413786 h 3496336"/>
              <a:gd name="connsiteX137" fmla="*/ 667658 w 2490705"/>
              <a:gd name="connsiteY137" fmla="*/ 3420136 h 3496336"/>
              <a:gd name="connsiteX138" fmla="*/ 743858 w 2490705"/>
              <a:gd name="connsiteY138" fmla="*/ 3432836 h 3496336"/>
              <a:gd name="connsiteX139" fmla="*/ 858158 w 2490705"/>
              <a:gd name="connsiteY139" fmla="*/ 3439186 h 3496336"/>
              <a:gd name="connsiteX140" fmla="*/ 877208 w 2490705"/>
              <a:gd name="connsiteY140" fmla="*/ 3445536 h 3496336"/>
              <a:gd name="connsiteX141" fmla="*/ 947058 w 2490705"/>
              <a:gd name="connsiteY141" fmla="*/ 3458236 h 3496336"/>
              <a:gd name="connsiteX142" fmla="*/ 966108 w 2490705"/>
              <a:gd name="connsiteY142" fmla="*/ 3464586 h 3496336"/>
              <a:gd name="connsiteX143" fmla="*/ 1074058 w 2490705"/>
              <a:gd name="connsiteY143" fmla="*/ 3458236 h 3496336"/>
              <a:gd name="connsiteX144" fmla="*/ 1112158 w 2490705"/>
              <a:gd name="connsiteY144" fmla="*/ 3432836 h 3496336"/>
              <a:gd name="connsiteX145" fmla="*/ 1239158 w 2490705"/>
              <a:gd name="connsiteY145" fmla="*/ 3413786 h 3496336"/>
              <a:gd name="connsiteX146" fmla="*/ 1397908 w 2490705"/>
              <a:gd name="connsiteY146" fmla="*/ 3420136 h 3496336"/>
              <a:gd name="connsiteX147" fmla="*/ 1416958 w 2490705"/>
              <a:gd name="connsiteY147" fmla="*/ 3394736 h 3496336"/>
              <a:gd name="connsiteX148" fmla="*/ 1436008 w 2490705"/>
              <a:gd name="connsiteY148" fmla="*/ 3388386 h 3496336"/>
              <a:gd name="connsiteX149" fmla="*/ 1505858 w 2490705"/>
              <a:gd name="connsiteY149" fmla="*/ 3394736 h 3496336"/>
              <a:gd name="connsiteX150" fmla="*/ 1550308 w 2490705"/>
              <a:gd name="connsiteY150" fmla="*/ 3407436 h 3496336"/>
              <a:gd name="connsiteX151" fmla="*/ 1563008 w 2490705"/>
              <a:gd name="connsiteY151" fmla="*/ 3426486 h 3496336"/>
              <a:gd name="connsiteX152" fmla="*/ 1543958 w 2490705"/>
              <a:gd name="connsiteY152" fmla="*/ 3445536 h 3496336"/>
              <a:gd name="connsiteX153" fmla="*/ 1505858 w 2490705"/>
              <a:gd name="connsiteY153" fmla="*/ 3470936 h 3496336"/>
              <a:gd name="connsiteX154" fmla="*/ 1518558 w 2490705"/>
              <a:gd name="connsiteY154" fmla="*/ 3489986 h 3496336"/>
              <a:gd name="connsiteX155" fmla="*/ 1499508 w 2490705"/>
              <a:gd name="connsiteY155"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59658 w 2490705"/>
              <a:gd name="connsiteY84" fmla="*/ 1477036 h 3496336"/>
              <a:gd name="connsiteX85" fmla="*/ 153308 w 2490705"/>
              <a:gd name="connsiteY85" fmla="*/ 1781836 h 3496336"/>
              <a:gd name="connsiteX86" fmla="*/ 140608 w 2490705"/>
              <a:gd name="connsiteY86" fmla="*/ 1819936 h 3496336"/>
              <a:gd name="connsiteX87" fmla="*/ 153308 w 2490705"/>
              <a:gd name="connsiteY87" fmla="*/ 1953286 h 3496336"/>
              <a:gd name="connsiteX88" fmla="*/ 166008 w 2490705"/>
              <a:gd name="connsiteY88" fmla="*/ 2004086 h 3496336"/>
              <a:gd name="connsiteX89" fmla="*/ 185058 w 2490705"/>
              <a:gd name="connsiteY89" fmla="*/ 2023136 h 3496336"/>
              <a:gd name="connsiteX90" fmla="*/ 191408 w 2490705"/>
              <a:gd name="connsiteY90" fmla="*/ 2042186 h 3496336"/>
              <a:gd name="connsiteX91" fmla="*/ 166008 w 2490705"/>
              <a:gd name="connsiteY91" fmla="*/ 2080286 h 3496336"/>
              <a:gd name="connsiteX92" fmla="*/ 146958 w 2490705"/>
              <a:gd name="connsiteY92" fmla="*/ 2099336 h 3496336"/>
              <a:gd name="connsiteX93" fmla="*/ 153308 w 2490705"/>
              <a:gd name="connsiteY93" fmla="*/ 2131086 h 3496336"/>
              <a:gd name="connsiteX94" fmla="*/ 204108 w 2490705"/>
              <a:gd name="connsiteY94" fmla="*/ 2188236 h 3496336"/>
              <a:gd name="connsiteX95" fmla="*/ 216808 w 2490705"/>
              <a:gd name="connsiteY95" fmla="*/ 2207286 h 3496336"/>
              <a:gd name="connsiteX96" fmla="*/ 235858 w 2490705"/>
              <a:gd name="connsiteY96" fmla="*/ 2226336 h 3496336"/>
              <a:gd name="connsiteX97" fmla="*/ 248558 w 2490705"/>
              <a:gd name="connsiteY97" fmla="*/ 2251736 h 3496336"/>
              <a:gd name="connsiteX98" fmla="*/ 293008 w 2490705"/>
              <a:gd name="connsiteY98" fmla="*/ 2302536 h 3496336"/>
              <a:gd name="connsiteX99" fmla="*/ 362858 w 2490705"/>
              <a:gd name="connsiteY99" fmla="*/ 2321586 h 3496336"/>
              <a:gd name="connsiteX100" fmla="*/ 400958 w 2490705"/>
              <a:gd name="connsiteY100" fmla="*/ 2334286 h 3496336"/>
              <a:gd name="connsiteX101" fmla="*/ 477158 w 2490705"/>
              <a:gd name="connsiteY101" fmla="*/ 2353336 h 3496336"/>
              <a:gd name="connsiteX102" fmla="*/ 534308 w 2490705"/>
              <a:gd name="connsiteY102" fmla="*/ 2391436 h 3496336"/>
              <a:gd name="connsiteX103" fmla="*/ 578758 w 2490705"/>
              <a:gd name="connsiteY103" fmla="*/ 2410486 h 3496336"/>
              <a:gd name="connsiteX104" fmla="*/ 597808 w 2490705"/>
              <a:gd name="connsiteY104" fmla="*/ 2416836 h 3496336"/>
              <a:gd name="connsiteX105" fmla="*/ 661308 w 2490705"/>
              <a:gd name="connsiteY105" fmla="*/ 2448586 h 3496336"/>
              <a:gd name="connsiteX106" fmla="*/ 705758 w 2490705"/>
              <a:gd name="connsiteY106" fmla="*/ 2461286 h 3496336"/>
              <a:gd name="connsiteX107" fmla="*/ 762908 w 2490705"/>
              <a:gd name="connsiteY107" fmla="*/ 2486686 h 3496336"/>
              <a:gd name="connsiteX108" fmla="*/ 781958 w 2490705"/>
              <a:gd name="connsiteY108" fmla="*/ 2493036 h 3496336"/>
              <a:gd name="connsiteX109" fmla="*/ 820058 w 2490705"/>
              <a:gd name="connsiteY109" fmla="*/ 2499386 h 3496336"/>
              <a:gd name="connsiteX110" fmla="*/ 858158 w 2490705"/>
              <a:gd name="connsiteY110" fmla="*/ 2512086 h 3496336"/>
              <a:gd name="connsiteX111" fmla="*/ 908958 w 2490705"/>
              <a:gd name="connsiteY111" fmla="*/ 2524786 h 3496336"/>
              <a:gd name="connsiteX112" fmla="*/ 953408 w 2490705"/>
              <a:gd name="connsiteY112" fmla="*/ 2537486 h 3496336"/>
              <a:gd name="connsiteX113" fmla="*/ 940708 w 2490705"/>
              <a:gd name="connsiteY113" fmla="*/ 2556536 h 3496336"/>
              <a:gd name="connsiteX114" fmla="*/ 902608 w 2490705"/>
              <a:gd name="connsiteY114" fmla="*/ 2569236 h 3496336"/>
              <a:gd name="connsiteX115" fmla="*/ 883558 w 2490705"/>
              <a:gd name="connsiteY115" fmla="*/ 2575586 h 3496336"/>
              <a:gd name="connsiteX116" fmla="*/ 845458 w 2490705"/>
              <a:gd name="connsiteY116" fmla="*/ 2600986 h 3496336"/>
              <a:gd name="connsiteX117" fmla="*/ 832758 w 2490705"/>
              <a:gd name="connsiteY117" fmla="*/ 2620036 h 3496336"/>
              <a:gd name="connsiteX118" fmla="*/ 813708 w 2490705"/>
              <a:gd name="connsiteY118" fmla="*/ 2645436 h 3496336"/>
              <a:gd name="connsiteX119" fmla="*/ 807358 w 2490705"/>
              <a:gd name="connsiteY119" fmla="*/ 2664486 h 3496336"/>
              <a:gd name="connsiteX120" fmla="*/ 794658 w 2490705"/>
              <a:gd name="connsiteY120" fmla="*/ 2683536 h 3496336"/>
              <a:gd name="connsiteX121" fmla="*/ 781958 w 2490705"/>
              <a:gd name="connsiteY121" fmla="*/ 2715286 h 3496336"/>
              <a:gd name="connsiteX122" fmla="*/ 769258 w 2490705"/>
              <a:gd name="connsiteY122" fmla="*/ 2740686 h 3496336"/>
              <a:gd name="connsiteX123" fmla="*/ 756558 w 2490705"/>
              <a:gd name="connsiteY123" fmla="*/ 2778786 h 3496336"/>
              <a:gd name="connsiteX124" fmla="*/ 731158 w 2490705"/>
              <a:gd name="connsiteY124" fmla="*/ 2829586 h 3496336"/>
              <a:gd name="connsiteX125" fmla="*/ 718458 w 2490705"/>
              <a:gd name="connsiteY125" fmla="*/ 2867686 h 3496336"/>
              <a:gd name="connsiteX126" fmla="*/ 699408 w 2490705"/>
              <a:gd name="connsiteY126" fmla="*/ 2905786 h 3496336"/>
              <a:gd name="connsiteX127" fmla="*/ 686708 w 2490705"/>
              <a:gd name="connsiteY127" fmla="*/ 2931186 h 3496336"/>
              <a:gd name="connsiteX128" fmla="*/ 674008 w 2490705"/>
              <a:gd name="connsiteY128" fmla="*/ 2969286 h 3496336"/>
              <a:gd name="connsiteX129" fmla="*/ 661308 w 2490705"/>
              <a:gd name="connsiteY129" fmla="*/ 2988336 h 3496336"/>
              <a:gd name="connsiteX130" fmla="*/ 648608 w 2490705"/>
              <a:gd name="connsiteY130" fmla="*/ 3026436 h 3496336"/>
              <a:gd name="connsiteX131" fmla="*/ 642258 w 2490705"/>
              <a:gd name="connsiteY131" fmla="*/ 3045486 h 3496336"/>
              <a:gd name="connsiteX132" fmla="*/ 623208 w 2490705"/>
              <a:gd name="connsiteY132" fmla="*/ 3064536 h 3496336"/>
              <a:gd name="connsiteX133" fmla="*/ 610508 w 2490705"/>
              <a:gd name="connsiteY133" fmla="*/ 3096286 h 3496336"/>
              <a:gd name="connsiteX134" fmla="*/ 616858 w 2490705"/>
              <a:gd name="connsiteY134" fmla="*/ 3343936 h 3496336"/>
              <a:gd name="connsiteX135" fmla="*/ 623208 w 2490705"/>
              <a:gd name="connsiteY135" fmla="*/ 3375686 h 3496336"/>
              <a:gd name="connsiteX136" fmla="*/ 648608 w 2490705"/>
              <a:gd name="connsiteY136" fmla="*/ 3413786 h 3496336"/>
              <a:gd name="connsiteX137" fmla="*/ 667658 w 2490705"/>
              <a:gd name="connsiteY137" fmla="*/ 3420136 h 3496336"/>
              <a:gd name="connsiteX138" fmla="*/ 743858 w 2490705"/>
              <a:gd name="connsiteY138" fmla="*/ 3432836 h 3496336"/>
              <a:gd name="connsiteX139" fmla="*/ 858158 w 2490705"/>
              <a:gd name="connsiteY139" fmla="*/ 3439186 h 3496336"/>
              <a:gd name="connsiteX140" fmla="*/ 877208 w 2490705"/>
              <a:gd name="connsiteY140" fmla="*/ 3445536 h 3496336"/>
              <a:gd name="connsiteX141" fmla="*/ 947058 w 2490705"/>
              <a:gd name="connsiteY141" fmla="*/ 3458236 h 3496336"/>
              <a:gd name="connsiteX142" fmla="*/ 966108 w 2490705"/>
              <a:gd name="connsiteY142" fmla="*/ 3464586 h 3496336"/>
              <a:gd name="connsiteX143" fmla="*/ 1074058 w 2490705"/>
              <a:gd name="connsiteY143" fmla="*/ 3458236 h 3496336"/>
              <a:gd name="connsiteX144" fmla="*/ 1112158 w 2490705"/>
              <a:gd name="connsiteY144" fmla="*/ 3432836 h 3496336"/>
              <a:gd name="connsiteX145" fmla="*/ 1239158 w 2490705"/>
              <a:gd name="connsiteY145" fmla="*/ 3413786 h 3496336"/>
              <a:gd name="connsiteX146" fmla="*/ 1397908 w 2490705"/>
              <a:gd name="connsiteY146" fmla="*/ 3420136 h 3496336"/>
              <a:gd name="connsiteX147" fmla="*/ 1416958 w 2490705"/>
              <a:gd name="connsiteY147" fmla="*/ 3394736 h 3496336"/>
              <a:gd name="connsiteX148" fmla="*/ 1436008 w 2490705"/>
              <a:gd name="connsiteY148" fmla="*/ 3388386 h 3496336"/>
              <a:gd name="connsiteX149" fmla="*/ 1505858 w 2490705"/>
              <a:gd name="connsiteY149" fmla="*/ 3394736 h 3496336"/>
              <a:gd name="connsiteX150" fmla="*/ 1550308 w 2490705"/>
              <a:gd name="connsiteY150" fmla="*/ 3407436 h 3496336"/>
              <a:gd name="connsiteX151" fmla="*/ 1563008 w 2490705"/>
              <a:gd name="connsiteY151" fmla="*/ 3426486 h 3496336"/>
              <a:gd name="connsiteX152" fmla="*/ 1543958 w 2490705"/>
              <a:gd name="connsiteY152" fmla="*/ 3445536 h 3496336"/>
              <a:gd name="connsiteX153" fmla="*/ 1505858 w 2490705"/>
              <a:gd name="connsiteY153" fmla="*/ 3470936 h 3496336"/>
              <a:gd name="connsiteX154" fmla="*/ 1518558 w 2490705"/>
              <a:gd name="connsiteY154" fmla="*/ 3489986 h 3496336"/>
              <a:gd name="connsiteX155" fmla="*/ 1499508 w 2490705"/>
              <a:gd name="connsiteY155"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59658 w 2490705"/>
              <a:gd name="connsiteY84" fmla="*/ 1477036 h 3496336"/>
              <a:gd name="connsiteX85" fmla="*/ 60439 w 2490705"/>
              <a:gd name="connsiteY85" fmla="*/ 1710399 h 3496336"/>
              <a:gd name="connsiteX86" fmla="*/ 140608 w 2490705"/>
              <a:gd name="connsiteY86" fmla="*/ 1819936 h 3496336"/>
              <a:gd name="connsiteX87" fmla="*/ 153308 w 2490705"/>
              <a:gd name="connsiteY87" fmla="*/ 1953286 h 3496336"/>
              <a:gd name="connsiteX88" fmla="*/ 166008 w 2490705"/>
              <a:gd name="connsiteY88" fmla="*/ 2004086 h 3496336"/>
              <a:gd name="connsiteX89" fmla="*/ 185058 w 2490705"/>
              <a:gd name="connsiteY89" fmla="*/ 2023136 h 3496336"/>
              <a:gd name="connsiteX90" fmla="*/ 191408 w 2490705"/>
              <a:gd name="connsiteY90" fmla="*/ 2042186 h 3496336"/>
              <a:gd name="connsiteX91" fmla="*/ 166008 w 2490705"/>
              <a:gd name="connsiteY91" fmla="*/ 2080286 h 3496336"/>
              <a:gd name="connsiteX92" fmla="*/ 146958 w 2490705"/>
              <a:gd name="connsiteY92" fmla="*/ 2099336 h 3496336"/>
              <a:gd name="connsiteX93" fmla="*/ 153308 w 2490705"/>
              <a:gd name="connsiteY93" fmla="*/ 2131086 h 3496336"/>
              <a:gd name="connsiteX94" fmla="*/ 204108 w 2490705"/>
              <a:gd name="connsiteY94" fmla="*/ 2188236 h 3496336"/>
              <a:gd name="connsiteX95" fmla="*/ 216808 w 2490705"/>
              <a:gd name="connsiteY95" fmla="*/ 2207286 h 3496336"/>
              <a:gd name="connsiteX96" fmla="*/ 235858 w 2490705"/>
              <a:gd name="connsiteY96" fmla="*/ 2226336 h 3496336"/>
              <a:gd name="connsiteX97" fmla="*/ 248558 w 2490705"/>
              <a:gd name="connsiteY97" fmla="*/ 2251736 h 3496336"/>
              <a:gd name="connsiteX98" fmla="*/ 293008 w 2490705"/>
              <a:gd name="connsiteY98" fmla="*/ 2302536 h 3496336"/>
              <a:gd name="connsiteX99" fmla="*/ 362858 w 2490705"/>
              <a:gd name="connsiteY99" fmla="*/ 2321586 h 3496336"/>
              <a:gd name="connsiteX100" fmla="*/ 400958 w 2490705"/>
              <a:gd name="connsiteY100" fmla="*/ 2334286 h 3496336"/>
              <a:gd name="connsiteX101" fmla="*/ 477158 w 2490705"/>
              <a:gd name="connsiteY101" fmla="*/ 2353336 h 3496336"/>
              <a:gd name="connsiteX102" fmla="*/ 534308 w 2490705"/>
              <a:gd name="connsiteY102" fmla="*/ 2391436 h 3496336"/>
              <a:gd name="connsiteX103" fmla="*/ 578758 w 2490705"/>
              <a:gd name="connsiteY103" fmla="*/ 2410486 h 3496336"/>
              <a:gd name="connsiteX104" fmla="*/ 597808 w 2490705"/>
              <a:gd name="connsiteY104" fmla="*/ 2416836 h 3496336"/>
              <a:gd name="connsiteX105" fmla="*/ 661308 w 2490705"/>
              <a:gd name="connsiteY105" fmla="*/ 2448586 h 3496336"/>
              <a:gd name="connsiteX106" fmla="*/ 705758 w 2490705"/>
              <a:gd name="connsiteY106" fmla="*/ 2461286 h 3496336"/>
              <a:gd name="connsiteX107" fmla="*/ 762908 w 2490705"/>
              <a:gd name="connsiteY107" fmla="*/ 2486686 h 3496336"/>
              <a:gd name="connsiteX108" fmla="*/ 781958 w 2490705"/>
              <a:gd name="connsiteY108" fmla="*/ 2493036 h 3496336"/>
              <a:gd name="connsiteX109" fmla="*/ 820058 w 2490705"/>
              <a:gd name="connsiteY109" fmla="*/ 2499386 h 3496336"/>
              <a:gd name="connsiteX110" fmla="*/ 858158 w 2490705"/>
              <a:gd name="connsiteY110" fmla="*/ 2512086 h 3496336"/>
              <a:gd name="connsiteX111" fmla="*/ 908958 w 2490705"/>
              <a:gd name="connsiteY111" fmla="*/ 2524786 h 3496336"/>
              <a:gd name="connsiteX112" fmla="*/ 953408 w 2490705"/>
              <a:gd name="connsiteY112" fmla="*/ 2537486 h 3496336"/>
              <a:gd name="connsiteX113" fmla="*/ 940708 w 2490705"/>
              <a:gd name="connsiteY113" fmla="*/ 2556536 h 3496336"/>
              <a:gd name="connsiteX114" fmla="*/ 902608 w 2490705"/>
              <a:gd name="connsiteY114" fmla="*/ 2569236 h 3496336"/>
              <a:gd name="connsiteX115" fmla="*/ 883558 w 2490705"/>
              <a:gd name="connsiteY115" fmla="*/ 2575586 h 3496336"/>
              <a:gd name="connsiteX116" fmla="*/ 845458 w 2490705"/>
              <a:gd name="connsiteY116" fmla="*/ 2600986 h 3496336"/>
              <a:gd name="connsiteX117" fmla="*/ 832758 w 2490705"/>
              <a:gd name="connsiteY117" fmla="*/ 2620036 h 3496336"/>
              <a:gd name="connsiteX118" fmla="*/ 813708 w 2490705"/>
              <a:gd name="connsiteY118" fmla="*/ 2645436 h 3496336"/>
              <a:gd name="connsiteX119" fmla="*/ 807358 w 2490705"/>
              <a:gd name="connsiteY119" fmla="*/ 2664486 h 3496336"/>
              <a:gd name="connsiteX120" fmla="*/ 794658 w 2490705"/>
              <a:gd name="connsiteY120" fmla="*/ 2683536 h 3496336"/>
              <a:gd name="connsiteX121" fmla="*/ 781958 w 2490705"/>
              <a:gd name="connsiteY121" fmla="*/ 2715286 h 3496336"/>
              <a:gd name="connsiteX122" fmla="*/ 769258 w 2490705"/>
              <a:gd name="connsiteY122" fmla="*/ 2740686 h 3496336"/>
              <a:gd name="connsiteX123" fmla="*/ 756558 w 2490705"/>
              <a:gd name="connsiteY123" fmla="*/ 2778786 h 3496336"/>
              <a:gd name="connsiteX124" fmla="*/ 731158 w 2490705"/>
              <a:gd name="connsiteY124" fmla="*/ 2829586 h 3496336"/>
              <a:gd name="connsiteX125" fmla="*/ 718458 w 2490705"/>
              <a:gd name="connsiteY125" fmla="*/ 2867686 h 3496336"/>
              <a:gd name="connsiteX126" fmla="*/ 699408 w 2490705"/>
              <a:gd name="connsiteY126" fmla="*/ 2905786 h 3496336"/>
              <a:gd name="connsiteX127" fmla="*/ 686708 w 2490705"/>
              <a:gd name="connsiteY127" fmla="*/ 2931186 h 3496336"/>
              <a:gd name="connsiteX128" fmla="*/ 674008 w 2490705"/>
              <a:gd name="connsiteY128" fmla="*/ 2969286 h 3496336"/>
              <a:gd name="connsiteX129" fmla="*/ 661308 w 2490705"/>
              <a:gd name="connsiteY129" fmla="*/ 2988336 h 3496336"/>
              <a:gd name="connsiteX130" fmla="*/ 648608 w 2490705"/>
              <a:gd name="connsiteY130" fmla="*/ 3026436 h 3496336"/>
              <a:gd name="connsiteX131" fmla="*/ 642258 w 2490705"/>
              <a:gd name="connsiteY131" fmla="*/ 3045486 h 3496336"/>
              <a:gd name="connsiteX132" fmla="*/ 623208 w 2490705"/>
              <a:gd name="connsiteY132" fmla="*/ 3064536 h 3496336"/>
              <a:gd name="connsiteX133" fmla="*/ 610508 w 2490705"/>
              <a:gd name="connsiteY133" fmla="*/ 3096286 h 3496336"/>
              <a:gd name="connsiteX134" fmla="*/ 616858 w 2490705"/>
              <a:gd name="connsiteY134" fmla="*/ 3343936 h 3496336"/>
              <a:gd name="connsiteX135" fmla="*/ 623208 w 2490705"/>
              <a:gd name="connsiteY135" fmla="*/ 3375686 h 3496336"/>
              <a:gd name="connsiteX136" fmla="*/ 648608 w 2490705"/>
              <a:gd name="connsiteY136" fmla="*/ 3413786 h 3496336"/>
              <a:gd name="connsiteX137" fmla="*/ 667658 w 2490705"/>
              <a:gd name="connsiteY137" fmla="*/ 3420136 h 3496336"/>
              <a:gd name="connsiteX138" fmla="*/ 743858 w 2490705"/>
              <a:gd name="connsiteY138" fmla="*/ 3432836 h 3496336"/>
              <a:gd name="connsiteX139" fmla="*/ 858158 w 2490705"/>
              <a:gd name="connsiteY139" fmla="*/ 3439186 h 3496336"/>
              <a:gd name="connsiteX140" fmla="*/ 877208 w 2490705"/>
              <a:gd name="connsiteY140" fmla="*/ 3445536 h 3496336"/>
              <a:gd name="connsiteX141" fmla="*/ 947058 w 2490705"/>
              <a:gd name="connsiteY141" fmla="*/ 3458236 h 3496336"/>
              <a:gd name="connsiteX142" fmla="*/ 966108 w 2490705"/>
              <a:gd name="connsiteY142" fmla="*/ 3464586 h 3496336"/>
              <a:gd name="connsiteX143" fmla="*/ 1074058 w 2490705"/>
              <a:gd name="connsiteY143" fmla="*/ 3458236 h 3496336"/>
              <a:gd name="connsiteX144" fmla="*/ 1112158 w 2490705"/>
              <a:gd name="connsiteY144" fmla="*/ 3432836 h 3496336"/>
              <a:gd name="connsiteX145" fmla="*/ 1239158 w 2490705"/>
              <a:gd name="connsiteY145" fmla="*/ 3413786 h 3496336"/>
              <a:gd name="connsiteX146" fmla="*/ 1397908 w 2490705"/>
              <a:gd name="connsiteY146" fmla="*/ 3420136 h 3496336"/>
              <a:gd name="connsiteX147" fmla="*/ 1416958 w 2490705"/>
              <a:gd name="connsiteY147" fmla="*/ 3394736 h 3496336"/>
              <a:gd name="connsiteX148" fmla="*/ 1436008 w 2490705"/>
              <a:gd name="connsiteY148" fmla="*/ 3388386 h 3496336"/>
              <a:gd name="connsiteX149" fmla="*/ 1505858 w 2490705"/>
              <a:gd name="connsiteY149" fmla="*/ 3394736 h 3496336"/>
              <a:gd name="connsiteX150" fmla="*/ 1550308 w 2490705"/>
              <a:gd name="connsiteY150" fmla="*/ 3407436 h 3496336"/>
              <a:gd name="connsiteX151" fmla="*/ 1563008 w 2490705"/>
              <a:gd name="connsiteY151" fmla="*/ 3426486 h 3496336"/>
              <a:gd name="connsiteX152" fmla="*/ 1543958 w 2490705"/>
              <a:gd name="connsiteY152" fmla="*/ 3445536 h 3496336"/>
              <a:gd name="connsiteX153" fmla="*/ 1505858 w 2490705"/>
              <a:gd name="connsiteY153" fmla="*/ 3470936 h 3496336"/>
              <a:gd name="connsiteX154" fmla="*/ 1518558 w 2490705"/>
              <a:gd name="connsiteY154" fmla="*/ 3489986 h 3496336"/>
              <a:gd name="connsiteX155" fmla="*/ 1499508 w 2490705"/>
              <a:gd name="connsiteY155"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140608 w 2490705"/>
              <a:gd name="connsiteY86" fmla="*/ 1819936 h 3496336"/>
              <a:gd name="connsiteX87" fmla="*/ 153308 w 2490705"/>
              <a:gd name="connsiteY87" fmla="*/ 1953286 h 3496336"/>
              <a:gd name="connsiteX88" fmla="*/ 166008 w 2490705"/>
              <a:gd name="connsiteY88" fmla="*/ 2004086 h 3496336"/>
              <a:gd name="connsiteX89" fmla="*/ 185058 w 2490705"/>
              <a:gd name="connsiteY89" fmla="*/ 2023136 h 3496336"/>
              <a:gd name="connsiteX90" fmla="*/ 191408 w 2490705"/>
              <a:gd name="connsiteY90" fmla="*/ 2042186 h 3496336"/>
              <a:gd name="connsiteX91" fmla="*/ 166008 w 2490705"/>
              <a:gd name="connsiteY91" fmla="*/ 2080286 h 3496336"/>
              <a:gd name="connsiteX92" fmla="*/ 146958 w 2490705"/>
              <a:gd name="connsiteY92" fmla="*/ 2099336 h 3496336"/>
              <a:gd name="connsiteX93" fmla="*/ 153308 w 2490705"/>
              <a:gd name="connsiteY93" fmla="*/ 2131086 h 3496336"/>
              <a:gd name="connsiteX94" fmla="*/ 204108 w 2490705"/>
              <a:gd name="connsiteY94" fmla="*/ 2188236 h 3496336"/>
              <a:gd name="connsiteX95" fmla="*/ 216808 w 2490705"/>
              <a:gd name="connsiteY95" fmla="*/ 2207286 h 3496336"/>
              <a:gd name="connsiteX96" fmla="*/ 235858 w 2490705"/>
              <a:gd name="connsiteY96" fmla="*/ 2226336 h 3496336"/>
              <a:gd name="connsiteX97" fmla="*/ 248558 w 2490705"/>
              <a:gd name="connsiteY97" fmla="*/ 2251736 h 3496336"/>
              <a:gd name="connsiteX98" fmla="*/ 293008 w 2490705"/>
              <a:gd name="connsiteY98" fmla="*/ 2302536 h 3496336"/>
              <a:gd name="connsiteX99" fmla="*/ 362858 w 2490705"/>
              <a:gd name="connsiteY99" fmla="*/ 2321586 h 3496336"/>
              <a:gd name="connsiteX100" fmla="*/ 400958 w 2490705"/>
              <a:gd name="connsiteY100" fmla="*/ 2334286 h 3496336"/>
              <a:gd name="connsiteX101" fmla="*/ 477158 w 2490705"/>
              <a:gd name="connsiteY101" fmla="*/ 2353336 h 3496336"/>
              <a:gd name="connsiteX102" fmla="*/ 534308 w 2490705"/>
              <a:gd name="connsiteY102" fmla="*/ 2391436 h 3496336"/>
              <a:gd name="connsiteX103" fmla="*/ 578758 w 2490705"/>
              <a:gd name="connsiteY103" fmla="*/ 2410486 h 3496336"/>
              <a:gd name="connsiteX104" fmla="*/ 597808 w 2490705"/>
              <a:gd name="connsiteY104" fmla="*/ 2416836 h 3496336"/>
              <a:gd name="connsiteX105" fmla="*/ 661308 w 2490705"/>
              <a:gd name="connsiteY105" fmla="*/ 2448586 h 3496336"/>
              <a:gd name="connsiteX106" fmla="*/ 705758 w 2490705"/>
              <a:gd name="connsiteY106" fmla="*/ 2461286 h 3496336"/>
              <a:gd name="connsiteX107" fmla="*/ 762908 w 2490705"/>
              <a:gd name="connsiteY107" fmla="*/ 2486686 h 3496336"/>
              <a:gd name="connsiteX108" fmla="*/ 781958 w 2490705"/>
              <a:gd name="connsiteY108" fmla="*/ 2493036 h 3496336"/>
              <a:gd name="connsiteX109" fmla="*/ 820058 w 2490705"/>
              <a:gd name="connsiteY109" fmla="*/ 2499386 h 3496336"/>
              <a:gd name="connsiteX110" fmla="*/ 858158 w 2490705"/>
              <a:gd name="connsiteY110" fmla="*/ 2512086 h 3496336"/>
              <a:gd name="connsiteX111" fmla="*/ 908958 w 2490705"/>
              <a:gd name="connsiteY111" fmla="*/ 2524786 h 3496336"/>
              <a:gd name="connsiteX112" fmla="*/ 953408 w 2490705"/>
              <a:gd name="connsiteY112" fmla="*/ 2537486 h 3496336"/>
              <a:gd name="connsiteX113" fmla="*/ 940708 w 2490705"/>
              <a:gd name="connsiteY113" fmla="*/ 2556536 h 3496336"/>
              <a:gd name="connsiteX114" fmla="*/ 902608 w 2490705"/>
              <a:gd name="connsiteY114" fmla="*/ 2569236 h 3496336"/>
              <a:gd name="connsiteX115" fmla="*/ 883558 w 2490705"/>
              <a:gd name="connsiteY115" fmla="*/ 2575586 h 3496336"/>
              <a:gd name="connsiteX116" fmla="*/ 845458 w 2490705"/>
              <a:gd name="connsiteY116" fmla="*/ 2600986 h 3496336"/>
              <a:gd name="connsiteX117" fmla="*/ 832758 w 2490705"/>
              <a:gd name="connsiteY117" fmla="*/ 2620036 h 3496336"/>
              <a:gd name="connsiteX118" fmla="*/ 813708 w 2490705"/>
              <a:gd name="connsiteY118" fmla="*/ 2645436 h 3496336"/>
              <a:gd name="connsiteX119" fmla="*/ 807358 w 2490705"/>
              <a:gd name="connsiteY119" fmla="*/ 2664486 h 3496336"/>
              <a:gd name="connsiteX120" fmla="*/ 794658 w 2490705"/>
              <a:gd name="connsiteY120" fmla="*/ 2683536 h 3496336"/>
              <a:gd name="connsiteX121" fmla="*/ 781958 w 2490705"/>
              <a:gd name="connsiteY121" fmla="*/ 2715286 h 3496336"/>
              <a:gd name="connsiteX122" fmla="*/ 769258 w 2490705"/>
              <a:gd name="connsiteY122" fmla="*/ 2740686 h 3496336"/>
              <a:gd name="connsiteX123" fmla="*/ 756558 w 2490705"/>
              <a:gd name="connsiteY123" fmla="*/ 2778786 h 3496336"/>
              <a:gd name="connsiteX124" fmla="*/ 731158 w 2490705"/>
              <a:gd name="connsiteY124" fmla="*/ 2829586 h 3496336"/>
              <a:gd name="connsiteX125" fmla="*/ 718458 w 2490705"/>
              <a:gd name="connsiteY125" fmla="*/ 2867686 h 3496336"/>
              <a:gd name="connsiteX126" fmla="*/ 699408 w 2490705"/>
              <a:gd name="connsiteY126" fmla="*/ 2905786 h 3496336"/>
              <a:gd name="connsiteX127" fmla="*/ 686708 w 2490705"/>
              <a:gd name="connsiteY127" fmla="*/ 2931186 h 3496336"/>
              <a:gd name="connsiteX128" fmla="*/ 674008 w 2490705"/>
              <a:gd name="connsiteY128" fmla="*/ 2969286 h 3496336"/>
              <a:gd name="connsiteX129" fmla="*/ 661308 w 2490705"/>
              <a:gd name="connsiteY129" fmla="*/ 2988336 h 3496336"/>
              <a:gd name="connsiteX130" fmla="*/ 648608 w 2490705"/>
              <a:gd name="connsiteY130" fmla="*/ 3026436 h 3496336"/>
              <a:gd name="connsiteX131" fmla="*/ 642258 w 2490705"/>
              <a:gd name="connsiteY131" fmla="*/ 3045486 h 3496336"/>
              <a:gd name="connsiteX132" fmla="*/ 623208 w 2490705"/>
              <a:gd name="connsiteY132" fmla="*/ 3064536 h 3496336"/>
              <a:gd name="connsiteX133" fmla="*/ 610508 w 2490705"/>
              <a:gd name="connsiteY133" fmla="*/ 3096286 h 3496336"/>
              <a:gd name="connsiteX134" fmla="*/ 616858 w 2490705"/>
              <a:gd name="connsiteY134" fmla="*/ 3343936 h 3496336"/>
              <a:gd name="connsiteX135" fmla="*/ 623208 w 2490705"/>
              <a:gd name="connsiteY135" fmla="*/ 3375686 h 3496336"/>
              <a:gd name="connsiteX136" fmla="*/ 648608 w 2490705"/>
              <a:gd name="connsiteY136" fmla="*/ 3413786 h 3496336"/>
              <a:gd name="connsiteX137" fmla="*/ 667658 w 2490705"/>
              <a:gd name="connsiteY137" fmla="*/ 3420136 h 3496336"/>
              <a:gd name="connsiteX138" fmla="*/ 743858 w 2490705"/>
              <a:gd name="connsiteY138" fmla="*/ 3432836 h 3496336"/>
              <a:gd name="connsiteX139" fmla="*/ 858158 w 2490705"/>
              <a:gd name="connsiteY139" fmla="*/ 3439186 h 3496336"/>
              <a:gd name="connsiteX140" fmla="*/ 877208 w 2490705"/>
              <a:gd name="connsiteY140" fmla="*/ 3445536 h 3496336"/>
              <a:gd name="connsiteX141" fmla="*/ 947058 w 2490705"/>
              <a:gd name="connsiteY141" fmla="*/ 3458236 h 3496336"/>
              <a:gd name="connsiteX142" fmla="*/ 966108 w 2490705"/>
              <a:gd name="connsiteY142" fmla="*/ 3464586 h 3496336"/>
              <a:gd name="connsiteX143" fmla="*/ 1074058 w 2490705"/>
              <a:gd name="connsiteY143" fmla="*/ 3458236 h 3496336"/>
              <a:gd name="connsiteX144" fmla="*/ 1112158 w 2490705"/>
              <a:gd name="connsiteY144" fmla="*/ 3432836 h 3496336"/>
              <a:gd name="connsiteX145" fmla="*/ 1239158 w 2490705"/>
              <a:gd name="connsiteY145" fmla="*/ 3413786 h 3496336"/>
              <a:gd name="connsiteX146" fmla="*/ 1397908 w 2490705"/>
              <a:gd name="connsiteY146" fmla="*/ 3420136 h 3496336"/>
              <a:gd name="connsiteX147" fmla="*/ 1416958 w 2490705"/>
              <a:gd name="connsiteY147" fmla="*/ 3394736 h 3496336"/>
              <a:gd name="connsiteX148" fmla="*/ 1436008 w 2490705"/>
              <a:gd name="connsiteY148" fmla="*/ 3388386 h 3496336"/>
              <a:gd name="connsiteX149" fmla="*/ 1505858 w 2490705"/>
              <a:gd name="connsiteY149" fmla="*/ 3394736 h 3496336"/>
              <a:gd name="connsiteX150" fmla="*/ 1550308 w 2490705"/>
              <a:gd name="connsiteY150" fmla="*/ 3407436 h 3496336"/>
              <a:gd name="connsiteX151" fmla="*/ 1563008 w 2490705"/>
              <a:gd name="connsiteY151" fmla="*/ 3426486 h 3496336"/>
              <a:gd name="connsiteX152" fmla="*/ 1543958 w 2490705"/>
              <a:gd name="connsiteY152" fmla="*/ 3445536 h 3496336"/>
              <a:gd name="connsiteX153" fmla="*/ 1505858 w 2490705"/>
              <a:gd name="connsiteY153" fmla="*/ 3470936 h 3496336"/>
              <a:gd name="connsiteX154" fmla="*/ 1518558 w 2490705"/>
              <a:gd name="connsiteY154" fmla="*/ 3489986 h 3496336"/>
              <a:gd name="connsiteX155" fmla="*/ 1499508 w 2490705"/>
              <a:gd name="connsiteY155"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153308 w 2490705"/>
              <a:gd name="connsiteY87" fmla="*/ 1953286 h 3496336"/>
              <a:gd name="connsiteX88" fmla="*/ 166008 w 2490705"/>
              <a:gd name="connsiteY88" fmla="*/ 2004086 h 3496336"/>
              <a:gd name="connsiteX89" fmla="*/ 185058 w 2490705"/>
              <a:gd name="connsiteY89" fmla="*/ 2023136 h 3496336"/>
              <a:gd name="connsiteX90" fmla="*/ 191408 w 2490705"/>
              <a:gd name="connsiteY90" fmla="*/ 2042186 h 3496336"/>
              <a:gd name="connsiteX91" fmla="*/ 166008 w 2490705"/>
              <a:gd name="connsiteY91" fmla="*/ 2080286 h 3496336"/>
              <a:gd name="connsiteX92" fmla="*/ 146958 w 2490705"/>
              <a:gd name="connsiteY92" fmla="*/ 2099336 h 3496336"/>
              <a:gd name="connsiteX93" fmla="*/ 153308 w 2490705"/>
              <a:gd name="connsiteY93" fmla="*/ 2131086 h 3496336"/>
              <a:gd name="connsiteX94" fmla="*/ 204108 w 2490705"/>
              <a:gd name="connsiteY94" fmla="*/ 2188236 h 3496336"/>
              <a:gd name="connsiteX95" fmla="*/ 216808 w 2490705"/>
              <a:gd name="connsiteY95" fmla="*/ 2207286 h 3496336"/>
              <a:gd name="connsiteX96" fmla="*/ 235858 w 2490705"/>
              <a:gd name="connsiteY96" fmla="*/ 2226336 h 3496336"/>
              <a:gd name="connsiteX97" fmla="*/ 248558 w 2490705"/>
              <a:gd name="connsiteY97" fmla="*/ 2251736 h 3496336"/>
              <a:gd name="connsiteX98" fmla="*/ 293008 w 2490705"/>
              <a:gd name="connsiteY98" fmla="*/ 2302536 h 3496336"/>
              <a:gd name="connsiteX99" fmla="*/ 362858 w 2490705"/>
              <a:gd name="connsiteY99" fmla="*/ 2321586 h 3496336"/>
              <a:gd name="connsiteX100" fmla="*/ 400958 w 2490705"/>
              <a:gd name="connsiteY100" fmla="*/ 2334286 h 3496336"/>
              <a:gd name="connsiteX101" fmla="*/ 477158 w 2490705"/>
              <a:gd name="connsiteY101" fmla="*/ 2353336 h 3496336"/>
              <a:gd name="connsiteX102" fmla="*/ 534308 w 2490705"/>
              <a:gd name="connsiteY102" fmla="*/ 2391436 h 3496336"/>
              <a:gd name="connsiteX103" fmla="*/ 578758 w 2490705"/>
              <a:gd name="connsiteY103" fmla="*/ 2410486 h 3496336"/>
              <a:gd name="connsiteX104" fmla="*/ 597808 w 2490705"/>
              <a:gd name="connsiteY104" fmla="*/ 2416836 h 3496336"/>
              <a:gd name="connsiteX105" fmla="*/ 661308 w 2490705"/>
              <a:gd name="connsiteY105" fmla="*/ 2448586 h 3496336"/>
              <a:gd name="connsiteX106" fmla="*/ 705758 w 2490705"/>
              <a:gd name="connsiteY106" fmla="*/ 2461286 h 3496336"/>
              <a:gd name="connsiteX107" fmla="*/ 762908 w 2490705"/>
              <a:gd name="connsiteY107" fmla="*/ 2486686 h 3496336"/>
              <a:gd name="connsiteX108" fmla="*/ 781958 w 2490705"/>
              <a:gd name="connsiteY108" fmla="*/ 2493036 h 3496336"/>
              <a:gd name="connsiteX109" fmla="*/ 820058 w 2490705"/>
              <a:gd name="connsiteY109" fmla="*/ 2499386 h 3496336"/>
              <a:gd name="connsiteX110" fmla="*/ 858158 w 2490705"/>
              <a:gd name="connsiteY110" fmla="*/ 2512086 h 3496336"/>
              <a:gd name="connsiteX111" fmla="*/ 908958 w 2490705"/>
              <a:gd name="connsiteY111" fmla="*/ 2524786 h 3496336"/>
              <a:gd name="connsiteX112" fmla="*/ 953408 w 2490705"/>
              <a:gd name="connsiteY112" fmla="*/ 2537486 h 3496336"/>
              <a:gd name="connsiteX113" fmla="*/ 940708 w 2490705"/>
              <a:gd name="connsiteY113" fmla="*/ 2556536 h 3496336"/>
              <a:gd name="connsiteX114" fmla="*/ 902608 w 2490705"/>
              <a:gd name="connsiteY114" fmla="*/ 2569236 h 3496336"/>
              <a:gd name="connsiteX115" fmla="*/ 883558 w 2490705"/>
              <a:gd name="connsiteY115" fmla="*/ 2575586 h 3496336"/>
              <a:gd name="connsiteX116" fmla="*/ 845458 w 2490705"/>
              <a:gd name="connsiteY116" fmla="*/ 2600986 h 3496336"/>
              <a:gd name="connsiteX117" fmla="*/ 832758 w 2490705"/>
              <a:gd name="connsiteY117" fmla="*/ 2620036 h 3496336"/>
              <a:gd name="connsiteX118" fmla="*/ 813708 w 2490705"/>
              <a:gd name="connsiteY118" fmla="*/ 2645436 h 3496336"/>
              <a:gd name="connsiteX119" fmla="*/ 807358 w 2490705"/>
              <a:gd name="connsiteY119" fmla="*/ 2664486 h 3496336"/>
              <a:gd name="connsiteX120" fmla="*/ 794658 w 2490705"/>
              <a:gd name="connsiteY120" fmla="*/ 2683536 h 3496336"/>
              <a:gd name="connsiteX121" fmla="*/ 781958 w 2490705"/>
              <a:gd name="connsiteY121" fmla="*/ 2715286 h 3496336"/>
              <a:gd name="connsiteX122" fmla="*/ 769258 w 2490705"/>
              <a:gd name="connsiteY122" fmla="*/ 2740686 h 3496336"/>
              <a:gd name="connsiteX123" fmla="*/ 756558 w 2490705"/>
              <a:gd name="connsiteY123" fmla="*/ 2778786 h 3496336"/>
              <a:gd name="connsiteX124" fmla="*/ 731158 w 2490705"/>
              <a:gd name="connsiteY124" fmla="*/ 2829586 h 3496336"/>
              <a:gd name="connsiteX125" fmla="*/ 718458 w 2490705"/>
              <a:gd name="connsiteY125" fmla="*/ 2867686 h 3496336"/>
              <a:gd name="connsiteX126" fmla="*/ 699408 w 2490705"/>
              <a:gd name="connsiteY126" fmla="*/ 2905786 h 3496336"/>
              <a:gd name="connsiteX127" fmla="*/ 686708 w 2490705"/>
              <a:gd name="connsiteY127" fmla="*/ 2931186 h 3496336"/>
              <a:gd name="connsiteX128" fmla="*/ 674008 w 2490705"/>
              <a:gd name="connsiteY128" fmla="*/ 2969286 h 3496336"/>
              <a:gd name="connsiteX129" fmla="*/ 661308 w 2490705"/>
              <a:gd name="connsiteY129" fmla="*/ 2988336 h 3496336"/>
              <a:gd name="connsiteX130" fmla="*/ 648608 w 2490705"/>
              <a:gd name="connsiteY130" fmla="*/ 3026436 h 3496336"/>
              <a:gd name="connsiteX131" fmla="*/ 642258 w 2490705"/>
              <a:gd name="connsiteY131" fmla="*/ 3045486 h 3496336"/>
              <a:gd name="connsiteX132" fmla="*/ 623208 w 2490705"/>
              <a:gd name="connsiteY132" fmla="*/ 3064536 h 3496336"/>
              <a:gd name="connsiteX133" fmla="*/ 610508 w 2490705"/>
              <a:gd name="connsiteY133" fmla="*/ 3096286 h 3496336"/>
              <a:gd name="connsiteX134" fmla="*/ 616858 w 2490705"/>
              <a:gd name="connsiteY134" fmla="*/ 3343936 h 3496336"/>
              <a:gd name="connsiteX135" fmla="*/ 623208 w 2490705"/>
              <a:gd name="connsiteY135" fmla="*/ 3375686 h 3496336"/>
              <a:gd name="connsiteX136" fmla="*/ 648608 w 2490705"/>
              <a:gd name="connsiteY136" fmla="*/ 3413786 h 3496336"/>
              <a:gd name="connsiteX137" fmla="*/ 667658 w 2490705"/>
              <a:gd name="connsiteY137" fmla="*/ 3420136 h 3496336"/>
              <a:gd name="connsiteX138" fmla="*/ 743858 w 2490705"/>
              <a:gd name="connsiteY138" fmla="*/ 3432836 h 3496336"/>
              <a:gd name="connsiteX139" fmla="*/ 858158 w 2490705"/>
              <a:gd name="connsiteY139" fmla="*/ 3439186 h 3496336"/>
              <a:gd name="connsiteX140" fmla="*/ 877208 w 2490705"/>
              <a:gd name="connsiteY140" fmla="*/ 3445536 h 3496336"/>
              <a:gd name="connsiteX141" fmla="*/ 947058 w 2490705"/>
              <a:gd name="connsiteY141" fmla="*/ 3458236 h 3496336"/>
              <a:gd name="connsiteX142" fmla="*/ 966108 w 2490705"/>
              <a:gd name="connsiteY142" fmla="*/ 3464586 h 3496336"/>
              <a:gd name="connsiteX143" fmla="*/ 1074058 w 2490705"/>
              <a:gd name="connsiteY143" fmla="*/ 3458236 h 3496336"/>
              <a:gd name="connsiteX144" fmla="*/ 1112158 w 2490705"/>
              <a:gd name="connsiteY144" fmla="*/ 3432836 h 3496336"/>
              <a:gd name="connsiteX145" fmla="*/ 1239158 w 2490705"/>
              <a:gd name="connsiteY145" fmla="*/ 3413786 h 3496336"/>
              <a:gd name="connsiteX146" fmla="*/ 1397908 w 2490705"/>
              <a:gd name="connsiteY146" fmla="*/ 3420136 h 3496336"/>
              <a:gd name="connsiteX147" fmla="*/ 1416958 w 2490705"/>
              <a:gd name="connsiteY147" fmla="*/ 3394736 h 3496336"/>
              <a:gd name="connsiteX148" fmla="*/ 1436008 w 2490705"/>
              <a:gd name="connsiteY148" fmla="*/ 3388386 h 3496336"/>
              <a:gd name="connsiteX149" fmla="*/ 1505858 w 2490705"/>
              <a:gd name="connsiteY149" fmla="*/ 3394736 h 3496336"/>
              <a:gd name="connsiteX150" fmla="*/ 1550308 w 2490705"/>
              <a:gd name="connsiteY150" fmla="*/ 3407436 h 3496336"/>
              <a:gd name="connsiteX151" fmla="*/ 1563008 w 2490705"/>
              <a:gd name="connsiteY151" fmla="*/ 3426486 h 3496336"/>
              <a:gd name="connsiteX152" fmla="*/ 1543958 w 2490705"/>
              <a:gd name="connsiteY152" fmla="*/ 3445536 h 3496336"/>
              <a:gd name="connsiteX153" fmla="*/ 1505858 w 2490705"/>
              <a:gd name="connsiteY153" fmla="*/ 3470936 h 3496336"/>
              <a:gd name="connsiteX154" fmla="*/ 1518558 w 2490705"/>
              <a:gd name="connsiteY154" fmla="*/ 3489986 h 3496336"/>
              <a:gd name="connsiteX155" fmla="*/ 1499508 w 2490705"/>
              <a:gd name="connsiteY155"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166008 w 2490705"/>
              <a:gd name="connsiteY88" fmla="*/ 2004086 h 3496336"/>
              <a:gd name="connsiteX89" fmla="*/ 185058 w 2490705"/>
              <a:gd name="connsiteY89" fmla="*/ 2023136 h 3496336"/>
              <a:gd name="connsiteX90" fmla="*/ 191408 w 2490705"/>
              <a:gd name="connsiteY90" fmla="*/ 2042186 h 3496336"/>
              <a:gd name="connsiteX91" fmla="*/ 166008 w 2490705"/>
              <a:gd name="connsiteY91" fmla="*/ 2080286 h 3496336"/>
              <a:gd name="connsiteX92" fmla="*/ 146958 w 2490705"/>
              <a:gd name="connsiteY92" fmla="*/ 2099336 h 3496336"/>
              <a:gd name="connsiteX93" fmla="*/ 153308 w 2490705"/>
              <a:gd name="connsiteY93" fmla="*/ 2131086 h 3496336"/>
              <a:gd name="connsiteX94" fmla="*/ 204108 w 2490705"/>
              <a:gd name="connsiteY94" fmla="*/ 2188236 h 3496336"/>
              <a:gd name="connsiteX95" fmla="*/ 216808 w 2490705"/>
              <a:gd name="connsiteY95" fmla="*/ 2207286 h 3496336"/>
              <a:gd name="connsiteX96" fmla="*/ 235858 w 2490705"/>
              <a:gd name="connsiteY96" fmla="*/ 2226336 h 3496336"/>
              <a:gd name="connsiteX97" fmla="*/ 248558 w 2490705"/>
              <a:gd name="connsiteY97" fmla="*/ 2251736 h 3496336"/>
              <a:gd name="connsiteX98" fmla="*/ 293008 w 2490705"/>
              <a:gd name="connsiteY98" fmla="*/ 2302536 h 3496336"/>
              <a:gd name="connsiteX99" fmla="*/ 362858 w 2490705"/>
              <a:gd name="connsiteY99" fmla="*/ 2321586 h 3496336"/>
              <a:gd name="connsiteX100" fmla="*/ 400958 w 2490705"/>
              <a:gd name="connsiteY100" fmla="*/ 2334286 h 3496336"/>
              <a:gd name="connsiteX101" fmla="*/ 477158 w 2490705"/>
              <a:gd name="connsiteY101" fmla="*/ 2353336 h 3496336"/>
              <a:gd name="connsiteX102" fmla="*/ 534308 w 2490705"/>
              <a:gd name="connsiteY102" fmla="*/ 2391436 h 3496336"/>
              <a:gd name="connsiteX103" fmla="*/ 578758 w 2490705"/>
              <a:gd name="connsiteY103" fmla="*/ 2410486 h 3496336"/>
              <a:gd name="connsiteX104" fmla="*/ 597808 w 2490705"/>
              <a:gd name="connsiteY104" fmla="*/ 2416836 h 3496336"/>
              <a:gd name="connsiteX105" fmla="*/ 661308 w 2490705"/>
              <a:gd name="connsiteY105" fmla="*/ 2448586 h 3496336"/>
              <a:gd name="connsiteX106" fmla="*/ 705758 w 2490705"/>
              <a:gd name="connsiteY106" fmla="*/ 2461286 h 3496336"/>
              <a:gd name="connsiteX107" fmla="*/ 762908 w 2490705"/>
              <a:gd name="connsiteY107" fmla="*/ 2486686 h 3496336"/>
              <a:gd name="connsiteX108" fmla="*/ 781958 w 2490705"/>
              <a:gd name="connsiteY108" fmla="*/ 2493036 h 3496336"/>
              <a:gd name="connsiteX109" fmla="*/ 820058 w 2490705"/>
              <a:gd name="connsiteY109" fmla="*/ 2499386 h 3496336"/>
              <a:gd name="connsiteX110" fmla="*/ 858158 w 2490705"/>
              <a:gd name="connsiteY110" fmla="*/ 2512086 h 3496336"/>
              <a:gd name="connsiteX111" fmla="*/ 908958 w 2490705"/>
              <a:gd name="connsiteY111" fmla="*/ 2524786 h 3496336"/>
              <a:gd name="connsiteX112" fmla="*/ 953408 w 2490705"/>
              <a:gd name="connsiteY112" fmla="*/ 2537486 h 3496336"/>
              <a:gd name="connsiteX113" fmla="*/ 940708 w 2490705"/>
              <a:gd name="connsiteY113" fmla="*/ 2556536 h 3496336"/>
              <a:gd name="connsiteX114" fmla="*/ 902608 w 2490705"/>
              <a:gd name="connsiteY114" fmla="*/ 2569236 h 3496336"/>
              <a:gd name="connsiteX115" fmla="*/ 883558 w 2490705"/>
              <a:gd name="connsiteY115" fmla="*/ 2575586 h 3496336"/>
              <a:gd name="connsiteX116" fmla="*/ 845458 w 2490705"/>
              <a:gd name="connsiteY116" fmla="*/ 2600986 h 3496336"/>
              <a:gd name="connsiteX117" fmla="*/ 832758 w 2490705"/>
              <a:gd name="connsiteY117" fmla="*/ 2620036 h 3496336"/>
              <a:gd name="connsiteX118" fmla="*/ 813708 w 2490705"/>
              <a:gd name="connsiteY118" fmla="*/ 2645436 h 3496336"/>
              <a:gd name="connsiteX119" fmla="*/ 807358 w 2490705"/>
              <a:gd name="connsiteY119" fmla="*/ 2664486 h 3496336"/>
              <a:gd name="connsiteX120" fmla="*/ 794658 w 2490705"/>
              <a:gd name="connsiteY120" fmla="*/ 2683536 h 3496336"/>
              <a:gd name="connsiteX121" fmla="*/ 781958 w 2490705"/>
              <a:gd name="connsiteY121" fmla="*/ 2715286 h 3496336"/>
              <a:gd name="connsiteX122" fmla="*/ 769258 w 2490705"/>
              <a:gd name="connsiteY122" fmla="*/ 2740686 h 3496336"/>
              <a:gd name="connsiteX123" fmla="*/ 756558 w 2490705"/>
              <a:gd name="connsiteY123" fmla="*/ 2778786 h 3496336"/>
              <a:gd name="connsiteX124" fmla="*/ 731158 w 2490705"/>
              <a:gd name="connsiteY124" fmla="*/ 2829586 h 3496336"/>
              <a:gd name="connsiteX125" fmla="*/ 718458 w 2490705"/>
              <a:gd name="connsiteY125" fmla="*/ 2867686 h 3496336"/>
              <a:gd name="connsiteX126" fmla="*/ 699408 w 2490705"/>
              <a:gd name="connsiteY126" fmla="*/ 2905786 h 3496336"/>
              <a:gd name="connsiteX127" fmla="*/ 686708 w 2490705"/>
              <a:gd name="connsiteY127" fmla="*/ 2931186 h 3496336"/>
              <a:gd name="connsiteX128" fmla="*/ 674008 w 2490705"/>
              <a:gd name="connsiteY128" fmla="*/ 2969286 h 3496336"/>
              <a:gd name="connsiteX129" fmla="*/ 661308 w 2490705"/>
              <a:gd name="connsiteY129" fmla="*/ 2988336 h 3496336"/>
              <a:gd name="connsiteX130" fmla="*/ 648608 w 2490705"/>
              <a:gd name="connsiteY130" fmla="*/ 3026436 h 3496336"/>
              <a:gd name="connsiteX131" fmla="*/ 642258 w 2490705"/>
              <a:gd name="connsiteY131" fmla="*/ 3045486 h 3496336"/>
              <a:gd name="connsiteX132" fmla="*/ 623208 w 2490705"/>
              <a:gd name="connsiteY132" fmla="*/ 3064536 h 3496336"/>
              <a:gd name="connsiteX133" fmla="*/ 610508 w 2490705"/>
              <a:gd name="connsiteY133" fmla="*/ 3096286 h 3496336"/>
              <a:gd name="connsiteX134" fmla="*/ 616858 w 2490705"/>
              <a:gd name="connsiteY134" fmla="*/ 3343936 h 3496336"/>
              <a:gd name="connsiteX135" fmla="*/ 623208 w 2490705"/>
              <a:gd name="connsiteY135" fmla="*/ 3375686 h 3496336"/>
              <a:gd name="connsiteX136" fmla="*/ 648608 w 2490705"/>
              <a:gd name="connsiteY136" fmla="*/ 3413786 h 3496336"/>
              <a:gd name="connsiteX137" fmla="*/ 667658 w 2490705"/>
              <a:gd name="connsiteY137" fmla="*/ 3420136 h 3496336"/>
              <a:gd name="connsiteX138" fmla="*/ 743858 w 2490705"/>
              <a:gd name="connsiteY138" fmla="*/ 3432836 h 3496336"/>
              <a:gd name="connsiteX139" fmla="*/ 858158 w 2490705"/>
              <a:gd name="connsiteY139" fmla="*/ 3439186 h 3496336"/>
              <a:gd name="connsiteX140" fmla="*/ 877208 w 2490705"/>
              <a:gd name="connsiteY140" fmla="*/ 3445536 h 3496336"/>
              <a:gd name="connsiteX141" fmla="*/ 947058 w 2490705"/>
              <a:gd name="connsiteY141" fmla="*/ 3458236 h 3496336"/>
              <a:gd name="connsiteX142" fmla="*/ 966108 w 2490705"/>
              <a:gd name="connsiteY142" fmla="*/ 3464586 h 3496336"/>
              <a:gd name="connsiteX143" fmla="*/ 1074058 w 2490705"/>
              <a:gd name="connsiteY143" fmla="*/ 3458236 h 3496336"/>
              <a:gd name="connsiteX144" fmla="*/ 1112158 w 2490705"/>
              <a:gd name="connsiteY144" fmla="*/ 3432836 h 3496336"/>
              <a:gd name="connsiteX145" fmla="*/ 1239158 w 2490705"/>
              <a:gd name="connsiteY145" fmla="*/ 3413786 h 3496336"/>
              <a:gd name="connsiteX146" fmla="*/ 1397908 w 2490705"/>
              <a:gd name="connsiteY146" fmla="*/ 3420136 h 3496336"/>
              <a:gd name="connsiteX147" fmla="*/ 1416958 w 2490705"/>
              <a:gd name="connsiteY147" fmla="*/ 3394736 h 3496336"/>
              <a:gd name="connsiteX148" fmla="*/ 1436008 w 2490705"/>
              <a:gd name="connsiteY148" fmla="*/ 3388386 h 3496336"/>
              <a:gd name="connsiteX149" fmla="*/ 1505858 w 2490705"/>
              <a:gd name="connsiteY149" fmla="*/ 3394736 h 3496336"/>
              <a:gd name="connsiteX150" fmla="*/ 1550308 w 2490705"/>
              <a:gd name="connsiteY150" fmla="*/ 3407436 h 3496336"/>
              <a:gd name="connsiteX151" fmla="*/ 1563008 w 2490705"/>
              <a:gd name="connsiteY151" fmla="*/ 3426486 h 3496336"/>
              <a:gd name="connsiteX152" fmla="*/ 1543958 w 2490705"/>
              <a:gd name="connsiteY152" fmla="*/ 3445536 h 3496336"/>
              <a:gd name="connsiteX153" fmla="*/ 1505858 w 2490705"/>
              <a:gd name="connsiteY153" fmla="*/ 3470936 h 3496336"/>
              <a:gd name="connsiteX154" fmla="*/ 1518558 w 2490705"/>
              <a:gd name="connsiteY154" fmla="*/ 3489986 h 3496336"/>
              <a:gd name="connsiteX155" fmla="*/ 1499508 w 2490705"/>
              <a:gd name="connsiteY155"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185058 w 2490705"/>
              <a:gd name="connsiteY88" fmla="*/ 2023136 h 3496336"/>
              <a:gd name="connsiteX89" fmla="*/ 191408 w 2490705"/>
              <a:gd name="connsiteY89" fmla="*/ 2042186 h 3496336"/>
              <a:gd name="connsiteX90" fmla="*/ 166008 w 2490705"/>
              <a:gd name="connsiteY90" fmla="*/ 2080286 h 3496336"/>
              <a:gd name="connsiteX91" fmla="*/ 146958 w 2490705"/>
              <a:gd name="connsiteY91" fmla="*/ 2099336 h 3496336"/>
              <a:gd name="connsiteX92" fmla="*/ 153308 w 2490705"/>
              <a:gd name="connsiteY92" fmla="*/ 2131086 h 3496336"/>
              <a:gd name="connsiteX93" fmla="*/ 204108 w 2490705"/>
              <a:gd name="connsiteY93" fmla="*/ 2188236 h 3496336"/>
              <a:gd name="connsiteX94" fmla="*/ 216808 w 2490705"/>
              <a:gd name="connsiteY94" fmla="*/ 2207286 h 3496336"/>
              <a:gd name="connsiteX95" fmla="*/ 235858 w 2490705"/>
              <a:gd name="connsiteY95" fmla="*/ 2226336 h 3496336"/>
              <a:gd name="connsiteX96" fmla="*/ 248558 w 2490705"/>
              <a:gd name="connsiteY96" fmla="*/ 2251736 h 3496336"/>
              <a:gd name="connsiteX97" fmla="*/ 293008 w 2490705"/>
              <a:gd name="connsiteY97" fmla="*/ 2302536 h 3496336"/>
              <a:gd name="connsiteX98" fmla="*/ 362858 w 2490705"/>
              <a:gd name="connsiteY98" fmla="*/ 2321586 h 3496336"/>
              <a:gd name="connsiteX99" fmla="*/ 400958 w 2490705"/>
              <a:gd name="connsiteY99" fmla="*/ 2334286 h 3496336"/>
              <a:gd name="connsiteX100" fmla="*/ 477158 w 2490705"/>
              <a:gd name="connsiteY100" fmla="*/ 2353336 h 3496336"/>
              <a:gd name="connsiteX101" fmla="*/ 534308 w 2490705"/>
              <a:gd name="connsiteY101" fmla="*/ 2391436 h 3496336"/>
              <a:gd name="connsiteX102" fmla="*/ 578758 w 2490705"/>
              <a:gd name="connsiteY102" fmla="*/ 2410486 h 3496336"/>
              <a:gd name="connsiteX103" fmla="*/ 597808 w 2490705"/>
              <a:gd name="connsiteY103" fmla="*/ 2416836 h 3496336"/>
              <a:gd name="connsiteX104" fmla="*/ 661308 w 2490705"/>
              <a:gd name="connsiteY104" fmla="*/ 2448586 h 3496336"/>
              <a:gd name="connsiteX105" fmla="*/ 705758 w 2490705"/>
              <a:gd name="connsiteY105" fmla="*/ 2461286 h 3496336"/>
              <a:gd name="connsiteX106" fmla="*/ 762908 w 2490705"/>
              <a:gd name="connsiteY106" fmla="*/ 2486686 h 3496336"/>
              <a:gd name="connsiteX107" fmla="*/ 781958 w 2490705"/>
              <a:gd name="connsiteY107" fmla="*/ 2493036 h 3496336"/>
              <a:gd name="connsiteX108" fmla="*/ 820058 w 2490705"/>
              <a:gd name="connsiteY108" fmla="*/ 2499386 h 3496336"/>
              <a:gd name="connsiteX109" fmla="*/ 858158 w 2490705"/>
              <a:gd name="connsiteY109" fmla="*/ 2512086 h 3496336"/>
              <a:gd name="connsiteX110" fmla="*/ 908958 w 2490705"/>
              <a:gd name="connsiteY110" fmla="*/ 2524786 h 3496336"/>
              <a:gd name="connsiteX111" fmla="*/ 953408 w 2490705"/>
              <a:gd name="connsiteY111" fmla="*/ 2537486 h 3496336"/>
              <a:gd name="connsiteX112" fmla="*/ 940708 w 2490705"/>
              <a:gd name="connsiteY112" fmla="*/ 2556536 h 3496336"/>
              <a:gd name="connsiteX113" fmla="*/ 902608 w 2490705"/>
              <a:gd name="connsiteY113" fmla="*/ 2569236 h 3496336"/>
              <a:gd name="connsiteX114" fmla="*/ 883558 w 2490705"/>
              <a:gd name="connsiteY114" fmla="*/ 2575586 h 3496336"/>
              <a:gd name="connsiteX115" fmla="*/ 845458 w 2490705"/>
              <a:gd name="connsiteY115" fmla="*/ 2600986 h 3496336"/>
              <a:gd name="connsiteX116" fmla="*/ 832758 w 2490705"/>
              <a:gd name="connsiteY116" fmla="*/ 2620036 h 3496336"/>
              <a:gd name="connsiteX117" fmla="*/ 813708 w 2490705"/>
              <a:gd name="connsiteY117" fmla="*/ 2645436 h 3496336"/>
              <a:gd name="connsiteX118" fmla="*/ 807358 w 2490705"/>
              <a:gd name="connsiteY118" fmla="*/ 2664486 h 3496336"/>
              <a:gd name="connsiteX119" fmla="*/ 794658 w 2490705"/>
              <a:gd name="connsiteY119" fmla="*/ 2683536 h 3496336"/>
              <a:gd name="connsiteX120" fmla="*/ 781958 w 2490705"/>
              <a:gd name="connsiteY120" fmla="*/ 2715286 h 3496336"/>
              <a:gd name="connsiteX121" fmla="*/ 769258 w 2490705"/>
              <a:gd name="connsiteY121" fmla="*/ 2740686 h 3496336"/>
              <a:gd name="connsiteX122" fmla="*/ 756558 w 2490705"/>
              <a:gd name="connsiteY122" fmla="*/ 2778786 h 3496336"/>
              <a:gd name="connsiteX123" fmla="*/ 731158 w 2490705"/>
              <a:gd name="connsiteY123" fmla="*/ 2829586 h 3496336"/>
              <a:gd name="connsiteX124" fmla="*/ 718458 w 2490705"/>
              <a:gd name="connsiteY124" fmla="*/ 2867686 h 3496336"/>
              <a:gd name="connsiteX125" fmla="*/ 699408 w 2490705"/>
              <a:gd name="connsiteY125" fmla="*/ 2905786 h 3496336"/>
              <a:gd name="connsiteX126" fmla="*/ 686708 w 2490705"/>
              <a:gd name="connsiteY126" fmla="*/ 2931186 h 3496336"/>
              <a:gd name="connsiteX127" fmla="*/ 674008 w 2490705"/>
              <a:gd name="connsiteY127" fmla="*/ 2969286 h 3496336"/>
              <a:gd name="connsiteX128" fmla="*/ 661308 w 2490705"/>
              <a:gd name="connsiteY128" fmla="*/ 2988336 h 3496336"/>
              <a:gd name="connsiteX129" fmla="*/ 648608 w 2490705"/>
              <a:gd name="connsiteY129" fmla="*/ 3026436 h 3496336"/>
              <a:gd name="connsiteX130" fmla="*/ 642258 w 2490705"/>
              <a:gd name="connsiteY130" fmla="*/ 3045486 h 3496336"/>
              <a:gd name="connsiteX131" fmla="*/ 623208 w 2490705"/>
              <a:gd name="connsiteY131" fmla="*/ 3064536 h 3496336"/>
              <a:gd name="connsiteX132" fmla="*/ 610508 w 2490705"/>
              <a:gd name="connsiteY132" fmla="*/ 3096286 h 3496336"/>
              <a:gd name="connsiteX133" fmla="*/ 616858 w 2490705"/>
              <a:gd name="connsiteY133" fmla="*/ 3343936 h 3496336"/>
              <a:gd name="connsiteX134" fmla="*/ 623208 w 2490705"/>
              <a:gd name="connsiteY134" fmla="*/ 3375686 h 3496336"/>
              <a:gd name="connsiteX135" fmla="*/ 648608 w 2490705"/>
              <a:gd name="connsiteY135" fmla="*/ 3413786 h 3496336"/>
              <a:gd name="connsiteX136" fmla="*/ 667658 w 2490705"/>
              <a:gd name="connsiteY136" fmla="*/ 3420136 h 3496336"/>
              <a:gd name="connsiteX137" fmla="*/ 743858 w 2490705"/>
              <a:gd name="connsiteY137" fmla="*/ 3432836 h 3496336"/>
              <a:gd name="connsiteX138" fmla="*/ 858158 w 2490705"/>
              <a:gd name="connsiteY138" fmla="*/ 3439186 h 3496336"/>
              <a:gd name="connsiteX139" fmla="*/ 877208 w 2490705"/>
              <a:gd name="connsiteY139" fmla="*/ 3445536 h 3496336"/>
              <a:gd name="connsiteX140" fmla="*/ 947058 w 2490705"/>
              <a:gd name="connsiteY140" fmla="*/ 3458236 h 3496336"/>
              <a:gd name="connsiteX141" fmla="*/ 966108 w 2490705"/>
              <a:gd name="connsiteY141" fmla="*/ 3464586 h 3496336"/>
              <a:gd name="connsiteX142" fmla="*/ 1074058 w 2490705"/>
              <a:gd name="connsiteY142" fmla="*/ 3458236 h 3496336"/>
              <a:gd name="connsiteX143" fmla="*/ 1112158 w 2490705"/>
              <a:gd name="connsiteY143" fmla="*/ 3432836 h 3496336"/>
              <a:gd name="connsiteX144" fmla="*/ 1239158 w 2490705"/>
              <a:gd name="connsiteY144" fmla="*/ 3413786 h 3496336"/>
              <a:gd name="connsiteX145" fmla="*/ 1397908 w 2490705"/>
              <a:gd name="connsiteY145" fmla="*/ 3420136 h 3496336"/>
              <a:gd name="connsiteX146" fmla="*/ 1416958 w 2490705"/>
              <a:gd name="connsiteY146" fmla="*/ 3394736 h 3496336"/>
              <a:gd name="connsiteX147" fmla="*/ 1436008 w 2490705"/>
              <a:gd name="connsiteY147" fmla="*/ 3388386 h 3496336"/>
              <a:gd name="connsiteX148" fmla="*/ 1505858 w 2490705"/>
              <a:gd name="connsiteY148" fmla="*/ 3394736 h 3496336"/>
              <a:gd name="connsiteX149" fmla="*/ 1550308 w 2490705"/>
              <a:gd name="connsiteY149" fmla="*/ 3407436 h 3496336"/>
              <a:gd name="connsiteX150" fmla="*/ 1563008 w 2490705"/>
              <a:gd name="connsiteY150" fmla="*/ 3426486 h 3496336"/>
              <a:gd name="connsiteX151" fmla="*/ 1543958 w 2490705"/>
              <a:gd name="connsiteY151" fmla="*/ 3445536 h 3496336"/>
              <a:gd name="connsiteX152" fmla="*/ 1505858 w 2490705"/>
              <a:gd name="connsiteY152" fmla="*/ 3470936 h 3496336"/>
              <a:gd name="connsiteX153" fmla="*/ 1518558 w 2490705"/>
              <a:gd name="connsiteY153" fmla="*/ 3489986 h 3496336"/>
              <a:gd name="connsiteX154" fmla="*/ 1499508 w 2490705"/>
              <a:gd name="connsiteY154"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185058 w 2490705"/>
              <a:gd name="connsiteY88" fmla="*/ 2023136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04108 w 2490705"/>
              <a:gd name="connsiteY92" fmla="*/ 2188236 h 3496336"/>
              <a:gd name="connsiteX93" fmla="*/ 216808 w 2490705"/>
              <a:gd name="connsiteY93" fmla="*/ 2207286 h 3496336"/>
              <a:gd name="connsiteX94" fmla="*/ 235858 w 2490705"/>
              <a:gd name="connsiteY94" fmla="*/ 2226336 h 3496336"/>
              <a:gd name="connsiteX95" fmla="*/ 248558 w 2490705"/>
              <a:gd name="connsiteY95" fmla="*/ 2251736 h 3496336"/>
              <a:gd name="connsiteX96" fmla="*/ 293008 w 2490705"/>
              <a:gd name="connsiteY96" fmla="*/ 2302536 h 3496336"/>
              <a:gd name="connsiteX97" fmla="*/ 362858 w 2490705"/>
              <a:gd name="connsiteY97" fmla="*/ 2321586 h 3496336"/>
              <a:gd name="connsiteX98" fmla="*/ 400958 w 2490705"/>
              <a:gd name="connsiteY98" fmla="*/ 2334286 h 3496336"/>
              <a:gd name="connsiteX99" fmla="*/ 477158 w 2490705"/>
              <a:gd name="connsiteY99" fmla="*/ 2353336 h 3496336"/>
              <a:gd name="connsiteX100" fmla="*/ 534308 w 2490705"/>
              <a:gd name="connsiteY100" fmla="*/ 2391436 h 3496336"/>
              <a:gd name="connsiteX101" fmla="*/ 578758 w 2490705"/>
              <a:gd name="connsiteY101" fmla="*/ 2410486 h 3496336"/>
              <a:gd name="connsiteX102" fmla="*/ 597808 w 2490705"/>
              <a:gd name="connsiteY102" fmla="*/ 2416836 h 3496336"/>
              <a:gd name="connsiteX103" fmla="*/ 661308 w 2490705"/>
              <a:gd name="connsiteY103" fmla="*/ 2448586 h 3496336"/>
              <a:gd name="connsiteX104" fmla="*/ 705758 w 2490705"/>
              <a:gd name="connsiteY104" fmla="*/ 2461286 h 3496336"/>
              <a:gd name="connsiteX105" fmla="*/ 762908 w 2490705"/>
              <a:gd name="connsiteY105" fmla="*/ 2486686 h 3496336"/>
              <a:gd name="connsiteX106" fmla="*/ 781958 w 2490705"/>
              <a:gd name="connsiteY106" fmla="*/ 2493036 h 3496336"/>
              <a:gd name="connsiteX107" fmla="*/ 820058 w 2490705"/>
              <a:gd name="connsiteY107" fmla="*/ 2499386 h 3496336"/>
              <a:gd name="connsiteX108" fmla="*/ 858158 w 2490705"/>
              <a:gd name="connsiteY108" fmla="*/ 2512086 h 3496336"/>
              <a:gd name="connsiteX109" fmla="*/ 908958 w 2490705"/>
              <a:gd name="connsiteY109" fmla="*/ 2524786 h 3496336"/>
              <a:gd name="connsiteX110" fmla="*/ 953408 w 2490705"/>
              <a:gd name="connsiteY110" fmla="*/ 2537486 h 3496336"/>
              <a:gd name="connsiteX111" fmla="*/ 940708 w 2490705"/>
              <a:gd name="connsiteY111" fmla="*/ 2556536 h 3496336"/>
              <a:gd name="connsiteX112" fmla="*/ 902608 w 2490705"/>
              <a:gd name="connsiteY112" fmla="*/ 2569236 h 3496336"/>
              <a:gd name="connsiteX113" fmla="*/ 883558 w 2490705"/>
              <a:gd name="connsiteY113" fmla="*/ 2575586 h 3496336"/>
              <a:gd name="connsiteX114" fmla="*/ 845458 w 2490705"/>
              <a:gd name="connsiteY114" fmla="*/ 2600986 h 3496336"/>
              <a:gd name="connsiteX115" fmla="*/ 832758 w 2490705"/>
              <a:gd name="connsiteY115" fmla="*/ 2620036 h 3496336"/>
              <a:gd name="connsiteX116" fmla="*/ 813708 w 2490705"/>
              <a:gd name="connsiteY116" fmla="*/ 2645436 h 3496336"/>
              <a:gd name="connsiteX117" fmla="*/ 807358 w 2490705"/>
              <a:gd name="connsiteY117" fmla="*/ 2664486 h 3496336"/>
              <a:gd name="connsiteX118" fmla="*/ 794658 w 2490705"/>
              <a:gd name="connsiteY118" fmla="*/ 2683536 h 3496336"/>
              <a:gd name="connsiteX119" fmla="*/ 781958 w 2490705"/>
              <a:gd name="connsiteY119" fmla="*/ 2715286 h 3496336"/>
              <a:gd name="connsiteX120" fmla="*/ 769258 w 2490705"/>
              <a:gd name="connsiteY120" fmla="*/ 2740686 h 3496336"/>
              <a:gd name="connsiteX121" fmla="*/ 756558 w 2490705"/>
              <a:gd name="connsiteY121" fmla="*/ 2778786 h 3496336"/>
              <a:gd name="connsiteX122" fmla="*/ 731158 w 2490705"/>
              <a:gd name="connsiteY122" fmla="*/ 2829586 h 3496336"/>
              <a:gd name="connsiteX123" fmla="*/ 718458 w 2490705"/>
              <a:gd name="connsiteY123" fmla="*/ 2867686 h 3496336"/>
              <a:gd name="connsiteX124" fmla="*/ 699408 w 2490705"/>
              <a:gd name="connsiteY124" fmla="*/ 2905786 h 3496336"/>
              <a:gd name="connsiteX125" fmla="*/ 686708 w 2490705"/>
              <a:gd name="connsiteY125" fmla="*/ 2931186 h 3496336"/>
              <a:gd name="connsiteX126" fmla="*/ 674008 w 2490705"/>
              <a:gd name="connsiteY126" fmla="*/ 2969286 h 3496336"/>
              <a:gd name="connsiteX127" fmla="*/ 661308 w 2490705"/>
              <a:gd name="connsiteY127" fmla="*/ 2988336 h 3496336"/>
              <a:gd name="connsiteX128" fmla="*/ 648608 w 2490705"/>
              <a:gd name="connsiteY128" fmla="*/ 3026436 h 3496336"/>
              <a:gd name="connsiteX129" fmla="*/ 642258 w 2490705"/>
              <a:gd name="connsiteY129" fmla="*/ 3045486 h 3496336"/>
              <a:gd name="connsiteX130" fmla="*/ 623208 w 2490705"/>
              <a:gd name="connsiteY130" fmla="*/ 3064536 h 3496336"/>
              <a:gd name="connsiteX131" fmla="*/ 610508 w 2490705"/>
              <a:gd name="connsiteY131" fmla="*/ 3096286 h 3496336"/>
              <a:gd name="connsiteX132" fmla="*/ 616858 w 2490705"/>
              <a:gd name="connsiteY132" fmla="*/ 3343936 h 3496336"/>
              <a:gd name="connsiteX133" fmla="*/ 623208 w 2490705"/>
              <a:gd name="connsiteY133" fmla="*/ 3375686 h 3496336"/>
              <a:gd name="connsiteX134" fmla="*/ 648608 w 2490705"/>
              <a:gd name="connsiteY134" fmla="*/ 3413786 h 3496336"/>
              <a:gd name="connsiteX135" fmla="*/ 667658 w 2490705"/>
              <a:gd name="connsiteY135" fmla="*/ 3420136 h 3496336"/>
              <a:gd name="connsiteX136" fmla="*/ 743858 w 2490705"/>
              <a:gd name="connsiteY136" fmla="*/ 3432836 h 3496336"/>
              <a:gd name="connsiteX137" fmla="*/ 858158 w 2490705"/>
              <a:gd name="connsiteY137" fmla="*/ 3439186 h 3496336"/>
              <a:gd name="connsiteX138" fmla="*/ 877208 w 2490705"/>
              <a:gd name="connsiteY138" fmla="*/ 3445536 h 3496336"/>
              <a:gd name="connsiteX139" fmla="*/ 947058 w 2490705"/>
              <a:gd name="connsiteY139" fmla="*/ 3458236 h 3496336"/>
              <a:gd name="connsiteX140" fmla="*/ 966108 w 2490705"/>
              <a:gd name="connsiteY140" fmla="*/ 3464586 h 3496336"/>
              <a:gd name="connsiteX141" fmla="*/ 1074058 w 2490705"/>
              <a:gd name="connsiteY141" fmla="*/ 3458236 h 3496336"/>
              <a:gd name="connsiteX142" fmla="*/ 1112158 w 2490705"/>
              <a:gd name="connsiteY142" fmla="*/ 3432836 h 3496336"/>
              <a:gd name="connsiteX143" fmla="*/ 1239158 w 2490705"/>
              <a:gd name="connsiteY143" fmla="*/ 3413786 h 3496336"/>
              <a:gd name="connsiteX144" fmla="*/ 1397908 w 2490705"/>
              <a:gd name="connsiteY144" fmla="*/ 3420136 h 3496336"/>
              <a:gd name="connsiteX145" fmla="*/ 1416958 w 2490705"/>
              <a:gd name="connsiteY145" fmla="*/ 3394736 h 3496336"/>
              <a:gd name="connsiteX146" fmla="*/ 1436008 w 2490705"/>
              <a:gd name="connsiteY146" fmla="*/ 3388386 h 3496336"/>
              <a:gd name="connsiteX147" fmla="*/ 1505858 w 2490705"/>
              <a:gd name="connsiteY147" fmla="*/ 3394736 h 3496336"/>
              <a:gd name="connsiteX148" fmla="*/ 1550308 w 2490705"/>
              <a:gd name="connsiteY148" fmla="*/ 3407436 h 3496336"/>
              <a:gd name="connsiteX149" fmla="*/ 1563008 w 2490705"/>
              <a:gd name="connsiteY149" fmla="*/ 3426486 h 3496336"/>
              <a:gd name="connsiteX150" fmla="*/ 1543958 w 2490705"/>
              <a:gd name="connsiteY150" fmla="*/ 3445536 h 3496336"/>
              <a:gd name="connsiteX151" fmla="*/ 1505858 w 2490705"/>
              <a:gd name="connsiteY151" fmla="*/ 3470936 h 3496336"/>
              <a:gd name="connsiteX152" fmla="*/ 1518558 w 2490705"/>
              <a:gd name="connsiteY152" fmla="*/ 3489986 h 3496336"/>
              <a:gd name="connsiteX153" fmla="*/ 1499508 w 2490705"/>
              <a:gd name="connsiteY153"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04108 w 2490705"/>
              <a:gd name="connsiteY92" fmla="*/ 2188236 h 3496336"/>
              <a:gd name="connsiteX93" fmla="*/ 216808 w 2490705"/>
              <a:gd name="connsiteY93" fmla="*/ 2207286 h 3496336"/>
              <a:gd name="connsiteX94" fmla="*/ 235858 w 2490705"/>
              <a:gd name="connsiteY94" fmla="*/ 2226336 h 3496336"/>
              <a:gd name="connsiteX95" fmla="*/ 248558 w 2490705"/>
              <a:gd name="connsiteY95" fmla="*/ 2251736 h 3496336"/>
              <a:gd name="connsiteX96" fmla="*/ 293008 w 2490705"/>
              <a:gd name="connsiteY96" fmla="*/ 2302536 h 3496336"/>
              <a:gd name="connsiteX97" fmla="*/ 362858 w 2490705"/>
              <a:gd name="connsiteY97" fmla="*/ 2321586 h 3496336"/>
              <a:gd name="connsiteX98" fmla="*/ 400958 w 2490705"/>
              <a:gd name="connsiteY98" fmla="*/ 2334286 h 3496336"/>
              <a:gd name="connsiteX99" fmla="*/ 477158 w 2490705"/>
              <a:gd name="connsiteY99" fmla="*/ 2353336 h 3496336"/>
              <a:gd name="connsiteX100" fmla="*/ 534308 w 2490705"/>
              <a:gd name="connsiteY100" fmla="*/ 2391436 h 3496336"/>
              <a:gd name="connsiteX101" fmla="*/ 578758 w 2490705"/>
              <a:gd name="connsiteY101" fmla="*/ 2410486 h 3496336"/>
              <a:gd name="connsiteX102" fmla="*/ 597808 w 2490705"/>
              <a:gd name="connsiteY102" fmla="*/ 2416836 h 3496336"/>
              <a:gd name="connsiteX103" fmla="*/ 661308 w 2490705"/>
              <a:gd name="connsiteY103" fmla="*/ 2448586 h 3496336"/>
              <a:gd name="connsiteX104" fmla="*/ 705758 w 2490705"/>
              <a:gd name="connsiteY104" fmla="*/ 2461286 h 3496336"/>
              <a:gd name="connsiteX105" fmla="*/ 762908 w 2490705"/>
              <a:gd name="connsiteY105" fmla="*/ 2486686 h 3496336"/>
              <a:gd name="connsiteX106" fmla="*/ 781958 w 2490705"/>
              <a:gd name="connsiteY106" fmla="*/ 2493036 h 3496336"/>
              <a:gd name="connsiteX107" fmla="*/ 820058 w 2490705"/>
              <a:gd name="connsiteY107" fmla="*/ 2499386 h 3496336"/>
              <a:gd name="connsiteX108" fmla="*/ 858158 w 2490705"/>
              <a:gd name="connsiteY108" fmla="*/ 2512086 h 3496336"/>
              <a:gd name="connsiteX109" fmla="*/ 908958 w 2490705"/>
              <a:gd name="connsiteY109" fmla="*/ 2524786 h 3496336"/>
              <a:gd name="connsiteX110" fmla="*/ 953408 w 2490705"/>
              <a:gd name="connsiteY110" fmla="*/ 2537486 h 3496336"/>
              <a:gd name="connsiteX111" fmla="*/ 940708 w 2490705"/>
              <a:gd name="connsiteY111" fmla="*/ 2556536 h 3496336"/>
              <a:gd name="connsiteX112" fmla="*/ 902608 w 2490705"/>
              <a:gd name="connsiteY112" fmla="*/ 2569236 h 3496336"/>
              <a:gd name="connsiteX113" fmla="*/ 883558 w 2490705"/>
              <a:gd name="connsiteY113" fmla="*/ 2575586 h 3496336"/>
              <a:gd name="connsiteX114" fmla="*/ 845458 w 2490705"/>
              <a:gd name="connsiteY114" fmla="*/ 2600986 h 3496336"/>
              <a:gd name="connsiteX115" fmla="*/ 832758 w 2490705"/>
              <a:gd name="connsiteY115" fmla="*/ 2620036 h 3496336"/>
              <a:gd name="connsiteX116" fmla="*/ 813708 w 2490705"/>
              <a:gd name="connsiteY116" fmla="*/ 2645436 h 3496336"/>
              <a:gd name="connsiteX117" fmla="*/ 807358 w 2490705"/>
              <a:gd name="connsiteY117" fmla="*/ 2664486 h 3496336"/>
              <a:gd name="connsiteX118" fmla="*/ 794658 w 2490705"/>
              <a:gd name="connsiteY118" fmla="*/ 2683536 h 3496336"/>
              <a:gd name="connsiteX119" fmla="*/ 781958 w 2490705"/>
              <a:gd name="connsiteY119" fmla="*/ 2715286 h 3496336"/>
              <a:gd name="connsiteX120" fmla="*/ 769258 w 2490705"/>
              <a:gd name="connsiteY120" fmla="*/ 2740686 h 3496336"/>
              <a:gd name="connsiteX121" fmla="*/ 756558 w 2490705"/>
              <a:gd name="connsiteY121" fmla="*/ 2778786 h 3496336"/>
              <a:gd name="connsiteX122" fmla="*/ 731158 w 2490705"/>
              <a:gd name="connsiteY122" fmla="*/ 2829586 h 3496336"/>
              <a:gd name="connsiteX123" fmla="*/ 718458 w 2490705"/>
              <a:gd name="connsiteY123" fmla="*/ 2867686 h 3496336"/>
              <a:gd name="connsiteX124" fmla="*/ 699408 w 2490705"/>
              <a:gd name="connsiteY124" fmla="*/ 2905786 h 3496336"/>
              <a:gd name="connsiteX125" fmla="*/ 686708 w 2490705"/>
              <a:gd name="connsiteY125" fmla="*/ 2931186 h 3496336"/>
              <a:gd name="connsiteX126" fmla="*/ 674008 w 2490705"/>
              <a:gd name="connsiteY126" fmla="*/ 2969286 h 3496336"/>
              <a:gd name="connsiteX127" fmla="*/ 661308 w 2490705"/>
              <a:gd name="connsiteY127" fmla="*/ 2988336 h 3496336"/>
              <a:gd name="connsiteX128" fmla="*/ 648608 w 2490705"/>
              <a:gd name="connsiteY128" fmla="*/ 3026436 h 3496336"/>
              <a:gd name="connsiteX129" fmla="*/ 642258 w 2490705"/>
              <a:gd name="connsiteY129" fmla="*/ 3045486 h 3496336"/>
              <a:gd name="connsiteX130" fmla="*/ 623208 w 2490705"/>
              <a:gd name="connsiteY130" fmla="*/ 3064536 h 3496336"/>
              <a:gd name="connsiteX131" fmla="*/ 610508 w 2490705"/>
              <a:gd name="connsiteY131" fmla="*/ 3096286 h 3496336"/>
              <a:gd name="connsiteX132" fmla="*/ 616858 w 2490705"/>
              <a:gd name="connsiteY132" fmla="*/ 3343936 h 3496336"/>
              <a:gd name="connsiteX133" fmla="*/ 623208 w 2490705"/>
              <a:gd name="connsiteY133" fmla="*/ 3375686 h 3496336"/>
              <a:gd name="connsiteX134" fmla="*/ 648608 w 2490705"/>
              <a:gd name="connsiteY134" fmla="*/ 3413786 h 3496336"/>
              <a:gd name="connsiteX135" fmla="*/ 667658 w 2490705"/>
              <a:gd name="connsiteY135" fmla="*/ 3420136 h 3496336"/>
              <a:gd name="connsiteX136" fmla="*/ 743858 w 2490705"/>
              <a:gd name="connsiteY136" fmla="*/ 3432836 h 3496336"/>
              <a:gd name="connsiteX137" fmla="*/ 858158 w 2490705"/>
              <a:gd name="connsiteY137" fmla="*/ 3439186 h 3496336"/>
              <a:gd name="connsiteX138" fmla="*/ 877208 w 2490705"/>
              <a:gd name="connsiteY138" fmla="*/ 3445536 h 3496336"/>
              <a:gd name="connsiteX139" fmla="*/ 947058 w 2490705"/>
              <a:gd name="connsiteY139" fmla="*/ 3458236 h 3496336"/>
              <a:gd name="connsiteX140" fmla="*/ 966108 w 2490705"/>
              <a:gd name="connsiteY140" fmla="*/ 3464586 h 3496336"/>
              <a:gd name="connsiteX141" fmla="*/ 1074058 w 2490705"/>
              <a:gd name="connsiteY141" fmla="*/ 3458236 h 3496336"/>
              <a:gd name="connsiteX142" fmla="*/ 1112158 w 2490705"/>
              <a:gd name="connsiteY142" fmla="*/ 3432836 h 3496336"/>
              <a:gd name="connsiteX143" fmla="*/ 1239158 w 2490705"/>
              <a:gd name="connsiteY143" fmla="*/ 3413786 h 3496336"/>
              <a:gd name="connsiteX144" fmla="*/ 1397908 w 2490705"/>
              <a:gd name="connsiteY144" fmla="*/ 3420136 h 3496336"/>
              <a:gd name="connsiteX145" fmla="*/ 1416958 w 2490705"/>
              <a:gd name="connsiteY145" fmla="*/ 3394736 h 3496336"/>
              <a:gd name="connsiteX146" fmla="*/ 1436008 w 2490705"/>
              <a:gd name="connsiteY146" fmla="*/ 3388386 h 3496336"/>
              <a:gd name="connsiteX147" fmla="*/ 1505858 w 2490705"/>
              <a:gd name="connsiteY147" fmla="*/ 3394736 h 3496336"/>
              <a:gd name="connsiteX148" fmla="*/ 1550308 w 2490705"/>
              <a:gd name="connsiteY148" fmla="*/ 3407436 h 3496336"/>
              <a:gd name="connsiteX149" fmla="*/ 1563008 w 2490705"/>
              <a:gd name="connsiteY149" fmla="*/ 3426486 h 3496336"/>
              <a:gd name="connsiteX150" fmla="*/ 1543958 w 2490705"/>
              <a:gd name="connsiteY150" fmla="*/ 3445536 h 3496336"/>
              <a:gd name="connsiteX151" fmla="*/ 1505858 w 2490705"/>
              <a:gd name="connsiteY151" fmla="*/ 3470936 h 3496336"/>
              <a:gd name="connsiteX152" fmla="*/ 1518558 w 2490705"/>
              <a:gd name="connsiteY152" fmla="*/ 3489986 h 3496336"/>
              <a:gd name="connsiteX153" fmla="*/ 1499508 w 2490705"/>
              <a:gd name="connsiteY153"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56496 w 2490705"/>
              <a:gd name="connsiteY92" fmla="*/ 2138230 h 3496336"/>
              <a:gd name="connsiteX93" fmla="*/ 216808 w 2490705"/>
              <a:gd name="connsiteY93" fmla="*/ 2207286 h 3496336"/>
              <a:gd name="connsiteX94" fmla="*/ 235858 w 2490705"/>
              <a:gd name="connsiteY94" fmla="*/ 2226336 h 3496336"/>
              <a:gd name="connsiteX95" fmla="*/ 248558 w 2490705"/>
              <a:gd name="connsiteY95" fmla="*/ 2251736 h 3496336"/>
              <a:gd name="connsiteX96" fmla="*/ 293008 w 2490705"/>
              <a:gd name="connsiteY96" fmla="*/ 2302536 h 3496336"/>
              <a:gd name="connsiteX97" fmla="*/ 362858 w 2490705"/>
              <a:gd name="connsiteY97" fmla="*/ 2321586 h 3496336"/>
              <a:gd name="connsiteX98" fmla="*/ 400958 w 2490705"/>
              <a:gd name="connsiteY98" fmla="*/ 2334286 h 3496336"/>
              <a:gd name="connsiteX99" fmla="*/ 477158 w 2490705"/>
              <a:gd name="connsiteY99" fmla="*/ 2353336 h 3496336"/>
              <a:gd name="connsiteX100" fmla="*/ 534308 w 2490705"/>
              <a:gd name="connsiteY100" fmla="*/ 2391436 h 3496336"/>
              <a:gd name="connsiteX101" fmla="*/ 578758 w 2490705"/>
              <a:gd name="connsiteY101" fmla="*/ 2410486 h 3496336"/>
              <a:gd name="connsiteX102" fmla="*/ 597808 w 2490705"/>
              <a:gd name="connsiteY102" fmla="*/ 2416836 h 3496336"/>
              <a:gd name="connsiteX103" fmla="*/ 661308 w 2490705"/>
              <a:gd name="connsiteY103" fmla="*/ 2448586 h 3496336"/>
              <a:gd name="connsiteX104" fmla="*/ 705758 w 2490705"/>
              <a:gd name="connsiteY104" fmla="*/ 2461286 h 3496336"/>
              <a:gd name="connsiteX105" fmla="*/ 762908 w 2490705"/>
              <a:gd name="connsiteY105" fmla="*/ 2486686 h 3496336"/>
              <a:gd name="connsiteX106" fmla="*/ 781958 w 2490705"/>
              <a:gd name="connsiteY106" fmla="*/ 2493036 h 3496336"/>
              <a:gd name="connsiteX107" fmla="*/ 820058 w 2490705"/>
              <a:gd name="connsiteY107" fmla="*/ 2499386 h 3496336"/>
              <a:gd name="connsiteX108" fmla="*/ 858158 w 2490705"/>
              <a:gd name="connsiteY108" fmla="*/ 2512086 h 3496336"/>
              <a:gd name="connsiteX109" fmla="*/ 908958 w 2490705"/>
              <a:gd name="connsiteY109" fmla="*/ 2524786 h 3496336"/>
              <a:gd name="connsiteX110" fmla="*/ 953408 w 2490705"/>
              <a:gd name="connsiteY110" fmla="*/ 2537486 h 3496336"/>
              <a:gd name="connsiteX111" fmla="*/ 940708 w 2490705"/>
              <a:gd name="connsiteY111" fmla="*/ 2556536 h 3496336"/>
              <a:gd name="connsiteX112" fmla="*/ 902608 w 2490705"/>
              <a:gd name="connsiteY112" fmla="*/ 2569236 h 3496336"/>
              <a:gd name="connsiteX113" fmla="*/ 883558 w 2490705"/>
              <a:gd name="connsiteY113" fmla="*/ 2575586 h 3496336"/>
              <a:gd name="connsiteX114" fmla="*/ 845458 w 2490705"/>
              <a:gd name="connsiteY114" fmla="*/ 2600986 h 3496336"/>
              <a:gd name="connsiteX115" fmla="*/ 832758 w 2490705"/>
              <a:gd name="connsiteY115" fmla="*/ 2620036 h 3496336"/>
              <a:gd name="connsiteX116" fmla="*/ 813708 w 2490705"/>
              <a:gd name="connsiteY116" fmla="*/ 2645436 h 3496336"/>
              <a:gd name="connsiteX117" fmla="*/ 807358 w 2490705"/>
              <a:gd name="connsiteY117" fmla="*/ 2664486 h 3496336"/>
              <a:gd name="connsiteX118" fmla="*/ 794658 w 2490705"/>
              <a:gd name="connsiteY118" fmla="*/ 2683536 h 3496336"/>
              <a:gd name="connsiteX119" fmla="*/ 781958 w 2490705"/>
              <a:gd name="connsiteY119" fmla="*/ 2715286 h 3496336"/>
              <a:gd name="connsiteX120" fmla="*/ 769258 w 2490705"/>
              <a:gd name="connsiteY120" fmla="*/ 2740686 h 3496336"/>
              <a:gd name="connsiteX121" fmla="*/ 756558 w 2490705"/>
              <a:gd name="connsiteY121" fmla="*/ 2778786 h 3496336"/>
              <a:gd name="connsiteX122" fmla="*/ 731158 w 2490705"/>
              <a:gd name="connsiteY122" fmla="*/ 2829586 h 3496336"/>
              <a:gd name="connsiteX123" fmla="*/ 718458 w 2490705"/>
              <a:gd name="connsiteY123" fmla="*/ 2867686 h 3496336"/>
              <a:gd name="connsiteX124" fmla="*/ 699408 w 2490705"/>
              <a:gd name="connsiteY124" fmla="*/ 2905786 h 3496336"/>
              <a:gd name="connsiteX125" fmla="*/ 686708 w 2490705"/>
              <a:gd name="connsiteY125" fmla="*/ 2931186 h 3496336"/>
              <a:gd name="connsiteX126" fmla="*/ 674008 w 2490705"/>
              <a:gd name="connsiteY126" fmla="*/ 2969286 h 3496336"/>
              <a:gd name="connsiteX127" fmla="*/ 661308 w 2490705"/>
              <a:gd name="connsiteY127" fmla="*/ 2988336 h 3496336"/>
              <a:gd name="connsiteX128" fmla="*/ 648608 w 2490705"/>
              <a:gd name="connsiteY128" fmla="*/ 3026436 h 3496336"/>
              <a:gd name="connsiteX129" fmla="*/ 642258 w 2490705"/>
              <a:gd name="connsiteY129" fmla="*/ 3045486 h 3496336"/>
              <a:gd name="connsiteX130" fmla="*/ 623208 w 2490705"/>
              <a:gd name="connsiteY130" fmla="*/ 3064536 h 3496336"/>
              <a:gd name="connsiteX131" fmla="*/ 610508 w 2490705"/>
              <a:gd name="connsiteY131" fmla="*/ 3096286 h 3496336"/>
              <a:gd name="connsiteX132" fmla="*/ 616858 w 2490705"/>
              <a:gd name="connsiteY132" fmla="*/ 3343936 h 3496336"/>
              <a:gd name="connsiteX133" fmla="*/ 623208 w 2490705"/>
              <a:gd name="connsiteY133" fmla="*/ 3375686 h 3496336"/>
              <a:gd name="connsiteX134" fmla="*/ 648608 w 2490705"/>
              <a:gd name="connsiteY134" fmla="*/ 3413786 h 3496336"/>
              <a:gd name="connsiteX135" fmla="*/ 667658 w 2490705"/>
              <a:gd name="connsiteY135" fmla="*/ 3420136 h 3496336"/>
              <a:gd name="connsiteX136" fmla="*/ 743858 w 2490705"/>
              <a:gd name="connsiteY136" fmla="*/ 3432836 h 3496336"/>
              <a:gd name="connsiteX137" fmla="*/ 858158 w 2490705"/>
              <a:gd name="connsiteY137" fmla="*/ 3439186 h 3496336"/>
              <a:gd name="connsiteX138" fmla="*/ 877208 w 2490705"/>
              <a:gd name="connsiteY138" fmla="*/ 3445536 h 3496336"/>
              <a:gd name="connsiteX139" fmla="*/ 947058 w 2490705"/>
              <a:gd name="connsiteY139" fmla="*/ 3458236 h 3496336"/>
              <a:gd name="connsiteX140" fmla="*/ 966108 w 2490705"/>
              <a:gd name="connsiteY140" fmla="*/ 3464586 h 3496336"/>
              <a:gd name="connsiteX141" fmla="*/ 1074058 w 2490705"/>
              <a:gd name="connsiteY141" fmla="*/ 3458236 h 3496336"/>
              <a:gd name="connsiteX142" fmla="*/ 1112158 w 2490705"/>
              <a:gd name="connsiteY142" fmla="*/ 3432836 h 3496336"/>
              <a:gd name="connsiteX143" fmla="*/ 1239158 w 2490705"/>
              <a:gd name="connsiteY143" fmla="*/ 3413786 h 3496336"/>
              <a:gd name="connsiteX144" fmla="*/ 1397908 w 2490705"/>
              <a:gd name="connsiteY144" fmla="*/ 3420136 h 3496336"/>
              <a:gd name="connsiteX145" fmla="*/ 1416958 w 2490705"/>
              <a:gd name="connsiteY145" fmla="*/ 3394736 h 3496336"/>
              <a:gd name="connsiteX146" fmla="*/ 1436008 w 2490705"/>
              <a:gd name="connsiteY146" fmla="*/ 3388386 h 3496336"/>
              <a:gd name="connsiteX147" fmla="*/ 1505858 w 2490705"/>
              <a:gd name="connsiteY147" fmla="*/ 3394736 h 3496336"/>
              <a:gd name="connsiteX148" fmla="*/ 1550308 w 2490705"/>
              <a:gd name="connsiteY148" fmla="*/ 3407436 h 3496336"/>
              <a:gd name="connsiteX149" fmla="*/ 1563008 w 2490705"/>
              <a:gd name="connsiteY149" fmla="*/ 3426486 h 3496336"/>
              <a:gd name="connsiteX150" fmla="*/ 1543958 w 2490705"/>
              <a:gd name="connsiteY150" fmla="*/ 3445536 h 3496336"/>
              <a:gd name="connsiteX151" fmla="*/ 1505858 w 2490705"/>
              <a:gd name="connsiteY151" fmla="*/ 3470936 h 3496336"/>
              <a:gd name="connsiteX152" fmla="*/ 1518558 w 2490705"/>
              <a:gd name="connsiteY152" fmla="*/ 3489986 h 3496336"/>
              <a:gd name="connsiteX153" fmla="*/ 1499508 w 2490705"/>
              <a:gd name="connsiteY153"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56496 w 2490705"/>
              <a:gd name="connsiteY92" fmla="*/ 2138230 h 3496336"/>
              <a:gd name="connsiteX93" fmla="*/ 216808 w 2490705"/>
              <a:gd name="connsiteY93" fmla="*/ 2207286 h 3496336"/>
              <a:gd name="connsiteX94" fmla="*/ 248558 w 2490705"/>
              <a:gd name="connsiteY94" fmla="*/ 2251736 h 3496336"/>
              <a:gd name="connsiteX95" fmla="*/ 293008 w 2490705"/>
              <a:gd name="connsiteY95" fmla="*/ 2302536 h 3496336"/>
              <a:gd name="connsiteX96" fmla="*/ 362858 w 2490705"/>
              <a:gd name="connsiteY96" fmla="*/ 2321586 h 3496336"/>
              <a:gd name="connsiteX97" fmla="*/ 400958 w 2490705"/>
              <a:gd name="connsiteY97" fmla="*/ 2334286 h 3496336"/>
              <a:gd name="connsiteX98" fmla="*/ 477158 w 2490705"/>
              <a:gd name="connsiteY98" fmla="*/ 2353336 h 3496336"/>
              <a:gd name="connsiteX99" fmla="*/ 534308 w 2490705"/>
              <a:gd name="connsiteY99" fmla="*/ 2391436 h 3496336"/>
              <a:gd name="connsiteX100" fmla="*/ 578758 w 2490705"/>
              <a:gd name="connsiteY100" fmla="*/ 2410486 h 3496336"/>
              <a:gd name="connsiteX101" fmla="*/ 597808 w 2490705"/>
              <a:gd name="connsiteY101" fmla="*/ 2416836 h 3496336"/>
              <a:gd name="connsiteX102" fmla="*/ 661308 w 2490705"/>
              <a:gd name="connsiteY102" fmla="*/ 2448586 h 3496336"/>
              <a:gd name="connsiteX103" fmla="*/ 705758 w 2490705"/>
              <a:gd name="connsiteY103" fmla="*/ 2461286 h 3496336"/>
              <a:gd name="connsiteX104" fmla="*/ 762908 w 2490705"/>
              <a:gd name="connsiteY104" fmla="*/ 2486686 h 3496336"/>
              <a:gd name="connsiteX105" fmla="*/ 781958 w 2490705"/>
              <a:gd name="connsiteY105" fmla="*/ 2493036 h 3496336"/>
              <a:gd name="connsiteX106" fmla="*/ 820058 w 2490705"/>
              <a:gd name="connsiteY106" fmla="*/ 2499386 h 3496336"/>
              <a:gd name="connsiteX107" fmla="*/ 858158 w 2490705"/>
              <a:gd name="connsiteY107" fmla="*/ 2512086 h 3496336"/>
              <a:gd name="connsiteX108" fmla="*/ 908958 w 2490705"/>
              <a:gd name="connsiteY108" fmla="*/ 2524786 h 3496336"/>
              <a:gd name="connsiteX109" fmla="*/ 953408 w 2490705"/>
              <a:gd name="connsiteY109" fmla="*/ 2537486 h 3496336"/>
              <a:gd name="connsiteX110" fmla="*/ 940708 w 2490705"/>
              <a:gd name="connsiteY110" fmla="*/ 2556536 h 3496336"/>
              <a:gd name="connsiteX111" fmla="*/ 902608 w 2490705"/>
              <a:gd name="connsiteY111" fmla="*/ 2569236 h 3496336"/>
              <a:gd name="connsiteX112" fmla="*/ 883558 w 2490705"/>
              <a:gd name="connsiteY112" fmla="*/ 2575586 h 3496336"/>
              <a:gd name="connsiteX113" fmla="*/ 845458 w 2490705"/>
              <a:gd name="connsiteY113" fmla="*/ 2600986 h 3496336"/>
              <a:gd name="connsiteX114" fmla="*/ 832758 w 2490705"/>
              <a:gd name="connsiteY114" fmla="*/ 2620036 h 3496336"/>
              <a:gd name="connsiteX115" fmla="*/ 813708 w 2490705"/>
              <a:gd name="connsiteY115" fmla="*/ 2645436 h 3496336"/>
              <a:gd name="connsiteX116" fmla="*/ 807358 w 2490705"/>
              <a:gd name="connsiteY116" fmla="*/ 2664486 h 3496336"/>
              <a:gd name="connsiteX117" fmla="*/ 794658 w 2490705"/>
              <a:gd name="connsiteY117" fmla="*/ 2683536 h 3496336"/>
              <a:gd name="connsiteX118" fmla="*/ 781958 w 2490705"/>
              <a:gd name="connsiteY118" fmla="*/ 2715286 h 3496336"/>
              <a:gd name="connsiteX119" fmla="*/ 769258 w 2490705"/>
              <a:gd name="connsiteY119" fmla="*/ 2740686 h 3496336"/>
              <a:gd name="connsiteX120" fmla="*/ 756558 w 2490705"/>
              <a:gd name="connsiteY120" fmla="*/ 2778786 h 3496336"/>
              <a:gd name="connsiteX121" fmla="*/ 731158 w 2490705"/>
              <a:gd name="connsiteY121" fmla="*/ 2829586 h 3496336"/>
              <a:gd name="connsiteX122" fmla="*/ 718458 w 2490705"/>
              <a:gd name="connsiteY122" fmla="*/ 2867686 h 3496336"/>
              <a:gd name="connsiteX123" fmla="*/ 699408 w 2490705"/>
              <a:gd name="connsiteY123" fmla="*/ 2905786 h 3496336"/>
              <a:gd name="connsiteX124" fmla="*/ 686708 w 2490705"/>
              <a:gd name="connsiteY124" fmla="*/ 2931186 h 3496336"/>
              <a:gd name="connsiteX125" fmla="*/ 674008 w 2490705"/>
              <a:gd name="connsiteY125" fmla="*/ 2969286 h 3496336"/>
              <a:gd name="connsiteX126" fmla="*/ 661308 w 2490705"/>
              <a:gd name="connsiteY126" fmla="*/ 2988336 h 3496336"/>
              <a:gd name="connsiteX127" fmla="*/ 648608 w 2490705"/>
              <a:gd name="connsiteY127" fmla="*/ 3026436 h 3496336"/>
              <a:gd name="connsiteX128" fmla="*/ 642258 w 2490705"/>
              <a:gd name="connsiteY128" fmla="*/ 3045486 h 3496336"/>
              <a:gd name="connsiteX129" fmla="*/ 623208 w 2490705"/>
              <a:gd name="connsiteY129" fmla="*/ 3064536 h 3496336"/>
              <a:gd name="connsiteX130" fmla="*/ 610508 w 2490705"/>
              <a:gd name="connsiteY130" fmla="*/ 3096286 h 3496336"/>
              <a:gd name="connsiteX131" fmla="*/ 616858 w 2490705"/>
              <a:gd name="connsiteY131" fmla="*/ 3343936 h 3496336"/>
              <a:gd name="connsiteX132" fmla="*/ 623208 w 2490705"/>
              <a:gd name="connsiteY132" fmla="*/ 3375686 h 3496336"/>
              <a:gd name="connsiteX133" fmla="*/ 648608 w 2490705"/>
              <a:gd name="connsiteY133" fmla="*/ 3413786 h 3496336"/>
              <a:gd name="connsiteX134" fmla="*/ 667658 w 2490705"/>
              <a:gd name="connsiteY134" fmla="*/ 3420136 h 3496336"/>
              <a:gd name="connsiteX135" fmla="*/ 743858 w 2490705"/>
              <a:gd name="connsiteY135" fmla="*/ 3432836 h 3496336"/>
              <a:gd name="connsiteX136" fmla="*/ 858158 w 2490705"/>
              <a:gd name="connsiteY136" fmla="*/ 3439186 h 3496336"/>
              <a:gd name="connsiteX137" fmla="*/ 877208 w 2490705"/>
              <a:gd name="connsiteY137" fmla="*/ 3445536 h 3496336"/>
              <a:gd name="connsiteX138" fmla="*/ 947058 w 2490705"/>
              <a:gd name="connsiteY138" fmla="*/ 3458236 h 3496336"/>
              <a:gd name="connsiteX139" fmla="*/ 966108 w 2490705"/>
              <a:gd name="connsiteY139" fmla="*/ 3464586 h 3496336"/>
              <a:gd name="connsiteX140" fmla="*/ 1074058 w 2490705"/>
              <a:gd name="connsiteY140" fmla="*/ 3458236 h 3496336"/>
              <a:gd name="connsiteX141" fmla="*/ 1112158 w 2490705"/>
              <a:gd name="connsiteY141" fmla="*/ 3432836 h 3496336"/>
              <a:gd name="connsiteX142" fmla="*/ 1239158 w 2490705"/>
              <a:gd name="connsiteY142" fmla="*/ 3413786 h 3496336"/>
              <a:gd name="connsiteX143" fmla="*/ 1397908 w 2490705"/>
              <a:gd name="connsiteY143" fmla="*/ 3420136 h 3496336"/>
              <a:gd name="connsiteX144" fmla="*/ 1416958 w 2490705"/>
              <a:gd name="connsiteY144" fmla="*/ 3394736 h 3496336"/>
              <a:gd name="connsiteX145" fmla="*/ 1436008 w 2490705"/>
              <a:gd name="connsiteY145" fmla="*/ 3388386 h 3496336"/>
              <a:gd name="connsiteX146" fmla="*/ 1505858 w 2490705"/>
              <a:gd name="connsiteY146" fmla="*/ 3394736 h 3496336"/>
              <a:gd name="connsiteX147" fmla="*/ 1550308 w 2490705"/>
              <a:gd name="connsiteY147" fmla="*/ 3407436 h 3496336"/>
              <a:gd name="connsiteX148" fmla="*/ 1563008 w 2490705"/>
              <a:gd name="connsiteY148" fmla="*/ 3426486 h 3496336"/>
              <a:gd name="connsiteX149" fmla="*/ 1543958 w 2490705"/>
              <a:gd name="connsiteY149" fmla="*/ 3445536 h 3496336"/>
              <a:gd name="connsiteX150" fmla="*/ 1505858 w 2490705"/>
              <a:gd name="connsiteY150" fmla="*/ 3470936 h 3496336"/>
              <a:gd name="connsiteX151" fmla="*/ 1518558 w 2490705"/>
              <a:gd name="connsiteY151" fmla="*/ 3489986 h 3496336"/>
              <a:gd name="connsiteX152" fmla="*/ 1499508 w 2490705"/>
              <a:gd name="connsiteY152"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56496 w 2490705"/>
              <a:gd name="connsiteY92" fmla="*/ 2138230 h 3496336"/>
              <a:gd name="connsiteX93" fmla="*/ 248558 w 2490705"/>
              <a:gd name="connsiteY93" fmla="*/ 2251736 h 3496336"/>
              <a:gd name="connsiteX94" fmla="*/ 293008 w 2490705"/>
              <a:gd name="connsiteY94" fmla="*/ 2302536 h 3496336"/>
              <a:gd name="connsiteX95" fmla="*/ 362858 w 2490705"/>
              <a:gd name="connsiteY95" fmla="*/ 2321586 h 3496336"/>
              <a:gd name="connsiteX96" fmla="*/ 400958 w 2490705"/>
              <a:gd name="connsiteY96" fmla="*/ 2334286 h 3496336"/>
              <a:gd name="connsiteX97" fmla="*/ 477158 w 2490705"/>
              <a:gd name="connsiteY97" fmla="*/ 2353336 h 3496336"/>
              <a:gd name="connsiteX98" fmla="*/ 534308 w 2490705"/>
              <a:gd name="connsiteY98" fmla="*/ 2391436 h 3496336"/>
              <a:gd name="connsiteX99" fmla="*/ 578758 w 2490705"/>
              <a:gd name="connsiteY99" fmla="*/ 2410486 h 3496336"/>
              <a:gd name="connsiteX100" fmla="*/ 597808 w 2490705"/>
              <a:gd name="connsiteY100" fmla="*/ 2416836 h 3496336"/>
              <a:gd name="connsiteX101" fmla="*/ 661308 w 2490705"/>
              <a:gd name="connsiteY101" fmla="*/ 2448586 h 3496336"/>
              <a:gd name="connsiteX102" fmla="*/ 705758 w 2490705"/>
              <a:gd name="connsiteY102" fmla="*/ 2461286 h 3496336"/>
              <a:gd name="connsiteX103" fmla="*/ 762908 w 2490705"/>
              <a:gd name="connsiteY103" fmla="*/ 2486686 h 3496336"/>
              <a:gd name="connsiteX104" fmla="*/ 781958 w 2490705"/>
              <a:gd name="connsiteY104" fmla="*/ 2493036 h 3496336"/>
              <a:gd name="connsiteX105" fmla="*/ 820058 w 2490705"/>
              <a:gd name="connsiteY105" fmla="*/ 2499386 h 3496336"/>
              <a:gd name="connsiteX106" fmla="*/ 858158 w 2490705"/>
              <a:gd name="connsiteY106" fmla="*/ 2512086 h 3496336"/>
              <a:gd name="connsiteX107" fmla="*/ 908958 w 2490705"/>
              <a:gd name="connsiteY107" fmla="*/ 2524786 h 3496336"/>
              <a:gd name="connsiteX108" fmla="*/ 953408 w 2490705"/>
              <a:gd name="connsiteY108" fmla="*/ 2537486 h 3496336"/>
              <a:gd name="connsiteX109" fmla="*/ 940708 w 2490705"/>
              <a:gd name="connsiteY109" fmla="*/ 2556536 h 3496336"/>
              <a:gd name="connsiteX110" fmla="*/ 902608 w 2490705"/>
              <a:gd name="connsiteY110" fmla="*/ 2569236 h 3496336"/>
              <a:gd name="connsiteX111" fmla="*/ 883558 w 2490705"/>
              <a:gd name="connsiteY111" fmla="*/ 2575586 h 3496336"/>
              <a:gd name="connsiteX112" fmla="*/ 845458 w 2490705"/>
              <a:gd name="connsiteY112" fmla="*/ 2600986 h 3496336"/>
              <a:gd name="connsiteX113" fmla="*/ 832758 w 2490705"/>
              <a:gd name="connsiteY113" fmla="*/ 2620036 h 3496336"/>
              <a:gd name="connsiteX114" fmla="*/ 813708 w 2490705"/>
              <a:gd name="connsiteY114" fmla="*/ 2645436 h 3496336"/>
              <a:gd name="connsiteX115" fmla="*/ 807358 w 2490705"/>
              <a:gd name="connsiteY115" fmla="*/ 2664486 h 3496336"/>
              <a:gd name="connsiteX116" fmla="*/ 794658 w 2490705"/>
              <a:gd name="connsiteY116" fmla="*/ 2683536 h 3496336"/>
              <a:gd name="connsiteX117" fmla="*/ 781958 w 2490705"/>
              <a:gd name="connsiteY117" fmla="*/ 2715286 h 3496336"/>
              <a:gd name="connsiteX118" fmla="*/ 769258 w 2490705"/>
              <a:gd name="connsiteY118" fmla="*/ 2740686 h 3496336"/>
              <a:gd name="connsiteX119" fmla="*/ 756558 w 2490705"/>
              <a:gd name="connsiteY119" fmla="*/ 2778786 h 3496336"/>
              <a:gd name="connsiteX120" fmla="*/ 731158 w 2490705"/>
              <a:gd name="connsiteY120" fmla="*/ 2829586 h 3496336"/>
              <a:gd name="connsiteX121" fmla="*/ 718458 w 2490705"/>
              <a:gd name="connsiteY121" fmla="*/ 2867686 h 3496336"/>
              <a:gd name="connsiteX122" fmla="*/ 699408 w 2490705"/>
              <a:gd name="connsiteY122" fmla="*/ 2905786 h 3496336"/>
              <a:gd name="connsiteX123" fmla="*/ 686708 w 2490705"/>
              <a:gd name="connsiteY123" fmla="*/ 2931186 h 3496336"/>
              <a:gd name="connsiteX124" fmla="*/ 674008 w 2490705"/>
              <a:gd name="connsiteY124" fmla="*/ 2969286 h 3496336"/>
              <a:gd name="connsiteX125" fmla="*/ 661308 w 2490705"/>
              <a:gd name="connsiteY125" fmla="*/ 2988336 h 3496336"/>
              <a:gd name="connsiteX126" fmla="*/ 648608 w 2490705"/>
              <a:gd name="connsiteY126" fmla="*/ 3026436 h 3496336"/>
              <a:gd name="connsiteX127" fmla="*/ 642258 w 2490705"/>
              <a:gd name="connsiteY127" fmla="*/ 3045486 h 3496336"/>
              <a:gd name="connsiteX128" fmla="*/ 623208 w 2490705"/>
              <a:gd name="connsiteY128" fmla="*/ 3064536 h 3496336"/>
              <a:gd name="connsiteX129" fmla="*/ 610508 w 2490705"/>
              <a:gd name="connsiteY129" fmla="*/ 3096286 h 3496336"/>
              <a:gd name="connsiteX130" fmla="*/ 616858 w 2490705"/>
              <a:gd name="connsiteY130" fmla="*/ 3343936 h 3496336"/>
              <a:gd name="connsiteX131" fmla="*/ 623208 w 2490705"/>
              <a:gd name="connsiteY131" fmla="*/ 3375686 h 3496336"/>
              <a:gd name="connsiteX132" fmla="*/ 648608 w 2490705"/>
              <a:gd name="connsiteY132" fmla="*/ 3413786 h 3496336"/>
              <a:gd name="connsiteX133" fmla="*/ 667658 w 2490705"/>
              <a:gd name="connsiteY133" fmla="*/ 3420136 h 3496336"/>
              <a:gd name="connsiteX134" fmla="*/ 743858 w 2490705"/>
              <a:gd name="connsiteY134" fmla="*/ 3432836 h 3496336"/>
              <a:gd name="connsiteX135" fmla="*/ 858158 w 2490705"/>
              <a:gd name="connsiteY135" fmla="*/ 3439186 h 3496336"/>
              <a:gd name="connsiteX136" fmla="*/ 877208 w 2490705"/>
              <a:gd name="connsiteY136" fmla="*/ 3445536 h 3496336"/>
              <a:gd name="connsiteX137" fmla="*/ 947058 w 2490705"/>
              <a:gd name="connsiteY137" fmla="*/ 3458236 h 3496336"/>
              <a:gd name="connsiteX138" fmla="*/ 966108 w 2490705"/>
              <a:gd name="connsiteY138" fmla="*/ 3464586 h 3496336"/>
              <a:gd name="connsiteX139" fmla="*/ 1074058 w 2490705"/>
              <a:gd name="connsiteY139" fmla="*/ 3458236 h 3496336"/>
              <a:gd name="connsiteX140" fmla="*/ 1112158 w 2490705"/>
              <a:gd name="connsiteY140" fmla="*/ 3432836 h 3496336"/>
              <a:gd name="connsiteX141" fmla="*/ 1239158 w 2490705"/>
              <a:gd name="connsiteY141" fmla="*/ 3413786 h 3496336"/>
              <a:gd name="connsiteX142" fmla="*/ 1397908 w 2490705"/>
              <a:gd name="connsiteY142" fmla="*/ 3420136 h 3496336"/>
              <a:gd name="connsiteX143" fmla="*/ 1416958 w 2490705"/>
              <a:gd name="connsiteY143" fmla="*/ 3394736 h 3496336"/>
              <a:gd name="connsiteX144" fmla="*/ 1436008 w 2490705"/>
              <a:gd name="connsiteY144" fmla="*/ 3388386 h 3496336"/>
              <a:gd name="connsiteX145" fmla="*/ 1505858 w 2490705"/>
              <a:gd name="connsiteY145" fmla="*/ 3394736 h 3496336"/>
              <a:gd name="connsiteX146" fmla="*/ 1550308 w 2490705"/>
              <a:gd name="connsiteY146" fmla="*/ 3407436 h 3496336"/>
              <a:gd name="connsiteX147" fmla="*/ 1563008 w 2490705"/>
              <a:gd name="connsiteY147" fmla="*/ 3426486 h 3496336"/>
              <a:gd name="connsiteX148" fmla="*/ 1543958 w 2490705"/>
              <a:gd name="connsiteY148" fmla="*/ 3445536 h 3496336"/>
              <a:gd name="connsiteX149" fmla="*/ 1505858 w 2490705"/>
              <a:gd name="connsiteY149" fmla="*/ 3470936 h 3496336"/>
              <a:gd name="connsiteX150" fmla="*/ 1518558 w 2490705"/>
              <a:gd name="connsiteY150" fmla="*/ 3489986 h 3496336"/>
              <a:gd name="connsiteX151" fmla="*/ 1499508 w 2490705"/>
              <a:gd name="connsiteY151"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293008 w 2490705"/>
              <a:gd name="connsiteY93" fmla="*/ 2302536 h 3496336"/>
              <a:gd name="connsiteX94" fmla="*/ 362858 w 2490705"/>
              <a:gd name="connsiteY94" fmla="*/ 2321586 h 3496336"/>
              <a:gd name="connsiteX95" fmla="*/ 400958 w 2490705"/>
              <a:gd name="connsiteY95" fmla="*/ 2334286 h 3496336"/>
              <a:gd name="connsiteX96" fmla="*/ 477158 w 2490705"/>
              <a:gd name="connsiteY96" fmla="*/ 2353336 h 3496336"/>
              <a:gd name="connsiteX97" fmla="*/ 534308 w 2490705"/>
              <a:gd name="connsiteY97" fmla="*/ 2391436 h 3496336"/>
              <a:gd name="connsiteX98" fmla="*/ 578758 w 2490705"/>
              <a:gd name="connsiteY98" fmla="*/ 2410486 h 3496336"/>
              <a:gd name="connsiteX99" fmla="*/ 597808 w 2490705"/>
              <a:gd name="connsiteY99" fmla="*/ 2416836 h 3496336"/>
              <a:gd name="connsiteX100" fmla="*/ 661308 w 2490705"/>
              <a:gd name="connsiteY100" fmla="*/ 2448586 h 3496336"/>
              <a:gd name="connsiteX101" fmla="*/ 705758 w 2490705"/>
              <a:gd name="connsiteY101" fmla="*/ 2461286 h 3496336"/>
              <a:gd name="connsiteX102" fmla="*/ 762908 w 2490705"/>
              <a:gd name="connsiteY102" fmla="*/ 2486686 h 3496336"/>
              <a:gd name="connsiteX103" fmla="*/ 781958 w 2490705"/>
              <a:gd name="connsiteY103" fmla="*/ 2493036 h 3496336"/>
              <a:gd name="connsiteX104" fmla="*/ 820058 w 2490705"/>
              <a:gd name="connsiteY104" fmla="*/ 2499386 h 3496336"/>
              <a:gd name="connsiteX105" fmla="*/ 858158 w 2490705"/>
              <a:gd name="connsiteY105" fmla="*/ 2512086 h 3496336"/>
              <a:gd name="connsiteX106" fmla="*/ 908958 w 2490705"/>
              <a:gd name="connsiteY106" fmla="*/ 2524786 h 3496336"/>
              <a:gd name="connsiteX107" fmla="*/ 953408 w 2490705"/>
              <a:gd name="connsiteY107" fmla="*/ 2537486 h 3496336"/>
              <a:gd name="connsiteX108" fmla="*/ 940708 w 2490705"/>
              <a:gd name="connsiteY108" fmla="*/ 2556536 h 3496336"/>
              <a:gd name="connsiteX109" fmla="*/ 902608 w 2490705"/>
              <a:gd name="connsiteY109" fmla="*/ 2569236 h 3496336"/>
              <a:gd name="connsiteX110" fmla="*/ 883558 w 2490705"/>
              <a:gd name="connsiteY110" fmla="*/ 2575586 h 3496336"/>
              <a:gd name="connsiteX111" fmla="*/ 845458 w 2490705"/>
              <a:gd name="connsiteY111" fmla="*/ 2600986 h 3496336"/>
              <a:gd name="connsiteX112" fmla="*/ 832758 w 2490705"/>
              <a:gd name="connsiteY112" fmla="*/ 2620036 h 3496336"/>
              <a:gd name="connsiteX113" fmla="*/ 813708 w 2490705"/>
              <a:gd name="connsiteY113" fmla="*/ 2645436 h 3496336"/>
              <a:gd name="connsiteX114" fmla="*/ 807358 w 2490705"/>
              <a:gd name="connsiteY114" fmla="*/ 2664486 h 3496336"/>
              <a:gd name="connsiteX115" fmla="*/ 794658 w 2490705"/>
              <a:gd name="connsiteY115" fmla="*/ 2683536 h 3496336"/>
              <a:gd name="connsiteX116" fmla="*/ 781958 w 2490705"/>
              <a:gd name="connsiteY116" fmla="*/ 2715286 h 3496336"/>
              <a:gd name="connsiteX117" fmla="*/ 769258 w 2490705"/>
              <a:gd name="connsiteY117" fmla="*/ 2740686 h 3496336"/>
              <a:gd name="connsiteX118" fmla="*/ 756558 w 2490705"/>
              <a:gd name="connsiteY118" fmla="*/ 2778786 h 3496336"/>
              <a:gd name="connsiteX119" fmla="*/ 731158 w 2490705"/>
              <a:gd name="connsiteY119" fmla="*/ 2829586 h 3496336"/>
              <a:gd name="connsiteX120" fmla="*/ 718458 w 2490705"/>
              <a:gd name="connsiteY120" fmla="*/ 2867686 h 3496336"/>
              <a:gd name="connsiteX121" fmla="*/ 699408 w 2490705"/>
              <a:gd name="connsiteY121" fmla="*/ 2905786 h 3496336"/>
              <a:gd name="connsiteX122" fmla="*/ 686708 w 2490705"/>
              <a:gd name="connsiteY122" fmla="*/ 2931186 h 3496336"/>
              <a:gd name="connsiteX123" fmla="*/ 674008 w 2490705"/>
              <a:gd name="connsiteY123" fmla="*/ 2969286 h 3496336"/>
              <a:gd name="connsiteX124" fmla="*/ 661308 w 2490705"/>
              <a:gd name="connsiteY124" fmla="*/ 2988336 h 3496336"/>
              <a:gd name="connsiteX125" fmla="*/ 648608 w 2490705"/>
              <a:gd name="connsiteY125" fmla="*/ 3026436 h 3496336"/>
              <a:gd name="connsiteX126" fmla="*/ 642258 w 2490705"/>
              <a:gd name="connsiteY126" fmla="*/ 3045486 h 3496336"/>
              <a:gd name="connsiteX127" fmla="*/ 623208 w 2490705"/>
              <a:gd name="connsiteY127" fmla="*/ 3064536 h 3496336"/>
              <a:gd name="connsiteX128" fmla="*/ 610508 w 2490705"/>
              <a:gd name="connsiteY128" fmla="*/ 3096286 h 3496336"/>
              <a:gd name="connsiteX129" fmla="*/ 616858 w 2490705"/>
              <a:gd name="connsiteY129" fmla="*/ 3343936 h 3496336"/>
              <a:gd name="connsiteX130" fmla="*/ 623208 w 2490705"/>
              <a:gd name="connsiteY130" fmla="*/ 3375686 h 3496336"/>
              <a:gd name="connsiteX131" fmla="*/ 648608 w 2490705"/>
              <a:gd name="connsiteY131" fmla="*/ 3413786 h 3496336"/>
              <a:gd name="connsiteX132" fmla="*/ 667658 w 2490705"/>
              <a:gd name="connsiteY132" fmla="*/ 3420136 h 3496336"/>
              <a:gd name="connsiteX133" fmla="*/ 743858 w 2490705"/>
              <a:gd name="connsiteY133" fmla="*/ 3432836 h 3496336"/>
              <a:gd name="connsiteX134" fmla="*/ 858158 w 2490705"/>
              <a:gd name="connsiteY134" fmla="*/ 3439186 h 3496336"/>
              <a:gd name="connsiteX135" fmla="*/ 877208 w 2490705"/>
              <a:gd name="connsiteY135" fmla="*/ 3445536 h 3496336"/>
              <a:gd name="connsiteX136" fmla="*/ 947058 w 2490705"/>
              <a:gd name="connsiteY136" fmla="*/ 3458236 h 3496336"/>
              <a:gd name="connsiteX137" fmla="*/ 966108 w 2490705"/>
              <a:gd name="connsiteY137" fmla="*/ 3464586 h 3496336"/>
              <a:gd name="connsiteX138" fmla="*/ 1074058 w 2490705"/>
              <a:gd name="connsiteY138" fmla="*/ 3458236 h 3496336"/>
              <a:gd name="connsiteX139" fmla="*/ 1112158 w 2490705"/>
              <a:gd name="connsiteY139" fmla="*/ 3432836 h 3496336"/>
              <a:gd name="connsiteX140" fmla="*/ 1239158 w 2490705"/>
              <a:gd name="connsiteY140" fmla="*/ 3413786 h 3496336"/>
              <a:gd name="connsiteX141" fmla="*/ 1397908 w 2490705"/>
              <a:gd name="connsiteY141" fmla="*/ 3420136 h 3496336"/>
              <a:gd name="connsiteX142" fmla="*/ 1416958 w 2490705"/>
              <a:gd name="connsiteY142" fmla="*/ 3394736 h 3496336"/>
              <a:gd name="connsiteX143" fmla="*/ 1436008 w 2490705"/>
              <a:gd name="connsiteY143" fmla="*/ 3388386 h 3496336"/>
              <a:gd name="connsiteX144" fmla="*/ 1505858 w 2490705"/>
              <a:gd name="connsiteY144" fmla="*/ 3394736 h 3496336"/>
              <a:gd name="connsiteX145" fmla="*/ 1550308 w 2490705"/>
              <a:gd name="connsiteY145" fmla="*/ 3407436 h 3496336"/>
              <a:gd name="connsiteX146" fmla="*/ 1563008 w 2490705"/>
              <a:gd name="connsiteY146" fmla="*/ 3426486 h 3496336"/>
              <a:gd name="connsiteX147" fmla="*/ 1543958 w 2490705"/>
              <a:gd name="connsiteY147" fmla="*/ 3445536 h 3496336"/>
              <a:gd name="connsiteX148" fmla="*/ 1505858 w 2490705"/>
              <a:gd name="connsiteY148" fmla="*/ 3470936 h 3496336"/>
              <a:gd name="connsiteX149" fmla="*/ 1518558 w 2490705"/>
              <a:gd name="connsiteY149" fmla="*/ 3489986 h 3496336"/>
              <a:gd name="connsiteX150" fmla="*/ 1499508 w 2490705"/>
              <a:gd name="connsiteY150"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62858 w 2490705"/>
              <a:gd name="connsiteY94" fmla="*/ 2321586 h 3496336"/>
              <a:gd name="connsiteX95" fmla="*/ 400958 w 2490705"/>
              <a:gd name="connsiteY95" fmla="*/ 2334286 h 3496336"/>
              <a:gd name="connsiteX96" fmla="*/ 477158 w 2490705"/>
              <a:gd name="connsiteY96" fmla="*/ 2353336 h 3496336"/>
              <a:gd name="connsiteX97" fmla="*/ 534308 w 2490705"/>
              <a:gd name="connsiteY97" fmla="*/ 2391436 h 3496336"/>
              <a:gd name="connsiteX98" fmla="*/ 578758 w 2490705"/>
              <a:gd name="connsiteY98" fmla="*/ 2410486 h 3496336"/>
              <a:gd name="connsiteX99" fmla="*/ 597808 w 2490705"/>
              <a:gd name="connsiteY99" fmla="*/ 2416836 h 3496336"/>
              <a:gd name="connsiteX100" fmla="*/ 661308 w 2490705"/>
              <a:gd name="connsiteY100" fmla="*/ 2448586 h 3496336"/>
              <a:gd name="connsiteX101" fmla="*/ 705758 w 2490705"/>
              <a:gd name="connsiteY101" fmla="*/ 2461286 h 3496336"/>
              <a:gd name="connsiteX102" fmla="*/ 762908 w 2490705"/>
              <a:gd name="connsiteY102" fmla="*/ 2486686 h 3496336"/>
              <a:gd name="connsiteX103" fmla="*/ 781958 w 2490705"/>
              <a:gd name="connsiteY103" fmla="*/ 2493036 h 3496336"/>
              <a:gd name="connsiteX104" fmla="*/ 820058 w 2490705"/>
              <a:gd name="connsiteY104" fmla="*/ 2499386 h 3496336"/>
              <a:gd name="connsiteX105" fmla="*/ 858158 w 2490705"/>
              <a:gd name="connsiteY105" fmla="*/ 2512086 h 3496336"/>
              <a:gd name="connsiteX106" fmla="*/ 908958 w 2490705"/>
              <a:gd name="connsiteY106" fmla="*/ 2524786 h 3496336"/>
              <a:gd name="connsiteX107" fmla="*/ 953408 w 2490705"/>
              <a:gd name="connsiteY107" fmla="*/ 2537486 h 3496336"/>
              <a:gd name="connsiteX108" fmla="*/ 940708 w 2490705"/>
              <a:gd name="connsiteY108" fmla="*/ 2556536 h 3496336"/>
              <a:gd name="connsiteX109" fmla="*/ 902608 w 2490705"/>
              <a:gd name="connsiteY109" fmla="*/ 2569236 h 3496336"/>
              <a:gd name="connsiteX110" fmla="*/ 883558 w 2490705"/>
              <a:gd name="connsiteY110" fmla="*/ 2575586 h 3496336"/>
              <a:gd name="connsiteX111" fmla="*/ 845458 w 2490705"/>
              <a:gd name="connsiteY111" fmla="*/ 2600986 h 3496336"/>
              <a:gd name="connsiteX112" fmla="*/ 832758 w 2490705"/>
              <a:gd name="connsiteY112" fmla="*/ 2620036 h 3496336"/>
              <a:gd name="connsiteX113" fmla="*/ 813708 w 2490705"/>
              <a:gd name="connsiteY113" fmla="*/ 2645436 h 3496336"/>
              <a:gd name="connsiteX114" fmla="*/ 807358 w 2490705"/>
              <a:gd name="connsiteY114" fmla="*/ 2664486 h 3496336"/>
              <a:gd name="connsiteX115" fmla="*/ 794658 w 2490705"/>
              <a:gd name="connsiteY115" fmla="*/ 2683536 h 3496336"/>
              <a:gd name="connsiteX116" fmla="*/ 781958 w 2490705"/>
              <a:gd name="connsiteY116" fmla="*/ 2715286 h 3496336"/>
              <a:gd name="connsiteX117" fmla="*/ 769258 w 2490705"/>
              <a:gd name="connsiteY117" fmla="*/ 2740686 h 3496336"/>
              <a:gd name="connsiteX118" fmla="*/ 756558 w 2490705"/>
              <a:gd name="connsiteY118" fmla="*/ 2778786 h 3496336"/>
              <a:gd name="connsiteX119" fmla="*/ 731158 w 2490705"/>
              <a:gd name="connsiteY119" fmla="*/ 2829586 h 3496336"/>
              <a:gd name="connsiteX120" fmla="*/ 718458 w 2490705"/>
              <a:gd name="connsiteY120" fmla="*/ 2867686 h 3496336"/>
              <a:gd name="connsiteX121" fmla="*/ 699408 w 2490705"/>
              <a:gd name="connsiteY121" fmla="*/ 2905786 h 3496336"/>
              <a:gd name="connsiteX122" fmla="*/ 686708 w 2490705"/>
              <a:gd name="connsiteY122" fmla="*/ 2931186 h 3496336"/>
              <a:gd name="connsiteX123" fmla="*/ 674008 w 2490705"/>
              <a:gd name="connsiteY123" fmla="*/ 2969286 h 3496336"/>
              <a:gd name="connsiteX124" fmla="*/ 661308 w 2490705"/>
              <a:gd name="connsiteY124" fmla="*/ 2988336 h 3496336"/>
              <a:gd name="connsiteX125" fmla="*/ 648608 w 2490705"/>
              <a:gd name="connsiteY125" fmla="*/ 3026436 h 3496336"/>
              <a:gd name="connsiteX126" fmla="*/ 642258 w 2490705"/>
              <a:gd name="connsiteY126" fmla="*/ 3045486 h 3496336"/>
              <a:gd name="connsiteX127" fmla="*/ 623208 w 2490705"/>
              <a:gd name="connsiteY127" fmla="*/ 3064536 h 3496336"/>
              <a:gd name="connsiteX128" fmla="*/ 610508 w 2490705"/>
              <a:gd name="connsiteY128" fmla="*/ 3096286 h 3496336"/>
              <a:gd name="connsiteX129" fmla="*/ 616858 w 2490705"/>
              <a:gd name="connsiteY129" fmla="*/ 3343936 h 3496336"/>
              <a:gd name="connsiteX130" fmla="*/ 623208 w 2490705"/>
              <a:gd name="connsiteY130" fmla="*/ 3375686 h 3496336"/>
              <a:gd name="connsiteX131" fmla="*/ 648608 w 2490705"/>
              <a:gd name="connsiteY131" fmla="*/ 3413786 h 3496336"/>
              <a:gd name="connsiteX132" fmla="*/ 667658 w 2490705"/>
              <a:gd name="connsiteY132" fmla="*/ 3420136 h 3496336"/>
              <a:gd name="connsiteX133" fmla="*/ 743858 w 2490705"/>
              <a:gd name="connsiteY133" fmla="*/ 3432836 h 3496336"/>
              <a:gd name="connsiteX134" fmla="*/ 858158 w 2490705"/>
              <a:gd name="connsiteY134" fmla="*/ 3439186 h 3496336"/>
              <a:gd name="connsiteX135" fmla="*/ 877208 w 2490705"/>
              <a:gd name="connsiteY135" fmla="*/ 3445536 h 3496336"/>
              <a:gd name="connsiteX136" fmla="*/ 947058 w 2490705"/>
              <a:gd name="connsiteY136" fmla="*/ 3458236 h 3496336"/>
              <a:gd name="connsiteX137" fmla="*/ 966108 w 2490705"/>
              <a:gd name="connsiteY137" fmla="*/ 3464586 h 3496336"/>
              <a:gd name="connsiteX138" fmla="*/ 1074058 w 2490705"/>
              <a:gd name="connsiteY138" fmla="*/ 3458236 h 3496336"/>
              <a:gd name="connsiteX139" fmla="*/ 1112158 w 2490705"/>
              <a:gd name="connsiteY139" fmla="*/ 3432836 h 3496336"/>
              <a:gd name="connsiteX140" fmla="*/ 1239158 w 2490705"/>
              <a:gd name="connsiteY140" fmla="*/ 3413786 h 3496336"/>
              <a:gd name="connsiteX141" fmla="*/ 1397908 w 2490705"/>
              <a:gd name="connsiteY141" fmla="*/ 3420136 h 3496336"/>
              <a:gd name="connsiteX142" fmla="*/ 1416958 w 2490705"/>
              <a:gd name="connsiteY142" fmla="*/ 3394736 h 3496336"/>
              <a:gd name="connsiteX143" fmla="*/ 1436008 w 2490705"/>
              <a:gd name="connsiteY143" fmla="*/ 3388386 h 3496336"/>
              <a:gd name="connsiteX144" fmla="*/ 1505858 w 2490705"/>
              <a:gd name="connsiteY144" fmla="*/ 3394736 h 3496336"/>
              <a:gd name="connsiteX145" fmla="*/ 1550308 w 2490705"/>
              <a:gd name="connsiteY145" fmla="*/ 3407436 h 3496336"/>
              <a:gd name="connsiteX146" fmla="*/ 1563008 w 2490705"/>
              <a:gd name="connsiteY146" fmla="*/ 3426486 h 3496336"/>
              <a:gd name="connsiteX147" fmla="*/ 1543958 w 2490705"/>
              <a:gd name="connsiteY147" fmla="*/ 3445536 h 3496336"/>
              <a:gd name="connsiteX148" fmla="*/ 1505858 w 2490705"/>
              <a:gd name="connsiteY148" fmla="*/ 3470936 h 3496336"/>
              <a:gd name="connsiteX149" fmla="*/ 1518558 w 2490705"/>
              <a:gd name="connsiteY149" fmla="*/ 3489986 h 3496336"/>
              <a:gd name="connsiteX150" fmla="*/ 1499508 w 2490705"/>
              <a:gd name="connsiteY150"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62858 w 2490705"/>
              <a:gd name="connsiteY94" fmla="*/ 2321586 h 3496336"/>
              <a:gd name="connsiteX95" fmla="*/ 400958 w 2490705"/>
              <a:gd name="connsiteY95" fmla="*/ 2367624 h 3496336"/>
              <a:gd name="connsiteX96" fmla="*/ 477158 w 2490705"/>
              <a:gd name="connsiteY96" fmla="*/ 2353336 h 3496336"/>
              <a:gd name="connsiteX97" fmla="*/ 534308 w 2490705"/>
              <a:gd name="connsiteY97" fmla="*/ 2391436 h 3496336"/>
              <a:gd name="connsiteX98" fmla="*/ 578758 w 2490705"/>
              <a:gd name="connsiteY98" fmla="*/ 2410486 h 3496336"/>
              <a:gd name="connsiteX99" fmla="*/ 597808 w 2490705"/>
              <a:gd name="connsiteY99" fmla="*/ 2416836 h 3496336"/>
              <a:gd name="connsiteX100" fmla="*/ 661308 w 2490705"/>
              <a:gd name="connsiteY100" fmla="*/ 2448586 h 3496336"/>
              <a:gd name="connsiteX101" fmla="*/ 705758 w 2490705"/>
              <a:gd name="connsiteY101" fmla="*/ 2461286 h 3496336"/>
              <a:gd name="connsiteX102" fmla="*/ 762908 w 2490705"/>
              <a:gd name="connsiteY102" fmla="*/ 2486686 h 3496336"/>
              <a:gd name="connsiteX103" fmla="*/ 781958 w 2490705"/>
              <a:gd name="connsiteY103" fmla="*/ 2493036 h 3496336"/>
              <a:gd name="connsiteX104" fmla="*/ 820058 w 2490705"/>
              <a:gd name="connsiteY104" fmla="*/ 2499386 h 3496336"/>
              <a:gd name="connsiteX105" fmla="*/ 858158 w 2490705"/>
              <a:gd name="connsiteY105" fmla="*/ 2512086 h 3496336"/>
              <a:gd name="connsiteX106" fmla="*/ 908958 w 2490705"/>
              <a:gd name="connsiteY106" fmla="*/ 2524786 h 3496336"/>
              <a:gd name="connsiteX107" fmla="*/ 953408 w 2490705"/>
              <a:gd name="connsiteY107" fmla="*/ 2537486 h 3496336"/>
              <a:gd name="connsiteX108" fmla="*/ 940708 w 2490705"/>
              <a:gd name="connsiteY108" fmla="*/ 2556536 h 3496336"/>
              <a:gd name="connsiteX109" fmla="*/ 902608 w 2490705"/>
              <a:gd name="connsiteY109" fmla="*/ 2569236 h 3496336"/>
              <a:gd name="connsiteX110" fmla="*/ 883558 w 2490705"/>
              <a:gd name="connsiteY110" fmla="*/ 2575586 h 3496336"/>
              <a:gd name="connsiteX111" fmla="*/ 845458 w 2490705"/>
              <a:gd name="connsiteY111" fmla="*/ 2600986 h 3496336"/>
              <a:gd name="connsiteX112" fmla="*/ 832758 w 2490705"/>
              <a:gd name="connsiteY112" fmla="*/ 2620036 h 3496336"/>
              <a:gd name="connsiteX113" fmla="*/ 813708 w 2490705"/>
              <a:gd name="connsiteY113" fmla="*/ 2645436 h 3496336"/>
              <a:gd name="connsiteX114" fmla="*/ 807358 w 2490705"/>
              <a:gd name="connsiteY114" fmla="*/ 2664486 h 3496336"/>
              <a:gd name="connsiteX115" fmla="*/ 794658 w 2490705"/>
              <a:gd name="connsiteY115" fmla="*/ 2683536 h 3496336"/>
              <a:gd name="connsiteX116" fmla="*/ 781958 w 2490705"/>
              <a:gd name="connsiteY116" fmla="*/ 2715286 h 3496336"/>
              <a:gd name="connsiteX117" fmla="*/ 769258 w 2490705"/>
              <a:gd name="connsiteY117" fmla="*/ 2740686 h 3496336"/>
              <a:gd name="connsiteX118" fmla="*/ 756558 w 2490705"/>
              <a:gd name="connsiteY118" fmla="*/ 2778786 h 3496336"/>
              <a:gd name="connsiteX119" fmla="*/ 731158 w 2490705"/>
              <a:gd name="connsiteY119" fmla="*/ 2829586 h 3496336"/>
              <a:gd name="connsiteX120" fmla="*/ 718458 w 2490705"/>
              <a:gd name="connsiteY120" fmla="*/ 2867686 h 3496336"/>
              <a:gd name="connsiteX121" fmla="*/ 699408 w 2490705"/>
              <a:gd name="connsiteY121" fmla="*/ 2905786 h 3496336"/>
              <a:gd name="connsiteX122" fmla="*/ 686708 w 2490705"/>
              <a:gd name="connsiteY122" fmla="*/ 2931186 h 3496336"/>
              <a:gd name="connsiteX123" fmla="*/ 674008 w 2490705"/>
              <a:gd name="connsiteY123" fmla="*/ 2969286 h 3496336"/>
              <a:gd name="connsiteX124" fmla="*/ 661308 w 2490705"/>
              <a:gd name="connsiteY124" fmla="*/ 2988336 h 3496336"/>
              <a:gd name="connsiteX125" fmla="*/ 648608 w 2490705"/>
              <a:gd name="connsiteY125" fmla="*/ 3026436 h 3496336"/>
              <a:gd name="connsiteX126" fmla="*/ 642258 w 2490705"/>
              <a:gd name="connsiteY126" fmla="*/ 3045486 h 3496336"/>
              <a:gd name="connsiteX127" fmla="*/ 623208 w 2490705"/>
              <a:gd name="connsiteY127" fmla="*/ 3064536 h 3496336"/>
              <a:gd name="connsiteX128" fmla="*/ 610508 w 2490705"/>
              <a:gd name="connsiteY128" fmla="*/ 3096286 h 3496336"/>
              <a:gd name="connsiteX129" fmla="*/ 616858 w 2490705"/>
              <a:gd name="connsiteY129" fmla="*/ 3343936 h 3496336"/>
              <a:gd name="connsiteX130" fmla="*/ 623208 w 2490705"/>
              <a:gd name="connsiteY130" fmla="*/ 3375686 h 3496336"/>
              <a:gd name="connsiteX131" fmla="*/ 648608 w 2490705"/>
              <a:gd name="connsiteY131" fmla="*/ 3413786 h 3496336"/>
              <a:gd name="connsiteX132" fmla="*/ 667658 w 2490705"/>
              <a:gd name="connsiteY132" fmla="*/ 3420136 h 3496336"/>
              <a:gd name="connsiteX133" fmla="*/ 743858 w 2490705"/>
              <a:gd name="connsiteY133" fmla="*/ 3432836 h 3496336"/>
              <a:gd name="connsiteX134" fmla="*/ 858158 w 2490705"/>
              <a:gd name="connsiteY134" fmla="*/ 3439186 h 3496336"/>
              <a:gd name="connsiteX135" fmla="*/ 877208 w 2490705"/>
              <a:gd name="connsiteY135" fmla="*/ 3445536 h 3496336"/>
              <a:gd name="connsiteX136" fmla="*/ 947058 w 2490705"/>
              <a:gd name="connsiteY136" fmla="*/ 3458236 h 3496336"/>
              <a:gd name="connsiteX137" fmla="*/ 966108 w 2490705"/>
              <a:gd name="connsiteY137" fmla="*/ 3464586 h 3496336"/>
              <a:gd name="connsiteX138" fmla="*/ 1074058 w 2490705"/>
              <a:gd name="connsiteY138" fmla="*/ 3458236 h 3496336"/>
              <a:gd name="connsiteX139" fmla="*/ 1112158 w 2490705"/>
              <a:gd name="connsiteY139" fmla="*/ 3432836 h 3496336"/>
              <a:gd name="connsiteX140" fmla="*/ 1239158 w 2490705"/>
              <a:gd name="connsiteY140" fmla="*/ 3413786 h 3496336"/>
              <a:gd name="connsiteX141" fmla="*/ 1397908 w 2490705"/>
              <a:gd name="connsiteY141" fmla="*/ 3420136 h 3496336"/>
              <a:gd name="connsiteX142" fmla="*/ 1416958 w 2490705"/>
              <a:gd name="connsiteY142" fmla="*/ 3394736 h 3496336"/>
              <a:gd name="connsiteX143" fmla="*/ 1436008 w 2490705"/>
              <a:gd name="connsiteY143" fmla="*/ 3388386 h 3496336"/>
              <a:gd name="connsiteX144" fmla="*/ 1505858 w 2490705"/>
              <a:gd name="connsiteY144" fmla="*/ 3394736 h 3496336"/>
              <a:gd name="connsiteX145" fmla="*/ 1550308 w 2490705"/>
              <a:gd name="connsiteY145" fmla="*/ 3407436 h 3496336"/>
              <a:gd name="connsiteX146" fmla="*/ 1563008 w 2490705"/>
              <a:gd name="connsiteY146" fmla="*/ 3426486 h 3496336"/>
              <a:gd name="connsiteX147" fmla="*/ 1543958 w 2490705"/>
              <a:gd name="connsiteY147" fmla="*/ 3445536 h 3496336"/>
              <a:gd name="connsiteX148" fmla="*/ 1505858 w 2490705"/>
              <a:gd name="connsiteY148" fmla="*/ 3470936 h 3496336"/>
              <a:gd name="connsiteX149" fmla="*/ 1518558 w 2490705"/>
              <a:gd name="connsiteY149" fmla="*/ 3489986 h 3496336"/>
              <a:gd name="connsiteX150" fmla="*/ 1499508 w 2490705"/>
              <a:gd name="connsiteY150"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400958 w 2490705"/>
              <a:gd name="connsiteY94" fmla="*/ 2367624 h 3496336"/>
              <a:gd name="connsiteX95" fmla="*/ 477158 w 2490705"/>
              <a:gd name="connsiteY95" fmla="*/ 2353336 h 3496336"/>
              <a:gd name="connsiteX96" fmla="*/ 534308 w 2490705"/>
              <a:gd name="connsiteY96" fmla="*/ 2391436 h 3496336"/>
              <a:gd name="connsiteX97" fmla="*/ 578758 w 2490705"/>
              <a:gd name="connsiteY97" fmla="*/ 2410486 h 3496336"/>
              <a:gd name="connsiteX98" fmla="*/ 597808 w 2490705"/>
              <a:gd name="connsiteY98" fmla="*/ 2416836 h 3496336"/>
              <a:gd name="connsiteX99" fmla="*/ 661308 w 2490705"/>
              <a:gd name="connsiteY99" fmla="*/ 2448586 h 3496336"/>
              <a:gd name="connsiteX100" fmla="*/ 705758 w 2490705"/>
              <a:gd name="connsiteY100" fmla="*/ 2461286 h 3496336"/>
              <a:gd name="connsiteX101" fmla="*/ 762908 w 2490705"/>
              <a:gd name="connsiteY101" fmla="*/ 2486686 h 3496336"/>
              <a:gd name="connsiteX102" fmla="*/ 781958 w 2490705"/>
              <a:gd name="connsiteY102" fmla="*/ 2493036 h 3496336"/>
              <a:gd name="connsiteX103" fmla="*/ 820058 w 2490705"/>
              <a:gd name="connsiteY103" fmla="*/ 2499386 h 3496336"/>
              <a:gd name="connsiteX104" fmla="*/ 858158 w 2490705"/>
              <a:gd name="connsiteY104" fmla="*/ 2512086 h 3496336"/>
              <a:gd name="connsiteX105" fmla="*/ 908958 w 2490705"/>
              <a:gd name="connsiteY105" fmla="*/ 2524786 h 3496336"/>
              <a:gd name="connsiteX106" fmla="*/ 953408 w 2490705"/>
              <a:gd name="connsiteY106" fmla="*/ 2537486 h 3496336"/>
              <a:gd name="connsiteX107" fmla="*/ 940708 w 2490705"/>
              <a:gd name="connsiteY107" fmla="*/ 2556536 h 3496336"/>
              <a:gd name="connsiteX108" fmla="*/ 902608 w 2490705"/>
              <a:gd name="connsiteY108" fmla="*/ 2569236 h 3496336"/>
              <a:gd name="connsiteX109" fmla="*/ 883558 w 2490705"/>
              <a:gd name="connsiteY109" fmla="*/ 2575586 h 3496336"/>
              <a:gd name="connsiteX110" fmla="*/ 845458 w 2490705"/>
              <a:gd name="connsiteY110" fmla="*/ 2600986 h 3496336"/>
              <a:gd name="connsiteX111" fmla="*/ 832758 w 2490705"/>
              <a:gd name="connsiteY111" fmla="*/ 2620036 h 3496336"/>
              <a:gd name="connsiteX112" fmla="*/ 813708 w 2490705"/>
              <a:gd name="connsiteY112" fmla="*/ 2645436 h 3496336"/>
              <a:gd name="connsiteX113" fmla="*/ 807358 w 2490705"/>
              <a:gd name="connsiteY113" fmla="*/ 2664486 h 3496336"/>
              <a:gd name="connsiteX114" fmla="*/ 794658 w 2490705"/>
              <a:gd name="connsiteY114" fmla="*/ 2683536 h 3496336"/>
              <a:gd name="connsiteX115" fmla="*/ 781958 w 2490705"/>
              <a:gd name="connsiteY115" fmla="*/ 2715286 h 3496336"/>
              <a:gd name="connsiteX116" fmla="*/ 769258 w 2490705"/>
              <a:gd name="connsiteY116" fmla="*/ 2740686 h 3496336"/>
              <a:gd name="connsiteX117" fmla="*/ 756558 w 2490705"/>
              <a:gd name="connsiteY117" fmla="*/ 2778786 h 3496336"/>
              <a:gd name="connsiteX118" fmla="*/ 731158 w 2490705"/>
              <a:gd name="connsiteY118" fmla="*/ 2829586 h 3496336"/>
              <a:gd name="connsiteX119" fmla="*/ 718458 w 2490705"/>
              <a:gd name="connsiteY119" fmla="*/ 2867686 h 3496336"/>
              <a:gd name="connsiteX120" fmla="*/ 699408 w 2490705"/>
              <a:gd name="connsiteY120" fmla="*/ 2905786 h 3496336"/>
              <a:gd name="connsiteX121" fmla="*/ 686708 w 2490705"/>
              <a:gd name="connsiteY121" fmla="*/ 2931186 h 3496336"/>
              <a:gd name="connsiteX122" fmla="*/ 674008 w 2490705"/>
              <a:gd name="connsiteY122" fmla="*/ 2969286 h 3496336"/>
              <a:gd name="connsiteX123" fmla="*/ 661308 w 2490705"/>
              <a:gd name="connsiteY123" fmla="*/ 2988336 h 3496336"/>
              <a:gd name="connsiteX124" fmla="*/ 648608 w 2490705"/>
              <a:gd name="connsiteY124" fmla="*/ 3026436 h 3496336"/>
              <a:gd name="connsiteX125" fmla="*/ 642258 w 2490705"/>
              <a:gd name="connsiteY125" fmla="*/ 3045486 h 3496336"/>
              <a:gd name="connsiteX126" fmla="*/ 623208 w 2490705"/>
              <a:gd name="connsiteY126" fmla="*/ 3064536 h 3496336"/>
              <a:gd name="connsiteX127" fmla="*/ 610508 w 2490705"/>
              <a:gd name="connsiteY127" fmla="*/ 3096286 h 3496336"/>
              <a:gd name="connsiteX128" fmla="*/ 616858 w 2490705"/>
              <a:gd name="connsiteY128" fmla="*/ 3343936 h 3496336"/>
              <a:gd name="connsiteX129" fmla="*/ 623208 w 2490705"/>
              <a:gd name="connsiteY129" fmla="*/ 3375686 h 3496336"/>
              <a:gd name="connsiteX130" fmla="*/ 648608 w 2490705"/>
              <a:gd name="connsiteY130" fmla="*/ 3413786 h 3496336"/>
              <a:gd name="connsiteX131" fmla="*/ 667658 w 2490705"/>
              <a:gd name="connsiteY131" fmla="*/ 3420136 h 3496336"/>
              <a:gd name="connsiteX132" fmla="*/ 743858 w 2490705"/>
              <a:gd name="connsiteY132" fmla="*/ 3432836 h 3496336"/>
              <a:gd name="connsiteX133" fmla="*/ 858158 w 2490705"/>
              <a:gd name="connsiteY133" fmla="*/ 3439186 h 3496336"/>
              <a:gd name="connsiteX134" fmla="*/ 877208 w 2490705"/>
              <a:gd name="connsiteY134" fmla="*/ 3445536 h 3496336"/>
              <a:gd name="connsiteX135" fmla="*/ 947058 w 2490705"/>
              <a:gd name="connsiteY135" fmla="*/ 3458236 h 3496336"/>
              <a:gd name="connsiteX136" fmla="*/ 966108 w 2490705"/>
              <a:gd name="connsiteY136" fmla="*/ 3464586 h 3496336"/>
              <a:gd name="connsiteX137" fmla="*/ 1074058 w 2490705"/>
              <a:gd name="connsiteY137" fmla="*/ 3458236 h 3496336"/>
              <a:gd name="connsiteX138" fmla="*/ 1112158 w 2490705"/>
              <a:gd name="connsiteY138" fmla="*/ 3432836 h 3496336"/>
              <a:gd name="connsiteX139" fmla="*/ 1239158 w 2490705"/>
              <a:gd name="connsiteY139" fmla="*/ 3413786 h 3496336"/>
              <a:gd name="connsiteX140" fmla="*/ 1397908 w 2490705"/>
              <a:gd name="connsiteY140" fmla="*/ 3420136 h 3496336"/>
              <a:gd name="connsiteX141" fmla="*/ 1416958 w 2490705"/>
              <a:gd name="connsiteY141" fmla="*/ 3394736 h 3496336"/>
              <a:gd name="connsiteX142" fmla="*/ 1436008 w 2490705"/>
              <a:gd name="connsiteY142" fmla="*/ 3388386 h 3496336"/>
              <a:gd name="connsiteX143" fmla="*/ 1505858 w 2490705"/>
              <a:gd name="connsiteY143" fmla="*/ 3394736 h 3496336"/>
              <a:gd name="connsiteX144" fmla="*/ 1550308 w 2490705"/>
              <a:gd name="connsiteY144" fmla="*/ 3407436 h 3496336"/>
              <a:gd name="connsiteX145" fmla="*/ 1563008 w 2490705"/>
              <a:gd name="connsiteY145" fmla="*/ 3426486 h 3496336"/>
              <a:gd name="connsiteX146" fmla="*/ 1543958 w 2490705"/>
              <a:gd name="connsiteY146" fmla="*/ 3445536 h 3496336"/>
              <a:gd name="connsiteX147" fmla="*/ 1505858 w 2490705"/>
              <a:gd name="connsiteY147" fmla="*/ 3470936 h 3496336"/>
              <a:gd name="connsiteX148" fmla="*/ 1518558 w 2490705"/>
              <a:gd name="connsiteY148" fmla="*/ 3489986 h 3496336"/>
              <a:gd name="connsiteX149" fmla="*/ 1499508 w 2490705"/>
              <a:gd name="connsiteY149"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36664 w 2490705"/>
              <a:gd name="connsiteY94" fmla="*/ 2350955 h 3496336"/>
              <a:gd name="connsiteX95" fmla="*/ 477158 w 2490705"/>
              <a:gd name="connsiteY95" fmla="*/ 2353336 h 3496336"/>
              <a:gd name="connsiteX96" fmla="*/ 534308 w 2490705"/>
              <a:gd name="connsiteY96" fmla="*/ 2391436 h 3496336"/>
              <a:gd name="connsiteX97" fmla="*/ 578758 w 2490705"/>
              <a:gd name="connsiteY97" fmla="*/ 2410486 h 3496336"/>
              <a:gd name="connsiteX98" fmla="*/ 597808 w 2490705"/>
              <a:gd name="connsiteY98" fmla="*/ 2416836 h 3496336"/>
              <a:gd name="connsiteX99" fmla="*/ 661308 w 2490705"/>
              <a:gd name="connsiteY99" fmla="*/ 2448586 h 3496336"/>
              <a:gd name="connsiteX100" fmla="*/ 705758 w 2490705"/>
              <a:gd name="connsiteY100" fmla="*/ 2461286 h 3496336"/>
              <a:gd name="connsiteX101" fmla="*/ 762908 w 2490705"/>
              <a:gd name="connsiteY101" fmla="*/ 2486686 h 3496336"/>
              <a:gd name="connsiteX102" fmla="*/ 781958 w 2490705"/>
              <a:gd name="connsiteY102" fmla="*/ 2493036 h 3496336"/>
              <a:gd name="connsiteX103" fmla="*/ 820058 w 2490705"/>
              <a:gd name="connsiteY103" fmla="*/ 2499386 h 3496336"/>
              <a:gd name="connsiteX104" fmla="*/ 858158 w 2490705"/>
              <a:gd name="connsiteY104" fmla="*/ 2512086 h 3496336"/>
              <a:gd name="connsiteX105" fmla="*/ 908958 w 2490705"/>
              <a:gd name="connsiteY105" fmla="*/ 2524786 h 3496336"/>
              <a:gd name="connsiteX106" fmla="*/ 953408 w 2490705"/>
              <a:gd name="connsiteY106" fmla="*/ 2537486 h 3496336"/>
              <a:gd name="connsiteX107" fmla="*/ 940708 w 2490705"/>
              <a:gd name="connsiteY107" fmla="*/ 2556536 h 3496336"/>
              <a:gd name="connsiteX108" fmla="*/ 902608 w 2490705"/>
              <a:gd name="connsiteY108" fmla="*/ 2569236 h 3496336"/>
              <a:gd name="connsiteX109" fmla="*/ 883558 w 2490705"/>
              <a:gd name="connsiteY109" fmla="*/ 2575586 h 3496336"/>
              <a:gd name="connsiteX110" fmla="*/ 845458 w 2490705"/>
              <a:gd name="connsiteY110" fmla="*/ 2600986 h 3496336"/>
              <a:gd name="connsiteX111" fmla="*/ 832758 w 2490705"/>
              <a:gd name="connsiteY111" fmla="*/ 2620036 h 3496336"/>
              <a:gd name="connsiteX112" fmla="*/ 813708 w 2490705"/>
              <a:gd name="connsiteY112" fmla="*/ 2645436 h 3496336"/>
              <a:gd name="connsiteX113" fmla="*/ 807358 w 2490705"/>
              <a:gd name="connsiteY113" fmla="*/ 2664486 h 3496336"/>
              <a:gd name="connsiteX114" fmla="*/ 794658 w 2490705"/>
              <a:gd name="connsiteY114" fmla="*/ 2683536 h 3496336"/>
              <a:gd name="connsiteX115" fmla="*/ 781958 w 2490705"/>
              <a:gd name="connsiteY115" fmla="*/ 2715286 h 3496336"/>
              <a:gd name="connsiteX116" fmla="*/ 769258 w 2490705"/>
              <a:gd name="connsiteY116" fmla="*/ 2740686 h 3496336"/>
              <a:gd name="connsiteX117" fmla="*/ 756558 w 2490705"/>
              <a:gd name="connsiteY117" fmla="*/ 2778786 h 3496336"/>
              <a:gd name="connsiteX118" fmla="*/ 731158 w 2490705"/>
              <a:gd name="connsiteY118" fmla="*/ 2829586 h 3496336"/>
              <a:gd name="connsiteX119" fmla="*/ 718458 w 2490705"/>
              <a:gd name="connsiteY119" fmla="*/ 2867686 h 3496336"/>
              <a:gd name="connsiteX120" fmla="*/ 699408 w 2490705"/>
              <a:gd name="connsiteY120" fmla="*/ 2905786 h 3496336"/>
              <a:gd name="connsiteX121" fmla="*/ 686708 w 2490705"/>
              <a:gd name="connsiteY121" fmla="*/ 2931186 h 3496336"/>
              <a:gd name="connsiteX122" fmla="*/ 674008 w 2490705"/>
              <a:gd name="connsiteY122" fmla="*/ 2969286 h 3496336"/>
              <a:gd name="connsiteX123" fmla="*/ 661308 w 2490705"/>
              <a:gd name="connsiteY123" fmla="*/ 2988336 h 3496336"/>
              <a:gd name="connsiteX124" fmla="*/ 648608 w 2490705"/>
              <a:gd name="connsiteY124" fmla="*/ 3026436 h 3496336"/>
              <a:gd name="connsiteX125" fmla="*/ 642258 w 2490705"/>
              <a:gd name="connsiteY125" fmla="*/ 3045486 h 3496336"/>
              <a:gd name="connsiteX126" fmla="*/ 623208 w 2490705"/>
              <a:gd name="connsiteY126" fmla="*/ 3064536 h 3496336"/>
              <a:gd name="connsiteX127" fmla="*/ 610508 w 2490705"/>
              <a:gd name="connsiteY127" fmla="*/ 3096286 h 3496336"/>
              <a:gd name="connsiteX128" fmla="*/ 616858 w 2490705"/>
              <a:gd name="connsiteY128" fmla="*/ 3343936 h 3496336"/>
              <a:gd name="connsiteX129" fmla="*/ 623208 w 2490705"/>
              <a:gd name="connsiteY129" fmla="*/ 3375686 h 3496336"/>
              <a:gd name="connsiteX130" fmla="*/ 648608 w 2490705"/>
              <a:gd name="connsiteY130" fmla="*/ 3413786 h 3496336"/>
              <a:gd name="connsiteX131" fmla="*/ 667658 w 2490705"/>
              <a:gd name="connsiteY131" fmla="*/ 3420136 h 3496336"/>
              <a:gd name="connsiteX132" fmla="*/ 743858 w 2490705"/>
              <a:gd name="connsiteY132" fmla="*/ 3432836 h 3496336"/>
              <a:gd name="connsiteX133" fmla="*/ 858158 w 2490705"/>
              <a:gd name="connsiteY133" fmla="*/ 3439186 h 3496336"/>
              <a:gd name="connsiteX134" fmla="*/ 877208 w 2490705"/>
              <a:gd name="connsiteY134" fmla="*/ 3445536 h 3496336"/>
              <a:gd name="connsiteX135" fmla="*/ 947058 w 2490705"/>
              <a:gd name="connsiteY135" fmla="*/ 3458236 h 3496336"/>
              <a:gd name="connsiteX136" fmla="*/ 966108 w 2490705"/>
              <a:gd name="connsiteY136" fmla="*/ 3464586 h 3496336"/>
              <a:gd name="connsiteX137" fmla="*/ 1074058 w 2490705"/>
              <a:gd name="connsiteY137" fmla="*/ 3458236 h 3496336"/>
              <a:gd name="connsiteX138" fmla="*/ 1112158 w 2490705"/>
              <a:gd name="connsiteY138" fmla="*/ 3432836 h 3496336"/>
              <a:gd name="connsiteX139" fmla="*/ 1239158 w 2490705"/>
              <a:gd name="connsiteY139" fmla="*/ 3413786 h 3496336"/>
              <a:gd name="connsiteX140" fmla="*/ 1397908 w 2490705"/>
              <a:gd name="connsiteY140" fmla="*/ 3420136 h 3496336"/>
              <a:gd name="connsiteX141" fmla="*/ 1416958 w 2490705"/>
              <a:gd name="connsiteY141" fmla="*/ 3394736 h 3496336"/>
              <a:gd name="connsiteX142" fmla="*/ 1436008 w 2490705"/>
              <a:gd name="connsiteY142" fmla="*/ 3388386 h 3496336"/>
              <a:gd name="connsiteX143" fmla="*/ 1505858 w 2490705"/>
              <a:gd name="connsiteY143" fmla="*/ 3394736 h 3496336"/>
              <a:gd name="connsiteX144" fmla="*/ 1550308 w 2490705"/>
              <a:gd name="connsiteY144" fmla="*/ 3407436 h 3496336"/>
              <a:gd name="connsiteX145" fmla="*/ 1563008 w 2490705"/>
              <a:gd name="connsiteY145" fmla="*/ 3426486 h 3496336"/>
              <a:gd name="connsiteX146" fmla="*/ 1543958 w 2490705"/>
              <a:gd name="connsiteY146" fmla="*/ 3445536 h 3496336"/>
              <a:gd name="connsiteX147" fmla="*/ 1505858 w 2490705"/>
              <a:gd name="connsiteY147" fmla="*/ 3470936 h 3496336"/>
              <a:gd name="connsiteX148" fmla="*/ 1518558 w 2490705"/>
              <a:gd name="connsiteY148" fmla="*/ 3489986 h 3496336"/>
              <a:gd name="connsiteX149" fmla="*/ 1499508 w 2490705"/>
              <a:gd name="connsiteY149"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36664 w 2490705"/>
              <a:gd name="connsiteY94" fmla="*/ 2350955 h 3496336"/>
              <a:gd name="connsiteX95" fmla="*/ 498589 w 2490705"/>
              <a:gd name="connsiteY95" fmla="*/ 2398580 h 3496336"/>
              <a:gd name="connsiteX96" fmla="*/ 534308 w 2490705"/>
              <a:gd name="connsiteY96" fmla="*/ 2391436 h 3496336"/>
              <a:gd name="connsiteX97" fmla="*/ 578758 w 2490705"/>
              <a:gd name="connsiteY97" fmla="*/ 2410486 h 3496336"/>
              <a:gd name="connsiteX98" fmla="*/ 597808 w 2490705"/>
              <a:gd name="connsiteY98" fmla="*/ 2416836 h 3496336"/>
              <a:gd name="connsiteX99" fmla="*/ 661308 w 2490705"/>
              <a:gd name="connsiteY99" fmla="*/ 2448586 h 3496336"/>
              <a:gd name="connsiteX100" fmla="*/ 705758 w 2490705"/>
              <a:gd name="connsiteY100" fmla="*/ 2461286 h 3496336"/>
              <a:gd name="connsiteX101" fmla="*/ 762908 w 2490705"/>
              <a:gd name="connsiteY101" fmla="*/ 2486686 h 3496336"/>
              <a:gd name="connsiteX102" fmla="*/ 781958 w 2490705"/>
              <a:gd name="connsiteY102" fmla="*/ 2493036 h 3496336"/>
              <a:gd name="connsiteX103" fmla="*/ 820058 w 2490705"/>
              <a:gd name="connsiteY103" fmla="*/ 2499386 h 3496336"/>
              <a:gd name="connsiteX104" fmla="*/ 858158 w 2490705"/>
              <a:gd name="connsiteY104" fmla="*/ 2512086 h 3496336"/>
              <a:gd name="connsiteX105" fmla="*/ 908958 w 2490705"/>
              <a:gd name="connsiteY105" fmla="*/ 2524786 h 3496336"/>
              <a:gd name="connsiteX106" fmla="*/ 953408 w 2490705"/>
              <a:gd name="connsiteY106" fmla="*/ 2537486 h 3496336"/>
              <a:gd name="connsiteX107" fmla="*/ 940708 w 2490705"/>
              <a:gd name="connsiteY107" fmla="*/ 2556536 h 3496336"/>
              <a:gd name="connsiteX108" fmla="*/ 902608 w 2490705"/>
              <a:gd name="connsiteY108" fmla="*/ 2569236 h 3496336"/>
              <a:gd name="connsiteX109" fmla="*/ 883558 w 2490705"/>
              <a:gd name="connsiteY109" fmla="*/ 2575586 h 3496336"/>
              <a:gd name="connsiteX110" fmla="*/ 845458 w 2490705"/>
              <a:gd name="connsiteY110" fmla="*/ 2600986 h 3496336"/>
              <a:gd name="connsiteX111" fmla="*/ 832758 w 2490705"/>
              <a:gd name="connsiteY111" fmla="*/ 2620036 h 3496336"/>
              <a:gd name="connsiteX112" fmla="*/ 813708 w 2490705"/>
              <a:gd name="connsiteY112" fmla="*/ 2645436 h 3496336"/>
              <a:gd name="connsiteX113" fmla="*/ 807358 w 2490705"/>
              <a:gd name="connsiteY113" fmla="*/ 2664486 h 3496336"/>
              <a:gd name="connsiteX114" fmla="*/ 794658 w 2490705"/>
              <a:gd name="connsiteY114" fmla="*/ 2683536 h 3496336"/>
              <a:gd name="connsiteX115" fmla="*/ 781958 w 2490705"/>
              <a:gd name="connsiteY115" fmla="*/ 2715286 h 3496336"/>
              <a:gd name="connsiteX116" fmla="*/ 769258 w 2490705"/>
              <a:gd name="connsiteY116" fmla="*/ 2740686 h 3496336"/>
              <a:gd name="connsiteX117" fmla="*/ 756558 w 2490705"/>
              <a:gd name="connsiteY117" fmla="*/ 2778786 h 3496336"/>
              <a:gd name="connsiteX118" fmla="*/ 731158 w 2490705"/>
              <a:gd name="connsiteY118" fmla="*/ 2829586 h 3496336"/>
              <a:gd name="connsiteX119" fmla="*/ 718458 w 2490705"/>
              <a:gd name="connsiteY119" fmla="*/ 2867686 h 3496336"/>
              <a:gd name="connsiteX120" fmla="*/ 699408 w 2490705"/>
              <a:gd name="connsiteY120" fmla="*/ 2905786 h 3496336"/>
              <a:gd name="connsiteX121" fmla="*/ 686708 w 2490705"/>
              <a:gd name="connsiteY121" fmla="*/ 2931186 h 3496336"/>
              <a:gd name="connsiteX122" fmla="*/ 674008 w 2490705"/>
              <a:gd name="connsiteY122" fmla="*/ 2969286 h 3496336"/>
              <a:gd name="connsiteX123" fmla="*/ 661308 w 2490705"/>
              <a:gd name="connsiteY123" fmla="*/ 2988336 h 3496336"/>
              <a:gd name="connsiteX124" fmla="*/ 648608 w 2490705"/>
              <a:gd name="connsiteY124" fmla="*/ 3026436 h 3496336"/>
              <a:gd name="connsiteX125" fmla="*/ 642258 w 2490705"/>
              <a:gd name="connsiteY125" fmla="*/ 3045486 h 3496336"/>
              <a:gd name="connsiteX126" fmla="*/ 623208 w 2490705"/>
              <a:gd name="connsiteY126" fmla="*/ 3064536 h 3496336"/>
              <a:gd name="connsiteX127" fmla="*/ 610508 w 2490705"/>
              <a:gd name="connsiteY127" fmla="*/ 3096286 h 3496336"/>
              <a:gd name="connsiteX128" fmla="*/ 616858 w 2490705"/>
              <a:gd name="connsiteY128" fmla="*/ 3343936 h 3496336"/>
              <a:gd name="connsiteX129" fmla="*/ 623208 w 2490705"/>
              <a:gd name="connsiteY129" fmla="*/ 3375686 h 3496336"/>
              <a:gd name="connsiteX130" fmla="*/ 648608 w 2490705"/>
              <a:gd name="connsiteY130" fmla="*/ 3413786 h 3496336"/>
              <a:gd name="connsiteX131" fmla="*/ 667658 w 2490705"/>
              <a:gd name="connsiteY131" fmla="*/ 3420136 h 3496336"/>
              <a:gd name="connsiteX132" fmla="*/ 743858 w 2490705"/>
              <a:gd name="connsiteY132" fmla="*/ 3432836 h 3496336"/>
              <a:gd name="connsiteX133" fmla="*/ 858158 w 2490705"/>
              <a:gd name="connsiteY133" fmla="*/ 3439186 h 3496336"/>
              <a:gd name="connsiteX134" fmla="*/ 877208 w 2490705"/>
              <a:gd name="connsiteY134" fmla="*/ 3445536 h 3496336"/>
              <a:gd name="connsiteX135" fmla="*/ 947058 w 2490705"/>
              <a:gd name="connsiteY135" fmla="*/ 3458236 h 3496336"/>
              <a:gd name="connsiteX136" fmla="*/ 966108 w 2490705"/>
              <a:gd name="connsiteY136" fmla="*/ 3464586 h 3496336"/>
              <a:gd name="connsiteX137" fmla="*/ 1074058 w 2490705"/>
              <a:gd name="connsiteY137" fmla="*/ 3458236 h 3496336"/>
              <a:gd name="connsiteX138" fmla="*/ 1112158 w 2490705"/>
              <a:gd name="connsiteY138" fmla="*/ 3432836 h 3496336"/>
              <a:gd name="connsiteX139" fmla="*/ 1239158 w 2490705"/>
              <a:gd name="connsiteY139" fmla="*/ 3413786 h 3496336"/>
              <a:gd name="connsiteX140" fmla="*/ 1397908 w 2490705"/>
              <a:gd name="connsiteY140" fmla="*/ 3420136 h 3496336"/>
              <a:gd name="connsiteX141" fmla="*/ 1416958 w 2490705"/>
              <a:gd name="connsiteY141" fmla="*/ 3394736 h 3496336"/>
              <a:gd name="connsiteX142" fmla="*/ 1436008 w 2490705"/>
              <a:gd name="connsiteY142" fmla="*/ 3388386 h 3496336"/>
              <a:gd name="connsiteX143" fmla="*/ 1505858 w 2490705"/>
              <a:gd name="connsiteY143" fmla="*/ 3394736 h 3496336"/>
              <a:gd name="connsiteX144" fmla="*/ 1550308 w 2490705"/>
              <a:gd name="connsiteY144" fmla="*/ 3407436 h 3496336"/>
              <a:gd name="connsiteX145" fmla="*/ 1563008 w 2490705"/>
              <a:gd name="connsiteY145" fmla="*/ 3426486 h 3496336"/>
              <a:gd name="connsiteX146" fmla="*/ 1543958 w 2490705"/>
              <a:gd name="connsiteY146" fmla="*/ 3445536 h 3496336"/>
              <a:gd name="connsiteX147" fmla="*/ 1505858 w 2490705"/>
              <a:gd name="connsiteY147" fmla="*/ 3470936 h 3496336"/>
              <a:gd name="connsiteX148" fmla="*/ 1518558 w 2490705"/>
              <a:gd name="connsiteY148" fmla="*/ 3489986 h 3496336"/>
              <a:gd name="connsiteX149" fmla="*/ 1499508 w 2490705"/>
              <a:gd name="connsiteY149"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36664 w 2490705"/>
              <a:gd name="connsiteY94" fmla="*/ 2350955 h 3496336"/>
              <a:gd name="connsiteX95" fmla="*/ 498589 w 2490705"/>
              <a:gd name="connsiteY95" fmla="*/ 2398580 h 3496336"/>
              <a:gd name="connsiteX96" fmla="*/ 578758 w 2490705"/>
              <a:gd name="connsiteY96" fmla="*/ 2410486 h 3496336"/>
              <a:gd name="connsiteX97" fmla="*/ 597808 w 2490705"/>
              <a:gd name="connsiteY97" fmla="*/ 2416836 h 3496336"/>
              <a:gd name="connsiteX98" fmla="*/ 661308 w 2490705"/>
              <a:gd name="connsiteY98" fmla="*/ 2448586 h 3496336"/>
              <a:gd name="connsiteX99" fmla="*/ 705758 w 2490705"/>
              <a:gd name="connsiteY99" fmla="*/ 2461286 h 3496336"/>
              <a:gd name="connsiteX100" fmla="*/ 762908 w 2490705"/>
              <a:gd name="connsiteY100" fmla="*/ 2486686 h 3496336"/>
              <a:gd name="connsiteX101" fmla="*/ 781958 w 2490705"/>
              <a:gd name="connsiteY101" fmla="*/ 2493036 h 3496336"/>
              <a:gd name="connsiteX102" fmla="*/ 820058 w 2490705"/>
              <a:gd name="connsiteY102" fmla="*/ 2499386 h 3496336"/>
              <a:gd name="connsiteX103" fmla="*/ 858158 w 2490705"/>
              <a:gd name="connsiteY103" fmla="*/ 2512086 h 3496336"/>
              <a:gd name="connsiteX104" fmla="*/ 908958 w 2490705"/>
              <a:gd name="connsiteY104" fmla="*/ 2524786 h 3496336"/>
              <a:gd name="connsiteX105" fmla="*/ 953408 w 2490705"/>
              <a:gd name="connsiteY105" fmla="*/ 2537486 h 3496336"/>
              <a:gd name="connsiteX106" fmla="*/ 940708 w 2490705"/>
              <a:gd name="connsiteY106" fmla="*/ 2556536 h 3496336"/>
              <a:gd name="connsiteX107" fmla="*/ 902608 w 2490705"/>
              <a:gd name="connsiteY107" fmla="*/ 2569236 h 3496336"/>
              <a:gd name="connsiteX108" fmla="*/ 883558 w 2490705"/>
              <a:gd name="connsiteY108" fmla="*/ 2575586 h 3496336"/>
              <a:gd name="connsiteX109" fmla="*/ 845458 w 2490705"/>
              <a:gd name="connsiteY109" fmla="*/ 2600986 h 3496336"/>
              <a:gd name="connsiteX110" fmla="*/ 832758 w 2490705"/>
              <a:gd name="connsiteY110" fmla="*/ 2620036 h 3496336"/>
              <a:gd name="connsiteX111" fmla="*/ 813708 w 2490705"/>
              <a:gd name="connsiteY111" fmla="*/ 2645436 h 3496336"/>
              <a:gd name="connsiteX112" fmla="*/ 807358 w 2490705"/>
              <a:gd name="connsiteY112" fmla="*/ 2664486 h 3496336"/>
              <a:gd name="connsiteX113" fmla="*/ 794658 w 2490705"/>
              <a:gd name="connsiteY113" fmla="*/ 2683536 h 3496336"/>
              <a:gd name="connsiteX114" fmla="*/ 781958 w 2490705"/>
              <a:gd name="connsiteY114" fmla="*/ 2715286 h 3496336"/>
              <a:gd name="connsiteX115" fmla="*/ 769258 w 2490705"/>
              <a:gd name="connsiteY115" fmla="*/ 2740686 h 3496336"/>
              <a:gd name="connsiteX116" fmla="*/ 756558 w 2490705"/>
              <a:gd name="connsiteY116" fmla="*/ 2778786 h 3496336"/>
              <a:gd name="connsiteX117" fmla="*/ 731158 w 2490705"/>
              <a:gd name="connsiteY117" fmla="*/ 2829586 h 3496336"/>
              <a:gd name="connsiteX118" fmla="*/ 718458 w 2490705"/>
              <a:gd name="connsiteY118" fmla="*/ 2867686 h 3496336"/>
              <a:gd name="connsiteX119" fmla="*/ 699408 w 2490705"/>
              <a:gd name="connsiteY119" fmla="*/ 2905786 h 3496336"/>
              <a:gd name="connsiteX120" fmla="*/ 686708 w 2490705"/>
              <a:gd name="connsiteY120" fmla="*/ 2931186 h 3496336"/>
              <a:gd name="connsiteX121" fmla="*/ 674008 w 2490705"/>
              <a:gd name="connsiteY121" fmla="*/ 2969286 h 3496336"/>
              <a:gd name="connsiteX122" fmla="*/ 661308 w 2490705"/>
              <a:gd name="connsiteY122" fmla="*/ 2988336 h 3496336"/>
              <a:gd name="connsiteX123" fmla="*/ 648608 w 2490705"/>
              <a:gd name="connsiteY123" fmla="*/ 3026436 h 3496336"/>
              <a:gd name="connsiteX124" fmla="*/ 642258 w 2490705"/>
              <a:gd name="connsiteY124" fmla="*/ 3045486 h 3496336"/>
              <a:gd name="connsiteX125" fmla="*/ 623208 w 2490705"/>
              <a:gd name="connsiteY125" fmla="*/ 3064536 h 3496336"/>
              <a:gd name="connsiteX126" fmla="*/ 610508 w 2490705"/>
              <a:gd name="connsiteY126" fmla="*/ 3096286 h 3496336"/>
              <a:gd name="connsiteX127" fmla="*/ 616858 w 2490705"/>
              <a:gd name="connsiteY127" fmla="*/ 3343936 h 3496336"/>
              <a:gd name="connsiteX128" fmla="*/ 623208 w 2490705"/>
              <a:gd name="connsiteY128" fmla="*/ 3375686 h 3496336"/>
              <a:gd name="connsiteX129" fmla="*/ 648608 w 2490705"/>
              <a:gd name="connsiteY129" fmla="*/ 3413786 h 3496336"/>
              <a:gd name="connsiteX130" fmla="*/ 667658 w 2490705"/>
              <a:gd name="connsiteY130" fmla="*/ 3420136 h 3496336"/>
              <a:gd name="connsiteX131" fmla="*/ 743858 w 2490705"/>
              <a:gd name="connsiteY131" fmla="*/ 3432836 h 3496336"/>
              <a:gd name="connsiteX132" fmla="*/ 858158 w 2490705"/>
              <a:gd name="connsiteY132" fmla="*/ 3439186 h 3496336"/>
              <a:gd name="connsiteX133" fmla="*/ 877208 w 2490705"/>
              <a:gd name="connsiteY133" fmla="*/ 3445536 h 3496336"/>
              <a:gd name="connsiteX134" fmla="*/ 947058 w 2490705"/>
              <a:gd name="connsiteY134" fmla="*/ 3458236 h 3496336"/>
              <a:gd name="connsiteX135" fmla="*/ 966108 w 2490705"/>
              <a:gd name="connsiteY135" fmla="*/ 3464586 h 3496336"/>
              <a:gd name="connsiteX136" fmla="*/ 1074058 w 2490705"/>
              <a:gd name="connsiteY136" fmla="*/ 3458236 h 3496336"/>
              <a:gd name="connsiteX137" fmla="*/ 1112158 w 2490705"/>
              <a:gd name="connsiteY137" fmla="*/ 3432836 h 3496336"/>
              <a:gd name="connsiteX138" fmla="*/ 1239158 w 2490705"/>
              <a:gd name="connsiteY138" fmla="*/ 3413786 h 3496336"/>
              <a:gd name="connsiteX139" fmla="*/ 1397908 w 2490705"/>
              <a:gd name="connsiteY139" fmla="*/ 3420136 h 3496336"/>
              <a:gd name="connsiteX140" fmla="*/ 1416958 w 2490705"/>
              <a:gd name="connsiteY140" fmla="*/ 3394736 h 3496336"/>
              <a:gd name="connsiteX141" fmla="*/ 1436008 w 2490705"/>
              <a:gd name="connsiteY141" fmla="*/ 3388386 h 3496336"/>
              <a:gd name="connsiteX142" fmla="*/ 1505858 w 2490705"/>
              <a:gd name="connsiteY142" fmla="*/ 3394736 h 3496336"/>
              <a:gd name="connsiteX143" fmla="*/ 1550308 w 2490705"/>
              <a:gd name="connsiteY143" fmla="*/ 3407436 h 3496336"/>
              <a:gd name="connsiteX144" fmla="*/ 1563008 w 2490705"/>
              <a:gd name="connsiteY144" fmla="*/ 3426486 h 3496336"/>
              <a:gd name="connsiteX145" fmla="*/ 1543958 w 2490705"/>
              <a:gd name="connsiteY145" fmla="*/ 3445536 h 3496336"/>
              <a:gd name="connsiteX146" fmla="*/ 1505858 w 2490705"/>
              <a:gd name="connsiteY146" fmla="*/ 3470936 h 3496336"/>
              <a:gd name="connsiteX147" fmla="*/ 1518558 w 2490705"/>
              <a:gd name="connsiteY147" fmla="*/ 3489986 h 3496336"/>
              <a:gd name="connsiteX148" fmla="*/ 1499508 w 2490705"/>
              <a:gd name="connsiteY148"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36664 w 2490705"/>
              <a:gd name="connsiteY94" fmla="*/ 2350955 h 3496336"/>
              <a:gd name="connsiteX95" fmla="*/ 498589 w 2490705"/>
              <a:gd name="connsiteY95" fmla="*/ 2398580 h 3496336"/>
              <a:gd name="connsiteX96" fmla="*/ 578758 w 2490705"/>
              <a:gd name="connsiteY96" fmla="*/ 2410486 h 3496336"/>
              <a:gd name="connsiteX97" fmla="*/ 661308 w 2490705"/>
              <a:gd name="connsiteY97" fmla="*/ 2448586 h 3496336"/>
              <a:gd name="connsiteX98" fmla="*/ 705758 w 2490705"/>
              <a:gd name="connsiteY98" fmla="*/ 2461286 h 3496336"/>
              <a:gd name="connsiteX99" fmla="*/ 762908 w 2490705"/>
              <a:gd name="connsiteY99" fmla="*/ 2486686 h 3496336"/>
              <a:gd name="connsiteX100" fmla="*/ 781958 w 2490705"/>
              <a:gd name="connsiteY100" fmla="*/ 2493036 h 3496336"/>
              <a:gd name="connsiteX101" fmla="*/ 820058 w 2490705"/>
              <a:gd name="connsiteY101" fmla="*/ 2499386 h 3496336"/>
              <a:gd name="connsiteX102" fmla="*/ 858158 w 2490705"/>
              <a:gd name="connsiteY102" fmla="*/ 2512086 h 3496336"/>
              <a:gd name="connsiteX103" fmla="*/ 908958 w 2490705"/>
              <a:gd name="connsiteY103" fmla="*/ 2524786 h 3496336"/>
              <a:gd name="connsiteX104" fmla="*/ 953408 w 2490705"/>
              <a:gd name="connsiteY104" fmla="*/ 2537486 h 3496336"/>
              <a:gd name="connsiteX105" fmla="*/ 940708 w 2490705"/>
              <a:gd name="connsiteY105" fmla="*/ 2556536 h 3496336"/>
              <a:gd name="connsiteX106" fmla="*/ 902608 w 2490705"/>
              <a:gd name="connsiteY106" fmla="*/ 2569236 h 3496336"/>
              <a:gd name="connsiteX107" fmla="*/ 883558 w 2490705"/>
              <a:gd name="connsiteY107" fmla="*/ 2575586 h 3496336"/>
              <a:gd name="connsiteX108" fmla="*/ 845458 w 2490705"/>
              <a:gd name="connsiteY108" fmla="*/ 2600986 h 3496336"/>
              <a:gd name="connsiteX109" fmla="*/ 832758 w 2490705"/>
              <a:gd name="connsiteY109" fmla="*/ 2620036 h 3496336"/>
              <a:gd name="connsiteX110" fmla="*/ 813708 w 2490705"/>
              <a:gd name="connsiteY110" fmla="*/ 2645436 h 3496336"/>
              <a:gd name="connsiteX111" fmla="*/ 807358 w 2490705"/>
              <a:gd name="connsiteY111" fmla="*/ 2664486 h 3496336"/>
              <a:gd name="connsiteX112" fmla="*/ 794658 w 2490705"/>
              <a:gd name="connsiteY112" fmla="*/ 2683536 h 3496336"/>
              <a:gd name="connsiteX113" fmla="*/ 781958 w 2490705"/>
              <a:gd name="connsiteY113" fmla="*/ 2715286 h 3496336"/>
              <a:gd name="connsiteX114" fmla="*/ 769258 w 2490705"/>
              <a:gd name="connsiteY114" fmla="*/ 2740686 h 3496336"/>
              <a:gd name="connsiteX115" fmla="*/ 756558 w 2490705"/>
              <a:gd name="connsiteY115" fmla="*/ 2778786 h 3496336"/>
              <a:gd name="connsiteX116" fmla="*/ 731158 w 2490705"/>
              <a:gd name="connsiteY116" fmla="*/ 2829586 h 3496336"/>
              <a:gd name="connsiteX117" fmla="*/ 718458 w 2490705"/>
              <a:gd name="connsiteY117" fmla="*/ 2867686 h 3496336"/>
              <a:gd name="connsiteX118" fmla="*/ 699408 w 2490705"/>
              <a:gd name="connsiteY118" fmla="*/ 2905786 h 3496336"/>
              <a:gd name="connsiteX119" fmla="*/ 686708 w 2490705"/>
              <a:gd name="connsiteY119" fmla="*/ 2931186 h 3496336"/>
              <a:gd name="connsiteX120" fmla="*/ 674008 w 2490705"/>
              <a:gd name="connsiteY120" fmla="*/ 2969286 h 3496336"/>
              <a:gd name="connsiteX121" fmla="*/ 661308 w 2490705"/>
              <a:gd name="connsiteY121" fmla="*/ 2988336 h 3496336"/>
              <a:gd name="connsiteX122" fmla="*/ 648608 w 2490705"/>
              <a:gd name="connsiteY122" fmla="*/ 3026436 h 3496336"/>
              <a:gd name="connsiteX123" fmla="*/ 642258 w 2490705"/>
              <a:gd name="connsiteY123" fmla="*/ 3045486 h 3496336"/>
              <a:gd name="connsiteX124" fmla="*/ 623208 w 2490705"/>
              <a:gd name="connsiteY124" fmla="*/ 3064536 h 3496336"/>
              <a:gd name="connsiteX125" fmla="*/ 610508 w 2490705"/>
              <a:gd name="connsiteY125" fmla="*/ 3096286 h 3496336"/>
              <a:gd name="connsiteX126" fmla="*/ 616858 w 2490705"/>
              <a:gd name="connsiteY126" fmla="*/ 3343936 h 3496336"/>
              <a:gd name="connsiteX127" fmla="*/ 623208 w 2490705"/>
              <a:gd name="connsiteY127" fmla="*/ 3375686 h 3496336"/>
              <a:gd name="connsiteX128" fmla="*/ 648608 w 2490705"/>
              <a:gd name="connsiteY128" fmla="*/ 3413786 h 3496336"/>
              <a:gd name="connsiteX129" fmla="*/ 667658 w 2490705"/>
              <a:gd name="connsiteY129" fmla="*/ 3420136 h 3496336"/>
              <a:gd name="connsiteX130" fmla="*/ 743858 w 2490705"/>
              <a:gd name="connsiteY130" fmla="*/ 3432836 h 3496336"/>
              <a:gd name="connsiteX131" fmla="*/ 858158 w 2490705"/>
              <a:gd name="connsiteY131" fmla="*/ 3439186 h 3496336"/>
              <a:gd name="connsiteX132" fmla="*/ 877208 w 2490705"/>
              <a:gd name="connsiteY132" fmla="*/ 3445536 h 3496336"/>
              <a:gd name="connsiteX133" fmla="*/ 947058 w 2490705"/>
              <a:gd name="connsiteY133" fmla="*/ 3458236 h 3496336"/>
              <a:gd name="connsiteX134" fmla="*/ 966108 w 2490705"/>
              <a:gd name="connsiteY134" fmla="*/ 3464586 h 3496336"/>
              <a:gd name="connsiteX135" fmla="*/ 1074058 w 2490705"/>
              <a:gd name="connsiteY135" fmla="*/ 3458236 h 3496336"/>
              <a:gd name="connsiteX136" fmla="*/ 1112158 w 2490705"/>
              <a:gd name="connsiteY136" fmla="*/ 3432836 h 3496336"/>
              <a:gd name="connsiteX137" fmla="*/ 1239158 w 2490705"/>
              <a:gd name="connsiteY137" fmla="*/ 3413786 h 3496336"/>
              <a:gd name="connsiteX138" fmla="*/ 1397908 w 2490705"/>
              <a:gd name="connsiteY138" fmla="*/ 3420136 h 3496336"/>
              <a:gd name="connsiteX139" fmla="*/ 1416958 w 2490705"/>
              <a:gd name="connsiteY139" fmla="*/ 3394736 h 3496336"/>
              <a:gd name="connsiteX140" fmla="*/ 1436008 w 2490705"/>
              <a:gd name="connsiteY140" fmla="*/ 3388386 h 3496336"/>
              <a:gd name="connsiteX141" fmla="*/ 1505858 w 2490705"/>
              <a:gd name="connsiteY141" fmla="*/ 3394736 h 3496336"/>
              <a:gd name="connsiteX142" fmla="*/ 1550308 w 2490705"/>
              <a:gd name="connsiteY142" fmla="*/ 3407436 h 3496336"/>
              <a:gd name="connsiteX143" fmla="*/ 1563008 w 2490705"/>
              <a:gd name="connsiteY143" fmla="*/ 3426486 h 3496336"/>
              <a:gd name="connsiteX144" fmla="*/ 1543958 w 2490705"/>
              <a:gd name="connsiteY144" fmla="*/ 3445536 h 3496336"/>
              <a:gd name="connsiteX145" fmla="*/ 1505858 w 2490705"/>
              <a:gd name="connsiteY145" fmla="*/ 3470936 h 3496336"/>
              <a:gd name="connsiteX146" fmla="*/ 1518558 w 2490705"/>
              <a:gd name="connsiteY146" fmla="*/ 3489986 h 3496336"/>
              <a:gd name="connsiteX147" fmla="*/ 1499508 w 2490705"/>
              <a:gd name="connsiteY147"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36664 w 2490705"/>
              <a:gd name="connsiteY94" fmla="*/ 2350955 h 3496336"/>
              <a:gd name="connsiteX95" fmla="*/ 498589 w 2490705"/>
              <a:gd name="connsiteY95" fmla="*/ 2398580 h 3496336"/>
              <a:gd name="connsiteX96" fmla="*/ 661308 w 2490705"/>
              <a:gd name="connsiteY96" fmla="*/ 2448586 h 3496336"/>
              <a:gd name="connsiteX97" fmla="*/ 705758 w 2490705"/>
              <a:gd name="connsiteY97" fmla="*/ 2461286 h 3496336"/>
              <a:gd name="connsiteX98" fmla="*/ 762908 w 2490705"/>
              <a:gd name="connsiteY98" fmla="*/ 2486686 h 3496336"/>
              <a:gd name="connsiteX99" fmla="*/ 781958 w 2490705"/>
              <a:gd name="connsiteY99" fmla="*/ 2493036 h 3496336"/>
              <a:gd name="connsiteX100" fmla="*/ 820058 w 2490705"/>
              <a:gd name="connsiteY100" fmla="*/ 2499386 h 3496336"/>
              <a:gd name="connsiteX101" fmla="*/ 858158 w 2490705"/>
              <a:gd name="connsiteY101" fmla="*/ 2512086 h 3496336"/>
              <a:gd name="connsiteX102" fmla="*/ 908958 w 2490705"/>
              <a:gd name="connsiteY102" fmla="*/ 2524786 h 3496336"/>
              <a:gd name="connsiteX103" fmla="*/ 953408 w 2490705"/>
              <a:gd name="connsiteY103" fmla="*/ 2537486 h 3496336"/>
              <a:gd name="connsiteX104" fmla="*/ 940708 w 2490705"/>
              <a:gd name="connsiteY104" fmla="*/ 2556536 h 3496336"/>
              <a:gd name="connsiteX105" fmla="*/ 902608 w 2490705"/>
              <a:gd name="connsiteY105" fmla="*/ 2569236 h 3496336"/>
              <a:gd name="connsiteX106" fmla="*/ 883558 w 2490705"/>
              <a:gd name="connsiteY106" fmla="*/ 2575586 h 3496336"/>
              <a:gd name="connsiteX107" fmla="*/ 845458 w 2490705"/>
              <a:gd name="connsiteY107" fmla="*/ 2600986 h 3496336"/>
              <a:gd name="connsiteX108" fmla="*/ 832758 w 2490705"/>
              <a:gd name="connsiteY108" fmla="*/ 2620036 h 3496336"/>
              <a:gd name="connsiteX109" fmla="*/ 813708 w 2490705"/>
              <a:gd name="connsiteY109" fmla="*/ 2645436 h 3496336"/>
              <a:gd name="connsiteX110" fmla="*/ 807358 w 2490705"/>
              <a:gd name="connsiteY110" fmla="*/ 2664486 h 3496336"/>
              <a:gd name="connsiteX111" fmla="*/ 794658 w 2490705"/>
              <a:gd name="connsiteY111" fmla="*/ 2683536 h 3496336"/>
              <a:gd name="connsiteX112" fmla="*/ 781958 w 2490705"/>
              <a:gd name="connsiteY112" fmla="*/ 2715286 h 3496336"/>
              <a:gd name="connsiteX113" fmla="*/ 769258 w 2490705"/>
              <a:gd name="connsiteY113" fmla="*/ 2740686 h 3496336"/>
              <a:gd name="connsiteX114" fmla="*/ 756558 w 2490705"/>
              <a:gd name="connsiteY114" fmla="*/ 2778786 h 3496336"/>
              <a:gd name="connsiteX115" fmla="*/ 731158 w 2490705"/>
              <a:gd name="connsiteY115" fmla="*/ 2829586 h 3496336"/>
              <a:gd name="connsiteX116" fmla="*/ 718458 w 2490705"/>
              <a:gd name="connsiteY116" fmla="*/ 2867686 h 3496336"/>
              <a:gd name="connsiteX117" fmla="*/ 699408 w 2490705"/>
              <a:gd name="connsiteY117" fmla="*/ 2905786 h 3496336"/>
              <a:gd name="connsiteX118" fmla="*/ 686708 w 2490705"/>
              <a:gd name="connsiteY118" fmla="*/ 2931186 h 3496336"/>
              <a:gd name="connsiteX119" fmla="*/ 674008 w 2490705"/>
              <a:gd name="connsiteY119" fmla="*/ 2969286 h 3496336"/>
              <a:gd name="connsiteX120" fmla="*/ 661308 w 2490705"/>
              <a:gd name="connsiteY120" fmla="*/ 2988336 h 3496336"/>
              <a:gd name="connsiteX121" fmla="*/ 648608 w 2490705"/>
              <a:gd name="connsiteY121" fmla="*/ 3026436 h 3496336"/>
              <a:gd name="connsiteX122" fmla="*/ 642258 w 2490705"/>
              <a:gd name="connsiteY122" fmla="*/ 3045486 h 3496336"/>
              <a:gd name="connsiteX123" fmla="*/ 623208 w 2490705"/>
              <a:gd name="connsiteY123" fmla="*/ 3064536 h 3496336"/>
              <a:gd name="connsiteX124" fmla="*/ 610508 w 2490705"/>
              <a:gd name="connsiteY124" fmla="*/ 3096286 h 3496336"/>
              <a:gd name="connsiteX125" fmla="*/ 616858 w 2490705"/>
              <a:gd name="connsiteY125" fmla="*/ 3343936 h 3496336"/>
              <a:gd name="connsiteX126" fmla="*/ 623208 w 2490705"/>
              <a:gd name="connsiteY126" fmla="*/ 3375686 h 3496336"/>
              <a:gd name="connsiteX127" fmla="*/ 648608 w 2490705"/>
              <a:gd name="connsiteY127" fmla="*/ 3413786 h 3496336"/>
              <a:gd name="connsiteX128" fmla="*/ 667658 w 2490705"/>
              <a:gd name="connsiteY128" fmla="*/ 3420136 h 3496336"/>
              <a:gd name="connsiteX129" fmla="*/ 743858 w 2490705"/>
              <a:gd name="connsiteY129" fmla="*/ 3432836 h 3496336"/>
              <a:gd name="connsiteX130" fmla="*/ 858158 w 2490705"/>
              <a:gd name="connsiteY130" fmla="*/ 3439186 h 3496336"/>
              <a:gd name="connsiteX131" fmla="*/ 877208 w 2490705"/>
              <a:gd name="connsiteY131" fmla="*/ 3445536 h 3496336"/>
              <a:gd name="connsiteX132" fmla="*/ 947058 w 2490705"/>
              <a:gd name="connsiteY132" fmla="*/ 3458236 h 3496336"/>
              <a:gd name="connsiteX133" fmla="*/ 966108 w 2490705"/>
              <a:gd name="connsiteY133" fmla="*/ 3464586 h 3496336"/>
              <a:gd name="connsiteX134" fmla="*/ 1074058 w 2490705"/>
              <a:gd name="connsiteY134" fmla="*/ 3458236 h 3496336"/>
              <a:gd name="connsiteX135" fmla="*/ 1112158 w 2490705"/>
              <a:gd name="connsiteY135" fmla="*/ 3432836 h 3496336"/>
              <a:gd name="connsiteX136" fmla="*/ 1239158 w 2490705"/>
              <a:gd name="connsiteY136" fmla="*/ 3413786 h 3496336"/>
              <a:gd name="connsiteX137" fmla="*/ 1397908 w 2490705"/>
              <a:gd name="connsiteY137" fmla="*/ 3420136 h 3496336"/>
              <a:gd name="connsiteX138" fmla="*/ 1416958 w 2490705"/>
              <a:gd name="connsiteY138" fmla="*/ 3394736 h 3496336"/>
              <a:gd name="connsiteX139" fmla="*/ 1436008 w 2490705"/>
              <a:gd name="connsiteY139" fmla="*/ 3388386 h 3496336"/>
              <a:gd name="connsiteX140" fmla="*/ 1505858 w 2490705"/>
              <a:gd name="connsiteY140" fmla="*/ 3394736 h 3496336"/>
              <a:gd name="connsiteX141" fmla="*/ 1550308 w 2490705"/>
              <a:gd name="connsiteY141" fmla="*/ 3407436 h 3496336"/>
              <a:gd name="connsiteX142" fmla="*/ 1563008 w 2490705"/>
              <a:gd name="connsiteY142" fmla="*/ 3426486 h 3496336"/>
              <a:gd name="connsiteX143" fmla="*/ 1543958 w 2490705"/>
              <a:gd name="connsiteY143" fmla="*/ 3445536 h 3496336"/>
              <a:gd name="connsiteX144" fmla="*/ 1505858 w 2490705"/>
              <a:gd name="connsiteY144" fmla="*/ 3470936 h 3496336"/>
              <a:gd name="connsiteX145" fmla="*/ 1518558 w 2490705"/>
              <a:gd name="connsiteY145" fmla="*/ 3489986 h 3496336"/>
              <a:gd name="connsiteX146" fmla="*/ 1499508 w 2490705"/>
              <a:gd name="connsiteY146"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36664 w 2490705"/>
              <a:gd name="connsiteY94" fmla="*/ 2350955 h 3496336"/>
              <a:gd name="connsiteX95" fmla="*/ 498589 w 2490705"/>
              <a:gd name="connsiteY95" fmla="*/ 2398580 h 3496336"/>
              <a:gd name="connsiteX96" fmla="*/ 661308 w 2490705"/>
              <a:gd name="connsiteY96" fmla="*/ 2448586 h 3496336"/>
              <a:gd name="connsiteX97" fmla="*/ 705758 w 2490705"/>
              <a:gd name="connsiteY97" fmla="*/ 2461286 h 3496336"/>
              <a:gd name="connsiteX98" fmla="*/ 762908 w 2490705"/>
              <a:gd name="connsiteY98" fmla="*/ 2486686 h 3496336"/>
              <a:gd name="connsiteX99" fmla="*/ 781958 w 2490705"/>
              <a:gd name="connsiteY99" fmla="*/ 2493036 h 3496336"/>
              <a:gd name="connsiteX100" fmla="*/ 820058 w 2490705"/>
              <a:gd name="connsiteY100" fmla="*/ 2499386 h 3496336"/>
              <a:gd name="connsiteX101" fmla="*/ 858158 w 2490705"/>
              <a:gd name="connsiteY101" fmla="*/ 2512086 h 3496336"/>
              <a:gd name="connsiteX102" fmla="*/ 908958 w 2490705"/>
              <a:gd name="connsiteY102" fmla="*/ 2524786 h 3496336"/>
              <a:gd name="connsiteX103" fmla="*/ 953408 w 2490705"/>
              <a:gd name="connsiteY103" fmla="*/ 2537486 h 3496336"/>
              <a:gd name="connsiteX104" fmla="*/ 940708 w 2490705"/>
              <a:gd name="connsiteY104" fmla="*/ 2556536 h 3496336"/>
              <a:gd name="connsiteX105" fmla="*/ 902608 w 2490705"/>
              <a:gd name="connsiteY105" fmla="*/ 2569236 h 3496336"/>
              <a:gd name="connsiteX106" fmla="*/ 883558 w 2490705"/>
              <a:gd name="connsiteY106" fmla="*/ 2575586 h 3496336"/>
              <a:gd name="connsiteX107" fmla="*/ 845458 w 2490705"/>
              <a:gd name="connsiteY107" fmla="*/ 2600986 h 3496336"/>
              <a:gd name="connsiteX108" fmla="*/ 842283 w 2490705"/>
              <a:gd name="connsiteY108" fmla="*/ 2660518 h 3496336"/>
              <a:gd name="connsiteX109" fmla="*/ 813708 w 2490705"/>
              <a:gd name="connsiteY109" fmla="*/ 2645436 h 3496336"/>
              <a:gd name="connsiteX110" fmla="*/ 807358 w 2490705"/>
              <a:gd name="connsiteY110" fmla="*/ 2664486 h 3496336"/>
              <a:gd name="connsiteX111" fmla="*/ 794658 w 2490705"/>
              <a:gd name="connsiteY111" fmla="*/ 2683536 h 3496336"/>
              <a:gd name="connsiteX112" fmla="*/ 781958 w 2490705"/>
              <a:gd name="connsiteY112" fmla="*/ 2715286 h 3496336"/>
              <a:gd name="connsiteX113" fmla="*/ 769258 w 2490705"/>
              <a:gd name="connsiteY113" fmla="*/ 2740686 h 3496336"/>
              <a:gd name="connsiteX114" fmla="*/ 756558 w 2490705"/>
              <a:gd name="connsiteY114" fmla="*/ 2778786 h 3496336"/>
              <a:gd name="connsiteX115" fmla="*/ 731158 w 2490705"/>
              <a:gd name="connsiteY115" fmla="*/ 2829586 h 3496336"/>
              <a:gd name="connsiteX116" fmla="*/ 718458 w 2490705"/>
              <a:gd name="connsiteY116" fmla="*/ 2867686 h 3496336"/>
              <a:gd name="connsiteX117" fmla="*/ 699408 w 2490705"/>
              <a:gd name="connsiteY117" fmla="*/ 2905786 h 3496336"/>
              <a:gd name="connsiteX118" fmla="*/ 686708 w 2490705"/>
              <a:gd name="connsiteY118" fmla="*/ 2931186 h 3496336"/>
              <a:gd name="connsiteX119" fmla="*/ 674008 w 2490705"/>
              <a:gd name="connsiteY119" fmla="*/ 2969286 h 3496336"/>
              <a:gd name="connsiteX120" fmla="*/ 661308 w 2490705"/>
              <a:gd name="connsiteY120" fmla="*/ 2988336 h 3496336"/>
              <a:gd name="connsiteX121" fmla="*/ 648608 w 2490705"/>
              <a:gd name="connsiteY121" fmla="*/ 3026436 h 3496336"/>
              <a:gd name="connsiteX122" fmla="*/ 642258 w 2490705"/>
              <a:gd name="connsiteY122" fmla="*/ 3045486 h 3496336"/>
              <a:gd name="connsiteX123" fmla="*/ 623208 w 2490705"/>
              <a:gd name="connsiteY123" fmla="*/ 3064536 h 3496336"/>
              <a:gd name="connsiteX124" fmla="*/ 610508 w 2490705"/>
              <a:gd name="connsiteY124" fmla="*/ 3096286 h 3496336"/>
              <a:gd name="connsiteX125" fmla="*/ 616858 w 2490705"/>
              <a:gd name="connsiteY125" fmla="*/ 3343936 h 3496336"/>
              <a:gd name="connsiteX126" fmla="*/ 623208 w 2490705"/>
              <a:gd name="connsiteY126" fmla="*/ 3375686 h 3496336"/>
              <a:gd name="connsiteX127" fmla="*/ 648608 w 2490705"/>
              <a:gd name="connsiteY127" fmla="*/ 3413786 h 3496336"/>
              <a:gd name="connsiteX128" fmla="*/ 667658 w 2490705"/>
              <a:gd name="connsiteY128" fmla="*/ 3420136 h 3496336"/>
              <a:gd name="connsiteX129" fmla="*/ 743858 w 2490705"/>
              <a:gd name="connsiteY129" fmla="*/ 3432836 h 3496336"/>
              <a:gd name="connsiteX130" fmla="*/ 858158 w 2490705"/>
              <a:gd name="connsiteY130" fmla="*/ 3439186 h 3496336"/>
              <a:gd name="connsiteX131" fmla="*/ 877208 w 2490705"/>
              <a:gd name="connsiteY131" fmla="*/ 3445536 h 3496336"/>
              <a:gd name="connsiteX132" fmla="*/ 947058 w 2490705"/>
              <a:gd name="connsiteY132" fmla="*/ 3458236 h 3496336"/>
              <a:gd name="connsiteX133" fmla="*/ 966108 w 2490705"/>
              <a:gd name="connsiteY133" fmla="*/ 3464586 h 3496336"/>
              <a:gd name="connsiteX134" fmla="*/ 1074058 w 2490705"/>
              <a:gd name="connsiteY134" fmla="*/ 3458236 h 3496336"/>
              <a:gd name="connsiteX135" fmla="*/ 1112158 w 2490705"/>
              <a:gd name="connsiteY135" fmla="*/ 3432836 h 3496336"/>
              <a:gd name="connsiteX136" fmla="*/ 1239158 w 2490705"/>
              <a:gd name="connsiteY136" fmla="*/ 3413786 h 3496336"/>
              <a:gd name="connsiteX137" fmla="*/ 1397908 w 2490705"/>
              <a:gd name="connsiteY137" fmla="*/ 3420136 h 3496336"/>
              <a:gd name="connsiteX138" fmla="*/ 1416958 w 2490705"/>
              <a:gd name="connsiteY138" fmla="*/ 3394736 h 3496336"/>
              <a:gd name="connsiteX139" fmla="*/ 1436008 w 2490705"/>
              <a:gd name="connsiteY139" fmla="*/ 3388386 h 3496336"/>
              <a:gd name="connsiteX140" fmla="*/ 1505858 w 2490705"/>
              <a:gd name="connsiteY140" fmla="*/ 3394736 h 3496336"/>
              <a:gd name="connsiteX141" fmla="*/ 1550308 w 2490705"/>
              <a:gd name="connsiteY141" fmla="*/ 3407436 h 3496336"/>
              <a:gd name="connsiteX142" fmla="*/ 1563008 w 2490705"/>
              <a:gd name="connsiteY142" fmla="*/ 3426486 h 3496336"/>
              <a:gd name="connsiteX143" fmla="*/ 1543958 w 2490705"/>
              <a:gd name="connsiteY143" fmla="*/ 3445536 h 3496336"/>
              <a:gd name="connsiteX144" fmla="*/ 1505858 w 2490705"/>
              <a:gd name="connsiteY144" fmla="*/ 3470936 h 3496336"/>
              <a:gd name="connsiteX145" fmla="*/ 1518558 w 2490705"/>
              <a:gd name="connsiteY145" fmla="*/ 3489986 h 3496336"/>
              <a:gd name="connsiteX146" fmla="*/ 1499508 w 2490705"/>
              <a:gd name="connsiteY146"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36664 w 2490705"/>
              <a:gd name="connsiteY94" fmla="*/ 2350955 h 3496336"/>
              <a:gd name="connsiteX95" fmla="*/ 498589 w 2490705"/>
              <a:gd name="connsiteY95" fmla="*/ 2398580 h 3496336"/>
              <a:gd name="connsiteX96" fmla="*/ 661308 w 2490705"/>
              <a:gd name="connsiteY96" fmla="*/ 2448586 h 3496336"/>
              <a:gd name="connsiteX97" fmla="*/ 705758 w 2490705"/>
              <a:gd name="connsiteY97" fmla="*/ 2461286 h 3496336"/>
              <a:gd name="connsiteX98" fmla="*/ 762908 w 2490705"/>
              <a:gd name="connsiteY98" fmla="*/ 2486686 h 3496336"/>
              <a:gd name="connsiteX99" fmla="*/ 781958 w 2490705"/>
              <a:gd name="connsiteY99" fmla="*/ 2493036 h 3496336"/>
              <a:gd name="connsiteX100" fmla="*/ 820058 w 2490705"/>
              <a:gd name="connsiteY100" fmla="*/ 2499386 h 3496336"/>
              <a:gd name="connsiteX101" fmla="*/ 858158 w 2490705"/>
              <a:gd name="connsiteY101" fmla="*/ 2512086 h 3496336"/>
              <a:gd name="connsiteX102" fmla="*/ 908958 w 2490705"/>
              <a:gd name="connsiteY102" fmla="*/ 2524786 h 3496336"/>
              <a:gd name="connsiteX103" fmla="*/ 953408 w 2490705"/>
              <a:gd name="connsiteY103" fmla="*/ 2537486 h 3496336"/>
              <a:gd name="connsiteX104" fmla="*/ 940708 w 2490705"/>
              <a:gd name="connsiteY104" fmla="*/ 2556536 h 3496336"/>
              <a:gd name="connsiteX105" fmla="*/ 902608 w 2490705"/>
              <a:gd name="connsiteY105" fmla="*/ 2569236 h 3496336"/>
              <a:gd name="connsiteX106" fmla="*/ 883558 w 2490705"/>
              <a:gd name="connsiteY106" fmla="*/ 2575586 h 3496336"/>
              <a:gd name="connsiteX107" fmla="*/ 842283 w 2490705"/>
              <a:gd name="connsiteY107" fmla="*/ 2660518 h 3496336"/>
              <a:gd name="connsiteX108" fmla="*/ 813708 w 2490705"/>
              <a:gd name="connsiteY108" fmla="*/ 2645436 h 3496336"/>
              <a:gd name="connsiteX109" fmla="*/ 807358 w 2490705"/>
              <a:gd name="connsiteY109" fmla="*/ 2664486 h 3496336"/>
              <a:gd name="connsiteX110" fmla="*/ 794658 w 2490705"/>
              <a:gd name="connsiteY110" fmla="*/ 2683536 h 3496336"/>
              <a:gd name="connsiteX111" fmla="*/ 781958 w 2490705"/>
              <a:gd name="connsiteY111" fmla="*/ 2715286 h 3496336"/>
              <a:gd name="connsiteX112" fmla="*/ 769258 w 2490705"/>
              <a:gd name="connsiteY112" fmla="*/ 2740686 h 3496336"/>
              <a:gd name="connsiteX113" fmla="*/ 756558 w 2490705"/>
              <a:gd name="connsiteY113" fmla="*/ 2778786 h 3496336"/>
              <a:gd name="connsiteX114" fmla="*/ 731158 w 2490705"/>
              <a:gd name="connsiteY114" fmla="*/ 2829586 h 3496336"/>
              <a:gd name="connsiteX115" fmla="*/ 718458 w 2490705"/>
              <a:gd name="connsiteY115" fmla="*/ 2867686 h 3496336"/>
              <a:gd name="connsiteX116" fmla="*/ 699408 w 2490705"/>
              <a:gd name="connsiteY116" fmla="*/ 2905786 h 3496336"/>
              <a:gd name="connsiteX117" fmla="*/ 686708 w 2490705"/>
              <a:gd name="connsiteY117" fmla="*/ 2931186 h 3496336"/>
              <a:gd name="connsiteX118" fmla="*/ 674008 w 2490705"/>
              <a:gd name="connsiteY118" fmla="*/ 2969286 h 3496336"/>
              <a:gd name="connsiteX119" fmla="*/ 661308 w 2490705"/>
              <a:gd name="connsiteY119" fmla="*/ 2988336 h 3496336"/>
              <a:gd name="connsiteX120" fmla="*/ 648608 w 2490705"/>
              <a:gd name="connsiteY120" fmla="*/ 3026436 h 3496336"/>
              <a:gd name="connsiteX121" fmla="*/ 642258 w 2490705"/>
              <a:gd name="connsiteY121" fmla="*/ 3045486 h 3496336"/>
              <a:gd name="connsiteX122" fmla="*/ 623208 w 2490705"/>
              <a:gd name="connsiteY122" fmla="*/ 3064536 h 3496336"/>
              <a:gd name="connsiteX123" fmla="*/ 610508 w 2490705"/>
              <a:gd name="connsiteY123" fmla="*/ 3096286 h 3496336"/>
              <a:gd name="connsiteX124" fmla="*/ 616858 w 2490705"/>
              <a:gd name="connsiteY124" fmla="*/ 3343936 h 3496336"/>
              <a:gd name="connsiteX125" fmla="*/ 623208 w 2490705"/>
              <a:gd name="connsiteY125" fmla="*/ 3375686 h 3496336"/>
              <a:gd name="connsiteX126" fmla="*/ 648608 w 2490705"/>
              <a:gd name="connsiteY126" fmla="*/ 3413786 h 3496336"/>
              <a:gd name="connsiteX127" fmla="*/ 667658 w 2490705"/>
              <a:gd name="connsiteY127" fmla="*/ 3420136 h 3496336"/>
              <a:gd name="connsiteX128" fmla="*/ 743858 w 2490705"/>
              <a:gd name="connsiteY128" fmla="*/ 3432836 h 3496336"/>
              <a:gd name="connsiteX129" fmla="*/ 858158 w 2490705"/>
              <a:gd name="connsiteY129" fmla="*/ 3439186 h 3496336"/>
              <a:gd name="connsiteX130" fmla="*/ 877208 w 2490705"/>
              <a:gd name="connsiteY130" fmla="*/ 3445536 h 3496336"/>
              <a:gd name="connsiteX131" fmla="*/ 947058 w 2490705"/>
              <a:gd name="connsiteY131" fmla="*/ 3458236 h 3496336"/>
              <a:gd name="connsiteX132" fmla="*/ 966108 w 2490705"/>
              <a:gd name="connsiteY132" fmla="*/ 3464586 h 3496336"/>
              <a:gd name="connsiteX133" fmla="*/ 1074058 w 2490705"/>
              <a:gd name="connsiteY133" fmla="*/ 3458236 h 3496336"/>
              <a:gd name="connsiteX134" fmla="*/ 1112158 w 2490705"/>
              <a:gd name="connsiteY134" fmla="*/ 3432836 h 3496336"/>
              <a:gd name="connsiteX135" fmla="*/ 1239158 w 2490705"/>
              <a:gd name="connsiteY135" fmla="*/ 3413786 h 3496336"/>
              <a:gd name="connsiteX136" fmla="*/ 1397908 w 2490705"/>
              <a:gd name="connsiteY136" fmla="*/ 3420136 h 3496336"/>
              <a:gd name="connsiteX137" fmla="*/ 1416958 w 2490705"/>
              <a:gd name="connsiteY137" fmla="*/ 3394736 h 3496336"/>
              <a:gd name="connsiteX138" fmla="*/ 1436008 w 2490705"/>
              <a:gd name="connsiteY138" fmla="*/ 3388386 h 3496336"/>
              <a:gd name="connsiteX139" fmla="*/ 1505858 w 2490705"/>
              <a:gd name="connsiteY139" fmla="*/ 3394736 h 3496336"/>
              <a:gd name="connsiteX140" fmla="*/ 1550308 w 2490705"/>
              <a:gd name="connsiteY140" fmla="*/ 3407436 h 3496336"/>
              <a:gd name="connsiteX141" fmla="*/ 1563008 w 2490705"/>
              <a:gd name="connsiteY141" fmla="*/ 3426486 h 3496336"/>
              <a:gd name="connsiteX142" fmla="*/ 1543958 w 2490705"/>
              <a:gd name="connsiteY142" fmla="*/ 3445536 h 3496336"/>
              <a:gd name="connsiteX143" fmla="*/ 1505858 w 2490705"/>
              <a:gd name="connsiteY143" fmla="*/ 3470936 h 3496336"/>
              <a:gd name="connsiteX144" fmla="*/ 1518558 w 2490705"/>
              <a:gd name="connsiteY144" fmla="*/ 3489986 h 3496336"/>
              <a:gd name="connsiteX145" fmla="*/ 1499508 w 2490705"/>
              <a:gd name="connsiteY145"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36664 w 2490705"/>
              <a:gd name="connsiteY94" fmla="*/ 2350955 h 3496336"/>
              <a:gd name="connsiteX95" fmla="*/ 498589 w 2490705"/>
              <a:gd name="connsiteY95" fmla="*/ 2398580 h 3496336"/>
              <a:gd name="connsiteX96" fmla="*/ 661308 w 2490705"/>
              <a:gd name="connsiteY96" fmla="*/ 2448586 h 3496336"/>
              <a:gd name="connsiteX97" fmla="*/ 705758 w 2490705"/>
              <a:gd name="connsiteY97" fmla="*/ 2461286 h 3496336"/>
              <a:gd name="connsiteX98" fmla="*/ 762908 w 2490705"/>
              <a:gd name="connsiteY98" fmla="*/ 2486686 h 3496336"/>
              <a:gd name="connsiteX99" fmla="*/ 781958 w 2490705"/>
              <a:gd name="connsiteY99" fmla="*/ 2493036 h 3496336"/>
              <a:gd name="connsiteX100" fmla="*/ 820058 w 2490705"/>
              <a:gd name="connsiteY100" fmla="*/ 2499386 h 3496336"/>
              <a:gd name="connsiteX101" fmla="*/ 858158 w 2490705"/>
              <a:gd name="connsiteY101" fmla="*/ 2512086 h 3496336"/>
              <a:gd name="connsiteX102" fmla="*/ 908958 w 2490705"/>
              <a:gd name="connsiteY102" fmla="*/ 2524786 h 3496336"/>
              <a:gd name="connsiteX103" fmla="*/ 953408 w 2490705"/>
              <a:gd name="connsiteY103" fmla="*/ 2537486 h 3496336"/>
              <a:gd name="connsiteX104" fmla="*/ 940708 w 2490705"/>
              <a:gd name="connsiteY104" fmla="*/ 2556536 h 3496336"/>
              <a:gd name="connsiteX105" fmla="*/ 902608 w 2490705"/>
              <a:gd name="connsiteY105" fmla="*/ 2569236 h 3496336"/>
              <a:gd name="connsiteX106" fmla="*/ 883558 w 2490705"/>
              <a:gd name="connsiteY106" fmla="*/ 2575586 h 3496336"/>
              <a:gd name="connsiteX107" fmla="*/ 842283 w 2490705"/>
              <a:gd name="connsiteY107" fmla="*/ 2660518 h 3496336"/>
              <a:gd name="connsiteX108" fmla="*/ 813708 w 2490705"/>
              <a:gd name="connsiteY108" fmla="*/ 2645436 h 3496336"/>
              <a:gd name="connsiteX109" fmla="*/ 794658 w 2490705"/>
              <a:gd name="connsiteY109" fmla="*/ 2683536 h 3496336"/>
              <a:gd name="connsiteX110" fmla="*/ 781958 w 2490705"/>
              <a:gd name="connsiteY110" fmla="*/ 2715286 h 3496336"/>
              <a:gd name="connsiteX111" fmla="*/ 769258 w 2490705"/>
              <a:gd name="connsiteY111" fmla="*/ 2740686 h 3496336"/>
              <a:gd name="connsiteX112" fmla="*/ 756558 w 2490705"/>
              <a:gd name="connsiteY112" fmla="*/ 2778786 h 3496336"/>
              <a:gd name="connsiteX113" fmla="*/ 731158 w 2490705"/>
              <a:gd name="connsiteY113" fmla="*/ 2829586 h 3496336"/>
              <a:gd name="connsiteX114" fmla="*/ 718458 w 2490705"/>
              <a:gd name="connsiteY114" fmla="*/ 2867686 h 3496336"/>
              <a:gd name="connsiteX115" fmla="*/ 699408 w 2490705"/>
              <a:gd name="connsiteY115" fmla="*/ 2905786 h 3496336"/>
              <a:gd name="connsiteX116" fmla="*/ 686708 w 2490705"/>
              <a:gd name="connsiteY116" fmla="*/ 2931186 h 3496336"/>
              <a:gd name="connsiteX117" fmla="*/ 674008 w 2490705"/>
              <a:gd name="connsiteY117" fmla="*/ 2969286 h 3496336"/>
              <a:gd name="connsiteX118" fmla="*/ 661308 w 2490705"/>
              <a:gd name="connsiteY118" fmla="*/ 2988336 h 3496336"/>
              <a:gd name="connsiteX119" fmla="*/ 648608 w 2490705"/>
              <a:gd name="connsiteY119" fmla="*/ 3026436 h 3496336"/>
              <a:gd name="connsiteX120" fmla="*/ 642258 w 2490705"/>
              <a:gd name="connsiteY120" fmla="*/ 3045486 h 3496336"/>
              <a:gd name="connsiteX121" fmla="*/ 623208 w 2490705"/>
              <a:gd name="connsiteY121" fmla="*/ 3064536 h 3496336"/>
              <a:gd name="connsiteX122" fmla="*/ 610508 w 2490705"/>
              <a:gd name="connsiteY122" fmla="*/ 3096286 h 3496336"/>
              <a:gd name="connsiteX123" fmla="*/ 616858 w 2490705"/>
              <a:gd name="connsiteY123" fmla="*/ 3343936 h 3496336"/>
              <a:gd name="connsiteX124" fmla="*/ 623208 w 2490705"/>
              <a:gd name="connsiteY124" fmla="*/ 3375686 h 3496336"/>
              <a:gd name="connsiteX125" fmla="*/ 648608 w 2490705"/>
              <a:gd name="connsiteY125" fmla="*/ 3413786 h 3496336"/>
              <a:gd name="connsiteX126" fmla="*/ 667658 w 2490705"/>
              <a:gd name="connsiteY126" fmla="*/ 3420136 h 3496336"/>
              <a:gd name="connsiteX127" fmla="*/ 743858 w 2490705"/>
              <a:gd name="connsiteY127" fmla="*/ 3432836 h 3496336"/>
              <a:gd name="connsiteX128" fmla="*/ 858158 w 2490705"/>
              <a:gd name="connsiteY128" fmla="*/ 3439186 h 3496336"/>
              <a:gd name="connsiteX129" fmla="*/ 877208 w 2490705"/>
              <a:gd name="connsiteY129" fmla="*/ 3445536 h 3496336"/>
              <a:gd name="connsiteX130" fmla="*/ 947058 w 2490705"/>
              <a:gd name="connsiteY130" fmla="*/ 3458236 h 3496336"/>
              <a:gd name="connsiteX131" fmla="*/ 966108 w 2490705"/>
              <a:gd name="connsiteY131" fmla="*/ 3464586 h 3496336"/>
              <a:gd name="connsiteX132" fmla="*/ 1074058 w 2490705"/>
              <a:gd name="connsiteY132" fmla="*/ 3458236 h 3496336"/>
              <a:gd name="connsiteX133" fmla="*/ 1112158 w 2490705"/>
              <a:gd name="connsiteY133" fmla="*/ 3432836 h 3496336"/>
              <a:gd name="connsiteX134" fmla="*/ 1239158 w 2490705"/>
              <a:gd name="connsiteY134" fmla="*/ 3413786 h 3496336"/>
              <a:gd name="connsiteX135" fmla="*/ 1397908 w 2490705"/>
              <a:gd name="connsiteY135" fmla="*/ 3420136 h 3496336"/>
              <a:gd name="connsiteX136" fmla="*/ 1416958 w 2490705"/>
              <a:gd name="connsiteY136" fmla="*/ 3394736 h 3496336"/>
              <a:gd name="connsiteX137" fmla="*/ 1436008 w 2490705"/>
              <a:gd name="connsiteY137" fmla="*/ 3388386 h 3496336"/>
              <a:gd name="connsiteX138" fmla="*/ 1505858 w 2490705"/>
              <a:gd name="connsiteY138" fmla="*/ 3394736 h 3496336"/>
              <a:gd name="connsiteX139" fmla="*/ 1550308 w 2490705"/>
              <a:gd name="connsiteY139" fmla="*/ 3407436 h 3496336"/>
              <a:gd name="connsiteX140" fmla="*/ 1563008 w 2490705"/>
              <a:gd name="connsiteY140" fmla="*/ 3426486 h 3496336"/>
              <a:gd name="connsiteX141" fmla="*/ 1543958 w 2490705"/>
              <a:gd name="connsiteY141" fmla="*/ 3445536 h 3496336"/>
              <a:gd name="connsiteX142" fmla="*/ 1505858 w 2490705"/>
              <a:gd name="connsiteY142" fmla="*/ 3470936 h 3496336"/>
              <a:gd name="connsiteX143" fmla="*/ 1518558 w 2490705"/>
              <a:gd name="connsiteY143" fmla="*/ 3489986 h 3496336"/>
              <a:gd name="connsiteX144" fmla="*/ 1499508 w 2490705"/>
              <a:gd name="connsiteY144"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36664 w 2490705"/>
              <a:gd name="connsiteY94" fmla="*/ 2350955 h 3496336"/>
              <a:gd name="connsiteX95" fmla="*/ 498589 w 2490705"/>
              <a:gd name="connsiteY95" fmla="*/ 2398580 h 3496336"/>
              <a:gd name="connsiteX96" fmla="*/ 661308 w 2490705"/>
              <a:gd name="connsiteY96" fmla="*/ 2448586 h 3496336"/>
              <a:gd name="connsiteX97" fmla="*/ 705758 w 2490705"/>
              <a:gd name="connsiteY97" fmla="*/ 2461286 h 3496336"/>
              <a:gd name="connsiteX98" fmla="*/ 762908 w 2490705"/>
              <a:gd name="connsiteY98" fmla="*/ 2486686 h 3496336"/>
              <a:gd name="connsiteX99" fmla="*/ 781958 w 2490705"/>
              <a:gd name="connsiteY99" fmla="*/ 2493036 h 3496336"/>
              <a:gd name="connsiteX100" fmla="*/ 820058 w 2490705"/>
              <a:gd name="connsiteY100" fmla="*/ 2499386 h 3496336"/>
              <a:gd name="connsiteX101" fmla="*/ 858158 w 2490705"/>
              <a:gd name="connsiteY101" fmla="*/ 2512086 h 3496336"/>
              <a:gd name="connsiteX102" fmla="*/ 908958 w 2490705"/>
              <a:gd name="connsiteY102" fmla="*/ 2524786 h 3496336"/>
              <a:gd name="connsiteX103" fmla="*/ 953408 w 2490705"/>
              <a:gd name="connsiteY103" fmla="*/ 2537486 h 3496336"/>
              <a:gd name="connsiteX104" fmla="*/ 940708 w 2490705"/>
              <a:gd name="connsiteY104" fmla="*/ 2556536 h 3496336"/>
              <a:gd name="connsiteX105" fmla="*/ 902608 w 2490705"/>
              <a:gd name="connsiteY105" fmla="*/ 2569236 h 3496336"/>
              <a:gd name="connsiteX106" fmla="*/ 883558 w 2490705"/>
              <a:gd name="connsiteY106" fmla="*/ 2575586 h 3496336"/>
              <a:gd name="connsiteX107" fmla="*/ 842283 w 2490705"/>
              <a:gd name="connsiteY107" fmla="*/ 2660518 h 3496336"/>
              <a:gd name="connsiteX108" fmla="*/ 794658 w 2490705"/>
              <a:gd name="connsiteY108" fmla="*/ 2683536 h 3496336"/>
              <a:gd name="connsiteX109" fmla="*/ 781958 w 2490705"/>
              <a:gd name="connsiteY109" fmla="*/ 2715286 h 3496336"/>
              <a:gd name="connsiteX110" fmla="*/ 769258 w 2490705"/>
              <a:gd name="connsiteY110" fmla="*/ 2740686 h 3496336"/>
              <a:gd name="connsiteX111" fmla="*/ 756558 w 2490705"/>
              <a:gd name="connsiteY111" fmla="*/ 2778786 h 3496336"/>
              <a:gd name="connsiteX112" fmla="*/ 731158 w 2490705"/>
              <a:gd name="connsiteY112" fmla="*/ 2829586 h 3496336"/>
              <a:gd name="connsiteX113" fmla="*/ 718458 w 2490705"/>
              <a:gd name="connsiteY113" fmla="*/ 2867686 h 3496336"/>
              <a:gd name="connsiteX114" fmla="*/ 699408 w 2490705"/>
              <a:gd name="connsiteY114" fmla="*/ 2905786 h 3496336"/>
              <a:gd name="connsiteX115" fmla="*/ 686708 w 2490705"/>
              <a:gd name="connsiteY115" fmla="*/ 2931186 h 3496336"/>
              <a:gd name="connsiteX116" fmla="*/ 674008 w 2490705"/>
              <a:gd name="connsiteY116" fmla="*/ 2969286 h 3496336"/>
              <a:gd name="connsiteX117" fmla="*/ 661308 w 2490705"/>
              <a:gd name="connsiteY117" fmla="*/ 2988336 h 3496336"/>
              <a:gd name="connsiteX118" fmla="*/ 648608 w 2490705"/>
              <a:gd name="connsiteY118" fmla="*/ 3026436 h 3496336"/>
              <a:gd name="connsiteX119" fmla="*/ 642258 w 2490705"/>
              <a:gd name="connsiteY119" fmla="*/ 3045486 h 3496336"/>
              <a:gd name="connsiteX120" fmla="*/ 623208 w 2490705"/>
              <a:gd name="connsiteY120" fmla="*/ 3064536 h 3496336"/>
              <a:gd name="connsiteX121" fmla="*/ 610508 w 2490705"/>
              <a:gd name="connsiteY121" fmla="*/ 3096286 h 3496336"/>
              <a:gd name="connsiteX122" fmla="*/ 616858 w 2490705"/>
              <a:gd name="connsiteY122" fmla="*/ 3343936 h 3496336"/>
              <a:gd name="connsiteX123" fmla="*/ 623208 w 2490705"/>
              <a:gd name="connsiteY123" fmla="*/ 3375686 h 3496336"/>
              <a:gd name="connsiteX124" fmla="*/ 648608 w 2490705"/>
              <a:gd name="connsiteY124" fmla="*/ 3413786 h 3496336"/>
              <a:gd name="connsiteX125" fmla="*/ 667658 w 2490705"/>
              <a:gd name="connsiteY125" fmla="*/ 3420136 h 3496336"/>
              <a:gd name="connsiteX126" fmla="*/ 743858 w 2490705"/>
              <a:gd name="connsiteY126" fmla="*/ 3432836 h 3496336"/>
              <a:gd name="connsiteX127" fmla="*/ 858158 w 2490705"/>
              <a:gd name="connsiteY127" fmla="*/ 3439186 h 3496336"/>
              <a:gd name="connsiteX128" fmla="*/ 877208 w 2490705"/>
              <a:gd name="connsiteY128" fmla="*/ 3445536 h 3496336"/>
              <a:gd name="connsiteX129" fmla="*/ 947058 w 2490705"/>
              <a:gd name="connsiteY129" fmla="*/ 3458236 h 3496336"/>
              <a:gd name="connsiteX130" fmla="*/ 966108 w 2490705"/>
              <a:gd name="connsiteY130" fmla="*/ 3464586 h 3496336"/>
              <a:gd name="connsiteX131" fmla="*/ 1074058 w 2490705"/>
              <a:gd name="connsiteY131" fmla="*/ 3458236 h 3496336"/>
              <a:gd name="connsiteX132" fmla="*/ 1112158 w 2490705"/>
              <a:gd name="connsiteY132" fmla="*/ 3432836 h 3496336"/>
              <a:gd name="connsiteX133" fmla="*/ 1239158 w 2490705"/>
              <a:gd name="connsiteY133" fmla="*/ 3413786 h 3496336"/>
              <a:gd name="connsiteX134" fmla="*/ 1397908 w 2490705"/>
              <a:gd name="connsiteY134" fmla="*/ 3420136 h 3496336"/>
              <a:gd name="connsiteX135" fmla="*/ 1416958 w 2490705"/>
              <a:gd name="connsiteY135" fmla="*/ 3394736 h 3496336"/>
              <a:gd name="connsiteX136" fmla="*/ 1436008 w 2490705"/>
              <a:gd name="connsiteY136" fmla="*/ 3388386 h 3496336"/>
              <a:gd name="connsiteX137" fmla="*/ 1505858 w 2490705"/>
              <a:gd name="connsiteY137" fmla="*/ 3394736 h 3496336"/>
              <a:gd name="connsiteX138" fmla="*/ 1550308 w 2490705"/>
              <a:gd name="connsiteY138" fmla="*/ 3407436 h 3496336"/>
              <a:gd name="connsiteX139" fmla="*/ 1563008 w 2490705"/>
              <a:gd name="connsiteY139" fmla="*/ 3426486 h 3496336"/>
              <a:gd name="connsiteX140" fmla="*/ 1543958 w 2490705"/>
              <a:gd name="connsiteY140" fmla="*/ 3445536 h 3496336"/>
              <a:gd name="connsiteX141" fmla="*/ 1505858 w 2490705"/>
              <a:gd name="connsiteY141" fmla="*/ 3470936 h 3496336"/>
              <a:gd name="connsiteX142" fmla="*/ 1518558 w 2490705"/>
              <a:gd name="connsiteY142" fmla="*/ 3489986 h 3496336"/>
              <a:gd name="connsiteX143" fmla="*/ 1499508 w 2490705"/>
              <a:gd name="connsiteY143"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36664 w 2490705"/>
              <a:gd name="connsiteY94" fmla="*/ 2350955 h 3496336"/>
              <a:gd name="connsiteX95" fmla="*/ 498589 w 2490705"/>
              <a:gd name="connsiteY95" fmla="*/ 2398580 h 3496336"/>
              <a:gd name="connsiteX96" fmla="*/ 661308 w 2490705"/>
              <a:gd name="connsiteY96" fmla="*/ 2448586 h 3496336"/>
              <a:gd name="connsiteX97" fmla="*/ 705758 w 2490705"/>
              <a:gd name="connsiteY97" fmla="*/ 2461286 h 3496336"/>
              <a:gd name="connsiteX98" fmla="*/ 762908 w 2490705"/>
              <a:gd name="connsiteY98" fmla="*/ 2486686 h 3496336"/>
              <a:gd name="connsiteX99" fmla="*/ 781958 w 2490705"/>
              <a:gd name="connsiteY99" fmla="*/ 2493036 h 3496336"/>
              <a:gd name="connsiteX100" fmla="*/ 820058 w 2490705"/>
              <a:gd name="connsiteY100" fmla="*/ 2499386 h 3496336"/>
              <a:gd name="connsiteX101" fmla="*/ 858158 w 2490705"/>
              <a:gd name="connsiteY101" fmla="*/ 2512086 h 3496336"/>
              <a:gd name="connsiteX102" fmla="*/ 908958 w 2490705"/>
              <a:gd name="connsiteY102" fmla="*/ 2524786 h 3496336"/>
              <a:gd name="connsiteX103" fmla="*/ 953408 w 2490705"/>
              <a:gd name="connsiteY103" fmla="*/ 2537486 h 3496336"/>
              <a:gd name="connsiteX104" fmla="*/ 940708 w 2490705"/>
              <a:gd name="connsiteY104" fmla="*/ 2556536 h 3496336"/>
              <a:gd name="connsiteX105" fmla="*/ 902608 w 2490705"/>
              <a:gd name="connsiteY105" fmla="*/ 2569236 h 3496336"/>
              <a:gd name="connsiteX106" fmla="*/ 883558 w 2490705"/>
              <a:gd name="connsiteY106" fmla="*/ 2575586 h 3496336"/>
              <a:gd name="connsiteX107" fmla="*/ 842283 w 2490705"/>
              <a:gd name="connsiteY107" fmla="*/ 2660518 h 3496336"/>
              <a:gd name="connsiteX108" fmla="*/ 794658 w 2490705"/>
              <a:gd name="connsiteY108" fmla="*/ 2683536 h 3496336"/>
              <a:gd name="connsiteX109" fmla="*/ 781958 w 2490705"/>
              <a:gd name="connsiteY109" fmla="*/ 2715286 h 3496336"/>
              <a:gd name="connsiteX110" fmla="*/ 769258 w 2490705"/>
              <a:gd name="connsiteY110" fmla="*/ 2740686 h 3496336"/>
              <a:gd name="connsiteX111" fmla="*/ 756558 w 2490705"/>
              <a:gd name="connsiteY111" fmla="*/ 2778786 h 3496336"/>
              <a:gd name="connsiteX112" fmla="*/ 731158 w 2490705"/>
              <a:gd name="connsiteY112" fmla="*/ 2829586 h 3496336"/>
              <a:gd name="connsiteX113" fmla="*/ 718458 w 2490705"/>
              <a:gd name="connsiteY113" fmla="*/ 2867686 h 3496336"/>
              <a:gd name="connsiteX114" fmla="*/ 699408 w 2490705"/>
              <a:gd name="connsiteY114" fmla="*/ 2905786 h 3496336"/>
              <a:gd name="connsiteX115" fmla="*/ 686708 w 2490705"/>
              <a:gd name="connsiteY115" fmla="*/ 2931186 h 3496336"/>
              <a:gd name="connsiteX116" fmla="*/ 674008 w 2490705"/>
              <a:gd name="connsiteY116" fmla="*/ 2969286 h 3496336"/>
              <a:gd name="connsiteX117" fmla="*/ 661308 w 2490705"/>
              <a:gd name="connsiteY117" fmla="*/ 2988336 h 3496336"/>
              <a:gd name="connsiteX118" fmla="*/ 648608 w 2490705"/>
              <a:gd name="connsiteY118" fmla="*/ 3026436 h 3496336"/>
              <a:gd name="connsiteX119" fmla="*/ 642258 w 2490705"/>
              <a:gd name="connsiteY119" fmla="*/ 3045486 h 3496336"/>
              <a:gd name="connsiteX120" fmla="*/ 623208 w 2490705"/>
              <a:gd name="connsiteY120" fmla="*/ 3064536 h 3496336"/>
              <a:gd name="connsiteX121" fmla="*/ 610508 w 2490705"/>
              <a:gd name="connsiteY121" fmla="*/ 3096286 h 3496336"/>
              <a:gd name="connsiteX122" fmla="*/ 616858 w 2490705"/>
              <a:gd name="connsiteY122" fmla="*/ 3343936 h 3496336"/>
              <a:gd name="connsiteX123" fmla="*/ 604158 w 2490705"/>
              <a:gd name="connsiteY123" fmla="*/ 3468554 h 3496336"/>
              <a:gd name="connsiteX124" fmla="*/ 648608 w 2490705"/>
              <a:gd name="connsiteY124" fmla="*/ 3413786 h 3496336"/>
              <a:gd name="connsiteX125" fmla="*/ 667658 w 2490705"/>
              <a:gd name="connsiteY125" fmla="*/ 3420136 h 3496336"/>
              <a:gd name="connsiteX126" fmla="*/ 743858 w 2490705"/>
              <a:gd name="connsiteY126" fmla="*/ 3432836 h 3496336"/>
              <a:gd name="connsiteX127" fmla="*/ 858158 w 2490705"/>
              <a:gd name="connsiteY127" fmla="*/ 3439186 h 3496336"/>
              <a:gd name="connsiteX128" fmla="*/ 877208 w 2490705"/>
              <a:gd name="connsiteY128" fmla="*/ 3445536 h 3496336"/>
              <a:gd name="connsiteX129" fmla="*/ 947058 w 2490705"/>
              <a:gd name="connsiteY129" fmla="*/ 3458236 h 3496336"/>
              <a:gd name="connsiteX130" fmla="*/ 966108 w 2490705"/>
              <a:gd name="connsiteY130" fmla="*/ 3464586 h 3496336"/>
              <a:gd name="connsiteX131" fmla="*/ 1074058 w 2490705"/>
              <a:gd name="connsiteY131" fmla="*/ 3458236 h 3496336"/>
              <a:gd name="connsiteX132" fmla="*/ 1112158 w 2490705"/>
              <a:gd name="connsiteY132" fmla="*/ 3432836 h 3496336"/>
              <a:gd name="connsiteX133" fmla="*/ 1239158 w 2490705"/>
              <a:gd name="connsiteY133" fmla="*/ 3413786 h 3496336"/>
              <a:gd name="connsiteX134" fmla="*/ 1397908 w 2490705"/>
              <a:gd name="connsiteY134" fmla="*/ 3420136 h 3496336"/>
              <a:gd name="connsiteX135" fmla="*/ 1416958 w 2490705"/>
              <a:gd name="connsiteY135" fmla="*/ 3394736 h 3496336"/>
              <a:gd name="connsiteX136" fmla="*/ 1436008 w 2490705"/>
              <a:gd name="connsiteY136" fmla="*/ 3388386 h 3496336"/>
              <a:gd name="connsiteX137" fmla="*/ 1505858 w 2490705"/>
              <a:gd name="connsiteY137" fmla="*/ 3394736 h 3496336"/>
              <a:gd name="connsiteX138" fmla="*/ 1550308 w 2490705"/>
              <a:gd name="connsiteY138" fmla="*/ 3407436 h 3496336"/>
              <a:gd name="connsiteX139" fmla="*/ 1563008 w 2490705"/>
              <a:gd name="connsiteY139" fmla="*/ 3426486 h 3496336"/>
              <a:gd name="connsiteX140" fmla="*/ 1543958 w 2490705"/>
              <a:gd name="connsiteY140" fmla="*/ 3445536 h 3496336"/>
              <a:gd name="connsiteX141" fmla="*/ 1505858 w 2490705"/>
              <a:gd name="connsiteY141" fmla="*/ 3470936 h 3496336"/>
              <a:gd name="connsiteX142" fmla="*/ 1518558 w 2490705"/>
              <a:gd name="connsiteY142" fmla="*/ 3489986 h 3496336"/>
              <a:gd name="connsiteX143" fmla="*/ 1499508 w 2490705"/>
              <a:gd name="connsiteY143"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36664 w 2490705"/>
              <a:gd name="connsiteY94" fmla="*/ 2350955 h 3496336"/>
              <a:gd name="connsiteX95" fmla="*/ 498589 w 2490705"/>
              <a:gd name="connsiteY95" fmla="*/ 2398580 h 3496336"/>
              <a:gd name="connsiteX96" fmla="*/ 661308 w 2490705"/>
              <a:gd name="connsiteY96" fmla="*/ 2448586 h 3496336"/>
              <a:gd name="connsiteX97" fmla="*/ 705758 w 2490705"/>
              <a:gd name="connsiteY97" fmla="*/ 2461286 h 3496336"/>
              <a:gd name="connsiteX98" fmla="*/ 762908 w 2490705"/>
              <a:gd name="connsiteY98" fmla="*/ 2486686 h 3496336"/>
              <a:gd name="connsiteX99" fmla="*/ 781958 w 2490705"/>
              <a:gd name="connsiteY99" fmla="*/ 2493036 h 3496336"/>
              <a:gd name="connsiteX100" fmla="*/ 820058 w 2490705"/>
              <a:gd name="connsiteY100" fmla="*/ 2499386 h 3496336"/>
              <a:gd name="connsiteX101" fmla="*/ 858158 w 2490705"/>
              <a:gd name="connsiteY101" fmla="*/ 2512086 h 3496336"/>
              <a:gd name="connsiteX102" fmla="*/ 908958 w 2490705"/>
              <a:gd name="connsiteY102" fmla="*/ 2524786 h 3496336"/>
              <a:gd name="connsiteX103" fmla="*/ 953408 w 2490705"/>
              <a:gd name="connsiteY103" fmla="*/ 2537486 h 3496336"/>
              <a:gd name="connsiteX104" fmla="*/ 940708 w 2490705"/>
              <a:gd name="connsiteY104" fmla="*/ 2556536 h 3496336"/>
              <a:gd name="connsiteX105" fmla="*/ 902608 w 2490705"/>
              <a:gd name="connsiteY105" fmla="*/ 2569236 h 3496336"/>
              <a:gd name="connsiteX106" fmla="*/ 883558 w 2490705"/>
              <a:gd name="connsiteY106" fmla="*/ 2575586 h 3496336"/>
              <a:gd name="connsiteX107" fmla="*/ 842283 w 2490705"/>
              <a:gd name="connsiteY107" fmla="*/ 2660518 h 3496336"/>
              <a:gd name="connsiteX108" fmla="*/ 794658 w 2490705"/>
              <a:gd name="connsiteY108" fmla="*/ 2683536 h 3496336"/>
              <a:gd name="connsiteX109" fmla="*/ 781958 w 2490705"/>
              <a:gd name="connsiteY109" fmla="*/ 2715286 h 3496336"/>
              <a:gd name="connsiteX110" fmla="*/ 769258 w 2490705"/>
              <a:gd name="connsiteY110" fmla="*/ 2740686 h 3496336"/>
              <a:gd name="connsiteX111" fmla="*/ 756558 w 2490705"/>
              <a:gd name="connsiteY111" fmla="*/ 2778786 h 3496336"/>
              <a:gd name="connsiteX112" fmla="*/ 731158 w 2490705"/>
              <a:gd name="connsiteY112" fmla="*/ 2829586 h 3496336"/>
              <a:gd name="connsiteX113" fmla="*/ 718458 w 2490705"/>
              <a:gd name="connsiteY113" fmla="*/ 2867686 h 3496336"/>
              <a:gd name="connsiteX114" fmla="*/ 699408 w 2490705"/>
              <a:gd name="connsiteY114" fmla="*/ 2905786 h 3496336"/>
              <a:gd name="connsiteX115" fmla="*/ 686708 w 2490705"/>
              <a:gd name="connsiteY115" fmla="*/ 2931186 h 3496336"/>
              <a:gd name="connsiteX116" fmla="*/ 674008 w 2490705"/>
              <a:gd name="connsiteY116" fmla="*/ 2969286 h 3496336"/>
              <a:gd name="connsiteX117" fmla="*/ 661308 w 2490705"/>
              <a:gd name="connsiteY117" fmla="*/ 2988336 h 3496336"/>
              <a:gd name="connsiteX118" fmla="*/ 648608 w 2490705"/>
              <a:gd name="connsiteY118" fmla="*/ 3026436 h 3496336"/>
              <a:gd name="connsiteX119" fmla="*/ 642258 w 2490705"/>
              <a:gd name="connsiteY119" fmla="*/ 3045486 h 3496336"/>
              <a:gd name="connsiteX120" fmla="*/ 623208 w 2490705"/>
              <a:gd name="connsiteY120" fmla="*/ 3064536 h 3496336"/>
              <a:gd name="connsiteX121" fmla="*/ 610508 w 2490705"/>
              <a:gd name="connsiteY121" fmla="*/ 3096286 h 3496336"/>
              <a:gd name="connsiteX122" fmla="*/ 616858 w 2490705"/>
              <a:gd name="connsiteY122" fmla="*/ 3343936 h 3496336"/>
              <a:gd name="connsiteX123" fmla="*/ 604158 w 2490705"/>
              <a:gd name="connsiteY123" fmla="*/ 3468554 h 3496336"/>
              <a:gd name="connsiteX124" fmla="*/ 667658 w 2490705"/>
              <a:gd name="connsiteY124" fmla="*/ 3420136 h 3496336"/>
              <a:gd name="connsiteX125" fmla="*/ 743858 w 2490705"/>
              <a:gd name="connsiteY125" fmla="*/ 3432836 h 3496336"/>
              <a:gd name="connsiteX126" fmla="*/ 858158 w 2490705"/>
              <a:gd name="connsiteY126" fmla="*/ 3439186 h 3496336"/>
              <a:gd name="connsiteX127" fmla="*/ 877208 w 2490705"/>
              <a:gd name="connsiteY127" fmla="*/ 3445536 h 3496336"/>
              <a:gd name="connsiteX128" fmla="*/ 947058 w 2490705"/>
              <a:gd name="connsiteY128" fmla="*/ 3458236 h 3496336"/>
              <a:gd name="connsiteX129" fmla="*/ 966108 w 2490705"/>
              <a:gd name="connsiteY129" fmla="*/ 3464586 h 3496336"/>
              <a:gd name="connsiteX130" fmla="*/ 1074058 w 2490705"/>
              <a:gd name="connsiteY130" fmla="*/ 3458236 h 3496336"/>
              <a:gd name="connsiteX131" fmla="*/ 1112158 w 2490705"/>
              <a:gd name="connsiteY131" fmla="*/ 3432836 h 3496336"/>
              <a:gd name="connsiteX132" fmla="*/ 1239158 w 2490705"/>
              <a:gd name="connsiteY132" fmla="*/ 3413786 h 3496336"/>
              <a:gd name="connsiteX133" fmla="*/ 1397908 w 2490705"/>
              <a:gd name="connsiteY133" fmla="*/ 3420136 h 3496336"/>
              <a:gd name="connsiteX134" fmla="*/ 1416958 w 2490705"/>
              <a:gd name="connsiteY134" fmla="*/ 3394736 h 3496336"/>
              <a:gd name="connsiteX135" fmla="*/ 1436008 w 2490705"/>
              <a:gd name="connsiteY135" fmla="*/ 3388386 h 3496336"/>
              <a:gd name="connsiteX136" fmla="*/ 1505858 w 2490705"/>
              <a:gd name="connsiteY136" fmla="*/ 3394736 h 3496336"/>
              <a:gd name="connsiteX137" fmla="*/ 1550308 w 2490705"/>
              <a:gd name="connsiteY137" fmla="*/ 3407436 h 3496336"/>
              <a:gd name="connsiteX138" fmla="*/ 1563008 w 2490705"/>
              <a:gd name="connsiteY138" fmla="*/ 3426486 h 3496336"/>
              <a:gd name="connsiteX139" fmla="*/ 1543958 w 2490705"/>
              <a:gd name="connsiteY139" fmla="*/ 3445536 h 3496336"/>
              <a:gd name="connsiteX140" fmla="*/ 1505858 w 2490705"/>
              <a:gd name="connsiteY140" fmla="*/ 3470936 h 3496336"/>
              <a:gd name="connsiteX141" fmla="*/ 1518558 w 2490705"/>
              <a:gd name="connsiteY141" fmla="*/ 3489986 h 3496336"/>
              <a:gd name="connsiteX142" fmla="*/ 1499508 w 2490705"/>
              <a:gd name="connsiteY142"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36664 w 2490705"/>
              <a:gd name="connsiteY94" fmla="*/ 2350955 h 3496336"/>
              <a:gd name="connsiteX95" fmla="*/ 498589 w 2490705"/>
              <a:gd name="connsiteY95" fmla="*/ 2398580 h 3496336"/>
              <a:gd name="connsiteX96" fmla="*/ 661308 w 2490705"/>
              <a:gd name="connsiteY96" fmla="*/ 2448586 h 3496336"/>
              <a:gd name="connsiteX97" fmla="*/ 705758 w 2490705"/>
              <a:gd name="connsiteY97" fmla="*/ 2461286 h 3496336"/>
              <a:gd name="connsiteX98" fmla="*/ 762908 w 2490705"/>
              <a:gd name="connsiteY98" fmla="*/ 2486686 h 3496336"/>
              <a:gd name="connsiteX99" fmla="*/ 781958 w 2490705"/>
              <a:gd name="connsiteY99" fmla="*/ 2493036 h 3496336"/>
              <a:gd name="connsiteX100" fmla="*/ 820058 w 2490705"/>
              <a:gd name="connsiteY100" fmla="*/ 2499386 h 3496336"/>
              <a:gd name="connsiteX101" fmla="*/ 858158 w 2490705"/>
              <a:gd name="connsiteY101" fmla="*/ 2512086 h 3496336"/>
              <a:gd name="connsiteX102" fmla="*/ 908958 w 2490705"/>
              <a:gd name="connsiteY102" fmla="*/ 2524786 h 3496336"/>
              <a:gd name="connsiteX103" fmla="*/ 953408 w 2490705"/>
              <a:gd name="connsiteY103" fmla="*/ 2537486 h 3496336"/>
              <a:gd name="connsiteX104" fmla="*/ 940708 w 2490705"/>
              <a:gd name="connsiteY104" fmla="*/ 2556536 h 3496336"/>
              <a:gd name="connsiteX105" fmla="*/ 902608 w 2490705"/>
              <a:gd name="connsiteY105" fmla="*/ 2569236 h 3496336"/>
              <a:gd name="connsiteX106" fmla="*/ 883558 w 2490705"/>
              <a:gd name="connsiteY106" fmla="*/ 2575586 h 3496336"/>
              <a:gd name="connsiteX107" fmla="*/ 842283 w 2490705"/>
              <a:gd name="connsiteY107" fmla="*/ 2660518 h 3496336"/>
              <a:gd name="connsiteX108" fmla="*/ 794658 w 2490705"/>
              <a:gd name="connsiteY108" fmla="*/ 2683536 h 3496336"/>
              <a:gd name="connsiteX109" fmla="*/ 781958 w 2490705"/>
              <a:gd name="connsiteY109" fmla="*/ 2715286 h 3496336"/>
              <a:gd name="connsiteX110" fmla="*/ 769258 w 2490705"/>
              <a:gd name="connsiteY110" fmla="*/ 2740686 h 3496336"/>
              <a:gd name="connsiteX111" fmla="*/ 756558 w 2490705"/>
              <a:gd name="connsiteY111" fmla="*/ 2778786 h 3496336"/>
              <a:gd name="connsiteX112" fmla="*/ 731158 w 2490705"/>
              <a:gd name="connsiteY112" fmla="*/ 2829586 h 3496336"/>
              <a:gd name="connsiteX113" fmla="*/ 718458 w 2490705"/>
              <a:gd name="connsiteY113" fmla="*/ 2867686 h 3496336"/>
              <a:gd name="connsiteX114" fmla="*/ 699408 w 2490705"/>
              <a:gd name="connsiteY114" fmla="*/ 2905786 h 3496336"/>
              <a:gd name="connsiteX115" fmla="*/ 686708 w 2490705"/>
              <a:gd name="connsiteY115" fmla="*/ 2931186 h 3496336"/>
              <a:gd name="connsiteX116" fmla="*/ 674008 w 2490705"/>
              <a:gd name="connsiteY116" fmla="*/ 2969286 h 3496336"/>
              <a:gd name="connsiteX117" fmla="*/ 661308 w 2490705"/>
              <a:gd name="connsiteY117" fmla="*/ 2988336 h 3496336"/>
              <a:gd name="connsiteX118" fmla="*/ 648608 w 2490705"/>
              <a:gd name="connsiteY118" fmla="*/ 3026436 h 3496336"/>
              <a:gd name="connsiteX119" fmla="*/ 642258 w 2490705"/>
              <a:gd name="connsiteY119" fmla="*/ 3045486 h 3496336"/>
              <a:gd name="connsiteX120" fmla="*/ 623208 w 2490705"/>
              <a:gd name="connsiteY120" fmla="*/ 3064536 h 3496336"/>
              <a:gd name="connsiteX121" fmla="*/ 610508 w 2490705"/>
              <a:gd name="connsiteY121" fmla="*/ 3096286 h 3496336"/>
              <a:gd name="connsiteX122" fmla="*/ 616858 w 2490705"/>
              <a:gd name="connsiteY122" fmla="*/ 3343936 h 3496336"/>
              <a:gd name="connsiteX123" fmla="*/ 604158 w 2490705"/>
              <a:gd name="connsiteY123" fmla="*/ 3468554 h 3496336"/>
              <a:gd name="connsiteX124" fmla="*/ 743858 w 2490705"/>
              <a:gd name="connsiteY124" fmla="*/ 3432836 h 3496336"/>
              <a:gd name="connsiteX125" fmla="*/ 858158 w 2490705"/>
              <a:gd name="connsiteY125" fmla="*/ 3439186 h 3496336"/>
              <a:gd name="connsiteX126" fmla="*/ 877208 w 2490705"/>
              <a:gd name="connsiteY126" fmla="*/ 3445536 h 3496336"/>
              <a:gd name="connsiteX127" fmla="*/ 947058 w 2490705"/>
              <a:gd name="connsiteY127" fmla="*/ 3458236 h 3496336"/>
              <a:gd name="connsiteX128" fmla="*/ 966108 w 2490705"/>
              <a:gd name="connsiteY128" fmla="*/ 3464586 h 3496336"/>
              <a:gd name="connsiteX129" fmla="*/ 1074058 w 2490705"/>
              <a:gd name="connsiteY129" fmla="*/ 3458236 h 3496336"/>
              <a:gd name="connsiteX130" fmla="*/ 1112158 w 2490705"/>
              <a:gd name="connsiteY130" fmla="*/ 3432836 h 3496336"/>
              <a:gd name="connsiteX131" fmla="*/ 1239158 w 2490705"/>
              <a:gd name="connsiteY131" fmla="*/ 3413786 h 3496336"/>
              <a:gd name="connsiteX132" fmla="*/ 1397908 w 2490705"/>
              <a:gd name="connsiteY132" fmla="*/ 3420136 h 3496336"/>
              <a:gd name="connsiteX133" fmla="*/ 1416958 w 2490705"/>
              <a:gd name="connsiteY133" fmla="*/ 3394736 h 3496336"/>
              <a:gd name="connsiteX134" fmla="*/ 1436008 w 2490705"/>
              <a:gd name="connsiteY134" fmla="*/ 3388386 h 3496336"/>
              <a:gd name="connsiteX135" fmla="*/ 1505858 w 2490705"/>
              <a:gd name="connsiteY135" fmla="*/ 3394736 h 3496336"/>
              <a:gd name="connsiteX136" fmla="*/ 1550308 w 2490705"/>
              <a:gd name="connsiteY136" fmla="*/ 3407436 h 3496336"/>
              <a:gd name="connsiteX137" fmla="*/ 1563008 w 2490705"/>
              <a:gd name="connsiteY137" fmla="*/ 3426486 h 3496336"/>
              <a:gd name="connsiteX138" fmla="*/ 1543958 w 2490705"/>
              <a:gd name="connsiteY138" fmla="*/ 3445536 h 3496336"/>
              <a:gd name="connsiteX139" fmla="*/ 1505858 w 2490705"/>
              <a:gd name="connsiteY139" fmla="*/ 3470936 h 3496336"/>
              <a:gd name="connsiteX140" fmla="*/ 1518558 w 2490705"/>
              <a:gd name="connsiteY140" fmla="*/ 3489986 h 3496336"/>
              <a:gd name="connsiteX141" fmla="*/ 1499508 w 2490705"/>
              <a:gd name="connsiteY141"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36664 w 2490705"/>
              <a:gd name="connsiteY94" fmla="*/ 2350955 h 3496336"/>
              <a:gd name="connsiteX95" fmla="*/ 498589 w 2490705"/>
              <a:gd name="connsiteY95" fmla="*/ 2398580 h 3496336"/>
              <a:gd name="connsiteX96" fmla="*/ 661308 w 2490705"/>
              <a:gd name="connsiteY96" fmla="*/ 2448586 h 3496336"/>
              <a:gd name="connsiteX97" fmla="*/ 705758 w 2490705"/>
              <a:gd name="connsiteY97" fmla="*/ 2461286 h 3496336"/>
              <a:gd name="connsiteX98" fmla="*/ 762908 w 2490705"/>
              <a:gd name="connsiteY98" fmla="*/ 2486686 h 3496336"/>
              <a:gd name="connsiteX99" fmla="*/ 781958 w 2490705"/>
              <a:gd name="connsiteY99" fmla="*/ 2493036 h 3496336"/>
              <a:gd name="connsiteX100" fmla="*/ 820058 w 2490705"/>
              <a:gd name="connsiteY100" fmla="*/ 2499386 h 3496336"/>
              <a:gd name="connsiteX101" fmla="*/ 858158 w 2490705"/>
              <a:gd name="connsiteY101" fmla="*/ 2512086 h 3496336"/>
              <a:gd name="connsiteX102" fmla="*/ 908958 w 2490705"/>
              <a:gd name="connsiteY102" fmla="*/ 2524786 h 3496336"/>
              <a:gd name="connsiteX103" fmla="*/ 953408 w 2490705"/>
              <a:gd name="connsiteY103" fmla="*/ 2537486 h 3496336"/>
              <a:gd name="connsiteX104" fmla="*/ 940708 w 2490705"/>
              <a:gd name="connsiteY104" fmla="*/ 2556536 h 3496336"/>
              <a:gd name="connsiteX105" fmla="*/ 902608 w 2490705"/>
              <a:gd name="connsiteY105" fmla="*/ 2569236 h 3496336"/>
              <a:gd name="connsiteX106" fmla="*/ 883558 w 2490705"/>
              <a:gd name="connsiteY106" fmla="*/ 2575586 h 3496336"/>
              <a:gd name="connsiteX107" fmla="*/ 842283 w 2490705"/>
              <a:gd name="connsiteY107" fmla="*/ 2660518 h 3496336"/>
              <a:gd name="connsiteX108" fmla="*/ 794658 w 2490705"/>
              <a:gd name="connsiteY108" fmla="*/ 2683536 h 3496336"/>
              <a:gd name="connsiteX109" fmla="*/ 781958 w 2490705"/>
              <a:gd name="connsiteY109" fmla="*/ 2715286 h 3496336"/>
              <a:gd name="connsiteX110" fmla="*/ 769258 w 2490705"/>
              <a:gd name="connsiteY110" fmla="*/ 2740686 h 3496336"/>
              <a:gd name="connsiteX111" fmla="*/ 756558 w 2490705"/>
              <a:gd name="connsiteY111" fmla="*/ 2778786 h 3496336"/>
              <a:gd name="connsiteX112" fmla="*/ 731158 w 2490705"/>
              <a:gd name="connsiteY112" fmla="*/ 2829586 h 3496336"/>
              <a:gd name="connsiteX113" fmla="*/ 718458 w 2490705"/>
              <a:gd name="connsiteY113" fmla="*/ 2867686 h 3496336"/>
              <a:gd name="connsiteX114" fmla="*/ 699408 w 2490705"/>
              <a:gd name="connsiteY114" fmla="*/ 2905786 h 3496336"/>
              <a:gd name="connsiteX115" fmla="*/ 686708 w 2490705"/>
              <a:gd name="connsiteY115" fmla="*/ 2931186 h 3496336"/>
              <a:gd name="connsiteX116" fmla="*/ 674008 w 2490705"/>
              <a:gd name="connsiteY116" fmla="*/ 2969286 h 3496336"/>
              <a:gd name="connsiteX117" fmla="*/ 661308 w 2490705"/>
              <a:gd name="connsiteY117" fmla="*/ 2988336 h 3496336"/>
              <a:gd name="connsiteX118" fmla="*/ 648608 w 2490705"/>
              <a:gd name="connsiteY118" fmla="*/ 3026436 h 3496336"/>
              <a:gd name="connsiteX119" fmla="*/ 642258 w 2490705"/>
              <a:gd name="connsiteY119" fmla="*/ 3045486 h 3496336"/>
              <a:gd name="connsiteX120" fmla="*/ 623208 w 2490705"/>
              <a:gd name="connsiteY120" fmla="*/ 3064536 h 3496336"/>
              <a:gd name="connsiteX121" fmla="*/ 610508 w 2490705"/>
              <a:gd name="connsiteY121" fmla="*/ 3096286 h 3496336"/>
              <a:gd name="connsiteX122" fmla="*/ 616858 w 2490705"/>
              <a:gd name="connsiteY122" fmla="*/ 3343936 h 3496336"/>
              <a:gd name="connsiteX123" fmla="*/ 604158 w 2490705"/>
              <a:gd name="connsiteY123" fmla="*/ 3468554 h 3496336"/>
              <a:gd name="connsiteX124" fmla="*/ 751002 w 2490705"/>
              <a:gd name="connsiteY124" fmla="*/ 3447123 h 3496336"/>
              <a:gd name="connsiteX125" fmla="*/ 858158 w 2490705"/>
              <a:gd name="connsiteY125" fmla="*/ 3439186 h 3496336"/>
              <a:gd name="connsiteX126" fmla="*/ 877208 w 2490705"/>
              <a:gd name="connsiteY126" fmla="*/ 3445536 h 3496336"/>
              <a:gd name="connsiteX127" fmla="*/ 947058 w 2490705"/>
              <a:gd name="connsiteY127" fmla="*/ 3458236 h 3496336"/>
              <a:gd name="connsiteX128" fmla="*/ 966108 w 2490705"/>
              <a:gd name="connsiteY128" fmla="*/ 3464586 h 3496336"/>
              <a:gd name="connsiteX129" fmla="*/ 1074058 w 2490705"/>
              <a:gd name="connsiteY129" fmla="*/ 3458236 h 3496336"/>
              <a:gd name="connsiteX130" fmla="*/ 1112158 w 2490705"/>
              <a:gd name="connsiteY130" fmla="*/ 3432836 h 3496336"/>
              <a:gd name="connsiteX131" fmla="*/ 1239158 w 2490705"/>
              <a:gd name="connsiteY131" fmla="*/ 3413786 h 3496336"/>
              <a:gd name="connsiteX132" fmla="*/ 1397908 w 2490705"/>
              <a:gd name="connsiteY132" fmla="*/ 3420136 h 3496336"/>
              <a:gd name="connsiteX133" fmla="*/ 1416958 w 2490705"/>
              <a:gd name="connsiteY133" fmla="*/ 3394736 h 3496336"/>
              <a:gd name="connsiteX134" fmla="*/ 1436008 w 2490705"/>
              <a:gd name="connsiteY134" fmla="*/ 3388386 h 3496336"/>
              <a:gd name="connsiteX135" fmla="*/ 1505858 w 2490705"/>
              <a:gd name="connsiteY135" fmla="*/ 3394736 h 3496336"/>
              <a:gd name="connsiteX136" fmla="*/ 1550308 w 2490705"/>
              <a:gd name="connsiteY136" fmla="*/ 3407436 h 3496336"/>
              <a:gd name="connsiteX137" fmla="*/ 1563008 w 2490705"/>
              <a:gd name="connsiteY137" fmla="*/ 3426486 h 3496336"/>
              <a:gd name="connsiteX138" fmla="*/ 1543958 w 2490705"/>
              <a:gd name="connsiteY138" fmla="*/ 3445536 h 3496336"/>
              <a:gd name="connsiteX139" fmla="*/ 1505858 w 2490705"/>
              <a:gd name="connsiteY139" fmla="*/ 3470936 h 3496336"/>
              <a:gd name="connsiteX140" fmla="*/ 1518558 w 2490705"/>
              <a:gd name="connsiteY140" fmla="*/ 3489986 h 3496336"/>
              <a:gd name="connsiteX141" fmla="*/ 1499508 w 2490705"/>
              <a:gd name="connsiteY141"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36664 w 2490705"/>
              <a:gd name="connsiteY94" fmla="*/ 2350955 h 3496336"/>
              <a:gd name="connsiteX95" fmla="*/ 498589 w 2490705"/>
              <a:gd name="connsiteY95" fmla="*/ 2398580 h 3496336"/>
              <a:gd name="connsiteX96" fmla="*/ 661308 w 2490705"/>
              <a:gd name="connsiteY96" fmla="*/ 2448586 h 3496336"/>
              <a:gd name="connsiteX97" fmla="*/ 705758 w 2490705"/>
              <a:gd name="connsiteY97" fmla="*/ 2461286 h 3496336"/>
              <a:gd name="connsiteX98" fmla="*/ 762908 w 2490705"/>
              <a:gd name="connsiteY98" fmla="*/ 2486686 h 3496336"/>
              <a:gd name="connsiteX99" fmla="*/ 781958 w 2490705"/>
              <a:gd name="connsiteY99" fmla="*/ 2493036 h 3496336"/>
              <a:gd name="connsiteX100" fmla="*/ 820058 w 2490705"/>
              <a:gd name="connsiteY100" fmla="*/ 2499386 h 3496336"/>
              <a:gd name="connsiteX101" fmla="*/ 858158 w 2490705"/>
              <a:gd name="connsiteY101" fmla="*/ 2512086 h 3496336"/>
              <a:gd name="connsiteX102" fmla="*/ 908958 w 2490705"/>
              <a:gd name="connsiteY102" fmla="*/ 2524786 h 3496336"/>
              <a:gd name="connsiteX103" fmla="*/ 953408 w 2490705"/>
              <a:gd name="connsiteY103" fmla="*/ 2537486 h 3496336"/>
              <a:gd name="connsiteX104" fmla="*/ 940708 w 2490705"/>
              <a:gd name="connsiteY104" fmla="*/ 2556536 h 3496336"/>
              <a:gd name="connsiteX105" fmla="*/ 902608 w 2490705"/>
              <a:gd name="connsiteY105" fmla="*/ 2569236 h 3496336"/>
              <a:gd name="connsiteX106" fmla="*/ 883558 w 2490705"/>
              <a:gd name="connsiteY106" fmla="*/ 2575586 h 3496336"/>
              <a:gd name="connsiteX107" fmla="*/ 842283 w 2490705"/>
              <a:gd name="connsiteY107" fmla="*/ 2660518 h 3496336"/>
              <a:gd name="connsiteX108" fmla="*/ 794658 w 2490705"/>
              <a:gd name="connsiteY108" fmla="*/ 2683536 h 3496336"/>
              <a:gd name="connsiteX109" fmla="*/ 781958 w 2490705"/>
              <a:gd name="connsiteY109" fmla="*/ 2715286 h 3496336"/>
              <a:gd name="connsiteX110" fmla="*/ 769258 w 2490705"/>
              <a:gd name="connsiteY110" fmla="*/ 2740686 h 3496336"/>
              <a:gd name="connsiteX111" fmla="*/ 756558 w 2490705"/>
              <a:gd name="connsiteY111" fmla="*/ 2778786 h 3496336"/>
              <a:gd name="connsiteX112" fmla="*/ 731158 w 2490705"/>
              <a:gd name="connsiteY112" fmla="*/ 2829586 h 3496336"/>
              <a:gd name="connsiteX113" fmla="*/ 718458 w 2490705"/>
              <a:gd name="connsiteY113" fmla="*/ 2867686 h 3496336"/>
              <a:gd name="connsiteX114" fmla="*/ 699408 w 2490705"/>
              <a:gd name="connsiteY114" fmla="*/ 2905786 h 3496336"/>
              <a:gd name="connsiteX115" fmla="*/ 686708 w 2490705"/>
              <a:gd name="connsiteY115" fmla="*/ 2931186 h 3496336"/>
              <a:gd name="connsiteX116" fmla="*/ 674008 w 2490705"/>
              <a:gd name="connsiteY116" fmla="*/ 2969286 h 3496336"/>
              <a:gd name="connsiteX117" fmla="*/ 661308 w 2490705"/>
              <a:gd name="connsiteY117" fmla="*/ 2988336 h 3496336"/>
              <a:gd name="connsiteX118" fmla="*/ 648608 w 2490705"/>
              <a:gd name="connsiteY118" fmla="*/ 3026436 h 3496336"/>
              <a:gd name="connsiteX119" fmla="*/ 642258 w 2490705"/>
              <a:gd name="connsiteY119" fmla="*/ 3045486 h 3496336"/>
              <a:gd name="connsiteX120" fmla="*/ 623208 w 2490705"/>
              <a:gd name="connsiteY120" fmla="*/ 3064536 h 3496336"/>
              <a:gd name="connsiteX121" fmla="*/ 610508 w 2490705"/>
              <a:gd name="connsiteY121" fmla="*/ 3096286 h 3496336"/>
              <a:gd name="connsiteX122" fmla="*/ 616858 w 2490705"/>
              <a:gd name="connsiteY122" fmla="*/ 3343936 h 3496336"/>
              <a:gd name="connsiteX123" fmla="*/ 604158 w 2490705"/>
              <a:gd name="connsiteY123" fmla="*/ 3468554 h 3496336"/>
              <a:gd name="connsiteX124" fmla="*/ 751002 w 2490705"/>
              <a:gd name="connsiteY124" fmla="*/ 3447123 h 3496336"/>
              <a:gd name="connsiteX125" fmla="*/ 858158 w 2490705"/>
              <a:gd name="connsiteY125" fmla="*/ 3439186 h 3496336"/>
              <a:gd name="connsiteX126" fmla="*/ 877208 w 2490705"/>
              <a:gd name="connsiteY126" fmla="*/ 3445536 h 3496336"/>
              <a:gd name="connsiteX127" fmla="*/ 947058 w 2490705"/>
              <a:gd name="connsiteY127" fmla="*/ 3458236 h 3496336"/>
              <a:gd name="connsiteX128" fmla="*/ 999446 w 2490705"/>
              <a:gd name="connsiteY128" fmla="*/ 3428867 h 3496336"/>
              <a:gd name="connsiteX129" fmla="*/ 1074058 w 2490705"/>
              <a:gd name="connsiteY129" fmla="*/ 3458236 h 3496336"/>
              <a:gd name="connsiteX130" fmla="*/ 1112158 w 2490705"/>
              <a:gd name="connsiteY130" fmla="*/ 3432836 h 3496336"/>
              <a:gd name="connsiteX131" fmla="*/ 1239158 w 2490705"/>
              <a:gd name="connsiteY131" fmla="*/ 3413786 h 3496336"/>
              <a:gd name="connsiteX132" fmla="*/ 1397908 w 2490705"/>
              <a:gd name="connsiteY132" fmla="*/ 3420136 h 3496336"/>
              <a:gd name="connsiteX133" fmla="*/ 1416958 w 2490705"/>
              <a:gd name="connsiteY133" fmla="*/ 3394736 h 3496336"/>
              <a:gd name="connsiteX134" fmla="*/ 1436008 w 2490705"/>
              <a:gd name="connsiteY134" fmla="*/ 3388386 h 3496336"/>
              <a:gd name="connsiteX135" fmla="*/ 1505858 w 2490705"/>
              <a:gd name="connsiteY135" fmla="*/ 3394736 h 3496336"/>
              <a:gd name="connsiteX136" fmla="*/ 1550308 w 2490705"/>
              <a:gd name="connsiteY136" fmla="*/ 3407436 h 3496336"/>
              <a:gd name="connsiteX137" fmla="*/ 1563008 w 2490705"/>
              <a:gd name="connsiteY137" fmla="*/ 3426486 h 3496336"/>
              <a:gd name="connsiteX138" fmla="*/ 1543958 w 2490705"/>
              <a:gd name="connsiteY138" fmla="*/ 3445536 h 3496336"/>
              <a:gd name="connsiteX139" fmla="*/ 1505858 w 2490705"/>
              <a:gd name="connsiteY139" fmla="*/ 3470936 h 3496336"/>
              <a:gd name="connsiteX140" fmla="*/ 1518558 w 2490705"/>
              <a:gd name="connsiteY140" fmla="*/ 3489986 h 3496336"/>
              <a:gd name="connsiteX141" fmla="*/ 1499508 w 2490705"/>
              <a:gd name="connsiteY141"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36664 w 2490705"/>
              <a:gd name="connsiteY94" fmla="*/ 2350955 h 3496336"/>
              <a:gd name="connsiteX95" fmla="*/ 498589 w 2490705"/>
              <a:gd name="connsiteY95" fmla="*/ 2398580 h 3496336"/>
              <a:gd name="connsiteX96" fmla="*/ 661308 w 2490705"/>
              <a:gd name="connsiteY96" fmla="*/ 2448586 h 3496336"/>
              <a:gd name="connsiteX97" fmla="*/ 705758 w 2490705"/>
              <a:gd name="connsiteY97" fmla="*/ 2461286 h 3496336"/>
              <a:gd name="connsiteX98" fmla="*/ 762908 w 2490705"/>
              <a:gd name="connsiteY98" fmla="*/ 2486686 h 3496336"/>
              <a:gd name="connsiteX99" fmla="*/ 781958 w 2490705"/>
              <a:gd name="connsiteY99" fmla="*/ 2493036 h 3496336"/>
              <a:gd name="connsiteX100" fmla="*/ 820058 w 2490705"/>
              <a:gd name="connsiteY100" fmla="*/ 2499386 h 3496336"/>
              <a:gd name="connsiteX101" fmla="*/ 858158 w 2490705"/>
              <a:gd name="connsiteY101" fmla="*/ 2512086 h 3496336"/>
              <a:gd name="connsiteX102" fmla="*/ 908958 w 2490705"/>
              <a:gd name="connsiteY102" fmla="*/ 2524786 h 3496336"/>
              <a:gd name="connsiteX103" fmla="*/ 953408 w 2490705"/>
              <a:gd name="connsiteY103" fmla="*/ 2537486 h 3496336"/>
              <a:gd name="connsiteX104" fmla="*/ 940708 w 2490705"/>
              <a:gd name="connsiteY104" fmla="*/ 2556536 h 3496336"/>
              <a:gd name="connsiteX105" fmla="*/ 902608 w 2490705"/>
              <a:gd name="connsiteY105" fmla="*/ 2569236 h 3496336"/>
              <a:gd name="connsiteX106" fmla="*/ 883558 w 2490705"/>
              <a:gd name="connsiteY106" fmla="*/ 2575586 h 3496336"/>
              <a:gd name="connsiteX107" fmla="*/ 842283 w 2490705"/>
              <a:gd name="connsiteY107" fmla="*/ 2660518 h 3496336"/>
              <a:gd name="connsiteX108" fmla="*/ 794658 w 2490705"/>
              <a:gd name="connsiteY108" fmla="*/ 2683536 h 3496336"/>
              <a:gd name="connsiteX109" fmla="*/ 781958 w 2490705"/>
              <a:gd name="connsiteY109" fmla="*/ 2715286 h 3496336"/>
              <a:gd name="connsiteX110" fmla="*/ 769258 w 2490705"/>
              <a:gd name="connsiteY110" fmla="*/ 2740686 h 3496336"/>
              <a:gd name="connsiteX111" fmla="*/ 756558 w 2490705"/>
              <a:gd name="connsiteY111" fmla="*/ 2778786 h 3496336"/>
              <a:gd name="connsiteX112" fmla="*/ 731158 w 2490705"/>
              <a:gd name="connsiteY112" fmla="*/ 2829586 h 3496336"/>
              <a:gd name="connsiteX113" fmla="*/ 718458 w 2490705"/>
              <a:gd name="connsiteY113" fmla="*/ 2867686 h 3496336"/>
              <a:gd name="connsiteX114" fmla="*/ 699408 w 2490705"/>
              <a:gd name="connsiteY114" fmla="*/ 2905786 h 3496336"/>
              <a:gd name="connsiteX115" fmla="*/ 686708 w 2490705"/>
              <a:gd name="connsiteY115" fmla="*/ 2931186 h 3496336"/>
              <a:gd name="connsiteX116" fmla="*/ 674008 w 2490705"/>
              <a:gd name="connsiteY116" fmla="*/ 2969286 h 3496336"/>
              <a:gd name="connsiteX117" fmla="*/ 661308 w 2490705"/>
              <a:gd name="connsiteY117" fmla="*/ 2988336 h 3496336"/>
              <a:gd name="connsiteX118" fmla="*/ 648608 w 2490705"/>
              <a:gd name="connsiteY118" fmla="*/ 3026436 h 3496336"/>
              <a:gd name="connsiteX119" fmla="*/ 642258 w 2490705"/>
              <a:gd name="connsiteY119" fmla="*/ 3045486 h 3496336"/>
              <a:gd name="connsiteX120" fmla="*/ 623208 w 2490705"/>
              <a:gd name="connsiteY120" fmla="*/ 3064536 h 3496336"/>
              <a:gd name="connsiteX121" fmla="*/ 610508 w 2490705"/>
              <a:gd name="connsiteY121" fmla="*/ 3096286 h 3496336"/>
              <a:gd name="connsiteX122" fmla="*/ 616858 w 2490705"/>
              <a:gd name="connsiteY122" fmla="*/ 3343936 h 3496336"/>
              <a:gd name="connsiteX123" fmla="*/ 604158 w 2490705"/>
              <a:gd name="connsiteY123" fmla="*/ 3468554 h 3496336"/>
              <a:gd name="connsiteX124" fmla="*/ 751002 w 2490705"/>
              <a:gd name="connsiteY124" fmla="*/ 3447123 h 3496336"/>
              <a:gd name="connsiteX125" fmla="*/ 858158 w 2490705"/>
              <a:gd name="connsiteY125" fmla="*/ 3439186 h 3496336"/>
              <a:gd name="connsiteX126" fmla="*/ 877208 w 2490705"/>
              <a:gd name="connsiteY126" fmla="*/ 3445536 h 3496336"/>
              <a:gd name="connsiteX127" fmla="*/ 947058 w 2490705"/>
              <a:gd name="connsiteY127" fmla="*/ 3458236 h 3496336"/>
              <a:gd name="connsiteX128" fmla="*/ 999446 w 2490705"/>
              <a:gd name="connsiteY128" fmla="*/ 3428867 h 3496336"/>
              <a:gd name="connsiteX129" fmla="*/ 1012145 w 2490705"/>
              <a:gd name="connsiteY129" fmla="*/ 3341555 h 3496336"/>
              <a:gd name="connsiteX130" fmla="*/ 1112158 w 2490705"/>
              <a:gd name="connsiteY130" fmla="*/ 3432836 h 3496336"/>
              <a:gd name="connsiteX131" fmla="*/ 1239158 w 2490705"/>
              <a:gd name="connsiteY131" fmla="*/ 3413786 h 3496336"/>
              <a:gd name="connsiteX132" fmla="*/ 1397908 w 2490705"/>
              <a:gd name="connsiteY132" fmla="*/ 3420136 h 3496336"/>
              <a:gd name="connsiteX133" fmla="*/ 1416958 w 2490705"/>
              <a:gd name="connsiteY133" fmla="*/ 3394736 h 3496336"/>
              <a:gd name="connsiteX134" fmla="*/ 1436008 w 2490705"/>
              <a:gd name="connsiteY134" fmla="*/ 3388386 h 3496336"/>
              <a:gd name="connsiteX135" fmla="*/ 1505858 w 2490705"/>
              <a:gd name="connsiteY135" fmla="*/ 3394736 h 3496336"/>
              <a:gd name="connsiteX136" fmla="*/ 1550308 w 2490705"/>
              <a:gd name="connsiteY136" fmla="*/ 3407436 h 3496336"/>
              <a:gd name="connsiteX137" fmla="*/ 1563008 w 2490705"/>
              <a:gd name="connsiteY137" fmla="*/ 3426486 h 3496336"/>
              <a:gd name="connsiteX138" fmla="*/ 1543958 w 2490705"/>
              <a:gd name="connsiteY138" fmla="*/ 3445536 h 3496336"/>
              <a:gd name="connsiteX139" fmla="*/ 1505858 w 2490705"/>
              <a:gd name="connsiteY139" fmla="*/ 3470936 h 3496336"/>
              <a:gd name="connsiteX140" fmla="*/ 1518558 w 2490705"/>
              <a:gd name="connsiteY140" fmla="*/ 3489986 h 3496336"/>
              <a:gd name="connsiteX141" fmla="*/ 1499508 w 2490705"/>
              <a:gd name="connsiteY141"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36664 w 2490705"/>
              <a:gd name="connsiteY94" fmla="*/ 2350955 h 3496336"/>
              <a:gd name="connsiteX95" fmla="*/ 498589 w 2490705"/>
              <a:gd name="connsiteY95" fmla="*/ 2398580 h 3496336"/>
              <a:gd name="connsiteX96" fmla="*/ 661308 w 2490705"/>
              <a:gd name="connsiteY96" fmla="*/ 2448586 h 3496336"/>
              <a:gd name="connsiteX97" fmla="*/ 705758 w 2490705"/>
              <a:gd name="connsiteY97" fmla="*/ 2461286 h 3496336"/>
              <a:gd name="connsiteX98" fmla="*/ 762908 w 2490705"/>
              <a:gd name="connsiteY98" fmla="*/ 2486686 h 3496336"/>
              <a:gd name="connsiteX99" fmla="*/ 781958 w 2490705"/>
              <a:gd name="connsiteY99" fmla="*/ 2493036 h 3496336"/>
              <a:gd name="connsiteX100" fmla="*/ 820058 w 2490705"/>
              <a:gd name="connsiteY100" fmla="*/ 2499386 h 3496336"/>
              <a:gd name="connsiteX101" fmla="*/ 858158 w 2490705"/>
              <a:gd name="connsiteY101" fmla="*/ 2512086 h 3496336"/>
              <a:gd name="connsiteX102" fmla="*/ 908958 w 2490705"/>
              <a:gd name="connsiteY102" fmla="*/ 2524786 h 3496336"/>
              <a:gd name="connsiteX103" fmla="*/ 953408 w 2490705"/>
              <a:gd name="connsiteY103" fmla="*/ 2537486 h 3496336"/>
              <a:gd name="connsiteX104" fmla="*/ 940708 w 2490705"/>
              <a:gd name="connsiteY104" fmla="*/ 2556536 h 3496336"/>
              <a:gd name="connsiteX105" fmla="*/ 902608 w 2490705"/>
              <a:gd name="connsiteY105" fmla="*/ 2569236 h 3496336"/>
              <a:gd name="connsiteX106" fmla="*/ 883558 w 2490705"/>
              <a:gd name="connsiteY106" fmla="*/ 2575586 h 3496336"/>
              <a:gd name="connsiteX107" fmla="*/ 842283 w 2490705"/>
              <a:gd name="connsiteY107" fmla="*/ 2660518 h 3496336"/>
              <a:gd name="connsiteX108" fmla="*/ 794658 w 2490705"/>
              <a:gd name="connsiteY108" fmla="*/ 2683536 h 3496336"/>
              <a:gd name="connsiteX109" fmla="*/ 781958 w 2490705"/>
              <a:gd name="connsiteY109" fmla="*/ 2715286 h 3496336"/>
              <a:gd name="connsiteX110" fmla="*/ 769258 w 2490705"/>
              <a:gd name="connsiteY110" fmla="*/ 2740686 h 3496336"/>
              <a:gd name="connsiteX111" fmla="*/ 756558 w 2490705"/>
              <a:gd name="connsiteY111" fmla="*/ 2778786 h 3496336"/>
              <a:gd name="connsiteX112" fmla="*/ 731158 w 2490705"/>
              <a:gd name="connsiteY112" fmla="*/ 2829586 h 3496336"/>
              <a:gd name="connsiteX113" fmla="*/ 718458 w 2490705"/>
              <a:gd name="connsiteY113" fmla="*/ 2867686 h 3496336"/>
              <a:gd name="connsiteX114" fmla="*/ 699408 w 2490705"/>
              <a:gd name="connsiteY114" fmla="*/ 2905786 h 3496336"/>
              <a:gd name="connsiteX115" fmla="*/ 686708 w 2490705"/>
              <a:gd name="connsiteY115" fmla="*/ 2931186 h 3496336"/>
              <a:gd name="connsiteX116" fmla="*/ 674008 w 2490705"/>
              <a:gd name="connsiteY116" fmla="*/ 2969286 h 3496336"/>
              <a:gd name="connsiteX117" fmla="*/ 661308 w 2490705"/>
              <a:gd name="connsiteY117" fmla="*/ 2988336 h 3496336"/>
              <a:gd name="connsiteX118" fmla="*/ 648608 w 2490705"/>
              <a:gd name="connsiteY118" fmla="*/ 3026436 h 3496336"/>
              <a:gd name="connsiteX119" fmla="*/ 642258 w 2490705"/>
              <a:gd name="connsiteY119" fmla="*/ 3045486 h 3496336"/>
              <a:gd name="connsiteX120" fmla="*/ 623208 w 2490705"/>
              <a:gd name="connsiteY120" fmla="*/ 3064536 h 3496336"/>
              <a:gd name="connsiteX121" fmla="*/ 610508 w 2490705"/>
              <a:gd name="connsiteY121" fmla="*/ 3096286 h 3496336"/>
              <a:gd name="connsiteX122" fmla="*/ 616858 w 2490705"/>
              <a:gd name="connsiteY122" fmla="*/ 3343936 h 3496336"/>
              <a:gd name="connsiteX123" fmla="*/ 604158 w 2490705"/>
              <a:gd name="connsiteY123" fmla="*/ 3468554 h 3496336"/>
              <a:gd name="connsiteX124" fmla="*/ 751002 w 2490705"/>
              <a:gd name="connsiteY124" fmla="*/ 3447123 h 3496336"/>
              <a:gd name="connsiteX125" fmla="*/ 858158 w 2490705"/>
              <a:gd name="connsiteY125" fmla="*/ 3439186 h 3496336"/>
              <a:gd name="connsiteX126" fmla="*/ 877208 w 2490705"/>
              <a:gd name="connsiteY126" fmla="*/ 3445536 h 3496336"/>
              <a:gd name="connsiteX127" fmla="*/ 947058 w 2490705"/>
              <a:gd name="connsiteY127" fmla="*/ 3458236 h 3496336"/>
              <a:gd name="connsiteX128" fmla="*/ 1001827 w 2490705"/>
              <a:gd name="connsiteY128" fmla="*/ 3393148 h 3496336"/>
              <a:gd name="connsiteX129" fmla="*/ 1012145 w 2490705"/>
              <a:gd name="connsiteY129" fmla="*/ 3341555 h 3496336"/>
              <a:gd name="connsiteX130" fmla="*/ 1112158 w 2490705"/>
              <a:gd name="connsiteY130" fmla="*/ 3432836 h 3496336"/>
              <a:gd name="connsiteX131" fmla="*/ 1239158 w 2490705"/>
              <a:gd name="connsiteY131" fmla="*/ 3413786 h 3496336"/>
              <a:gd name="connsiteX132" fmla="*/ 1397908 w 2490705"/>
              <a:gd name="connsiteY132" fmla="*/ 3420136 h 3496336"/>
              <a:gd name="connsiteX133" fmla="*/ 1416958 w 2490705"/>
              <a:gd name="connsiteY133" fmla="*/ 3394736 h 3496336"/>
              <a:gd name="connsiteX134" fmla="*/ 1436008 w 2490705"/>
              <a:gd name="connsiteY134" fmla="*/ 3388386 h 3496336"/>
              <a:gd name="connsiteX135" fmla="*/ 1505858 w 2490705"/>
              <a:gd name="connsiteY135" fmla="*/ 3394736 h 3496336"/>
              <a:gd name="connsiteX136" fmla="*/ 1550308 w 2490705"/>
              <a:gd name="connsiteY136" fmla="*/ 3407436 h 3496336"/>
              <a:gd name="connsiteX137" fmla="*/ 1563008 w 2490705"/>
              <a:gd name="connsiteY137" fmla="*/ 3426486 h 3496336"/>
              <a:gd name="connsiteX138" fmla="*/ 1543958 w 2490705"/>
              <a:gd name="connsiteY138" fmla="*/ 3445536 h 3496336"/>
              <a:gd name="connsiteX139" fmla="*/ 1505858 w 2490705"/>
              <a:gd name="connsiteY139" fmla="*/ 3470936 h 3496336"/>
              <a:gd name="connsiteX140" fmla="*/ 1518558 w 2490705"/>
              <a:gd name="connsiteY140" fmla="*/ 3489986 h 3496336"/>
              <a:gd name="connsiteX141" fmla="*/ 1499508 w 2490705"/>
              <a:gd name="connsiteY141"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36664 w 2490705"/>
              <a:gd name="connsiteY94" fmla="*/ 2350955 h 3496336"/>
              <a:gd name="connsiteX95" fmla="*/ 498589 w 2490705"/>
              <a:gd name="connsiteY95" fmla="*/ 2398580 h 3496336"/>
              <a:gd name="connsiteX96" fmla="*/ 661308 w 2490705"/>
              <a:gd name="connsiteY96" fmla="*/ 2448586 h 3496336"/>
              <a:gd name="connsiteX97" fmla="*/ 705758 w 2490705"/>
              <a:gd name="connsiteY97" fmla="*/ 2461286 h 3496336"/>
              <a:gd name="connsiteX98" fmla="*/ 762908 w 2490705"/>
              <a:gd name="connsiteY98" fmla="*/ 2486686 h 3496336"/>
              <a:gd name="connsiteX99" fmla="*/ 781958 w 2490705"/>
              <a:gd name="connsiteY99" fmla="*/ 2493036 h 3496336"/>
              <a:gd name="connsiteX100" fmla="*/ 820058 w 2490705"/>
              <a:gd name="connsiteY100" fmla="*/ 2499386 h 3496336"/>
              <a:gd name="connsiteX101" fmla="*/ 858158 w 2490705"/>
              <a:gd name="connsiteY101" fmla="*/ 2512086 h 3496336"/>
              <a:gd name="connsiteX102" fmla="*/ 908958 w 2490705"/>
              <a:gd name="connsiteY102" fmla="*/ 2524786 h 3496336"/>
              <a:gd name="connsiteX103" fmla="*/ 953408 w 2490705"/>
              <a:gd name="connsiteY103" fmla="*/ 2537486 h 3496336"/>
              <a:gd name="connsiteX104" fmla="*/ 940708 w 2490705"/>
              <a:gd name="connsiteY104" fmla="*/ 2556536 h 3496336"/>
              <a:gd name="connsiteX105" fmla="*/ 902608 w 2490705"/>
              <a:gd name="connsiteY105" fmla="*/ 2569236 h 3496336"/>
              <a:gd name="connsiteX106" fmla="*/ 883558 w 2490705"/>
              <a:gd name="connsiteY106" fmla="*/ 2575586 h 3496336"/>
              <a:gd name="connsiteX107" fmla="*/ 842283 w 2490705"/>
              <a:gd name="connsiteY107" fmla="*/ 2660518 h 3496336"/>
              <a:gd name="connsiteX108" fmla="*/ 794658 w 2490705"/>
              <a:gd name="connsiteY108" fmla="*/ 2683536 h 3496336"/>
              <a:gd name="connsiteX109" fmla="*/ 781958 w 2490705"/>
              <a:gd name="connsiteY109" fmla="*/ 2715286 h 3496336"/>
              <a:gd name="connsiteX110" fmla="*/ 769258 w 2490705"/>
              <a:gd name="connsiteY110" fmla="*/ 2740686 h 3496336"/>
              <a:gd name="connsiteX111" fmla="*/ 756558 w 2490705"/>
              <a:gd name="connsiteY111" fmla="*/ 2778786 h 3496336"/>
              <a:gd name="connsiteX112" fmla="*/ 731158 w 2490705"/>
              <a:gd name="connsiteY112" fmla="*/ 2829586 h 3496336"/>
              <a:gd name="connsiteX113" fmla="*/ 718458 w 2490705"/>
              <a:gd name="connsiteY113" fmla="*/ 2867686 h 3496336"/>
              <a:gd name="connsiteX114" fmla="*/ 699408 w 2490705"/>
              <a:gd name="connsiteY114" fmla="*/ 2905786 h 3496336"/>
              <a:gd name="connsiteX115" fmla="*/ 686708 w 2490705"/>
              <a:gd name="connsiteY115" fmla="*/ 2931186 h 3496336"/>
              <a:gd name="connsiteX116" fmla="*/ 674008 w 2490705"/>
              <a:gd name="connsiteY116" fmla="*/ 2969286 h 3496336"/>
              <a:gd name="connsiteX117" fmla="*/ 661308 w 2490705"/>
              <a:gd name="connsiteY117" fmla="*/ 2988336 h 3496336"/>
              <a:gd name="connsiteX118" fmla="*/ 648608 w 2490705"/>
              <a:gd name="connsiteY118" fmla="*/ 3026436 h 3496336"/>
              <a:gd name="connsiteX119" fmla="*/ 642258 w 2490705"/>
              <a:gd name="connsiteY119" fmla="*/ 3045486 h 3496336"/>
              <a:gd name="connsiteX120" fmla="*/ 623208 w 2490705"/>
              <a:gd name="connsiteY120" fmla="*/ 3064536 h 3496336"/>
              <a:gd name="connsiteX121" fmla="*/ 610508 w 2490705"/>
              <a:gd name="connsiteY121" fmla="*/ 3096286 h 3496336"/>
              <a:gd name="connsiteX122" fmla="*/ 616858 w 2490705"/>
              <a:gd name="connsiteY122" fmla="*/ 3343936 h 3496336"/>
              <a:gd name="connsiteX123" fmla="*/ 604158 w 2490705"/>
              <a:gd name="connsiteY123" fmla="*/ 3468554 h 3496336"/>
              <a:gd name="connsiteX124" fmla="*/ 751002 w 2490705"/>
              <a:gd name="connsiteY124" fmla="*/ 3447123 h 3496336"/>
              <a:gd name="connsiteX125" fmla="*/ 858158 w 2490705"/>
              <a:gd name="connsiteY125" fmla="*/ 3439186 h 3496336"/>
              <a:gd name="connsiteX126" fmla="*/ 877208 w 2490705"/>
              <a:gd name="connsiteY126" fmla="*/ 3445536 h 3496336"/>
              <a:gd name="connsiteX127" fmla="*/ 947058 w 2490705"/>
              <a:gd name="connsiteY127" fmla="*/ 3458236 h 3496336"/>
              <a:gd name="connsiteX128" fmla="*/ 1012145 w 2490705"/>
              <a:gd name="connsiteY128" fmla="*/ 3341555 h 3496336"/>
              <a:gd name="connsiteX129" fmla="*/ 1112158 w 2490705"/>
              <a:gd name="connsiteY129" fmla="*/ 3432836 h 3496336"/>
              <a:gd name="connsiteX130" fmla="*/ 1239158 w 2490705"/>
              <a:gd name="connsiteY130" fmla="*/ 3413786 h 3496336"/>
              <a:gd name="connsiteX131" fmla="*/ 1397908 w 2490705"/>
              <a:gd name="connsiteY131" fmla="*/ 3420136 h 3496336"/>
              <a:gd name="connsiteX132" fmla="*/ 1416958 w 2490705"/>
              <a:gd name="connsiteY132" fmla="*/ 3394736 h 3496336"/>
              <a:gd name="connsiteX133" fmla="*/ 1436008 w 2490705"/>
              <a:gd name="connsiteY133" fmla="*/ 3388386 h 3496336"/>
              <a:gd name="connsiteX134" fmla="*/ 1505858 w 2490705"/>
              <a:gd name="connsiteY134" fmla="*/ 3394736 h 3496336"/>
              <a:gd name="connsiteX135" fmla="*/ 1550308 w 2490705"/>
              <a:gd name="connsiteY135" fmla="*/ 3407436 h 3496336"/>
              <a:gd name="connsiteX136" fmla="*/ 1563008 w 2490705"/>
              <a:gd name="connsiteY136" fmla="*/ 3426486 h 3496336"/>
              <a:gd name="connsiteX137" fmla="*/ 1543958 w 2490705"/>
              <a:gd name="connsiteY137" fmla="*/ 3445536 h 3496336"/>
              <a:gd name="connsiteX138" fmla="*/ 1505858 w 2490705"/>
              <a:gd name="connsiteY138" fmla="*/ 3470936 h 3496336"/>
              <a:gd name="connsiteX139" fmla="*/ 1518558 w 2490705"/>
              <a:gd name="connsiteY139" fmla="*/ 3489986 h 3496336"/>
              <a:gd name="connsiteX140" fmla="*/ 1499508 w 2490705"/>
              <a:gd name="connsiteY140"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36664 w 2490705"/>
              <a:gd name="connsiteY94" fmla="*/ 2350955 h 3496336"/>
              <a:gd name="connsiteX95" fmla="*/ 498589 w 2490705"/>
              <a:gd name="connsiteY95" fmla="*/ 2398580 h 3496336"/>
              <a:gd name="connsiteX96" fmla="*/ 661308 w 2490705"/>
              <a:gd name="connsiteY96" fmla="*/ 2448586 h 3496336"/>
              <a:gd name="connsiteX97" fmla="*/ 705758 w 2490705"/>
              <a:gd name="connsiteY97" fmla="*/ 2461286 h 3496336"/>
              <a:gd name="connsiteX98" fmla="*/ 762908 w 2490705"/>
              <a:gd name="connsiteY98" fmla="*/ 2486686 h 3496336"/>
              <a:gd name="connsiteX99" fmla="*/ 781958 w 2490705"/>
              <a:gd name="connsiteY99" fmla="*/ 2493036 h 3496336"/>
              <a:gd name="connsiteX100" fmla="*/ 820058 w 2490705"/>
              <a:gd name="connsiteY100" fmla="*/ 2499386 h 3496336"/>
              <a:gd name="connsiteX101" fmla="*/ 858158 w 2490705"/>
              <a:gd name="connsiteY101" fmla="*/ 2512086 h 3496336"/>
              <a:gd name="connsiteX102" fmla="*/ 908958 w 2490705"/>
              <a:gd name="connsiteY102" fmla="*/ 2524786 h 3496336"/>
              <a:gd name="connsiteX103" fmla="*/ 953408 w 2490705"/>
              <a:gd name="connsiteY103" fmla="*/ 2537486 h 3496336"/>
              <a:gd name="connsiteX104" fmla="*/ 940708 w 2490705"/>
              <a:gd name="connsiteY104" fmla="*/ 2556536 h 3496336"/>
              <a:gd name="connsiteX105" fmla="*/ 902608 w 2490705"/>
              <a:gd name="connsiteY105" fmla="*/ 2569236 h 3496336"/>
              <a:gd name="connsiteX106" fmla="*/ 883558 w 2490705"/>
              <a:gd name="connsiteY106" fmla="*/ 2575586 h 3496336"/>
              <a:gd name="connsiteX107" fmla="*/ 842283 w 2490705"/>
              <a:gd name="connsiteY107" fmla="*/ 2660518 h 3496336"/>
              <a:gd name="connsiteX108" fmla="*/ 794658 w 2490705"/>
              <a:gd name="connsiteY108" fmla="*/ 2683536 h 3496336"/>
              <a:gd name="connsiteX109" fmla="*/ 781958 w 2490705"/>
              <a:gd name="connsiteY109" fmla="*/ 2715286 h 3496336"/>
              <a:gd name="connsiteX110" fmla="*/ 769258 w 2490705"/>
              <a:gd name="connsiteY110" fmla="*/ 2740686 h 3496336"/>
              <a:gd name="connsiteX111" fmla="*/ 756558 w 2490705"/>
              <a:gd name="connsiteY111" fmla="*/ 2778786 h 3496336"/>
              <a:gd name="connsiteX112" fmla="*/ 731158 w 2490705"/>
              <a:gd name="connsiteY112" fmla="*/ 2829586 h 3496336"/>
              <a:gd name="connsiteX113" fmla="*/ 718458 w 2490705"/>
              <a:gd name="connsiteY113" fmla="*/ 2867686 h 3496336"/>
              <a:gd name="connsiteX114" fmla="*/ 699408 w 2490705"/>
              <a:gd name="connsiteY114" fmla="*/ 2905786 h 3496336"/>
              <a:gd name="connsiteX115" fmla="*/ 686708 w 2490705"/>
              <a:gd name="connsiteY115" fmla="*/ 2931186 h 3496336"/>
              <a:gd name="connsiteX116" fmla="*/ 674008 w 2490705"/>
              <a:gd name="connsiteY116" fmla="*/ 2969286 h 3496336"/>
              <a:gd name="connsiteX117" fmla="*/ 661308 w 2490705"/>
              <a:gd name="connsiteY117" fmla="*/ 2988336 h 3496336"/>
              <a:gd name="connsiteX118" fmla="*/ 648608 w 2490705"/>
              <a:gd name="connsiteY118" fmla="*/ 3026436 h 3496336"/>
              <a:gd name="connsiteX119" fmla="*/ 642258 w 2490705"/>
              <a:gd name="connsiteY119" fmla="*/ 3045486 h 3496336"/>
              <a:gd name="connsiteX120" fmla="*/ 623208 w 2490705"/>
              <a:gd name="connsiteY120" fmla="*/ 3064536 h 3496336"/>
              <a:gd name="connsiteX121" fmla="*/ 610508 w 2490705"/>
              <a:gd name="connsiteY121" fmla="*/ 3096286 h 3496336"/>
              <a:gd name="connsiteX122" fmla="*/ 616858 w 2490705"/>
              <a:gd name="connsiteY122" fmla="*/ 3343936 h 3496336"/>
              <a:gd name="connsiteX123" fmla="*/ 604158 w 2490705"/>
              <a:gd name="connsiteY123" fmla="*/ 3468554 h 3496336"/>
              <a:gd name="connsiteX124" fmla="*/ 751002 w 2490705"/>
              <a:gd name="connsiteY124" fmla="*/ 3447123 h 3496336"/>
              <a:gd name="connsiteX125" fmla="*/ 858158 w 2490705"/>
              <a:gd name="connsiteY125" fmla="*/ 3439186 h 3496336"/>
              <a:gd name="connsiteX126" fmla="*/ 877208 w 2490705"/>
              <a:gd name="connsiteY126" fmla="*/ 3445536 h 3496336"/>
              <a:gd name="connsiteX127" fmla="*/ 1018495 w 2490705"/>
              <a:gd name="connsiteY127" fmla="*/ 3432042 h 3496336"/>
              <a:gd name="connsiteX128" fmla="*/ 1012145 w 2490705"/>
              <a:gd name="connsiteY128" fmla="*/ 3341555 h 3496336"/>
              <a:gd name="connsiteX129" fmla="*/ 1112158 w 2490705"/>
              <a:gd name="connsiteY129" fmla="*/ 3432836 h 3496336"/>
              <a:gd name="connsiteX130" fmla="*/ 1239158 w 2490705"/>
              <a:gd name="connsiteY130" fmla="*/ 3413786 h 3496336"/>
              <a:gd name="connsiteX131" fmla="*/ 1397908 w 2490705"/>
              <a:gd name="connsiteY131" fmla="*/ 3420136 h 3496336"/>
              <a:gd name="connsiteX132" fmla="*/ 1416958 w 2490705"/>
              <a:gd name="connsiteY132" fmla="*/ 3394736 h 3496336"/>
              <a:gd name="connsiteX133" fmla="*/ 1436008 w 2490705"/>
              <a:gd name="connsiteY133" fmla="*/ 3388386 h 3496336"/>
              <a:gd name="connsiteX134" fmla="*/ 1505858 w 2490705"/>
              <a:gd name="connsiteY134" fmla="*/ 3394736 h 3496336"/>
              <a:gd name="connsiteX135" fmla="*/ 1550308 w 2490705"/>
              <a:gd name="connsiteY135" fmla="*/ 3407436 h 3496336"/>
              <a:gd name="connsiteX136" fmla="*/ 1563008 w 2490705"/>
              <a:gd name="connsiteY136" fmla="*/ 3426486 h 3496336"/>
              <a:gd name="connsiteX137" fmla="*/ 1543958 w 2490705"/>
              <a:gd name="connsiteY137" fmla="*/ 3445536 h 3496336"/>
              <a:gd name="connsiteX138" fmla="*/ 1505858 w 2490705"/>
              <a:gd name="connsiteY138" fmla="*/ 3470936 h 3496336"/>
              <a:gd name="connsiteX139" fmla="*/ 1518558 w 2490705"/>
              <a:gd name="connsiteY139" fmla="*/ 3489986 h 3496336"/>
              <a:gd name="connsiteX140" fmla="*/ 1499508 w 2490705"/>
              <a:gd name="connsiteY140"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36664 w 2490705"/>
              <a:gd name="connsiteY94" fmla="*/ 2350955 h 3496336"/>
              <a:gd name="connsiteX95" fmla="*/ 498589 w 2490705"/>
              <a:gd name="connsiteY95" fmla="*/ 2398580 h 3496336"/>
              <a:gd name="connsiteX96" fmla="*/ 661308 w 2490705"/>
              <a:gd name="connsiteY96" fmla="*/ 2448586 h 3496336"/>
              <a:gd name="connsiteX97" fmla="*/ 705758 w 2490705"/>
              <a:gd name="connsiteY97" fmla="*/ 2461286 h 3496336"/>
              <a:gd name="connsiteX98" fmla="*/ 762908 w 2490705"/>
              <a:gd name="connsiteY98" fmla="*/ 2486686 h 3496336"/>
              <a:gd name="connsiteX99" fmla="*/ 781958 w 2490705"/>
              <a:gd name="connsiteY99" fmla="*/ 2493036 h 3496336"/>
              <a:gd name="connsiteX100" fmla="*/ 820058 w 2490705"/>
              <a:gd name="connsiteY100" fmla="*/ 2499386 h 3496336"/>
              <a:gd name="connsiteX101" fmla="*/ 858158 w 2490705"/>
              <a:gd name="connsiteY101" fmla="*/ 2512086 h 3496336"/>
              <a:gd name="connsiteX102" fmla="*/ 908958 w 2490705"/>
              <a:gd name="connsiteY102" fmla="*/ 2524786 h 3496336"/>
              <a:gd name="connsiteX103" fmla="*/ 953408 w 2490705"/>
              <a:gd name="connsiteY103" fmla="*/ 2537486 h 3496336"/>
              <a:gd name="connsiteX104" fmla="*/ 940708 w 2490705"/>
              <a:gd name="connsiteY104" fmla="*/ 2556536 h 3496336"/>
              <a:gd name="connsiteX105" fmla="*/ 902608 w 2490705"/>
              <a:gd name="connsiteY105" fmla="*/ 2569236 h 3496336"/>
              <a:gd name="connsiteX106" fmla="*/ 883558 w 2490705"/>
              <a:gd name="connsiteY106" fmla="*/ 2575586 h 3496336"/>
              <a:gd name="connsiteX107" fmla="*/ 842283 w 2490705"/>
              <a:gd name="connsiteY107" fmla="*/ 2660518 h 3496336"/>
              <a:gd name="connsiteX108" fmla="*/ 794658 w 2490705"/>
              <a:gd name="connsiteY108" fmla="*/ 2683536 h 3496336"/>
              <a:gd name="connsiteX109" fmla="*/ 781958 w 2490705"/>
              <a:gd name="connsiteY109" fmla="*/ 2715286 h 3496336"/>
              <a:gd name="connsiteX110" fmla="*/ 769258 w 2490705"/>
              <a:gd name="connsiteY110" fmla="*/ 2740686 h 3496336"/>
              <a:gd name="connsiteX111" fmla="*/ 756558 w 2490705"/>
              <a:gd name="connsiteY111" fmla="*/ 2778786 h 3496336"/>
              <a:gd name="connsiteX112" fmla="*/ 731158 w 2490705"/>
              <a:gd name="connsiteY112" fmla="*/ 2829586 h 3496336"/>
              <a:gd name="connsiteX113" fmla="*/ 718458 w 2490705"/>
              <a:gd name="connsiteY113" fmla="*/ 2867686 h 3496336"/>
              <a:gd name="connsiteX114" fmla="*/ 699408 w 2490705"/>
              <a:gd name="connsiteY114" fmla="*/ 2905786 h 3496336"/>
              <a:gd name="connsiteX115" fmla="*/ 686708 w 2490705"/>
              <a:gd name="connsiteY115" fmla="*/ 2931186 h 3496336"/>
              <a:gd name="connsiteX116" fmla="*/ 674008 w 2490705"/>
              <a:gd name="connsiteY116" fmla="*/ 2969286 h 3496336"/>
              <a:gd name="connsiteX117" fmla="*/ 661308 w 2490705"/>
              <a:gd name="connsiteY117" fmla="*/ 2988336 h 3496336"/>
              <a:gd name="connsiteX118" fmla="*/ 648608 w 2490705"/>
              <a:gd name="connsiteY118" fmla="*/ 3026436 h 3496336"/>
              <a:gd name="connsiteX119" fmla="*/ 642258 w 2490705"/>
              <a:gd name="connsiteY119" fmla="*/ 3045486 h 3496336"/>
              <a:gd name="connsiteX120" fmla="*/ 623208 w 2490705"/>
              <a:gd name="connsiteY120" fmla="*/ 3064536 h 3496336"/>
              <a:gd name="connsiteX121" fmla="*/ 610508 w 2490705"/>
              <a:gd name="connsiteY121" fmla="*/ 3096286 h 3496336"/>
              <a:gd name="connsiteX122" fmla="*/ 616858 w 2490705"/>
              <a:gd name="connsiteY122" fmla="*/ 3343936 h 3496336"/>
              <a:gd name="connsiteX123" fmla="*/ 604158 w 2490705"/>
              <a:gd name="connsiteY123" fmla="*/ 3468554 h 3496336"/>
              <a:gd name="connsiteX124" fmla="*/ 751002 w 2490705"/>
              <a:gd name="connsiteY124" fmla="*/ 3447123 h 3496336"/>
              <a:gd name="connsiteX125" fmla="*/ 858158 w 2490705"/>
              <a:gd name="connsiteY125" fmla="*/ 3439186 h 3496336"/>
              <a:gd name="connsiteX126" fmla="*/ 877208 w 2490705"/>
              <a:gd name="connsiteY126" fmla="*/ 3445536 h 3496336"/>
              <a:gd name="connsiteX127" fmla="*/ 1018495 w 2490705"/>
              <a:gd name="connsiteY127" fmla="*/ 3432042 h 3496336"/>
              <a:gd name="connsiteX128" fmla="*/ 983570 w 2490705"/>
              <a:gd name="connsiteY128" fmla="*/ 3401087 h 3496336"/>
              <a:gd name="connsiteX129" fmla="*/ 1112158 w 2490705"/>
              <a:gd name="connsiteY129" fmla="*/ 3432836 h 3496336"/>
              <a:gd name="connsiteX130" fmla="*/ 1239158 w 2490705"/>
              <a:gd name="connsiteY130" fmla="*/ 3413786 h 3496336"/>
              <a:gd name="connsiteX131" fmla="*/ 1397908 w 2490705"/>
              <a:gd name="connsiteY131" fmla="*/ 3420136 h 3496336"/>
              <a:gd name="connsiteX132" fmla="*/ 1416958 w 2490705"/>
              <a:gd name="connsiteY132" fmla="*/ 3394736 h 3496336"/>
              <a:gd name="connsiteX133" fmla="*/ 1436008 w 2490705"/>
              <a:gd name="connsiteY133" fmla="*/ 3388386 h 3496336"/>
              <a:gd name="connsiteX134" fmla="*/ 1505858 w 2490705"/>
              <a:gd name="connsiteY134" fmla="*/ 3394736 h 3496336"/>
              <a:gd name="connsiteX135" fmla="*/ 1550308 w 2490705"/>
              <a:gd name="connsiteY135" fmla="*/ 3407436 h 3496336"/>
              <a:gd name="connsiteX136" fmla="*/ 1563008 w 2490705"/>
              <a:gd name="connsiteY136" fmla="*/ 3426486 h 3496336"/>
              <a:gd name="connsiteX137" fmla="*/ 1543958 w 2490705"/>
              <a:gd name="connsiteY137" fmla="*/ 3445536 h 3496336"/>
              <a:gd name="connsiteX138" fmla="*/ 1505858 w 2490705"/>
              <a:gd name="connsiteY138" fmla="*/ 3470936 h 3496336"/>
              <a:gd name="connsiteX139" fmla="*/ 1518558 w 2490705"/>
              <a:gd name="connsiteY139" fmla="*/ 3489986 h 3496336"/>
              <a:gd name="connsiteX140" fmla="*/ 1499508 w 2490705"/>
              <a:gd name="connsiteY140"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36664 w 2490705"/>
              <a:gd name="connsiteY94" fmla="*/ 2350955 h 3496336"/>
              <a:gd name="connsiteX95" fmla="*/ 498589 w 2490705"/>
              <a:gd name="connsiteY95" fmla="*/ 2398580 h 3496336"/>
              <a:gd name="connsiteX96" fmla="*/ 661308 w 2490705"/>
              <a:gd name="connsiteY96" fmla="*/ 2448586 h 3496336"/>
              <a:gd name="connsiteX97" fmla="*/ 705758 w 2490705"/>
              <a:gd name="connsiteY97" fmla="*/ 2461286 h 3496336"/>
              <a:gd name="connsiteX98" fmla="*/ 762908 w 2490705"/>
              <a:gd name="connsiteY98" fmla="*/ 2486686 h 3496336"/>
              <a:gd name="connsiteX99" fmla="*/ 781958 w 2490705"/>
              <a:gd name="connsiteY99" fmla="*/ 2493036 h 3496336"/>
              <a:gd name="connsiteX100" fmla="*/ 820058 w 2490705"/>
              <a:gd name="connsiteY100" fmla="*/ 2499386 h 3496336"/>
              <a:gd name="connsiteX101" fmla="*/ 858158 w 2490705"/>
              <a:gd name="connsiteY101" fmla="*/ 2512086 h 3496336"/>
              <a:gd name="connsiteX102" fmla="*/ 908958 w 2490705"/>
              <a:gd name="connsiteY102" fmla="*/ 2524786 h 3496336"/>
              <a:gd name="connsiteX103" fmla="*/ 953408 w 2490705"/>
              <a:gd name="connsiteY103" fmla="*/ 2537486 h 3496336"/>
              <a:gd name="connsiteX104" fmla="*/ 940708 w 2490705"/>
              <a:gd name="connsiteY104" fmla="*/ 2556536 h 3496336"/>
              <a:gd name="connsiteX105" fmla="*/ 902608 w 2490705"/>
              <a:gd name="connsiteY105" fmla="*/ 2569236 h 3496336"/>
              <a:gd name="connsiteX106" fmla="*/ 883558 w 2490705"/>
              <a:gd name="connsiteY106" fmla="*/ 2575586 h 3496336"/>
              <a:gd name="connsiteX107" fmla="*/ 842283 w 2490705"/>
              <a:gd name="connsiteY107" fmla="*/ 2660518 h 3496336"/>
              <a:gd name="connsiteX108" fmla="*/ 794658 w 2490705"/>
              <a:gd name="connsiteY108" fmla="*/ 2683536 h 3496336"/>
              <a:gd name="connsiteX109" fmla="*/ 781958 w 2490705"/>
              <a:gd name="connsiteY109" fmla="*/ 2715286 h 3496336"/>
              <a:gd name="connsiteX110" fmla="*/ 769258 w 2490705"/>
              <a:gd name="connsiteY110" fmla="*/ 2740686 h 3496336"/>
              <a:gd name="connsiteX111" fmla="*/ 756558 w 2490705"/>
              <a:gd name="connsiteY111" fmla="*/ 2778786 h 3496336"/>
              <a:gd name="connsiteX112" fmla="*/ 731158 w 2490705"/>
              <a:gd name="connsiteY112" fmla="*/ 2829586 h 3496336"/>
              <a:gd name="connsiteX113" fmla="*/ 718458 w 2490705"/>
              <a:gd name="connsiteY113" fmla="*/ 2867686 h 3496336"/>
              <a:gd name="connsiteX114" fmla="*/ 699408 w 2490705"/>
              <a:gd name="connsiteY114" fmla="*/ 2905786 h 3496336"/>
              <a:gd name="connsiteX115" fmla="*/ 686708 w 2490705"/>
              <a:gd name="connsiteY115" fmla="*/ 2931186 h 3496336"/>
              <a:gd name="connsiteX116" fmla="*/ 674008 w 2490705"/>
              <a:gd name="connsiteY116" fmla="*/ 2969286 h 3496336"/>
              <a:gd name="connsiteX117" fmla="*/ 661308 w 2490705"/>
              <a:gd name="connsiteY117" fmla="*/ 2988336 h 3496336"/>
              <a:gd name="connsiteX118" fmla="*/ 648608 w 2490705"/>
              <a:gd name="connsiteY118" fmla="*/ 3026436 h 3496336"/>
              <a:gd name="connsiteX119" fmla="*/ 642258 w 2490705"/>
              <a:gd name="connsiteY119" fmla="*/ 3045486 h 3496336"/>
              <a:gd name="connsiteX120" fmla="*/ 623208 w 2490705"/>
              <a:gd name="connsiteY120" fmla="*/ 3064536 h 3496336"/>
              <a:gd name="connsiteX121" fmla="*/ 610508 w 2490705"/>
              <a:gd name="connsiteY121" fmla="*/ 3096286 h 3496336"/>
              <a:gd name="connsiteX122" fmla="*/ 616858 w 2490705"/>
              <a:gd name="connsiteY122" fmla="*/ 3343936 h 3496336"/>
              <a:gd name="connsiteX123" fmla="*/ 604158 w 2490705"/>
              <a:gd name="connsiteY123" fmla="*/ 3468554 h 3496336"/>
              <a:gd name="connsiteX124" fmla="*/ 751002 w 2490705"/>
              <a:gd name="connsiteY124" fmla="*/ 3447123 h 3496336"/>
              <a:gd name="connsiteX125" fmla="*/ 858158 w 2490705"/>
              <a:gd name="connsiteY125" fmla="*/ 3439186 h 3496336"/>
              <a:gd name="connsiteX126" fmla="*/ 877208 w 2490705"/>
              <a:gd name="connsiteY126" fmla="*/ 3445536 h 3496336"/>
              <a:gd name="connsiteX127" fmla="*/ 1018495 w 2490705"/>
              <a:gd name="connsiteY127" fmla="*/ 3432042 h 3496336"/>
              <a:gd name="connsiteX128" fmla="*/ 983570 w 2490705"/>
              <a:gd name="connsiteY128" fmla="*/ 3401087 h 3496336"/>
              <a:gd name="connsiteX129" fmla="*/ 1035958 w 2490705"/>
              <a:gd name="connsiteY129" fmla="*/ 3349492 h 3496336"/>
              <a:gd name="connsiteX130" fmla="*/ 1239158 w 2490705"/>
              <a:gd name="connsiteY130" fmla="*/ 3413786 h 3496336"/>
              <a:gd name="connsiteX131" fmla="*/ 1397908 w 2490705"/>
              <a:gd name="connsiteY131" fmla="*/ 3420136 h 3496336"/>
              <a:gd name="connsiteX132" fmla="*/ 1416958 w 2490705"/>
              <a:gd name="connsiteY132" fmla="*/ 3394736 h 3496336"/>
              <a:gd name="connsiteX133" fmla="*/ 1436008 w 2490705"/>
              <a:gd name="connsiteY133" fmla="*/ 3388386 h 3496336"/>
              <a:gd name="connsiteX134" fmla="*/ 1505858 w 2490705"/>
              <a:gd name="connsiteY134" fmla="*/ 3394736 h 3496336"/>
              <a:gd name="connsiteX135" fmla="*/ 1550308 w 2490705"/>
              <a:gd name="connsiteY135" fmla="*/ 3407436 h 3496336"/>
              <a:gd name="connsiteX136" fmla="*/ 1563008 w 2490705"/>
              <a:gd name="connsiteY136" fmla="*/ 3426486 h 3496336"/>
              <a:gd name="connsiteX137" fmla="*/ 1543958 w 2490705"/>
              <a:gd name="connsiteY137" fmla="*/ 3445536 h 3496336"/>
              <a:gd name="connsiteX138" fmla="*/ 1505858 w 2490705"/>
              <a:gd name="connsiteY138" fmla="*/ 3470936 h 3496336"/>
              <a:gd name="connsiteX139" fmla="*/ 1518558 w 2490705"/>
              <a:gd name="connsiteY139" fmla="*/ 3489986 h 3496336"/>
              <a:gd name="connsiteX140" fmla="*/ 1499508 w 2490705"/>
              <a:gd name="connsiteY140"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36664 w 2490705"/>
              <a:gd name="connsiteY94" fmla="*/ 2350955 h 3496336"/>
              <a:gd name="connsiteX95" fmla="*/ 498589 w 2490705"/>
              <a:gd name="connsiteY95" fmla="*/ 2398580 h 3496336"/>
              <a:gd name="connsiteX96" fmla="*/ 661308 w 2490705"/>
              <a:gd name="connsiteY96" fmla="*/ 2448586 h 3496336"/>
              <a:gd name="connsiteX97" fmla="*/ 705758 w 2490705"/>
              <a:gd name="connsiteY97" fmla="*/ 2461286 h 3496336"/>
              <a:gd name="connsiteX98" fmla="*/ 762908 w 2490705"/>
              <a:gd name="connsiteY98" fmla="*/ 2486686 h 3496336"/>
              <a:gd name="connsiteX99" fmla="*/ 781958 w 2490705"/>
              <a:gd name="connsiteY99" fmla="*/ 2493036 h 3496336"/>
              <a:gd name="connsiteX100" fmla="*/ 820058 w 2490705"/>
              <a:gd name="connsiteY100" fmla="*/ 2499386 h 3496336"/>
              <a:gd name="connsiteX101" fmla="*/ 858158 w 2490705"/>
              <a:gd name="connsiteY101" fmla="*/ 2512086 h 3496336"/>
              <a:gd name="connsiteX102" fmla="*/ 908958 w 2490705"/>
              <a:gd name="connsiteY102" fmla="*/ 2524786 h 3496336"/>
              <a:gd name="connsiteX103" fmla="*/ 953408 w 2490705"/>
              <a:gd name="connsiteY103" fmla="*/ 2537486 h 3496336"/>
              <a:gd name="connsiteX104" fmla="*/ 940708 w 2490705"/>
              <a:gd name="connsiteY104" fmla="*/ 2556536 h 3496336"/>
              <a:gd name="connsiteX105" fmla="*/ 902608 w 2490705"/>
              <a:gd name="connsiteY105" fmla="*/ 2569236 h 3496336"/>
              <a:gd name="connsiteX106" fmla="*/ 883558 w 2490705"/>
              <a:gd name="connsiteY106" fmla="*/ 2575586 h 3496336"/>
              <a:gd name="connsiteX107" fmla="*/ 842283 w 2490705"/>
              <a:gd name="connsiteY107" fmla="*/ 2660518 h 3496336"/>
              <a:gd name="connsiteX108" fmla="*/ 794658 w 2490705"/>
              <a:gd name="connsiteY108" fmla="*/ 2683536 h 3496336"/>
              <a:gd name="connsiteX109" fmla="*/ 781958 w 2490705"/>
              <a:gd name="connsiteY109" fmla="*/ 2715286 h 3496336"/>
              <a:gd name="connsiteX110" fmla="*/ 769258 w 2490705"/>
              <a:gd name="connsiteY110" fmla="*/ 2740686 h 3496336"/>
              <a:gd name="connsiteX111" fmla="*/ 756558 w 2490705"/>
              <a:gd name="connsiteY111" fmla="*/ 2778786 h 3496336"/>
              <a:gd name="connsiteX112" fmla="*/ 731158 w 2490705"/>
              <a:gd name="connsiteY112" fmla="*/ 2829586 h 3496336"/>
              <a:gd name="connsiteX113" fmla="*/ 718458 w 2490705"/>
              <a:gd name="connsiteY113" fmla="*/ 2867686 h 3496336"/>
              <a:gd name="connsiteX114" fmla="*/ 699408 w 2490705"/>
              <a:gd name="connsiteY114" fmla="*/ 2905786 h 3496336"/>
              <a:gd name="connsiteX115" fmla="*/ 686708 w 2490705"/>
              <a:gd name="connsiteY115" fmla="*/ 2931186 h 3496336"/>
              <a:gd name="connsiteX116" fmla="*/ 674008 w 2490705"/>
              <a:gd name="connsiteY116" fmla="*/ 2969286 h 3496336"/>
              <a:gd name="connsiteX117" fmla="*/ 661308 w 2490705"/>
              <a:gd name="connsiteY117" fmla="*/ 2988336 h 3496336"/>
              <a:gd name="connsiteX118" fmla="*/ 648608 w 2490705"/>
              <a:gd name="connsiteY118" fmla="*/ 3026436 h 3496336"/>
              <a:gd name="connsiteX119" fmla="*/ 642258 w 2490705"/>
              <a:gd name="connsiteY119" fmla="*/ 3045486 h 3496336"/>
              <a:gd name="connsiteX120" fmla="*/ 623208 w 2490705"/>
              <a:gd name="connsiteY120" fmla="*/ 3064536 h 3496336"/>
              <a:gd name="connsiteX121" fmla="*/ 610508 w 2490705"/>
              <a:gd name="connsiteY121" fmla="*/ 3096286 h 3496336"/>
              <a:gd name="connsiteX122" fmla="*/ 616858 w 2490705"/>
              <a:gd name="connsiteY122" fmla="*/ 3343936 h 3496336"/>
              <a:gd name="connsiteX123" fmla="*/ 604158 w 2490705"/>
              <a:gd name="connsiteY123" fmla="*/ 3468554 h 3496336"/>
              <a:gd name="connsiteX124" fmla="*/ 751002 w 2490705"/>
              <a:gd name="connsiteY124" fmla="*/ 3447123 h 3496336"/>
              <a:gd name="connsiteX125" fmla="*/ 858158 w 2490705"/>
              <a:gd name="connsiteY125" fmla="*/ 3439186 h 3496336"/>
              <a:gd name="connsiteX126" fmla="*/ 877208 w 2490705"/>
              <a:gd name="connsiteY126" fmla="*/ 3445536 h 3496336"/>
              <a:gd name="connsiteX127" fmla="*/ 1018495 w 2490705"/>
              <a:gd name="connsiteY127" fmla="*/ 3432042 h 3496336"/>
              <a:gd name="connsiteX128" fmla="*/ 983570 w 2490705"/>
              <a:gd name="connsiteY128" fmla="*/ 3401087 h 3496336"/>
              <a:gd name="connsiteX129" fmla="*/ 1035958 w 2490705"/>
              <a:gd name="connsiteY129" fmla="*/ 3349492 h 3496336"/>
              <a:gd name="connsiteX130" fmla="*/ 1239158 w 2490705"/>
              <a:gd name="connsiteY130" fmla="*/ 3413786 h 3496336"/>
              <a:gd name="connsiteX131" fmla="*/ 1397908 w 2490705"/>
              <a:gd name="connsiteY131" fmla="*/ 3420136 h 3496336"/>
              <a:gd name="connsiteX132" fmla="*/ 1416958 w 2490705"/>
              <a:gd name="connsiteY132" fmla="*/ 3394736 h 3496336"/>
              <a:gd name="connsiteX133" fmla="*/ 1436008 w 2490705"/>
              <a:gd name="connsiteY133" fmla="*/ 3388386 h 3496336"/>
              <a:gd name="connsiteX134" fmla="*/ 1505858 w 2490705"/>
              <a:gd name="connsiteY134" fmla="*/ 3394736 h 3496336"/>
              <a:gd name="connsiteX135" fmla="*/ 1550308 w 2490705"/>
              <a:gd name="connsiteY135" fmla="*/ 3407436 h 3496336"/>
              <a:gd name="connsiteX136" fmla="*/ 1563008 w 2490705"/>
              <a:gd name="connsiteY136" fmla="*/ 3426486 h 3496336"/>
              <a:gd name="connsiteX137" fmla="*/ 1543958 w 2490705"/>
              <a:gd name="connsiteY137" fmla="*/ 3445536 h 3496336"/>
              <a:gd name="connsiteX138" fmla="*/ 1505858 w 2490705"/>
              <a:gd name="connsiteY138" fmla="*/ 3470936 h 3496336"/>
              <a:gd name="connsiteX139" fmla="*/ 1585233 w 2490705"/>
              <a:gd name="connsiteY139" fmla="*/ 3478080 h 3496336"/>
              <a:gd name="connsiteX140" fmla="*/ 1499508 w 2490705"/>
              <a:gd name="connsiteY140" fmla="*/ 3496336 h 3496336"/>
              <a:gd name="connsiteX0" fmla="*/ 2490108 w 2490705"/>
              <a:gd name="connsiteY0" fmla="*/ 1769136 h 3496336"/>
              <a:gd name="connsiteX1" fmla="*/ 2452008 w 2490705"/>
              <a:gd name="connsiteY1" fmla="*/ 1737386 h 3496336"/>
              <a:gd name="connsiteX2" fmla="*/ 2432958 w 2490705"/>
              <a:gd name="connsiteY2" fmla="*/ 1699286 h 3496336"/>
              <a:gd name="connsiteX3" fmla="*/ 2413908 w 2490705"/>
              <a:gd name="connsiteY3" fmla="*/ 1686586 h 3496336"/>
              <a:gd name="connsiteX4" fmla="*/ 2440102 w 2490705"/>
              <a:gd name="connsiteY4" fmla="*/ 1708811 h 3496336"/>
              <a:gd name="connsiteX5" fmla="*/ 2380570 w 2490705"/>
              <a:gd name="connsiteY5" fmla="*/ 1566730 h 3496336"/>
              <a:gd name="connsiteX6" fmla="*/ 2241664 w 2490705"/>
              <a:gd name="connsiteY6" fmla="*/ 1535773 h 3496336"/>
              <a:gd name="connsiteX7" fmla="*/ 2190071 w 2490705"/>
              <a:gd name="connsiteY7" fmla="*/ 1532598 h 3496336"/>
              <a:gd name="connsiteX8" fmla="*/ 2128158 w 2490705"/>
              <a:gd name="connsiteY8" fmla="*/ 1573080 h 3496336"/>
              <a:gd name="connsiteX9" fmla="*/ 2047195 w 2490705"/>
              <a:gd name="connsiteY9" fmla="*/ 1584192 h 3496336"/>
              <a:gd name="connsiteX10" fmla="*/ 1968614 w 2490705"/>
              <a:gd name="connsiteY10" fmla="*/ 1537361 h 3496336"/>
              <a:gd name="connsiteX11" fmla="*/ 1907495 w 2490705"/>
              <a:gd name="connsiteY11" fmla="*/ 1581018 h 3496336"/>
              <a:gd name="connsiteX12" fmla="*/ 1854314 w 2490705"/>
              <a:gd name="connsiteY12" fmla="*/ 1517517 h 3496336"/>
              <a:gd name="connsiteX13" fmla="*/ 1772558 w 2490705"/>
              <a:gd name="connsiteY13" fmla="*/ 1489736 h 3496336"/>
              <a:gd name="connsiteX14" fmla="*/ 1709058 w 2490705"/>
              <a:gd name="connsiteY14" fmla="*/ 1527836 h 3496336"/>
              <a:gd name="connsiteX15" fmla="*/ 1677308 w 2490705"/>
              <a:gd name="connsiteY15" fmla="*/ 1546886 h 3496336"/>
              <a:gd name="connsiteX16" fmla="*/ 1613808 w 2490705"/>
              <a:gd name="connsiteY16" fmla="*/ 1597686 h 3496336"/>
              <a:gd name="connsiteX17" fmla="*/ 1594758 w 2490705"/>
              <a:gd name="connsiteY17" fmla="*/ 1610386 h 3496336"/>
              <a:gd name="connsiteX18" fmla="*/ 1575708 w 2490705"/>
              <a:gd name="connsiteY18" fmla="*/ 1616736 h 3496336"/>
              <a:gd name="connsiteX19" fmla="*/ 1518558 w 2490705"/>
              <a:gd name="connsiteY19" fmla="*/ 1610386 h 3496336"/>
              <a:gd name="connsiteX20" fmla="*/ 1480458 w 2490705"/>
              <a:gd name="connsiteY20" fmla="*/ 1604036 h 3496336"/>
              <a:gd name="connsiteX21" fmla="*/ 1429658 w 2490705"/>
              <a:gd name="connsiteY21" fmla="*/ 1572286 h 3496336"/>
              <a:gd name="connsiteX22" fmla="*/ 1410608 w 2490705"/>
              <a:gd name="connsiteY22" fmla="*/ 1546886 h 3496336"/>
              <a:gd name="connsiteX23" fmla="*/ 1385208 w 2490705"/>
              <a:gd name="connsiteY23" fmla="*/ 1508786 h 3496336"/>
              <a:gd name="connsiteX24" fmla="*/ 1390765 w 2490705"/>
              <a:gd name="connsiteY24" fmla="*/ 1483386 h 3496336"/>
              <a:gd name="connsiteX25" fmla="*/ 1372508 w 2490705"/>
              <a:gd name="connsiteY25" fmla="*/ 1359561 h 3496336"/>
              <a:gd name="connsiteX26" fmla="*/ 1319327 w 2490705"/>
              <a:gd name="connsiteY26" fmla="*/ 1296061 h 3496336"/>
              <a:gd name="connsiteX27" fmla="*/ 1291546 w 2490705"/>
              <a:gd name="connsiteY27" fmla="*/ 1144454 h 3496336"/>
              <a:gd name="connsiteX28" fmla="*/ 1212171 w 2490705"/>
              <a:gd name="connsiteY28" fmla="*/ 1192874 h 3496336"/>
              <a:gd name="connsiteX29" fmla="*/ 1152639 w 2490705"/>
              <a:gd name="connsiteY29" fmla="*/ 1174618 h 3496336"/>
              <a:gd name="connsiteX30" fmla="*/ 1123270 w 2490705"/>
              <a:gd name="connsiteY30" fmla="*/ 1203986 h 3496336"/>
              <a:gd name="connsiteX31" fmla="*/ 1023258 w 2490705"/>
              <a:gd name="connsiteY31" fmla="*/ 1188905 h 3496336"/>
              <a:gd name="connsiteX32" fmla="*/ 942296 w 2490705"/>
              <a:gd name="connsiteY32" fmla="*/ 1215099 h 3496336"/>
              <a:gd name="connsiteX33" fmla="*/ 948646 w 2490705"/>
              <a:gd name="connsiteY33" fmla="*/ 1145248 h 3496336"/>
              <a:gd name="connsiteX34" fmla="*/ 1135970 w 2490705"/>
              <a:gd name="connsiteY34" fmla="*/ 1030154 h 3496336"/>
              <a:gd name="connsiteX35" fmla="*/ 1115333 w 2490705"/>
              <a:gd name="connsiteY35" fmla="*/ 923792 h 3496336"/>
              <a:gd name="connsiteX36" fmla="*/ 1283608 w 2490705"/>
              <a:gd name="connsiteY36" fmla="*/ 823780 h 3496336"/>
              <a:gd name="connsiteX37" fmla="*/ 1302658 w 2490705"/>
              <a:gd name="connsiteY37" fmla="*/ 715036 h 3496336"/>
              <a:gd name="connsiteX38" fmla="*/ 1285196 w 2490705"/>
              <a:gd name="connsiteY38" fmla="*/ 687255 h 3496336"/>
              <a:gd name="connsiteX39" fmla="*/ 1261382 w 2490705"/>
              <a:gd name="connsiteY39" fmla="*/ 595179 h 3496336"/>
              <a:gd name="connsiteX40" fmla="*/ 1074058 w 2490705"/>
              <a:gd name="connsiteY40" fmla="*/ 670586 h 3496336"/>
              <a:gd name="connsiteX41" fmla="*/ 908958 w 2490705"/>
              <a:gd name="connsiteY41" fmla="*/ 664236 h 3496336"/>
              <a:gd name="connsiteX42" fmla="*/ 751002 w 2490705"/>
              <a:gd name="connsiteY42" fmla="*/ 677729 h 3496336"/>
              <a:gd name="connsiteX43" fmla="*/ 687502 w 2490705"/>
              <a:gd name="connsiteY43" fmla="*/ 468180 h 3496336"/>
              <a:gd name="connsiteX44" fmla="*/ 559708 w 2490705"/>
              <a:gd name="connsiteY44" fmla="*/ 29236 h 3496336"/>
              <a:gd name="connsiteX45" fmla="*/ 540658 w 2490705"/>
              <a:gd name="connsiteY45" fmla="*/ 41936 h 3496336"/>
              <a:gd name="connsiteX46" fmla="*/ 496208 w 2490705"/>
              <a:gd name="connsiteY46" fmla="*/ 60986 h 3496336"/>
              <a:gd name="connsiteX47" fmla="*/ 451758 w 2490705"/>
              <a:gd name="connsiteY47" fmla="*/ 73686 h 3496336"/>
              <a:gd name="connsiteX48" fmla="*/ 432708 w 2490705"/>
              <a:gd name="connsiteY48" fmla="*/ 80036 h 3496336"/>
              <a:gd name="connsiteX49" fmla="*/ 350158 w 2490705"/>
              <a:gd name="connsiteY49" fmla="*/ 86386 h 3496336"/>
              <a:gd name="connsiteX50" fmla="*/ 369208 w 2490705"/>
              <a:gd name="connsiteY50" fmla="*/ 92736 h 3496336"/>
              <a:gd name="connsiteX51" fmla="*/ 381908 w 2490705"/>
              <a:gd name="connsiteY51" fmla="*/ 111786 h 3496336"/>
              <a:gd name="connsiteX52" fmla="*/ 407308 w 2490705"/>
              <a:gd name="connsiteY52" fmla="*/ 143536 h 3496336"/>
              <a:gd name="connsiteX53" fmla="*/ 432708 w 2490705"/>
              <a:gd name="connsiteY53" fmla="*/ 181636 h 3496336"/>
              <a:gd name="connsiteX54" fmla="*/ 464458 w 2490705"/>
              <a:gd name="connsiteY54" fmla="*/ 219736 h 3496336"/>
              <a:gd name="connsiteX55" fmla="*/ 464458 w 2490705"/>
              <a:gd name="connsiteY55" fmla="*/ 359436 h 3496336"/>
              <a:gd name="connsiteX56" fmla="*/ 426358 w 2490705"/>
              <a:gd name="connsiteY56" fmla="*/ 372136 h 3496336"/>
              <a:gd name="connsiteX57" fmla="*/ 400958 w 2490705"/>
              <a:gd name="connsiteY57" fmla="*/ 384836 h 3496336"/>
              <a:gd name="connsiteX58" fmla="*/ 362858 w 2490705"/>
              <a:gd name="connsiteY58" fmla="*/ 416586 h 3496336"/>
              <a:gd name="connsiteX59" fmla="*/ 350158 w 2490705"/>
              <a:gd name="connsiteY59" fmla="*/ 435636 h 3496336"/>
              <a:gd name="connsiteX60" fmla="*/ 356508 w 2490705"/>
              <a:gd name="connsiteY60" fmla="*/ 480086 h 3496336"/>
              <a:gd name="connsiteX61" fmla="*/ 381908 w 2490705"/>
              <a:gd name="connsiteY61" fmla="*/ 499136 h 3496336"/>
              <a:gd name="connsiteX62" fmla="*/ 394608 w 2490705"/>
              <a:gd name="connsiteY62" fmla="*/ 518186 h 3496336"/>
              <a:gd name="connsiteX63" fmla="*/ 280308 w 2490705"/>
              <a:gd name="connsiteY63" fmla="*/ 543586 h 3496336"/>
              <a:gd name="connsiteX64" fmla="*/ 242208 w 2490705"/>
              <a:gd name="connsiteY64" fmla="*/ 549936 h 3496336"/>
              <a:gd name="connsiteX65" fmla="*/ 153308 w 2490705"/>
              <a:gd name="connsiteY65" fmla="*/ 562636 h 3496336"/>
              <a:gd name="connsiteX66" fmla="*/ 134258 w 2490705"/>
              <a:gd name="connsiteY66" fmla="*/ 568986 h 3496336"/>
              <a:gd name="connsiteX67" fmla="*/ 77108 w 2490705"/>
              <a:gd name="connsiteY67" fmla="*/ 581686 h 3496336"/>
              <a:gd name="connsiteX68" fmla="*/ 89808 w 2490705"/>
              <a:gd name="connsiteY68" fmla="*/ 664236 h 3496336"/>
              <a:gd name="connsiteX69" fmla="*/ 96158 w 2490705"/>
              <a:gd name="connsiteY69" fmla="*/ 683286 h 3496336"/>
              <a:gd name="connsiteX70" fmla="*/ 140608 w 2490705"/>
              <a:gd name="connsiteY70" fmla="*/ 886486 h 3496336"/>
              <a:gd name="connsiteX71" fmla="*/ 45358 w 2490705"/>
              <a:gd name="connsiteY71" fmla="*/ 1064286 h 3496336"/>
              <a:gd name="connsiteX72" fmla="*/ 32658 w 2490705"/>
              <a:gd name="connsiteY72" fmla="*/ 1083336 h 3496336"/>
              <a:gd name="connsiteX73" fmla="*/ 26308 w 2490705"/>
              <a:gd name="connsiteY73" fmla="*/ 1102386 h 3496336"/>
              <a:gd name="connsiteX74" fmla="*/ 908 w 2490705"/>
              <a:gd name="connsiteY74" fmla="*/ 1140486 h 3496336"/>
              <a:gd name="connsiteX75" fmla="*/ 61233 w 2490705"/>
              <a:gd name="connsiteY75" fmla="*/ 1204780 h 3496336"/>
              <a:gd name="connsiteX76" fmla="*/ 32658 w 2490705"/>
              <a:gd name="connsiteY76" fmla="*/ 1248436 h 3496336"/>
              <a:gd name="connsiteX77" fmla="*/ 70758 w 2490705"/>
              <a:gd name="connsiteY77" fmla="*/ 1311936 h 3496336"/>
              <a:gd name="connsiteX78" fmla="*/ 89808 w 2490705"/>
              <a:gd name="connsiteY78" fmla="*/ 1350036 h 3496336"/>
              <a:gd name="connsiteX79" fmla="*/ 102508 w 2490705"/>
              <a:gd name="connsiteY79" fmla="*/ 1375436 h 3496336"/>
              <a:gd name="connsiteX80" fmla="*/ 121558 w 2490705"/>
              <a:gd name="connsiteY80" fmla="*/ 1394486 h 3496336"/>
              <a:gd name="connsiteX81" fmla="*/ 134258 w 2490705"/>
              <a:gd name="connsiteY81" fmla="*/ 1413536 h 3496336"/>
              <a:gd name="connsiteX82" fmla="*/ 95364 w 2490705"/>
              <a:gd name="connsiteY82" fmla="*/ 1446080 h 3496336"/>
              <a:gd name="connsiteX83" fmla="*/ 153308 w 2490705"/>
              <a:gd name="connsiteY83" fmla="*/ 1457986 h 3496336"/>
              <a:gd name="connsiteX84" fmla="*/ 166802 w 2490705"/>
              <a:gd name="connsiteY84" fmla="*/ 1569905 h 3496336"/>
              <a:gd name="connsiteX85" fmla="*/ 60439 w 2490705"/>
              <a:gd name="connsiteY85" fmla="*/ 1710399 h 3496336"/>
              <a:gd name="connsiteX86" fmla="*/ 92983 w 2490705"/>
              <a:gd name="connsiteY86" fmla="*/ 1881849 h 3496336"/>
              <a:gd name="connsiteX87" fmla="*/ 208077 w 2490705"/>
              <a:gd name="connsiteY87" fmla="*/ 1948524 h 3496336"/>
              <a:gd name="connsiteX88" fmla="*/ 201727 w 2490705"/>
              <a:gd name="connsiteY88" fmla="*/ 2035042 h 3496336"/>
              <a:gd name="connsiteX89" fmla="*/ 166008 w 2490705"/>
              <a:gd name="connsiteY89" fmla="*/ 2080286 h 3496336"/>
              <a:gd name="connsiteX90" fmla="*/ 146958 w 2490705"/>
              <a:gd name="connsiteY90" fmla="*/ 2099336 h 3496336"/>
              <a:gd name="connsiteX91" fmla="*/ 153308 w 2490705"/>
              <a:gd name="connsiteY91" fmla="*/ 2131086 h 3496336"/>
              <a:gd name="connsiteX92" fmla="*/ 248558 w 2490705"/>
              <a:gd name="connsiteY92" fmla="*/ 2251736 h 3496336"/>
              <a:gd name="connsiteX93" fmla="*/ 302533 w 2490705"/>
              <a:gd name="connsiteY93" fmla="*/ 2373974 h 3496336"/>
              <a:gd name="connsiteX94" fmla="*/ 336664 w 2490705"/>
              <a:gd name="connsiteY94" fmla="*/ 2350955 h 3496336"/>
              <a:gd name="connsiteX95" fmla="*/ 498589 w 2490705"/>
              <a:gd name="connsiteY95" fmla="*/ 2398580 h 3496336"/>
              <a:gd name="connsiteX96" fmla="*/ 661308 w 2490705"/>
              <a:gd name="connsiteY96" fmla="*/ 2448586 h 3496336"/>
              <a:gd name="connsiteX97" fmla="*/ 705758 w 2490705"/>
              <a:gd name="connsiteY97" fmla="*/ 2461286 h 3496336"/>
              <a:gd name="connsiteX98" fmla="*/ 762908 w 2490705"/>
              <a:gd name="connsiteY98" fmla="*/ 2486686 h 3496336"/>
              <a:gd name="connsiteX99" fmla="*/ 781958 w 2490705"/>
              <a:gd name="connsiteY99" fmla="*/ 2493036 h 3496336"/>
              <a:gd name="connsiteX100" fmla="*/ 820058 w 2490705"/>
              <a:gd name="connsiteY100" fmla="*/ 2499386 h 3496336"/>
              <a:gd name="connsiteX101" fmla="*/ 858158 w 2490705"/>
              <a:gd name="connsiteY101" fmla="*/ 2512086 h 3496336"/>
              <a:gd name="connsiteX102" fmla="*/ 908958 w 2490705"/>
              <a:gd name="connsiteY102" fmla="*/ 2524786 h 3496336"/>
              <a:gd name="connsiteX103" fmla="*/ 953408 w 2490705"/>
              <a:gd name="connsiteY103" fmla="*/ 2537486 h 3496336"/>
              <a:gd name="connsiteX104" fmla="*/ 940708 w 2490705"/>
              <a:gd name="connsiteY104" fmla="*/ 2556536 h 3496336"/>
              <a:gd name="connsiteX105" fmla="*/ 902608 w 2490705"/>
              <a:gd name="connsiteY105" fmla="*/ 2569236 h 3496336"/>
              <a:gd name="connsiteX106" fmla="*/ 883558 w 2490705"/>
              <a:gd name="connsiteY106" fmla="*/ 2575586 h 3496336"/>
              <a:gd name="connsiteX107" fmla="*/ 842283 w 2490705"/>
              <a:gd name="connsiteY107" fmla="*/ 2660518 h 3496336"/>
              <a:gd name="connsiteX108" fmla="*/ 794658 w 2490705"/>
              <a:gd name="connsiteY108" fmla="*/ 2683536 h 3496336"/>
              <a:gd name="connsiteX109" fmla="*/ 781958 w 2490705"/>
              <a:gd name="connsiteY109" fmla="*/ 2715286 h 3496336"/>
              <a:gd name="connsiteX110" fmla="*/ 769258 w 2490705"/>
              <a:gd name="connsiteY110" fmla="*/ 2740686 h 3496336"/>
              <a:gd name="connsiteX111" fmla="*/ 756558 w 2490705"/>
              <a:gd name="connsiteY111" fmla="*/ 2778786 h 3496336"/>
              <a:gd name="connsiteX112" fmla="*/ 731158 w 2490705"/>
              <a:gd name="connsiteY112" fmla="*/ 2829586 h 3496336"/>
              <a:gd name="connsiteX113" fmla="*/ 718458 w 2490705"/>
              <a:gd name="connsiteY113" fmla="*/ 2867686 h 3496336"/>
              <a:gd name="connsiteX114" fmla="*/ 699408 w 2490705"/>
              <a:gd name="connsiteY114" fmla="*/ 2905786 h 3496336"/>
              <a:gd name="connsiteX115" fmla="*/ 686708 w 2490705"/>
              <a:gd name="connsiteY115" fmla="*/ 2931186 h 3496336"/>
              <a:gd name="connsiteX116" fmla="*/ 674008 w 2490705"/>
              <a:gd name="connsiteY116" fmla="*/ 2969286 h 3496336"/>
              <a:gd name="connsiteX117" fmla="*/ 661308 w 2490705"/>
              <a:gd name="connsiteY117" fmla="*/ 2988336 h 3496336"/>
              <a:gd name="connsiteX118" fmla="*/ 648608 w 2490705"/>
              <a:gd name="connsiteY118" fmla="*/ 3026436 h 3496336"/>
              <a:gd name="connsiteX119" fmla="*/ 642258 w 2490705"/>
              <a:gd name="connsiteY119" fmla="*/ 3045486 h 3496336"/>
              <a:gd name="connsiteX120" fmla="*/ 623208 w 2490705"/>
              <a:gd name="connsiteY120" fmla="*/ 3064536 h 3496336"/>
              <a:gd name="connsiteX121" fmla="*/ 610508 w 2490705"/>
              <a:gd name="connsiteY121" fmla="*/ 3096286 h 3496336"/>
              <a:gd name="connsiteX122" fmla="*/ 616858 w 2490705"/>
              <a:gd name="connsiteY122" fmla="*/ 3343936 h 3496336"/>
              <a:gd name="connsiteX123" fmla="*/ 604158 w 2490705"/>
              <a:gd name="connsiteY123" fmla="*/ 3468554 h 3496336"/>
              <a:gd name="connsiteX124" fmla="*/ 751002 w 2490705"/>
              <a:gd name="connsiteY124" fmla="*/ 3447123 h 3496336"/>
              <a:gd name="connsiteX125" fmla="*/ 858158 w 2490705"/>
              <a:gd name="connsiteY125" fmla="*/ 3439186 h 3496336"/>
              <a:gd name="connsiteX126" fmla="*/ 877208 w 2490705"/>
              <a:gd name="connsiteY126" fmla="*/ 3445536 h 3496336"/>
              <a:gd name="connsiteX127" fmla="*/ 1018495 w 2490705"/>
              <a:gd name="connsiteY127" fmla="*/ 3432042 h 3496336"/>
              <a:gd name="connsiteX128" fmla="*/ 983570 w 2490705"/>
              <a:gd name="connsiteY128" fmla="*/ 3401087 h 3496336"/>
              <a:gd name="connsiteX129" fmla="*/ 1035958 w 2490705"/>
              <a:gd name="connsiteY129" fmla="*/ 3349492 h 3496336"/>
              <a:gd name="connsiteX130" fmla="*/ 1239158 w 2490705"/>
              <a:gd name="connsiteY130" fmla="*/ 3413786 h 3496336"/>
              <a:gd name="connsiteX131" fmla="*/ 1397908 w 2490705"/>
              <a:gd name="connsiteY131" fmla="*/ 3420136 h 3496336"/>
              <a:gd name="connsiteX132" fmla="*/ 1416958 w 2490705"/>
              <a:gd name="connsiteY132" fmla="*/ 3394736 h 3496336"/>
              <a:gd name="connsiteX133" fmla="*/ 1436008 w 2490705"/>
              <a:gd name="connsiteY133" fmla="*/ 3388386 h 3496336"/>
              <a:gd name="connsiteX134" fmla="*/ 1505858 w 2490705"/>
              <a:gd name="connsiteY134" fmla="*/ 3394736 h 3496336"/>
              <a:gd name="connsiteX135" fmla="*/ 1550308 w 2490705"/>
              <a:gd name="connsiteY135" fmla="*/ 3407436 h 3496336"/>
              <a:gd name="connsiteX136" fmla="*/ 1563008 w 2490705"/>
              <a:gd name="connsiteY136" fmla="*/ 3426486 h 3496336"/>
              <a:gd name="connsiteX137" fmla="*/ 1543958 w 2490705"/>
              <a:gd name="connsiteY137" fmla="*/ 3445536 h 3496336"/>
              <a:gd name="connsiteX138" fmla="*/ 1585233 w 2490705"/>
              <a:gd name="connsiteY138" fmla="*/ 3478080 h 3496336"/>
              <a:gd name="connsiteX139" fmla="*/ 1499508 w 2490705"/>
              <a:gd name="connsiteY139" fmla="*/ 3496336 h 3496336"/>
              <a:gd name="connsiteX0" fmla="*/ 2490108 w 2490705"/>
              <a:gd name="connsiteY0" fmla="*/ 1769136 h 3478080"/>
              <a:gd name="connsiteX1" fmla="*/ 2452008 w 2490705"/>
              <a:gd name="connsiteY1" fmla="*/ 1737386 h 3478080"/>
              <a:gd name="connsiteX2" fmla="*/ 2432958 w 2490705"/>
              <a:gd name="connsiteY2" fmla="*/ 1699286 h 3478080"/>
              <a:gd name="connsiteX3" fmla="*/ 2413908 w 2490705"/>
              <a:gd name="connsiteY3" fmla="*/ 1686586 h 3478080"/>
              <a:gd name="connsiteX4" fmla="*/ 2440102 w 2490705"/>
              <a:gd name="connsiteY4" fmla="*/ 1708811 h 3478080"/>
              <a:gd name="connsiteX5" fmla="*/ 2380570 w 2490705"/>
              <a:gd name="connsiteY5" fmla="*/ 1566730 h 3478080"/>
              <a:gd name="connsiteX6" fmla="*/ 2241664 w 2490705"/>
              <a:gd name="connsiteY6" fmla="*/ 1535773 h 3478080"/>
              <a:gd name="connsiteX7" fmla="*/ 2190071 w 2490705"/>
              <a:gd name="connsiteY7" fmla="*/ 1532598 h 3478080"/>
              <a:gd name="connsiteX8" fmla="*/ 2128158 w 2490705"/>
              <a:gd name="connsiteY8" fmla="*/ 1573080 h 3478080"/>
              <a:gd name="connsiteX9" fmla="*/ 2047195 w 2490705"/>
              <a:gd name="connsiteY9" fmla="*/ 1584192 h 3478080"/>
              <a:gd name="connsiteX10" fmla="*/ 1968614 w 2490705"/>
              <a:gd name="connsiteY10" fmla="*/ 1537361 h 3478080"/>
              <a:gd name="connsiteX11" fmla="*/ 1907495 w 2490705"/>
              <a:gd name="connsiteY11" fmla="*/ 1581018 h 3478080"/>
              <a:gd name="connsiteX12" fmla="*/ 1854314 w 2490705"/>
              <a:gd name="connsiteY12" fmla="*/ 1517517 h 3478080"/>
              <a:gd name="connsiteX13" fmla="*/ 1772558 w 2490705"/>
              <a:gd name="connsiteY13" fmla="*/ 1489736 h 3478080"/>
              <a:gd name="connsiteX14" fmla="*/ 1709058 w 2490705"/>
              <a:gd name="connsiteY14" fmla="*/ 1527836 h 3478080"/>
              <a:gd name="connsiteX15" fmla="*/ 1677308 w 2490705"/>
              <a:gd name="connsiteY15" fmla="*/ 1546886 h 3478080"/>
              <a:gd name="connsiteX16" fmla="*/ 1613808 w 2490705"/>
              <a:gd name="connsiteY16" fmla="*/ 1597686 h 3478080"/>
              <a:gd name="connsiteX17" fmla="*/ 1594758 w 2490705"/>
              <a:gd name="connsiteY17" fmla="*/ 1610386 h 3478080"/>
              <a:gd name="connsiteX18" fmla="*/ 1575708 w 2490705"/>
              <a:gd name="connsiteY18" fmla="*/ 1616736 h 3478080"/>
              <a:gd name="connsiteX19" fmla="*/ 1518558 w 2490705"/>
              <a:gd name="connsiteY19" fmla="*/ 1610386 h 3478080"/>
              <a:gd name="connsiteX20" fmla="*/ 1480458 w 2490705"/>
              <a:gd name="connsiteY20" fmla="*/ 1604036 h 3478080"/>
              <a:gd name="connsiteX21" fmla="*/ 1429658 w 2490705"/>
              <a:gd name="connsiteY21" fmla="*/ 1572286 h 3478080"/>
              <a:gd name="connsiteX22" fmla="*/ 1410608 w 2490705"/>
              <a:gd name="connsiteY22" fmla="*/ 1546886 h 3478080"/>
              <a:gd name="connsiteX23" fmla="*/ 1385208 w 2490705"/>
              <a:gd name="connsiteY23" fmla="*/ 1508786 h 3478080"/>
              <a:gd name="connsiteX24" fmla="*/ 1390765 w 2490705"/>
              <a:gd name="connsiteY24" fmla="*/ 1483386 h 3478080"/>
              <a:gd name="connsiteX25" fmla="*/ 1372508 w 2490705"/>
              <a:gd name="connsiteY25" fmla="*/ 1359561 h 3478080"/>
              <a:gd name="connsiteX26" fmla="*/ 1319327 w 2490705"/>
              <a:gd name="connsiteY26" fmla="*/ 1296061 h 3478080"/>
              <a:gd name="connsiteX27" fmla="*/ 1291546 w 2490705"/>
              <a:gd name="connsiteY27" fmla="*/ 1144454 h 3478080"/>
              <a:gd name="connsiteX28" fmla="*/ 1212171 w 2490705"/>
              <a:gd name="connsiteY28" fmla="*/ 1192874 h 3478080"/>
              <a:gd name="connsiteX29" fmla="*/ 1152639 w 2490705"/>
              <a:gd name="connsiteY29" fmla="*/ 1174618 h 3478080"/>
              <a:gd name="connsiteX30" fmla="*/ 1123270 w 2490705"/>
              <a:gd name="connsiteY30" fmla="*/ 1203986 h 3478080"/>
              <a:gd name="connsiteX31" fmla="*/ 1023258 w 2490705"/>
              <a:gd name="connsiteY31" fmla="*/ 1188905 h 3478080"/>
              <a:gd name="connsiteX32" fmla="*/ 942296 w 2490705"/>
              <a:gd name="connsiteY32" fmla="*/ 1215099 h 3478080"/>
              <a:gd name="connsiteX33" fmla="*/ 948646 w 2490705"/>
              <a:gd name="connsiteY33" fmla="*/ 1145248 h 3478080"/>
              <a:gd name="connsiteX34" fmla="*/ 1135970 w 2490705"/>
              <a:gd name="connsiteY34" fmla="*/ 1030154 h 3478080"/>
              <a:gd name="connsiteX35" fmla="*/ 1115333 w 2490705"/>
              <a:gd name="connsiteY35" fmla="*/ 923792 h 3478080"/>
              <a:gd name="connsiteX36" fmla="*/ 1283608 w 2490705"/>
              <a:gd name="connsiteY36" fmla="*/ 823780 h 3478080"/>
              <a:gd name="connsiteX37" fmla="*/ 1302658 w 2490705"/>
              <a:gd name="connsiteY37" fmla="*/ 715036 h 3478080"/>
              <a:gd name="connsiteX38" fmla="*/ 1285196 w 2490705"/>
              <a:gd name="connsiteY38" fmla="*/ 687255 h 3478080"/>
              <a:gd name="connsiteX39" fmla="*/ 1261382 w 2490705"/>
              <a:gd name="connsiteY39" fmla="*/ 595179 h 3478080"/>
              <a:gd name="connsiteX40" fmla="*/ 1074058 w 2490705"/>
              <a:gd name="connsiteY40" fmla="*/ 670586 h 3478080"/>
              <a:gd name="connsiteX41" fmla="*/ 908958 w 2490705"/>
              <a:gd name="connsiteY41" fmla="*/ 664236 h 3478080"/>
              <a:gd name="connsiteX42" fmla="*/ 751002 w 2490705"/>
              <a:gd name="connsiteY42" fmla="*/ 677729 h 3478080"/>
              <a:gd name="connsiteX43" fmla="*/ 687502 w 2490705"/>
              <a:gd name="connsiteY43" fmla="*/ 468180 h 3478080"/>
              <a:gd name="connsiteX44" fmla="*/ 559708 w 2490705"/>
              <a:gd name="connsiteY44" fmla="*/ 29236 h 3478080"/>
              <a:gd name="connsiteX45" fmla="*/ 540658 w 2490705"/>
              <a:gd name="connsiteY45" fmla="*/ 41936 h 3478080"/>
              <a:gd name="connsiteX46" fmla="*/ 496208 w 2490705"/>
              <a:gd name="connsiteY46" fmla="*/ 60986 h 3478080"/>
              <a:gd name="connsiteX47" fmla="*/ 451758 w 2490705"/>
              <a:gd name="connsiteY47" fmla="*/ 73686 h 3478080"/>
              <a:gd name="connsiteX48" fmla="*/ 432708 w 2490705"/>
              <a:gd name="connsiteY48" fmla="*/ 80036 h 3478080"/>
              <a:gd name="connsiteX49" fmla="*/ 350158 w 2490705"/>
              <a:gd name="connsiteY49" fmla="*/ 86386 h 3478080"/>
              <a:gd name="connsiteX50" fmla="*/ 369208 w 2490705"/>
              <a:gd name="connsiteY50" fmla="*/ 92736 h 3478080"/>
              <a:gd name="connsiteX51" fmla="*/ 381908 w 2490705"/>
              <a:gd name="connsiteY51" fmla="*/ 111786 h 3478080"/>
              <a:gd name="connsiteX52" fmla="*/ 407308 w 2490705"/>
              <a:gd name="connsiteY52" fmla="*/ 143536 h 3478080"/>
              <a:gd name="connsiteX53" fmla="*/ 432708 w 2490705"/>
              <a:gd name="connsiteY53" fmla="*/ 181636 h 3478080"/>
              <a:gd name="connsiteX54" fmla="*/ 464458 w 2490705"/>
              <a:gd name="connsiteY54" fmla="*/ 219736 h 3478080"/>
              <a:gd name="connsiteX55" fmla="*/ 464458 w 2490705"/>
              <a:gd name="connsiteY55" fmla="*/ 359436 h 3478080"/>
              <a:gd name="connsiteX56" fmla="*/ 426358 w 2490705"/>
              <a:gd name="connsiteY56" fmla="*/ 372136 h 3478080"/>
              <a:gd name="connsiteX57" fmla="*/ 400958 w 2490705"/>
              <a:gd name="connsiteY57" fmla="*/ 384836 h 3478080"/>
              <a:gd name="connsiteX58" fmla="*/ 362858 w 2490705"/>
              <a:gd name="connsiteY58" fmla="*/ 416586 h 3478080"/>
              <a:gd name="connsiteX59" fmla="*/ 350158 w 2490705"/>
              <a:gd name="connsiteY59" fmla="*/ 435636 h 3478080"/>
              <a:gd name="connsiteX60" fmla="*/ 356508 w 2490705"/>
              <a:gd name="connsiteY60" fmla="*/ 480086 h 3478080"/>
              <a:gd name="connsiteX61" fmla="*/ 381908 w 2490705"/>
              <a:gd name="connsiteY61" fmla="*/ 499136 h 3478080"/>
              <a:gd name="connsiteX62" fmla="*/ 394608 w 2490705"/>
              <a:gd name="connsiteY62" fmla="*/ 518186 h 3478080"/>
              <a:gd name="connsiteX63" fmla="*/ 280308 w 2490705"/>
              <a:gd name="connsiteY63" fmla="*/ 543586 h 3478080"/>
              <a:gd name="connsiteX64" fmla="*/ 242208 w 2490705"/>
              <a:gd name="connsiteY64" fmla="*/ 549936 h 3478080"/>
              <a:gd name="connsiteX65" fmla="*/ 153308 w 2490705"/>
              <a:gd name="connsiteY65" fmla="*/ 562636 h 3478080"/>
              <a:gd name="connsiteX66" fmla="*/ 134258 w 2490705"/>
              <a:gd name="connsiteY66" fmla="*/ 568986 h 3478080"/>
              <a:gd name="connsiteX67" fmla="*/ 77108 w 2490705"/>
              <a:gd name="connsiteY67" fmla="*/ 581686 h 3478080"/>
              <a:gd name="connsiteX68" fmla="*/ 89808 w 2490705"/>
              <a:gd name="connsiteY68" fmla="*/ 664236 h 3478080"/>
              <a:gd name="connsiteX69" fmla="*/ 96158 w 2490705"/>
              <a:gd name="connsiteY69" fmla="*/ 683286 h 3478080"/>
              <a:gd name="connsiteX70" fmla="*/ 140608 w 2490705"/>
              <a:gd name="connsiteY70" fmla="*/ 886486 h 3478080"/>
              <a:gd name="connsiteX71" fmla="*/ 45358 w 2490705"/>
              <a:gd name="connsiteY71" fmla="*/ 1064286 h 3478080"/>
              <a:gd name="connsiteX72" fmla="*/ 32658 w 2490705"/>
              <a:gd name="connsiteY72" fmla="*/ 1083336 h 3478080"/>
              <a:gd name="connsiteX73" fmla="*/ 26308 w 2490705"/>
              <a:gd name="connsiteY73" fmla="*/ 1102386 h 3478080"/>
              <a:gd name="connsiteX74" fmla="*/ 908 w 2490705"/>
              <a:gd name="connsiteY74" fmla="*/ 1140486 h 3478080"/>
              <a:gd name="connsiteX75" fmla="*/ 61233 w 2490705"/>
              <a:gd name="connsiteY75" fmla="*/ 1204780 h 3478080"/>
              <a:gd name="connsiteX76" fmla="*/ 32658 w 2490705"/>
              <a:gd name="connsiteY76" fmla="*/ 1248436 h 3478080"/>
              <a:gd name="connsiteX77" fmla="*/ 70758 w 2490705"/>
              <a:gd name="connsiteY77" fmla="*/ 1311936 h 3478080"/>
              <a:gd name="connsiteX78" fmla="*/ 89808 w 2490705"/>
              <a:gd name="connsiteY78" fmla="*/ 1350036 h 3478080"/>
              <a:gd name="connsiteX79" fmla="*/ 102508 w 2490705"/>
              <a:gd name="connsiteY79" fmla="*/ 1375436 h 3478080"/>
              <a:gd name="connsiteX80" fmla="*/ 121558 w 2490705"/>
              <a:gd name="connsiteY80" fmla="*/ 1394486 h 3478080"/>
              <a:gd name="connsiteX81" fmla="*/ 134258 w 2490705"/>
              <a:gd name="connsiteY81" fmla="*/ 1413536 h 3478080"/>
              <a:gd name="connsiteX82" fmla="*/ 95364 w 2490705"/>
              <a:gd name="connsiteY82" fmla="*/ 1446080 h 3478080"/>
              <a:gd name="connsiteX83" fmla="*/ 153308 w 2490705"/>
              <a:gd name="connsiteY83" fmla="*/ 1457986 h 3478080"/>
              <a:gd name="connsiteX84" fmla="*/ 166802 w 2490705"/>
              <a:gd name="connsiteY84" fmla="*/ 1569905 h 3478080"/>
              <a:gd name="connsiteX85" fmla="*/ 60439 w 2490705"/>
              <a:gd name="connsiteY85" fmla="*/ 1710399 h 3478080"/>
              <a:gd name="connsiteX86" fmla="*/ 92983 w 2490705"/>
              <a:gd name="connsiteY86" fmla="*/ 1881849 h 3478080"/>
              <a:gd name="connsiteX87" fmla="*/ 208077 w 2490705"/>
              <a:gd name="connsiteY87" fmla="*/ 1948524 h 3478080"/>
              <a:gd name="connsiteX88" fmla="*/ 201727 w 2490705"/>
              <a:gd name="connsiteY88" fmla="*/ 2035042 h 3478080"/>
              <a:gd name="connsiteX89" fmla="*/ 166008 w 2490705"/>
              <a:gd name="connsiteY89" fmla="*/ 2080286 h 3478080"/>
              <a:gd name="connsiteX90" fmla="*/ 146958 w 2490705"/>
              <a:gd name="connsiteY90" fmla="*/ 2099336 h 3478080"/>
              <a:gd name="connsiteX91" fmla="*/ 153308 w 2490705"/>
              <a:gd name="connsiteY91" fmla="*/ 2131086 h 3478080"/>
              <a:gd name="connsiteX92" fmla="*/ 248558 w 2490705"/>
              <a:gd name="connsiteY92" fmla="*/ 2251736 h 3478080"/>
              <a:gd name="connsiteX93" fmla="*/ 302533 w 2490705"/>
              <a:gd name="connsiteY93" fmla="*/ 2373974 h 3478080"/>
              <a:gd name="connsiteX94" fmla="*/ 336664 w 2490705"/>
              <a:gd name="connsiteY94" fmla="*/ 2350955 h 3478080"/>
              <a:gd name="connsiteX95" fmla="*/ 498589 w 2490705"/>
              <a:gd name="connsiteY95" fmla="*/ 2398580 h 3478080"/>
              <a:gd name="connsiteX96" fmla="*/ 661308 w 2490705"/>
              <a:gd name="connsiteY96" fmla="*/ 2448586 h 3478080"/>
              <a:gd name="connsiteX97" fmla="*/ 705758 w 2490705"/>
              <a:gd name="connsiteY97" fmla="*/ 2461286 h 3478080"/>
              <a:gd name="connsiteX98" fmla="*/ 762908 w 2490705"/>
              <a:gd name="connsiteY98" fmla="*/ 2486686 h 3478080"/>
              <a:gd name="connsiteX99" fmla="*/ 781958 w 2490705"/>
              <a:gd name="connsiteY99" fmla="*/ 2493036 h 3478080"/>
              <a:gd name="connsiteX100" fmla="*/ 820058 w 2490705"/>
              <a:gd name="connsiteY100" fmla="*/ 2499386 h 3478080"/>
              <a:gd name="connsiteX101" fmla="*/ 858158 w 2490705"/>
              <a:gd name="connsiteY101" fmla="*/ 2512086 h 3478080"/>
              <a:gd name="connsiteX102" fmla="*/ 908958 w 2490705"/>
              <a:gd name="connsiteY102" fmla="*/ 2524786 h 3478080"/>
              <a:gd name="connsiteX103" fmla="*/ 953408 w 2490705"/>
              <a:gd name="connsiteY103" fmla="*/ 2537486 h 3478080"/>
              <a:gd name="connsiteX104" fmla="*/ 940708 w 2490705"/>
              <a:gd name="connsiteY104" fmla="*/ 2556536 h 3478080"/>
              <a:gd name="connsiteX105" fmla="*/ 902608 w 2490705"/>
              <a:gd name="connsiteY105" fmla="*/ 2569236 h 3478080"/>
              <a:gd name="connsiteX106" fmla="*/ 883558 w 2490705"/>
              <a:gd name="connsiteY106" fmla="*/ 2575586 h 3478080"/>
              <a:gd name="connsiteX107" fmla="*/ 842283 w 2490705"/>
              <a:gd name="connsiteY107" fmla="*/ 2660518 h 3478080"/>
              <a:gd name="connsiteX108" fmla="*/ 794658 w 2490705"/>
              <a:gd name="connsiteY108" fmla="*/ 2683536 h 3478080"/>
              <a:gd name="connsiteX109" fmla="*/ 781958 w 2490705"/>
              <a:gd name="connsiteY109" fmla="*/ 2715286 h 3478080"/>
              <a:gd name="connsiteX110" fmla="*/ 769258 w 2490705"/>
              <a:gd name="connsiteY110" fmla="*/ 2740686 h 3478080"/>
              <a:gd name="connsiteX111" fmla="*/ 756558 w 2490705"/>
              <a:gd name="connsiteY111" fmla="*/ 2778786 h 3478080"/>
              <a:gd name="connsiteX112" fmla="*/ 731158 w 2490705"/>
              <a:gd name="connsiteY112" fmla="*/ 2829586 h 3478080"/>
              <a:gd name="connsiteX113" fmla="*/ 718458 w 2490705"/>
              <a:gd name="connsiteY113" fmla="*/ 2867686 h 3478080"/>
              <a:gd name="connsiteX114" fmla="*/ 699408 w 2490705"/>
              <a:gd name="connsiteY114" fmla="*/ 2905786 h 3478080"/>
              <a:gd name="connsiteX115" fmla="*/ 686708 w 2490705"/>
              <a:gd name="connsiteY115" fmla="*/ 2931186 h 3478080"/>
              <a:gd name="connsiteX116" fmla="*/ 674008 w 2490705"/>
              <a:gd name="connsiteY116" fmla="*/ 2969286 h 3478080"/>
              <a:gd name="connsiteX117" fmla="*/ 661308 w 2490705"/>
              <a:gd name="connsiteY117" fmla="*/ 2988336 h 3478080"/>
              <a:gd name="connsiteX118" fmla="*/ 648608 w 2490705"/>
              <a:gd name="connsiteY118" fmla="*/ 3026436 h 3478080"/>
              <a:gd name="connsiteX119" fmla="*/ 642258 w 2490705"/>
              <a:gd name="connsiteY119" fmla="*/ 3045486 h 3478080"/>
              <a:gd name="connsiteX120" fmla="*/ 623208 w 2490705"/>
              <a:gd name="connsiteY120" fmla="*/ 3064536 h 3478080"/>
              <a:gd name="connsiteX121" fmla="*/ 610508 w 2490705"/>
              <a:gd name="connsiteY121" fmla="*/ 3096286 h 3478080"/>
              <a:gd name="connsiteX122" fmla="*/ 616858 w 2490705"/>
              <a:gd name="connsiteY122" fmla="*/ 3343936 h 3478080"/>
              <a:gd name="connsiteX123" fmla="*/ 604158 w 2490705"/>
              <a:gd name="connsiteY123" fmla="*/ 3468554 h 3478080"/>
              <a:gd name="connsiteX124" fmla="*/ 751002 w 2490705"/>
              <a:gd name="connsiteY124" fmla="*/ 3447123 h 3478080"/>
              <a:gd name="connsiteX125" fmla="*/ 858158 w 2490705"/>
              <a:gd name="connsiteY125" fmla="*/ 3439186 h 3478080"/>
              <a:gd name="connsiteX126" fmla="*/ 877208 w 2490705"/>
              <a:gd name="connsiteY126" fmla="*/ 3445536 h 3478080"/>
              <a:gd name="connsiteX127" fmla="*/ 1018495 w 2490705"/>
              <a:gd name="connsiteY127" fmla="*/ 3432042 h 3478080"/>
              <a:gd name="connsiteX128" fmla="*/ 983570 w 2490705"/>
              <a:gd name="connsiteY128" fmla="*/ 3401087 h 3478080"/>
              <a:gd name="connsiteX129" fmla="*/ 1035958 w 2490705"/>
              <a:gd name="connsiteY129" fmla="*/ 3349492 h 3478080"/>
              <a:gd name="connsiteX130" fmla="*/ 1239158 w 2490705"/>
              <a:gd name="connsiteY130" fmla="*/ 3413786 h 3478080"/>
              <a:gd name="connsiteX131" fmla="*/ 1397908 w 2490705"/>
              <a:gd name="connsiteY131" fmla="*/ 3420136 h 3478080"/>
              <a:gd name="connsiteX132" fmla="*/ 1416958 w 2490705"/>
              <a:gd name="connsiteY132" fmla="*/ 3394736 h 3478080"/>
              <a:gd name="connsiteX133" fmla="*/ 1436008 w 2490705"/>
              <a:gd name="connsiteY133" fmla="*/ 3388386 h 3478080"/>
              <a:gd name="connsiteX134" fmla="*/ 1505858 w 2490705"/>
              <a:gd name="connsiteY134" fmla="*/ 3394736 h 3478080"/>
              <a:gd name="connsiteX135" fmla="*/ 1550308 w 2490705"/>
              <a:gd name="connsiteY135" fmla="*/ 3407436 h 3478080"/>
              <a:gd name="connsiteX136" fmla="*/ 1563008 w 2490705"/>
              <a:gd name="connsiteY136" fmla="*/ 3426486 h 3478080"/>
              <a:gd name="connsiteX137" fmla="*/ 1543958 w 2490705"/>
              <a:gd name="connsiteY137" fmla="*/ 3445536 h 3478080"/>
              <a:gd name="connsiteX138" fmla="*/ 1585233 w 2490705"/>
              <a:gd name="connsiteY138" fmla="*/ 3478080 h 3478080"/>
              <a:gd name="connsiteX0" fmla="*/ 2490108 w 2490705"/>
              <a:gd name="connsiteY0" fmla="*/ 1769136 h 3609049"/>
              <a:gd name="connsiteX1" fmla="*/ 2452008 w 2490705"/>
              <a:gd name="connsiteY1" fmla="*/ 1737386 h 3609049"/>
              <a:gd name="connsiteX2" fmla="*/ 2432958 w 2490705"/>
              <a:gd name="connsiteY2" fmla="*/ 1699286 h 3609049"/>
              <a:gd name="connsiteX3" fmla="*/ 2413908 w 2490705"/>
              <a:gd name="connsiteY3" fmla="*/ 1686586 h 3609049"/>
              <a:gd name="connsiteX4" fmla="*/ 2440102 w 2490705"/>
              <a:gd name="connsiteY4" fmla="*/ 1708811 h 3609049"/>
              <a:gd name="connsiteX5" fmla="*/ 2380570 w 2490705"/>
              <a:gd name="connsiteY5" fmla="*/ 1566730 h 3609049"/>
              <a:gd name="connsiteX6" fmla="*/ 2241664 w 2490705"/>
              <a:gd name="connsiteY6" fmla="*/ 1535773 h 3609049"/>
              <a:gd name="connsiteX7" fmla="*/ 2190071 w 2490705"/>
              <a:gd name="connsiteY7" fmla="*/ 1532598 h 3609049"/>
              <a:gd name="connsiteX8" fmla="*/ 2128158 w 2490705"/>
              <a:gd name="connsiteY8" fmla="*/ 1573080 h 3609049"/>
              <a:gd name="connsiteX9" fmla="*/ 2047195 w 2490705"/>
              <a:gd name="connsiteY9" fmla="*/ 1584192 h 3609049"/>
              <a:gd name="connsiteX10" fmla="*/ 1968614 w 2490705"/>
              <a:gd name="connsiteY10" fmla="*/ 1537361 h 3609049"/>
              <a:gd name="connsiteX11" fmla="*/ 1907495 w 2490705"/>
              <a:gd name="connsiteY11" fmla="*/ 1581018 h 3609049"/>
              <a:gd name="connsiteX12" fmla="*/ 1854314 w 2490705"/>
              <a:gd name="connsiteY12" fmla="*/ 1517517 h 3609049"/>
              <a:gd name="connsiteX13" fmla="*/ 1772558 w 2490705"/>
              <a:gd name="connsiteY13" fmla="*/ 1489736 h 3609049"/>
              <a:gd name="connsiteX14" fmla="*/ 1709058 w 2490705"/>
              <a:gd name="connsiteY14" fmla="*/ 1527836 h 3609049"/>
              <a:gd name="connsiteX15" fmla="*/ 1677308 w 2490705"/>
              <a:gd name="connsiteY15" fmla="*/ 1546886 h 3609049"/>
              <a:gd name="connsiteX16" fmla="*/ 1613808 w 2490705"/>
              <a:gd name="connsiteY16" fmla="*/ 1597686 h 3609049"/>
              <a:gd name="connsiteX17" fmla="*/ 1594758 w 2490705"/>
              <a:gd name="connsiteY17" fmla="*/ 1610386 h 3609049"/>
              <a:gd name="connsiteX18" fmla="*/ 1575708 w 2490705"/>
              <a:gd name="connsiteY18" fmla="*/ 1616736 h 3609049"/>
              <a:gd name="connsiteX19" fmla="*/ 1518558 w 2490705"/>
              <a:gd name="connsiteY19" fmla="*/ 1610386 h 3609049"/>
              <a:gd name="connsiteX20" fmla="*/ 1480458 w 2490705"/>
              <a:gd name="connsiteY20" fmla="*/ 1604036 h 3609049"/>
              <a:gd name="connsiteX21" fmla="*/ 1429658 w 2490705"/>
              <a:gd name="connsiteY21" fmla="*/ 1572286 h 3609049"/>
              <a:gd name="connsiteX22" fmla="*/ 1410608 w 2490705"/>
              <a:gd name="connsiteY22" fmla="*/ 1546886 h 3609049"/>
              <a:gd name="connsiteX23" fmla="*/ 1385208 w 2490705"/>
              <a:gd name="connsiteY23" fmla="*/ 1508786 h 3609049"/>
              <a:gd name="connsiteX24" fmla="*/ 1390765 w 2490705"/>
              <a:gd name="connsiteY24" fmla="*/ 1483386 h 3609049"/>
              <a:gd name="connsiteX25" fmla="*/ 1372508 w 2490705"/>
              <a:gd name="connsiteY25" fmla="*/ 1359561 h 3609049"/>
              <a:gd name="connsiteX26" fmla="*/ 1319327 w 2490705"/>
              <a:gd name="connsiteY26" fmla="*/ 1296061 h 3609049"/>
              <a:gd name="connsiteX27" fmla="*/ 1291546 w 2490705"/>
              <a:gd name="connsiteY27" fmla="*/ 1144454 h 3609049"/>
              <a:gd name="connsiteX28" fmla="*/ 1212171 w 2490705"/>
              <a:gd name="connsiteY28" fmla="*/ 1192874 h 3609049"/>
              <a:gd name="connsiteX29" fmla="*/ 1152639 w 2490705"/>
              <a:gd name="connsiteY29" fmla="*/ 1174618 h 3609049"/>
              <a:gd name="connsiteX30" fmla="*/ 1123270 w 2490705"/>
              <a:gd name="connsiteY30" fmla="*/ 1203986 h 3609049"/>
              <a:gd name="connsiteX31" fmla="*/ 1023258 w 2490705"/>
              <a:gd name="connsiteY31" fmla="*/ 1188905 h 3609049"/>
              <a:gd name="connsiteX32" fmla="*/ 942296 w 2490705"/>
              <a:gd name="connsiteY32" fmla="*/ 1215099 h 3609049"/>
              <a:gd name="connsiteX33" fmla="*/ 948646 w 2490705"/>
              <a:gd name="connsiteY33" fmla="*/ 1145248 h 3609049"/>
              <a:gd name="connsiteX34" fmla="*/ 1135970 w 2490705"/>
              <a:gd name="connsiteY34" fmla="*/ 1030154 h 3609049"/>
              <a:gd name="connsiteX35" fmla="*/ 1115333 w 2490705"/>
              <a:gd name="connsiteY35" fmla="*/ 923792 h 3609049"/>
              <a:gd name="connsiteX36" fmla="*/ 1283608 w 2490705"/>
              <a:gd name="connsiteY36" fmla="*/ 823780 h 3609049"/>
              <a:gd name="connsiteX37" fmla="*/ 1302658 w 2490705"/>
              <a:gd name="connsiteY37" fmla="*/ 715036 h 3609049"/>
              <a:gd name="connsiteX38" fmla="*/ 1285196 w 2490705"/>
              <a:gd name="connsiteY38" fmla="*/ 687255 h 3609049"/>
              <a:gd name="connsiteX39" fmla="*/ 1261382 w 2490705"/>
              <a:gd name="connsiteY39" fmla="*/ 595179 h 3609049"/>
              <a:gd name="connsiteX40" fmla="*/ 1074058 w 2490705"/>
              <a:gd name="connsiteY40" fmla="*/ 670586 h 3609049"/>
              <a:gd name="connsiteX41" fmla="*/ 908958 w 2490705"/>
              <a:gd name="connsiteY41" fmla="*/ 664236 h 3609049"/>
              <a:gd name="connsiteX42" fmla="*/ 751002 w 2490705"/>
              <a:gd name="connsiteY42" fmla="*/ 677729 h 3609049"/>
              <a:gd name="connsiteX43" fmla="*/ 687502 w 2490705"/>
              <a:gd name="connsiteY43" fmla="*/ 468180 h 3609049"/>
              <a:gd name="connsiteX44" fmla="*/ 559708 w 2490705"/>
              <a:gd name="connsiteY44" fmla="*/ 29236 h 3609049"/>
              <a:gd name="connsiteX45" fmla="*/ 540658 w 2490705"/>
              <a:gd name="connsiteY45" fmla="*/ 41936 h 3609049"/>
              <a:gd name="connsiteX46" fmla="*/ 496208 w 2490705"/>
              <a:gd name="connsiteY46" fmla="*/ 60986 h 3609049"/>
              <a:gd name="connsiteX47" fmla="*/ 451758 w 2490705"/>
              <a:gd name="connsiteY47" fmla="*/ 73686 h 3609049"/>
              <a:gd name="connsiteX48" fmla="*/ 432708 w 2490705"/>
              <a:gd name="connsiteY48" fmla="*/ 80036 h 3609049"/>
              <a:gd name="connsiteX49" fmla="*/ 350158 w 2490705"/>
              <a:gd name="connsiteY49" fmla="*/ 86386 h 3609049"/>
              <a:gd name="connsiteX50" fmla="*/ 369208 w 2490705"/>
              <a:gd name="connsiteY50" fmla="*/ 92736 h 3609049"/>
              <a:gd name="connsiteX51" fmla="*/ 381908 w 2490705"/>
              <a:gd name="connsiteY51" fmla="*/ 111786 h 3609049"/>
              <a:gd name="connsiteX52" fmla="*/ 407308 w 2490705"/>
              <a:gd name="connsiteY52" fmla="*/ 143536 h 3609049"/>
              <a:gd name="connsiteX53" fmla="*/ 432708 w 2490705"/>
              <a:gd name="connsiteY53" fmla="*/ 181636 h 3609049"/>
              <a:gd name="connsiteX54" fmla="*/ 464458 w 2490705"/>
              <a:gd name="connsiteY54" fmla="*/ 219736 h 3609049"/>
              <a:gd name="connsiteX55" fmla="*/ 464458 w 2490705"/>
              <a:gd name="connsiteY55" fmla="*/ 359436 h 3609049"/>
              <a:gd name="connsiteX56" fmla="*/ 426358 w 2490705"/>
              <a:gd name="connsiteY56" fmla="*/ 372136 h 3609049"/>
              <a:gd name="connsiteX57" fmla="*/ 400958 w 2490705"/>
              <a:gd name="connsiteY57" fmla="*/ 384836 h 3609049"/>
              <a:gd name="connsiteX58" fmla="*/ 362858 w 2490705"/>
              <a:gd name="connsiteY58" fmla="*/ 416586 h 3609049"/>
              <a:gd name="connsiteX59" fmla="*/ 350158 w 2490705"/>
              <a:gd name="connsiteY59" fmla="*/ 435636 h 3609049"/>
              <a:gd name="connsiteX60" fmla="*/ 356508 w 2490705"/>
              <a:gd name="connsiteY60" fmla="*/ 480086 h 3609049"/>
              <a:gd name="connsiteX61" fmla="*/ 381908 w 2490705"/>
              <a:gd name="connsiteY61" fmla="*/ 499136 h 3609049"/>
              <a:gd name="connsiteX62" fmla="*/ 394608 w 2490705"/>
              <a:gd name="connsiteY62" fmla="*/ 518186 h 3609049"/>
              <a:gd name="connsiteX63" fmla="*/ 280308 w 2490705"/>
              <a:gd name="connsiteY63" fmla="*/ 543586 h 3609049"/>
              <a:gd name="connsiteX64" fmla="*/ 242208 w 2490705"/>
              <a:gd name="connsiteY64" fmla="*/ 549936 h 3609049"/>
              <a:gd name="connsiteX65" fmla="*/ 153308 w 2490705"/>
              <a:gd name="connsiteY65" fmla="*/ 562636 h 3609049"/>
              <a:gd name="connsiteX66" fmla="*/ 134258 w 2490705"/>
              <a:gd name="connsiteY66" fmla="*/ 568986 h 3609049"/>
              <a:gd name="connsiteX67" fmla="*/ 77108 w 2490705"/>
              <a:gd name="connsiteY67" fmla="*/ 581686 h 3609049"/>
              <a:gd name="connsiteX68" fmla="*/ 89808 w 2490705"/>
              <a:gd name="connsiteY68" fmla="*/ 664236 h 3609049"/>
              <a:gd name="connsiteX69" fmla="*/ 96158 w 2490705"/>
              <a:gd name="connsiteY69" fmla="*/ 683286 h 3609049"/>
              <a:gd name="connsiteX70" fmla="*/ 140608 w 2490705"/>
              <a:gd name="connsiteY70" fmla="*/ 886486 h 3609049"/>
              <a:gd name="connsiteX71" fmla="*/ 45358 w 2490705"/>
              <a:gd name="connsiteY71" fmla="*/ 1064286 h 3609049"/>
              <a:gd name="connsiteX72" fmla="*/ 32658 w 2490705"/>
              <a:gd name="connsiteY72" fmla="*/ 1083336 h 3609049"/>
              <a:gd name="connsiteX73" fmla="*/ 26308 w 2490705"/>
              <a:gd name="connsiteY73" fmla="*/ 1102386 h 3609049"/>
              <a:gd name="connsiteX74" fmla="*/ 908 w 2490705"/>
              <a:gd name="connsiteY74" fmla="*/ 1140486 h 3609049"/>
              <a:gd name="connsiteX75" fmla="*/ 61233 w 2490705"/>
              <a:gd name="connsiteY75" fmla="*/ 1204780 h 3609049"/>
              <a:gd name="connsiteX76" fmla="*/ 32658 w 2490705"/>
              <a:gd name="connsiteY76" fmla="*/ 1248436 h 3609049"/>
              <a:gd name="connsiteX77" fmla="*/ 70758 w 2490705"/>
              <a:gd name="connsiteY77" fmla="*/ 1311936 h 3609049"/>
              <a:gd name="connsiteX78" fmla="*/ 89808 w 2490705"/>
              <a:gd name="connsiteY78" fmla="*/ 1350036 h 3609049"/>
              <a:gd name="connsiteX79" fmla="*/ 102508 w 2490705"/>
              <a:gd name="connsiteY79" fmla="*/ 1375436 h 3609049"/>
              <a:gd name="connsiteX80" fmla="*/ 121558 w 2490705"/>
              <a:gd name="connsiteY80" fmla="*/ 1394486 h 3609049"/>
              <a:gd name="connsiteX81" fmla="*/ 134258 w 2490705"/>
              <a:gd name="connsiteY81" fmla="*/ 1413536 h 3609049"/>
              <a:gd name="connsiteX82" fmla="*/ 95364 w 2490705"/>
              <a:gd name="connsiteY82" fmla="*/ 1446080 h 3609049"/>
              <a:gd name="connsiteX83" fmla="*/ 153308 w 2490705"/>
              <a:gd name="connsiteY83" fmla="*/ 1457986 h 3609049"/>
              <a:gd name="connsiteX84" fmla="*/ 166802 w 2490705"/>
              <a:gd name="connsiteY84" fmla="*/ 1569905 h 3609049"/>
              <a:gd name="connsiteX85" fmla="*/ 60439 w 2490705"/>
              <a:gd name="connsiteY85" fmla="*/ 1710399 h 3609049"/>
              <a:gd name="connsiteX86" fmla="*/ 92983 w 2490705"/>
              <a:gd name="connsiteY86" fmla="*/ 1881849 h 3609049"/>
              <a:gd name="connsiteX87" fmla="*/ 208077 w 2490705"/>
              <a:gd name="connsiteY87" fmla="*/ 1948524 h 3609049"/>
              <a:gd name="connsiteX88" fmla="*/ 201727 w 2490705"/>
              <a:gd name="connsiteY88" fmla="*/ 2035042 h 3609049"/>
              <a:gd name="connsiteX89" fmla="*/ 166008 w 2490705"/>
              <a:gd name="connsiteY89" fmla="*/ 2080286 h 3609049"/>
              <a:gd name="connsiteX90" fmla="*/ 146958 w 2490705"/>
              <a:gd name="connsiteY90" fmla="*/ 2099336 h 3609049"/>
              <a:gd name="connsiteX91" fmla="*/ 153308 w 2490705"/>
              <a:gd name="connsiteY91" fmla="*/ 2131086 h 3609049"/>
              <a:gd name="connsiteX92" fmla="*/ 248558 w 2490705"/>
              <a:gd name="connsiteY92" fmla="*/ 2251736 h 3609049"/>
              <a:gd name="connsiteX93" fmla="*/ 302533 w 2490705"/>
              <a:gd name="connsiteY93" fmla="*/ 2373974 h 3609049"/>
              <a:gd name="connsiteX94" fmla="*/ 336664 w 2490705"/>
              <a:gd name="connsiteY94" fmla="*/ 2350955 h 3609049"/>
              <a:gd name="connsiteX95" fmla="*/ 498589 w 2490705"/>
              <a:gd name="connsiteY95" fmla="*/ 2398580 h 3609049"/>
              <a:gd name="connsiteX96" fmla="*/ 661308 w 2490705"/>
              <a:gd name="connsiteY96" fmla="*/ 2448586 h 3609049"/>
              <a:gd name="connsiteX97" fmla="*/ 705758 w 2490705"/>
              <a:gd name="connsiteY97" fmla="*/ 2461286 h 3609049"/>
              <a:gd name="connsiteX98" fmla="*/ 762908 w 2490705"/>
              <a:gd name="connsiteY98" fmla="*/ 2486686 h 3609049"/>
              <a:gd name="connsiteX99" fmla="*/ 781958 w 2490705"/>
              <a:gd name="connsiteY99" fmla="*/ 2493036 h 3609049"/>
              <a:gd name="connsiteX100" fmla="*/ 820058 w 2490705"/>
              <a:gd name="connsiteY100" fmla="*/ 2499386 h 3609049"/>
              <a:gd name="connsiteX101" fmla="*/ 858158 w 2490705"/>
              <a:gd name="connsiteY101" fmla="*/ 2512086 h 3609049"/>
              <a:gd name="connsiteX102" fmla="*/ 908958 w 2490705"/>
              <a:gd name="connsiteY102" fmla="*/ 2524786 h 3609049"/>
              <a:gd name="connsiteX103" fmla="*/ 953408 w 2490705"/>
              <a:gd name="connsiteY103" fmla="*/ 2537486 h 3609049"/>
              <a:gd name="connsiteX104" fmla="*/ 940708 w 2490705"/>
              <a:gd name="connsiteY104" fmla="*/ 2556536 h 3609049"/>
              <a:gd name="connsiteX105" fmla="*/ 902608 w 2490705"/>
              <a:gd name="connsiteY105" fmla="*/ 2569236 h 3609049"/>
              <a:gd name="connsiteX106" fmla="*/ 883558 w 2490705"/>
              <a:gd name="connsiteY106" fmla="*/ 2575586 h 3609049"/>
              <a:gd name="connsiteX107" fmla="*/ 842283 w 2490705"/>
              <a:gd name="connsiteY107" fmla="*/ 2660518 h 3609049"/>
              <a:gd name="connsiteX108" fmla="*/ 794658 w 2490705"/>
              <a:gd name="connsiteY108" fmla="*/ 2683536 h 3609049"/>
              <a:gd name="connsiteX109" fmla="*/ 781958 w 2490705"/>
              <a:gd name="connsiteY109" fmla="*/ 2715286 h 3609049"/>
              <a:gd name="connsiteX110" fmla="*/ 769258 w 2490705"/>
              <a:gd name="connsiteY110" fmla="*/ 2740686 h 3609049"/>
              <a:gd name="connsiteX111" fmla="*/ 756558 w 2490705"/>
              <a:gd name="connsiteY111" fmla="*/ 2778786 h 3609049"/>
              <a:gd name="connsiteX112" fmla="*/ 731158 w 2490705"/>
              <a:gd name="connsiteY112" fmla="*/ 2829586 h 3609049"/>
              <a:gd name="connsiteX113" fmla="*/ 718458 w 2490705"/>
              <a:gd name="connsiteY113" fmla="*/ 2867686 h 3609049"/>
              <a:gd name="connsiteX114" fmla="*/ 699408 w 2490705"/>
              <a:gd name="connsiteY114" fmla="*/ 2905786 h 3609049"/>
              <a:gd name="connsiteX115" fmla="*/ 686708 w 2490705"/>
              <a:gd name="connsiteY115" fmla="*/ 2931186 h 3609049"/>
              <a:gd name="connsiteX116" fmla="*/ 674008 w 2490705"/>
              <a:gd name="connsiteY116" fmla="*/ 2969286 h 3609049"/>
              <a:gd name="connsiteX117" fmla="*/ 661308 w 2490705"/>
              <a:gd name="connsiteY117" fmla="*/ 2988336 h 3609049"/>
              <a:gd name="connsiteX118" fmla="*/ 648608 w 2490705"/>
              <a:gd name="connsiteY118" fmla="*/ 3026436 h 3609049"/>
              <a:gd name="connsiteX119" fmla="*/ 642258 w 2490705"/>
              <a:gd name="connsiteY119" fmla="*/ 3045486 h 3609049"/>
              <a:gd name="connsiteX120" fmla="*/ 623208 w 2490705"/>
              <a:gd name="connsiteY120" fmla="*/ 3064536 h 3609049"/>
              <a:gd name="connsiteX121" fmla="*/ 610508 w 2490705"/>
              <a:gd name="connsiteY121" fmla="*/ 3096286 h 3609049"/>
              <a:gd name="connsiteX122" fmla="*/ 616858 w 2490705"/>
              <a:gd name="connsiteY122" fmla="*/ 3343936 h 3609049"/>
              <a:gd name="connsiteX123" fmla="*/ 604158 w 2490705"/>
              <a:gd name="connsiteY123" fmla="*/ 3468554 h 3609049"/>
              <a:gd name="connsiteX124" fmla="*/ 751002 w 2490705"/>
              <a:gd name="connsiteY124" fmla="*/ 3447123 h 3609049"/>
              <a:gd name="connsiteX125" fmla="*/ 858158 w 2490705"/>
              <a:gd name="connsiteY125" fmla="*/ 3439186 h 3609049"/>
              <a:gd name="connsiteX126" fmla="*/ 877208 w 2490705"/>
              <a:gd name="connsiteY126" fmla="*/ 3445536 h 3609049"/>
              <a:gd name="connsiteX127" fmla="*/ 1018495 w 2490705"/>
              <a:gd name="connsiteY127" fmla="*/ 3432042 h 3609049"/>
              <a:gd name="connsiteX128" fmla="*/ 983570 w 2490705"/>
              <a:gd name="connsiteY128" fmla="*/ 3401087 h 3609049"/>
              <a:gd name="connsiteX129" fmla="*/ 1035958 w 2490705"/>
              <a:gd name="connsiteY129" fmla="*/ 3349492 h 3609049"/>
              <a:gd name="connsiteX130" fmla="*/ 1239158 w 2490705"/>
              <a:gd name="connsiteY130" fmla="*/ 3413786 h 3609049"/>
              <a:gd name="connsiteX131" fmla="*/ 1397908 w 2490705"/>
              <a:gd name="connsiteY131" fmla="*/ 3420136 h 3609049"/>
              <a:gd name="connsiteX132" fmla="*/ 1416958 w 2490705"/>
              <a:gd name="connsiteY132" fmla="*/ 3394736 h 3609049"/>
              <a:gd name="connsiteX133" fmla="*/ 1436008 w 2490705"/>
              <a:gd name="connsiteY133" fmla="*/ 3388386 h 3609049"/>
              <a:gd name="connsiteX134" fmla="*/ 1505858 w 2490705"/>
              <a:gd name="connsiteY134" fmla="*/ 3394736 h 3609049"/>
              <a:gd name="connsiteX135" fmla="*/ 1550308 w 2490705"/>
              <a:gd name="connsiteY135" fmla="*/ 3407436 h 3609049"/>
              <a:gd name="connsiteX136" fmla="*/ 1563008 w 2490705"/>
              <a:gd name="connsiteY136" fmla="*/ 3426486 h 3609049"/>
              <a:gd name="connsiteX137" fmla="*/ 1543958 w 2490705"/>
              <a:gd name="connsiteY137" fmla="*/ 3445536 h 3609049"/>
              <a:gd name="connsiteX138" fmla="*/ 1768589 w 2490705"/>
              <a:gd name="connsiteY138" fmla="*/ 3609049 h 3609049"/>
              <a:gd name="connsiteX0" fmla="*/ 2490108 w 2490705"/>
              <a:gd name="connsiteY0" fmla="*/ 1769136 h 3620079"/>
              <a:gd name="connsiteX1" fmla="*/ 2452008 w 2490705"/>
              <a:gd name="connsiteY1" fmla="*/ 1737386 h 3620079"/>
              <a:gd name="connsiteX2" fmla="*/ 2432958 w 2490705"/>
              <a:gd name="connsiteY2" fmla="*/ 1699286 h 3620079"/>
              <a:gd name="connsiteX3" fmla="*/ 2413908 w 2490705"/>
              <a:gd name="connsiteY3" fmla="*/ 1686586 h 3620079"/>
              <a:gd name="connsiteX4" fmla="*/ 2440102 w 2490705"/>
              <a:gd name="connsiteY4" fmla="*/ 1708811 h 3620079"/>
              <a:gd name="connsiteX5" fmla="*/ 2380570 w 2490705"/>
              <a:gd name="connsiteY5" fmla="*/ 1566730 h 3620079"/>
              <a:gd name="connsiteX6" fmla="*/ 2241664 w 2490705"/>
              <a:gd name="connsiteY6" fmla="*/ 1535773 h 3620079"/>
              <a:gd name="connsiteX7" fmla="*/ 2190071 w 2490705"/>
              <a:gd name="connsiteY7" fmla="*/ 1532598 h 3620079"/>
              <a:gd name="connsiteX8" fmla="*/ 2128158 w 2490705"/>
              <a:gd name="connsiteY8" fmla="*/ 1573080 h 3620079"/>
              <a:gd name="connsiteX9" fmla="*/ 2047195 w 2490705"/>
              <a:gd name="connsiteY9" fmla="*/ 1584192 h 3620079"/>
              <a:gd name="connsiteX10" fmla="*/ 1968614 w 2490705"/>
              <a:gd name="connsiteY10" fmla="*/ 1537361 h 3620079"/>
              <a:gd name="connsiteX11" fmla="*/ 1907495 w 2490705"/>
              <a:gd name="connsiteY11" fmla="*/ 1581018 h 3620079"/>
              <a:gd name="connsiteX12" fmla="*/ 1854314 w 2490705"/>
              <a:gd name="connsiteY12" fmla="*/ 1517517 h 3620079"/>
              <a:gd name="connsiteX13" fmla="*/ 1772558 w 2490705"/>
              <a:gd name="connsiteY13" fmla="*/ 1489736 h 3620079"/>
              <a:gd name="connsiteX14" fmla="*/ 1709058 w 2490705"/>
              <a:gd name="connsiteY14" fmla="*/ 1527836 h 3620079"/>
              <a:gd name="connsiteX15" fmla="*/ 1677308 w 2490705"/>
              <a:gd name="connsiteY15" fmla="*/ 1546886 h 3620079"/>
              <a:gd name="connsiteX16" fmla="*/ 1613808 w 2490705"/>
              <a:gd name="connsiteY16" fmla="*/ 1597686 h 3620079"/>
              <a:gd name="connsiteX17" fmla="*/ 1594758 w 2490705"/>
              <a:gd name="connsiteY17" fmla="*/ 1610386 h 3620079"/>
              <a:gd name="connsiteX18" fmla="*/ 1575708 w 2490705"/>
              <a:gd name="connsiteY18" fmla="*/ 1616736 h 3620079"/>
              <a:gd name="connsiteX19" fmla="*/ 1518558 w 2490705"/>
              <a:gd name="connsiteY19" fmla="*/ 1610386 h 3620079"/>
              <a:gd name="connsiteX20" fmla="*/ 1480458 w 2490705"/>
              <a:gd name="connsiteY20" fmla="*/ 1604036 h 3620079"/>
              <a:gd name="connsiteX21" fmla="*/ 1429658 w 2490705"/>
              <a:gd name="connsiteY21" fmla="*/ 1572286 h 3620079"/>
              <a:gd name="connsiteX22" fmla="*/ 1410608 w 2490705"/>
              <a:gd name="connsiteY22" fmla="*/ 1546886 h 3620079"/>
              <a:gd name="connsiteX23" fmla="*/ 1385208 w 2490705"/>
              <a:gd name="connsiteY23" fmla="*/ 1508786 h 3620079"/>
              <a:gd name="connsiteX24" fmla="*/ 1390765 w 2490705"/>
              <a:gd name="connsiteY24" fmla="*/ 1483386 h 3620079"/>
              <a:gd name="connsiteX25" fmla="*/ 1372508 w 2490705"/>
              <a:gd name="connsiteY25" fmla="*/ 1359561 h 3620079"/>
              <a:gd name="connsiteX26" fmla="*/ 1319327 w 2490705"/>
              <a:gd name="connsiteY26" fmla="*/ 1296061 h 3620079"/>
              <a:gd name="connsiteX27" fmla="*/ 1291546 w 2490705"/>
              <a:gd name="connsiteY27" fmla="*/ 1144454 h 3620079"/>
              <a:gd name="connsiteX28" fmla="*/ 1212171 w 2490705"/>
              <a:gd name="connsiteY28" fmla="*/ 1192874 h 3620079"/>
              <a:gd name="connsiteX29" fmla="*/ 1152639 w 2490705"/>
              <a:gd name="connsiteY29" fmla="*/ 1174618 h 3620079"/>
              <a:gd name="connsiteX30" fmla="*/ 1123270 w 2490705"/>
              <a:gd name="connsiteY30" fmla="*/ 1203986 h 3620079"/>
              <a:gd name="connsiteX31" fmla="*/ 1023258 w 2490705"/>
              <a:gd name="connsiteY31" fmla="*/ 1188905 h 3620079"/>
              <a:gd name="connsiteX32" fmla="*/ 942296 w 2490705"/>
              <a:gd name="connsiteY32" fmla="*/ 1215099 h 3620079"/>
              <a:gd name="connsiteX33" fmla="*/ 948646 w 2490705"/>
              <a:gd name="connsiteY33" fmla="*/ 1145248 h 3620079"/>
              <a:gd name="connsiteX34" fmla="*/ 1135970 w 2490705"/>
              <a:gd name="connsiteY34" fmla="*/ 1030154 h 3620079"/>
              <a:gd name="connsiteX35" fmla="*/ 1115333 w 2490705"/>
              <a:gd name="connsiteY35" fmla="*/ 923792 h 3620079"/>
              <a:gd name="connsiteX36" fmla="*/ 1283608 w 2490705"/>
              <a:gd name="connsiteY36" fmla="*/ 823780 h 3620079"/>
              <a:gd name="connsiteX37" fmla="*/ 1302658 w 2490705"/>
              <a:gd name="connsiteY37" fmla="*/ 715036 h 3620079"/>
              <a:gd name="connsiteX38" fmla="*/ 1285196 w 2490705"/>
              <a:gd name="connsiteY38" fmla="*/ 687255 h 3620079"/>
              <a:gd name="connsiteX39" fmla="*/ 1261382 w 2490705"/>
              <a:gd name="connsiteY39" fmla="*/ 595179 h 3620079"/>
              <a:gd name="connsiteX40" fmla="*/ 1074058 w 2490705"/>
              <a:gd name="connsiteY40" fmla="*/ 670586 h 3620079"/>
              <a:gd name="connsiteX41" fmla="*/ 908958 w 2490705"/>
              <a:gd name="connsiteY41" fmla="*/ 664236 h 3620079"/>
              <a:gd name="connsiteX42" fmla="*/ 751002 w 2490705"/>
              <a:gd name="connsiteY42" fmla="*/ 677729 h 3620079"/>
              <a:gd name="connsiteX43" fmla="*/ 687502 w 2490705"/>
              <a:gd name="connsiteY43" fmla="*/ 468180 h 3620079"/>
              <a:gd name="connsiteX44" fmla="*/ 559708 w 2490705"/>
              <a:gd name="connsiteY44" fmla="*/ 29236 h 3620079"/>
              <a:gd name="connsiteX45" fmla="*/ 540658 w 2490705"/>
              <a:gd name="connsiteY45" fmla="*/ 41936 h 3620079"/>
              <a:gd name="connsiteX46" fmla="*/ 496208 w 2490705"/>
              <a:gd name="connsiteY46" fmla="*/ 60986 h 3620079"/>
              <a:gd name="connsiteX47" fmla="*/ 451758 w 2490705"/>
              <a:gd name="connsiteY47" fmla="*/ 73686 h 3620079"/>
              <a:gd name="connsiteX48" fmla="*/ 432708 w 2490705"/>
              <a:gd name="connsiteY48" fmla="*/ 80036 h 3620079"/>
              <a:gd name="connsiteX49" fmla="*/ 350158 w 2490705"/>
              <a:gd name="connsiteY49" fmla="*/ 86386 h 3620079"/>
              <a:gd name="connsiteX50" fmla="*/ 369208 w 2490705"/>
              <a:gd name="connsiteY50" fmla="*/ 92736 h 3620079"/>
              <a:gd name="connsiteX51" fmla="*/ 381908 w 2490705"/>
              <a:gd name="connsiteY51" fmla="*/ 111786 h 3620079"/>
              <a:gd name="connsiteX52" fmla="*/ 407308 w 2490705"/>
              <a:gd name="connsiteY52" fmla="*/ 143536 h 3620079"/>
              <a:gd name="connsiteX53" fmla="*/ 432708 w 2490705"/>
              <a:gd name="connsiteY53" fmla="*/ 181636 h 3620079"/>
              <a:gd name="connsiteX54" fmla="*/ 464458 w 2490705"/>
              <a:gd name="connsiteY54" fmla="*/ 219736 h 3620079"/>
              <a:gd name="connsiteX55" fmla="*/ 464458 w 2490705"/>
              <a:gd name="connsiteY55" fmla="*/ 359436 h 3620079"/>
              <a:gd name="connsiteX56" fmla="*/ 426358 w 2490705"/>
              <a:gd name="connsiteY56" fmla="*/ 372136 h 3620079"/>
              <a:gd name="connsiteX57" fmla="*/ 400958 w 2490705"/>
              <a:gd name="connsiteY57" fmla="*/ 384836 h 3620079"/>
              <a:gd name="connsiteX58" fmla="*/ 362858 w 2490705"/>
              <a:gd name="connsiteY58" fmla="*/ 416586 h 3620079"/>
              <a:gd name="connsiteX59" fmla="*/ 350158 w 2490705"/>
              <a:gd name="connsiteY59" fmla="*/ 435636 h 3620079"/>
              <a:gd name="connsiteX60" fmla="*/ 356508 w 2490705"/>
              <a:gd name="connsiteY60" fmla="*/ 480086 h 3620079"/>
              <a:gd name="connsiteX61" fmla="*/ 381908 w 2490705"/>
              <a:gd name="connsiteY61" fmla="*/ 499136 h 3620079"/>
              <a:gd name="connsiteX62" fmla="*/ 394608 w 2490705"/>
              <a:gd name="connsiteY62" fmla="*/ 518186 h 3620079"/>
              <a:gd name="connsiteX63" fmla="*/ 280308 w 2490705"/>
              <a:gd name="connsiteY63" fmla="*/ 543586 h 3620079"/>
              <a:gd name="connsiteX64" fmla="*/ 242208 w 2490705"/>
              <a:gd name="connsiteY64" fmla="*/ 549936 h 3620079"/>
              <a:gd name="connsiteX65" fmla="*/ 153308 w 2490705"/>
              <a:gd name="connsiteY65" fmla="*/ 562636 h 3620079"/>
              <a:gd name="connsiteX66" fmla="*/ 134258 w 2490705"/>
              <a:gd name="connsiteY66" fmla="*/ 568986 h 3620079"/>
              <a:gd name="connsiteX67" fmla="*/ 77108 w 2490705"/>
              <a:gd name="connsiteY67" fmla="*/ 581686 h 3620079"/>
              <a:gd name="connsiteX68" fmla="*/ 89808 w 2490705"/>
              <a:gd name="connsiteY68" fmla="*/ 664236 h 3620079"/>
              <a:gd name="connsiteX69" fmla="*/ 96158 w 2490705"/>
              <a:gd name="connsiteY69" fmla="*/ 683286 h 3620079"/>
              <a:gd name="connsiteX70" fmla="*/ 140608 w 2490705"/>
              <a:gd name="connsiteY70" fmla="*/ 886486 h 3620079"/>
              <a:gd name="connsiteX71" fmla="*/ 45358 w 2490705"/>
              <a:gd name="connsiteY71" fmla="*/ 1064286 h 3620079"/>
              <a:gd name="connsiteX72" fmla="*/ 32658 w 2490705"/>
              <a:gd name="connsiteY72" fmla="*/ 1083336 h 3620079"/>
              <a:gd name="connsiteX73" fmla="*/ 26308 w 2490705"/>
              <a:gd name="connsiteY73" fmla="*/ 1102386 h 3620079"/>
              <a:gd name="connsiteX74" fmla="*/ 908 w 2490705"/>
              <a:gd name="connsiteY74" fmla="*/ 1140486 h 3620079"/>
              <a:gd name="connsiteX75" fmla="*/ 61233 w 2490705"/>
              <a:gd name="connsiteY75" fmla="*/ 1204780 h 3620079"/>
              <a:gd name="connsiteX76" fmla="*/ 32658 w 2490705"/>
              <a:gd name="connsiteY76" fmla="*/ 1248436 h 3620079"/>
              <a:gd name="connsiteX77" fmla="*/ 70758 w 2490705"/>
              <a:gd name="connsiteY77" fmla="*/ 1311936 h 3620079"/>
              <a:gd name="connsiteX78" fmla="*/ 89808 w 2490705"/>
              <a:gd name="connsiteY78" fmla="*/ 1350036 h 3620079"/>
              <a:gd name="connsiteX79" fmla="*/ 102508 w 2490705"/>
              <a:gd name="connsiteY79" fmla="*/ 1375436 h 3620079"/>
              <a:gd name="connsiteX80" fmla="*/ 121558 w 2490705"/>
              <a:gd name="connsiteY80" fmla="*/ 1394486 h 3620079"/>
              <a:gd name="connsiteX81" fmla="*/ 134258 w 2490705"/>
              <a:gd name="connsiteY81" fmla="*/ 1413536 h 3620079"/>
              <a:gd name="connsiteX82" fmla="*/ 95364 w 2490705"/>
              <a:gd name="connsiteY82" fmla="*/ 1446080 h 3620079"/>
              <a:gd name="connsiteX83" fmla="*/ 153308 w 2490705"/>
              <a:gd name="connsiteY83" fmla="*/ 1457986 h 3620079"/>
              <a:gd name="connsiteX84" fmla="*/ 166802 w 2490705"/>
              <a:gd name="connsiteY84" fmla="*/ 1569905 h 3620079"/>
              <a:gd name="connsiteX85" fmla="*/ 60439 w 2490705"/>
              <a:gd name="connsiteY85" fmla="*/ 1710399 h 3620079"/>
              <a:gd name="connsiteX86" fmla="*/ 92983 w 2490705"/>
              <a:gd name="connsiteY86" fmla="*/ 1881849 h 3620079"/>
              <a:gd name="connsiteX87" fmla="*/ 208077 w 2490705"/>
              <a:gd name="connsiteY87" fmla="*/ 1948524 h 3620079"/>
              <a:gd name="connsiteX88" fmla="*/ 201727 w 2490705"/>
              <a:gd name="connsiteY88" fmla="*/ 2035042 h 3620079"/>
              <a:gd name="connsiteX89" fmla="*/ 166008 w 2490705"/>
              <a:gd name="connsiteY89" fmla="*/ 2080286 h 3620079"/>
              <a:gd name="connsiteX90" fmla="*/ 146958 w 2490705"/>
              <a:gd name="connsiteY90" fmla="*/ 2099336 h 3620079"/>
              <a:gd name="connsiteX91" fmla="*/ 153308 w 2490705"/>
              <a:gd name="connsiteY91" fmla="*/ 2131086 h 3620079"/>
              <a:gd name="connsiteX92" fmla="*/ 248558 w 2490705"/>
              <a:gd name="connsiteY92" fmla="*/ 2251736 h 3620079"/>
              <a:gd name="connsiteX93" fmla="*/ 302533 w 2490705"/>
              <a:gd name="connsiteY93" fmla="*/ 2373974 h 3620079"/>
              <a:gd name="connsiteX94" fmla="*/ 336664 w 2490705"/>
              <a:gd name="connsiteY94" fmla="*/ 2350955 h 3620079"/>
              <a:gd name="connsiteX95" fmla="*/ 498589 w 2490705"/>
              <a:gd name="connsiteY95" fmla="*/ 2398580 h 3620079"/>
              <a:gd name="connsiteX96" fmla="*/ 661308 w 2490705"/>
              <a:gd name="connsiteY96" fmla="*/ 2448586 h 3620079"/>
              <a:gd name="connsiteX97" fmla="*/ 705758 w 2490705"/>
              <a:gd name="connsiteY97" fmla="*/ 2461286 h 3620079"/>
              <a:gd name="connsiteX98" fmla="*/ 762908 w 2490705"/>
              <a:gd name="connsiteY98" fmla="*/ 2486686 h 3620079"/>
              <a:gd name="connsiteX99" fmla="*/ 781958 w 2490705"/>
              <a:gd name="connsiteY99" fmla="*/ 2493036 h 3620079"/>
              <a:gd name="connsiteX100" fmla="*/ 820058 w 2490705"/>
              <a:gd name="connsiteY100" fmla="*/ 2499386 h 3620079"/>
              <a:gd name="connsiteX101" fmla="*/ 858158 w 2490705"/>
              <a:gd name="connsiteY101" fmla="*/ 2512086 h 3620079"/>
              <a:gd name="connsiteX102" fmla="*/ 908958 w 2490705"/>
              <a:gd name="connsiteY102" fmla="*/ 2524786 h 3620079"/>
              <a:gd name="connsiteX103" fmla="*/ 953408 w 2490705"/>
              <a:gd name="connsiteY103" fmla="*/ 2537486 h 3620079"/>
              <a:gd name="connsiteX104" fmla="*/ 940708 w 2490705"/>
              <a:gd name="connsiteY104" fmla="*/ 2556536 h 3620079"/>
              <a:gd name="connsiteX105" fmla="*/ 902608 w 2490705"/>
              <a:gd name="connsiteY105" fmla="*/ 2569236 h 3620079"/>
              <a:gd name="connsiteX106" fmla="*/ 883558 w 2490705"/>
              <a:gd name="connsiteY106" fmla="*/ 2575586 h 3620079"/>
              <a:gd name="connsiteX107" fmla="*/ 842283 w 2490705"/>
              <a:gd name="connsiteY107" fmla="*/ 2660518 h 3620079"/>
              <a:gd name="connsiteX108" fmla="*/ 794658 w 2490705"/>
              <a:gd name="connsiteY108" fmla="*/ 2683536 h 3620079"/>
              <a:gd name="connsiteX109" fmla="*/ 781958 w 2490705"/>
              <a:gd name="connsiteY109" fmla="*/ 2715286 h 3620079"/>
              <a:gd name="connsiteX110" fmla="*/ 769258 w 2490705"/>
              <a:gd name="connsiteY110" fmla="*/ 2740686 h 3620079"/>
              <a:gd name="connsiteX111" fmla="*/ 756558 w 2490705"/>
              <a:gd name="connsiteY111" fmla="*/ 2778786 h 3620079"/>
              <a:gd name="connsiteX112" fmla="*/ 731158 w 2490705"/>
              <a:gd name="connsiteY112" fmla="*/ 2829586 h 3620079"/>
              <a:gd name="connsiteX113" fmla="*/ 718458 w 2490705"/>
              <a:gd name="connsiteY113" fmla="*/ 2867686 h 3620079"/>
              <a:gd name="connsiteX114" fmla="*/ 699408 w 2490705"/>
              <a:gd name="connsiteY114" fmla="*/ 2905786 h 3620079"/>
              <a:gd name="connsiteX115" fmla="*/ 686708 w 2490705"/>
              <a:gd name="connsiteY115" fmla="*/ 2931186 h 3620079"/>
              <a:gd name="connsiteX116" fmla="*/ 674008 w 2490705"/>
              <a:gd name="connsiteY116" fmla="*/ 2969286 h 3620079"/>
              <a:gd name="connsiteX117" fmla="*/ 661308 w 2490705"/>
              <a:gd name="connsiteY117" fmla="*/ 2988336 h 3620079"/>
              <a:gd name="connsiteX118" fmla="*/ 648608 w 2490705"/>
              <a:gd name="connsiteY118" fmla="*/ 3026436 h 3620079"/>
              <a:gd name="connsiteX119" fmla="*/ 642258 w 2490705"/>
              <a:gd name="connsiteY119" fmla="*/ 3045486 h 3620079"/>
              <a:gd name="connsiteX120" fmla="*/ 623208 w 2490705"/>
              <a:gd name="connsiteY120" fmla="*/ 3064536 h 3620079"/>
              <a:gd name="connsiteX121" fmla="*/ 610508 w 2490705"/>
              <a:gd name="connsiteY121" fmla="*/ 3096286 h 3620079"/>
              <a:gd name="connsiteX122" fmla="*/ 616858 w 2490705"/>
              <a:gd name="connsiteY122" fmla="*/ 3343936 h 3620079"/>
              <a:gd name="connsiteX123" fmla="*/ 604158 w 2490705"/>
              <a:gd name="connsiteY123" fmla="*/ 3468554 h 3620079"/>
              <a:gd name="connsiteX124" fmla="*/ 751002 w 2490705"/>
              <a:gd name="connsiteY124" fmla="*/ 3447123 h 3620079"/>
              <a:gd name="connsiteX125" fmla="*/ 858158 w 2490705"/>
              <a:gd name="connsiteY125" fmla="*/ 3439186 h 3620079"/>
              <a:gd name="connsiteX126" fmla="*/ 877208 w 2490705"/>
              <a:gd name="connsiteY126" fmla="*/ 3445536 h 3620079"/>
              <a:gd name="connsiteX127" fmla="*/ 1018495 w 2490705"/>
              <a:gd name="connsiteY127" fmla="*/ 3432042 h 3620079"/>
              <a:gd name="connsiteX128" fmla="*/ 983570 w 2490705"/>
              <a:gd name="connsiteY128" fmla="*/ 3401087 h 3620079"/>
              <a:gd name="connsiteX129" fmla="*/ 1035958 w 2490705"/>
              <a:gd name="connsiteY129" fmla="*/ 3349492 h 3620079"/>
              <a:gd name="connsiteX130" fmla="*/ 1239158 w 2490705"/>
              <a:gd name="connsiteY130" fmla="*/ 3413786 h 3620079"/>
              <a:gd name="connsiteX131" fmla="*/ 1397908 w 2490705"/>
              <a:gd name="connsiteY131" fmla="*/ 3420136 h 3620079"/>
              <a:gd name="connsiteX132" fmla="*/ 1416958 w 2490705"/>
              <a:gd name="connsiteY132" fmla="*/ 3394736 h 3620079"/>
              <a:gd name="connsiteX133" fmla="*/ 1436008 w 2490705"/>
              <a:gd name="connsiteY133" fmla="*/ 3388386 h 3620079"/>
              <a:gd name="connsiteX134" fmla="*/ 1505858 w 2490705"/>
              <a:gd name="connsiteY134" fmla="*/ 3394736 h 3620079"/>
              <a:gd name="connsiteX135" fmla="*/ 1550308 w 2490705"/>
              <a:gd name="connsiteY135" fmla="*/ 3407436 h 3620079"/>
              <a:gd name="connsiteX136" fmla="*/ 1563008 w 2490705"/>
              <a:gd name="connsiteY136" fmla="*/ 3426486 h 3620079"/>
              <a:gd name="connsiteX137" fmla="*/ 1543958 w 2490705"/>
              <a:gd name="connsiteY137" fmla="*/ 3445536 h 3620079"/>
              <a:gd name="connsiteX138" fmla="*/ 1768589 w 2490705"/>
              <a:gd name="connsiteY138" fmla="*/ 3609049 h 3620079"/>
              <a:gd name="connsiteX139" fmla="*/ 1769383 w 2490705"/>
              <a:gd name="connsiteY139" fmla="*/ 3605080 h 3620079"/>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802721 w 2490705"/>
              <a:gd name="connsiteY140" fmla="*/ 3388386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605077 w 2490705"/>
              <a:gd name="connsiteY141" fmla="*/ 3290755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547927 w 2490705"/>
              <a:gd name="connsiteY142" fmla="*/ 3181217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52677 w 2490705"/>
              <a:gd name="connsiteY143" fmla="*/ 3226461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76489 w 2490705"/>
              <a:gd name="connsiteY144" fmla="*/ 3290755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285992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436008 w 2490705"/>
              <a:gd name="connsiteY146" fmla="*/ 3307424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178833 w 2490705"/>
              <a:gd name="connsiteY147" fmla="*/ 3216936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1074058 w 2490705"/>
              <a:gd name="connsiteY148" fmla="*/ 3290755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74033 w 2490705"/>
              <a:gd name="connsiteY149" fmla="*/ 3164549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893083 w 2490705"/>
              <a:gd name="connsiteY150" fmla="*/ 3114542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978808 w 2490705"/>
              <a:gd name="connsiteY151" fmla="*/ 3093111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047864 w 2490705"/>
              <a:gd name="connsiteY152" fmla="*/ 3164549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50257 w 2490705"/>
              <a:gd name="connsiteY152" fmla="*/ 3133593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50257 w 2490705"/>
              <a:gd name="connsiteY152" fmla="*/ 3133593 h 3611092"/>
              <a:gd name="connsiteX153" fmla="*/ 1164546 w 2490705"/>
              <a:gd name="connsiteY153" fmla="*/ 3126449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62164 w 2490705"/>
              <a:gd name="connsiteY152" fmla="*/ 3069299 h 3611092"/>
              <a:gd name="connsiteX153" fmla="*/ 1164546 w 2490705"/>
              <a:gd name="connsiteY153" fmla="*/ 3126449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64546 w 2490705"/>
              <a:gd name="connsiteY153" fmla="*/ 3126449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150258 w 2490705"/>
              <a:gd name="connsiteY154" fmla="*/ 3078824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55033 w 2490705"/>
              <a:gd name="connsiteY155" fmla="*/ 3055011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50270 w 2490705"/>
              <a:gd name="connsiteY155" fmla="*/ 3012149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57392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271702 w 2490705"/>
              <a:gd name="connsiteY156" fmla="*/ 3005005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305039 w 2490705"/>
              <a:gd name="connsiteY157" fmla="*/ 3009767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02658 w 2490705"/>
              <a:gd name="connsiteY158" fmla="*/ 2954999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378858 w 2490705"/>
              <a:gd name="connsiteY159" fmla="*/ 2974049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24102 w 2490705"/>
              <a:gd name="connsiteY160" fmla="*/ 2888324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486014 w 2490705"/>
              <a:gd name="connsiteY161" fmla="*/ 2897849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516971 w 2490705"/>
              <a:gd name="connsiteY162" fmla="*/ 2854986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69371 w 2490705"/>
              <a:gd name="connsiteY163" fmla="*/ 2809742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690802 w 2490705"/>
              <a:gd name="connsiteY164" fmla="*/ 2685917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57477 w 2490705"/>
              <a:gd name="connsiteY165" fmla="*/ 2688299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793196 w 2490705"/>
              <a:gd name="connsiteY166" fmla="*/ 2626386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26533 w 2490705"/>
              <a:gd name="connsiteY167" fmla="*/ 2626386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845583 w 2490705"/>
              <a:gd name="connsiteY168" fmla="*/ 2540661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767002 w 2490705"/>
              <a:gd name="connsiteY169" fmla="*/ 2445411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170" fmla="*/ 1850346 w 2490705"/>
              <a:gd name="connsiteY170" fmla="*/ 2240624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170" fmla="*/ 2124190 w 2490705"/>
              <a:gd name="connsiteY170" fmla="*/ 2543043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170" fmla="*/ 2124190 w 2490705"/>
              <a:gd name="connsiteY170" fmla="*/ 2543043 h 3611092"/>
              <a:gd name="connsiteX171" fmla="*/ 2131333 w 2490705"/>
              <a:gd name="connsiteY171" fmla="*/ 2540661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170" fmla="*/ 2124190 w 2490705"/>
              <a:gd name="connsiteY170" fmla="*/ 2543043 h 3611092"/>
              <a:gd name="connsiteX171" fmla="*/ 2259920 w 2490705"/>
              <a:gd name="connsiteY171" fmla="*/ 2412073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170" fmla="*/ 2124190 w 2490705"/>
              <a:gd name="connsiteY170" fmla="*/ 2543043 h 3611092"/>
              <a:gd name="connsiteX171" fmla="*/ 2259920 w 2490705"/>
              <a:gd name="connsiteY171" fmla="*/ 2412073 h 3611092"/>
              <a:gd name="connsiteX172" fmla="*/ 2267064 w 2490705"/>
              <a:gd name="connsiteY172" fmla="*/ 2407311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170" fmla="*/ 2124190 w 2490705"/>
              <a:gd name="connsiteY170" fmla="*/ 2543043 h 3611092"/>
              <a:gd name="connsiteX171" fmla="*/ 2259920 w 2490705"/>
              <a:gd name="connsiteY171" fmla="*/ 2412073 h 3611092"/>
              <a:gd name="connsiteX172" fmla="*/ 2305164 w 2490705"/>
              <a:gd name="connsiteY172" fmla="*/ 2312061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170" fmla="*/ 2124190 w 2490705"/>
              <a:gd name="connsiteY170" fmla="*/ 2543043 h 3611092"/>
              <a:gd name="connsiteX171" fmla="*/ 2259920 w 2490705"/>
              <a:gd name="connsiteY171" fmla="*/ 2412073 h 3611092"/>
              <a:gd name="connsiteX172" fmla="*/ 2305164 w 2490705"/>
              <a:gd name="connsiteY172" fmla="*/ 2312061 h 3611092"/>
              <a:gd name="connsiteX173" fmla="*/ 2307546 w 2490705"/>
              <a:gd name="connsiteY173" fmla="*/ 2314442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170" fmla="*/ 2124190 w 2490705"/>
              <a:gd name="connsiteY170" fmla="*/ 2543043 h 3611092"/>
              <a:gd name="connsiteX171" fmla="*/ 2259920 w 2490705"/>
              <a:gd name="connsiteY171" fmla="*/ 2412073 h 3611092"/>
              <a:gd name="connsiteX172" fmla="*/ 2305164 w 2490705"/>
              <a:gd name="connsiteY172" fmla="*/ 2312061 h 3611092"/>
              <a:gd name="connsiteX173" fmla="*/ 2355171 w 2490705"/>
              <a:gd name="connsiteY173" fmla="*/ 2347780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170" fmla="*/ 2124190 w 2490705"/>
              <a:gd name="connsiteY170" fmla="*/ 2543043 h 3611092"/>
              <a:gd name="connsiteX171" fmla="*/ 2259920 w 2490705"/>
              <a:gd name="connsiteY171" fmla="*/ 2412073 h 3611092"/>
              <a:gd name="connsiteX172" fmla="*/ 2271826 w 2490705"/>
              <a:gd name="connsiteY172" fmla="*/ 2321586 h 3611092"/>
              <a:gd name="connsiteX173" fmla="*/ 2355171 w 2490705"/>
              <a:gd name="connsiteY173" fmla="*/ 2347780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170" fmla="*/ 2124190 w 2490705"/>
              <a:gd name="connsiteY170" fmla="*/ 2543043 h 3611092"/>
              <a:gd name="connsiteX171" fmla="*/ 2259920 w 2490705"/>
              <a:gd name="connsiteY171" fmla="*/ 2412073 h 3611092"/>
              <a:gd name="connsiteX172" fmla="*/ 2271826 w 2490705"/>
              <a:gd name="connsiteY172" fmla="*/ 2321586 h 3611092"/>
              <a:gd name="connsiteX173" fmla="*/ 2348027 w 2490705"/>
              <a:gd name="connsiteY173" fmla="*/ 2362067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170" fmla="*/ 2124190 w 2490705"/>
              <a:gd name="connsiteY170" fmla="*/ 2543043 h 3611092"/>
              <a:gd name="connsiteX171" fmla="*/ 2259920 w 2490705"/>
              <a:gd name="connsiteY171" fmla="*/ 2412073 h 3611092"/>
              <a:gd name="connsiteX172" fmla="*/ 2271826 w 2490705"/>
              <a:gd name="connsiteY172" fmla="*/ 2321586 h 3611092"/>
              <a:gd name="connsiteX173" fmla="*/ 2348027 w 2490705"/>
              <a:gd name="connsiteY173" fmla="*/ 2362067 h 3611092"/>
              <a:gd name="connsiteX174" fmla="*/ 2343264 w 2490705"/>
              <a:gd name="connsiteY174" fmla="*/ 2362067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170" fmla="*/ 2124190 w 2490705"/>
              <a:gd name="connsiteY170" fmla="*/ 2543043 h 3611092"/>
              <a:gd name="connsiteX171" fmla="*/ 2259920 w 2490705"/>
              <a:gd name="connsiteY171" fmla="*/ 2412073 h 3611092"/>
              <a:gd name="connsiteX172" fmla="*/ 2271826 w 2490705"/>
              <a:gd name="connsiteY172" fmla="*/ 2321586 h 3611092"/>
              <a:gd name="connsiteX173" fmla="*/ 2348027 w 2490705"/>
              <a:gd name="connsiteY173" fmla="*/ 2362067 h 3611092"/>
              <a:gd name="connsiteX174" fmla="*/ 2381364 w 2490705"/>
              <a:gd name="connsiteY174" fmla="*/ 2260467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170" fmla="*/ 2124190 w 2490705"/>
              <a:gd name="connsiteY170" fmla="*/ 2543043 h 3611092"/>
              <a:gd name="connsiteX171" fmla="*/ 2259920 w 2490705"/>
              <a:gd name="connsiteY171" fmla="*/ 2412073 h 3611092"/>
              <a:gd name="connsiteX172" fmla="*/ 2271826 w 2490705"/>
              <a:gd name="connsiteY172" fmla="*/ 2321586 h 3611092"/>
              <a:gd name="connsiteX173" fmla="*/ 2348027 w 2490705"/>
              <a:gd name="connsiteY173" fmla="*/ 2362067 h 3611092"/>
              <a:gd name="connsiteX174" fmla="*/ 2381364 w 2490705"/>
              <a:gd name="connsiteY174" fmla="*/ 2260467 h 3611092"/>
              <a:gd name="connsiteX175" fmla="*/ 2401208 w 2490705"/>
              <a:gd name="connsiteY175" fmla="*/ 2251736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170" fmla="*/ 2124190 w 2490705"/>
              <a:gd name="connsiteY170" fmla="*/ 2543043 h 3611092"/>
              <a:gd name="connsiteX171" fmla="*/ 2259920 w 2490705"/>
              <a:gd name="connsiteY171" fmla="*/ 2412073 h 3611092"/>
              <a:gd name="connsiteX172" fmla="*/ 2271826 w 2490705"/>
              <a:gd name="connsiteY172" fmla="*/ 2321586 h 3611092"/>
              <a:gd name="connsiteX173" fmla="*/ 2348027 w 2490705"/>
              <a:gd name="connsiteY173" fmla="*/ 2362067 h 3611092"/>
              <a:gd name="connsiteX174" fmla="*/ 2381364 w 2490705"/>
              <a:gd name="connsiteY174" fmla="*/ 2260467 h 3611092"/>
              <a:gd name="connsiteX175" fmla="*/ 2439308 w 2490705"/>
              <a:gd name="connsiteY175" fmla="*/ 2226336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170" fmla="*/ 2124190 w 2490705"/>
              <a:gd name="connsiteY170" fmla="*/ 2543043 h 3611092"/>
              <a:gd name="connsiteX171" fmla="*/ 2259920 w 2490705"/>
              <a:gd name="connsiteY171" fmla="*/ 2412073 h 3611092"/>
              <a:gd name="connsiteX172" fmla="*/ 2271826 w 2490705"/>
              <a:gd name="connsiteY172" fmla="*/ 2321586 h 3611092"/>
              <a:gd name="connsiteX173" fmla="*/ 2348027 w 2490705"/>
              <a:gd name="connsiteY173" fmla="*/ 2362067 h 3611092"/>
              <a:gd name="connsiteX174" fmla="*/ 2381364 w 2490705"/>
              <a:gd name="connsiteY174" fmla="*/ 2260467 h 3611092"/>
              <a:gd name="connsiteX175" fmla="*/ 2439308 w 2490705"/>
              <a:gd name="connsiteY175" fmla="*/ 2226336 h 3611092"/>
              <a:gd name="connsiteX176" fmla="*/ 2452008 w 2490705"/>
              <a:gd name="connsiteY176" fmla="*/ 2232686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170" fmla="*/ 2124190 w 2490705"/>
              <a:gd name="connsiteY170" fmla="*/ 2543043 h 3611092"/>
              <a:gd name="connsiteX171" fmla="*/ 2259920 w 2490705"/>
              <a:gd name="connsiteY171" fmla="*/ 2412073 h 3611092"/>
              <a:gd name="connsiteX172" fmla="*/ 2271826 w 2490705"/>
              <a:gd name="connsiteY172" fmla="*/ 2321586 h 3611092"/>
              <a:gd name="connsiteX173" fmla="*/ 2348027 w 2490705"/>
              <a:gd name="connsiteY173" fmla="*/ 2362067 h 3611092"/>
              <a:gd name="connsiteX174" fmla="*/ 2381364 w 2490705"/>
              <a:gd name="connsiteY174" fmla="*/ 2260467 h 3611092"/>
              <a:gd name="connsiteX175" fmla="*/ 2439308 w 2490705"/>
              <a:gd name="connsiteY175" fmla="*/ 2226336 h 3611092"/>
              <a:gd name="connsiteX176" fmla="*/ 2452008 w 2490705"/>
              <a:gd name="connsiteY176" fmla="*/ 1978686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170" fmla="*/ 2124190 w 2490705"/>
              <a:gd name="connsiteY170" fmla="*/ 2543043 h 3611092"/>
              <a:gd name="connsiteX171" fmla="*/ 2217058 w 2490705"/>
              <a:gd name="connsiteY171" fmla="*/ 2505736 h 3611092"/>
              <a:gd name="connsiteX172" fmla="*/ 2259920 w 2490705"/>
              <a:gd name="connsiteY172" fmla="*/ 2412073 h 3611092"/>
              <a:gd name="connsiteX173" fmla="*/ 2271826 w 2490705"/>
              <a:gd name="connsiteY173" fmla="*/ 2321586 h 3611092"/>
              <a:gd name="connsiteX174" fmla="*/ 2348027 w 2490705"/>
              <a:gd name="connsiteY174" fmla="*/ 2362067 h 3611092"/>
              <a:gd name="connsiteX175" fmla="*/ 2381364 w 2490705"/>
              <a:gd name="connsiteY175" fmla="*/ 2260467 h 3611092"/>
              <a:gd name="connsiteX176" fmla="*/ 2439308 w 2490705"/>
              <a:gd name="connsiteY176" fmla="*/ 2226336 h 3611092"/>
              <a:gd name="connsiteX177" fmla="*/ 2452008 w 2490705"/>
              <a:gd name="connsiteY177" fmla="*/ 1978686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9840 w 2490705"/>
              <a:gd name="connsiteY140" fmla="*/ 32907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170" fmla="*/ 2124190 w 2490705"/>
              <a:gd name="connsiteY170" fmla="*/ 2543043 h 3611092"/>
              <a:gd name="connsiteX171" fmla="*/ 2198008 w 2490705"/>
              <a:gd name="connsiteY171" fmla="*/ 2467636 h 3611092"/>
              <a:gd name="connsiteX172" fmla="*/ 2259920 w 2490705"/>
              <a:gd name="connsiteY172" fmla="*/ 2412073 h 3611092"/>
              <a:gd name="connsiteX173" fmla="*/ 2271826 w 2490705"/>
              <a:gd name="connsiteY173" fmla="*/ 2321586 h 3611092"/>
              <a:gd name="connsiteX174" fmla="*/ 2348027 w 2490705"/>
              <a:gd name="connsiteY174" fmla="*/ 2362067 h 3611092"/>
              <a:gd name="connsiteX175" fmla="*/ 2381364 w 2490705"/>
              <a:gd name="connsiteY175" fmla="*/ 2260467 h 3611092"/>
              <a:gd name="connsiteX176" fmla="*/ 2439308 w 2490705"/>
              <a:gd name="connsiteY176" fmla="*/ 2226336 h 3611092"/>
              <a:gd name="connsiteX177" fmla="*/ 2452008 w 2490705"/>
              <a:gd name="connsiteY177" fmla="*/ 1978686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3490 w 2490705"/>
              <a:gd name="connsiteY140" fmla="*/ 32653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170" fmla="*/ 2124190 w 2490705"/>
              <a:gd name="connsiteY170" fmla="*/ 2543043 h 3611092"/>
              <a:gd name="connsiteX171" fmla="*/ 2198008 w 2490705"/>
              <a:gd name="connsiteY171" fmla="*/ 2467636 h 3611092"/>
              <a:gd name="connsiteX172" fmla="*/ 2259920 w 2490705"/>
              <a:gd name="connsiteY172" fmla="*/ 2412073 h 3611092"/>
              <a:gd name="connsiteX173" fmla="*/ 2271826 w 2490705"/>
              <a:gd name="connsiteY173" fmla="*/ 2321586 h 3611092"/>
              <a:gd name="connsiteX174" fmla="*/ 2348027 w 2490705"/>
              <a:gd name="connsiteY174" fmla="*/ 2362067 h 3611092"/>
              <a:gd name="connsiteX175" fmla="*/ 2381364 w 2490705"/>
              <a:gd name="connsiteY175" fmla="*/ 2260467 h 3611092"/>
              <a:gd name="connsiteX176" fmla="*/ 2439308 w 2490705"/>
              <a:gd name="connsiteY176" fmla="*/ 2226336 h 3611092"/>
              <a:gd name="connsiteX177" fmla="*/ 2452008 w 2490705"/>
              <a:gd name="connsiteY177" fmla="*/ 1978686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3490 w 2490705"/>
              <a:gd name="connsiteY140" fmla="*/ 32653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170" fmla="*/ 2020208 w 2490705"/>
              <a:gd name="connsiteY170" fmla="*/ 2404136 h 3611092"/>
              <a:gd name="connsiteX171" fmla="*/ 2124190 w 2490705"/>
              <a:gd name="connsiteY171" fmla="*/ 2543043 h 3611092"/>
              <a:gd name="connsiteX172" fmla="*/ 2198008 w 2490705"/>
              <a:gd name="connsiteY172" fmla="*/ 2467636 h 3611092"/>
              <a:gd name="connsiteX173" fmla="*/ 2259920 w 2490705"/>
              <a:gd name="connsiteY173" fmla="*/ 2412073 h 3611092"/>
              <a:gd name="connsiteX174" fmla="*/ 2271826 w 2490705"/>
              <a:gd name="connsiteY174" fmla="*/ 2321586 h 3611092"/>
              <a:gd name="connsiteX175" fmla="*/ 2348027 w 2490705"/>
              <a:gd name="connsiteY175" fmla="*/ 2362067 h 3611092"/>
              <a:gd name="connsiteX176" fmla="*/ 2381364 w 2490705"/>
              <a:gd name="connsiteY176" fmla="*/ 2260467 h 3611092"/>
              <a:gd name="connsiteX177" fmla="*/ 2439308 w 2490705"/>
              <a:gd name="connsiteY177" fmla="*/ 2226336 h 3611092"/>
              <a:gd name="connsiteX178" fmla="*/ 2452008 w 2490705"/>
              <a:gd name="connsiteY178" fmla="*/ 1978686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29658 w 2490705"/>
              <a:gd name="connsiteY21" fmla="*/ 1572286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3490 w 2490705"/>
              <a:gd name="connsiteY140" fmla="*/ 32653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170" fmla="*/ 2051958 w 2490705"/>
              <a:gd name="connsiteY170" fmla="*/ 2404136 h 3611092"/>
              <a:gd name="connsiteX171" fmla="*/ 2124190 w 2490705"/>
              <a:gd name="connsiteY171" fmla="*/ 2543043 h 3611092"/>
              <a:gd name="connsiteX172" fmla="*/ 2198008 w 2490705"/>
              <a:gd name="connsiteY172" fmla="*/ 2467636 h 3611092"/>
              <a:gd name="connsiteX173" fmla="*/ 2259920 w 2490705"/>
              <a:gd name="connsiteY173" fmla="*/ 2412073 h 3611092"/>
              <a:gd name="connsiteX174" fmla="*/ 2271826 w 2490705"/>
              <a:gd name="connsiteY174" fmla="*/ 2321586 h 3611092"/>
              <a:gd name="connsiteX175" fmla="*/ 2348027 w 2490705"/>
              <a:gd name="connsiteY175" fmla="*/ 2362067 h 3611092"/>
              <a:gd name="connsiteX176" fmla="*/ 2381364 w 2490705"/>
              <a:gd name="connsiteY176" fmla="*/ 2260467 h 3611092"/>
              <a:gd name="connsiteX177" fmla="*/ 2439308 w 2490705"/>
              <a:gd name="connsiteY177" fmla="*/ 2226336 h 3611092"/>
              <a:gd name="connsiteX178" fmla="*/ 2452008 w 2490705"/>
              <a:gd name="connsiteY178" fmla="*/ 1978686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77283 w 2490705"/>
              <a:gd name="connsiteY21" fmla="*/ 1548474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3490 w 2490705"/>
              <a:gd name="connsiteY140" fmla="*/ 32653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74058 w 2490705"/>
              <a:gd name="connsiteY147" fmla="*/ 33098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170" fmla="*/ 2051958 w 2490705"/>
              <a:gd name="connsiteY170" fmla="*/ 2404136 h 3611092"/>
              <a:gd name="connsiteX171" fmla="*/ 2124190 w 2490705"/>
              <a:gd name="connsiteY171" fmla="*/ 2543043 h 3611092"/>
              <a:gd name="connsiteX172" fmla="*/ 2198008 w 2490705"/>
              <a:gd name="connsiteY172" fmla="*/ 2467636 h 3611092"/>
              <a:gd name="connsiteX173" fmla="*/ 2259920 w 2490705"/>
              <a:gd name="connsiteY173" fmla="*/ 2412073 h 3611092"/>
              <a:gd name="connsiteX174" fmla="*/ 2271826 w 2490705"/>
              <a:gd name="connsiteY174" fmla="*/ 2321586 h 3611092"/>
              <a:gd name="connsiteX175" fmla="*/ 2348027 w 2490705"/>
              <a:gd name="connsiteY175" fmla="*/ 2362067 h 3611092"/>
              <a:gd name="connsiteX176" fmla="*/ 2381364 w 2490705"/>
              <a:gd name="connsiteY176" fmla="*/ 2260467 h 3611092"/>
              <a:gd name="connsiteX177" fmla="*/ 2439308 w 2490705"/>
              <a:gd name="connsiteY177" fmla="*/ 2226336 h 3611092"/>
              <a:gd name="connsiteX178" fmla="*/ 2452008 w 2490705"/>
              <a:gd name="connsiteY178" fmla="*/ 1978686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77283 w 2490705"/>
              <a:gd name="connsiteY21" fmla="*/ 1548474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3490 w 2490705"/>
              <a:gd name="connsiteY140" fmla="*/ 32653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040720 w 2490705"/>
              <a:gd name="connsiteY147" fmla="*/ 3271705 h 3611092"/>
              <a:gd name="connsiteX148" fmla="*/ 876414 w 2490705"/>
              <a:gd name="connsiteY148" fmla="*/ 3166930 h 3611092"/>
              <a:gd name="connsiteX149" fmla="*/ 888320 w 2490705"/>
              <a:gd name="connsiteY149" fmla="*/ 3119305 h 3611092"/>
              <a:gd name="connsiteX150" fmla="*/ 976427 w 2490705"/>
              <a:gd name="connsiteY150" fmla="*/ 3085967 h 3611092"/>
              <a:gd name="connsiteX151" fmla="*/ 1055008 w 2490705"/>
              <a:gd name="connsiteY151" fmla="*/ 3164549 h 3611092"/>
              <a:gd name="connsiteX152" fmla="*/ 1147876 w 2490705"/>
              <a:gd name="connsiteY152" fmla="*/ 3135974 h 3611092"/>
              <a:gd name="connsiteX153" fmla="*/ 1143115 w 2490705"/>
              <a:gd name="connsiteY153" fmla="*/ 3076443 h 3611092"/>
              <a:gd name="connsiteX154" fmla="*/ 1262177 w 2490705"/>
              <a:gd name="connsiteY154" fmla="*/ 3055011 h 3611092"/>
              <a:gd name="connsiteX155" fmla="*/ 1264558 w 2490705"/>
              <a:gd name="connsiteY155" fmla="*/ 3005005 h 3611092"/>
              <a:gd name="connsiteX156" fmla="*/ 1305039 w 2490705"/>
              <a:gd name="connsiteY156" fmla="*/ 3014530 h 3611092"/>
              <a:gd name="connsiteX157" fmla="*/ 1295514 w 2490705"/>
              <a:gd name="connsiteY157" fmla="*/ 2959761 h 3611092"/>
              <a:gd name="connsiteX158" fmla="*/ 1376477 w 2490705"/>
              <a:gd name="connsiteY158" fmla="*/ 2974049 h 3611092"/>
              <a:gd name="connsiteX159" fmla="*/ 1424102 w 2490705"/>
              <a:gd name="connsiteY159" fmla="*/ 2883562 h 3611092"/>
              <a:gd name="connsiteX160" fmla="*/ 1486015 w 2490705"/>
              <a:gd name="connsiteY160" fmla="*/ 2900230 h 3611092"/>
              <a:gd name="connsiteX161" fmla="*/ 1507446 w 2490705"/>
              <a:gd name="connsiteY161" fmla="*/ 2857368 h 3611092"/>
              <a:gd name="connsiteX162" fmla="*/ 1666990 w 2490705"/>
              <a:gd name="connsiteY162" fmla="*/ 2800217 h 3611092"/>
              <a:gd name="connsiteX163" fmla="*/ 1683659 w 2490705"/>
              <a:gd name="connsiteY163" fmla="*/ 2685917 h 3611092"/>
              <a:gd name="connsiteX164" fmla="*/ 1762239 w 2490705"/>
              <a:gd name="connsiteY164" fmla="*/ 2681155 h 3611092"/>
              <a:gd name="connsiteX165" fmla="*/ 1783671 w 2490705"/>
              <a:gd name="connsiteY165" fmla="*/ 2633530 h 3611092"/>
              <a:gd name="connsiteX166" fmla="*/ 1824152 w 2490705"/>
              <a:gd name="connsiteY166" fmla="*/ 2624005 h 3611092"/>
              <a:gd name="connsiteX167" fmla="*/ 1840820 w 2490705"/>
              <a:gd name="connsiteY167" fmla="*/ 2543042 h 3611092"/>
              <a:gd name="connsiteX168" fmla="*/ 1769383 w 2490705"/>
              <a:gd name="connsiteY168" fmla="*/ 2443030 h 3611092"/>
              <a:gd name="connsiteX169" fmla="*/ 1850346 w 2490705"/>
              <a:gd name="connsiteY169" fmla="*/ 2238243 h 3611092"/>
              <a:gd name="connsiteX170" fmla="*/ 2051958 w 2490705"/>
              <a:gd name="connsiteY170" fmla="*/ 2404136 h 3611092"/>
              <a:gd name="connsiteX171" fmla="*/ 2124190 w 2490705"/>
              <a:gd name="connsiteY171" fmla="*/ 2543043 h 3611092"/>
              <a:gd name="connsiteX172" fmla="*/ 2198008 w 2490705"/>
              <a:gd name="connsiteY172" fmla="*/ 2467636 h 3611092"/>
              <a:gd name="connsiteX173" fmla="*/ 2259920 w 2490705"/>
              <a:gd name="connsiteY173" fmla="*/ 2412073 h 3611092"/>
              <a:gd name="connsiteX174" fmla="*/ 2271826 w 2490705"/>
              <a:gd name="connsiteY174" fmla="*/ 2321586 h 3611092"/>
              <a:gd name="connsiteX175" fmla="*/ 2348027 w 2490705"/>
              <a:gd name="connsiteY175" fmla="*/ 2362067 h 3611092"/>
              <a:gd name="connsiteX176" fmla="*/ 2381364 w 2490705"/>
              <a:gd name="connsiteY176" fmla="*/ 2260467 h 3611092"/>
              <a:gd name="connsiteX177" fmla="*/ 2439308 w 2490705"/>
              <a:gd name="connsiteY177" fmla="*/ 2226336 h 3611092"/>
              <a:gd name="connsiteX178" fmla="*/ 2452008 w 2490705"/>
              <a:gd name="connsiteY178" fmla="*/ 1978686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77283 w 2490705"/>
              <a:gd name="connsiteY21" fmla="*/ 1548474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3490 w 2490705"/>
              <a:gd name="connsiteY140" fmla="*/ 32653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102633 w 2490705"/>
              <a:gd name="connsiteY147" fmla="*/ 3221699 h 3611092"/>
              <a:gd name="connsiteX148" fmla="*/ 1040720 w 2490705"/>
              <a:gd name="connsiteY148" fmla="*/ 3271705 h 3611092"/>
              <a:gd name="connsiteX149" fmla="*/ 876414 w 2490705"/>
              <a:gd name="connsiteY149" fmla="*/ 3166930 h 3611092"/>
              <a:gd name="connsiteX150" fmla="*/ 888320 w 2490705"/>
              <a:gd name="connsiteY150" fmla="*/ 3119305 h 3611092"/>
              <a:gd name="connsiteX151" fmla="*/ 976427 w 2490705"/>
              <a:gd name="connsiteY151" fmla="*/ 3085967 h 3611092"/>
              <a:gd name="connsiteX152" fmla="*/ 1055008 w 2490705"/>
              <a:gd name="connsiteY152" fmla="*/ 3164549 h 3611092"/>
              <a:gd name="connsiteX153" fmla="*/ 1147876 w 2490705"/>
              <a:gd name="connsiteY153" fmla="*/ 3135974 h 3611092"/>
              <a:gd name="connsiteX154" fmla="*/ 1143115 w 2490705"/>
              <a:gd name="connsiteY154" fmla="*/ 3076443 h 3611092"/>
              <a:gd name="connsiteX155" fmla="*/ 1262177 w 2490705"/>
              <a:gd name="connsiteY155" fmla="*/ 3055011 h 3611092"/>
              <a:gd name="connsiteX156" fmla="*/ 1264558 w 2490705"/>
              <a:gd name="connsiteY156" fmla="*/ 3005005 h 3611092"/>
              <a:gd name="connsiteX157" fmla="*/ 1305039 w 2490705"/>
              <a:gd name="connsiteY157" fmla="*/ 3014530 h 3611092"/>
              <a:gd name="connsiteX158" fmla="*/ 1295514 w 2490705"/>
              <a:gd name="connsiteY158" fmla="*/ 2959761 h 3611092"/>
              <a:gd name="connsiteX159" fmla="*/ 1376477 w 2490705"/>
              <a:gd name="connsiteY159" fmla="*/ 2974049 h 3611092"/>
              <a:gd name="connsiteX160" fmla="*/ 1424102 w 2490705"/>
              <a:gd name="connsiteY160" fmla="*/ 2883562 h 3611092"/>
              <a:gd name="connsiteX161" fmla="*/ 1486015 w 2490705"/>
              <a:gd name="connsiteY161" fmla="*/ 2900230 h 3611092"/>
              <a:gd name="connsiteX162" fmla="*/ 1507446 w 2490705"/>
              <a:gd name="connsiteY162" fmla="*/ 2857368 h 3611092"/>
              <a:gd name="connsiteX163" fmla="*/ 1666990 w 2490705"/>
              <a:gd name="connsiteY163" fmla="*/ 2800217 h 3611092"/>
              <a:gd name="connsiteX164" fmla="*/ 1683659 w 2490705"/>
              <a:gd name="connsiteY164" fmla="*/ 2685917 h 3611092"/>
              <a:gd name="connsiteX165" fmla="*/ 1762239 w 2490705"/>
              <a:gd name="connsiteY165" fmla="*/ 2681155 h 3611092"/>
              <a:gd name="connsiteX166" fmla="*/ 1783671 w 2490705"/>
              <a:gd name="connsiteY166" fmla="*/ 2633530 h 3611092"/>
              <a:gd name="connsiteX167" fmla="*/ 1824152 w 2490705"/>
              <a:gd name="connsiteY167" fmla="*/ 2624005 h 3611092"/>
              <a:gd name="connsiteX168" fmla="*/ 1840820 w 2490705"/>
              <a:gd name="connsiteY168" fmla="*/ 2543042 h 3611092"/>
              <a:gd name="connsiteX169" fmla="*/ 1769383 w 2490705"/>
              <a:gd name="connsiteY169" fmla="*/ 2443030 h 3611092"/>
              <a:gd name="connsiteX170" fmla="*/ 1850346 w 2490705"/>
              <a:gd name="connsiteY170" fmla="*/ 2238243 h 3611092"/>
              <a:gd name="connsiteX171" fmla="*/ 2051958 w 2490705"/>
              <a:gd name="connsiteY171" fmla="*/ 2404136 h 3611092"/>
              <a:gd name="connsiteX172" fmla="*/ 2124190 w 2490705"/>
              <a:gd name="connsiteY172" fmla="*/ 2543043 h 3611092"/>
              <a:gd name="connsiteX173" fmla="*/ 2198008 w 2490705"/>
              <a:gd name="connsiteY173" fmla="*/ 2467636 h 3611092"/>
              <a:gd name="connsiteX174" fmla="*/ 2259920 w 2490705"/>
              <a:gd name="connsiteY174" fmla="*/ 2412073 h 3611092"/>
              <a:gd name="connsiteX175" fmla="*/ 2271826 w 2490705"/>
              <a:gd name="connsiteY175" fmla="*/ 2321586 h 3611092"/>
              <a:gd name="connsiteX176" fmla="*/ 2348027 w 2490705"/>
              <a:gd name="connsiteY176" fmla="*/ 2362067 h 3611092"/>
              <a:gd name="connsiteX177" fmla="*/ 2381364 w 2490705"/>
              <a:gd name="connsiteY177" fmla="*/ 2260467 h 3611092"/>
              <a:gd name="connsiteX178" fmla="*/ 2439308 w 2490705"/>
              <a:gd name="connsiteY178" fmla="*/ 2226336 h 3611092"/>
              <a:gd name="connsiteX179" fmla="*/ 2452008 w 2490705"/>
              <a:gd name="connsiteY179" fmla="*/ 1978686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77283 w 2490705"/>
              <a:gd name="connsiteY21" fmla="*/ 1548474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3490 w 2490705"/>
              <a:gd name="connsiteY140" fmla="*/ 32653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76452 w 2490705"/>
              <a:gd name="connsiteY146" fmla="*/ 3207411 h 3611092"/>
              <a:gd name="connsiteX147" fmla="*/ 1121683 w 2490705"/>
              <a:gd name="connsiteY147" fmla="*/ 3274087 h 3611092"/>
              <a:gd name="connsiteX148" fmla="*/ 1040720 w 2490705"/>
              <a:gd name="connsiteY148" fmla="*/ 3271705 h 3611092"/>
              <a:gd name="connsiteX149" fmla="*/ 876414 w 2490705"/>
              <a:gd name="connsiteY149" fmla="*/ 3166930 h 3611092"/>
              <a:gd name="connsiteX150" fmla="*/ 888320 w 2490705"/>
              <a:gd name="connsiteY150" fmla="*/ 3119305 h 3611092"/>
              <a:gd name="connsiteX151" fmla="*/ 976427 w 2490705"/>
              <a:gd name="connsiteY151" fmla="*/ 3085967 h 3611092"/>
              <a:gd name="connsiteX152" fmla="*/ 1055008 w 2490705"/>
              <a:gd name="connsiteY152" fmla="*/ 3164549 h 3611092"/>
              <a:gd name="connsiteX153" fmla="*/ 1147876 w 2490705"/>
              <a:gd name="connsiteY153" fmla="*/ 3135974 h 3611092"/>
              <a:gd name="connsiteX154" fmla="*/ 1143115 w 2490705"/>
              <a:gd name="connsiteY154" fmla="*/ 3076443 h 3611092"/>
              <a:gd name="connsiteX155" fmla="*/ 1262177 w 2490705"/>
              <a:gd name="connsiteY155" fmla="*/ 3055011 h 3611092"/>
              <a:gd name="connsiteX156" fmla="*/ 1264558 w 2490705"/>
              <a:gd name="connsiteY156" fmla="*/ 3005005 h 3611092"/>
              <a:gd name="connsiteX157" fmla="*/ 1305039 w 2490705"/>
              <a:gd name="connsiteY157" fmla="*/ 3014530 h 3611092"/>
              <a:gd name="connsiteX158" fmla="*/ 1295514 w 2490705"/>
              <a:gd name="connsiteY158" fmla="*/ 2959761 h 3611092"/>
              <a:gd name="connsiteX159" fmla="*/ 1376477 w 2490705"/>
              <a:gd name="connsiteY159" fmla="*/ 2974049 h 3611092"/>
              <a:gd name="connsiteX160" fmla="*/ 1424102 w 2490705"/>
              <a:gd name="connsiteY160" fmla="*/ 2883562 h 3611092"/>
              <a:gd name="connsiteX161" fmla="*/ 1486015 w 2490705"/>
              <a:gd name="connsiteY161" fmla="*/ 2900230 h 3611092"/>
              <a:gd name="connsiteX162" fmla="*/ 1507446 w 2490705"/>
              <a:gd name="connsiteY162" fmla="*/ 2857368 h 3611092"/>
              <a:gd name="connsiteX163" fmla="*/ 1666990 w 2490705"/>
              <a:gd name="connsiteY163" fmla="*/ 2800217 h 3611092"/>
              <a:gd name="connsiteX164" fmla="*/ 1683659 w 2490705"/>
              <a:gd name="connsiteY164" fmla="*/ 2685917 h 3611092"/>
              <a:gd name="connsiteX165" fmla="*/ 1762239 w 2490705"/>
              <a:gd name="connsiteY165" fmla="*/ 2681155 h 3611092"/>
              <a:gd name="connsiteX166" fmla="*/ 1783671 w 2490705"/>
              <a:gd name="connsiteY166" fmla="*/ 2633530 h 3611092"/>
              <a:gd name="connsiteX167" fmla="*/ 1824152 w 2490705"/>
              <a:gd name="connsiteY167" fmla="*/ 2624005 h 3611092"/>
              <a:gd name="connsiteX168" fmla="*/ 1840820 w 2490705"/>
              <a:gd name="connsiteY168" fmla="*/ 2543042 h 3611092"/>
              <a:gd name="connsiteX169" fmla="*/ 1769383 w 2490705"/>
              <a:gd name="connsiteY169" fmla="*/ 2443030 h 3611092"/>
              <a:gd name="connsiteX170" fmla="*/ 1850346 w 2490705"/>
              <a:gd name="connsiteY170" fmla="*/ 2238243 h 3611092"/>
              <a:gd name="connsiteX171" fmla="*/ 2051958 w 2490705"/>
              <a:gd name="connsiteY171" fmla="*/ 2404136 h 3611092"/>
              <a:gd name="connsiteX172" fmla="*/ 2124190 w 2490705"/>
              <a:gd name="connsiteY172" fmla="*/ 2543043 h 3611092"/>
              <a:gd name="connsiteX173" fmla="*/ 2198008 w 2490705"/>
              <a:gd name="connsiteY173" fmla="*/ 2467636 h 3611092"/>
              <a:gd name="connsiteX174" fmla="*/ 2259920 w 2490705"/>
              <a:gd name="connsiteY174" fmla="*/ 2412073 h 3611092"/>
              <a:gd name="connsiteX175" fmla="*/ 2271826 w 2490705"/>
              <a:gd name="connsiteY175" fmla="*/ 2321586 h 3611092"/>
              <a:gd name="connsiteX176" fmla="*/ 2348027 w 2490705"/>
              <a:gd name="connsiteY176" fmla="*/ 2362067 h 3611092"/>
              <a:gd name="connsiteX177" fmla="*/ 2381364 w 2490705"/>
              <a:gd name="connsiteY177" fmla="*/ 2260467 h 3611092"/>
              <a:gd name="connsiteX178" fmla="*/ 2439308 w 2490705"/>
              <a:gd name="connsiteY178" fmla="*/ 2226336 h 3611092"/>
              <a:gd name="connsiteX179" fmla="*/ 2452008 w 2490705"/>
              <a:gd name="connsiteY179" fmla="*/ 1978686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77283 w 2490705"/>
              <a:gd name="connsiteY21" fmla="*/ 1548474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3490 w 2490705"/>
              <a:gd name="connsiteY140" fmla="*/ 32653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190740 w 2490705"/>
              <a:gd name="connsiteY146" fmla="*/ 3207411 h 3611092"/>
              <a:gd name="connsiteX147" fmla="*/ 1121683 w 2490705"/>
              <a:gd name="connsiteY147" fmla="*/ 3274087 h 3611092"/>
              <a:gd name="connsiteX148" fmla="*/ 1040720 w 2490705"/>
              <a:gd name="connsiteY148" fmla="*/ 3271705 h 3611092"/>
              <a:gd name="connsiteX149" fmla="*/ 876414 w 2490705"/>
              <a:gd name="connsiteY149" fmla="*/ 3166930 h 3611092"/>
              <a:gd name="connsiteX150" fmla="*/ 888320 w 2490705"/>
              <a:gd name="connsiteY150" fmla="*/ 3119305 h 3611092"/>
              <a:gd name="connsiteX151" fmla="*/ 976427 w 2490705"/>
              <a:gd name="connsiteY151" fmla="*/ 3085967 h 3611092"/>
              <a:gd name="connsiteX152" fmla="*/ 1055008 w 2490705"/>
              <a:gd name="connsiteY152" fmla="*/ 3164549 h 3611092"/>
              <a:gd name="connsiteX153" fmla="*/ 1147876 w 2490705"/>
              <a:gd name="connsiteY153" fmla="*/ 3135974 h 3611092"/>
              <a:gd name="connsiteX154" fmla="*/ 1143115 w 2490705"/>
              <a:gd name="connsiteY154" fmla="*/ 3076443 h 3611092"/>
              <a:gd name="connsiteX155" fmla="*/ 1262177 w 2490705"/>
              <a:gd name="connsiteY155" fmla="*/ 3055011 h 3611092"/>
              <a:gd name="connsiteX156" fmla="*/ 1264558 w 2490705"/>
              <a:gd name="connsiteY156" fmla="*/ 3005005 h 3611092"/>
              <a:gd name="connsiteX157" fmla="*/ 1305039 w 2490705"/>
              <a:gd name="connsiteY157" fmla="*/ 3014530 h 3611092"/>
              <a:gd name="connsiteX158" fmla="*/ 1295514 w 2490705"/>
              <a:gd name="connsiteY158" fmla="*/ 2959761 h 3611092"/>
              <a:gd name="connsiteX159" fmla="*/ 1376477 w 2490705"/>
              <a:gd name="connsiteY159" fmla="*/ 2974049 h 3611092"/>
              <a:gd name="connsiteX160" fmla="*/ 1424102 w 2490705"/>
              <a:gd name="connsiteY160" fmla="*/ 2883562 h 3611092"/>
              <a:gd name="connsiteX161" fmla="*/ 1486015 w 2490705"/>
              <a:gd name="connsiteY161" fmla="*/ 2900230 h 3611092"/>
              <a:gd name="connsiteX162" fmla="*/ 1507446 w 2490705"/>
              <a:gd name="connsiteY162" fmla="*/ 2857368 h 3611092"/>
              <a:gd name="connsiteX163" fmla="*/ 1666990 w 2490705"/>
              <a:gd name="connsiteY163" fmla="*/ 2800217 h 3611092"/>
              <a:gd name="connsiteX164" fmla="*/ 1683659 w 2490705"/>
              <a:gd name="connsiteY164" fmla="*/ 2685917 h 3611092"/>
              <a:gd name="connsiteX165" fmla="*/ 1762239 w 2490705"/>
              <a:gd name="connsiteY165" fmla="*/ 2681155 h 3611092"/>
              <a:gd name="connsiteX166" fmla="*/ 1783671 w 2490705"/>
              <a:gd name="connsiteY166" fmla="*/ 2633530 h 3611092"/>
              <a:gd name="connsiteX167" fmla="*/ 1824152 w 2490705"/>
              <a:gd name="connsiteY167" fmla="*/ 2624005 h 3611092"/>
              <a:gd name="connsiteX168" fmla="*/ 1840820 w 2490705"/>
              <a:gd name="connsiteY168" fmla="*/ 2543042 h 3611092"/>
              <a:gd name="connsiteX169" fmla="*/ 1769383 w 2490705"/>
              <a:gd name="connsiteY169" fmla="*/ 2443030 h 3611092"/>
              <a:gd name="connsiteX170" fmla="*/ 1850346 w 2490705"/>
              <a:gd name="connsiteY170" fmla="*/ 2238243 h 3611092"/>
              <a:gd name="connsiteX171" fmla="*/ 2051958 w 2490705"/>
              <a:gd name="connsiteY171" fmla="*/ 2404136 h 3611092"/>
              <a:gd name="connsiteX172" fmla="*/ 2124190 w 2490705"/>
              <a:gd name="connsiteY172" fmla="*/ 2543043 h 3611092"/>
              <a:gd name="connsiteX173" fmla="*/ 2198008 w 2490705"/>
              <a:gd name="connsiteY173" fmla="*/ 2467636 h 3611092"/>
              <a:gd name="connsiteX174" fmla="*/ 2259920 w 2490705"/>
              <a:gd name="connsiteY174" fmla="*/ 2412073 h 3611092"/>
              <a:gd name="connsiteX175" fmla="*/ 2271826 w 2490705"/>
              <a:gd name="connsiteY175" fmla="*/ 2321586 h 3611092"/>
              <a:gd name="connsiteX176" fmla="*/ 2348027 w 2490705"/>
              <a:gd name="connsiteY176" fmla="*/ 2362067 h 3611092"/>
              <a:gd name="connsiteX177" fmla="*/ 2381364 w 2490705"/>
              <a:gd name="connsiteY177" fmla="*/ 2260467 h 3611092"/>
              <a:gd name="connsiteX178" fmla="*/ 2439308 w 2490705"/>
              <a:gd name="connsiteY178" fmla="*/ 2226336 h 3611092"/>
              <a:gd name="connsiteX179" fmla="*/ 2452008 w 2490705"/>
              <a:gd name="connsiteY179" fmla="*/ 1978686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77283 w 2490705"/>
              <a:gd name="connsiteY21" fmla="*/ 1548474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3490 w 2490705"/>
              <a:gd name="connsiteY140" fmla="*/ 32653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350283 w 2490705"/>
              <a:gd name="connsiteY146" fmla="*/ 3274086 h 3611092"/>
              <a:gd name="connsiteX147" fmla="*/ 1190740 w 2490705"/>
              <a:gd name="connsiteY147" fmla="*/ 3207411 h 3611092"/>
              <a:gd name="connsiteX148" fmla="*/ 1121683 w 2490705"/>
              <a:gd name="connsiteY148" fmla="*/ 3274087 h 3611092"/>
              <a:gd name="connsiteX149" fmla="*/ 1040720 w 2490705"/>
              <a:gd name="connsiteY149" fmla="*/ 3271705 h 3611092"/>
              <a:gd name="connsiteX150" fmla="*/ 876414 w 2490705"/>
              <a:gd name="connsiteY150" fmla="*/ 3166930 h 3611092"/>
              <a:gd name="connsiteX151" fmla="*/ 888320 w 2490705"/>
              <a:gd name="connsiteY151" fmla="*/ 3119305 h 3611092"/>
              <a:gd name="connsiteX152" fmla="*/ 976427 w 2490705"/>
              <a:gd name="connsiteY152" fmla="*/ 3085967 h 3611092"/>
              <a:gd name="connsiteX153" fmla="*/ 1055008 w 2490705"/>
              <a:gd name="connsiteY153" fmla="*/ 3164549 h 3611092"/>
              <a:gd name="connsiteX154" fmla="*/ 1147876 w 2490705"/>
              <a:gd name="connsiteY154" fmla="*/ 3135974 h 3611092"/>
              <a:gd name="connsiteX155" fmla="*/ 1143115 w 2490705"/>
              <a:gd name="connsiteY155" fmla="*/ 3076443 h 3611092"/>
              <a:gd name="connsiteX156" fmla="*/ 1262177 w 2490705"/>
              <a:gd name="connsiteY156" fmla="*/ 3055011 h 3611092"/>
              <a:gd name="connsiteX157" fmla="*/ 1264558 w 2490705"/>
              <a:gd name="connsiteY157" fmla="*/ 3005005 h 3611092"/>
              <a:gd name="connsiteX158" fmla="*/ 1305039 w 2490705"/>
              <a:gd name="connsiteY158" fmla="*/ 3014530 h 3611092"/>
              <a:gd name="connsiteX159" fmla="*/ 1295514 w 2490705"/>
              <a:gd name="connsiteY159" fmla="*/ 2959761 h 3611092"/>
              <a:gd name="connsiteX160" fmla="*/ 1376477 w 2490705"/>
              <a:gd name="connsiteY160" fmla="*/ 2974049 h 3611092"/>
              <a:gd name="connsiteX161" fmla="*/ 1424102 w 2490705"/>
              <a:gd name="connsiteY161" fmla="*/ 2883562 h 3611092"/>
              <a:gd name="connsiteX162" fmla="*/ 1486015 w 2490705"/>
              <a:gd name="connsiteY162" fmla="*/ 2900230 h 3611092"/>
              <a:gd name="connsiteX163" fmla="*/ 1507446 w 2490705"/>
              <a:gd name="connsiteY163" fmla="*/ 2857368 h 3611092"/>
              <a:gd name="connsiteX164" fmla="*/ 1666990 w 2490705"/>
              <a:gd name="connsiteY164" fmla="*/ 2800217 h 3611092"/>
              <a:gd name="connsiteX165" fmla="*/ 1683659 w 2490705"/>
              <a:gd name="connsiteY165" fmla="*/ 2685917 h 3611092"/>
              <a:gd name="connsiteX166" fmla="*/ 1762239 w 2490705"/>
              <a:gd name="connsiteY166" fmla="*/ 2681155 h 3611092"/>
              <a:gd name="connsiteX167" fmla="*/ 1783671 w 2490705"/>
              <a:gd name="connsiteY167" fmla="*/ 2633530 h 3611092"/>
              <a:gd name="connsiteX168" fmla="*/ 1824152 w 2490705"/>
              <a:gd name="connsiteY168" fmla="*/ 2624005 h 3611092"/>
              <a:gd name="connsiteX169" fmla="*/ 1840820 w 2490705"/>
              <a:gd name="connsiteY169" fmla="*/ 2543042 h 3611092"/>
              <a:gd name="connsiteX170" fmla="*/ 1769383 w 2490705"/>
              <a:gd name="connsiteY170" fmla="*/ 2443030 h 3611092"/>
              <a:gd name="connsiteX171" fmla="*/ 1850346 w 2490705"/>
              <a:gd name="connsiteY171" fmla="*/ 2238243 h 3611092"/>
              <a:gd name="connsiteX172" fmla="*/ 2051958 w 2490705"/>
              <a:gd name="connsiteY172" fmla="*/ 2404136 h 3611092"/>
              <a:gd name="connsiteX173" fmla="*/ 2124190 w 2490705"/>
              <a:gd name="connsiteY173" fmla="*/ 2543043 h 3611092"/>
              <a:gd name="connsiteX174" fmla="*/ 2198008 w 2490705"/>
              <a:gd name="connsiteY174" fmla="*/ 2467636 h 3611092"/>
              <a:gd name="connsiteX175" fmla="*/ 2259920 w 2490705"/>
              <a:gd name="connsiteY175" fmla="*/ 2412073 h 3611092"/>
              <a:gd name="connsiteX176" fmla="*/ 2271826 w 2490705"/>
              <a:gd name="connsiteY176" fmla="*/ 2321586 h 3611092"/>
              <a:gd name="connsiteX177" fmla="*/ 2348027 w 2490705"/>
              <a:gd name="connsiteY177" fmla="*/ 2362067 h 3611092"/>
              <a:gd name="connsiteX178" fmla="*/ 2381364 w 2490705"/>
              <a:gd name="connsiteY178" fmla="*/ 2260467 h 3611092"/>
              <a:gd name="connsiteX179" fmla="*/ 2439308 w 2490705"/>
              <a:gd name="connsiteY179" fmla="*/ 2226336 h 3611092"/>
              <a:gd name="connsiteX180" fmla="*/ 2452008 w 2490705"/>
              <a:gd name="connsiteY180" fmla="*/ 1978686 h 3611092"/>
              <a:gd name="connsiteX0" fmla="*/ 2490108 w 2490705"/>
              <a:gd name="connsiteY0" fmla="*/ 1769136 h 3611092"/>
              <a:gd name="connsiteX1" fmla="*/ 2452008 w 2490705"/>
              <a:gd name="connsiteY1" fmla="*/ 1737386 h 3611092"/>
              <a:gd name="connsiteX2" fmla="*/ 2432958 w 2490705"/>
              <a:gd name="connsiteY2" fmla="*/ 1699286 h 3611092"/>
              <a:gd name="connsiteX3" fmla="*/ 2413908 w 2490705"/>
              <a:gd name="connsiteY3" fmla="*/ 1686586 h 3611092"/>
              <a:gd name="connsiteX4" fmla="*/ 2440102 w 2490705"/>
              <a:gd name="connsiteY4" fmla="*/ 1708811 h 3611092"/>
              <a:gd name="connsiteX5" fmla="*/ 2380570 w 2490705"/>
              <a:gd name="connsiteY5" fmla="*/ 1566730 h 3611092"/>
              <a:gd name="connsiteX6" fmla="*/ 2241664 w 2490705"/>
              <a:gd name="connsiteY6" fmla="*/ 1535773 h 3611092"/>
              <a:gd name="connsiteX7" fmla="*/ 2190071 w 2490705"/>
              <a:gd name="connsiteY7" fmla="*/ 1532598 h 3611092"/>
              <a:gd name="connsiteX8" fmla="*/ 2128158 w 2490705"/>
              <a:gd name="connsiteY8" fmla="*/ 1573080 h 3611092"/>
              <a:gd name="connsiteX9" fmla="*/ 2047195 w 2490705"/>
              <a:gd name="connsiteY9" fmla="*/ 1584192 h 3611092"/>
              <a:gd name="connsiteX10" fmla="*/ 1968614 w 2490705"/>
              <a:gd name="connsiteY10" fmla="*/ 1537361 h 3611092"/>
              <a:gd name="connsiteX11" fmla="*/ 1907495 w 2490705"/>
              <a:gd name="connsiteY11" fmla="*/ 1581018 h 3611092"/>
              <a:gd name="connsiteX12" fmla="*/ 1854314 w 2490705"/>
              <a:gd name="connsiteY12" fmla="*/ 1517517 h 3611092"/>
              <a:gd name="connsiteX13" fmla="*/ 1772558 w 2490705"/>
              <a:gd name="connsiteY13" fmla="*/ 1489736 h 3611092"/>
              <a:gd name="connsiteX14" fmla="*/ 1709058 w 2490705"/>
              <a:gd name="connsiteY14" fmla="*/ 1527836 h 3611092"/>
              <a:gd name="connsiteX15" fmla="*/ 1677308 w 2490705"/>
              <a:gd name="connsiteY15" fmla="*/ 1546886 h 3611092"/>
              <a:gd name="connsiteX16" fmla="*/ 1613808 w 2490705"/>
              <a:gd name="connsiteY16" fmla="*/ 1597686 h 3611092"/>
              <a:gd name="connsiteX17" fmla="*/ 1594758 w 2490705"/>
              <a:gd name="connsiteY17" fmla="*/ 1610386 h 3611092"/>
              <a:gd name="connsiteX18" fmla="*/ 1575708 w 2490705"/>
              <a:gd name="connsiteY18" fmla="*/ 1616736 h 3611092"/>
              <a:gd name="connsiteX19" fmla="*/ 1518558 w 2490705"/>
              <a:gd name="connsiteY19" fmla="*/ 1610386 h 3611092"/>
              <a:gd name="connsiteX20" fmla="*/ 1480458 w 2490705"/>
              <a:gd name="connsiteY20" fmla="*/ 1604036 h 3611092"/>
              <a:gd name="connsiteX21" fmla="*/ 1477283 w 2490705"/>
              <a:gd name="connsiteY21" fmla="*/ 1548474 h 3611092"/>
              <a:gd name="connsiteX22" fmla="*/ 1410608 w 2490705"/>
              <a:gd name="connsiteY22" fmla="*/ 1546886 h 3611092"/>
              <a:gd name="connsiteX23" fmla="*/ 1385208 w 2490705"/>
              <a:gd name="connsiteY23" fmla="*/ 1508786 h 3611092"/>
              <a:gd name="connsiteX24" fmla="*/ 1390765 w 2490705"/>
              <a:gd name="connsiteY24" fmla="*/ 1483386 h 3611092"/>
              <a:gd name="connsiteX25" fmla="*/ 1372508 w 2490705"/>
              <a:gd name="connsiteY25" fmla="*/ 1359561 h 3611092"/>
              <a:gd name="connsiteX26" fmla="*/ 1319327 w 2490705"/>
              <a:gd name="connsiteY26" fmla="*/ 1296061 h 3611092"/>
              <a:gd name="connsiteX27" fmla="*/ 1291546 w 2490705"/>
              <a:gd name="connsiteY27" fmla="*/ 1144454 h 3611092"/>
              <a:gd name="connsiteX28" fmla="*/ 1212171 w 2490705"/>
              <a:gd name="connsiteY28" fmla="*/ 1192874 h 3611092"/>
              <a:gd name="connsiteX29" fmla="*/ 1152639 w 2490705"/>
              <a:gd name="connsiteY29" fmla="*/ 1174618 h 3611092"/>
              <a:gd name="connsiteX30" fmla="*/ 1123270 w 2490705"/>
              <a:gd name="connsiteY30" fmla="*/ 1203986 h 3611092"/>
              <a:gd name="connsiteX31" fmla="*/ 1023258 w 2490705"/>
              <a:gd name="connsiteY31" fmla="*/ 1188905 h 3611092"/>
              <a:gd name="connsiteX32" fmla="*/ 942296 w 2490705"/>
              <a:gd name="connsiteY32" fmla="*/ 1215099 h 3611092"/>
              <a:gd name="connsiteX33" fmla="*/ 948646 w 2490705"/>
              <a:gd name="connsiteY33" fmla="*/ 1145248 h 3611092"/>
              <a:gd name="connsiteX34" fmla="*/ 1135970 w 2490705"/>
              <a:gd name="connsiteY34" fmla="*/ 1030154 h 3611092"/>
              <a:gd name="connsiteX35" fmla="*/ 1115333 w 2490705"/>
              <a:gd name="connsiteY35" fmla="*/ 923792 h 3611092"/>
              <a:gd name="connsiteX36" fmla="*/ 1283608 w 2490705"/>
              <a:gd name="connsiteY36" fmla="*/ 823780 h 3611092"/>
              <a:gd name="connsiteX37" fmla="*/ 1302658 w 2490705"/>
              <a:gd name="connsiteY37" fmla="*/ 715036 h 3611092"/>
              <a:gd name="connsiteX38" fmla="*/ 1285196 w 2490705"/>
              <a:gd name="connsiteY38" fmla="*/ 687255 h 3611092"/>
              <a:gd name="connsiteX39" fmla="*/ 1261382 w 2490705"/>
              <a:gd name="connsiteY39" fmla="*/ 595179 h 3611092"/>
              <a:gd name="connsiteX40" fmla="*/ 1074058 w 2490705"/>
              <a:gd name="connsiteY40" fmla="*/ 670586 h 3611092"/>
              <a:gd name="connsiteX41" fmla="*/ 908958 w 2490705"/>
              <a:gd name="connsiteY41" fmla="*/ 664236 h 3611092"/>
              <a:gd name="connsiteX42" fmla="*/ 751002 w 2490705"/>
              <a:gd name="connsiteY42" fmla="*/ 677729 h 3611092"/>
              <a:gd name="connsiteX43" fmla="*/ 687502 w 2490705"/>
              <a:gd name="connsiteY43" fmla="*/ 468180 h 3611092"/>
              <a:gd name="connsiteX44" fmla="*/ 559708 w 2490705"/>
              <a:gd name="connsiteY44" fmla="*/ 29236 h 3611092"/>
              <a:gd name="connsiteX45" fmla="*/ 540658 w 2490705"/>
              <a:gd name="connsiteY45" fmla="*/ 41936 h 3611092"/>
              <a:gd name="connsiteX46" fmla="*/ 496208 w 2490705"/>
              <a:gd name="connsiteY46" fmla="*/ 60986 h 3611092"/>
              <a:gd name="connsiteX47" fmla="*/ 451758 w 2490705"/>
              <a:gd name="connsiteY47" fmla="*/ 73686 h 3611092"/>
              <a:gd name="connsiteX48" fmla="*/ 432708 w 2490705"/>
              <a:gd name="connsiteY48" fmla="*/ 80036 h 3611092"/>
              <a:gd name="connsiteX49" fmla="*/ 350158 w 2490705"/>
              <a:gd name="connsiteY49" fmla="*/ 86386 h 3611092"/>
              <a:gd name="connsiteX50" fmla="*/ 369208 w 2490705"/>
              <a:gd name="connsiteY50" fmla="*/ 92736 h 3611092"/>
              <a:gd name="connsiteX51" fmla="*/ 381908 w 2490705"/>
              <a:gd name="connsiteY51" fmla="*/ 111786 h 3611092"/>
              <a:gd name="connsiteX52" fmla="*/ 407308 w 2490705"/>
              <a:gd name="connsiteY52" fmla="*/ 143536 h 3611092"/>
              <a:gd name="connsiteX53" fmla="*/ 432708 w 2490705"/>
              <a:gd name="connsiteY53" fmla="*/ 181636 h 3611092"/>
              <a:gd name="connsiteX54" fmla="*/ 464458 w 2490705"/>
              <a:gd name="connsiteY54" fmla="*/ 219736 h 3611092"/>
              <a:gd name="connsiteX55" fmla="*/ 464458 w 2490705"/>
              <a:gd name="connsiteY55" fmla="*/ 359436 h 3611092"/>
              <a:gd name="connsiteX56" fmla="*/ 426358 w 2490705"/>
              <a:gd name="connsiteY56" fmla="*/ 372136 h 3611092"/>
              <a:gd name="connsiteX57" fmla="*/ 400958 w 2490705"/>
              <a:gd name="connsiteY57" fmla="*/ 384836 h 3611092"/>
              <a:gd name="connsiteX58" fmla="*/ 362858 w 2490705"/>
              <a:gd name="connsiteY58" fmla="*/ 416586 h 3611092"/>
              <a:gd name="connsiteX59" fmla="*/ 350158 w 2490705"/>
              <a:gd name="connsiteY59" fmla="*/ 435636 h 3611092"/>
              <a:gd name="connsiteX60" fmla="*/ 356508 w 2490705"/>
              <a:gd name="connsiteY60" fmla="*/ 480086 h 3611092"/>
              <a:gd name="connsiteX61" fmla="*/ 381908 w 2490705"/>
              <a:gd name="connsiteY61" fmla="*/ 499136 h 3611092"/>
              <a:gd name="connsiteX62" fmla="*/ 394608 w 2490705"/>
              <a:gd name="connsiteY62" fmla="*/ 518186 h 3611092"/>
              <a:gd name="connsiteX63" fmla="*/ 280308 w 2490705"/>
              <a:gd name="connsiteY63" fmla="*/ 543586 h 3611092"/>
              <a:gd name="connsiteX64" fmla="*/ 242208 w 2490705"/>
              <a:gd name="connsiteY64" fmla="*/ 549936 h 3611092"/>
              <a:gd name="connsiteX65" fmla="*/ 153308 w 2490705"/>
              <a:gd name="connsiteY65" fmla="*/ 562636 h 3611092"/>
              <a:gd name="connsiteX66" fmla="*/ 134258 w 2490705"/>
              <a:gd name="connsiteY66" fmla="*/ 568986 h 3611092"/>
              <a:gd name="connsiteX67" fmla="*/ 77108 w 2490705"/>
              <a:gd name="connsiteY67" fmla="*/ 581686 h 3611092"/>
              <a:gd name="connsiteX68" fmla="*/ 89808 w 2490705"/>
              <a:gd name="connsiteY68" fmla="*/ 664236 h 3611092"/>
              <a:gd name="connsiteX69" fmla="*/ 96158 w 2490705"/>
              <a:gd name="connsiteY69" fmla="*/ 683286 h 3611092"/>
              <a:gd name="connsiteX70" fmla="*/ 140608 w 2490705"/>
              <a:gd name="connsiteY70" fmla="*/ 886486 h 3611092"/>
              <a:gd name="connsiteX71" fmla="*/ 45358 w 2490705"/>
              <a:gd name="connsiteY71" fmla="*/ 1064286 h 3611092"/>
              <a:gd name="connsiteX72" fmla="*/ 32658 w 2490705"/>
              <a:gd name="connsiteY72" fmla="*/ 1083336 h 3611092"/>
              <a:gd name="connsiteX73" fmla="*/ 26308 w 2490705"/>
              <a:gd name="connsiteY73" fmla="*/ 1102386 h 3611092"/>
              <a:gd name="connsiteX74" fmla="*/ 908 w 2490705"/>
              <a:gd name="connsiteY74" fmla="*/ 1140486 h 3611092"/>
              <a:gd name="connsiteX75" fmla="*/ 61233 w 2490705"/>
              <a:gd name="connsiteY75" fmla="*/ 1204780 h 3611092"/>
              <a:gd name="connsiteX76" fmla="*/ 32658 w 2490705"/>
              <a:gd name="connsiteY76" fmla="*/ 1248436 h 3611092"/>
              <a:gd name="connsiteX77" fmla="*/ 70758 w 2490705"/>
              <a:gd name="connsiteY77" fmla="*/ 1311936 h 3611092"/>
              <a:gd name="connsiteX78" fmla="*/ 89808 w 2490705"/>
              <a:gd name="connsiteY78" fmla="*/ 1350036 h 3611092"/>
              <a:gd name="connsiteX79" fmla="*/ 102508 w 2490705"/>
              <a:gd name="connsiteY79" fmla="*/ 1375436 h 3611092"/>
              <a:gd name="connsiteX80" fmla="*/ 121558 w 2490705"/>
              <a:gd name="connsiteY80" fmla="*/ 1394486 h 3611092"/>
              <a:gd name="connsiteX81" fmla="*/ 134258 w 2490705"/>
              <a:gd name="connsiteY81" fmla="*/ 1413536 h 3611092"/>
              <a:gd name="connsiteX82" fmla="*/ 95364 w 2490705"/>
              <a:gd name="connsiteY82" fmla="*/ 1446080 h 3611092"/>
              <a:gd name="connsiteX83" fmla="*/ 153308 w 2490705"/>
              <a:gd name="connsiteY83" fmla="*/ 1457986 h 3611092"/>
              <a:gd name="connsiteX84" fmla="*/ 166802 w 2490705"/>
              <a:gd name="connsiteY84" fmla="*/ 1569905 h 3611092"/>
              <a:gd name="connsiteX85" fmla="*/ 60439 w 2490705"/>
              <a:gd name="connsiteY85" fmla="*/ 1710399 h 3611092"/>
              <a:gd name="connsiteX86" fmla="*/ 92983 w 2490705"/>
              <a:gd name="connsiteY86" fmla="*/ 1881849 h 3611092"/>
              <a:gd name="connsiteX87" fmla="*/ 208077 w 2490705"/>
              <a:gd name="connsiteY87" fmla="*/ 1948524 h 3611092"/>
              <a:gd name="connsiteX88" fmla="*/ 201727 w 2490705"/>
              <a:gd name="connsiteY88" fmla="*/ 2035042 h 3611092"/>
              <a:gd name="connsiteX89" fmla="*/ 166008 w 2490705"/>
              <a:gd name="connsiteY89" fmla="*/ 2080286 h 3611092"/>
              <a:gd name="connsiteX90" fmla="*/ 146958 w 2490705"/>
              <a:gd name="connsiteY90" fmla="*/ 2099336 h 3611092"/>
              <a:gd name="connsiteX91" fmla="*/ 153308 w 2490705"/>
              <a:gd name="connsiteY91" fmla="*/ 2131086 h 3611092"/>
              <a:gd name="connsiteX92" fmla="*/ 248558 w 2490705"/>
              <a:gd name="connsiteY92" fmla="*/ 2251736 h 3611092"/>
              <a:gd name="connsiteX93" fmla="*/ 302533 w 2490705"/>
              <a:gd name="connsiteY93" fmla="*/ 2373974 h 3611092"/>
              <a:gd name="connsiteX94" fmla="*/ 336664 w 2490705"/>
              <a:gd name="connsiteY94" fmla="*/ 2350955 h 3611092"/>
              <a:gd name="connsiteX95" fmla="*/ 498589 w 2490705"/>
              <a:gd name="connsiteY95" fmla="*/ 2398580 h 3611092"/>
              <a:gd name="connsiteX96" fmla="*/ 661308 w 2490705"/>
              <a:gd name="connsiteY96" fmla="*/ 2448586 h 3611092"/>
              <a:gd name="connsiteX97" fmla="*/ 705758 w 2490705"/>
              <a:gd name="connsiteY97" fmla="*/ 2461286 h 3611092"/>
              <a:gd name="connsiteX98" fmla="*/ 762908 w 2490705"/>
              <a:gd name="connsiteY98" fmla="*/ 2486686 h 3611092"/>
              <a:gd name="connsiteX99" fmla="*/ 781958 w 2490705"/>
              <a:gd name="connsiteY99" fmla="*/ 2493036 h 3611092"/>
              <a:gd name="connsiteX100" fmla="*/ 820058 w 2490705"/>
              <a:gd name="connsiteY100" fmla="*/ 2499386 h 3611092"/>
              <a:gd name="connsiteX101" fmla="*/ 858158 w 2490705"/>
              <a:gd name="connsiteY101" fmla="*/ 2512086 h 3611092"/>
              <a:gd name="connsiteX102" fmla="*/ 908958 w 2490705"/>
              <a:gd name="connsiteY102" fmla="*/ 2524786 h 3611092"/>
              <a:gd name="connsiteX103" fmla="*/ 953408 w 2490705"/>
              <a:gd name="connsiteY103" fmla="*/ 2537486 h 3611092"/>
              <a:gd name="connsiteX104" fmla="*/ 940708 w 2490705"/>
              <a:gd name="connsiteY104" fmla="*/ 2556536 h 3611092"/>
              <a:gd name="connsiteX105" fmla="*/ 902608 w 2490705"/>
              <a:gd name="connsiteY105" fmla="*/ 2569236 h 3611092"/>
              <a:gd name="connsiteX106" fmla="*/ 883558 w 2490705"/>
              <a:gd name="connsiteY106" fmla="*/ 2575586 h 3611092"/>
              <a:gd name="connsiteX107" fmla="*/ 842283 w 2490705"/>
              <a:gd name="connsiteY107" fmla="*/ 2660518 h 3611092"/>
              <a:gd name="connsiteX108" fmla="*/ 794658 w 2490705"/>
              <a:gd name="connsiteY108" fmla="*/ 2683536 h 3611092"/>
              <a:gd name="connsiteX109" fmla="*/ 781958 w 2490705"/>
              <a:gd name="connsiteY109" fmla="*/ 2715286 h 3611092"/>
              <a:gd name="connsiteX110" fmla="*/ 769258 w 2490705"/>
              <a:gd name="connsiteY110" fmla="*/ 2740686 h 3611092"/>
              <a:gd name="connsiteX111" fmla="*/ 756558 w 2490705"/>
              <a:gd name="connsiteY111" fmla="*/ 2778786 h 3611092"/>
              <a:gd name="connsiteX112" fmla="*/ 731158 w 2490705"/>
              <a:gd name="connsiteY112" fmla="*/ 2829586 h 3611092"/>
              <a:gd name="connsiteX113" fmla="*/ 718458 w 2490705"/>
              <a:gd name="connsiteY113" fmla="*/ 2867686 h 3611092"/>
              <a:gd name="connsiteX114" fmla="*/ 699408 w 2490705"/>
              <a:gd name="connsiteY114" fmla="*/ 2905786 h 3611092"/>
              <a:gd name="connsiteX115" fmla="*/ 686708 w 2490705"/>
              <a:gd name="connsiteY115" fmla="*/ 2931186 h 3611092"/>
              <a:gd name="connsiteX116" fmla="*/ 674008 w 2490705"/>
              <a:gd name="connsiteY116" fmla="*/ 2969286 h 3611092"/>
              <a:gd name="connsiteX117" fmla="*/ 661308 w 2490705"/>
              <a:gd name="connsiteY117" fmla="*/ 2988336 h 3611092"/>
              <a:gd name="connsiteX118" fmla="*/ 648608 w 2490705"/>
              <a:gd name="connsiteY118" fmla="*/ 3026436 h 3611092"/>
              <a:gd name="connsiteX119" fmla="*/ 642258 w 2490705"/>
              <a:gd name="connsiteY119" fmla="*/ 3045486 h 3611092"/>
              <a:gd name="connsiteX120" fmla="*/ 623208 w 2490705"/>
              <a:gd name="connsiteY120" fmla="*/ 3064536 h 3611092"/>
              <a:gd name="connsiteX121" fmla="*/ 610508 w 2490705"/>
              <a:gd name="connsiteY121" fmla="*/ 3096286 h 3611092"/>
              <a:gd name="connsiteX122" fmla="*/ 616858 w 2490705"/>
              <a:gd name="connsiteY122" fmla="*/ 3343936 h 3611092"/>
              <a:gd name="connsiteX123" fmla="*/ 604158 w 2490705"/>
              <a:gd name="connsiteY123" fmla="*/ 3468554 h 3611092"/>
              <a:gd name="connsiteX124" fmla="*/ 751002 w 2490705"/>
              <a:gd name="connsiteY124" fmla="*/ 3447123 h 3611092"/>
              <a:gd name="connsiteX125" fmla="*/ 858158 w 2490705"/>
              <a:gd name="connsiteY125" fmla="*/ 3439186 h 3611092"/>
              <a:gd name="connsiteX126" fmla="*/ 877208 w 2490705"/>
              <a:gd name="connsiteY126" fmla="*/ 3445536 h 3611092"/>
              <a:gd name="connsiteX127" fmla="*/ 1018495 w 2490705"/>
              <a:gd name="connsiteY127" fmla="*/ 3432042 h 3611092"/>
              <a:gd name="connsiteX128" fmla="*/ 983570 w 2490705"/>
              <a:gd name="connsiteY128" fmla="*/ 3401087 h 3611092"/>
              <a:gd name="connsiteX129" fmla="*/ 1035958 w 2490705"/>
              <a:gd name="connsiteY129" fmla="*/ 3349492 h 3611092"/>
              <a:gd name="connsiteX130" fmla="*/ 1239158 w 2490705"/>
              <a:gd name="connsiteY130" fmla="*/ 3413786 h 3611092"/>
              <a:gd name="connsiteX131" fmla="*/ 1397908 w 2490705"/>
              <a:gd name="connsiteY131" fmla="*/ 3420136 h 3611092"/>
              <a:gd name="connsiteX132" fmla="*/ 1416958 w 2490705"/>
              <a:gd name="connsiteY132" fmla="*/ 3394736 h 3611092"/>
              <a:gd name="connsiteX133" fmla="*/ 1436008 w 2490705"/>
              <a:gd name="connsiteY133" fmla="*/ 3388386 h 3611092"/>
              <a:gd name="connsiteX134" fmla="*/ 1505858 w 2490705"/>
              <a:gd name="connsiteY134" fmla="*/ 3394736 h 3611092"/>
              <a:gd name="connsiteX135" fmla="*/ 1550308 w 2490705"/>
              <a:gd name="connsiteY135" fmla="*/ 3407436 h 3611092"/>
              <a:gd name="connsiteX136" fmla="*/ 1563008 w 2490705"/>
              <a:gd name="connsiteY136" fmla="*/ 3426486 h 3611092"/>
              <a:gd name="connsiteX137" fmla="*/ 1543958 w 2490705"/>
              <a:gd name="connsiteY137" fmla="*/ 3445536 h 3611092"/>
              <a:gd name="connsiteX138" fmla="*/ 1768589 w 2490705"/>
              <a:gd name="connsiteY138" fmla="*/ 3609049 h 3611092"/>
              <a:gd name="connsiteX139" fmla="*/ 1800339 w 2490705"/>
              <a:gd name="connsiteY139" fmla="*/ 3393149 h 3611092"/>
              <a:gd name="connsiteX140" fmla="*/ 1603490 w 2490705"/>
              <a:gd name="connsiteY140" fmla="*/ 3265355 h 3611092"/>
              <a:gd name="connsiteX141" fmla="*/ 1550309 w 2490705"/>
              <a:gd name="connsiteY141" fmla="*/ 3176455 h 3611092"/>
              <a:gd name="connsiteX142" fmla="*/ 1452677 w 2490705"/>
              <a:gd name="connsiteY142" fmla="*/ 3231224 h 3611092"/>
              <a:gd name="connsiteX143" fmla="*/ 1478870 w 2490705"/>
              <a:gd name="connsiteY143" fmla="*/ 3283611 h 3611092"/>
              <a:gd name="connsiteX144" fmla="*/ 1436008 w 2490705"/>
              <a:gd name="connsiteY144" fmla="*/ 3288373 h 3611092"/>
              <a:gd name="connsiteX145" fmla="*/ 1438389 w 2490705"/>
              <a:gd name="connsiteY145" fmla="*/ 3305042 h 3611092"/>
              <a:gd name="connsiteX146" fmla="*/ 1364571 w 2490705"/>
              <a:gd name="connsiteY146" fmla="*/ 3255036 h 3611092"/>
              <a:gd name="connsiteX147" fmla="*/ 1190740 w 2490705"/>
              <a:gd name="connsiteY147" fmla="*/ 3207411 h 3611092"/>
              <a:gd name="connsiteX148" fmla="*/ 1121683 w 2490705"/>
              <a:gd name="connsiteY148" fmla="*/ 3274087 h 3611092"/>
              <a:gd name="connsiteX149" fmla="*/ 1040720 w 2490705"/>
              <a:gd name="connsiteY149" fmla="*/ 3271705 h 3611092"/>
              <a:gd name="connsiteX150" fmla="*/ 876414 w 2490705"/>
              <a:gd name="connsiteY150" fmla="*/ 3166930 h 3611092"/>
              <a:gd name="connsiteX151" fmla="*/ 888320 w 2490705"/>
              <a:gd name="connsiteY151" fmla="*/ 3119305 h 3611092"/>
              <a:gd name="connsiteX152" fmla="*/ 976427 w 2490705"/>
              <a:gd name="connsiteY152" fmla="*/ 3085967 h 3611092"/>
              <a:gd name="connsiteX153" fmla="*/ 1055008 w 2490705"/>
              <a:gd name="connsiteY153" fmla="*/ 3164549 h 3611092"/>
              <a:gd name="connsiteX154" fmla="*/ 1147876 w 2490705"/>
              <a:gd name="connsiteY154" fmla="*/ 3135974 h 3611092"/>
              <a:gd name="connsiteX155" fmla="*/ 1143115 w 2490705"/>
              <a:gd name="connsiteY155" fmla="*/ 3076443 h 3611092"/>
              <a:gd name="connsiteX156" fmla="*/ 1262177 w 2490705"/>
              <a:gd name="connsiteY156" fmla="*/ 3055011 h 3611092"/>
              <a:gd name="connsiteX157" fmla="*/ 1264558 w 2490705"/>
              <a:gd name="connsiteY157" fmla="*/ 3005005 h 3611092"/>
              <a:gd name="connsiteX158" fmla="*/ 1305039 w 2490705"/>
              <a:gd name="connsiteY158" fmla="*/ 3014530 h 3611092"/>
              <a:gd name="connsiteX159" fmla="*/ 1295514 w 2490705"/>
              <a:gd name="connsiteY159" fmla="*/ 2959761 h 3611092"/>
              <a:gd name="connsiteX160" fmla="*/ 1376477 w 2490705"/>
              <a:gd name="connsiteY160" fmla="*/ 2974049 h 3611092"/>
              <a:gd name="connsiteX161" fmla="*/ 1424102 w 2490705"/>
              <a:gd name="connsiteY161" fmla="*/ 2883562 h 3611092"/>
              <a:gd name="connsiteX162" fmla="*/ 1486015 w 2490705"/>
              <a:gd name="connsiteY162" fmla="*/ 2900230 h 3611092"/>
              <a:gd name="connsiteX163" fmla="*/ 1507446 w 2490705"/>
              <a:gd name="connsiteY163" fmla="*/ 2857368 h 3611092"/>
              <a:gd name="connsiteX164" fmla="*/ 1666990 w 2490705"/>
              <a:gd name="connsiteY164" fmla="*/ 2800217 h 3611092"/>
              <a:gd name="connsiteX165" fmla="*/ 1683659 w 2490705"/>
              <a:gd name="connsiteY165" fmla="*/ 2685917 h 3611092"/>
              <a:gd name="connsiteX166" fmla="*/ 1762239 w 2490705"/>
              <a:gd name="connsiteY166" fmla="*/ 2681155 h 3611092"/>
              <a:gd name="connsiteX167" fmla="*/ 1783671 w 2490705"/>
              <a:gd name="connsiteY167" fmla="*/ 2633530 h 3611092"/>
              <a:gd name="connsiteX168" fmla="*/ 1824152 w 2490705"/>
              <a:gd name="connsiteY168" fmla="*/ 2624005 h 3611092"/>
              <a:gd name="connsiteX169" fmla="*/ 1840820 w 2490705"/>
              <a:gd name="connsiteY169" fmla="*/ 2543042 h 3611092"/>
              <a:gd name="connsiteX170" fmla="*/ 1769383 w 2490705"/>
              <a:gd name="connsiteY170" fmla="*/ 2443030 h 3611092"/>
              <a:gd name="connsiteX171" fmla="*/ 1850346 w 2490705"/>
              <a:gd name="connsiteY171" fmla="*/ 2238243 h 3611092"/>
              <a:gd name="connsiteX172" fmla="*/ 2051958 w 2490705"/>
              <a:gd name="connsiteY172" fmla="*/ 2404136 h 3611092"/>
              <a:gd name="connsiteX173" fmla="*/ 2124190 w 2490705"/>
              <a:gd name="connsiteY173" fmla="*/ 2543043 h 3611092"/>
              <a:gd name="connsiteX174" fmla="*/ 2198008 w 2490705"/>
              <a:gd name="connsiteY174" fmla="*/ 2467636 h 3611092"/>
              <a:gd name="connsiteX175" fmla="*/ 2259920 w 2490705"/>
              <a:gd name="connsiteY175" fmla="*/ 2412073 h 3611092"/>
              <a:gd name="connsiteX176" fmla="*/ 2271826 w 2490705"/>
              <a:gd name="connsiteY176" fmla="*/ 2321586 h 3611092"/>
              <a:gd name="connsiteX177" fmla="*/ 2348027 w 2490705"/>
              <a:gd name="connsiteY177" fmla="*/ 2362067 h 3611092"/>
              <a:gd name="connsiteX178" fmla="*/ 2381364 w 2490705"/>
              <a:gd name="connsiteY178" fmla="*/ 2260467 h 3611092"/>
              <a:gd name="connsiteX179" fmla="*/ 2439308 w 2490705"/>
              <a:gd name="connsiteY179" fmla="*/ 2226336 h 3611092"/>
              <a:gd name="connsiteX180" fmla="*/ 2452008 w 2490705"/>
              <a:gd name="connsiteY180" fmla="*/ 1978686 h 3611092"/>
              <a:gd name="connsiteX0" fmla="*/ 2490108 w 2490705"/>
              <a:gd name="connsiteY0" fmla="*/ 1769136 h 3582770"/>
              <a:gd name="connsiteX1" fmla="*/ 2452008 w 2490705"/>
              <a:gd name="connsiteY1" fmla="*/ 1737386 h 3582770"/>
              <a:gd name="connsiteX2" fmla="*/ 2432958 w 2490705"/>
              <a:gd name="connsiteY2" fmla="*/ 1699286 h 3582770"/>
              <a:gd name="connsiteX3" fmla="*/ 2413908 w 2490705"/>
              <a:gd name="connsiteY3" fmla="*/ 1686586 h 3582770"/>
              <a:gd name="connsiteX4" fmla="*/ 2440102 w 2490705"/>
              <a:gd name="connsiteY4" fmla="*/ 1708811 h 3582770"/>
              <a:gd name="connsiteX5" fmla="*/ 2380570 w 2490705"/>
              <a:gd name="connsiteY5" fmla="*/ 1566730 h 3582770"/>
              <a:gd name="connsiteX6" fmla="*/ 2241664 w 2490705"/>
              <a:gd name="connsiteY6" fmla="*/ 1535773 h 3582770"/>
              <a:gd name="connsiteX7" fmla="*/ 2190071 w 2490705"/>
              <a:gd name="connsiteY7" fmla="*/ 1532598 h 3582770"/>
              <a:gd name="connsiteX8" fmla="*/ 2128158 w 2490705"/>
              <a:gd name="connsiteY8" fmla="*/ 1573080 h 3582770"/>
              <a:gd name="connsiteX9" fmla="*/ 2047195 w 2490705"/>
              <a:gd name="connsiteY9" fmla="*/ 1584192 h 3582770"/>
              <a:gd name="connsiteX10" fmla="*/ 1968614 w 2490705"/>
              <a:gd name="connsiteY10" fmla="*/ 1537361 h 3582770"/>
              <a:gd name="connsiteX11" fmla="*/ 1907495 w 2490705"/>
              <a:gd name="connsiteY11" fmla="*/ 1581018 h 3582770"/>
              <a:gd name="connsiteX12" fmla="*/ 1854314 w 2490705"/>
              <a:gd name="connsiteY12" fmla="*/ 1517517 h 3582770"/>
              <a:gd name="connsiteX13" fmla="*/ 1772558 w 2490705"/>
              <a:gd name="connsiteY13" fmla="*/ 1489736 h 3582770"/>
              <a:gd name="connsiteX14" fmla="*/ 1709058 w 2490705"/>
              <a:gd name="connsiteY14" fmla="*/ 1527836 h 3582770"/>
              <a:gd name="connsiteX15" fmla="*/ 1677308 w 2490705"/>
              <a:gd name="connsiteY15" fmla="*/ 1546886 h 3582770"/>
              <a:gd name="connsiteX16" fmla="*/ 1613808 w 2490705"/>
              <a:gd name="connsiteY16" fmla="*/ 1597686 h 3582770"/>
              <a:gd name="connsiteX17" fmla="*/ 1594758 w 2490705"/>
              <a:gd name="connsiteY17" fmla="*/ 1610386 h 3582770"/>
              <a:gd name="connsiteX18" fmla="*/ 1575708 w 2490705"/>
              <a:gd name="connsiteY18" fmla="*/ 1616736 h 3582770"/>
              <a:gd name="connsiteX19" fmla="*/ 1518558 w 2490705"/>
              <a:gd name="connsiteY19" fmla="*/ 1610386 h 3582770"/>
              <a:gd name="connsiteX20" fmla="*/ 1480458 w 2490705"/>
              <a:gd name="connsiteY20" fmla="*/ 1604036 h 3582770"/>
              <a:gd name="connsiteX21" fmla="*/ 1477283 w 2490705"/>
              <a:gd name="connsiteY21" fmla="*/ 1548474 h 3582770"/>
              <a:gd name="connsiteX22" fmla="*/ 1410608 w 2490705"/>
              <a:gd name="connsiteY22" fmla="*/ 1546886 h 3582770"/>
              <a:gd name="connsiteX23" fmla="*/ 1385208 w 2490705"/>
              <a:gd name="connsiteY23" fmla="*/ 1508786 h 3582770"/>
              <a:gd name="connsiteX24" fmla="*/ 1390765 w 2490705"/>
              <a:gd name="connsiteY24" fmla="*/ 1483386 h 3582770"/>
              <a:gd name="connsiteX25" fmla="*/ 1372508 w 2490705"/>
              <a:gd name="connsiteY25" fmla="*/ 1359561 h 3582770"/>
              <a:gd name="connsiteX26" fmla="*/ 1319327 w 2490705"/>
              <a:gd name="connsiteY26" fmla="*/ 1296061 h 3582770"/>
              <a:gd name="connsiteX27" fmla="*/ 1291546 w 2490705"/>
              <a:gd name="connsiteY27" fmla="*/ 1144454 h 3582770"/>
              <a:gd name="connsiteX28" fmla="*/ 1212171 w 2490705"/>
              <a:gd name="connsiteY28" fmla="*/ 1192874 h 3582770"/>
              <a:gd name="connsiteX29" fmla="*/ 1152639 w 2490705"/>
              <a:gd name="connsiteY29" fmla="*/ 1174618 h 3582770"/>
              <a:gd name="connsiteX30" fmla="*/ 1123270 w 2490705"/>
              <a:gd name="connsiteY30" fmla="*/ 1203986 h 3582770"/>
              <a:gd name="connsiteX31" fmla="*/ 1023258 w 2490705"/>
              <a:gd name="connsiteY31" fmla="*/ 1188905 h 3582770"/>
              <a:gd name="connsiteX32" fmla="*/ 942296 w 2490705"/>
              <a:gd name="connsiteY32" fmla="*/ 1215099 h 3582770"/>
              <a:gd name="connsiteX33" fmla="*/ 948646 w 2490705"/>
              <a:gd name="connsiteY33" fmla="*/ 1145248 h 3582770"/>
              <a:gd name="connsiteX34" fmla="*/ 1135970 w 2490705"/>
              <a:gd name="connsiteY34" fmla="*/ 1030154 h 3582770"/>
              <a:gd name="connsiteX35" fmla="*/ 1115333 w 2490705"/>
              <a:gd name="connsiteY35" fmla="*/ 923792 h 3582770"/>
              <a:gd name="connsiteX36" fmla="*/ 1283608 w 2490705"/>
              <a:gd name="connsiteY36" fmla="*/ 823780 h 3582770"/>
              <a:gd name="connsiteX37" fmla="*/ 1302658 w 2490705"/>
              <a:gd name="connsiteY37" fmla="*/ 715036 h 3582770"/>
              <a:gd name="connsiteX38" fmla="*/ 1285196 w 2490705"/>
              <a:gd name="connsiteY38" fmla="*/ 687255 h 3582770"/>
              <a:gd name="connsiteX39" fmla="*/ 1261382 w 2490705"/>
              <a:gd name="connsiteY39" fmla="*/ 595179 h 3582770"/>
              <a:gd name="connsiteX40" fmla="*/ 1074058 w 2490705"/>
              <a:gd name="connsiteY40" fmla="*/ 670586 h 3582770"/>
              <a:gd name="connsiteX41" fmla="*/ 908958 w 2490705"/>
              <a:gd name="connsiteY41" fmla="*/ 664236 h 3582770"/>
              <a:gd name="connsiteX42" fmla="*/ 751002 w 2490705"/>
              <a:gd name="connsiteY42" fmla="*/ 677729 h 3582770"/>
              <a:gd name="connsiteX43" fmla="*/ 687502 w 2490705"/>
              <a:gd name="connsiteY43" fmla="*/ 468180 h 3582770"/>
              <a:gd name="connsiteX44" fmla="*/ 559708 w 2490705"/>
              <a:gd name="connsiteY44" fmla="*/ 29236 h 3582770"/>
              <a:gd name="connsiteX45" fmla="*/ 540658 w 2490705"/>
              <a:gd name="connsiteY45" fmla="*/ 41936 h 3582770"/>
              <a:gd name="connsiteX46" fmla="*/ 496208 w 2490705"/>
              <a:gd name="connsiteY46" fmla="*/ 60986 h 3582770"/>
              <a:gd name="connsiteX47" fmla="*/ 451758 w 2490705"/>
              <a:gd name="connsiteY47" fmla="*/ 73686 h 3582770"/>
              <a:gd name="connsiteX48" fmla="*/ 432708 w 2490705"/>
              <a:gd name="connsiteY48" fmla="*/ 80036 h 3582770"/>
              <a:gd name="connsiteX49" fmla="*/ 350158 w 2490705"/>
              <a:gd name="connsiteY49" fmla="*/ 86386 h 3582770"/>
              <a:gd name="connsiteX50" fmla="*/ 369208 w 2490705"/>
              <a:gd name="connsiteY50" fmla="*/ 92736 h 3582770"/>
              <a:gd name="connsiteX51" fmla="*/ 381908 w 2490705"/>
              <a:gd name="connsiteY51" fmla="*/ 111786 h 3582770"/>
              <a:gd name="connsiteX52" fmla="*/ 407308 w 2490705"/>
              <a:gd name="connsiteY52" fmla="*/ 143536 h 3582770"/>
              <a:gd name="connsiteX53" fmla="*/ 432708 w 2490705"/>
              <a:gd name="connsiteY53" fmla="*/ 181636 h 3582770"/>
              <a:gd name="connsiteX54" fmla="*/ 464458 w 2490705"/>
              <a:gd name="connsiteY54" fmla="*/ 219736 h 3582770"/>
              <a:gd name="connsiteX55" fmla="*/ 464458 w 2490705"/>
              <a:gd name="connsiteY55" fmla="*/ 359436 h 3582770"/>
              <a:gd name="connsiteX56" fmla="*/ 426358 w 2490705"/>
              <a:gd name="connsiteY56" fmla="*/ 372136 h 3582770"/>
              <a:gd name="connsiteX57" fmla="*/ 400958 w 2490705"/>
              <a:gd name="connsiteY57" fmla="*/ 384836 h 3582770"/>
              <a:gd name="connsiteX58" fmla="*/ 362858 w 2490705"/>
              <a:gd name="connsiteY58" fmla="*/ 416586 h 3582770"/>
              <a:gd name="connsiteX59" fmla="*/ 350158 w 2490705"/>
              <a:gd name="connsiteY59" fmla="*/ 435636 h 3582770"/>
              <a:gd name="connsiteX60" fmla="*/ 356508 w 2490705"/>
              <a:gd name="connsiteY60" fmla="*/ 480086 h 3582770"/>
              <a:gd name="connsiteX61" fmla="*/ 381908 w 2490705"/>
              <a:gd name="connsiteY61" fmla="*/ 499136 h 3582770"/>
              <a:gd name="connsiteX62" fmla="*/ 394608 w 2490705"/>
              <a:gd name="connsiteY62" fmla="*/ 518186 h 3582770"/>
              <a:gd name="connsiteX63" fmla="*/ 280308 w 2490705"/>
              <a:gd name="connsiteY63" fmla="*/ 543586 h 3582770"/>
              <a:gd name="connsiteX64" fmla="*/ 242208 w 2490705"/>
              <a:gd name="connsiteY64" fmla="*/ 549936 h 3582770"/>
              <a:gd name="connsiteX65" fmla="*/ 153308 w 2490705"/>
              <a:gd name="connsiteY65" fmla="*/ 562636 h 3582770"/>
              <a:gd name="connsiteX66" fmla="*/ 134258 w 2490705"/>
              <a:gd name="connsiteY66" fmla="*/ 568986 h 3582770"/>
              <a:gd name="connsiteX67" fmla="*/ 77108 w 2490705"/>
              <a:gd name="connsiteY67" fmla="*/ 581686 h 3582770"/>
              <a:gd name="connsiteX68" fmla="*/ 89808 w 2490705"/>
              <a:gd name="connsiteY68" fmla="*/ 664236 h 3582770"/>
              <a:gd name="connsiteX69" fmla="*/ 96158 w 2490705"/>
              <a:gd name="connsiteY69" fmla="*/ 683286 h 3582770"/>
              <a:gd name="connsiteX70" fmla="*/ 140608 w 2490705"/>
              <a:gd name="connsiteY70" fmla="*/ 886486 h 3582770"/>
              <a:gd name="connsiteX71" fmla="*/ 45358 w 2490705"/>
              <a:gd name="connsiteY71" fmla="*/ 1064286 h 3582770"/>
              <a:gd name="connsiteX72" fmla="*/ 32658 w 2490705"/>
              <a:gd name="connsiteY72" fmla="*/ 1083336 h 3582770"/>
              <a:gd name="connsiteX73" fmla="*/ 26308 w 2490705"/>
              <a:gd name="connsiteY73" fmla="*/ 1102386 h 3582770"/>
              <a:gd name="connsiteX74" fmla="*/ 908 w 2490705"/>
              <a:gd name="connsiteY74" fmla="*/ 1140486 h 3582770"/>
              <a:gd name="connsiteX75" fmla="*/ 61233 w 2490705"/>
              <a:gd name="connsiteY75" fmla="*/ 1204780 h 3582770"/>
              <a:gd name="connsiteX76" fmla="*/ 32658 w 2490705"/>
              <a:gd name="connsiteY76" fmla="*/ 1248436 h 3582770"/>
              <a:gd name="connsiteX77" fmla="*/ 70758 w 2490705"/>
              <a:gd name="connsiteY77" fmla="*/ 1311936 h 3582770"/>
              <a:gd name="connsiteX78" fmla="*/ 89808 w 2490705"/>
              <a:gd name="connsiteY78" fmla="*/ 1350036 h 3582770"/>
              <a:gd name="connsiteX79" fmla="*/ 102508 w 2490705"/>
              <a:gd name="connsiteY79" fmla="*/ 1375436 h 3582770"/>
              <a:gd name="connsiteX80" fmla="*/ 121558 w 2490705"/>
              <a:gd name="connsiteY80" fmla="*/ 1394486 h 3582770"/>
              <a:gd name="connsiteX81" fmla="*/ 134258 w 2490705"/>
              <a:gd name="connsiteY81" fmla="*/ 1413536 h 3582770"/>
              <a:gd name="connsiteX82" fmla="*/ 95364 w 2490705"/>
              <a:gd name="connsiteY82" fmla="*/ 1446080 h 3582770"/>
              <a:gd name="connsiteX83" fmla="*/ 153308 w 2490705"/>
              <a:gd name="connsiteY83" fmla="*/ 1457986 h 3582770"/>
              <a:gd name="connsiteX84" fmla="*/ 166802 w 2490705"/>
              <a:gd name="connsiteY84" fmla="*/ 1569905 h 3582770"/>
              <a:gd name="connsiteX85" fmla="*/ 60439 w 2490705"/>
              <a:gd name="connsiteY85" fmla="*/ 1710399 h 3582770"/>
              <a:gd name="connsiteX86" fmla="*/ 92983 w 2490705"/>
              <a:gd name="connsiteY86" fmla="*/ 1881849 h 3582770"/>
              <a:gd name="connsiteX87" fmla="*/ 208077 w 2490705"/>
              <a:gd name="connsiteY87" fmla="*/ 1948524 h 3582770"/>
              <a:gd name="connsiteX88" fmla="*/ 201727 w 2490705"/>
              <a:gd name="connsiteY88" fmla="*/ 2035042 h 3582770"/>
              <a:gd name="connsiteX89" fmla="*/ 166008 w 2490705"/>
              <a:gd name="connsiteY89" fmla="*/ 2080286 h 3582770"/>
              <a:gd name="connsiteX90" fmla="*/ 146958 w 2490705"/>
              <a:gd name="connsiteY90" fmla="*/ 2099336 h 3582770"/>
              <a:gd name="connsiteX91" fmla="*/ 153308 w 2490705"/>
              <a:gd name="connsiteY91" fmla="*/ 2131086 h 3582770"/>
              <a:gd name="connsiteX92" fmla="*/ 248558 w 2490705"/>
              <a:gd name="connsiteY92" fmla="*/ 2251736 h 3582770"/>
              <a:gd name="connsiteX93" fmla="*/ 302533 w 2490705"/>
              <a:gd name="connsiteY93" fmla="*/ 2373974 h 3582770"/>
              <a:gd name="connsiteX94" fmla="*/ 336664 w 2490705"/>
              <a:gd name="connsiteY94" fmla="*/ 2350955 h 3582770"/>
              <a:gd name="connsiteX95" fmla="*/ 498589 w 2490705"/>
              <a:gd name="connsiteY95" fmla="*/ 2398580 h 3582770"/>
              <a:gd name="connsiteX96" fmla="*/ 661308 w 2490705"/>
              <a:gd name="connsiteY96" fmla="*/ 2448586 h 3582770"/>
              <a:gd name="connsiteX97" fmla="*/ 705758 w 2490705"/>
              <a:gd name="connsiteY97" fmla="*/ 2461286 h 3582770"/>
              <a:gd name="connsiteX98" fmla="*/ 762908 w 2490705"/>
              <a:gd name="connsiteY98" fmla="*/ 2486686 h 3582770"/>
              <a:gd name="connsiteX99" fmla="*/ 781958 w 2490705"/>
              <a:gd name="connsiteY99" fmla="*/ 2493036 h 3582770"/>
              <a:gd name="connsiteX100" fmla="*/ 820058 w 2490705"/>
              <a:gd name="connsiteY100" fmla="*/ 2499386 h 3582770"/>
              <a:gd name="connsiteX101" fmla="*/ 858158 w 2490705"/>
              <a:gd name="connsiteY101" fmla="*/ 2512086 h 3582770"/>
              <a:gd name="connsiteX102" fmla="*/ 908958 w 2490705"/>
              <a:gd name="connsiteY102" fmla="*/ 2524786 h 3582770"/>
              <a:gd name="connsiteX103" fmla="*/ 953408 w 2490705"/>
              <a:gd name="connsiteY103" fmla="*/ 2537486 h 3582770"/>
              <a:gd name="connsiteX104" fmla="*/ 940708 w 2490705"/>
              <a:gd name="connsiteY104" fmla="*/ 2556536 h 3582770"/>
              <a:gd name="connsiteX105" fmla="*/ 902608 w 2490705"/>
              <a:gd name="connsiteY105" fmla="*/ 2569236 h 3582770"/>
              <a:gd name="connsiteX106" fmla="*/ 883558 w 2490705"/>
              <a:gd name="connsiteY106" fmla="*/ 2575586 h 3582770"/>
              <a:gd name="connsiteX107" fmla="*/ 842283 w 2490705"/>
              <a:gd name="connsiteY107" fmla="*/ 2660518 h 3582770"/>
              <a:gd name="connsiteX108" fmla="*/ 794658 w 2490705"/>
              <a:gd name="connsiteY108" fmla="*/ 2683536 h 3582770"/>
              <a:gd name="connsiteX109" fmla="*/ 781958 w 2490705"/>
              <a:gd name="connsiteY109" fmla="*/ 2715286 h 3582770"/>
              <a:gd name="connsiteX110" fmla="*/ 769258 w 2490705"/>
              <a:gd name="connsiteY110" fmla="*/ 2740686 h 3582770"/>
              <a:gd name="connsiteX111" fmla="*/ 756558 w 2490705"/>
              <a:gd name="connsiteY111" fmla="*/ 2778786 h 3582770"/>
              <a:gd name="connsiteX112" fmla="*/ 731158 w 2490705"/>
              <a:gd name="connsiteY112" fmla="*/ 2829586 h 3582770"/>
              <a:gd name="connsiteX113" fmla="*/ 718458 w 2490705"/>
              <a:gd name="connsiteY113" fmla="*/ 2867686 h 3582770"/>
              <a:gd name="connsiteX114" fmla="*/ 699408 w 2490705"/>
              <a:gd name="connsiteY114" fmla="*/ 2905786 h 3582770"/>
              <a:gd name="connsiteX115" fmla="*/ 686708 w 2490705"/>
              <a:gd name="connsiteY115" fmla="*/ 2931186 h 3582770"/>
              <a:gd name="connsiteX116" fmla="*/ 674008 w 2490705"/>
              <a:gd name="connsiteY116" fmla="*/ 2969286 h 3582770"/>
              <a:gd name="connsiteX117" fmla="*/ 661308 w 2490705"/>
              <a:gd name="connsiteY117" fmla="*/ 2988336 h 3582770"/>
              <a:gd name="connsiteX118" fmla="*/ 648608 w 2490705"/>
              <a:gd name="connsiteY118" fmla="*/ 3026436 h 3582770"/>
              <a:gd name="connsiteX119" fmla="*/ 642258 w 2490705"/>
              <a:gd name="connsiteY119" fmla="*/ 3045486 h 3582770"/>
              <a:gd name="connsiteX120" fmla="*/ 623208 w 2490705"/>
              <a:gd name="connsiteY120" fmla="*/ 3064536 h 3582770"/>
              <a:gd name="connsiteX121" fmla="*/ 610508 w 2490705"/>
              <a:gd name="connsiteY121" fmla="*/ 3096286 h 3582770"/>
              <a:gd name="connsiteX122" fmla="*/ 616858 w 2490705"/>
              <a:gd name="connsiteY122" fmla="*/ 3343936 h 3582770"/>
              <a:gd name="connsiteX123" fmla="*/ 604158 w 2490705"/>
              <a:gd name="connsiteY123" fmla="*/ 3468554 h 3582770"/>
              <a:gd name="connsiteX124" fmla="*/ 751002 w 2490705"/>
              <a:gd name="connsiteY124" fmla="*/ 3447123 h 3582770"/>
              <a:gd name="connsiteX125" fmla="*/ 858158 w 2490705"/>
              <a:gd name="connsiteY125" fmla="*/ 3439186 h 3582770"/>
              <a:gd name="connsiteX126" fmla="*/ 877208 w 2490705"/>
              <a:gd name="connsiteY126" fmla="*/ 3445536 h 3582770"/>
              <a:gd name="connsiteX127" fmla="*/ 1018495 w 2490705"/>
              <a:gd name="connsiteY127" fmla="*/ 3432042 h 3582770"/>
              <a:gd name="connsiteX128" fmla="*/ 983570 w 2490705"/>
              <a:gd name="connsiteY128" fmla="*/ 3401087 h 3582770"/>
              <a:gd name="connsiteX129" fmla="*/ 1035958 w 2490705"/>
              <a:gd name="connsiteY129" fmla="*/ 3349492 h 3582770"/>
              <a:gd name="connsiteX130" fmla="*/ 1239158 w 2490705"/>
              <a:gd name="connsiteY130" fmla="*/ 3413786 h 3582770"/>
              <a:gd name="connsiteX131" fmla="*/ 1397908 w 2490705"/>
              <a:gd name="connsiteY131" fmla="*/ 3420136 h 3582770"/>
              <a:gd name="connsiteX132" fmla="*/ 1416958 w 2490705"/>
              <a:gd name="connsiteY132" fmla="*/ 3394736 h 3582770"/>
              <a:gd name="connsiteX133" fmla="*/ 1436008 w 2490705"/>
              <a:gd name="connsiteY133" fmla="*/ 3388386 h 3582770"/>
              <a:gd name="connsiteX134" fmla="*/ 1505858 w 2490705"/>
              <a:gd name="connsiteY134" fmla="*/ 3394736 h 3582770"/>
              <a:gd name="connsiteX135" fmla="*/ 1550308 w 2490705"/>
              <a:gd name="connsiteY135" fmla="*/ 3407436 h 3582770"/>
              <a:gd name="connsiteX136" fmla="*/ 1563008 w 2490705"/>
              <a:gd name="connsiteY136" fmla="*/ 3426486 h 3582770"/>
              <a:gd name="connsiteX137" fmla="*/ 1543958 w 2490705"/>
              <a:gd name="connsiteY137" fmla="*/ 3445536 h 3582770"/>
              <a:gd name="connsiteX138" fmla="*/ 1725727 w 2490705"/>
              <a:gd name="connsiteY138" fmla="*/ 3580474 h 3582770"/>
              <a:gd name="connsiteX139" fmla="*/ 1800339 w 2490705"/>
              <a:gd name="connsiteY139" fmla="*/ 3393149 h 3582770"/>
              <a:gd name="connsiteX140" fmla="*/ 1603490 w 2490705"/>
              <a:gd name="connsiteY140" fmla="*/ 3265355 h 3582770"/>
              <a:gd name="connsiteX141" fmla="*/ 1550309 w 2490705"/>
              <a:gd name="connsiteY141" fmla="*/ 3176455 h 3582770"/>
              <a:gd name="connsiteX142" fmla="*/ 1452677 w 2490705"/>
              <a:gd name="connsiteY142" fmla="*/ 3231224 h 3582770"/>
              <a:gd name="connsiteX143" fmla="*/ 1478870 w 2490705"/>
              <a:gd name="connsiteY143" fmla="*/ 3283611 h 3582770"/>
              <a:gd name="connsiteX144" fmla="*/ 1436008 w 2490705"/>
              <a:gd name="connsiteY144" fmla="*/ 3288373 h 3582770"/>
              <a:gd name="connsiteX145" fmla="*/ 1438389 w 2490705"/>
              <a:gd name="connsiteY145" fmla="*/ 3305042 h 3582770"/>
              <a:gd name="connsiteX146" fmla="*/ 1364571 w 2490705"/>
              <a:gd name="connsiteY146" fmla="*/ 3255036 h 3582770"/>
              <a:gd name="connsiteX147" fmla="*/ 1190740 w 2490705"/>
              <a:gd name="connsiteY147" fmla="*/ 3207411 h 3582770"/>
              <a:gd name="connsiteX148" fmla="*/ 1121683 w 2490705"/>
              <a:gd name="connsiteY148" fmla="*/ 3274087 h 3582770"/>
              <a:gd name="connsiteX149" fmla="*/ 1040720 w 2490705"/>
              <a:gd name="connsiteY149" fmla="*/ 3271705 h 3582770"/>
              <a:gd name="connsiteX150" fmla="*/ 876414 w 2490705"/>
              <a:gd name="connsiteY150" fmla="*/ 3166930 h 3582770"/>
              <a:gd name="connsiteX151" fmla="*/ 888320 w 2490705"/>
              <a:gd name="connsiteY151" fmla="*/ 3119305 h 3582770"/>
              <a:gd name="connsiteX152" fmla="*/ 976427 w 2490705"/>
              <a:gd name="connsiteY152" fmla="*/ 3085967 h 3582770"/>
              <a:gd name="connsiteX153" fmla="*/ 1055008 w 2490705"/>
              <a:gd name="connsiteY153" fmla="*/ 3164549 h 3582770"/>
              <a:gd name="connsiteX154" fmla="*/ 1147876 w 2490705"/>
              <a:gd name="connsiteY154" fmla="*/ 3135974 h 3582770"/>
              <a:gd name="connsiteX155" fmla="*/ 1143115 w 2490705"/>
              <a:gd name="connsiteY155" fmla="*/ 3076443 h 3582770"/>
              <a:gd name="connsiteX156" fmla="*/ 1262177 w 2490705"/>
              <a:gd name="connsiteY156" fmla="*/ 3055011 h 3582770"/>
              <a:gd name="connsiteX157" fmla="*/ 1264558 w 2490705"/>
              <a:gd name="connsiteY157" fmla="*/ 3005005 h 3582770"/>
              <a:gd name="connsiteX158" fmla="*/ 1305039 w 2490705"/>
              <a:gd name="connsiteY158" fmla="*/ 3014530 h 3582770"/>
              <a:gd name="connsiteX159" fmla="*/ 1295514 w 2490705"/>
              <a:gd name="connsiteY159" fmla="*/ 2959761 h 3582770"/>
              <a:gd name="connsiteX160" fmla="*/ 1376477 w 2490705"/>
              <a:gd name="connsiteY160" fmla="*/ 2974049 h 3582770"/>
              <a:gd name="connsiteX161" fmla="*/ 1424102 w 2490705"/>
              <a:gd name="connsiteY161" fmla="*/ 2883562 h 3582770"/>
              <a:gd name="connsiteX162" fmla="*/ 1486015 w 2490705"/>
              <a:gd name="connsiteY162" fmla="*/ 2900230 h 3582770"/>
              <a:gd name="connsiteX163" fmla="*/ 1507446 w 2490705"/>
              <a:gd name="connsiteY163" fmla="*/ 2857368 h 3582770"/>
              <a:gd name="connsiteX164" fmla="*/ 1666990 w 2490705"/>
              <a:gd name="connsiteY164" fmla="*/ 2800217 h 3582770"/>
              <a:gd name="connsiteX165" fmla="*/ 1683659 w 2490705"/>
              <a:gd name="connsiteY165" fmla="*/ 2685917 h 3582770"/>
              <a:gd name="connsiteX166" fmla="*/ 1762239 w 2490705"/>
              <a:gd name="connsiteY166" fmla="*/ 2681155 h 3582770"/>
              <a:gd name="connsiteX167" fmla="*/ 1783671 w 2490705"/>
              <a:gd name="connsiteY167" fmla="*/ 2633530 h 3582770"/>
              <a:gd name="connsiteX168" fmla="*/ 1824152 w 2490705"/>
              <a:gd name="connsiteY168" fmla="*/ 2624005 h 3582770"/>
              <a:gd name="connsiteX169" fmla="*/ 1840820 w 2490705"/>
              <a:gd name="connsiteY169" fmla="*/ 2543042 h 3582770"/>
              <a:gd name="connsiteX170" fmla="*/ 1769383 w 2490705"/>
              <a:gd name="connsiteY170" fmla="*/ 2443030 h 3582770"/>
              <a:gd name="connsiteX171" fmla="*/ 1850346 w 2490705"/>
              <a:gd name="connsiteY171" fmla="*/ 2238243 h 3582770"/>
              <a:gd name="connsiteX172" fmla="*/ 2051958 w 2490705"/>
              <a:gd name="connsiteY172" fmla="*/ 2404136 h 3582770"/>
              <a:gd name="connsiteX173" fmla="*/ 2124190 w 2490705"/>
              <a:gd name="connsiteY173" fmla="*/ 2543043 h 3582770"/>
              <a:gd name="connsiteX174" fmla="*/ 2198008 w 2490705"/>
              <a:gd name="connsiteY174" fmla="*/ 2467636 h 3582770"/>
              <a:gd name="connsiteX175" fmla="*/ 2259920 w 2490705"/>
              <a:gd name="connsiteY175" fmla="*/ 2412073 h 3582770"/>
              <a:gd name="connsiteX176" fmla="*/ 2271826 w 2490705"/>
              <a:gd name="connsiteY176" fmla="*/ 2321586 h 3582770"/>
              <a:gd name="connsiteX177" fmla="*/ 2348027 w 2490705"/>
              <a:gd name="connsiteY177" fmla="*/ 2362067 h 3582770"/>
              <a:gd name="connsiteX178" fmla="*/ 2381364 w 2490705"/>
              <a:gd name="connsiteY178" fmla="*/ 2260467 h 3582770"/>
              <a:gd name="connsiteX179" fmla="*/ 2439308 w 2490705"/>
              <a:gd name="connsiteY179" fmla="*/ 2226336 h 3582770"/>
              <a:gd name="connsiteX180" fmla="*/ 2452008 w 2490705"/>
              <a:gd name="connsiteY180" fmla="*/ 1978686 h 3582770"/>
              <a:gd name="connsiteX0" fmla="*/ 2490108 w 2490705"/>
              <a:gd name="connsiteY0" fmla="*/ 1769136 h 3578056"/>
              <a:gd name="connsiteX1" fmla="*/ 2452008 w 2490705"/>
              <a:gd name="connsiteY1" fmla="*/ 1737386 h 3578056"/>
              <a:gd name="connsiteX2" fmla="*/ 2432958 w 2490705"/>
              <a:gd name="connsiteY2" fmla="*/ 1699286 h 3578056"/>
              <a:gd name="connsiteX3" fmla="*/ 2413908 w 2490705"/>
              <a:gd name="connsiteY3" fmla="*/ 1686586 h 3578056"/>
              <a:gd name="connsiteX4" fmla="*/ 2440102 w 2490705"/>
              <a:gd name="connsiteY4" fmla="*/ 1708811 h 3578056"/>
              <a:gd name="connsiteX5" fmla="*/ 2380570 w 2490705"/>
              <a:gd name="connsiteY5" fmla="*/ 1566730 h 3578056"/>
              <a:gd name="connsiteX6" fmla="*/ 2241664 w 2490705"/>
              <a:gd name="connsiteY6" fmla="*/ 1535773 h 3578056"/>
              <a:gd name="connsiteX7" fmla="*/ 2190071 w 2490705"/>
              <a:gd name="connsiteY7" fmla="*/ 1532598 h 3578056"/>
              <a:gd name="connsiteX8" fmla="*/ 2128158 w 2490705"/>
              <a:gd name="connsiteY8" fmla="*/ 1573080 h 3578056"/>
              <a:gd name="connsiteX9" fmla="*/ 2047195 w 2490705"/>
              <a:gd name="connsiteY9" fmla="*/ 1584192 h 3578056"/>
              <a:gd name="connsiteX10" fmla="*/ 1968614 w 2490705"/>
              <a:gd name="connsiteY10" fmla="*/ 1537361 h 3578056"/>
              <a:gd name="connsiteX11" fmla="*/ 1907495 w 2490705"/>
              <a:gd name="connsiteY11" fmla="*/ 1581018 h 3578056"/>
              <a:gd name="connsiteX12" fmla="*/ 1854314 w 2490705"/>
              <a:gd name="connsiteY12" fmla="*/ 1517517 h 3578056"/>
              <a:gd name="connsiteX13" fmla="*/ 1772558 w 2490705"/>
              <a:gd name="connsiteY13" fmla="*/ 1489736 h 3578056"/>
              <a:gd name="connsiteX14" fmla="*/ 1709058 w 2490705"/>
              <a:gd name="connsiteY14" fmla="*/ 1527836 h 3578056"/>
              <a:gd name="connsiteX15" fmla="*/ 1677308 w 2490705"/>
              <a:gd name="connsiteY15" fmla="*/ 1546886 h 3578056"/>
              <a:gd name="connsiteX16" fmla="*/ 1613808 w 2490705"/>
              <a:gd name="connsiteY16" fmla="*/ 1597686 h 3578056"/>
              <a:gd name="connsiteX17" fmla="*/ 1594758 w 2490705"/>
              <a:gd name="connsiteY17" fmla="*/ 1610386 h 3578056"/>
              <a:gd name="connsiteX18" fmla="*/ 1575708 w 2490705"/>
              <a:gd name="connsiteY18" fmla="*/ 1616736 h 3578056"/>
              <a:gd name="connsiteX19" fmla="*/ 1518558 w 2490705"/>
              <a:gd name="connsiteY19" fmla="*/ 1610386 h 3578056"/>
              <a:gd name="connsiteX20" fmla="*/ 1480458 w 2490705"/>
              <a:gd name="connsiteY20" fmla="*/ 1604036 h 3578056"/>
              <a:gd name="connsiteX21" fmla="*/ 1477283 w 2490705"/>
              <a:gd name="connsiteY21" fmla="*/ 1548474 h 3578056"/>
              <a:gd name="connsiteX22" fmla="*/ 1410608 w 2490705"/>
              <a:gd name="connsiteY22" fmla="*/ 1546886 h 3578056"/>
              <a:gd name="connsiteX23" fmla="*/ 1385208 w 2490705"/>
              <a:gd name="connsiteY23" fmla="*/ 1508786 h 3578056"/>
              <a:gd name="connsiteX24" fmla="*/ 1390765 w 2490705"/>
              <a:gd name="connsiteY24" fmla="*/ 1483386 h 3578056"/>
              <a:gd name="connsiteX25" fmla="*/ 1372508 w 2490705"/>
              <a:gd name="connsiteY25" fmla="*/ 1359561 h 3578056"/>
              <a:gd name="connsiteX26" fmla="*/ 1319327 w 2490705"/>
              <a:gd name="connsiteY26" fmla="*/ 1296061 h 3578056"/>
              <a:gd name="connsiteX27" fmla="*/ 1291546 w 2490705"/>
              <a:gd name="connsiteY27" fmla="*/ 1144454 h 3578056"/>
              <a:gd name="connsiteX28" fmla="*/ 1212171 w 2490705"/>
              <a:gd name="connsiteY28" fmla="*/ 1192874 h 3578056"/>
              <a:gd name="connsiteX29" fmla="*/ 1152639 w 2490705"/>
              <a:gd name="connsiteY29" fmla="*/ 1174618 h 3578056"/>
              <a:gd name="connsiteX30" fmla="*/ 1123270 w 2490705"/>
              <a:gd name="connsiteY30" fmla="*/ 1203986 h 3578056"/>
              <a:gd name="connsiteX31" fmla="*/ 1023258 w 2490705"/>
              <a:gd name="connsiteY31" fmla="*/ 1188905 h 3578056"/>
              <a:gd name="connsiteX32" fmla="*/ 942296 w 2490705"/>
              <a:gd name="connsiteY32" fmla="*/ 1215099 h 3578056"/>
              <a:gd name="connsiteX33" fmla="*/ 948646 w 2490705"/>
              <a:gd name="connsiteY33" fmla="*/ 1145248 h 3578056"/>
              <a:gd name="connsiteX34" fmla="*/ 1135970 w 2490705"/>
              <a:gd name="connsiteY34" fmla="*/ 1030154 h 3578056"/>
              <a:gd name="connsiteX35" fmla="*/ 1115333 w 2490705"/>
              <a:gd name="connsiteY35" fmla="*/ 923792 h 3578056"/>
              <a:gd name="connsiteX36" fmla="*/ 1283608 w 2490705"/>
              <a:gd name="connsiteY36" fmla="*/ 823780 h 3578056"/>
              <a:gd name="connsiteX37" fmla="*/ 1302658 w 2490705"/>
              <a:gd name="connsiteY37" fmla="*/ 715036 h 3578056"/>
              <a:gd name="connsiteX38" fmla="*/ 1285196 w 2490705"/>
              <a:gd name="connsiteY38" fmla="*/ 687255 h 3578056"/>
              <a:gd name="connsiteX39" fmla="*/ 1261382 w 2490705"/>
              <a:gd name="connsiteY39" fmla="*/ 595179 h 3578056"/>
              <a:gd name="connsiteX40" fmla="*/ 1074058 w 2490705"/>
              <a:gd name="connsiteY40" fmla="*/ 670586 h 3578056"/>
              <a:gd name="connsiteX41" fmla="*/ 908958 w 2490705"/>
              <a:gd name="connsiteY41" fmla="*/ 664236 h 3578056"/>
              <a:gd name="connsiteX42" fmla="*/ 751002 w 2490705"/>
              <a:gd name="connsiteY42" fmla="*/ 677729 h 3578056"/>
              <a:gd name="connsiteX43" fmla="*/ 687502 w 2490705"/>
              <a:gd name="connsiteY43" fmla="*/ 468180 h 3578056"/>
              <a:gd name="connsiteX44" fmla="*/ 559708 w 2490705"/>
              <a:gd name="connsiteY44" fmla="*/ 29236 h 3578056"/>
              <a:gd name="connsiteX45" fmla="*/ 540658 w 2490705"/>
              <a:gd name="connsiteY45" fmla="*/ 41936 h 3578056"/>
              <a:gd name="connsiteX46" fmla="*/ 496208 w 2490705"/>
              <a:gd name="connsiteY46" fmla="*/ 60986 h 3578056"/>
              <a:gd name="connsiteX47" fmla="*/ 451758 w 2490705"/>
              <a:gd name="connsiteY47" fmla="*/ 73686 h 3578056"/>
              <a:gd name="connsiteX48" fmla="*/ 432708 w 2490705"/>
              <a:gd name="connsiteY48" fmla="*/ 80036 h 3578056"/>
              <a:gd name="connsiteX49" fmla="*/ 350158 w 2490705"/>
              <a:gd name="connsiteY49" fmla="*/ 86386 h 3578056"/>
              <a:gd name="connsiteX50" fmla="*/ 369208 w 2490705"/>
              <a:gd name="connsiteY50" fmla="*/ 92736 h 3578056"/>
              <a:gd name="connsiteX51" fmla="*/ 381908 w 2490705"/>
              <a:gd name="connsiteY51" fmla="*/ 111786 h 3578056"/>
              <a:gd name="connsiteX52" fmla="*/ 407308 w 2490705"/>
              <a:gd name="connsiteY52" fmla="*/ 143536 h 3578056"/>
              <a:gd name="connsiteX53" fmla="*/ 432708 w 2490705"/>
              <a:gd name="connsiteY53" fmla="*/ 181636 h 3578056"/>
              <a:gd name="connsiteX54" fmla="*/ 464458 w 2490705"/>
              <a:gd name="connsiteY54" fmla="*/ 219736 h 3578056"/>
              <a:gd name="connsiteX55" fmla="*/ 464458 w 2490705"/>
              <a:gd name="connsiteY55" fmla="*/ 359436 h 3578056"/>
              <a:gd name="connsiteX56" fmla="*/ 426358 w 2490705"/>
              <a:gd name="connsiteY56" fmla="*/ 372136 h 3578056"/>
              <a:gd name="connsiteX57" fmla="*/ 400958 w 2490705"/>
              <a:gd name="connsiteY57" fmla="*/ 384836 h 3578056"/>
              <a:gd name="connsiteX58" fmla="*/ 362858 w 2490705"/>
              <a:gd name="connsiteY58" fmla="*/ 416586 h 3578056"/>
              <a:gd name="connsiteX59" fmla="*/ 350158 w 2490705"/>
              <a:gd name="connsiteY59" fmla="*/ 435636 h 3578056"/>
              <a:gd name="connsiteX60" fmla="*/ 356508 w 2490705"/>
              <a:gd name="connsiteY60" fmla="*/ 480086 h 3578056"/>
              <a:gd name="connsiteX61" fmla="*/ 381908 w 2490705"/>
              <a:gd name="connsiteY61" fmla="*/ 499136 h 3578056"/>
              <a:gd name="connsiteX62" fmla="*/ 394608 w 2490705"/>
              <a:gd name="connsiteY62" fmla="*/ 518186 h 3578056"/>
              <a:gd name="connsiteX63" fmla="*/ 280308 w 2490705"/>
              <a:gd name="connsiteY63" fmla="*/ 543586 h 3578056"/>
              <a:gd name="connsiteX64" fmla="*/ 242208 w 2490705"/>
              <a:gd name="connsiteY64" fmla="*/ 549936 h 3578056"/>
              <a:gd name="connsiteX65" fmla="*/ 153308 w 2490705"/>
              <a:gd name="connsiteY65" fmla="*/ 562636 h 3578056"/>
              <a:gd name="connsiteX66" fmla="*/ 134258 w 2490705"/>
              <a:gd name="connsiteY66" fmla="*/ 568986 h 3578056"/>
              <a:gd name="connsiteX67" fmla="*/ 77108 w 2490705"/>
              <a:gd name="connsiteY67" fmla="*/ 581686 h 3578056"/>
              <a:gd name="connsiteX68" fmla="*/ 89808 w 2490705"/>
              <a:gd name="connsiteY68" fmla="*/ 664236 h 3578056"/>
              <a:gd name="connsiteX69" fmla="*/ 96158 w 2490705"/>
              <a:gd name="connsiteY69" fmla="*/ 683286 h 3578056"/>
              <a:gd name="connsiteX70" fmla="*/ 140608 w 2490705"/>
              <a:gd name="connsiteY70" fmla="*/ 886486 h 3578056"/>
              <a:gd name="connsiteX71" fmla="*/ 45358 w 2490705"/>
              <a:gd name="connsiteY71" fmla="*/ 1064286 h 3578056"/>
              <a:gd name="connsiteX72" fmla="*/ 32658 w 2490705"/>
              <a:gd name="connsiteY72" fmla="*/ 1083336 h 3578056"/>
              <a:gd name="connsiteX73" fmla="*/ 26308 w 2490705"/>
              <a:gd name="connsiteY73" fmla="*/ 1102386 h 3578056"/>
              <a:gd name="connsiteX74" fmla="*/ 908 w 2490705"/>
              <a:gd name="connsiteY74" fmla="*/ 1140486 h 3578056"/>
              <a:gd name="connsiteX75" fmla="*/ 61233 w 2490705"/>
              <a:gd name="connsiteY75" fmla="*/ 1204780 h 3578056"/>
              <a:gd name="connsiteX76" fmla="*/ 32658 w 2490705"/>
              <a:gd name="connsiteY76" fmla="*/ 1248436 h 3578056"/>
              <a:gd name="connsiteX77" fmla="*/ 70758 w 2490705"/>
              <a:gd name="connsiteY77" fmla="*/ 1311936 h 3578056"/>
              <a:gd name="connsiteX78" fmla="*/ 89808 w 2490705"/>
              <a:gd name="connsiteY78" fmla="*/ 1350036 h 3578056"/>
              <a:gd name="connsiteX79" fmla="*/ 102508 w 2490705"/>
              <a:gd name="connsiteY79" fmla="*/ 1375436 h 3578056"/>
              <a:gd name="connsiteX80" fmla="*/ 121558 w 2490705"/>
              <a:gd name="connsiteY80" fmla="*/ 1394486 h 3578056"/>
              <a:gd name="connsiteX81" fmla="*/ 134258 w 2490705"/>
              <a:gd name="connsiteY81" fmla="*/ 1413536 h 3578056"/>
              <a:gd name="connsiteX82" fmla="*/ 95364 w 2490705"/>
              <a:gd name="connsiteY82" fmla="*/ 1446080 h 3578056"/>
              <a:gd name="connsiteX83" fmla="*/ 153308 w 2490705"/>
              <a:gd name="connsiteY83" fmla="*/ 1457986 h 3578056"/>
              <a:gd name="connsiteX84" fmla="*/ 166802 w 2490705"/>
              <a:gd name="connsiteY84" fmla="*/ 1569905 h 3578056"/>
              <a:gd name="connsiteX85" fmla="*/ 60439 w 2490705"/>
              <a:gd name="connsiteY85" fmla="*/ 1710399 h 3578056"/>
              <a:gd name="connsiteX86" fmla="*/ 92983 w 2490705"/>
              <a:gd name="connsiteY86" fmla="*/ 1881849 h 3578056"/>
              <a:gd name="connsiteX87" fmla="*/ 208077 w 2490705"/>
              <a:gd name="connsiteY87" fmla="*/ 1948524 h 3578056"/>
              <a:gd name="connsiteX88" fmla="*/ 201727 w 2490705"/>
              <a:gd name="connsiteY88" fmla="*/ 2035042 h 3578056"/>
              <a:gd name="connsiteX89" fmla="*/ 166008 w 2490705"/>
              <a:gd name="connsiteY89" fmla="*/ 2080286 h 3578056"/>
              <a:gd name="connsiteX90" fmla="*/ 146958 w 2490705"/>
              <a:gd name="connsiteY90" fmla="*/ 2099336 h 3578056"/>
              <a:gd name="connsiteX91" fmla="*/ 153308 w 2490705"/>
              <a:gd name="connsiteY91" fmla="*/ 2131086 h 3578056"/>
              <a:gd name="connsiteX92" fmla="*/ 248558 w 2490705"/>
              <a:gd name="connsiteY92" fmla="*/ 2251736 h 3578056"/>
              <a:gd name="connsiteX93" fmla="*/ 302533 w 2490705"/>
              <a:gd name="connsiteY93" fmla="*/ 2373974 h 3578056"/>
              <a:gd name="connsiteX94" fmla="*/ 336664 w 2490705"/>
              <a:gd name="connsiteY94" fmla="*/ 2350955 h 3578056"/>
              <a:gd name="connsiteX95" fmla="*/ 498589 w 2490705"/>
              <a:gd name="connsiteY95" fmla="*/ 2398580 h 3578056"/>
              <a:gd name="connsiteX96" fmla="*/ 661308 w 2490705"/>
              <a:gd name="connsiteY96" fmla="*/ 2448586 h 3578056"/>
              <a:gd name="connsiteX97" fmla="*/ 705758 w 2490705"/>
              <a:gd name="connsiteY97" fmla="*/ 2461286 h 3578056"/>
              <a:gd name="connsiteX98" fmla="*/ 762908 w 2490705"/>
              <a:gd name="connsiteY98" fmla="*/ 2486686 h 3578056"/>
              <a:gd name="connsiteX99" fmla="*/ 781958 w 2490705"/>
              <a:gd name="connsiteY99" fmla="*/ 2493036 h 3578056"/>
              <a:gd name="connsiteX100" fmla="*/ 820058 w 2490705"/>
              <a:gd name="connsiteY100" fmla="*/ 2499386 h 3578056"/>
              <a:gd name="connsiteX101" fmla="*/ 858158 w 2490705"/>
              <a:gd name="connsiteY101" fmla="*/ 2512086 h 3578056"/>
              <a:gd name="connsiteX102" fmla="*/ 908958 w 2490705"/>
              <a:gd name="connsiteY102" fmla="*/ 2524786 h 3578056"/>
              <a:gd name="connsiteX103" fmla="*/ 953408 w 2490705"/>
              <a:gd name="connsiteY103" fmla="*/ 2537486 h 3578056"/>
              <a:gd name="connsiteX104" fmla="*/ 940708 w 2490705"/>
              <a:gd name="connsiteY104" fmla="*/ 2556536 h 3578056"/>
              <a:gd name="connsiteX105" fmla="*/ 902608 w 2490705"/>
              <a:gd name="connsiteY105" fmla="*/ 2569236 h 3578056"/>
              <a:gd name="connsiteX106" fmla="*/ 883558 w 2490705"/>
              <a:gd name="connsiteY106" fmla="*/ 2575586 h 3578056"/>
              <a:gd name="connsiteX107" fmla="*/ 842283 w 2490705"/>
              <a:gd name="connsiteY107" fmla="*/ 2660518 h 3578056"/>
              <a:gd name="connsiteX108" fmla="*/ 794658 w 2490705"/>
              <a:gd name="connsiteY108" fmla="*/ 2683536 h 3578056"/>
              <a:gd name="connsiteX109" fmla="*/ 781958 w 2490705"/>
              <a:gd name="connsiteY109" fmla="*/ 2715286 h 3578056"/>
              <a:gd name="connsiteX110" fmla="*/ 769258 w 2490705"/>
              <a:gd name="connsiteY110" fmla="*/ 2740686 h 3578056"/>
              <a:gd name="connsiteX111" fmla="*/ 756558 w 2490705"/>
              <a:gd name="connsiteY111" fmla="*/ 2778786 h 3578056"/>
              <a:gd name="connsiteX112" fmla="*/ 731158 w 2490705"/>
              <a:gd name="connsiteY112" fmla="*/ 2829586 h 3578056"/>
              <a:gd name="connsiteX113" fmla="*/ 718458 w 2490705"/>
              <a:gd name="connsiteY113" fmla="*/ 2867686 h 3578056"/>
              <a:gd name="connsiteX114" fmla="*/ 699408 w 2490705"/>
              <a:gd name="connsiteY114" fmla="*/ 2905786 h 3578056"/>
              <a:gd name="connsiteX115" fmla="*/ 686708 w 2490705"/>
              <a:gd name="connsiteY115" fmla="*/ 2931186 h 3578056"/>
              <a:gd name="connsiteX116" fmla="*/ 674008 w 2490705"/>
              <a:gd name="connsiteY116" fmla="*/ 2969286 h 3578056"/>
              <a:gd name="connsiteX117" fmla="*/ 661308 w 2490705"/>
              <a:gd name="connsiteY117" fmla="*/ 2988336 h 3578056"/>
              <a:gd name="connsiteX118" fmla="*/ 648608 w 2490705"/>
              <a:gd name="connsiteY118" fmla="*/ 3026436 h 3578056"/>
              <a:gd name="connsiteX119" fmla="*/ 642258 w 2490705"/>
              <a:gd name="connsiteY119" fmla="*/ 3045486 h 3578056"/>
              <a:gd name="connsiteX120" fmla="*/ 623208 w 2490705"/>
              <a:gd name="connsiteY120" fmla="*/ 3064536 h 3578056"/>
              <a:gd name="connsiteX121" fmla="*/ 610508 w 2490705"/>
              <a:gd name="connsiteY121" fmla="*/ 3096286 h 3578056"/>
              <a:gd name="connsiteX122" fmla="*/ 616858 w 2490705"/>
              <a:gd name="connsiteY122" fmla="*/ 3343936 h 3578056"/>
              <a:gd name="connsiteX123" fmla="*/ 604158 w 2490705"/>
              <a:gd name="connsiteY123" fmla="*/ 3468554 h 3578056"/>
              <a:gd name="connsiteX124" fmla="*/ 751002 w 2490705"/>
              <a:gd name="connsiteY124" fmla="*/ 3447123 h 3578056"/>
              <a:gd name="connsiteX125" fmla="*/ 858158 w 2490705"/>
              <a:gd name="connsiteY125" fmla="*/ 3439186 h 3578056"/>
              <a:gd name="connsiteX126" fmla="*/ 877208 w 2490705"/>
              <a:gd name="connsiteY126" fmla="*/ 3445536 h 3578056"/>
              <a:gd name="connsiteX127" fmla="*/ 1018495 w 2490705"/>
              <a:gd name="connsiteY127" fmla="*/ 3432042 h 3578056"/>
              <a:gd name="connsiteX128" fmla="*/ 983570 w 2490705"/>
              <a:gd name="connsiteY128" fmla="*/ 3401087 h 3578056"/>
              <a:gd name="connsiteX129" fmla="*/ 1035958 w 2490705"/>
              <a:gd name="connsiteY129" fmla="*/ 3349492 h 3578056"/>
              <a:gd name="connsiteX130" fmla="*/ 1239158 w 2490705"/>
              <a:gd name="connsiteY130" fmla="*/ 3413786 h 3578056"/>
              <a:gd name="connsiteX131" fmla="*/ 1397908 w 2490705"/>
              <a:gd name="connsiteY131" fmla="*/ 3420136 h 3578056"/>
              <a:gd name="connsiteX132" fmla="*/ 1416958 w 2490705"/>
              <a:gd name="connsiteY132" fmla="*/ 3394736 h 3578056"/>
              <a:gd name="connsiteX133" fmla="*/ 1436008 w 2490705"/>
              <a:gd name="connsiteY133" fmla="*/ 3388386 h 3578056"/>
              <a:gd name="connsiteX134" fmla="*/ 1505858 w 2490705"/>
              <a:gd name="connsiteY134" fmla="*/ 3394736 h 3578056"/>
              <a:gd name="connsiteX135" fmla="*/ 1550308 w 2490705"/>
              <a:gd name="connsiteY135" fmla="*/ 3407436 h 3578056"/>
              <a:gd name="connsiteX136" fmla="*/ 1563008 w 2490705"/>
              <a:gd name="connsiteY136" fmla="*/ 3426486 h 3578056"/>
              <a:gd name="connsiteX137" fmla="*/ 1543958 w 2490705"/>
              <a:gd name="connsiteY137" fmla="*/ 3445536 h 3578056"/>
              <a:gd name="connsiteX138" fmla="*/ 1749539 w 2490705"/>
              <a:gd name="connsiteY138" fmla="*/ 3575712 h 3578056"/>
              <a:gd name="connsiteX139" fmla="*/ 1800339 w 2490705"/>
              <a:gd name="connsiteY139" fmla="*/ 3393149 h 3578056"/>
              <a:gd name="connsiteX140" fmla="*/ 1603490 w 2490705"/>
              <a:gd name="connsiteY140" fmla="*/ 3265355 h 3578056"/>
              <a:gd name="connsiteX141" fmla="*/ 1550309 w 2490705"/>
              <a:gd name="connsiteY141" fmla="*/ 3176455 h 3578056"/>
              <a:gd name="connsiteX142" fmla="*/ 1452677 w 2490705"/>
              <a:gd name="connsiteY142" fmla="*/ 3231224 h 3578056"/>
              <a:gd name="connsiteX143" fmla="*/ 1478870 w 2490705"/>
              <a:gd name="connsiteY143" fmla="*/ 3283611 h 3578056"/>
              <a:gd name="connsiteX144" fmla="*/ 1436008 w 2490705"/>
              <a:gd name="connsiteY144" fmla="*/ 3288373 h 3578056"/>
              <a:gd name="connsiteX145" fmla="*/ 1438389 w 2490705"/>
              <a:gd name="connsiteY145" fmla="*/ 3305042 h 3578056"/>
              <a:gd name="connsiteX146" fmla="*/ 1364571 w 2490705"/>
              <a:gd name="connsiteY146" fmla="*/ 3255036 h 3578056"/>
              <a:gd name="connsiteX147" fmla="*/ 1190740 w 2490705"/>
              <a:gd name="connsiteY147" fmla="*/ 3207411 h 3578056"/>
              <a:gd name="connsiteX148" fmla="*/ 1121683 w 2490705"/>
              <a:gd name="connsiteY148" fmla="*/ 3274087 h 3578056"/>
              <a:gd name="connsiteX149" fmla="*/ 1040720 w 2490705"/>
              <a:gd name="connsiteY149" fmla="*/ 3271705 h 3578056"/>
              <a:gd name="connsiteX150" fmla="*/ 876414 w 2490705"/>
              <a:gd name="connsiteY150" fmla="*/ 3166930 h 3578056"/>
              <a:gd name="connsiteX151" fmla="*/ 888320 w 2490705"/>
              <a:gd name="connsiteY151" fmla="*/ 3119305 h 3578056"/>
              <a:gd name="connsiteX152" fmla="*/ 976427 w 2490705"/>
              <a:gd name="connsiteY152" fmla="*/ 3085967 h 3578056"/>
              <a:gd name="connsiteX153" fmla="*/ 1055008 w 2490705"/>
              <a:gd name="connsiteY153" fmla="*/ 3164549 h 3578056"/>
              <a:gd name="connsiteX154" fmla="*/ 1147876 w 2490705"/>
              <a:gd name="connsiteY154" fmla="*/ 3135974 h 3578056"/>
              <a:gd name="connsiteX155" fmla="*/ 1143115 w 2490705"/>
              <a:gd name="connsiteY155" fmla="*/ 3076443 h 3578056"/>
              <a:gd name="connsiteX156" fmla="*/ 1262177 w 2490705"/>
              <a:gd name="connsiteY156" fmla="*/ 3055011 h 3578056"/>
              <a:gd name="connsiteX157" fmla="*/ 1264558 w 2490705"/>
              <a:gd name="connsiteY157" fmla="*/ 3005005 h 3578056"/>
              <a:gd name="connsiteX158" fmla="*/ 1305039 w 2490705"/>
              <a:gd name="connsiteY158" fmla="*/ 3014530 h 3578056"/>
              <a:gd name="connsiteX159" fmla="*/ 1295514 w 2490705"/>
              <a:gd name="connsiteY159" fmla="*/ 2959761 h 3578056"/>
              <a:gd name="connsiteX160" fmla="*/ 1376477 w 2490705"/>
              <a:gd name="connsiteY160" fmla="*/ 2974049 h 3578056"/>
              <a:gd name="connsiteX161" fmla="*/ 1424102 w 2490705"/>
              <a:gd name="connsiteY161" fmla="*/ 2883562 h 3578056"/>
              <a:gd name="connsiteX162" fmla="*/ 1486015 w 2490705"/>
              <a:gd name="connsiteY162" fmla="*/ 2900230 h 3578056"/>
              <a:gd name="connsiteX163" fmla="*/ 1507446 w 2490705"/>
              <a:gd name="connsiteY163" fmla="*/ 2857368 h 3578056"/>
              <a:gd name="connsiteX164" fmla="*/ 1666990 w 2490705"/>
              <a:gd name="connsiteY164" fmla="*/ 2800217 h 3578056"/>
              <a:gd name="connsiteX165" fmla="*/ 1683659 w 2490705"/>
              <a:gd name="connsiteY165" fmla="*/ 2685917 h 3578056"/>
              <a:gd name="connsiteX166" fmla="*/ 1762239 w 2490705"/>
              <a:gd name="connsiteY166" fmla="*/ 2681155 h 3578056"/>
              <a:gd name="connsiteX167" fmla="*/ 1783671 w 2490705"/>
              <a:gd name="connsiteY167" fmla="*/ 2633530 h 3578056"/>
              <a:gd name="connsiteX168" fmla="*/ 1824152 w 2490705"/>
              <a:gd name="connsiteY168" fmla="*/ 2624005 h 3578056"/>
              <a:gd name="connsiteX169" fmla="*/ 1840820 w 2490705"/>
              <a:gd name="connsiteY169" fmla="*/ 2543042 h 3578056"/>
              <a:gd name="connsiteX170" fmla="*/ 1769383 w 2490705"/>
              <a:gd name="connsiteY170" fmla="*/ 2443030 h 3578056"/>
              <a:gd name="connsiteX171" fmla="*/ 1850346 w 2490705"/>
              <a:gd name="connsiteY171" fmla="*/ 2238243 h 3578056"/>
              <a:gd name="connsiteX172" fmla="*/ 2051958 w 2490705"/>
              <a:gd name="connsiteY172" fmla="*/ 2404136 h 3578056"/>
              <a:gd name="connsiteX173" fmla="*/ 2124190 w 2490705"/>
              <a:gd name="connsiteY173" fmla="*/ 2543043 h 3578056"/>
              <a:gd name="connsiteX174" fmla="*/ 2198008 w 2490705"/>
              <a:gd name="connsiteY174" fmla="*/ 2467636 h 3578056"/>
              <a:gd name="connsiteX175" fmla="*/ 2259920 w 2490705"/>
              <a:gd name="connsiteY175" fmla="*/ 2412073 h 3578056"/>
              <a:gd name="connsiteX176" fmla="*/ 2271826 w 2490705"/>
              <a:gd name="connsiteY176" fmla="*/ 2321586 h 3578056"/>
              <a:gd name="connsiteX177" fmla="*/ 2348027 w 2490705"/>
              <a:gd name="connsiteY177" fmla="*/ 2362067 h 3578056"/>
              <a:gd name="connsiteX178" fmla="*/ 2381364 w 2490705"/>
              <a:gd name="connsiteY178" fmla="*/ 2260467 h 3578056"/>
              <a:gd name="connsiteX179" fmla="*/ 2439308 w 2490705"/>
              <a:gd name="connsiteY179" fmla="*/ 2226336 h 3578056"/>
              <a:gd name="connsiteX180" fmla="*/ 2452008 w 2490705"/>
              <a:gd name="connsiteY180" fmla="*/ 1978686 h 3578056"/>
              <a:gd name="connsiteX0" fmla="*/ 2490108 w 2490705"/>
              <a:gd name="connsiteY0" fmla="*/ 1769136 h 3576127"/>
              <a:gd name="connsiteX1" fmla="*/ 2452008 w 2490705"/>
              <a:gd name="connsiteY1" fmla="*/ 1737386 h 3576127"/>
              <a:gd name="connsiteX2" fmla="*/ 2432958 w 2490705"/>
              <a:gd name="connsiteY2" fmla="*/ 1699286 h 3576127"/>
              <a:gd name="connsiteX3" fmla="*/ 2413908 w 2490705"/>
              <a:gd name="connsiteY3" fmla="*/ 1686586 h 3576127"/>
              <a:gd name="connsiteX4" fmla="*/ 2440102 w 2490705"/>
              <a:gd name="connsiteY4" fmla="*/ 1708811 h 3576127"/>
              <a:gd name="connsiteX5" fmla="*/ 2380570 w 2490705"/>
              <a:gd name="connsiteY5" fmla="*/ 1566730 h 3576127"/>
              <a:gd name="connsiteX6" fmla="*/ 2241664 w 2490705"/>
              <a:gd name="connsiteY6" fmla="*/ 1535773 h 3576127"/>
              <a:gd name="connsiteX7" fmla="*/ 2190071 w 2490705"/>
              <a:gd name="connsiteY7" fmla="*/ 1532598 h 3576127"/>
              <a:gd name="connsiteX8" fmla="*/ 2128158 w 2490705"/>
              <a:gd name="connsiteY8" fmla="*/ 1573080 h 3576127"/>
              <a:gd name="connsiteX9" fmla="*/ 2047195 w 2490705"/>
              <a:gd name="connsiteY9" fmla="*/ 1584192 h 3576127"/>
              <a:gd name="connsiteX10" fmla="*/ 1968614 w 2490705"/>
              <a:gd name="connsiteY10" fmla="*/ 1537361 h 3576127"/>
              <a:gd name="connsiteX11" fmla="*/ 1907495 w 2490705"/>
              <a:gd name="connsiteY11" fmla="*/ 1581018 h 3576127"/>
              <a:gd name="connsiteX12" fmla="*/ 1854314 w 2490705"/>
              <a:gd name="connsiteY12" fmla="*/ 1517517 h 3576127"/>
              <a:gd name="connsiteX13" fmla="*/ 1772558 w 2490705"/>
              <a:gd name="connsiteY13" fmla="*/ 1489736 h 3576127"/>
              <a:gd name="connsiteX14" fmla="*/ 1709058 w 2490705"/>
              <a:gd name="connsiteY14" fmla="*/ 1527836 h 3576127"/>
              <a:gd name="connsiteX15" fmla="*/ 1677308 w 2490705"/>
              <a:gd name="connsiteY15" fmla="*/ 1546886 h 3576127"/>
              <a:gd name="connsiteX16" fmla="*/ 1613808 w 2490705"/>
              <a:gd name="connsiteY16" fmla="*/ 1597686 h 3576127"/>
              <a:gd name="connsiteX17" fmla="*/ 1594758 w 2490705"/>
              <a:gd name="connsiteY17" fmla="*/ 1610386 h 3576127"/>
              <a:gd name="connsiteX18" fmla="*/ 1575708 w 2490705"/>
              <a:gd name="connsiteY18" fmla="*/ 1616736 h 3576127"/>
              <a:gd name="connsiteX19" fmla="*/ 1518558 w 2490705"/>
              <a:gd name="connsiteY19" fmla="*/ 1610386 h 3576127"/>
              <a:gd name="connsiteX20" fmla="*/ 1480458 w 2490705"/>
              <a:gd name="connsiteY20" fmla="*/ 1604036 h 3576127"/>
              <a:gd name="connsiteX21" fmla="*/ 1477283 w 2490705"/>
              <a:gd name="connsiteY21" fmla="*/ 1548474 h 3576127"/>
              <a:gd name="connsiteX22" fmla="*/ 1410608 w 2490705"/>
              <a:gd name="connsiteY22" fmla="*/ 1546886 h 3576127"/>
              <a:gd name="connsiteX23" fmla="*/ 1385208 w 2490705"/>
              <a:gd name="connsiteY23" fmla="*/ 1508786 h 3576127"/>
              <a:gd name="connsiteX24" fmla="*/ 1390765 w 2490705"/>
              <a:gd name="connsiteY24" fmla="*/ 1483386 h 3576127"/>
              <a:gd name="connsiteX25" fmla="*/ 1372508 w 2490705"/>
              <a:gd name="connsiteY25" fmla="*/ 1359561 h 3576127"/>
              <a:gd name="connsiteX26" fmla="*/ 1319327 w 2490705"/>
              <a:gd name="connsiteY26" fmla="*/ 1296061 h 3576127"/>
              <a:gd name="connsiteX27" fmla="*/ 1291546 w 2490705"/>
              <a:gd name="connsiteY27" fmla="*/ 1144454 h 3576127"/>
              <a:gd name="connsiteX28" fmla="*/ 1212171 w 2490705"/>
              <a:gd name="connsiteY28" fmla="*/ 1192874 h 3576127"/>
              <a:gd name="connsiteX29" fmla="*/ 1152639 w 2490705"/>
              <a:gd name="connsiteY29" fmla="*/ 1174618 h 3576127"/>
              <a:gd name="connsiteX30" fmla="*/ 1123270 w 2490705"/>
              <a:gd name="connsiteY30" fmla="*/ 1203986 h 3576127"/>
              <a:gd name="connsiteX31" fmla="*/ 1023258 w 2490705"/>
              <a:gd name="connsiteY31" fmla="*/ 1188905 h 3576127"/>
              <a:gd name="connsiteX32" fmla="*/ 942296 w 2490705"/>
              <a:gd name="connsiteY32" fmla="*/ 1215099 h 3576127"/>
              <a:gd name="connsiteX33" fmla="*/ 948646 w 2490705"/>
              <a:gd name="connsiteY33" fmla="*/ 1145248 h 3576127"/>
              <a:gd name="connsiteX34" fmla="*/ 1135970 w 2490705"/>
              <a:gd name="connsiteY34" fmla="*/ 1030154 h 3576127"/>
              <a:gd name="connsiteX35" fmla="*/ 1115333 w 2490705"/>
              <a:gd name="connsiteY35" fmla="*/ 923792 h 3576127"/>
              <a:gd name="connsiteX36" fmla="*/ 1283608 w 2490705"/>
              <a:gd name="connsiteY36" fmla="*/ 823780 h 3576127"/>
              <a:gd name="connsiteX37" fmla="*/ 1302658 w 2490705"/>
              <a:gd name="connsiteY37" fmla="*/ 715036 h 3576127"/>
              <a:gd name="connsiteX38" fmla="*/ 1285196 w 2490705"/>
              <a:gd name="connsiteY38" fmla="*/ 687255 h 3576127"/>
              <a:gd name="connsiteX39" fmla="*/ 1261382 w 2490705"/>
              <a:gd name="connsiteY39" fmla="*/ 595179 h 3576127"/>
              <a:gd name="connsiteX40" fmla="*/ 1074058 w 2490705"/>
              <a:gd name="connsiteY40" fmla="*/ 670586 h 3576127"/>
              <a:gd name="connsiteX41" fmla="*/ 908958 w 2490705"/>
              <a:gd name="connsiteY41" fmla="*/ 664236 h 3576127"/>
              <a:gd name="connsiteX42" fmla="*/ 751002 w 2490705"/>
              <a:gd name="connsiteY42" fmla="*/ 677729 h 3576127"/>
              <a:gd name="connsiteX43" fmla="*/ 687502 w 2490705"/>
              <a:gd name="connsiteY43" fmla="*/ 468180 h 3576127"/>
              <a:gd name="connsiteX44" fmla="*/ 559708 w 2490705"/>
              <a:gd name="connsiteY44" fmla="*/ 29236 h 3576127"/>
              <a:gd name="connsiteX45" fmla="*/ 540658 w 2490705"/>
              <a:gd name="connsiteY45" fmla="*/ 41936 h 3576127"/>
              <a:gd name="connsiteX46" fmla="*/ 496208 w 2490705"/>
              <a:gd name="connsiteY46" fmla="*/ 60986 h 3576127"/>
              <a:gd name="connsiteX47" fmla="*/ 451758 w 2490705"/>
              <a:gd name="connsiteY47" fmla="*/ 73686 h 3576127"/>
              <a:gd name="connsiteX48" fmla="*/ 432708 w 2490705"/>
              <a:gd name="connsiteY48" fmla="*/ 80036 h 3576127"/>
              <a:gd name="connsiteX49" fmla="*/ 350158 w 2490705"/>
              <a:gd name="connsiteY49" fmla="*/ 86386 h 3576127"/>
              <a:gd name="connsiteX50" fmla="*/ 369208 w 2490705"/>
              <a:gd name="connsiteY50" fmla="*/ 92736 h 3576127"/>
              <a:gd name="connsiteX51" fmla="*/ 381908 w 2490705"/>
              <a:gd name="connsiteY51" fmla="*/ 111786 h 3576127"/>
              <a:gd name="connsiteX52" fmla="*/ 407308 w 2490705"/>
              <a:gd name="connsiteY52" fmla="*/ 143536 h 3576127"/>
              <a:gd name="connsiteX53" fmla="*/ 432708 w 2490705"/>
              <a:gd name="connsiteY53" fmla="*/ 181636 h 3576127"/>
              <a:gd name="connsiteX54" fmla="*/ 464458 w 2490705"/>
              <a:gd name="connsiteY54" fmla="*/ 219736 h 3576127"/>
              <a:gd name="connsiteX55" fmla="*/ 464458 w 2490705"/>
              <a:gd name="connsiteY55" fmla="*/ 359436 h 3576127"/>
              <a:gd name="connsiteX56" fmla="*/ 426358 w 2490705"/>
              <a:gd name="connsiteY56" fmla="*/ 372136 h 3576127"/>
              <a:gd name="connsiteX57" fmla="*/ 400958 w 2490705"/>
              <a:gd name="connsiteY57" fmla="*/ 384836 h 3576127"/>
              <a:gd name="connsiteX58" fmla="*/ 362858 w 2490705"/>
              <a:gd name="connsiteY58" fmla="*/ 416586 h 3576127"/>
              <a:gd name="connsiteX59" fmla="*/ 350158 w 2490705"/>
              <a:gd name="connsiteY59" fmla="*/ 435636 h 3576127"/>
              <a:gd name="connsiteX60" fmla="*/ 356508 w 2490705"/>
              <a:gd name="connsiteY60" fmla="*/ 480086 h 3576127"/>
              <a:gd name="connsiteX61" fmla="*/ 381908 w 2490705"/>
              <a:gd name="connsiteY61" fmla="*/ 499136 h 3576127"/>
              <a:gd name="connsiteX62" fmla="*/ 394608 w 2490705"/>
              <a:gd name="connsiteY62" fmla="*/ 518186 h 3576127"/>
              <a:gd name="connsiteX63" fmla="*/ 280308 w 2490705"/>
              <a:gd name="connsiteY63" fmla="*/ 543586 h 3576127"/>
              <a:gd name="connsiteX64" fmla="*/ 242208 w 2490705"/>
              <a:gd name="connsiteY64" fmla="*/ 549936 h 3576127"/>
              <a:gd name="connsiteX65" fmla="*/ 153308 w 2490705"/>
              <a:gd name="connsiteY65" fmla="*/ 562636 h 3576127"/>
              <a:gd name="connsiteX66" fmla="*/ 134258 w 2490705"/>
              <a:gd name="connsiteY66" fmla="*/ 568986 h 3576127"/>
              <a:gd name="connsiteX67" fmla="*/ 77108 w 2490705"/>
              <a:gd name="connsiteY67" fmla="*/ 581686 h 3576127"/>
              <a:gd name="connsiteX68" fmla="*/ 89808 w 2490705"/>
              <a:gd name="connsiteY68" fmla="*/ 664236 h 3576127"/>
              <a:gd name="connsiteX69" fmla="*/ 96158 w 2490705"/>
              <a:gd name="connsiteY69" fmla="*/ 683286 h 3576127"/>
              <a:gd name="connsiteX70" fmla="*/ 140608 w 2490705"/>
              <a:gd name="connsiteY70" fmla="*/ 886486 h 3576127"/>
              <a:gd name="connsiteX71" fmla="*/ 45358 w 2490705"/>
              <a:gd name="connsiteY71" fmla="*/ 1064286 h 3576127"/>
              <a:gd name="connsiteX72" fmla="*/ 32658 w 2490705"/>
              <a:gd name="connsiteY72" fmla="*/ 1083336 h 3576127"/>
              <a:gd name="connsiteX73" fmla="*/ 26308 w 2490705"/>
              <a:gd name="connsiteY73" fmla="*/ 1102386 h 3576127"/>
              <a:gd name="connsiteX74" fmla="*/ 908 w 2490705"/>
              <a:gd name="connsiteY74" fmla="*/ 1140486 h 3576127"/>
              <a:gd name="connsiteX75" fmla="*/ 61233 w 2490705"/>
              <a:gd name="connsiteY75" fmla="*/ 1204780 h 3576127"/>
              <a:gd name="connsiteX76" fmla="*/ 32658 w 2490705"/>
              <a:gd name="connsiteY76" fmla="*/ 1248436 h 3576127"/>
              <a:gd name="connsiteX77" fmla="*/ 70758 w 2490705"/>
              <a:gd name="connsiteY77" fmla="*/ 1311936 h 3576127"/>
              <a:gd name="connsiteX78" fmla="*/ 89808 w 2490705"/>
              <a:gd name="connsiteY78" fmla="*/ 1350036 h 3576127"/>
              <a:gd name="connsiteX79" fmla="*/ 102508 w 2490705"/>
              <a:gd name="connsiteY79" fmla="*/ 1375436 h 3576127"/>
              <a:gd name="connsiteX80" fmla="*/ 121558 w 2490705"/>
              <a:gd name="connsiteY80" fmla="*/ 1394486 h 3576127"/>
              <a:gd name="connsiteX81" fmla="*/ 134258 w 2490705"/>
              <a:gd name="connsiteY81" fmla="*/ 1413536 h 3576127"/>
              <a:gd name="connsiteX82" fmla="*/ 95364 w 2490705"/>
              <a:gd name="connsiteY82" fmla="*/ 1446080 h 3576127"/>
              <a:gd name="connsiteX83" fmla="*/ 153308 w 2490705"/>
              <a:gd name="connsiteY83" fmla="*/ 1457986 h 3576127"/>
              <a:gd name="connsiteX84" fmla="*/ 166802 w 2490705"/>
              <a:gd name="connsiteY84" fmla="*/ 1569905 h 3576127"/>
              <a:gd name="connsiteX85" fmla="*/ 60439 w 2490705"/>
              <a:gd name="connsiteY85" fmla="*/ 1710399 h 3576127"/>
              <a:gd name="connsiteX86" fmla="*/ 92983 w 2490705"/>
              <a:gd name="connsiteY86" fmla="*/ 1881849 h 3576127"/>
              <a:gd name="connsiteX87" fmla="*/ 208077 w 2490705"/>
              <a:gd name="connsiteY87" fmla="*/ 1948524 h 3576127"/>
              <a:gd name="connsiteX88" fmla="*/ 201727 w 2490705"/>
              <a:gd name="connsiteY88" fmla="*/ 2035042 h 3576127"/>
              <a:gd name="connsiteX89" fmla="*/ 166008 w 2490705"/>
              <a:gd name="connsiteY89" fmla="*/ 2080286 h 3576127"/>
              <a:gd name="connsiteX90" fmla="*/ 146958 w 2490705"/>
              <a:gd name="connsiteY90" fmla="*/ 2099336 h 3576127"/>
              <a:gd name="connsiteX91" fmla="*/ 153308 w 2490705"/>
              <a:gd name="connsiteY91" fmla="*/ 2131086 h 3576127"/>
              <a:gd name="connsiteX92" fmla="*/ 248558 w 2490705"/>
              <a:gd name="connsiteY92" fmla="*/ 2251736 h 3576127"/>
              <a:gd name="connsiteX93" fmla="*/ 302533 w 2490705"/>
              <a:gd name="connsiteY93" fmla="*/ 2373974 h 3576127"/>
              <a:gd name="connsiteX94" fmla="*/ 336664 w 2490705"/>
              <a:gd name="connsiteY94" fmla="*/ 2350955 h 3576127"/>
              <a:gd name="connsiteX95" fmla="*/ 498589 w 2490705"/>
              <a:gd name="connsiteY95" fmla="*/ 2398580 h 3576127"/>
              <a:gd name="connsiteX96" fmla="*/ 661308 w 2490705"/>
              <a:gd name="connsiteY96" fmla="*/ 2448586 h 3576127"/>
              <a:gd name="connsiteX97" fmla="*/ 705758 w 2490705"/>
              <a:gd name="connsiteY97" fmla="*/ 2461286 h 3576127"/>
              <a:gd name="connsiteX98" fmla="*/ 762908 w 2490705"/>
              <a:gd name="connsiteY98" fmla="*/ 2486686 h 3576127"/>
              <a:gd name="connsiteX99" fmla="*/ 781958 w 2490705"/>
              <a:gd name="connsiteY99" fmla="*/ 2493036 h 3576127"/>
              <a:gd name="connsiteX100" fmla="*/ 820058 w 2490705"/>
              <a:gd name="connsiteY100" fmla="*/ 2499386 h 3576127"/>
              <a:gd name="connsiteX101" fmla="*/ 858158 w 2490705"/>
              <a:gd name="connsiteY101" fmla="*/ 2512086 h 3576127"/>
              <a:gd name="connsiteX102" fmla="*/ 908958 w 2490705"/>
              <a:gd name="connsiteY102" fmla="*/ 2524786 h 3576127"/>
              <a:gd name="connsiteX103" fmla="*/ 953408 w 2490705"/>
              <a:gd name="connsiteY103" fmla="*/ 2537486 h 3576127"/>
              <a:gd name="connsiteX104" fmla="*/ 940708 w 2490705"/>
              <a:gd name="connsiteY104" fmla="*/ 2556536 h 3576127"/>
              <a:gd name="connsiteX105" fmla="*/ 902608 w 2490705"/>
              <a:gd name="connsiteY105" fmla="*/ 2569236 h 3576127"/>
              <a:gd name="connsiteX106" fmla="*/ 883558 w 2490705"/>
              <a:gd name="connsiteY106" fmla="*/ 2575586 h 3576127"/>
              <a:gd name="connsiteX107" fmla="*/ 842283 w 2490705"/>
              <a:gd name="connsiteY107" fmla="*/ 2660518 h 3576127"/>
              <a:gd name="connsiteX108" fmla="*/ 794658 w 2490705"/>
              <a:gd name="connsiteY108" fmla="*/ 2683536 h 3576127"/>
              <a:gd name="connsiteX109" fmla="*/ 781958 w 2490705"/>
              <a:gd name="connsiteY109" fmla="*/ 2715286 h 3576127"/>
              <a:gd name="connsiteX110" fmla="*/ 769258 w 2490705"/>
              <a:gd name="connsiteY110" fmla="*/ 2740686 h 3576127"/>
              <a:gd name="connsiteX111" fmla="*/ 756558 w 2490705"/>
              <a:gd name="connsiteY111" fmla="*/ 2778786 h 3576127"/>
              <a:gd name="connsiteX112" fmla="*/ 731158 w 2490705"/>
              <a:gd name="connsiteY112" fmla="*/ 2829586 h 3576127"/>
              <a:gd name="connsiteX113" fmla="*/ 718458 w 2490705"/>
              <a:gd name="connsiteY113" fmla="*/ 2867686 h 3576127"/>
              <a:gd name="connsiteX114" fmla="*/ 699408 w 2490705"/>
              <a:gd name="connsiteY114" fmla="*/ 2905786 h 3576127"/>
              <a:gd name="connsiteX115" fmla="*/ 686708 w 2490705"/>
              <a:gd name="connsiteY115" fmla="*/ 2931186 h 3576127"/>
              <a:gd name="connsiteX116" fmla="*/ 674008 w 2490705"/>
              <a:gd name="connsiteY116" fmla="*/ 2969286 h 3576127"/>
              <a:gd name="connsiteX117" fmla="*/ 661308 w 2490705"/>
              <a:gd name="connsiteY117" fmla="*/ 2988336 h 3576127"/>
              <a:gd name="connsiteX118" fmla="*/ 648608 w 2490705"/>
              <a:gd name="connsiteY118" fmla="*/ 3026436 h 3576127"/>
              <a:gd name="connsiteX119" fmla="*/ 642258 w 2490705"/>
              <a:gd name="connsiteY119" fmla="*/ 3045486 h 3576127"/>
              <a:gd name="connsiteX120" fmla="*/ 623208 w 2490705"/>
              <a:gd name="connsiteY120" fmla="*/ 3064536 h 3576127"/>
              <a:gd name="connsiteX121" fmla="*/ 610508 w 2490705"/>
              <a:gd name="connsiteY121" fmla="*/ 3096286 h 3576127"/>
              <a:gd name="connsiteX122" fmla="*/ 616858 w 2490705"/>
              <a:gd name="connsiteY122" fmla="*/ 3343936 h 3576127"/>
              <a:gd name="connsiteX123" fmla="*/ 604158 w 2490705"/>
              <a:gd name="connsiteY123" fmla="*/ 3468554 h 3576127"/>
              <a:gd name="connsiteX124" fmla="*/ 751002 w 2490705"/>
              <a:gd name="connsiteY124" fmla="*/ 3447123 h 3576127"/>
              <a:gd name="connsiteX125" fmla="*/ 858158 w 2490705"/>
              <a:gd name="connsiteY125" fmla="*/ 3439186 h 3576127"/>
              <a:gd name="connsiteX126" fmla="*/ 877208 w 2490705"/>
              <a:gd name="connsiteY126" fmla="*/ 3445536 h 3576127"/>
              <a:gd name="connsiteX127" fmla="*/ 1018495 w 2490705"/>
              <a:gd name="connsiteY127" fmla="*/ 3432042 h 3576127"/>
              <a:gd name="connsiteX128" fmla="*/ 983570 w 2490705"/>
              <a:gd name="connsiteY128" fmla="*/ 3401087 h 3576127"/>
              <a:gd name="connsiteX129" fmla="*/ 1035958 w 2490705"/>
              <a:gd name="connsiteY129" fmla="*/ 3349492 h 3576127"/>
              <a:gd name="connsiteX130" fmla="*/ 1239158 w 2490705"/>
              <a:gd name="connsiteY130" fmla="*/ 3413786 h 3576127"/>
              <a:gd name="connsiteX131" fmla="*/ 1397908 w 2490705"/>
              <a:gd name="connsiteY131" fmla="*/ 3420136 h 3576127"/>
              <a:gd name="connsiteX132" fmla="*/ 1416958 w 2490705"/>
              <a:gd name="connsiteY132" fmla="*/ 3394736 h 3576127"/>
              <a:gd name="connsiteX133" fmla="*/ 1436008 w 2490705"/>
              <a:gd name="connsiteY133" fmla="*/ 3388386 h 3576127"/>
              <a:gd name="connsiteX134" fmla="*/ 1505858 w 2490705"/>
              <a:gd name="connsiteY134" fmla="*/ 3394736 h 3576127"/>
              <a:gd name="connsiteX135" fmla="*/ 1550308 w 2490705"/>
              <a:gd name="connsiteY135" fmla="*/ 3407436 h 3576127"/>
              <a:gd name="connsiteX136" fmla="*/ 1563008 w 2490705"/>
              <a:gd name="connsiteY136" fmla="*/ 3426486 h 3576127"/>
              <a:gd name="connsiteX137" fmla="*/ 1543958 w 2490705"/>
              <a:gd name="connsiteY137" fmla="*/ 3445536 h 3576127"/>
              <a:gd name="connsiteX138" fmla="*/ 1749539 w 2490705"/>
              <a:gd name="connsiteY138" fmla="*/ 3575712 h 3576127"/>
              <a:gd name="connsiteX139" fmla="*/ 1783671 w 2490705"/>
              <a:gd name="connsiteY139" fmla="*/ 3483636 h 3576127"/>
              <a:gd name="connsiteX140" fmla="*/ 1800339 w 2490705"/>
              <a:gd name="connsiteY140" fmla="*/ 3393149 h 3576127"/>
              <a:gd name="connsiteX141" fmla="*/ 1603490 w 2490705"/>
              <a:gd name="connsiteY141" fmla="*/ 3265355 h 3576127"/>
              <a:gd name="connsiteX142" fmla="*/ 1550309 w 2490705"/>
              <a:gd name="connsiteY142" fmla="*/ 3176455 h 3576127"/>
              <a:gd name="connsiteX143" fmla="*/ 1452677 w 2490705"/>
              <a:gd name="connsiteY143" fmla="*/ 3231224 h 3576127"/>
              <a:gd name="connsiteX144" fmla="*/ 1478870 w 2490705"/>
              <a:gd name="connsiteY144" fmla="*/ 3283611 h 3576127"/>
              <a:gd name="connsiteX145" fmla="*/ 1436008 w 2490705"/>
              <a:gd name="connsiteY145" fmla="*/ 3288373 h 3576127"/>
              <a:gd name="connsiteX146" fmla="*/ 1438389 w 2490705"/>
              <a:gd name="connsiteY146" fmla="*/ 3305042 h 3576127"/>
              <a:gd name="connsiteX147" fmla="*/ 1364571 w 2490705"/>
              <a:gd name="connsiteY147" fmla="*/ 3255036 h 3576127"/>
              <a:gd name="connsiteX148" fmla="*/ 1190740 w 2490705"/>
              <a:gd name="connsiteY148" fmla="*/ 3207411 h 3576127"/>
              <a:gd name="connsiteX149" fmla="*/ 1121683 w 2490705"/>
              <a:gd name="connsiteY149" fmla="*/ 3274087 h 3576127"/>
              <a:gd name="connsiteX150" fmla="*/ 1040720 w 2490705"/>
              <a:gd name="connsiteY150" fmla="*/ 3271705 h 3576127"/>
              <a:gd name="connsiteX151" fmla="*/ 876414 w 2490705"/>
              <a:gd name="connsiteY151" fmla="*/ 3166930 h 3576127"/>
              <a:gd name="connsiteX152" fmla="*/ 888320 w 2490705"/>
              <a:gd name="connsiteY152" fmla="*/ 3119305 h 3576127"/>
              <a:gd name="connsiteX153" fmla="*/ 976427 w 2490705"/>
              <a:gd name="connsiteY153" fmla="*/ 3085967 h 3576127"/>
              <a:gd name="connsiteX154" fmla="*/ 1055008 w 2490705"/>
              <a:gd name="connsiteY154" fmla="*/ 3164549 h 3576127"/>
              <a:gd name="connsiteX155" fmla="*/ 1147876 w 2490705"/>
              <a:gd name="connsiteY155" fmla="*/ 3135974 h 3576127"/>
              <a:gd name="connsiteX156" fmla="*/ 1143115 w 2490705"/>
              <a:gd name="connsiteY156" fmla="*/ 3076443 h 3576127"/>
              <a:gd name="connsiteX157" fmla="*/ 1262177 w 2490705"/>
              <a:gd name="connsiteY157" fmla="*/ 3055011 h 3576127"/>
              <a:gd name="connsiteX158" fmla="*/ 1264558 w 2490705"/>
              <a:gd name="connsiteY158" fmla="*/ 3005005 h 3576127"/>
              <a:gd name="connsiteX159" fmla="*/ 1305039 w 2490705"/>
              <a:gd name="connsiteY159" fmla="*/ 3014530 h 3576127"/>
              <a:gd name="connsiteX160" fmla="*/ 1295514 w 2490705"/>
              <a:gd name="connsiteY160" fmla="*/ 2959761 h 3576127"/>
              <a:gd name="connsiteX161" fmla="*/ 1376477 w 2490705"/>
              <a:gd name="connsiteY161" fmla="*/ 2974049 h 3576127"/>
              <a:gd name="connsiteX162" fmla="*/ 1424102 w 2490705"/>
              <a:gd name="connsiteY162" fmla="*/ 2883562 h 3576127"/>
              <a:gd name="connsiteX163" fmla="*/ 1486015 w 2490705"/>
              <a:gd name="connsiteY163" fmla="*/ 2900230 h 3576127"/>
              <a:gd name="connsiteX164" fmla="*/ 1507446 w 2490705"/>
              <a:gd name="connsiteY164" fmla="*/ 2857368 h 3576127"/>
              <a:gd name="connsiteX165" fmla="*/ 1666990 w 2490705"/>
              <a:gd name="connsiteY165" fmla="*/ 2800217 h 3576127"/>
              <a:gd name="connsiteX166" fmla="*/ 1683659 w 2490705"/>
              <a:gd name="connsiteY166" fmla="*/ 2685917 h 3576127"/>
              <a:gd name="connsiteX167" fmla="*/ 1762239 w 2490705"/>
              <a:gd name="connsiteY167" fmla="*/ 2681155 h 3576127"/>
              <a:gd name="connsiteX168" fmla="*/ 1783671 w 2490705"/>
              <a:gd name="connsiteY168" fmla="*/ 2633530 h 3576127"/>
              <a:gd name="connsiteX169" fmla="*/ 1824152 w 2490705"/>
              <a:gd name="connsiteY169" fmla="*/ 2624005 h 3576127"/>
              <a:gd name="connsiteX170" fmla="*/ 1840820 w 2490705"/>
              <a:gd name="connsiteY170" fmla="*/ 2543042 h 3576127"/>
              <a:gd name="connsiteX171" fmla="*/ 1769383 w 2490705"/>
              <a:gd name="connsiteY171" fmla="*/ 2443030 h 3576127"/>
              <a:gd name="connsiteX172" fmla="*/ 1850346 w 2490705"/>
              <a:gd name="connsiteY172" fmla="*/ 2238243 h 3576127"/>
              <a:gd name="connsiteX173" fmla="*/ 2051958 w 2490705"/>
              <a:gd name="connsiteY173" fmla="*/ 2404136 h 3576127"/>
              <a:gd name="connsiteX174" fmla="*/ 2124190 w 2490705"/>
              <a:gd name="connsiteY174" fmla="*/ 2543043 h 3576127"/>
              <a:gd name="connsiteX175" fmla="*/ 2198008 w 2490705"/>
              <a:gd name="connsiteY175" fmla="*/ 2467636 h 3576127"/>
              <a:gd name="connsiteX176" fmla="*/ 2259920 w 2490705"/>
              <a:gd name="connsiteY176" fmla="*/ 2412073 h 3576127"/>
              <a:gd name="connsiteX177" fmla="*/ 2271826 w 2490705"/>
              <a:gd name="connsiteY177" fmla="*/ 2321586 h 3576127"/>
              <a:gd name="connsiteX178" fmla="*/ 2348027 w 2490705"/>
              <a:gd name="connsiteY178" fmla="*/ 2362067 h 3576127"/>
              <a:gd name="connsiteX179" fmla="*/ 2381364 w 2490705"/>
              <a:gd name="connsiteY179" fmla="*/ 2260467 h 3576127"/>
              <a:gd name="connsiteX180" fmla="*/ 2439308 w 2490705"/>
              <a:gd name="connsiteY180" fmla="*/ 2226336 h 3576127"/>
              <a:gd name="connsiteX181" fmla="*/ 2452008 w 2490705"/>
              <a:gd name="connsiteY181" fmla="*/ 1978686 h 3576127"/>
              <a:gd name="connsiteX0" fmla="*/ 2490108 w 2490705"/>
              <a:gd name="connsiteY0" fmla="*/ 1769136 h 3576156"/>
              <a:gd name="connsiteX1" fmla="*/ 2452008 w 2490705"/>
              <a:gd name="connsiteY1" fmla="*/ 1737386 h 3576156"/>
              <a:gd name="connsiteX2" fmla="*/ 2432958 w 2490705"/>
              <a:gd name="connsiteY2" fmla="*/ 1699286 h 3576156"/>
              <a:gd name="connsiteX3" fmla="*/ 2413908 w 2490705"/>
              <a:gd name="connsiteY3" fmla="*/ 1686586 h 3576156"/>
              <a:gd name="connsiteX4" fmla="*/ 2440102 w 2490705"/>
              <a:gd name="connsiteY4" fmla="*/ 1708811 h 3576156"/>
              <a:gd name="connsiteX5" fmla="*/ 2380570 w 2490705"/>
              <a:gd name="connsiteY5" fmla="*/ 1566730 h 3576156"/>
              <a:gd name="connsiteX6" fmla="*/ 2241664 w 2490705"/>
              <a:gd name="connsiteY6" fmla="*/ 1535773 h 3576156"/>
              <a:gd name="connsiteX7" fmla="*/ 2190071 w 2490705"/>
              <a:gd name="connsiteY7" fmla="*/ 1532598 h 3576156"/>
              <a:gd name="connsiteX8" fmla="*/ 2128158 w 2490705"/>
              <a:gd name="connsiteY8" fmla="*/ 1573080 h 3576156"/>
              <a:gd name="connsiteX9" fmla="*/ 2047195 w 2490705"/>
              <a:gd name="connsiteY9" fmla="*/ 1584192 h 3576156"/>
              <a:gd name="connsiteX10" fmla="*/ 1968614 w 2490705"/>
              <a:gd name="connsiteY10" fmla="*/ 1537361 h 3576156"/>
              <a:gd name="connsiteX11" fmla="*/ 1907495 w 2490705"/>
              <a:gd name="connsiteY11" fmla="*/ 1581018 h 3576156"/>
              <a:gd name="connsiteX12" fmla="*/ 1854314 w 2490705"/>
              <a:gd name="connsiteY12" fmla="*/ 1517517 h 3576156"/>
              <a:gd name="connsiteX13" fmla="*/ 1772558 w 2490705"/>
              <a:gd name="connsiteY13" fmla="*/ 1489736 h 3576156"/>
              <a:gd name="connsiteX14" fmla="*/ 1709058 w 2490705"/>
              <a:gd name="connsiteY14" fmla="*/ 1527836 h 3576156"/>
              <a:gd name="connsiteX15" fmla="*/ 1677308 w 2490705"/>
              <a:gd name="connsiteY15" fmla="*/ 1546886 h 3576156"/>
              <a:gd name="connsiteX16" fmla="*/ 1613808 w 2490705"/>
              <a:gd name="connsiteY16" fmla="*/ 1597686 h 3576156"/>
              <a:gd name="connsiteX17" fmla="*/ 1594758 w 2490705"/>
              <a:gd name="connsiteY17" fmla="*/ 1610386 h 3576156"/>
              <a:gd name="connsiteX18" fmla="*/ 1575708 w 2490705"/>
              <a:gd name="connsiteY18" fmla="*/ 1616736 h 3576156"/>
              <a:gd name="connsiteX19" fmla="*/ 1518558 w 2490705"/>
              <a:gd name="connsiteY19" fmla="*/ 1610386 h 3576156"/>
              <a:gd name="connsiteX20" fmla="*/ 1480458 w 2490705"/>
              <a:gd name="connsiteY20" fmla="*/ 1604036 h 3576156"/>
              <a:gd name="connsiteX21" fmla="*/ 1477283 w 2490705"/>
              <a:gd name="connsiteY21" fmla="*/ 1548474 h 3576156"/>
              <a:gd name="connsiteX22" fmla="*/ 1410608 w 2490705"/>
              <a:gd name="connsiteY22" fmla="*/ 1546886 h 3576156"/>
              <a:gd name="connsiteX23" fmla="*/ 1385208 w 2490705"/>
              <a:gd name="connsiteY23" fmla="*/ 1508786 h 3576156"/>
              <a:gd name="connsiteX24" fmla="*/ 1390765 w 2490705"/>
              <a:gd name="connsiteY24" fmla="*/ 1483386 h 3576156"/>
              <a:gd name="connsiteX25" fmla="*/ 1372508 w 2490705"/>
              <a:gd name="connsiteY25" fmla="*/ 1359561 h 3576156"/>
              <a:gd name="connsiteX26" fmla="*/ 1319327 w 2490705"/>
              <a:gd name="connsiteY26" fmla="*/ 1296061 h 3576156"/>
              <a:gd name="connsiteX27" fmla="*/ 1291546 w 2490705"/>
              <a:gd name="connsiteY27" fmla="*/ 1144454 h 3576156"/>
              <a:gd name="connsiteX28" fmla="*/ 1212171 w 2490705"/>
              <a:gd name="connsiteY28" fmla="*/ 1192874 h 3576156"/>
              <a:gd name="connsiteX29" fmla="*/ 1152639 w 2490705"/>
              <a:gd name="connsiteY29" fmla="*/ 1174618 h 3576156"/>
              <a:gd name="connsiteX30" fmla="*/ 1123270 w 2490705"/>
              <a:gd name="connsiteY30" fmla="*/ 1203986 h 3576156"/>
              <a:gd name="connsiteX31" fmla="*/ 1023258 w 2490705"/>
              <a:gd name="connsiteY31" fmla="*/ 1188905 h 3576156"/>
              <a:gd name="connsiteX32" fmla="*/ 942296 w 2490705"/>
              <a:gd name="connsiteY32" fmla="*/ 1215099 h 3576156"/>
              <a:gd name="connsiteX33" fmla="*/ 948646 w 2490705"/>
              <a:gd name="connsiteY33" fmla="*/ 1145248 h 3576156"/>
              <a:gd name="connsiteX34" fmla="*/ 1135970 w 2490705"/>
              <a:gd name="connsiteY34" fmla="*/ 1030154 h 3576156"/>
              <a:gd name="connsiteX35" fmla="*/ 1115333 w 2490705"/>
              <a:gd name="connsiteY35" fmla="*/ 923792 h 3576156"/>
              <a:gd name="connsiteX36" fmla="*/ 1283608 w 2490705"/>
              <a:gd name="connsiteY36" fmla="*/ 823780 h 3576156"/>
              <a:gd name="connsiteX37" fmla="*/ 1302658 w 2490705"/>
              <a:gd name="connsiteY37" fmla="*/ 715036 h 3576156"/>
              <a:gd name="connsiteX38" fmla="*/ 1285196 w 2490705"/>
              <a:gd name="connsiteY38" fmla="*/ 687255 h 3576156"/>
              <a:gd name="connsiteX39" fmla="*/ 1261382 w 2490705"/>
              <a:gd name="connsiteY39" fmla="*/ 595179 h 3576156"/>
              <a:gd name="connsiteX40" fmla="*/ 1074058 w 2490705"/>
              <a:gd name="connsiteY40" fmla="*/ 670586 h 3576156"/>
              <a:gd name="connsiteX41" fmla="*/ 908958 w 2490705"/>
              <a:gd name="connsiteY41" fmla="*/ 664236 h 3576156"/>
              <a:gd name="connsiteX42" fmla="*/ 751002 w 2490705"/>
              <a:gd name="connsiteY42" fmla="*/ 677729 h 3576156"/>
              <a:gd name="connsiteX43" fmla="*/ 687502 w 2490705"/>
              <a:gd name="connsiteY43" fmla="*/ 468180 h 3576156"/>
              <a:gd name="connsiteX44" fmla="*/ 559708 w 2490705"/>
              <a:gd name="connsiteY44" fmla="*/ 29236 h 3576156"/>
              <a:gd name="connsiteX45" fmla="*/ 540658 w 2490705"/>
              <a:gd name="connsiteY45" fmla="*/ 41936 h 3576156"/>
              <a:gd name="connsiteX46" fmla="*/ 496208 w 2490705"/>
              <a:gd name="connsiteY46" fmla="*/ 60986 h 3576156"/>
              <a:gd name="connsiteX47" fmla="*/ 451758 w 2490705"/>
              <a:gd name="connsiteY47" fmla="*/ 73686 h 3576156"/>
              <a:gd name="connsiteX48" fmla="*/ 432708 w 2490705"/>
              <a:gd name="connsiteY48" fmla="*/ 80036 h 3576156"/>
              <a:gd name="connsiteX49" fmla="*/ 350158 w 2490705"/>
              <a:gd name="connsiteY49" fmla="*/ 86386 h 3576156"/>
              <a:gd name="connsiteX50" fmla="*/ 369208 w 2490705"/>
              <a:gd name="connsiteY50" fmla="*/ 92736 h 3576156"/>
              <a:gd name="connsiteX51" fmla="*/ 381908 w 2490705"/>
              <a:gd name="connsiteY51" fmla="*/ 111786 h 3576156"/>
              <a:gd name="connsiteX52" fmla="*/ 407308 w 2490705"/>
              <a:gd name="connsiteY52" fmla="*/ 143536 h 3576156"/>
              <a:gd name="connsiteX53" fmla="*/ 432708 w 2490705"/>
              <a:gd name="connsiteY53" fmla="*/ 181636 h 3576156"/>
              <a:gd name="connsiteX54" fmla="*/ 464458 w 2490705"/>
              <a:gd name="connsiteY54" fmla="*/ 219736 h 3576156"/>
              <a:gd name="connsiteX55" fmla="*/ 464458 w 2490705"/>
              <a:gd name="connsiteY55" fmla="*/ 359436 h 3576156"/>
              <a:gd name="connsiteX56" fmla="*/ 426358 w 2490705"/>
              <a:gd name="connsiteY56" fmla="*/ 372136 h 3576156"/>
              <a:gd name="connsiteX57" fmla="*/ 400958 w 2490705"/>
              <a:gd name="connsiteY57" fmla="*/ 384836 h 3576156"/>
              <a:gd name="connsiteX58" fmla="*/ 362858 w 2490705"/>
              <a:gd name="connsiteY58" fmla="*/ 416586 h 3576156"/>
              <a:gd name="connsiteX59" fmla="*/ 350158 w 2490705"/>
              <a:gd name="connsiteY59" fmla="*/ 435636 h 3576156"/>
              <a:gd name="connsiteX60" fmla="*/ 356508 w 2490705"/>
              <a:gd name="connsiteY60" fmla="*/ 480086 h 3576156"/>
              <a:gd name="connsiteX61" fmla="*/ 381908 w 2490705"/>
              <a:gd name="connsiteY61" fmla="*/ 499136 h 3576156"/>
              <a:gd name="connsiteX62" fmla="*/ 394608 w 2490705"/>
              <a:gd name="connsiteY62" fmla="*/ 518186 h 3576156"/>
              <a:gd name="connsiteX63" fmla="*/ 280308 w 2490705"/>
              <a:gd name="connsiteY63" fmla="*/ 543586 h 3576156"/>
              <a:gd name="connsiteX64" fmla="*/ 242208 w 2490705"/>
              <a:gd name="connsiteY64" fmla="*/ 549936 h 3576156"/>
              <a:gd name="connsiteX65" fmla="*/ 153308 w 2490705"/>
              <a:gd name="connsiteY65" fmla="*/ 562636 h 3576156"/>
              <a:gd name="connsiteX66" fmla="*/ 134258 w 2490705"/>
              <a:gd name="connsiteY66" fmla="*/ 568986 h 3576156"/>
              <a:gd name="connsiteX67" fmla="*/ 77108 w 2490705"/>
              <a:gd name="connsiteY67" fmla="*/ 581686 h 3576156"/>
              <a:gd name="connsiteX68" fmla="*/ 89808 w 2490705"/>
              <a:gd name="connsiteY68" fmla="*/ 664236 h 3576156"/>
              <a:gd name="connsiteX69" fmla="*/ 96158 w 2490705"/>
              <a:gd name="connsiteY69" fmla="*/ 683286 h 3576156"/>
              <a:gd name="connsiteX70" fmla="*/ 140608 w 2490705"/>
              <a:gd name="connsiteY70" fmla="*/ 886486 h 3576156"/>
              <a:gd name="connsiteX71" fmla="*/ 45358 w 2490705"/>
              <a:gd name="connsiteY71" fmla="*/ 1064286 h 3576156"/>
              <a:gd name="connsiteX72" fmla="*/ 32658 w 2490705"/>
              <a:gd name="connsiteY72" fmla="*/ 1083336 h 3576156"/>
              <a:gd name="connsiteX73" fmla="*/ 26308 w 2490705"/>
              <a:gd name="connsiteY73" fmla="*/ 1102386 h 3576156"/>
              <a:gd name="connsiteX74" fmla="*/ 908 w 2490705"/>
              <a:gd name="connsiteY74" fmla="*/ 1140486 h 3576156"/>
              <a:gd name="connsiteX75" fmla="*/ 61233 w 2490705"/>
              <a:gd name="connsiteY75" fmla="*/ 1204780 h 3576156"/>
              <a:gd name="connsiteX76" fmla="*/ 32658 w 2490705"/>
              <a:gd name="connsiteY76" fmla="*/ 1248436 h 3576156"/>
              <a:gd name="connsiteX77" fmla="*/ 70758 w 2490705"/>
              <a:gd name="connsiteY77" fmla="*/ 1311936 h 3576156"/>
              <a:gd name="connsiteX78" fmla="*/ 89808 w 2490705"/>
              <a:gd name="connsiteY78" fmla="*/ 1350036 h 3576156"/>
              <a:gd name="connsiteX79" fmla="*/ 102508 w 2490705"/>
              <a:gd name="connsiteY79" fmla="*/ 1375436 h 3576156"/>
              <a:gd name="connsiteX80" fmla="*/ 121558 w 2490705"/>
              <a:gd name="connsiteY80" fmla="*/ 1394486 h 3576156"/>
              <a:gd name="connsiteX81" fmla="*/ 134258 w 2490705"/>
              <a:gd name="connsiteY81" fmla="*/ 1413536 h 3576156"/>
              <a:gd name="connsiteX82" fmla="*/ 95364 w 2490705"/>
              <a:gd name="connsiteY82" fmla="*/ 1446080 h 3576156"/>
              <a:gd name="connsiteX83" fmla="*/ 153308 w 2490705"/>
              <a:gd name="connsiteY83" fmla="*/ 1457986 h 3576156"/>
              <a:gd name="connsiteX84" fmla="*/ 166802 w 2490705"/>
              <a:gd name="connsiteY84" fmla="*/ 1569905 h 3576156"/>
              <a:gd name="connsiteX85" fmla="*/ 60439 w 2490705"/>
              <a:gd name="connsiteY85" fmla="*/ 1710399 h 3576156"/>
              <a:gd name="connsiteX86" fmla="*/ 92983 w 2490705"/>
              <a:gd name="connsiteY86" fmla="*/ 1881849 h 3576156"/>
              <a:gd name="connsiteX87" fmla="*/ 208077 w 2490705"/>
              <a:gd name="connsiteY87" fmla="*/ 1948524 h 3576156"/>
              <a:gd name="connsiteX88" fmla="*/ 201727 w 2490705"/>
              <a:gd name="connsiteY88" fmla="*/ 2035042 h 3576156"/>
              <a:gd name="connsiteX89" fmla="*/ 166008 w 2490705"/>
              <a:gd name="connsiteY89" fmla="*/ 2080286 h 3576156"/>
              <a:gd name="connsiteX90" fmla="*/ 146958 w 2490705"/>
              <a:gd name="connsiteY90" fmla="*/ 2099336 h 3576156"/>
              <a:gd name="connsiteX91" fmla="*/ 153308 w 2490705"/>
              <a:gd name="connsiteY91" fmla="*/ 2131086 h 3576156"/>
              <a:gd name="connsiteX92" fmla="*/ 248558 w 2490705"/>
              <a:gd name="connsiteY92" fmla="*/ 2251736 h 3576156"/>
              <a:gd name="connsiteX93" fmla="*/ 302533 w 2490705"/>
              <a:gd name="connsiteY93" fmla="*/ 2373974 h 3576156"/>
              <a:gd name="connsiteX94" fmla="*/ 336664 w 2490705"/>
              <a:gd name="connsiteY94" fmla="*/ 2350955 h 3576156"/>
              <a:gd name="connsiteX95" fmla="*/ 498589 w 2490705"/>
              <a:gd name="connsiteY95" fmla="*/ 2398580 h 3576156"/>
              <a:gd name="connsiteX96" fmla="*/ 661308 w 2490705"/>
              <a:gd name="connsiteY96" fmla="*/ 2448586 h 3576156"/>
              <a:gd name="connsiteX97" fmla="*/ 705758 w 2490705"/>
              <a:gd name="connsiteY97" fmla="*/ 2461286 h 3576156"/>
              <a:gd name="connsiteX98" fmla="*/ 762908 w 2490705"/>
              <a:gd name="connsiteY98" fmla="*/ 2486686 h 3576156"/>
              <a:gd name="connsiteX99" fmla="*/ 781958 w 2490705"/>
              <a:gd name="connsiteY99" fmla="*/ 2493036 h 3576156"/>
              <a:gd name="connsiteX100" fmla="*/ 820058 w 2490705"/>
              <a:gd name="connsiteY100" fmla="*/ 2499386 h 3576156"/>
              <a:gd name="connsiteX101" fmla="*/ 858158 w 2490705"/>
              <a:gd name="connsiteY101" fmla="*/ 2512086 h 3576156"/>
              <a:gd name="connsiteX102" fmla="*/ 908958 w 2490705"/>
              <a:gd name="connsiteY102" fmla="*/ 2524786 h 3576156"/>
              <a:gd name="connsiteX103" fmla="*/ 953408 w 2490705"/>
              <a:gd name="connsiteY103" fmla="*/ 2537486 h 3576156"/>
              <a:gd name="connsiteX104" fmla="*/ 940708 w 2490705"/>
              <a:gd name="connsiteY104" fmla="*/ 2556536 h 3576156"/>
              <a:gd name="connsiteX105" fmla="*/ 902608 w 2490705"/>
              <a:gd name="connsiteY105" fmla="*/ 2569236 h 3576156"/>
              <a:gd name="connsiteX106" fmla="*/ 883558 w 2490705"/>
              <a:gd name="connsiteY106" fmla="*/ 2575586 h 3576156"/>
              <a:gd name="connsiteX107" fmla="*/ 842283 w 2490705"/>
              <a:gd name="connsiteY107" fmla="*/ 2660518 h 3576156"/>
              <a:gd name="connsiteX108" fmla="*/ 794658 w 2490705"/>
              <a:gd name="connsiteY108" fmla="*/ 2683536 h 3576156"/>
              <a:gd name="connsiteX109" fmla="*/ 781958 w 2490705"/>
              <a:gd name="connsiteY109" fmla="*/ 2715286 h 3576156"/>
              <a:gd name="connsiteX110" fmla="*/ 769258 w 2490705"/>
              <a:gd name="connsiteY110" fmla="*/ 2740686 h 3576156"/>
              <a:gd name="connsiteX111" fmla="*/ 756558 w 2490705"/>
              <a:gd name="connsiteY111" fmla="*/ 2778786 h 3576156"/>
              <a:gd name="connsiteX112" fmla="*/ 731158 w 2490705"/>
              <a:gd name="connsiteY112" fmla="*/ 2829586 h 3576156"/>
              <a:gd name="connsiteX113" fmla="*/ 718458 w 2490705"/>
              <a:gd name="connsiteY113" fmla="*/ 2867686 h 3576156"/>
              <a:gd name="connsiteX114" fmla="*/ 699408 w 2490705"/>
              <a:gd name="connsiteY114" fmla="*/ 2905786 h 3576156"/>
              <a:gd name="connsiteX115" fmla="*/ 686708 w 2490705"/>
              <a:gd name="connsiteY115" fmla="*/ 2931186 h 3576156"/>
              <a:gd name="connsiteX116" fmla="*/ 674008 w 2490705"/>
              <a:gd name="connsiteY116" fmla="*/ 2969286 h 3576156"/>
              <a:gd name="connsiteX117" fmla="*/ 661308 w 2490705"/>
              <a:gd name="connsiteY117" fmla="*/ 2988336 h 3576156"/>
              <a:gd name="connsiteX118" fmla="*/ 648608 w 2490705"/>
              <a:gd name="connsiteY118" fmla="*/ 3026436 h 3576156"/>
              <a:gd name="connsiteX119" fmla="*/ 642258 w 2490705"/>
              <a:gd name="connsiteY119" fmla="*/ 3045486 h 3576156"/>
              <a:gd name="connsiteX120" fmla="*/ 623208 w 2490705"/>
              <a:gd name="connsiteY120" fmla="*/ 3064536 h 3576156"/>
              <a:gd name="connsiteX121" fmla="*/ 610508 w 2490705"/>
              <a:gd name="connsiteY121" fmla="*/ 3096286 h 3576156"/>
              <a:gd name="connsiteX122" fmla="*/ 616858 w 2490705"/>
              <a:gd name="connsiteY122" fmla="*/ 3343936 h 3576156"/>
              <a:gd name="connsiteX123" fmla="*/ 604158 w 2490705"/>
              <a:gd name="connsiteY123" fmla="*/ 3468554 h 3576156"/>
              <a:gd name="connsiteX124" fmla="*/ 751002 w 2490705"/>
              <a:gd name="connsiteY124" fmla="*/ 3447123 h 3576156"/>
              <a:gd name="connsiteX125" fmla="*/ 858158 w 2490705"/>
              <a:gd name="connsiteY125" fmla="*/ 3439186 h 3576156"/>
              <a:gd name="connsiteX126" fmla="*/ 877208 w 2490705"/>
              <a:gd name="connsiteY126" fmla="*/ 3445536 h 3576156"/>
              <a:gd name="connsiteX127" fmla="*/ 1018495 w 2490705"/>
              <a:gd name="connsiteY127" fmla="*/ 3432042 h 3576156"/>
              <a:gd name="connsiteX128" fmla="*/ 983570 w 2490705"/>
              <a:gd name="connsiteY128" fmla="*/ 3401087 h 3576156"/>
              <a:gd name="connsiteX129" fmla="*/ 1035958 w 2490705"/>
              <a:gd name="connsiteY129" fmla="*/ 3349492 h 3576156"/>
              <a:gd name="connsiteX130" fmla="*/ 1239158 w 2490705"/>
              <a:gd name="connsiteY130" fmla="*/ 3413786 h 3576156"/>
              <a:gd name="connsiteX131" fmla="*/ 1397908 w 2490705"/>
              <a:gd name="connsiteY131" fmla="*/ 3420136 h 3576156"/>
              <a:gd name="connsiteX132" fmla="*/ 1416958 w 2490705"/>
              <a:gd name="connsiteY132" fmla="*/ 3394736 h 3576156"/>
              <a:gd name="connsiteX133" fmla="*/ 1436008 w 2490705"/>
              <a:gd name="connsiteY133" fmla="*/ 3388386 h 3576156"/>
              <a:gd name="connsiteX134" fmla="*/ 1505858 w 2490705"/>
              <a:gd name="connsiteY134" fmla="*/ 3394736 h 3576156"/>
              <a:gd name="connsiteX135" fmla="*/ 1550308 w 2490705"/>
              <a:gd name="connsiteY135" fmla="*/ 3407436 h 3576156"/>
              <a:gd name="connsiteX136" fmla="*/ 1563008 w 2490705"/>
              <a:gd name="connsiteY136" fmla="*/ 3426486 h 3576156"/>
              <a:gd name="connsiteX137" fmla="*/ 1543958 w 2490705"/>
              <a:gd name="connsiteY137" fmla="*/ 3445536 h 3576156"/>
              <a:gd name="connsiteX138" fmla="*/ 1749539 w 2490705"/>
              <a:gd name="connsiteY138" fmla="*/ 3575712 h 3576156"/>
              <a:gd name="connsiteX139" fmla="*/ 1721759 w 2490705"/>
              <a:gd name="connsiteY139" fmla="*/ 3488399 h 3576156"/>
              <a:gd name="connsiteX140" fmla="*/ 1800339 w 2490705"/>
              <a:gd name="connsiteY140" fmla="*/ 3393149 h 3576156"/>
              <a:gd name="connsiteX141" fmla="*/ 1603490 w 2490705"/>
              <a:gd name="connsiteY141" fmla="*/ 3265355 h 3576156"/>
              <a:gd name="connsiteX142" fmla="*/ 1550309 w 2490705"/>
              <a:gd name="connsiteY142" fmla="*/ 3176455 h 3576156"/>
              <a:gd name="connsiteX143" fmla="*/ 1452677 w 2490705"/>
              <a:gd name="connsiteY143" fmla="*/ 3231224 h 3576156"/>
              <a:gd name="connsiteX144" fmla="*/ 1478870 w 2490705"/>
              <a:gd name="connsiteY144" fmla="*/ 3283611 h 3576156"/>
              <a:gd name="connsiteX145" fmla="*/ 1436008 w 2490705"/>
              <a:gd name="connsiteY145" fmla="*/ 3288373 h 3576156"/>
              <a:gd name="connsiteX146" fmla="*/ 1438389 w 2490705"/>
              <a:gd name="connsiteY146" fmla="*/ 3305042 h 3576156"/>
              <a:gd name="connsiteX147" fmla="*/ 1364571 w 2490705"/>
              <a:gd name="connsiteY147" fmla="*/ 3255036 h 3576156"/>
              <a:gd name="connsiteX148" fmla="*/ 1190740 w 2490705"/>
              <a:gd name="connsiteY148" fmla="*/ 3207411 h 3576156"/>
              <a:gd name="connsiteX149" fmla="*/ 1121683 w 2490705"/>
              <a:gd name="connsiteY149" fmla="*/ 3274087 h 3576156"/>
              <a:gd name="connsiteX150" fmla="*/ 1040720 w 2490705"/>
              <a:gd name="connsiteY150" fmla="*/ 3271705 h 3576156"/>
              <a:gd name="connsiteX151" fmla="*/ 876414 w 2490705"/>
              <a:gd name="connsiteY151" fmla="*/ 3166930 h 3576156"/>
              <a:gd name="connsiteX152" fmla="*/ 888320 w 2490705"/>
              <a:gd name="connsiteY152" fmla="*/ 3119305 h 3576156"/>
              <a:gd name="connsiteX153" fmla="*/ 976427 w 2490705"/>
              <a:gd name="connsiteY153" fmla="*/ 3085967 h 3576156"/>
              <a:gd name="connsiteX154" fmla="*/ 1055008 w 2490705"/>
              <a:gd name="connsiteY154" fmla="*/ 3164549 h 3576156"/>
              <a:gd name="connsiteX155" fmla="*/ 1147876 w 2490705"/>
              <a:gd name="connsiteY155" fmla="*/ 3135974 h 3576156"/>
              <a:gd name="connsiteX156" fmla="*/ 1143115 w 2490705"/>
              <a:gd name="connsiteY156" fmla="*/ 3076443 h 3576156"/>
              <a:gd name="connsiteX157" fmla="*/ 1262177 w 2490705"/>
              <a:gd name="connsiteY157" fmla="*/ 3055011 h 3576156"/>
              <a:gd name="connsiteX158" fmla="*/ 1264558 w 2490705"/>
              <a:gd name="connsiteY158" fmla="*/ 3005005 h 3576156"/>
              <a:gd name="connsiteX159" fmla="*/ 1305039 w 2490705"/>
              <a:gd name="connsiteY159" fmla="*/ 3014530 h 3576156"/>
              <a:gd name="connsiteX160" fmla="*/ 1295514 w 2490705"/>
              <a:gd name="connsiteY160" fmla="*/ 2959761 h 3576156"/>
              <a:gd name="connsiteX161" fmla="*/ 1376477 w 2490705"/>
              <a:gd name="connsiteY161" fmla="*/ 2974049 h 3576156"/>
              <a:gd name="connsiteX162" fmla="*/ 1424102 w 2490705"/>
              <a:gd name="connsiteY162" fmla="*/ 2883562 h 3576156"/>
              <a:gd name="connsiteX163" fmla="*/ 1486015 w 2490705"/>
              <a:gd name="connsiteY163" fmla="*/ 2900230 h 3576156"/>
              <a:gd name="connsiteX164" fmla="*/ 1507446 w 2490705"/>
              <a:gd name="connsiteY164" fmla="*/ 2857368 h 3576156"/>
              <a:gd name="connsiteX165" fmla="*/ 1666990 w 2490705"/>
              <a:gd name="connsiteY165" fmla="*/ 2800217 h 3576156"/>
              <a:gd name="connsiteX166" fmla="*/ 1683659 w 2490705"/>
              <a:gd name="connsiteY166" fmla="*/ 2685917 h 3576156"/>
              <a:gd name="connsiteX167" fmla="*/ 1762239 w 2490705"/>
              <a:gd name="connsiteY167" fmla="*/ 2681155 h 3576156"/>
              <a:gd name="connsiteX168" fmla="*/ 1783671 w 2490705"/>
              <a:gd name="connsiteY168" fmla="*/ 2633530 h 3576156"/>
              <a:gd name="connsiteX169" fmla="*/ 1824152 w 2490705"/>
              <a:gd name="connsiteY169" fmla="*/ 2624005 h 3576156"/>
              <a:gd name="connsiteX170" fmla="*/ 1840820 w 2490705"/>
              <a:gd name="connsiteY170" fmla="*/ 2543042 h 3576156"/>
              <a:gd name="connsiteX171" fmla="*/ 1769383 w 2490705"/>
              <a:gd name="connsiteY171" fmla="*/ 2443030 h 3576156"/>
              <a:gd name="connsiteX172" fmla="*/ 1850346 w 2490705"/>
              <a:gd name="connsiteY172" fmla="*/ 2238243 h 3576156"/>
              <a:gd name="connsiteX173" fmla="*/ 2051958 w 2490705"/>
              <a:gd name="connsiteY173" fmla="*/ 2404136 h 3576156"/>
              <a:gd name="connsiteX174" fmla="*/ 2124190 w 2490705"/>
              <a:gd name="connsiteY174" fmla="*/ 2543043 h 3576156"/>
              <a:gd name="connsiteX175" fmla="*/ 2198008 w 2490705"/>
              <a:gd name="connsiteY175" fmla="*/ 2467636 h 3576156"/>
              <a:gd name="connsiteX176" fmla="*/ 2259920 w 2490705"/>
              <a:gd name="connsiteY176" fmla="*/ 2412073 h 3576156"/>
              <a:gd name="connsiteX177" fmla="*/ 2271826 w 2490705"/>
              <a:gd name="connsiteY177" fmla="*/ 2321586 h 3576156"/>
              <a:gd name="connsiteX178" fmla="*/ 2348027 w 2490705"/>
              <a:gd name="connsiteY178" fmla="*/ 2362067 h 3576156"/>
              <a:gd name="connsiteX179" fmla="*/ 2381364 w 2490705"/>
              <a:gd name="connsiteY179" fmla="*/ 2260467 h 3576156"/>
              <a:gd name="connsiteX180" fmla="*/ 2439308 w 2490705"/>
              <a:gd name="connsiteY180" fmla="*/ 2226336 h 3576156"/>
              <a:gd name="connsiteX181" fmla="*/ 2452008 w 2490705"/>
              <a:gd name="connsiteY181" fmla="*/ 1978686 h 3576156"/>
              <a:gd name="connsiteX0" fmla="*/ 2490108 w 2490705"/>
              <a:gd name="connsiteY0" fmla="*/ 1769136 h 3579653"/>
              <a:gd name="connsiteX1" fmla="*/ 2452008 w 2490705"/>
              <a:gd name="connsiteY1" fmla="*/ 1737386 h 3579653"/>
              <a:gd name="connsiteX2" fmla="*/ 2432958 w 2490705"/>
              <a:gd name="connsiteY2" fmla="*/ 1699286 h 3579653"/>
              <a:gd name="connsiteX3" fmla="*/ 2413908 w 2490705"/>
              <a:gd name="connsiteY3" fmla="*/ 1686586 h 3579653"/>
              <a:gd name="connsiteX4" fmla="*/ 2440102 w 2490705"/>
              <a:gd name="connsiteY4" fmla="*/ 1708811 h 3579653"/>
              <a:gd name="connsiteX5" fmla="*/ 2380570 w 2490705"/>
              <a:gd name="connsiteY5" fmla="*/ 1566730 h 3579653"/>
              <a:gd name="connsiteX6" fmla="*/ 2241664 w 2490705"/>
              <a:gd name="connsiteY6" fmla="*/ 1535773 h 3579653"/>
              <a:gd name="connsiteX7" fmla="*/ 2190071 w 2490705"/>
              <a:gd name="connsiteY7" fmla="*/ 1532598 h 3579653"/>
              <a:gd name="connsiteX8" fmla="*/ 2128158 w 2490705"/>
              <a:gd name="connsiteY8" fmla="*/ 1573080 h 3579653"/>
              <a:gd name="connsiteX9" fmla="*/ 2047195 w 2490705"/>
              <a:gd name="connsiteY9" fmla="*/ 1584192 h 3579653"/>
              <a:gd name="connsiteX10" fmla="*/ 1968614 w 2490705"/>
              <a:gd name="connsiteY10" fmla="*/ 1537361 h 3579653"/>
              <a:gd name="connsiteX11" fmla="*/ 1907495 w 2490705"/>
              <a:gd name="connsiteY11" fmla="*/ 1581018 h 3579653"/>
              <a:gd name="connsiteX12" fmla="*/ 1854314 w 2490705"/>
              <a:gd name="connsiteY12" fmla="*/ 1517517 h 3579653"/>
              <a:gd name="connsiteX13" fmla="*/ 1772558 w 2490705"/>
              <a:gd name="connsiteY13" fmla="*/ 1489736 h 3579653"/>
              <a:gd name="connsiteX14" fmla="*/ 1709058 w 2490705"/>
              <a:gd name="connsiteY14" fmla="*/ 1527836 h 3579653"/>
              <a:gd name="connsiteX15" fmla="*/ 1677308 w 2490705"/>
              <a:gd name="connsiteY15" fmla="*/ 1546886 h 3579653"/>
              <a:gd name="connsiteX16" fmla="*/ 1613808 w 2490705"/>
              <a:gd name="connsiteY16" fmla="*/ 1597686 h 3579653"/>
              <a:gd name="connsiteX17" fmla="*/ 1594758 w 2490705"/>
              <a:gd name="connsiteY17" fmla="*/ 1610386 h 3579653"/>
              <a:gd name="connsiteX18" fmla="*/ 1575708 w 2490705"/>
              <a:gd name="connsiteY18" fmla="*/ 1616736 h 3579653"/>
              <a:gd name="connsiteX19" fmla="*/ 1518558 w 2490705"/>
              <a:gd name="connsiteY19" fmla="*/ 1610386 h 3579653"/>
              <a:gd name="connsiteX20" fmla="*/ 1480458 w 2490705"/>
              <a:gd name="connsiteY20" fmla="*/ 1604036 h 3579653"/>
              <a:gd name="connsiteX21" fmla="*/ 1477283 w 2490705"/>
              <a:gd name="connsiteY21" fmla="*/ 1548474 h 3579653"/>
              <a:gd name="connsiteX22" fmla="*/ 1410608 w 2490705"/>
              <a:gd name="connsiteY22" fmla="*/ 1546886 h 3579653"/>
              <a:gd name="connsiteX23" fmla="*/ 1385208 w 2490705"/>
              <a:gd name="connsiteY23" fmla="*/ 1508786 h 3579653"/>
              <a:gd name="connsiteX24" fmla="*/ 1390765 w 2490705"/>
              <a:gd name="connsiteY24" fmla="*/ 1483386 h 3579653"/>
              <a:gd name="connsiteX25" fmla="*/ 1372508 w 2490705"/>
              <a:gd name="connsiteY25" fmla="*/ 1359561 h 3579653"/>
              <a:gd name="connsiteX26" fmla="*/ 1319327 w 2490705"/>
              <a:gd name="connsiteY26" fmla="*/ 1296061 h 3579653"/>
              <a:gd name="connsiteX27" fmla="*/ 1291546 w 2490705"/>
              <a:gd name="connsiteY27" fmla="*/ 1144454 h 3579653"/>
              <a:gd name="connsiteX28" fmla="*/ 1212171 w 2490705"/>
              <a:gd name="connsiteY28" fmla="*/ 1192874 h 3579653"/>
              <a:gd name="connsiteX29" fmla="*/ 1152639 w 2490705"/>
              <a:gd name="connsiteY29" fmla="*/ 1174618 h 3579653"/>
              <a:gd name="connsiteX30" fmla="*/ 1123270 w 2490705"/>
              <a:gd name="connsiteY30" fmla="*/ 1203986 h 3579653"/>
              <a:gd name="connsiteX31" fmla="*/ 1023258 w 2490705"/>
              <a:gd name="connsiteY31" fmla="*/ 1188905 h 3579653"/>
              <a:gd name="connsiteX32" fmla="*/ 942296 w 2490705"/>
              <a:gd name="connsiteY32" fmla="*/ 1215099 h 3579653"/>
              <a:gd name="connsiteX33" fmla="*/ 948646 w 2490705"/>
              <a:gd name="connsiteY33" fmla="*/ 1145248 h 3579653"/>
              <a:gd name="connsiteX34" fmla="*/ 1135970 w 2490705"/>
              <a:gd name="connsiteY34" fmla="*/ 1030154 h 3579653"/>
              <a:gd name="connsiteX35" fmla="*/ 1115333 w 2490705"/>
              <a:gd name="connsiteY35" fmla="*/ 923792 h 3579653"/>
              <a:gd name="connsiteX36" fmla="*/ 1283608 w 2490705"/>
              <a:gd name="connsiteY36" fmla="*/ 823780 h 3579653"/>
              <a:gd name="connsiteX37" fmla="*/ 1302658 w 2490705"/>
              <a:gd name="connsiteY37" fmla="*/ 715036 h 3579653"/>
              <a:gd name="connsiteX38" fmla="*/ 1285196 w 2490705"/>
              <a:gd name="connsiteY38" fmla="*/ 687255 h 3579653"/>
              <a:gd name="connsiteX39" fmla="*/ 1261382 w 2490705"/>
              <a:gd name="connsiteY39" fmla="*/ 595179 h 3579653"/>
              <a:gd name="connsiteX40" fmla="*/ 1074058 w 2490705"/>
              <a:gd name="connsiteY40" fmla="*/ 670586 h 3579653"/>
              <a:gd name="connsiteX41" fmla="*/ 908958 w 2490705"/>
              <a:gd name="connsiteY41" fmla="*/ 664236 h 3579653"/>
              <a:gd name="connsiteX42" fmla="*/ 751002 w 2490705"/>
              <a:gd name="connsiteY42" fmla="*/ 677729 h 3579653"/>
              <a:gd name="connsiteX43" fmla="*/ 687502 w 2490705"/>
              <a:gd name="connsiteY43" fmla="*/ 468180 h 3579653"/>
              <a:gd name="connsiteX44" fmla="*/ 559708 w 2490705"/>
              <a:gd name="connsiteY44" fmla="*/ 29236 h 3579653"/>
              <a:gd name="connsiteX45" fmla="*/ 540658 w 2490705"/>
              <a:gd name="connsiteY45" fmla="*/ 41936 h 3579653"/>
              <a:gd name="connsiteX46" fmla="*/ 496208 w 2490705"/>
              <a:gd name="connsiteY46" fmla="*/ 60986 h 3579653"/>
              <a:gd name="connsiteX47" fmla="*/ 451758 w 2490705"/>
              <a:gd name="connsiteY47" fmla="*/ 73686 h 3579653"/>
              <a:gd name="connsiteX48" fmla="*/ 432708 w 2490705"/>
              <a:gd name="connsiteY48" fmla="*/ 80036 h 3579653"/>
              <a:gd name="connsiteX49" fmla="*/ 350158 w 2490705"/>
              <a:gd name="connsiteY49" fmla="*/ 86386 h 3579653"/>
              <a:gd name="connsiteX50" fmla="*/ 369208 w 2490705"/>
              <a:gd name="connsiteY50" fmla="*/ 92736 h 3579653"/>
              <a:gd name="connsiteX51" fmla="*/ 381908 w 2490705"/>
              <a:gd name="connsiteY51" fmla="*/ 111786 h 3579653"/>
              <a:gd name="connsiteX52" fmla="*/ 407308 w 2490705"/>
              <a:gd name="connsiteY52" fmla="*/ 143536 h 3579653"/>
              <a:gd name="connsiteX53" fmla="*/ 432708 w 2490705"/>
              <a:gd name="connsiteY53" fmla="*/ 181636 h 3579653"/>
              <a:gd name="connsiteX54" fmla="*/ 464458 w 2490705"/>
              <a:gd name="connsiteY54" fmla="*/ 219736 h 3579653"/>
              <a:gd name="connsiteX55" fmla="*/ 464458 w 2490705"/>
              <a:gd name="connsiteY55" fmla="*/ 359436 h 3579653"/>
              <a:gd name="connsiteX56" fmla="*/ 426358 w 2490705"/>
              <a:gd name="connsiteY56" fmla="*/ 372136 h 3579653"/>
              <a:gd name="connsiteX57" fmla="*/ 400958 w 2490705"/>
              <a:gd name="connsiteY57" fmla="*/ 384836 h 3579653"/>
              <a:gd name="connsiteX58" fmla="*/ 362858 w 2490705"/>
              <a:gd name="connsiteY58" fmla="*/ 416586 h 3579653"/>
              <a:gd name="connsiteX59" fmla="*/ 350158 w 2490705"/>
              <a:gd name="connsiteY59" fmla="*/ 435636 h 3579653"/>
              <a:gd name="connsiteX60" fmla="*/ 356508 w 2490705"/>
              <a:gd name="connsiteY60" fmla="*/ 480086 h 3579653"/>
              <a:gd name="connsiteX61" fmla="*/ 381908 w 2490705"/>
              <a:gd name="connsiteY61" fmla="*/ 499136 h 3579653"/>
              <a:gd name="connsiteX62" fmla="*/ 394608 w 2490705"/>
              <a:gd name="connsiteY62" fmla="*/ 518186 h 3579653"/>
              <a:gd name="connsiteX63" fmla="*/ 280308 w 2490705"/>
              <a:gd name="connsiteY63" fmla="*/ 543586 h 3579653"/>
              <a:gd name="connsiteX64" fmla="*/ 242208 w 2490705"/>
              <a:gd name="connsiteY64" fmla="*/ 549936 h 3579653"/>
              <a:gd name="connsiteX65" fmla="*/ 153308 w 2490705"/>
              <a:gd name="connsiteY65" fmla="*/ 562636 h 3579653"/>
              <a:gd name="connsiteX66" fmla="*/ 134258 w 2490705"/>
              <a:gd name="connsiteY66" fmla="*/ 568986 h 3579653"/>
              <a:gd name="connsiteX67" fmla="*/ 77108 w 2490705"/>
              <a:gd name="connsiteY67" fmla="*/ 581686 h 3579653"/>
              <a:gd name="connsiteX68" fmla="*/ 89808 w 2490705"/>
              <a:gd name="connsiteY68" fmla="*/ 664236 h 3579653"/>
              <a:gd name="connsiteX69" fmla="*/ 96158 w 2490705"/>
              <a:gd name="connsiteY69" fmla="*/ 683286 h 3579653"/>
              <a:gd name="connsiteX70" fmla="*/ 140608 w 2490705"/>
              <a:gd name="connsiteY70" fmla="*/ 886486 h 3579653"/>
              <a:gd name="connsiteX71" fmla="*/ 45358 w 2490705"/>
              <a:gd name="connsiteY71" fmla="*/ 1064286 h 3579653"/>
              <a:gd name="connsiteX72" fmla="*/ 32658 w 2490705"/>
              <a:gd name="connsiteY72" fmla="*/ 1083336 h 3579653"/>
              <a:gd name="connsiteX73" fmla="*/ 26308 w 2490705"/>
              <a:gd name="connsiteY73" fmla="*/ 1102386 h 3579653"/>
              <a:gd name="connsiteX74" fmla="*/ 908 w 2490705"/>
              <a:gd name="connsiteY74" fmla="*/ 1140486 h 3579653"/>
              <a:gd name="connsiteX75" fmla="*/ 61233 w 2490705"/>
              <a:gd name="connsiteY75" fmla="*/ 1204780 h 3579653"/>
              <a:gd name="connsiteX76" fmla="*/ 32658 w 2490705"/>
              <a:gd name="connsiteY76" fmla="*/ 1248436 h 3579653"/>
              <a:gd name="connsiteX77" fmla="*/ 70758 w 2490705"/>
              <a:gd name="connsiteY77" fmla="*/ 1311936 h 3579653"/>
              <a:gd name="connsiteX78" fmla="*/ 89808 w 2490705"/>
              <a:gd name="connsiteY78" fmla="*/ 1350036 h 3579653"/>
              <a:gd name="connsiteX79" fmla="*/ 102508 w 2490705"/>
              <a:gd name="connsiteY79" fmla="*/ 1375436 h 3579653"/>
              <a:gd name="connsiteX80" fmla="*/ 121558 w 2490705"/>
              <a:gd name="connsiteY80" fmla="*/ 1394486 h 3579653"/>
              <a:gd name="connsiteX81" fmla="*/ 134258 w 2490705"/>
              <a:gd name="connsiteY81" fmla="*/ 1413536 h 3579653"/>
              <a:gd name="connsiteX82" fmla="*/ 95364 w 2490705"/>
              <a:gd name="connsiteY82" fmla="*/ 1446080 h 3579653"/>
              <a:gd name="connsiteX83" fmla="*/ 153308 w 2490705"/>
              <a:gd name="connsiteY83" fmla="*/ 1457986 h 3579653"/>
              <a:gd name="connsiteX84" fmla="*/ 166802 w 2490705"/>
              <a:gd name="connsiteY84" fmla="*/ 1569905 h 3579653"/>
              <a:gd name="connsiteX85" fmla="*/ 60439 w 2490705"/>
              <a:gd name="connsiteY85" fmla="*/ 1710399 h 3579653"/>
              <a:gd name="connsiteX86" fmla="*/ 92983 w 2490705"/>
              <a:gd name="connsiteY86" fmla="*/ 1881849 h 3579653"/>
              <a:gd name="connsiteX87" fmla="*/ 208077 w 2490705"/>
              <a:gd name="connsiteY87" fmla="*/ 1948524 h 3579653"/>
              <a:gd name="connsiteX88" fmla="*/ 201727 w 2490705"/>
              <a:gd name="connsiteY88" fmla="*/ 2035042 h 3579653"/>
              <a:gd name="connsiteX89" fmla="*/ 166008 w 2490705"/>
              <a:gd name="connsiteY89" fmla="*/ 2080286 h 3579653"/>
              <a:gd name="connsiteX90" fmla="*/ 146958 w 2490705"/>
              <a:gd name="connsiteY90" fmla="*/ 2099336 h 3579653"/>
              <a:gd name="connsiteX91" fmla="*/ 153308 w 2490705"/>
              <a:gd name="connsiteY91" fmla="*/ 2131086 h 3579653"/>
              <a:gd name="connsiteX92" fmla="*/ 248558 w 2490705"/>
              <a:gd name="connsiteY92" fmla="*/ 2251736 h 3579653"/>
              <a:gd name="connsiteX93" fmla="*/ 302533 w 2490705"/>
              <a:gd name="connsiteY93" fmla="*/ 2373974 h 3579653"/>
              <a:gd name="connsiteX94" fmla="*/ 336664 w 2490705"/>
              <a:gd name="connsiteY94" fmla="*/ 2350955 h 3579653"/>
              <a:gd name="connsiteX95" fmla="*/ 498589 w 2490705"/>
              <a:gd name="connsiteY95" fmla="*/ 2398580 h 3579653"/>
              <a:gd name="connsiteX96" fmla="*/ 661308 w 2490705"/>
              <a:gd name="connsiteY96" fmla="*/ 2448586 h 3579653"/>
              <a:gd name="connsiteX97" fmla="*/ 705758 w 2490705"/>
              <a:gd name="connsiteY97" fmla="*/ 2461286 h 3579653"/>
              <a:gd name="connsiteX98" fmla="*/ 762908 w 2490705"/>
              <a:gd name="connsiteY98" fmla="*/ 2486686 h 3579653"/>
              <a:gd name="connsiteX99" fmla="*/ 781958 w 2490705"/>
              <a:gd name="connsiteY99" fmla="*/ 2493036 h 3579653"/>
              <a:gd name="connsiteX100" fmla="*/ 820058 w 2490705"/>
              <a:gd name="connsiteY100" fmla="*/ 2499386 h 3579653"/>
              <a:gd name="connsiteX101" fmla="*/ 858158 w 2490705"/>
              <a:gd name="connsiteY101" fmla="*/ 2512086 h 3579653"/>
              <a:gd name="connsiteX102" fmla="*/ 908958 w 2490705"/>
              <a:gd name="connsiteY102" fmla="*/ 2524786 h 3579653"/>
              <a:gd name="connsiteX103" fmla="*/ 953408 w 2490705"/>
              <a:gd name="connsiteY103" fmla="*/ 2537486 h 3579653"/>
              <a:gd name="connsiteX104" fmla="*/ 940708 w 2490705"/>
              <a:gd name="connsiteY104" fmla="*/ 2556536 h 3579653"/>
              <a:gd name="connsiteX105" fmla="*/ 902608 w 2490705"/>
              <a:gd name="connsiteY105" fmla="*/ 2569236 h 3579653"/>
              <a:gd name="connsiteX106" fmla="*/ 883558 w 2490705"/>
              <a:gd name="connsiteY106" fmla="*/ 2575586 h 3579653"/>
              <a:gd name="connsiteX107" fmla="*/ 842283 w 2490705"/>
              <a:gd name="connsiteY107" fmla="*/ 2660518 h 3579653"/>
              <a:gd name="connsiteX108" fmla="*/ 794658 w 2490705"/>
              <a:gd name="connsiteY108" fmla="*/ 2683536 h 3579653"/>
              <a:gd name="connsiteX109" fmla="*/ 781958 w 2490705"/>
              <a:gd name="connsiteY109" fmla="*/ 2715286 h 3579653"/>
              <a:gd name="connsiteX110" fmla="*/ 769258 w 2490705"/>
              <a:gd name="connsiteY110" fmla="*/ 2740686 h 3579653"/>
              <a:gd name="connsiteX111" fmla="*/ 756558 w 2490705"/>
              <a:gd name="connsiteY111" fmla="*/ 2778786 h 3579653"/>
              <a:gd name="connsiteX112" fmla="*/ 731158 w 2490705"/>
              <a:gd name="connsiteY112" fmla="*/ 2829586 h 3579653"/>
              <a:gd name="connsiteX113" fmla="*/ 718458 w 2490705"/>
              <a:gd name="connsiteY113" fmla="*/ 2867686 h 3579653"/>
              <a:gd name="connsiteX114" fmla="*/ 699408 w 2490705"/>
              <a:gd name="connsiteY114" fmla="*/ 2905786 h 3579653"/>
              <a:gd name="connsiteX115" fmla="*/ 686708 w 2490705"/>
              <a:gd name="connsiteY115" fmla="*/ 2931186 h 3579653"/>
              <a:gd name="connsiteX116" fmla="*/ 674008 w 2490705"/>
              <a:gd name="connsiteY116" fmla="*/ 2969286 h 3579653"/>
              <a:gd name="connsiteX117" fmla="*/ 661308 w 2490705"/>
              <a:gd name="connsiteY117" fmla="*/ 2988336 h 3579653"/>
              <a:gd name="connsiteX118" fmla="*/ 648608 w 2490705"/>
              <a:gd name="connsiteY118" fmla="*/ 3026436 h 3579653"/>
              <a:gd name="connsiteX119" fmla="*/ 642258 w 2490705"/>
              <a:gd name="connsiteY119" fmla="*/ 3045486 h 3579653"/>
              <a:gd name="connsiteX120" fmla="*/ 623208 w 2490705"/>
              <a:gd name="connsiteY120" fmla="*/ 3064536 h 3579653"/>
              <a:gd name="connsiteX121" fmla="*/ 610508 w 2490705"/>
              <a:gd name="connsiteY121" fmla="*/ 3096286 h 3579653"/>
              <a:gd name="connsiteX122" fmla="*/ 616858 w 2490705"/>
              <a:gd name="connsiteY122" fmla="*/ 3343936 h 3579653"/>
              <a:gd name="connsiteX123" fmla="*/ 604158 w 2490705"/>
              <a:gd name="connsiteY123" fmla="*/ 3468554 h 3579653"/>
              <a:gd name="connsiteX124" fmla="*/ 751002 w 2490705"/>
              <a:gd name="connsiteY124" fmla="*/ 3447123 h 3579653"/>
              <a:gd name="connsiteX125" fmla="*/ 858158 w 2490705"/>
              <a:gd name="connsiteY125" fmla="*/ 3439186 h 3579653"/>
              <a:gd name="connsiteX126" fmla="*/ 877208 w 2490705"/>
              <a:gd name="connsiteY126" fmla="*/ 3445536 h 3579653"/>
              <a:gd name="connsiteX127" fmla="*/ 1018495 w 2490705"/>
              <a:gd name="connsiteY127" fmla="*/ 3432042 h 3579653"/>
              <a:gd name="connsiteX128" fmla="*/ 983570 w 2490705"/>
              <a:gd name="connsiteY128" fmla="*/ 3401087 h 3579653"/>
              <a:gd name="connsiteX129" fmla="*/ 1035958 w 2490705"/>
              <a:gd name="connsiteY129" fmla="*/ 3349492 h 3579653"/>
              <a:gd name="connsiteX130" fmla="*/ 1239158 w 2490705"/>
              <a:gd name="connsiteY130" fmla="*/ 3413786 h 3579653"/>
              <a:gd name="connsiteX131" fmla="*/ 1397908 w 2490705"/>
              <a:gd name="connsiteY131" fmla="*/ 3420136 h 3579653"/>
              <a:gd name="connsiteX132" fmla="*/ 1416958 w 2490705"/>
              <a:gd name="connsiteY132" fmla="*/ 3394736 h 3579653"/>
              <a:gd name="connsiteX133" fmla="*/ 1436008 w 2490705"/>
              <a:gd name="connsiteY133" fmla="*/ 3388386 h 3579653"/>
              <a:gd name="connsiteX134" fmla="*/ 1505858 w 2490705"/>
              <a:gd name="connsiteY134" fmla="*/ 3394736 h 3579653"/>
              <a:gd name="connsiteX135" fmla="*/ 1550308 w 2490705"/>
              <a:gd name="connsiteY135" fmla="*/ 3407436 h 3579653"/>
              <a:gd name="connsiteX136" fmla="*/ 1563008 w 2490705"/>
              <a:gd name="connsiteY136" fmla="*/ 3426486 h 3579653"/>
              <a:gd name="connsiteX137" fmla="*/ 1543958 w 2490705"/>
              <a:gd name="connsiteY137" fmla="*/ 3445536 h 3579653"/>
              <a:gd name="connsiteX138" fmla="*/ 1749539 w 2490705"/>
              <a:gd name="connsiteY138" fmla="*/ 3575712 h 3579653"/>
              <a:gd name="connsiteX139" fmla="*/ 1745571 w 2490705"/>
              <a:gd name="connsiteY139" fmla="*/ 3540786 h 3579653"/>
              <a:gd name="connsiteX140" fmla="*/ 1721759 w 2490705"/>
              <a:gd name="connsiteY140" fmla="*/ 3488399 h 3579653"/>
              <a:gd name="connsiteX141" fmla="*/ 1800339 w 2490705"/>
              <a:gd name="connsiteY141" fmla="*/ 3393149 h 3579653"/>
              <a:gd name="connsiteX142" fmla="*/ 1603490 w 2490705"/>
              <a:gd name="connsiteY142" fmla="*/ 3265355 h 3579653"/>
              <a:gd name="connsiteX143" fmla="*/ 1550309 w 2490705"/>
              <a:gd name="connsiteY143" fmla="*/ 3176455 h 3579653"/>
              <a:gd name="connsiteX144" fmla="*/ 1452677 w 2490705"/>
              <a:gd name="connsiteY144" fmla="*/ 3231224 h 3579653"/>
              <a:gd name="connsiteX145" fmla="*/ 1478870 w 2490705"/>
              <a:gd name="connsiteY145" fmla="*/ 3283611 h 3579653"/>
              <a:gd name="connsiteX146" fmla="*/ 1436008 w 2490705"/>
              <a:gd name="connsiteY146" fmla="*/ 3288373 h 3579653"/>
              <a:gd name="connsiteX147" fmla="*/ 1438389 w 2490705"/>
              <a:gd name="connsiteY147" fmla="*/ 3305042 h 3579653"/>
              <a:gd name="connsiteX148" fmla="*/ 1364571 w 2490705"/>
              <a:gd name="connsiteY148" fmla="*/ 3255036 h 3579653"/>
              <a:gd name="connsiteX149" fmla="*/ 1190740 w 2490705"/>
              <a:gd name="connsiteY149" fmla="*/ 3207411 h 3579653"/>
              <a:gd name="connsiteX150" fmla="*/ 1121683 w 2490705"/>
              <a:gd name="connsiteY150" fmla="*/ 3274087 h 3579653"/>
              <a:gd name="connsiteX151" fmla="*/ 1040720 w 2490705"/>
              <a:gd name="connsiteY151" fmla="*/ 3271705 h 3579653"/>
              <a:gd name="connsiteX152" fmla="*/ 876414 w 2490705"/>
              <a:gd name="connsiteY152" fmla="*/ 3166930 h 3579653"/>
              <a:gd name="connsiteX153" fmla="*/ 888320 w 2490705"/>
              <a:gd name="connsiteY153" fmla="*/ 3119305 h 3579653"/>
              <a:gd name="connsiteX154" fmla="*/ 976427 w 2490705"/>
              <a:gd name="connsiteY154" fmla="*/ 3085967 h 3579653"/>
              <a:gd name="connsiteX155" fmla="*/ 1055008 w 2490705"/>
              <a:gd name="connsiteY155" fmla="*/ 3164549 h 3579653"/>
              <a:gd name="connsiteX156" fmla="*/ 1147876 w 2490705"/>
              <a:gd name="connsiteY156" fmla="*/ 3135974 h 3579653"/>
              <a:gd name="connsiteX157" fmla="*/ 1143115 w 2490705"/>
              <a:gd name="connsiteY157" fmla="*/ 3076443 h 3579653"/>
              <a:gd name="connsiteX158" fmla="*/ 1262177 w 2490705"/>
              <a:gd name="connsiteY158" fmla="*/ 3055011 h 3579653"/>
              <a:gd name="connsiteX159" fmla="*/ 1264558 w 2490705"/>
              <a:gd name="connsiteY159" fmla="*/ 3005005 h 3579653"/>
              <a:gd name="connsiteX160" fmla="*/ 1305039 w 2490705"/>
              <a:gd name="connsiteY160" fmla="*/ 3014530 h 3579653"/>
              <a:gd name="connsiteX161" fmla="*/ 1295514 w 2490705"/>
              <a:gd name="connsiteY161" fmla="*/ 2959761 h 3579653"/>
              <a:gd name="connsiteX162" fmla="*/ 1376477 w 2490705"/>
              <a:gd name="connsiteY162" fmla="*/ 2974049 h 3579653"/>
              <a:gd name="connsiteX163" fmla="*/ 1424102 w 2490705"/>
              <a:gd name="connsiteY163" fmla="*/ 2883562 h 3579653"/>
              <a:gd name="connsiteX164" fmla="*/ 1486015 w 2490705"/>
              <a:gd name="connsiteY164" fmla="*/ 2900230 h 3579653"/>
              <a:gd name="connsiteX165" fmla="*/ 1507446 w 2490705"/>
              <a:gd name="connsiteY165" fmla="*/ 2857368 h 3579653"/>
              <a:gd name="connsiteX166" fmla="*/ 1666990 w 2490705"/>
              <a:gd name="connsiteY166" fmla="*/ 2800217 h 3579653"/>
              <a:gd name="connsiteX167" fmla="*/ 1683659 w 2490705"/>
              <a:gd name="connsiteY167" fmla="*/ 2685917 h 3579653"/>
              <a:gd name="connsiteX168" fmla="*/ 1762239 w 2490705"/>
              <a:gd name="connsiteY168" fmla="*/ 2681155 h 3579653"/>
              <a:gd name="connsiteX169" fmla="*/ 1783671 w 2490705"/>
              <a:gd name="connsiteY169" fmla="*/ 2633530 h 3579653"/>
              <a:gd name="connsiteX170" fmla="*/ 1824152 w 2490705"/>
              <a:gd name="connsiteY170" fmla="*/ 2624005 h 3579653"/>
              <a:gd name="connsiteX171" fmla="*/ 1840820 w 2490705"/>
              <a:gd name="connsiteY171" fmla="*/ 2543042 h 3579653"/>
              <a:gd name="connsiteX172" fmla="*/ 1769383 w 2490705"/>
              <a:gd name="connsiteY172" fmla="*/ 2443030 h 3579653"/>
              <a:gd name="connsiteX173" fmla="*/ 1850346 w 2490705"/>
              <a:gd name="connsiteY173" fmla="*/ 2238243 h 3579653"/>
              <a:gd name="connsiteX174" fmla="*/ 2051958 w 2490705"/>
              <a:gd name="connsiteY174" fmla="*/ 2404136 h 3579653"/>
              <a:gd name="connsiteX175" fmla="*/ 2124190 w 2490705"/>
              <a:gd name="connsiteY175" fmla="*/ 2543043 h 3579653"/>
              <a:gd name="connsiteX176" fmla="*/ 2198008 w 2490705"/>
              <a:gd name="connsiteY176" fmla="*/ 2467636 h 3579653"/>
              <a:gd name="connsiteX177" fmla="*/ 2259920 w 2490705"/>
              <a:gd name="connsiteY177" fmla="*/ 2412073 h 3579653"/>
              <a:gd name="connsiteX178" fmla="*/ 2271826 w 2490705"/>
              <a:gd name="connsiteY178" fmla="*/ 2321586 h 3579653"/>
              <a:gd name="connsiteX179" fmla="*/ 2348027 w 2490705"/>
              <a:gd name="connsiteY179" fmla="*/ 2362067 h 3579653"/>
              <a:gd name="connsiteX180" fmla="*/ 2381364 w 2490705"/>
              <a:gd name="connsiteY180" fmla="*/ 2260467 h 3579653"/>
              <a:gd name="connsiteX181" fmla="*/ 2439308 w 2490705"/>
              <a:gd name="connsiteY181" fmla="*/ 2226336 h 3579653"/>
              <a:gd name="connsiteX182" fmla="*/ 2452008 w 2490705"/>
              <a:gd name="connsiteY182" fmla="*/ 1978686 h 3579653"/>
              <a:gd name="connsiteX0" fmla="*/ 2490108 w 2490705"/>
              <a:gd name="connsiteY0" fmla="*/ 1769136 h 3578547"/>
              <a:gd name="connsiteX1" fmla="*/ 2452008 w 2490705"/>
              <a:gd name="connsiteY1" fmla="*/ 1737386 h 3578547"/>
              <a:gd name="connsiteX2" fmla="*/ 2432958 w 2490705"/>
              <a:gd name="connsiteY2" fmla="*/ 1699286 h 3578547"/>
              <a:gd name="connsiteX3" fmla="*/ 2413908 w 2490705"/>
              <a:gd name="connsiteY3" fmla="*/ 1686586 h 3578547"/>
              <a:gd name="connsiteX4" fmla="*/ 2440102 w 2490705"/>
              <a:gd name="connsiteY4" fmla="*/ 1708811 h 3578547"/>
              <a:gd name="connsiteX5" fmla="*/ 2380570 w 2490705"/>
              <a:gd name="connsiteY5" fmla="*/ 1566730 h 3578547"/>
              <a:gd name="connsiteX6" fmla="*/ 2241664 w 2490705"/>
              <a:gd name="connsiteY6" fmla="*/ 1535773 h 3578547"/>
              <a:gd name="connsiteX7" fmla="*/ 2190071 w 2490705"/>
              <a:gd name="connsiteY7" fmla="*/ 1532598 h 3578547"/>
              <a:gd name="connsiteX8" fmla="*/ 2128158 w 2490705"/>
              <a:gd name="connsiteY8" fmla="*/ 1573080 h 3578547"/>
              <a:gd name="connsiteX9" fmla="*/ 2047195 w 2490705"/>
              <a:gd name="connsiteY9" fmla="*/ 1584192 h 3578547"/>
              <a:gd name="connsiteX10" fmla="*/ 1968614 w 2490705"/>
              <a:gd name="connsiteY10" fmla="*/ 1537361 h 3578547"/>
              <a:gd name="connsiteX11" fmla="*/ 1907495 w 2490705"/>
              <a:gd name="connsiteY11" fmla="*/ 1581018 h 3578547"/>
              <a:gd name="connsiteX12" fmla="*/ 1854314 w 2490705"/>
              <a:gd name="connsiteY12" fmla="*/ 1517517 h 3578547"/>
              <a:gd name="connsiteX13" fmla="*/ 1772558 w 2490705"/>
              <a:gd name="connsiteY13" fmla="*/ 1489736 h 3578547"/>
              <a:gd name="connsiteX14" fmla="*/ 1709058 w 2490705"/>
              <a:gd name="connsiteY14" fmla="*/ 1527836 h 3578547"/>
              <a:gd name="connsiteX15" fmla="*/ 1677308 w 2490705"/>
              <a:gd name="connsiteY15" fmla="*/ 1546886 h 3578547"/>
              <a:gd name="connsiteX16" fmla="*/ 1613808 w 2490705"/>
              <a:gd name="connsiteY16" fmla="*/ 1597686 h 3578547"/>
              <a:gd name="connsiteX17" fmla="*/ 1594758 w 2490705"/>
              <a:gd name="connsiteY17" fmla="*/ 1610386 h 3578547"/>
              <a:gd name="connsiteX18" fmla="*/ 1575708 w 2490705"/>
              <a:gd name="connsiteY18" fmla="*/ 1616736 h 3578547"/>
              <a:gd name="connsiteX19" fmla="*/ 1518558 w 2490705"/>
              <a:gd name="connsiteY19" fmla="*/ 1610386 h 3578547"/>
              <a:gd name="connsiteX20" fmla="*/ 1480458 w 2490705"/>
              <a:gd name="connsiteY20" fmla="*/ 1604036 h 3578547"/>
              <a:gd name="connsiteX21" fmla="*/ 1477283 w 2490705"/>
              <a:gd name="connsiteY21" fmla="*/ 1548474 h 3578547"/>
              <a:gd name="connsiteX22" fmla="*/ 1410608 w 2490705"/>
              <a:gd name="connsiteY22" fmla="*/ 1546886 h 3578547"/>
              <a:gd name="connsiteX23" fmla="*/ 1385208 w 2490705"/>
              <a:gd name="connsiteY23" fmla="*/ 1508786 h 3578547"/>
              <a:gd name="connsiteX24" fmla="*/ 1390765 w 2490705"/>
              <a:gd name="connsiteY24" fmla="*/ 1483386 h 3578547"/>
              <a:gd name="connsiteX25" fmla="*/ 1372508 w 2490705"/>
              <a:gd name="connsiteY25" fmla="*/ 1359561 h 3578547"/>
              <a:gd name="connsiteX26" fmla="*/ 1319327 w 2490705"/>
              <a:gd name="connsiteY26" fmla="*/ 1296061 h 3578547"/>
              <a:gd name="connsiteX27" fmla="*/ 1291546 w 2490705"/>
              <a:gd name="connsiteY27" fmla="*/ 1144454 h 3578547"/>
              <a:gd name="connsiteX28" fmla="*/ 1212171 w 2490705"/>
              <a:gd name="connsiteY28" fmla="*/ 1192874 h 3578547"/>
              <a:gd name="connsiteX29" fmla="*/ 1152639 w 2490705"/>
              <a:gd name="connsiteY29" fmla="*/ 1174618 h 3578547"/>
              <a:gd name="connsiteX30" fmla="*/ 1123270 w 2490705"/>
              <a:gd name="connsiteY30" fmla="*/ 1203986 h 3578547"/>
              <a:gd name="connsiteX31" fmla="*/ 1023258 w 2490705"/>
              <a:gd name="connsiteY31" fmla="*/ 1188905 h 3578547"/>
              <a:gd name="connsiteX32" fmla="*/ 942296 w 2490705"/>
              <a:gd name="connsiteY32" fmla="*/ 1215099 h 3578547"/>
              <a:gd name="connsiteX33" fmla="*/ 948646 w 2490705"/>
              <a:gd name="connsiteY33" fmla="*/ 1145248 h 3578547"/>
              <a:gd name="connsiteX34" fmla="*/ 1135970 w 2490705"/>
              <a:gd name="connsiteY34" fmla="*/ 1030154 h 3578547"/>
              <a:gd name="connsiteX35" fmla="*/ 1115333 w 2490705"/>
              <a:gd name="connsiteY35" fmla="*/ 923792 h 3578547"/>
              <a:gd name="connsiteX36" fmla="*/ 1283608 w 2490705"/>
              <a:gd name="connsiteY36" fmla="*/ 823780 h 3578547"/>
              <a:gd name="connsiteX37" fmla="*/ 1302658 w 2490705"/>
              <a:gd name="connsiteY37" fmla="*/ 715036 h 3578547"/>
              <a:gd name="connsiteX38" fmla="*/ 1285196 w 2490705"/>
              <a:gd name="connsiteY38" fmla="*/ 687255 h 3578547"/>
              <a:gd name="connsiteX39" fmla="*/ 1261382 w 2490705"/>
              <a:gd name="connsiteY39" fmla="*/ 595179 h 3578547"/>
              <a:gd name="connsiteX40" fmla="*/ 1074058 w 2490705"/>
              <a:gd name="connsiteY40" fmla="*/ 670586 h 3578547"/>
              <a:gd name="connsiteX41" fmla="*/ 908958 w 2490705"/>
              <a:gd name="connsiteY41" fmla="*/ 664236 h 3578547"/>
              <a:gd name="connsiteX42" fmla="*/ 751002 w 2490705"/>
              <a:gd name="connsiteY42" fmla="*/ 677729 h 3578547"/>
              <a:gd name="connsiteX43" fmla="*/ 687502 w 2490705"/>
              <a:gd name="connsiteY43" fmla="*/ 468180 h 3578547"/>
              <a:gd name="connsiteX44" fmla="*/ 559708 w 2490705"/>
              <a:gd name="connsiteY44" fmla="*/ 29236 h 3578547"/>
              <a:gd name="connsiteX45" fmla="*/ 540658 w 2490705"/>
              <a:gd name="connsiteY45" fmla="*/ 41936 h 3578547"/>
              <a:gd name="connsiteX46" fmla="*/ 496208 w 2490705"/>
              <a:gd name="connsiteY46" fmla="*/ 60986 h 3578547"/>
              <a:gd name="connsiteX47" fmla="*/ 451758 w 2490705"/>
              <a:gd name="connsiteY47" fmla="*/ 73686 h 3578547"/>
              <a:gd name="connsiteX48" fmla="*/ 432708 w 2490705"/>
              <a:gd name="connsiteY48" fmla="*/ 80036 h 3578547"/>
              <a:gd name="connsiteX49" fmla="*/ 350158 w 2490705"/>
              <a:gd name="connsiteY49" fmla="*/ 86386 h 3578547"/>
              <a:gd name="connsiteX50" fmla="*/ 369208 w 2490705"/>
              <a:gd name="connsiteY50" fmla="*/ 92736 h 3578547"/>
              <a:gd name="connsiteX51" fmla="*/ 381908 w 2490705"/>
              <a:gd name="connsiteY51" fmla="*/ 111786 h 3578547"/>
              <a:gd name="connsiteX52" fmla="*/ 407308 w 2490705"/>
              <a:gd name="connsiteY52" fmla="*/ 143536 h 3578547"/>
              <a:gd name="connsiteX53" fmla="*/ 432708 w 2490705"/>
              <a:gd name="connsiteY53" fmla="*/ 181636 h 3578547"/>
              <a:gd name="connsiteX54" fmla="*/ 464458 w 2490705"/>
              <a:gd name="connsiteY54" fmla="*/ 219736 h 3578547"/>
              <a:gd name="connsiteX55" fmla="*/ 464458 w 2490705"/>
              <a:gd name="connsiteY55" fmla="*/ 359436 h 3578547"/>
              <a:gd name="connsiteX56" fmla="*/ 426358 w 2490705"/>
              <a:gd name="connsiteY56" fmla="*/ 372136 h 3578547"/>
              <a:gd name="connsiteX57" fmla="*/ 400958 w 2490705"/>
              <a:gd name="connsiteY57" fmla="*/ 384836 h 3578547"/>
              <a:gd name="connsiteX58" fmla="*/ 362858 w 2490705"/>
              <a:gd name="connsiteY58" fmla="*/ 416586 h 3578547"/>
              <a:gd name="connsiteX59" fmla="*/ 350158 w 2490705"/>
              <a:gd name="connsiteY59" fmla="*/ 435636 h 3578547"/>
              <a:gd name="connsiteX60" fmla="*/ 356508 w 2490705"/>
              <a:gd name="connsiteY60" fmla="*/ 480086 h 3578547"/>
              <a:gd name="connsiteX61" fmla="*/ 381908 w 2490705"/>
              <a:gd name="connsiteY61" fmla="*/ 499136 h 3578547"/>
              <a:gd name="connsiteX62" fmla="*/ 394608 w 2490705"/>
              <a:gd name="connsiteY62" fmla="*/ 518186 h 3578547"/>
              <a:gd name="connsiteX63" fmla="*/ 280308 w 2490705"/>
              <a:gd name="connsiteY63" fmla="*/ 543586 h 3578547"/>
              <a:gd name="connsiteX64" fmla="*/ 242208 w 2490705"/>
              <a:gd name="connsiteY64" fmla="*/ 549936 h 3578547"/>
              <a:gd name="connsiteX65" fmla="*/ 153308 w 2490705"/>
              <a:gd name="connsiteY65" fmla="*/ 562636 h 3578547"/>
              <a:gd name="connsiteX66" fmla="*/ 134258 w 2490705"/>
              <a:gd name="connsiteY66" fmla="*/ 568986 h 3578547"/>
              <a:gd name="connsiteX67" fmla="*/ 77108 w 2490705"/>
              <a:gd name="connsiteY67" fmla="*/ 581686 h 3578547"/>
              <a:gd name="connsiteX68" fmla="*/ 89808 w 2490705"/>
              <a:gd name="connsiteY68" fmla="*/ 664236 h 3578547"/>
              <a:gd name="connsiteX69" fmla="*/ 96158 w 2490705"/>
              <a:gd name="connsiteY69" fmla="*/ 683286 h 3578547"/>
              <a:gd name="connsiteX70" fmla="*/ 140608 w 2490705"/>
              <a:gd name="connsiteY70" fmla="*/ 886486 h 3578547"/>
              <a:gd name="connsiteX71" fmla="*/ 45358 w 2490705"/>
              <a:gd name="connsiteY71" fmla="*/ 1064286 h 3578547"/>
              <a:gd name="connsiteX72" fmla="*/ 32658 w 2490705"/>
              <a:gd name="connsiteY72" fmla="*/ 1083336 h 3578547"/>
              <a:gd name="connsiteX73" fmla="*/ 26308 w 2490705"/>
              <a:gd name="connsiteY73" fmla="*/ 1102386 h 3578547"/>
              <a:gd name="connsiteX74" fmla="*/ 908 w 2490705"/>
              <a:gd name="connsiteY74" fmla="*/ 1140486 h 3578547"/>
              <a:gd name="connsiteX75" fmla="*/ 61233 w 2490705"/>
              <a:gd name="connsiteY75" fmla="*/ 1204780 h 3578547"/>
              <a:gd name="connsiteX76" fmla="*/ 32658 w 2490705"/>
              <a:gd name="connsiteY76" fmla="*/ 1248436 h 3578547"/>
              <a:gd name="connsiteX77" fmla="*/ 70758 w 2490705"/>
              <a:gd name="connsiteY77" fmla="*/ 1311936 h 3578547"/>
              <a:gd name="connsiteX78" fmla="*/ 89808 w 2490705"/>
              <a:gd name="connsiteY78" fmla="*/ 1350036 h 3578547"/>
              <a:gd name="connsiteX79" fmla="*/ 102508 w 2490705"/>
              <a:gd name="connsiteY79" fmla="*/ 1375436 h 3578547"/>
              <a:gd name="connsiteX80" fmla="*/ 121558 w 2490705"/>
              <a:gd name="connsiteY80" fmla="*/ 1394486 h 3578547"/>
              <a:gd name="connsiteX81" fmla="*/ 134258 w 2490705"/>
              <a:gd name="connsiteY81" fmla="*/ 1413536 h 3578547"/>
              <a:gd name="connsiteX82" fmla="*/ 95364 w 2490705"/>
              <a:gd name="connsiteY82" fmla="*/ 1446080 h 3578547"/>
              <a:gd name="connsiteX83" fmla="*/ 153308 w 2490705"/>
              <a:gd name="connsiteY83" fmla="*/ 1457986 h 3578547"/>
              <a:gd name="connsiteX84" fmla="*/ 166802 w 2490705"/>
              <a:gd name="connsiteY84" fmla="*/ 1569905 h 3578547"/>
              <a:gd name="connsiteX85" fmla="*/ 60439 w 2490705"/>
              <a:gd name="connsiteY85" fmla="*/ 1710399 h 3578547"/>
              <a:gd name="connsiteX86" fmla="*/ 92983 w 2490705"/>
              <a:gd name="connsiteY86" fmla="*/ 1881849 h 3578547"/>
              <a:gd name="connsiteX87" fmla="*/ 208077 w 2490705"/>
              <a:gd name="connsiteY87" fmla="*/ 1948524 h 3578547"/>
              <a:gd name="connsiteX88" fmla="*/ 201727 w 2490705"/>
              <a:gd name="connsiteY88" fmla="*/ 2035042 h 3578547"/>
              <a:gd name="connsiteX89" fmla="*/ 166008 w 2490705"/>
              <a:gd name="connsiteY89" fmla="*/ 2080286 h 3578547"/>
              <a:gd name="connsiteX90" fmla="*/ 146958 w 2490705"/>
              <a:gd name="connsiteY90" fmla="*/ 2099336 h 3578547"/>
              <a:gd name="connsiteX91" fmla="*/ 153308 w 2490705"/>
              <a:gd name="connsiteY91" fmla="*/ 2131086 h 3578547"/>
              <a:gd name="connsiteX92" fmla="*/ 248558 w 2490705"/>
              <a:gd name="connsiteY92" fmla="*/ 2251736 h 3578547"/>
              <a:gd name="connsiteX93" fmla="*/ 302533 w 2490705"/>
              <a:gd name="connsiteY93" fmla="*/ 2373974 h 3578547"/>
              <a:gd name="connsiteX94" fmla="*/ 336664 w 2490705"/>
              <a:gd name="connsiteY94" fmla="*/ 2350955 h 3578547"/>
              <a:gd name="connsiteX95" fmla="*/ 498589 w 2490705"/>
              <a:gd name="connsiteY95" fmla="*/ 2398580 h 3578547"/>
              <a:gd name="connsiteX96" fmla="*/ 661308 w 2490705"/>
              <a:gd name="connsiteY96" fmla="*/ 2448586 h 3578547"/>
              <a:gd name="connsiteX97" fmla="*/ 705758 w 2490705"/>
              <a:gd name="connsiteY97" fmla="*/ 2461286 h 3578547"/>
              <a:gd name="connsiteX98" fmla="*/ 762908 w 2490705"/>
              <a:gd name="connsiteY98" fmla="*/ 2486686 h 3578547"/>
              <a:gd name="connsiteX99" fmla="*/ 781958 w 2490705"/>
              <a:gd name="connsiteY99" fmla="*/ 2493036 h 3578547"/>
              <a:gd name="connsiteX100" fmla="*/ 820058 w 2490705"/>
              <a:gd name="connsiteY100" fmla="*/ 2499386 h 3578547"/>
              <a:gd name="connsiteX101" fmla="*/ 858158 w 2490705"/>
              <a:gd name="connsiteY101" fmla="*/ 2512086 h 3578547"/>
              <a:gd name="connsiteX102" fmla="*/ 908958 w 2490705"/>
              <a:gd name="connsiteY102" fmla="*/ 2524786 h 3578547"/>
              <a:gd name="connsiteX103" fmla="*/ 953408 w 2490705"/>
              <a:gd name="connsiteY103" fmla="*/ 2537486 h 3578547"/>
              <a:gd name="connsiteX104" fmla="*/ 940708 w 2490705"/>
              <a:gd name="connsiteY104" fmla="*/ 2556536 h 3578547"/>
              <a:gd name="connsiteX105" fmla="*/ 902608 w 2490705"/>
              <a:gd name="connsiteY105" fmla="*/ 2569236 h 3578547"/>
              <a:gd name="connsiteX106" fmla="*/ 883558 w 2490705"/>
              <a:gd name="connsiteY106" fmla="*/ 2575586 h 3578547"/>
              <a:gd name="connsiteX107" fmla="*/ 842283 w 2490705"/>
              <a:gd name="connsiteY107" fmla="*/ 2660518 h 3578547"/>
              <a:gd name="connsiteX108" fmla="*/ 794658 w 2490705"/>
              <a:gd name="connsiteY108" fmla="*/ 2683536 h 3578547"/>
              <a:gd name="connsiteX109" fmla="*/ 781958 w 2490705"/>
              <a:gd name="connsiteY109" fmla="*/ 2715286 h 3578547"/>
              <a:gd name="connsiteX110" fmla="*/ 769258 w 2490705"/>
              <a:gd name="connsiteY110" fmla="*/ 2740686 h 3578547"/>
              <a:gd name="connsiteX111" fmla="*/ 756558 w 2490705"/>
              <a:gd name="connsiteY111" fmla="*/ 2778786 h 3578547"/>
              <a:gd name="connsiteX112" fmla="*/ 731158 w 2490705"/>
              <a:gd name="connsiteY112" fmla="*/ 2829586 h 3578547"/>
              <a:gd name="connsiteX113" fmla="*/ 718458 w 2490705"/>
              <a:gd name="connsiteY113" fmla="*/ 2867686 h 3578547"/>
              <a:gd name="connsiteX114" fmla="*/ 699408 w 2490705"/>
              <a:gd name="connsiteY114" fmla="*/ 2905786 h 3578547"/>
              <a:gd name="connsiteX115" fmla="*/ 686708 w 2490705"/>
              <a:gd name="connsiteY115" fmla="*/ 2931186 h 3578547"/>
              <a:gd name="connsiteX116" fmla="*/ 674008 w 2490705"/>
              <a:gd name="connsiteY116" fmla="*/ 2969286 h 3578547"/>
              <a:gd name="connsiteX117" fmla="*/ 661308 w 2490705"/>
              <a:gd name="connsiteY117" fmla="*/ 2988336 h 3578547"/>
              <a:gd name="connsiteX118" fmla="*/ 648608 w 2490705"/>
              <a:gd name="connsiteY118" fmla="*/ 3026436 h 3578547"/>
              <a:gd name="connsiteX119" fmla="*/ 642258 w 2490705"/>
              <a:gd name="connsiteY119" fmla="*/ 3045486 h 3578547"/>
              <a:gd name="connsiteX120" fmla="*/ 623208 w 2490705"/>
              <a:gd name="connsiteY120" fmla="*/ 3064536 h 3578547"/>
              <a:gd name="connsiteX121" fmla="*/ 610508 w 2490705"/>
              <a:gd name="connsiteY121" fmla="*/ 3096286 h 3578547"/>
              <a:gd name="connsiteX122" fmla="*/ 616858 w 2490705"/>
              <a:gd name="connsiteY122" fmla="*/ 3343936 h 3578547"/>
              <a:gd name="connsiteX123" fmla="*/ 604158 w 2490705"/>
              <a:gd name="connsiteY123" fmla="*/ 3468554 h 3578547"/>
              <a:gd name="connsiteX124" fmla="*/ 751002 w 2490705"/>
              <a:gd name="connsiteY124" fmla="*/ 3447123 h 3578547"/>
              <a:gd name="connsiteX125" fmla="*/ 858158 w 2490705"/>
              <a:gd name="connsiteY125" fmla="*/ 3439186 h 3578547"/>
              <a:gd name="connsiteX126" fmla="*/ 877208 w 2490705"/>
              <a:gd name="connsiteY126" fmla="*/ 3445536 h 3578547"/>
              <a:gd name="connsiteX127" fmla="*/ 1018495 w 2490705"/>
              <a:gd name="connsiteY127" fmla="*/ 3432042 h 3578547"/>
              <a:gd name="connsiteX128" fmla="*/ 983570 w 2490705"/>
              <a:gd name="connsiteY128" fmla="*/ 3401087 h 3578547"/>
              <a:gd name="connsiteX129" fmla="*/ 1035958 w 2490705"/>
              <a:gd name="connsiteY129" fmla="*/ 3349492 h 3578547"/>
              <a:gd name="connsiteX130" fmla="*/ 1239158 w 2490705"/>
              <a:gd name="connsiteY130" fmla="*/ 3413786 h 3578547"/>
              <a:gd name="connsiteX131" fmla="*/ 1397908 w 2490705"/>
              <a:gd name="connsiteY131" fmla="*/ 3420136 h 3578547"/>
              <a:gd name="connsiteX132" fmla="*/ 1416958 w 2490705"/>
              <a:gd name="connsiteY132" fmla="*/ 3394736 h 3578547"/>
              <a:gd name="connsiteX133" fmla="*/ 1436008 w 2490705"/>
              <a:gd name="connsiteY133" fmla="*/ 3388386 h 3578547"/>
              <a:gd name="connsiteX134" fmla="*/ 1505858 w 2490705"/>
              <a:gd name="connsiteY134" fmla="*/ 3394736 h 3578547"/>
              <a:gd name="connsiteX135" fmla="*/ 1550308 w 2490705"/>
              <a:gd name="connsiteY135" fmla="*/ 3407436 h 3578547"/>
              <a:gd name="connsiteX136" fmla="*/ 1563008 w 2490705"/>
              <a:gd name="connsiteY136" fmla="*/ 3426486 h 3578547"/>
              <a:gd name="connsiteX137" fmla="*/ 1543958 w 2490705"/>
              <a:gd name="connsiteY137" fmla="*/ 3445536 h 3578547"/>
              <a:gd name="connsiteX138" fmla="*/ 1749539 w 2490705"/>
              <a:gd name="connsiteY138" fmla="*/ 3575712 h 3578547"/>
              <a:gd name="connsiteX139" fmla="*/ 1769383 w 2490705"/>
              <a:gd name="connsiteY139" fmla="*/ 3521736 h 3578547"/>
              <a:gd name="connsiteX140" fmla="*/ 1721759 w 2490705"/>
              <a:gd name="connsiteY140" fmla="*/ 3488399 h 3578547"/>
              <a:gd name="connsiteX141" fmla="*/ 1800339 w 2490705"/>
              <a:gd name="connsiteY141" fmla="*/ 3393149 h 3578547"/>
              <a:gd name="connsiteX142" fmla="*/ 1603490 w 2490705"/>
              <a:gd name="connsiteY142" fmla="*/ 3265355 h 3578547"/>
              <a:gd name="connsiteX143" fmla="*/ 1550309 w 2490705"/>
              <a:gd name="connsiteY143" fmla="*/ 3176455 h 3578547"/>
              <a:gd name="connsiteX144" fmla="*/ 1452677 w 2490705"/>
              <a:gd name="connsiteY144" fmla="*/ 3231224 h 3578547"/>
              <a:gd name="connsiteX145" fmla="*/ 1478870 w 2490705"/>
              <a:gd name="connsiteY145" fmla="*/ 3283611 h 3578547"/>
              <a:gd name="connsiteX146" fmla="*/ 1436008 w 2490705"/>
              <a:gd name="connsiteY146" fmla="*/ 3288373 h 3578547"/>
              <a:gd name="connsiteX147" fmla="*/ 1438389 w 2490705"/>
              <a:gd name="connsiteY147" fmla="*/ 3305042 h 3578547"/>
              <a:gd name="connsiteX148" fmla="*/ 1364571 w 2490705"/>
              <a:gd name="connsiteY148" fmla="*/ 3255036 h 3578547"/>
              <a:gd name="connsiteX149" fmla="*/ 1190740 w 2490705"/>
              <a:gd name="connsiteY149" fmla="*/ 3207411 h 3578547"/>
              <a:gd name="connsiteX150" fmla="*/ 1121683 w 2490705"/>
              <a:gd name="connsiteY150" fmla="*/ 3274087 h 3578547"/>
              <a:gd name="connsiteX151" fmla="*/ 1040720 w 2490705"/>
              <a:gd name="connsiteY151" fmla="*/ 3271705 h 3578547"/>
              <a:gd name="connsiteX152" fmla="*/ 876414 w 2490705"/>
              <a:gd name="connsiteY152" fmla="*/ 3166930 h 3578547"/>
              <a:gd name="connsiteX153" fmla="*/ 888320 w 2490705"/>
              <a:gd name="connsiteY153" fmla="*/ 3119305 h 3578547"/>
              <a:gd name="connsiteX154" fmla="*/ 976427 w 2490705"/>
              <a:gd name="connsiteY154" fmla="*/ 3085967 h 3578547"/>
              <a:gd name="connsiteX155" fmla="*/ 1055008 w 2490705"/>
              <a:gd name="connsiteY155" fmla="*/ 3164549 h 3578547"/>
              <a:gd name="connsiteX156" fmla="*/ 1147876 w 2490705"/>
              <a:gd name="connsiteY156" fmla="*/ 3135974 h 3578547"/>
              <a:gd name="connsiteX157" fmla="*/ 1143115 w 2490705"/>
              <a:gd name="connsiteY157" fmla="*/ 3076443 h 3578547"/>
              <a:gd name="connsiteX158" fmla="*/ 1262177 w 2490705"/>
              <a:gd name="connsiteY158" fmla="*/ 3055011 h 3578547"/>
              <a:gd name="connsiteX159" fmla="*/ 1264558 w 2490705"/>
              <a:gd name="connsiteY159" fmla="*/ 3005005 h 3578547"/>
              <a:gd name="connsiteX160" fmla="*/ 1305039 w 2490705"/>
              <a:gd name="connsiteY160" fmla="*/ 3014530 h 3578547"/>
              <a:gd name="connsiteX161" fmla="*/ 1295514 w 2490705"/>
              <a:gd name="connsiteY161" fmla="*/ 2959761 h 3578547"/>
              <a:gd name="connsiteX162" fmla="*/ 1376477 w 2490705"/>
              <a:gd name="connsiteY162" fmla="*/ 2974049 h 3578547"/>
              <a:gd name="connsiteX163" fmla="*/ 1424102 w 2490705"/>
              <a:gd name="connsiteY163" fmla="*/ 2883562 h 3578547"/>
              <a:gd name="connsiteX164" fmla="*/ 1486015 w 2490705"/>
              <a:gd name="connsiteY164" fmla="*/ 2900230 h 3578547"/>
              <a:gd name="connsiteX165" fmla="*/ 1507446 w 2490705"/>
              <a:gd name="connsiteY165" fmla="*/ 2857368 h 3578547"/>
              <a:gd name="connsiteX166" fmla="*/ 1666990 w 2490705"/>
              <a:gd name="connsiteY166" fmla="*/ 2800217 h 3578547"/>
              <a:gd name="connsiteX167" fmla="*/ 1683659 w 2490705"/>
              <a:gd name="connsiteY167" fmla="*/ 2685917 h 3578547"/>
              <a:gd name="connsiteX168" fmla="*/ 1762239 w 2490705"/>
              <a:gd name="connsiteY168" fmla="*/ 2681155 h 3578547"/>
              <a:gd name="connsiteX169" fmla="*/ 1783671 w 2490705"/>
              <a:gd name="connsiteY169" fmla="*/ 2633530 h 3578547"/>
              <a:gd name="connsiteX170" fmla="*/ 1824152 w 2490705"/>
              <a:gd name="connsiteY170" fmla="*/ 2624005 h 3578547"/>
              <a:gd name="connsiteX171" fmla="*/ 1840820 w 2490705"/>
              <a:gd name="connsiteY171" fmla="*/ 2543042 h 3578547"/>
              <a:gd name="connsiteX172" fmla="*/ 1769383 w 2490705"/>
              <a:gd name="connsiteY172" fmla="*/ 2443030 h 3578547"/>
              <a:gd name="connsiteX173" fmla="*/ 1850346 w 2490705"/>
              <a:gd name="connsiteY173" fmla="*/ 2238243 h 3578547"/>
              <a:gd name="connsiteX174" fmla="*/ 2051958 w 2490705"/>
              <a:gd name="connsiteY174" fmla="*/ 2404136 h 3578547"/>
              <a:gd name="connsiteX175" fmla="*/ 2124190 w 2490705"/>
              <a:gd name="connsiteY175" fmla="*/ 2543043 h 3578547"/>
              <a:gd name="connsiteX176" fmla="*/ 2198008 w 2490705"/>
              <a:gd name="connsiteY176" fmla="*/ 2467636 h 3578547"/>
              <a:gd name="connsiteX177" fmla="*/ 2259920 w 2490705"/>
              <a:gd name="connsiteY177" fmla="*/ 2412073 h 3578547"/>
              <a:gd name="connsiteX178" fmla="*/ 2271826 w 2490705"/>
              <a:gd name="connsiteY178" fmla="*/ 2321586 h 3578547"/>
              <a:gd name="connsiteX179" fmla="*/ 2348027 w 2490705"/>
              <a:gd name="connsiteY179" fmla="*/ 2362067 h 3578547"/>
              <a:gd name="connsiteX180" fmla="*/ 2381364 w 2490705"/>
              <a:gd name="connsiteY180" fmla="*/ 2260467 h 3578547"/>
              <a:gd name="connsiteX181" fmla="*/ 2439308 w 2490705"/>
              <a:gd name="connsiteY181" fmla="*/ 2226336 h 3578547"/>
              <a:gd name="connsiteX182" fmla="*/ 2452008 w 2490705"/>
              <a:gd name="connsiteY182" fmla="*/ 1978686 h 3578547"/>
              <a:gd name="connsiteX0" fmla="*/ 2490108 w 2490705"/>
              <a:gd name="connsiteY0" fmla="*/ 1769136 h 3578547"/>
              <a:gd name="connsiteX1" fmla="*/ 2452008 w 2490705"/>
              <a:gd name="connsiteY1" fmla="*/ 1737386 h 3578547"/>
              <a:gd name="connsiteX2" fmla="*/ 2432958 w 2490705"/>
              <a:gd name="connsiteY2" fmla="*/ 1699286 h 3578547"/>
              <a:gd name="connsiteX3" fmla="*/ 2413908 w 2490705"/>
              <a:gd name="connsiteY3" fmla="*/ 1686586 h 3578547"/>
              <a:gd name="connsiteX4" fmla="*/ 2440102 w 2490705"/>
              <a:gd name="connsiteY4" fmla="*/ 1708811 h 3578547"/>
              <a:gd name="connsiteX5" fmla="*/ 2380570 w 2490705"/>
              <a:gd name="connsiteY5" fmla="*/ 1566730 h 3578547"/>
              <a:gd name="connsiteX6" fmla="*/ 2241664 w 2490705"/>
              <a:gd name="connsiteY6" fmla="*/ 1535773 h 3578547"/>
              <a:gd name="connsiteX7" fmla="*/ 2190071 w 2490705"/>
              <a:gd name="connsiteY7" fmla="*/ 1532598 h 3578547"/>
              <a:gd name="connsiteX8" fmla="*/ 2128158 w 2490705"/>
              <a:gd name="connsiteY8" fmla="*/ 1573080 h 3578547"/>
              <a:gd name="connsiteX9" fmla="*/ 2047195 w 2490705"/>
              <a:gd name="connsiteY9" fmla="*/ 1584192 h 3578547"/>
              <a:gd name="connsiteX10" fmla="*/ 1968614 w 2490705"/>
              <a:gd name="connsiteY10" fmla="*/ 1537361 h 3578547"/>
              <a:gd name="connsiteX11" fmla="*/ 1907495 w 2490705"/>
              <a:gd name="connsiteY11" fmla="*/ 1581018 h 3578547"/>
              <a:gd name="connsiteX12" fmla="*/ 1854314 w 2490705"/>
              <a:gd name="connsiteY12" fmla="*/ 1517517 h 3578547"/>
              <a:gd name="connsiteX13" fmla="*/ 1772558 w 2490705"/>
              <a:gd name="connsiteY13" fmla="*/ 1489736 h 3578547"/>
              <a:gd name="connsiteX14" fmla="*/ 1709058 w 2490705"/>
              <a:gd name="connsiteY14" fmla="*/ 1527836 h 3578547"/>
              <a:gd name="connsiteX15" fmla="*/ 1677308 w 2490705"/>
              <a:gd name="connsiteY15" fmla="*/ 1546886 h 3578547"/>
              <a:gd name="connsiteX16" fmla="*/ 1613808 w 2490705"/>
              <a:gd name="connsiteY16" fmla="*/ 1597686 h 3578547"/>
              <a:gd name="connsiteX17" fmla="*/ 1594758 w 2490705"/>
              <a:gd name="connsiteY17" fmla="*/ 1610386 h 3578547"/>
              <a:gd name="connsiteX18" fmla="*/ 1575708 w 2490705"/>
              <a:gd name="connsiteY18" fmla="*/ 1616736 h 3578547"/>
              <a:gd name="connsiteX19" fmla="*/ 1518558 w 2490705"/>
              <a:gd name="connsiteY19" fmla="*/ 1610386 h 3578547"/>
              <a:gd name="connsiteX20" fmla="*/ 1480458 w 2490705"/>
              <a:gd name="connsiteY20" fmla="*/ 1604036 h 3578547"/>
              <a:gd name="connsiteX21" fmla="*/ 1477283 w 2490705"/>
              <a:gd name="connsiteY21" fmla="*/ 1548474 h 3578547"/>
              <a:gd name="connsiteX22" fmla="*/ 1410608 w 2490705"/>
              <a:gd name="connsiteY22" fmla="*/ 1546886 h 3578547"/>
              <a:gd name="connsiteX23" fmla="*/ 1385208 w 2490705"/>
              <a:gd name="connsiteY23" fmla="*/ 1508786 h 3578547"/>
              <a:gd name="connsiteX24" fmla="*/ 1390765 w 2490705"/>
              <a:gd name="connsiteY24" fmla="*/ 1483386 h 3578547"/>
              <a:gd name="connsiteX25" fmla="*/ 1372508 w 2490705"/>
              <a:gd name="connsiteY25" fmla="*/ 1359561 h 3578547"/>
              <a:gd name="connsiteX26" fmla="*/ 1319327 w 2490705"/>
              <a:gd name="connsiteY26" fmla="*/ 1296061 h 3578547"/>
              <a:gd name="connsiteX27" fmla="*/ 1291546 w 2490705"/>
              <a:gd name="connsiteY27" fmla="*/ 1144454 h 3578547"/>
              <a:gd name="connsiteX28" fmla="*/ 1212171 w 2490705"/>
              <a:gd name="connsiteY28" fmla="*/ 1192874 h 3578547"/>
              <a:gd name="connsiteX29" fmla="*/ 1152639 w 2490705"/>
              <a:gd name="connsiteY29" fmla="*/ 1174618 h 3578547"/>
              <a:gd name="connsiteX30" fmla="*/ 1123270 w 2490705"/>
              <a:gd name="connsiteY30" fmla="*/ 1203986 h 3578547"/>
              <a:gd name="connsiteX31" fmla="*/ 1023258 w 2490705"/>
              <a:gd name="connsiteY31" fmla="*/ 1188905 h 3578547"/>
              <a:gd name="connsiteX32" fmla="*/ 942296 w 2490705"/>
              <a:gd name="connsiteY32" fmla="*/ 1215099 h 3578547"/>
              <a:gd name="connsiteX33" fmla="*/ 948646 w 2490705"/>
              <a:gd name="connsiteY33" fmla="*/ 1145248 h 3578547"/>
              <a:gd name="connsiteX34" fmla="*/ 1135970 w 2490705"/>
              <a:gd name="connsiteY34" fmla="*/ 1030154 h 3578547"/>
              <a:gd name="connsiteX35" fmla="*/ 1115333 w 2490705"/>
              <a:gd name="connsiteY35" fmla="*/ 923792 h 3578547"/>
              <a:gd name="connsiteX36" fmla="*/ 1283608 w 2490705"/>
              <a:gd name="connsiteY36" fmla="*/ 823780 h 3578547"/>
              <a:gd name="connsiteX37" fmla="*/ 1302658 w 2490705"/>
              <a:gd name="connsiteY37" fmla="*/ 715036 h 3578547"/>
              <a:gd name="connsiteX38" fmla="*/ 1285196 w 2490705"/>
              <a:gd name="connsiteY38" fmla="*/ 687255 h 3578547"/>
              <a:gd name="connsiteX39" fmla="*/ 1261382 w 2490705"/>
              <a:gd name="connsiteY39" fmla="*/ 595179 h 3578547"/>
              <a:gd name="connsiteX40" fmla="*/ 1074058 w 2490705"/>
              <a:gd name="connsiteY40" fmla="*/ 670586 h 3578547"/>
              <a:gd name="connsiteX41" fmla="*/ 908958 w 2490705"/>
              <a:gd name="connsiteY41" fmla="*/ 664236 h 3578547"/>
              <a:gd name="connsiteX42" fmla="*/ 751002 w 2490705"/>
              <a:gd name="connsiteY42" fmla="*/ 677729 h 3578547"/>
              <a:gd name="connsiteX43" fmla="*/ 687502 w 2490705"/>
              <a:gd name="connsiteY43" fmla="*/ 468180 h 3578547"/>
              <a:gd name="connsiteX44" fmla="*/ 559708 w 2490705"/>
              <a:gd name="connsiteY44" fmla="*/ 29236 h 3578547"/>
              <a:gd name="connsiteX45" fmla="*/ 540658 w 2490705"/>
              <a:gd name="connsiteY45" fmla="*/ 41936 h 3578547"/>
              <a:gd name="connsiteX46" fmla="*/ 496208 w 2490705"/>
              <a:gd name="connsiteY46" fmla="*/ 60986 h 3578547"/>
              <a:gd name="connsiteX47" fmla="*/ 451758 w 2490705"/>
              <a:gd name="connsiteY47" fmla="*/ 73686 h 3578547"/>
              <a:gd name="connsiteX48" fmla="*/ 432708 w 2490705"/>
              <a:gd name="connsiteY48" fmla="*/ 80036 h 3578547"/>
              <a:gd name="connsiteX49" fmla="*/ 350158 w 2490705"/>
              <a:gd name="connsiteY49" fmla="*/ 86386 h 3578547"/>
              <a:gd name="connsiteX50" fmla="*/ 369208 w 2490705"/>
              <a:gd name="connsiteY50" fmla="*/ 92736 h 3578547"/>
              <a:gd name="connsiteX51" fmla="*/ 381908 w 2490705"/>
              <a:gd name="connsiteY51" fmla="*/ 111786 h 3578547"/>
              <a:gd name="connsiteX52" fmla="*/ 407308 w 2490705"/>
              <a:gd name="connsiteY52" fmla="*/ 143536 h 3578547"/>
              <a:gd name="connsiteX53" fmla="*/ 432708 w 2490705"/>
              <a:gd name="connsiteY53" fmla="*/ 181636 h 3578547"/>
              <a:gd name="connsiteX54" fmla="*/ 464458 w 2490705"/>
              <a:gd name="connsiteY54" fmla="*/ 219736 h 3578547"/>
              <a:gd name="connsiteX55" fmla="*/ 464458 w 2490705"/>
              <a:gd name="connsiteY55" fmla="*/ 359436 h 3578547"/>
              <a:gd name="connsiteX56" fmla="*/ 426358 w 2490705"/>
              <a:gd name="connsiteY56" fmla="*/ 372136 h 3578547"/>
              <a:gd name="connsiteX57" fmla="*/ 400958 w 2490705"/>
              <a:gd name="connsiteY57" fmla="*/ 384836 h 3578547"/>
              <a:gd name="connsiteX58" fmla="*/ 362858 w 2490705"/>
              <a:gd name="connsiteY58" fmla="*/ 416586 h 3578547"/>
              <a:gd name="connsiteX59" fmla="*/ 350158 w 2490705"/>
              <a:gd name="connsiteY59" fmla="*/ 435636 h 3578547"/>
              <a:gd name="connsiteX60" fmla="*/ 356508 w 2490705"/>
              <a:gd name="connsiteY60" fmla="*/ 480086 h 3578547"/>
              <a:gd name="connsiteX61" fmla="*/ 381908 w 2490705"/>
              <a:gd name="connsiteY61" fmla="*/ 499136 h 3578547"/>
              <a:gd name="connsiteX62" fmla="*/ 394608 w 2490705"/>
              <a:gd name="connsiteY62" fmla="*/ 518186 h 3578547"/>
              <a:gd name="connsiteX63" fmla="*/ 280308 w 2490705"/>
              <a:gd name="connsiteY63" fmla="*/ 543586 h 3578547"/>
              <a:gd name="connsiteX64" fmla="*/ 242208 w 2490705"/>
              <a:gd name="connsiteY64" fmla="*/ 549936 h 3578547"/>
              <a:gd name="connsiteX65" fmla="*/ 153308 w 2490705"/>
              <a:gd name="connsiteY65" fmla="*/ 562636 h 3578547"/>
              <a:gd name="connsiteX66" fmla="*/ 134258 w 2490705"/>
              <a:gd name="connsiteY66" fmla="*/ 568986 h 3578547"/>
              <a:gd name="connsiteX67" fmla="*/ 77108 w 2490705"/>
              <a:gd name="connsiteY67" fmla="*/ 581686 h 3578547"/>
              <a:gd name="connsiteX68" fmla="*/ 89808 w 2490705"/>
              <a:gd name="connsiteY68" fmla="*/ 664236 h 3578547"/>
              <a:gd name="connsiteX69" fmla="*/ 96158 w 2490705"/>
              <a:gd name="connsiteY69" fmla="*/ 683286 h 3578547"/>
              <a:gd name="connsiteX70" fmla="*/ 140608 w 2490705"/>
              <a:gd name="connsiteY70" fmla="*/ 886486 h 3578547"/>
              <a:gd name="connsiteX71" fmla="*/ 45358 w 2490705"/>
              <a:gd name="connsiteY71" fmla="*/ 1064286 h 3578547"/>
              <a:gd name="connsiteX72" fmla="*/ 32658 w 2490705"/>
              <a:gd name="connsiteY72" fmla="*/ 1083336 h 3578547"/>
              <a:gd name="connsiteX73" fmla="*/ 26308 w 2490705"/>
              <a:gd name="connsiteY73" fmla="*/ 1102386 h 3578547"/>
              <a:gd name="connsiteX74" fmla="*/ 908 w 2490705"/>
              <a:gd name="connsiteY74" fmla="*/ 1140486 h 3578547"/>
              <a:gd name="connsiteX75" fmla="*/ 61233 w 2490705"/>
              <a:gd name="connsiteY75" fmla="*/ 1204780 h 3578547"/>
              <a:gd name="connsiteX76" fmla="*/ 32658 w 2490705"/>
              <a:gd name="connsiteY76" fmla="*/ 1248436 h 3578547"/>
              <a:gd name="connsiteX77" fmla="*/ 70758 w 2490705"/>
              <a:gd name="connsiteY77" fmla="*/ 1311936 h 3578547"/>
              <a:gd name="connsiteX78" fmla="*/ 89808 w 2490705"/>
              <a:gd name="connsiteY78" fmla="*/ 1350036 h 3578547"/>
              <a:gd name="connsiteX79" fmla="*/ 102508 w 2490705"/>
              <a:gd name="connsiteY79" fmla="*/ 1375436 h 3578547"/>
              <a:gd name="connsiteX80" fmla="*/ 121558 w 2490705"/>
              <a:gd name="connsiteY80" fmla="*/ 1394486 h 3578547"/>
              <a:gd name="connsiteX81" fmla="*/ 134258 w 2490705"/>
              <a:gd name="connsiteY81" fmla="*/ 1413536 h 3578547"/>
              <a:gd name="connsiteX82" fmla="*/ 95364 w 2490705"/>
              <a:gd name="connsiteY82" fmla="*/ 1446080 h 3578547"/>
              <a:gd name="connsiteX83" fmla="*/ 153308 w 2490705"/>
              <a:gd name="connsiteY83" fmla="*/ 1457986 h 3578547"/>
              <a:gd name="connsiteX84" fmla="*/ 166802 w 2490705"/>
              <a:gd name="connsiteY84" fmla="*/ 1569905 h 3578547"/>
              <a:gd name="connsiteX85" fmla="*/ 60439 w 2490705"/>
              <a:gd name="connsiteY85" fmla="*/ 1710399 h 3578547"/>
              <a:gd name="connsiteX86" fmla="*/ 92983 w 2490705"/>
              <a:gd name="connsiteY86" fmla="*/ 1881849 h 3578547"/>
              <a:gd name="connsiteX87" fmla="*/ 208077 w 2490705"/>
              <a:gd name="connsiteY87" fmla="*/ 1948524 h 3578547"/>
              <a:gd name="connsiteX88" fmla="*/ 201727 w 2490705"/>
              <a:gd name="connsiteY88" fmla="*/ 2035042 h 3578547"/>
              <a:gd name="connsiteX89" fmla="*/ 166008 w 2490705"/>
              <a:gd name="connsiteY89" fmla="*/ 2080286 h 3578547"/>
              <a:gd name="connsiteX90" fmla="*/ 146958 w 2490705"/>
              <a:gd name="connsiteY90" fmla="*/ 2099336 h 3578547"/>
              <a:gd name="connsiteX91" fmla="*/ 153308 w 2490705"/>
              <a:gd name="connsiteY91" fmla="*/ 2131086 h 3578547"/>
              <a:gd name="connsiteX92" fmla="*/ 248558 w 2490705"/>
              <a:gd name="connsiteY92" fmla="*/ 2251736 h 3578547"/>
              <a:gd name="connsiteX93" fmla="*/ 302533 w 2490705"/>
              <a:gd name="connsiteY93" fmla="*/ 2373974 h 3578547"/>
              <a:gd name="connsiteX94" fmla="*/ 336664 w 2490705"/>
              <a:gd name="connsiteY94" fmla="*/ 2350955 h 3578547"/>
              <a:gd name="connsiteX95" fmla="*/ 498589 w 2490705"/>
              <a:gd name="connsiteY95" fmla="*/ 2398580 h 3578547"/>
              <a:gd name="connsiteX96" fmla="*/ 661308 w 2490705"/>
              <a:gd name="connsiteY96" fmla="*/ 2448586 h 3578547"/>
              <a:gd name="connsiteX97" fmla="*/ 705758 w 2490705"/>
              <a:gd name="connsiteY97" fmla="*/ 2461286 h 3578547"/>
              <a:gd name="connsiteX98" fmla="*/ 762908 w 2490705"/>
              <a:gd name="connsiteY98" fmla="*/ 2486686 h 3578547"/>
              <a:gd name="connsiteX99" fmla="*/ 781958 w 2490705"/>
              <a:gd name="connsiteY99" fmla="*/ 2493036 h 3578547"/>
              <a:gd name="connsiteX100" fmla="*/ 820058 w 2490705"/>
              <a:gd name="connsiteY100" fmla="*/ 2499386 h 3578547"/>
              <a:gd name="connsiteX101" fmla="*/ 858158 w 2490705"/>
              <a:gd name="connsiteY101" fmla="*/ 2512086 h 3578547"/>
              <a:gd name="connsiteX102" fmla="*/ 908958 w 2490705"/>
              <a:gd name="connsiteY102" fmla="*/ 2524786 h 3578547"/>
              <a:gd name="connsiteX103" fmla="*/ 953408 w 2490705"/>
              <a:gd name="connsiteY103" fmla="*/ 2537486 h 3578547"/>
              <a:gd name="connsiteX104" fmla="*/ 940708 w 2490705"/>
              <a:gd name="connsiteY104" fmla="*/ 2556536 h 3578547"/>
              <a:gd name="connsiteX105" fmla="*/ 902608 w 2490705"/>
              <a:gd name="connsiteY105" fmla="*/ 2569236 h 3578547"/>
              <a:gd name="connsiteX106" fmla="*/ 883558 w 2490705"/>
              <a:gd name="connsiteY106" fmla="*/ 2575586 h 3578547"/>
              <a:gd name="connsiteX107" fmla="*/ 842283 w 2490705"/>
              <a:gd name="connsiteY107" fmla="*/ 2660518 h 3578547"/>
              <a:gd name="connsiteX108" fmla="*/ 794658 w 2490705"/>
              <a:gd name="connsiteY108" fmla="*/ 2683536 h 3578547"/>
              <a:gd name="connsiteX109" fmla="*/ 781958 w 2490705"/>
              <a:gd name="connsiteY109" fmla="*/ 2715286 h 3578547"/>
              <a:gd name="connsiteX110" fmla="*/ 769258 w 2490705"/>
              <a:gd name="connsiteY110" fmla="*/ 2740686 h 3578547"/>
              <a:gd name="connsiteX111" fmla="*/ 756558 w 2490705"/>
              <a:gd name="connsiteY111" fmla="*/ 2778786 h 3578547"/>
              <a:gd name="connsiteX112" fmla="*/ 731158 w 2490705"/>
              <a:gd name="connsiteY112" fmla="*/ 2829586 h 3578547"/>
              <a:gd name="connsiteX113" fmla="*/ 718458 w 2490705"/>
              <a:gd name="connsiteY113" fmla="*/ 2867686 h 3578547"/>
              <a:gd name="connsiteX114" fmla="*/ 699408 w 2490705"/>
              <a:gd name="connsiteY114" fmla="*/ 2905786 h 3578547"/>
              <a:gd name="connsiteX115" fmla="*/ 686708 w 2490705"/>
              <a:gd name="connsiteY115" fmla="*/ 2931186 h 3578547"/>
              <a:gd name="connsiteX116" fmla="*/ 674008 w 2490705"/>
              <a:gd name="connsiteY116" fmla="*/ 2969286 h 3578547"/>
              <a:gd name="connsiteX117" fmla="*/ 661308 w 2490705"/>
              <a:gd name="connsiteY117" fmla="*/ 2988336 h 3578547"/>
              <a:gd name="connsiteX118" fmla="*/ 648608 w 2490705"/>
              <a:gd name="connsiteY118" fmla="*/ 3026436 h 3578547"/>
              <a:gd name="connsiteX119" fmla="*/ 642258 w 2490705"/>
              <a:gd name="connsiteY119" fmla="*/ 3045486 h 3578547"/>
              <a:gd name="connsiteX120" fmla="*/ 623208 w 2490705"/>
              <a:gd name="connsiteY120" fmla="*/ 3064536 h 3578547"/>
              <a:gd name="connsiteX121" fmla="*/ 610508 w 2490705"/>
              <a:gd name="connsiteY121" fmla="*/ 3096286 h 3578547"/>
              <a:gd name="connsiteX122" fmla="*/ 616858 w 2490705"/>
              <a:gd name="connsiteY122" fmla="*/ 3343936 h 3578547"/>
              <a:gd name="connsiteX123" fmla="*/ 604158 w 2490705"/>
              <a:gd name="connsiteY123" fmla="*/ 3468554 h 3578547"/>
              <a:gd name="connsiteX124" fmla="*/ 751002 w 2490705"/>
              <a:gd name="connsiteY124" fmla="*/ 3447123 h 3578547"/>
              <a:gd name="connsiteX125" fmla="*/ 858158 w 2490705"/>
              <a:gd name="connsiteY125" fmla="*/ 3439186 h 3578547"/>
              <a:gd name="connsiteX126" fmla="*/ 877208 w 2490705"/>
              <a:gd name="connsiteY126" fmla="*/ 3445536 h 3578547"/>
              <a:gd name="connsiteX127" fmla="*/ 1018495 w 2490705"/>
              <a:gd name="connsiteY127" fmla="*/ 3432042 h 3578547"/>
              <a:gd name="connsiteX128" fmla="*/ 983570 w 2490705"/>
              <a:gd name="connsiteY128" fmla="*/ 3401087 h 3578547"/>
              <a:gd name="connsiteX129" fmla="*/ 1035958 w 2490705"/>
              <a:gd name="connsiteY129" fmla="*/ 3349492 h 3578547"/>
              <a:gd name="connsiteX130" fmla="*/ 1239158 w 2490705"/>
              <a:gd name="connsiteY130" fmla="*/ 3413786 h 3578547"/>
              <a:gd name="connsiteX131" fmla="*/ 1397908 w 2490705"/>
              <a:gd name="connsiteY131" fmla="*/ 3420136 h 3578547"/>
              <a:gd name="connsiteX132" fmla="*/ 1416958 w 2490705"/>
              <a:gd name="connsiteY132" fmla="*/ 3394736 h 3578547"/>
              <a:gd name="connsiteX133" fmla="*/ 1436008 w 2490705"/>
              <a:gd name="connsiteY133" fmla="*/ 3388386 h 3578547"/>
              <a:gd name="connsiteX134" fmla="*/ 1505858 w 2490705"/>
              <a:gd name="connsiteY134" fmla="*/ 3394736 h 3578547"/>
              <a:gd name="connsiteX135" fmla="*/ 1550308 w 2490705"/>
              <a:gd name="connsiteY135" fmla="*/ 3407436 h 3578547"/>
              <a:gd name="connsiteX136" fmla="*/ 1563008 w 2490705"/>
              <a:gd name="connsiteY136" fmla="*/ 3426486 h 3578547"/>
              <a:gd name="connsiteX137" fmla="*/ 1543958 w 2490705"/>
              <a:gd name="connsiteY137" fmla="*/ 3445536 h 3578547"/>
              <a:gd name="connsiteX138" fmla="*/ 1749539 w 2490705"/>
              <a:gd name="connsiteY138" fmla="*/ 3575712 h 3578547"/>
              <a:gd name="connsiteX139" fmla="*/ 1769383 w 2490705"/>
              <a:gd name="connsiteY139" fmla="*/ 3521736 h 3578547"/>
              <a:gd name="connsiteX140" fmla="*/ 1736047 w 2490705"/>
              <a:gd name="connsiteY140" fmla="*/ 3464586 h 3578547"/>
              <a:gd name="connsiteX141" fmla="*/ 1800339 w 2490705"/>
              <a:gd name="connsiteY141" fmla="*/ 3393149 h 3578547"/>
              <a:gd name="connsiteX142" fmla="*/ 1603490 w 2490705"/>
              <a:gd name="connsiteY142" fmla="*/ 3265355 h 3578547"/>
              <a:gd name="connsiteX143" fmla="*/ 1550309 w 2490705"/>
              <a:gd name="connsiteY143" fmla="*/ 3176455 h 3578547"/>
              <a:gd name="connsiteX144" fmla="*/ 1452677 w 2490705"/>
              <a:gd name="connsiteY144" fmla="*/ 3231224 h 3578547"/>
              <a:gd name="connsiteX145" fmla="*/ 1478870 w 2490705"/>
              <a:gd name="connsiteY145" fmla="*/ 3283611 h 3578547"/>
              <a:gd name="connsiteX146" fmla="*/ 1436008 w 2490705"/>
              <a:gd name="connsiteY146" fmla="*/ 3288373 h 3578547"/>
              <a:gd name="connsiteX147" fmla="*/ 1438389 w 2490705"/>
              <a:gd name="connsiteY147" fmla="*/ 3305042 h 3578547"/>
              <a:gd name="connsiteX148" fmla="*/ 1364571 w 2490705"/>
              <a:gd name="connsiteY148" fmla="*/ 3255036 h 3578547"/>
              <a:gd name="connsiteX149" fmla="*/ 1190740 w 2490705"/>
              <a:gd name="connsiteY149" fmla="*/ 3207411 h 3578547"/>
              <a:gd name="connsiteX150" fmla="*/ 1121683 w 2490705"/>
              <a:gd name="connsiteY150" fmla="*/ 3274087 h 3578547"/>
              <a:gd name="connsiteX151" fmla="*/ 1040720 w 2490705"/>
              <a:gd name="connsiteY151" fmla="*/ 3271705 h 3578547"/>
              <a:gd name="connsiteX152" fmla="*/ 876414 w 2490705"/>
              <a:gd name="connsiteY152" fmla="*/ 3166930 h 3578547"/>
              <a:gd name="connsiteX153" fmla="*/ 888320 w 2490705"/>
              <a:gd name="connsiteY153" fmla="*/ 3119305 h 3578547"/>
              <a:gd name="connsiteX154" fmla="*/ 976427 w 2490705"/>
              <a:gd name="connsiteY154" fmla="*/ 3085967 h 3578547"/>
              <a:gd name="connsiteX155" fmla="*/ 1055008 w 2490705"/>
              <a:gd name="connsiteY155" fmla="*/ 3164549 h 3578547"/>
              <a:gd name="connsiteX156" fmla="*/ 1147876 w 2490705"/>
              <a:gd name="connsiteY156" fmla="*/ 3135974 h 3578547"/>
              <a:gd name="connsiteX157" fmla="*/ 1143115 w 2490705"/>
              <a:gd name="connsiteY157" fmla="*/ 3076443 h 3578547"/>
              <a:gd name="connsiteX158" fmla="*/ 1262177 w 2490705"/>
              <a:gd name="connsiteY158" fmla="*/ 3055011 h 3578547"/>
              <a:gd name="connsiteX159" fmla="*/ 1264558 w 2490705"/>
              <a:gd name="connsiteY159" fmla="*/ 3005005 h 3578547"/>
              <a:gd name="connsiteX160" fmla="*/ 1305039 w 2490705"/>
              <a:gd name="connsiteY160" fmla="*/ 3014530 h 3578547"/>
              <a:gd name="connsiteX161" fmla="*/ 1295514 w 2490705"/>
              <a:gd name="connsiteY161" fmla="*/ 2959761 h 3578547"/>
              <a:gd name="connsiteX162" fmla="*/ 1376477 w 2490705"/>
              <a:gd name="connsiteY162" fmla="*/ 2974049 h 3578547"/>
              <a:gd name="connsiteX163" fmla="*/ 1424102 w 2490705"/>
              <a:gd name="connsiteY163" fmla="*/ 2883562 h 3578547"/>
              <a:gd name="connsiteX164" fmla="*/ 1486015 w 2490705"/>
              <a:gd name="connsiteY164" fmla="*/ 2900230 h 3578547"/>
              <a:gd name="connsiteX165" fmla="*/ 1507446 w 2490705"/>
              <a:gd name="connsiteY165" fmla="*/ 2857368 h 3578547"/>
              <a:gd name="connsiteX166" fmla="*/ 1666990 w 2490705"/>
              <a:gd name="connsiteY166" fmla="*/ 2800217 h 3578547"/>
              <a:gd name="connsiteX167" fmla="*/ 1683659 w 2490705"/>
              <a:gd name="connsiteY167" fmla="*/ 2685917 h 3578547"/>
              <a:gd name="connsiteX168" fmla="*/ 1762239 w 2490705"/>
              <a:gd name="connsiteY168" fmla="*/ 2681155 h 3578547"/>
              <a:gd name="connsiteX169" fmla="*/ 1783671 w 2490705"/>
              <a:gd name="connsiteY169" fmla="*/ 2633530 h 3578547"/>
              <a:gd name="connsiteX170" fmla="*/ 1824152 w 2490705"/>
              <a:gd name="connsiteY170" fmla="*/ 2624005 h 3578547"/>
              <a:gd name="connsiteX171" fmla="*/ 1840820 w 2490705"/>
              <a:gd name="connsiteY171" fmla="*/ 2543042 h 3578547"/>
              <a:gd name="connsiteX172" fmla="*/ 1769383 w 2490705"/>
              <a:gd name="connsiteY172" fmla="*/ 2443030 h 3578547"/>
              <a:gd name="connsiteX173" fmla="*/ 1850346 w 2490705"/>
              <a:gd name="connsiteY173" fmla="*/ 2238243 h 3578547"/>
              <a:gd name="connsiteX174" fmla="*/ 2051958 w 2490705"/>
              <a:gd name="connsiteY174" fmla="*/ 2404136 h 3578547"/>
              <a:gd name="connsiteX175" fmla="*/ 2124190 w 2490705"/>
              <a:gd name="connsiteY175" fmla="*/ 2543043 h 3578547"/>
              <a:gd name="connsiteX176" fmla="*/ 2198008 w 2490705"/>
              <a:gd name="connsiteY176" fmla="*/ 2467636 h 3578547"/>
              <a:gd name="connsiteX177" fmla="*/ 2259920 w 2490705"/>
              <a:gd name="connsiteY177" fmla="*/ 2412073 h 3578547"/>
              <a:gd name="connsiteX178" fmla="*/ 2271826 w 2490705"/>
              <a:gd name="connsiteY178" fmla="*/ 2321586 h 3578547"/>
              <a:gd name="connsiteX179" fmla="*/ 2348027 w 2490705"/>
              <a:gd name="connsiteY179" fmla="*/ 2362067 h 3578547"/>
              <a:gd name="connsiteX180" fmla="*/ 2381364 w 2490705"/>
              <a:gd name="connsiteY180" fmla="*/ 2260467 h 3578547"/>
              <a:gd name="connsiteX181" fmla="*/ 2439308 w 2490705"/>
              <a:gd name="connsiteY181" fmla="*/ 2226336 h 3578547"/>
              <a:gd name="connsiteX182" fmla="*/ 2452008 w 2490705"/>
              <a:gd name="connsiteY182" fmla="*/ 1978686 h 3578547"/>
              <a:gd name="connsiteX0" fmla="*/ 2490108 w 2490705"/>
              <a:gd name="connsiteY0" fmla="*/ 1769136 h 3578547"/>
              <a:gd name="connsiteX1" fmla="*/ 2452008 w 2490705"/>
              <a:gd name="connsiteY1" fmla="*/ 1737386 h 3578547"/>
              <a:gd name="connsiteX2" fmla="*/ 2432958 w 2490705"/>
              <a:gd name="connsiteY2" fmla="*/ 1699286 h 3578547"/>
              <a:gd name="connsiteX3" fmla="*/ 2413908 w 2490705"/>
              <a:gd name="connsiteY3" fmla="*/ 1686586 h 3578547"/>
              <a:gd name="connsiteX4" fmla="*/ 2440102 w 2490705"/>
              <a:gd name="connsiteY4" fmla="*/ 1708811 h 3578547"/>
              <a:gd name="connsiteX5" fmla="*/ 2380570 w 2490705"/>
              <a:gd name="connsiteY5" fmla="*/ 1566730 h 3578547"/>
              <a:gd name="connsiteX6" fmla="*/ 2241664 w 2490705"/>
              <a:gd name="connsiteY6" fmla="*/ 1535773 h 3578547"/>
              <a:gd name="connsiteX7" fmla="*/ 2190071 w 2490705"/>
              <a:gd name="connsiteY7" fmla="*/ 1532598 h 3578547"/>
              <a:gd name="connsiteX8" fmla="*/ 2128158 w 2490705"/>
              <a:gd name="connsiteY8" fmla="*/ 1573080 h 3578547"/>
              <a:gd name="connsiteX9" fmla="*/ 2047195 w 2490705"/>
              <a:gd name="connsiteY9" fmla="*/ 1584192 h 3578547"/>
              <a:gd name="connsiteX10" fmla="*/ 1968614 w 2490705"/>
              <a:gd name="connsiteY10" fmla="*/ 1537361 h 3578547"/>
              <a:gd name="connsiteX11" fmla="*/ 1907495 w 2490705"/>
              <a:gd name="connsiteY11" fmla="*/ 1581018 h 3578547"/>
              <a:gd name="connsiteX12" fmla="*/ 1854314 w 2490705"/>
              <a:gd name="connsiteY12" fmla="*/ 1517517 h 3578547"/>
              <a:gd name="connsiteX13" fmla="*/ 1772558 w 2490705"/>
              <a:gd name="connsiteY13" fmla="*/ 1489736 h 3578547"/>
              <a:gd name="connsiteX14" fmla="*/ 1709058 w 2490705"/>
              <a:gd name="connsiteY14" fmla="*/ 1527836 h 3578547"/>
              <a:gd name="connsiteX15" fmla="*/ 1677308 w 2490705"/>
              <a:gd name="connsiteY15" fmla="*/ 1546886 h 3578547"/>
              <a:gd name="connsiteX16" fmla="*/ 1613808 w 2490705"/>
              <a:gd name="connsiteY16" fmla="*/ 1597686 h 3578547"/>
              <a:gd name="connsiteX17" fmla="*/ 1594758 w 2490705"/>
              <a:gd name="connsiteY17" fmla="*/ 1610386 h 3578547"/>
              <a:gd name="connsiteX18" fmla="*/ 1575708 w 2490705"/>
              <a:gd name="connsiteY18" fmla="*/ 1616736 h 3578547"/>
              <a:gd name="connsiteX19" fmla="*/ 1518558 w 2490705"/>
              <a:gd name="connsiteY19" fmla="*/ 1610386 h 3578547"/>
              <a:gd name="connsiteX20" fmla="*/ 1480458 w 2490705"/>
              <a:gd name="connsiteY20" fmla="*/ 1604036 h 3578547"/>
              <a:gd name="connsiteX21" fmla="*/ 1477283 w 2490705"/>
              <a:gd name="connsiteY21" fmla="*/ 1548474 h 3578547"/>
              <a:gd name="connsiteX22" fmla="*/ 1410608 w 2490705"/>
              <a:gd name="connsiteY22" fmla="*/ 1546886 h 3578547"/>
              <a:gd name="connsiteX23" fmla="*/ 1385208 w 2490705"/>
              <a:gd name="connsiteY23" fmla="*/ 1508786 h 3578547"/>
              <a:gd name="connsiteX24" fmla="*/ 1390765 w 2490705"/>
              <a:gd name="connsiteY24" fmla="*/ 1483386 h 3578547"/>
              <a:gd name="connsiteX25" fmla="*/ 1372508 w 2490705"/>
              <a:gd name="connsiteY25" fmla="*/ 1359561 h 3578547"/>
              <a:gd name="connsiteX26" fmla="*/ 1319327 w 2490705"/>
              <a:gd name="connsiteY26" fmla="*/ 1296061 h 3578547"/>
              <a:gd name="connsiteX27" fmla="*/ 1291546 w 2490705"/>
              <a:gd name="connsiteY27" fmla="*/ 1144454 h 3578547"/>
              <a:gd name="connsiteX28" fmla="*/ 1212171 w 2490705"/>
              <a:gd name="connsiteY28" fmla="*/ 1192874 h 3578547"/>
              <a:gd name="connsiteX29" fmla="*/ 1152639 w 2490705"/>
              <a:gd name="connsiteY29" fmla="*/ 1174618 h 3578547"/>
              <a:gd name="connsiteX30" fmla="*/ 1123270 w 2490705"/>
              <a:gd name="connsiteY30" fmla="*/ 1203986 h 3578547"/>
              <a:gd name="connsiteX31" fmla="*/ 1023258 w 2490705"/>
              <a:gd name="connsiteY31" fmla="*/ 1188905 h 3578547"/>
              <a:gd name="connsiteX32" fmla="*/ 942296 w 2490705"/>
              <a:gd name="connsiteY32" fmla="*/ 1215099 h 3578547"/>
              <a:gd name="connsiteX33" fmla="*/ 948646 w 2490705"/>
              <a:gd name="connsiteY33" fmla="*/ 1145248 h 3578547"/>
              <a:gd name="connsiteX34" fmla="*/ 1135970 w 2490705"/>
              <a:gd name="connsiteY34" fmla="*/ 1030154 h 3578547"/>
              <a:gd name="connsiteX35" fmla="*/ 1115333 w 2490705"/>
              <a:gd name="connsiteY35" fmla="*/ 923792 h 3578547"/>
              <a:gd name="connsiteX36" fmla="*/ 1283608 w 2490705"/>
              <a:gd name="connsiteY36" fmla="*/ 823780 h 3578547"/>
              <a:gd name="connsiteX37" fmla="*/ 1302658 w 2490705"/>
              <a:gd name="connsiteY37" fmla="*/ 715036 h 3578547"/>
              <a:gd name="connsiteX38" fmla="*/ 1285196 w 2490705"/>
              <a:gd name="connsiteY38" fmla="*/ 687255 h 3578547"/>
              <a:gd name="connsiteX39" fmla="*/ 1261382 w 2490705"/>
              <a:gd name="connsiteY39" fmla="*/ 595179 h 3578547"/>
              <a:gd name="connsiteX40" fmla="*/ 1074058 w 2490705"/>
              <a:gd name="connsiteY40" fmla="*/ 670586 h 3578547"/>
              <a:gd name="connsiteX41" fmla="*/ 908958 w 2490705"/>
              <a:gd name="connsiteY41" fmla="*/ 664236 h 3578547"/>
              <a:gd name="connsiteX42" fmla="*/ 751002 w 2490705"/>
              <a:gd name="connsiteY42" fmla="*/ 677729 h 3578547"/>
              <a:gd name="connsiteX43" fmla="*/ 687502 w 2490705"/>
              <a:gd name="connsiteY43" fmla="*/ 468180 h 3578547"/>
              <a:gd name="connsiteX44" fmla="*/ 559708 w 2490705"/>
              <a:gd name="connsiteY44" fmla="*/ 29236 h 3578547"/>
              <a:gd name="connsiteX45" fmla="*/ 540658 w 2490705"/>
              <a:gd name="connsiteY45" fmla="*/ 41936 h 3578547"/>
              <a:gd name="connsiteX46" fmla="*/ 496208 w 2490705"/>
              <a:gd name="connsiteY46" fmla="*/ 60986 h 3578547"/>
              <a:gd name="connsiteX47" fmla="*/ 451758 w 2490705"/>
              <a:gd name="connsiteY47" fmla="*/ 73686 h 3578547"/>
              <a:gd name="connsiteX48" fmla="*/ 432708 w 2490705"/>
              <a:gd name="connsiteY48" fmla="*/ 80036 h 3578547"/>
              <a:gd name="connsiteX49" fmla="*/ 350158 w 2490705"/>
              <a:gd name="connsiteY49" fmla="*/ 86386 h 3578547"/>
              <a:gd name="connsiteX50" fmla="*/ 369208 w 2490705"/>
              <a:gd name="connsiteY50" fmla="*/ 92736 h 3578547"/>
              <a:gd name="connsiteX51" fmla="*/ 381908 w 2490705"/>
              <a:gd name="connsiteY51" fmla="*/ 111786 h 3578547"/>
              <a:gd name="connsiteX52" fmla="*/ 407308 w 2490705"/>
              <a:gd name="connsiteY52" fmla="*/ 143536 h 3578547"/>
              <a:gd name="connsiteX53" fmla="*/ 432708 w 2490705"/>
              <a:gd name="connsiteY53" fmla="*/ 181636 h 3578547"/>
              <a:gd name="connsiteX54" fmla="*/ 464458 w 2490705"/>
              <a:gd name="connsiteY54" fmla="*/ 219736 h 3578547"/>
              <a:gd name="connsiteX55" fmla="*/ 464458 w 2490705"/>
              <a:gd name="connsiteY55" fmla="*/ 359436 h 3578547"/>
              <a:gd name="connsiteX56" fmla="*/ 426358 w 2490705"/>
              <a:gd name="connsiteY56" fmla="*/ 372136 h 3578547"/>
              <a:gd name="connsiteX57" fmla="*/ 400958 w 2490705"/>
              <a:gd name="connsiteY57" fmla="*/ 384836 h 3578547"/>
              <a:gd name="connsiteX58" fmla="*/ 362858 w 2490705"/>
              <a:gd name="connsiteY58" fmla="*/ 416586 h 3578547"/>
              <a:gd name="connsiteX59" fmla="*/ 350158 w 2490705"/>
              <a:gd name="connsiteY59" fmla="*/ 435636 h 3578547"/>
              <a:gd name="connsiteX60" fmla="*/ 356508 w 2490705"/>
              <a:gd name="connsiteY60" fmla="*/ 480086 h 3578547"/>
              <a:gd name="connsiteX61" fmla="*/ 381908 w 2490705"/>
              <a:gd name="connsiteY61" fmla="*/ 499136 h 3578547"/>
              <a:gd name="connsiteX62" fmla="*/ 394608 w 2490705"/>
              <a:gd name="connsiteY62" fmla="*/ 518186 h 3578547"/>
              <a:gd name="connsiteX63" fmla="*/ 280308 w 2490705"/>
              <a:gd name="connsiteY63" fmla="*/ 543586 h 3578547"/>
              <a:gd name="connsiteX64" fmla="*/ 242208 w 2490705"/>
              <a:gd name="connsiteY64" fmla="*/ 549936 h 3578547"/>
              <a:gd name="connsiteX65" fmla="*/ 153308 w 2490705"/>
              <a:gd name="connsiteY65" fmla="*/ 562636 h 3578547"/>
              <a:gd name="connsiteX66" fmla="*/ 134258 w 2490705"/>
              <a:gd name="connsiteY66" fmla="*/ 568986 h 3578547"/>
              <a:gd name="connsiteX67" fmla="*/ 77108 w 2490705"/>
              <a:gd name="connsiteY67" fmla="*/ 581686 h 3578547"/>
              <a:gd name="connsiteX68" fmla="*/ 89808 w 2490705"/>
              <a:gd name="connsiteY68" fmla="*/ 664236 h 3578547"/>
              <a:gd name="connsiteX69" fmla="*/ 96158 w 2490705"/>
              <a:gd name="connsiteY69" fmla="*/ 683286 h 3578547"/>
              <a:gd name="connsiteX70" fmla="*/ 140608 w 2490705"/>
              <a:gd name="connsiteY70" fmla="*/ 886486 h 3578547"/>
              <a:gd name="connsiteX71" fmla="*/ 45358 w 2490705"/>
              <a:gd name="connsiteY71" fmla="*/ 1064286 h 3578547"/>
              <a:gd name="connsiteX72" fmla="*/ 32658 w 2490705"/>
              <a:gd name="connsiteY72" fmla="*/ 1083336 h 3578547"/>
              <a:gd name="connsiteX73" fmla="*/ 26308 w 2490705"/>
              <a:gd name="connsiteY73" fmla="*/ 1102386 h 3578547"/>
              <a:gd name="connsiteX74" fmla="*/ 908 w 2490705"/>
              <a:gd name="connsiteY74" fmla="*/ 1140486 h 3578547"/>
              <a:gd name="connsiteX75" fmla="*/ 61233 w 2490705"/>
              <a:gd name="connsiteY75" fmla="*/ 1204780 h 3578547"/>
              <a:gd name="connsiteX76" fmla="*/ 32658 w 2490705"/>
              <a:gd name="connsiteY76" fmla="*/ 1248436 h 3578547"/>
              <a:gd name="connsiteX77" fmla="*/ 70758 w 2490705"/>
              <a:gd name="connsiteY77" fmla="*/ 1311936 h 3578547"/>
              <a:gd name="connsiteX78" fmla="*/ 89808 w 2490705"/>
              <a:gd name="connsiteY78" fmla="*/ 1350036 h 3578547"/>
              <a:gd name="connsiteX79" fmla="*/ 102508 w 2490705"/>
              <a:gd name="connsiteY79" fmla="*/ 1375436 h 3578547"/>
              <a:gd name="connsiteX80" fmla="*/ 121558 w 2490705"/>
              <a:gd name="connsiteY80" fmla="*/ 1394486 h 3578547"/>
              <a:gd name="connsiteX81" fmla="*/ 134258 w 2490705"/>
              <a:gd name="connsiteY81" fmla="*/ 1413536 h 3578547"/>
              <a:gd name="connsiteX82" fmla="*/ 95364 w 2490705"/>
              <a:gd name="connsiteY82" fmla="*/ 1446080 h 3578547"/>
              <a:gd name="connsiteX83" fmla="*/ 153308 w 2490705"/>
              <a:gd name="connsiteY83" fmla="*/ 1457986 h 3578547"/>
              <a:gd name="connsiteX84" fmla="*/ 166802 w 2490705"/>
              <a:gd name="connsiteY84" fmla="*/ 1569905 h 3578547"/>
              <a:gd name="connsiteX85" fmla="*/ 60439 w 2490705"/>
              <a:gd name="connsiteY85" fmla="*/ 1710399 h 3578547"/>
              <a:gd name="connsiteX86" fmla="*/ 92983 w 2490705"/>
              <a:gd name="connsiteY86" fmla="*/ 1881849 h 3578547"/>
              <a:gd name="connsiteX87" fmla="*/ 208077 w 2490705"/>
              <a:gd name="connsiteY87" fmla="*/ 1948524 h 3578547"/>
              <a:gd name="connsiteX88" fmla="*/ 201727 w 2490705"/>
              <a:gd name="connsiteY88" fmla="*/ 2035042 h 3578547"/>
              <a:gd name="connsiteX89" fmla="*/ 166008 w 2490705"/>
              <a:gd name="connsiteY89" fmla="*/ 2080286 h 3578547"/>
              <a:gd name="connsiteX90" fmla="*/ 146958 w 2490705"/>
              <a:gd name="connsiteY90" fmla="*/ 2099336 h 3578547"/>
              <a:gd name="connsiteX91" fmla="*/ 153308 w 2490705"/>
              <a:gd name="connsiteY91" fmla="*/ 2131086 h 3578547"/>
              <a:gd name="connsiteX92" fmla="*/ 248558 w 2490705"/>
              <a:gd name="connsiteY92" fmla="*/ 2251736 h 3578547"/>
              <a:gd name="connsiteX93" fmla="*/ 302533 w 2490705"/>
              <a:gd name="connsiteY93" fmla="*/ 2373974 h 3578547"/>
              <a:gd name="connsiteX94" fmla="*/ 336664 w 2490705"/>
              <a:gd name="connsiteY94" fmla="*/ 2350955 h 3578547"/>
              <a:gd name="connsiteX95" fmla="*/ 498589 w 2490705"/>
              <a:gd name="connsiteY95" fmla="*/ 2398580 h 3578547"/>
              <a:gd name="connsiteX96" fmla="*/ 661308 w 2490705"/>
              <a:gd name="connsiteY96" fmla="*/ 2448586 h 3578547"/>
              <a:gd name="connsiteX97" fmla="*/ 705758 w 2490705"/>
              <a:gd name="connsiteY97" fmla="*/ 2461286 h 3578547"/>
              <a:gd name="connsiteX98" fmla="*/ 762908 w 2490705"/>
              <a:gd name="connsiteY98" fmla="*/ 2486686 h 3578547"/>
              <a:gd name="connsiteX99" fmla="*/ 781958 w 2490705"/>
              <a:gd name="connsiteY99" fmla="*/ 2493036 h 3578547"/>
              <a:gd name="connsiteX100" fmla="*/ 820058 w 2490705"/>
              <a:gd name="connsiteY100" fmla="*/ 2499386 h 3578547"/>
              <a:gd name="connsiteX101" fmla="*/ 858158 w 2490705"/>
              <a:gd name="connsiteY101" fmla="*/ 2512086 h 3578547"/>
              <a:gd name="connsiteX102" fmla="*/ 908958 w 2490705"/>
              <a:gd name="connsiteY102" fmla="*/ 2524786 h 3578547"/>
              <a:gd name="connsiteX103" fmla="*/ 953408 w 2490705"/>
              <a:gd name="connsiteY103" fmla="*/ 2537486 h 3578547"/>
              <a:gd name="connsiteX104" fmla="*/ 940708 w 2490705"/>
              <a:gd name="connsiteY104" fmla="*/ 2556536 h 3578547"/>
              <a:gd name="connsiteX105" fmla="*/ 902608 w 2490705"/>
              <a:gd name="connsiteY105" fmla="*/ 2569236 h 3578547"/>
              <a:gd name="connsiteX106" fmla="*/ 883558 w 2490705"/>
              <a:gd name="connsiteY106" fmla="*/ 2575586 h 3578547"/>
              <a:gd name="connsiteX107" fmla="*/ 842283 w 2490705"/>
              <a:gd name="connsiteY107" fmla="*/ 2660518 h 3578547"/>
              <a:gd name="connsiteX108" fmla="*/ 794658 w 2490705"/>
              <a:gd name="connsiteY108" fmla="*/ 2683536 h 3578547"/>
              <a:gd name="connsiteX109" fmla="*/ 781958 w 2490705"/>
              <a:gd name="connsiteY109" fmla="*/ 2715286 h 3578547"/>
              <a:gd name="connsiteX110" fmla="*/ 769258 w 2490705"/>
              <a:gd name="connsiteY110" fmla="*/ 2740686 h 3578547"/>
              <a:gd name="connsiteX111" fmla="*/ 756558 w 2490705"/>
              <a:gd name="connsiteY111" fmla="*/ 2778786 h 3578547"/>
              <a:gd name="connsiteX112" fmla="*/ 731158 w 2490705"/>
              <a:gd name="connsiteY112" fmla="*/ 2829586 h 3578547"/>
              <a:gd name="connsiteX113" fmla="*/ 718458 w 2490705"/>
              <a:gd name="connsiteY113" fmla="*/ 2867686 h 3578547"/>
              <a:gd name="connsiteX114" fmla="*/ 699408 w 2490705"/>
              <a:gd name="connsiteY114" fmla="*/ 2905786 h 3578547"/>
              <a:gd name="connsiteX115" fmla="*/ 686708 w 2490705"/>
              <a:gd name="connsiteY115" fmla="*/ 2931186 h 3578547"/>
              <a:gd name="connsiteX116" fmla="*/ 674008 w 2490705"/>
              <a:gd name="connsiteY116" fmla="*/ 2969286 h 3578547"/>
              <a:gd name="connsiteX117" fmla="*/ 661308 w 2490705"/>
              <a:gd name="connsiteY117" fmla="*/ 2988336 h 3578547"/>
              <a:gd name="connsiteX118" fmla="*/ 648608 w 2490705"/>
              <a:gd name="connsiteY118" fmla="*/ 3026436 h 3578547"/>
              <a:gd name="connsiteX119" fmla="*/ 642258 w 2490705"/>
              <a:gd name="connsiteY119" fmla="*/ 3045486 h 3578547"/>
              <a:gd name="connsiteX120" fmla="*/ 623208 w 2490705"/>
              <a:gd name="connsiteY120" fmla="*/ 3064536 h 3578547"/>
              <a:gd name="connsiteX121" fmla="*/ 610508 w 2490705"/>
              <a:gd name="connsiteY121" fmla="*/ 3096286 h 3578547"/>
              <a:gd name="connsiteX122" fmla="*/ 616858 w 2490705"/>
              <a:gd name="connsiteY122" fmla="*/ 3343936 h 3578547"/>
              <a:gd name="connsiteX123" fmla="*/ 604158 w 2490705"/>
              <a:gd name="connsiteY123" fmla="*/ 3468554 h 3578547"/>
              <a:gd name="connsiteX124" fmla="*/ 751002 w 2490705"/>
              <a:gd name="connsiteY124" fmla="*/ 3447123 h 3578547"/>
              <a:gd name="connsiteX125" fmla="*/ 858158 w 2490705"/>
              <a:gd name="connsiteY125" fmla="*/ 3439186 h 3578547"/>
              <a:gd name="connsiteX126" fmla="*/ 877208 w 2490705"/>
              <a:gd name="connsiteY126" fmla="*/ 3445536 h 3578547"/>
              <a:gd name="connsiteX127" fmla="*/ 1018495 w 2490705"/>
              <a:gd name="connsiteY127" fmla="*/ 3432042 h 3578547"/>
              <a:gd name="connsiteX128" fmla="*/ 983570 w 2490705"/>
              <a:gd name="connsiteY128" fmla="*/ 3401087 h 3578547"/>
              <a:gd name="connsiteX129" fmla="*/ 1035958 w 2490705"/>
              <a:gd name="connsiteY129" fmla="*/ 3349492 h 3578547"/>
              <a:gd name="connsiteX130" fmla="*/ 1239158 w 2490705"/>
              <a:gd name="connsiteY130" fmla="*/ 3413786 h 3578547"/>
              <a:gd name="connsiteX131" fmla="*/ 1397908 w 2490705"/>
              <a:gd name="connsiteY131" fmla="*/ 3420136 h 3578547"/>
              <a:gd name="connsiteX132" fmla="*/ 1416958 w 2490705"/>
              <a:gd name="connsiteY132" fmla="*/ 3394736 h 3578547"/>
              <a:gd name="connsiteX133" fmla="*/ 1436008 w 2490705"/>
              <a:gd name="connsiteY133" fmla="*/ 3388386 h 3578547"/>
              <a:gd name="connsiteX134" fmla="*/ 1505858 w 2490705"/>
              <a:gd name="connsiteY134" fmla="*/ 3394736 h 3578547"/>
              <a:gd name="connsiteX135" fmla="*/ 1550308 w 2490705"/>
              <a:gd name="connsiteY135" fmla="*/ 3407436 h 3578547"/>
              <a:gd name="connsiteX136" fmla="*/ 1563008 w 2490705"/>
              <a:gd name="connsiteY136" fmla="*/ 3426486 h 3578547"/>
              <a:gd name="connsiteX137" fmla="*/ 1543958 w 2490705"/>
              <a:gd name="connsiteY137" fmla="*/ 3445536 h 3578547"/>
              <a:gd name="connsiteX138" fmla="*/ 1749539 w 2490705"/>
              <a:gd name="connsiteY138" fmla="*/ 3575712 h 3578547"/>
              <a:gd name="connsiteX139" fmla="*/ 1769383 w 2490705"/>
              <a:gd name="connsiteY139" fmla="*/ 3521736 h 3578547"/>
              <a:gd name="connsiteX140" fmla="*/ 1755097 w 2490705"/>
              <a:gd name="connsiteY140" fmla="*/ 3474111 h 3578547"/>
              <a:gd name="connsiteX141" fmla="*/ 1800339 w 2490705"/>
              <a:gd name="connsiteY141" fmla="*/ 3393149 h 3578547"/>
              <a:gd name="connsiteX142" fmla="*/ 1603490 w 2490705"/>
              <a:gd name="connsiteY142" fmla="*/ 3265355 h 3578547"/>
              <a:gd name="connsiteX143" fmla="*/ 1550309 w 2490705"/>
              <a:gd name="connsiteY143" fmla="*/ 3176455 h 3578547"/>
              <a:gd name="connsiteX144" fmla="*/ 1452677 w 2490705"/>
              <a:gd name="connsiteY144" fmla="*/ 3231224 h 3578547"/>
              <a:gd name="connsiteX145" fmla="*/ 1478870 w 2490705"/>
              <a:gd name="connsiteY145" fmla="*/ 3283611 h 3578547"/>
              <a:gd name="connsiteX146" fmla="*/ 1436008 w 2490705"/>
              <a:gd name="connsiteY146" fmla="*/ 3288373 h 3578547"/>
              <a:gd name="connsiteX147" fmla="*/ 1438389 w 2490705"/>
              <a:gd name="connsiteY147" fmla="*/ 3305042 h 3578547"/>
              <a:gd name="connsiteX148" fmla="*/ 1364571 w 2490705"/>
              <a:gd name="connsiteY148" fmla="*/ 3255036 h 3578547"/>
              <a:gd name="connsiteX149" fmla="*/ 1190740 w 2490705"/>
              <a:gd name="connsiteY149" fmla="*/ 3207411 h 3578547"/>
              <a:gd name="connsiteX150" fmla="*/ 1121683 w 2490705"/>
              <a:gd name="connsiteY150" fmla="*/ 3274087 h 3578547"/>
              <a:gd name="connsiteX151" fmla="*/ 1040720 w 2490705"/>
              <a:gd name="connsiteY151" fmla="*/ 3271705 h 3578547"/>
              <a:gd name="connsiteX152" fmla="*/ 876414 w 2490705"/>
              <a:gd name="connsiteY152" fmla="*/ 3166930 h 3578547"/>
              <a:gd name="connsiteX153" fmla="*/ 888320 w 2490705"/>
              <a:gd name="connsiteY153" fmla="*/ 3119305 h 3578547"/>
              <a:gd name="connsiteX154" fmla="*/ 976427 w 2490705"/>
              <a:gd name="connsiteY154" fmla="*/ 3085967 h 3578547"/>
              <a:gd name="connsiteX155" fmla="*/ 1055008 w 2490705"/>
              <a:gd name="connsiteY155" fmla="*/ 3164549 h 3578547"/>
              <a:gd name="connsiteX156" fmla="*/ 1147876 w 2490705"/>
              <a:gd name="connsiteY156" fmla="*/ 3135974 h 3578547"/>
              <a:gd name="connsiteX157" fmla="*/ 1143115 w 2490705"/>
              <a:gd name="connsiteY157" fmla="*/ 3076443 h 3578547"/>
              <a:gd name="connsiteX158" fmla="*/ 1262177 w 2490705"/>
              <a:gd name="connsiteY158" fmla="*/ 3055011 h 3578547"/>
              <a:gd name="connsiteX159" fmla="*/ 1264558 w 2490705"/>
              <a:gd name="connsiteY159" fmla="*/ 3005005 h 3578547"/>
              <a:gd name="connsiteX160" fmla="*/ 1305039 w 2490705"/>
              <a:gd name="connsiteY160" fmla="*/ 3014530 h 3578547"/>
              <a:gd name="connsiteX161" fmla="*/ 1295514 w 2490705"/>
              <a:gd name="connsiteY161" fmla="*/ 2959761 h 3578547"/>
              <a:gd name="connsiteX162" fmla="*/ 1376477 w 2490705"/>
              <a:gd name="connsiteY162" fmla="*/ 2974049 h 3578547"/>
              <a:gd name="connsiteX163" fmla="*/ 1424102 w 2490705"/>
              <a:gd name="connsiteY163" fmla="*/ 2883562 h 3578547"/>
              <a:gd name="connsiteX164" fmla="*/ 1486015 w 2490705"/>
              <a:gd name="connsiteY164" fmla="*/ 2900230 h 3578547"/>
              <a:gd name="connsiteX165" fmla="*/ 1507446 w 2490705"/>
              <a:gd name="connsiteY165" fmla="*/ 2857368 h 3578547"/>
              <a:gd name="connsiteX166" fmla="*/ 1666990 w 2490705"/>
              <a:gd name="connsiteY166" fmla="*/ 2800217 h 3578547"/>
              <a:gd name="connsiteX167" fmla="*/ 1683659 w 2490705"/>
              <a:gd name="connsiteY167" fmla="*/ 2685917 h 3578547"/>
              <a:gd name="connsiteX168" fmla="*/ 1762239 w 2490705"/>
              <a:gd name="connsiteY168" fmla="*/ 2681155 h 3578547"/>
              <a:gd name="connsiteX169" fmla="*/ 1783671 w 2490705"/>
              <a:gd name="connsiteY169" fmla="*/ 2633530 h 3578547"/>
              <a:gd name="connsiteX170" fmla="*/ 1824152 w 2490705"/>
              <a:gd name="connsiteY170" fmla="*/ 2624005 h 3578547"/>
              <a:gd name="connsiteX171" fmla="*/ 1840820 w 2490705"/>
              <a:gd name="connsiteY171" fmla="*/ 2543042 h 3578547"/>
              <a:gd name="connsiteX172" fmla="*/ 1769383 w 2490705"/>
              <a:gd name="connsiteY172" fmla="*/ 2443030 h 3578547"/>
              <a:gd name="connsiteX173" fmla="*/ 1850346 w 2490705"/>
              <a:gd name="connsiteY173" fmla="*/ 2238243 h 3578547"/>
              <a:gd name="connsiteX174" fmla="*/ 2051958 w 2490705"/>
              <a:gd name="connsiteY174" fmla="*/ 2404136 h 3578547"/>
              <a:gd name="connsiteX175" fmla="*/ 2124190 w 2490705"/>
              <a:gd name="connsiteY175" fmla="*/ 2543043 h 3578547"/>
              <a:gd name="connsiteX176" fmla="*/ 2198008 w 2490705"/>
              <a:gd name="connsiteY176" fmla="*/ 2467636 h 3578547"/>
              <a:gd name="connsiteX177" fmla="*/ 2259920 w 2490705"/>
              <a:gd name="connsiteY177" fmla="*/ 2412073 h 3578547"/>
              <a:gd name="connsiteX178" fmla="*/ 2271826 w 2490705"/>
              <a:gd name="connsiteY178" fmla="*/ 2321586 h 3578547"/>
              <a:gd name="connsiteX179" fmla="*/ 2348027 w 2490705"/>
              <a:gd name="connsiteY179" fmla="*/ 2362067 h 3578547"/>
              <a:gd name="connsiteX180" fmla="*/ 2381364 w 2490705"/>
              <a:gd name="connsiteY180" fmla="*/ 2260467 h 3578547"/>
              <a:gd name="connsiteX181" fmla="*/ 2439308 w 2490705"/>
              <a:gd name="connsiteY181" fmla="*/ 2226336 h 3578547"/>
              <a:gd name="connsiteX182" fmla="*/ 2452008 w 2490705"/>
              <a:gd name="connsiteY182" fmla="*/ 1978686 h 3578547"/>
              <a:gd name="connsiteX0" fmla="*/ 2490108 w 2490705"/>
              <a:gd name="connsiteY0" fmla="*/ 1769136 h 3578547"/>
              <a:gd name="connsiteX1" fmla="*/ 2452008 w 2490705"/>
              <a:gd name="connsiteY1" fmla="*/ 1737386 h 3578547"/>
              <a:gd name="connsiteX2" fmla="*/ 2432958 w 2490705"/>
              <a:gd name="connsiteY2" fmla="*/ 1699286 h 3578547"/>
              <a:gd name="connsiteX3" fmla="*/ 2413908 w 2490705"/>
              <a:gd name="connsiteY3" fmla="*/ 1686586 h 3578547"/>
              <a:gd name="connsiteX4" fmla="*/ 2440102 w 2490705"/>
              <a:gd name="connsiteY4" fmla="*/ 1708811 h 3578547"/>
              <a:gd name="connsiteX5" fmla="*/ 2380570 w 2490705"/>
              <a:gd name="connsiteY5" fmla="*/ 1566730 h 3578547"/>
              <a:gd name="connsiteX6" fmla="*/ 2241664 w 2490705"/>
              <a:gd name="connsiteY6" fmla="*/ 1535773 h 3578547"/>
              <a:gd name="connsiteX7" fmla="*/ 2190071 w 2490705"/>
              <a:gd name="connsiteY7" fmla="*/ 1532598 h 3578547"/>
              <a:gd name="connsiteX8" fmla="*/ 2128158 w 2490705"/>
              <a:gd name="connsiteY8" fmla="*/ 1573080 h 3578547"/>
              <a:gd name="connsiteX9" fmla="*/ 2047195 w 2490705"/>
              <a:gd name="connsiteY9" fmla="*/ 1584192 h 3578547"/>
              <a:gd name="connsiteX10" fmla="*/ 1968614 w 2490705"/>
              <a:gd name="connsiteY10" fmla="*/ 1537361 h 3578547"/>
              <a:gd name="connsiteX11" fmla="*/ 1907495 w 2490705"/>
              <a:gd name="connsiteY11" fmla="*/ 1581018 h 3578547"/>
              <a:gd name="connsiteX12" fmla="*/ 1854314 w 2490705"/>
              <a:gd name="connsiteY12" fmla="*/ 1517517 h 3578547"/>
              <a:gd name="connsiteX13" fmla="*/ 1772558 w 2490705"/>
              <a:gd name="connsiteY13" fmla="*/ 1489736 h 3578547"/>
              <a:gd name="connsiteX14" fmla="*/ 1709058 w 2490705"/>
              <a:gd name="connsiteY14" fmla="*/ 1527836 h 3578547"/>
              <a:gd name="connsiteX15" fmla="*/ 1677308 w 2490705"/>
              <a:gd name="connsiteY15" fmla="*/ 1546886 h 3578547"/>
              <a:gd name="connsiteX16" fmla="*/ 1613808 w 2490705"/>
              <a:gd name="connsiteY16" fmla="*/ 1597686 h 3578547"/>
              <a:gd name="connsiteX17" fmla="*/ 1594758 w 2490705"/>
              <a:gd name="connsiteY17" fmla="*/ 1610386 h 3578547"/>
              <a:gd name="connsiteX18" fmla="*/ 1575708 w 2490705"/>
              <a:gd name="connsiteY18" fmla="*/ 1616736 h 3578547"/>
              <a:gd name="connsiteX19" fmla="*/ 1518558 w 2490705"/>
              <a:gd name="connsiteY19" fmla="*/ 1610386 h 3578547"/>
              <a:gd name="connsiteX20" fmla="*/ 1480458 w 2490705"/>
              <a:gd name="connsiteY20" fmla="*/ 1604036 h 3578547"/>
              <a:gd name="connsiteX21" fmla="*/ 1477283 w 2490705"/>
              <a:gd name="connsiteY21" fmla="*/ 1548474 h 3578547"/>
              <a:gd name="connsiteX22" fmla="*/ 1410608 w 2490705"/>
              <a:gd name="connsiteY22" fmla="*/ 1546886 h 3578547"/>
              <a:gd name="connsiteX23" fmla="*/ 1385208 w 2490705"/>
              <a:gd name="connsiteY23" fmla="*/ 1508786 h 3578547"/>
              <a:gd name="connsiteX24" fmla="*/ 1390765 w 2490705"/>
              <a:gd name="connsiteY24" fmla="*/ 1483386 h 3578547"/>
              <a:gd name="connsiteX25" fmla="*/ 1372508 w 2490705"/>
              <a:gd name="connsiteY25" fmla="*/ 1359561 h 3578547"/>
              <a:gd name="connsiteX26" fmla="*/ 1319327 w 2490705"/>
              <a:gd name="connsiteY26" fmla="*/ 1296061 h 3578547"/>
              <a:gd name="connsiteX27" fmla="*/ 1291546 w 2490705"/>
              <a:gd name="connsiteY27" fmla="*/ 1144454 h 3578547"/>
              <a:gd name="connsiteX28" fmla="*/ 1212171 w 2490705"/>
              <a:gd name="connsiteY28" fmla="*/ 1192874 h 3578547"/>
              <a:gd name="connsiteX29" fmla="*/ 1152639 w 2490705"/>
              <a:gd name="connsiteY29" fmla="*/ 1174618 h 3578547"/>
              <a:gd name="connsiteX30" fmla="*/ 1123270 w 2490705"/>
              <a:gd name="connsiteY30" fmla="*/ 1203986 h 3578547"/>
              <a:gd name="connsiteX31" fmla="*/ 1023258 w 2490705"/>
              <a:gd name="connsiteY31" fmla="*/ 1188905 h 3578547"/>
              <a:gd name="connsiteX32" fmla="*/ 942296 w 2490705"/>
              <a:gd name="connsiteY32" fmla="*/ 1215099 h 3578547"/>
              <a:gd name="connsiteX33" fmla="*/ 948646 w 2490705"/>
              <a:gd name="connsiteY33" fmla="*/ 1145248 h 3578547"/>
              <a:gd name="connsiteX34" fmla="*/ 1135970 w 2490705"/>
              <a:gd name="connsiteY34" fmla="*/ 1030154 h 3578547"/>
              <a:gd name="connsiteX35" fmla="*/ 1115333 w 2490705"/>
              <a:gd name="connsiteY35" fmla="*/ 923792 h 3578547"/>
              <a:gd name="connsiteX36" fmla="*/ 1283608 w 2490705"/>
              <a:gd name="connsiteY36" fmla="*/ 823780 h 3578547"/>
              <a:gd name="connsiteX37" fmla="*/ 1302658 w 2490705"/>
              <a:gd name="connsiteY37" fmla="*/ 715036 h 3578547"/>
              <a:gd name="connsiteX38" fmla="*/ 1285196 w 2490705"/>
              <a:gd name="connsiteY38" fmla="*/ 687255 h 3578547"/>
              <a:gd name="connsiteX39" fmla="*/ 1261382 w 2490705"/>
              <a:gd name="connsiteY39" fmla="*/ 595179 h 3578547"/>
              <a:gd name="connsiteX40" fmla="*/ 1074058 w 2490705"/>
              <a:gd name="connsiteY40" fmla="*/ 670586 h 3578547"/>
              <a:gd name="connsiteX41" fmla="*/ 908958 w 2490705"/>
              <a:gd name="connsiteY41" fmla="*/ 664236 h 3578547"/>
              <a:gd name="connsiteX42" fmla="*/ 983571 w 2490705"/>
              <a:gd name="connsiteY42" fmla="*/ 673761 h 3578547"/>
              <a:gd name="connsiteX43" fmla="*/ 751002 w 2490705"/>
              <a:gd name="connsiteY43" fmla="*/ 677729 h 3578547"/>
              <a:gd name="connsiteX44" fmla="*/ 687502 w 2490705"/>
              <a:gd name="connsiteY44" fmla="*/ 468180 h 3578547"/>
              <a:gd name="connsiteX45" fmla="*/ 559708 w 2490705"/>
              <a:gd name="connsiteY45" fmla="*/ 29236 h 3578547"/>
              <a:gd name="connsiteX46" fmla="*/ 540658 w 2490705"/>
              <a:gd name="connsiteY46" fmla="*/ 41936 h 3578547"/>
              <a:gd name="connsiteX47" fmla="*/ 496208 w 2490705"/>
              <a:gd name="connsiteY47" fmla="*/ 60986 h 3578547"/>
              <a:gd name="connsiteX48" fmla="*/ 451758 w 2490705"/>
              <a:gd name="connsiteY48" fmla="*/ 73686 h 3578547"/>
              <a:gd name="connsiteX49" fmla="*/ 432708 w 2490705"/>
              <a:gd name="connsiteY49" fmla="*/ 80036 h 3578547"/>
              <a:gd name="connsiteX50" fmla="*/ 350158 w 2490705"/>
              <a:gd name="connsiteY50" fmla="*/ 86386 h 3578547"/>
              <a:gd name="connsiteX51" fmla="*/ 369208 w 2490705"/>
              <a:gd name="connsiteY51" fmla="*/ 92736 h 3578547"/>
              <a:gd name="connsiteX52" fmla="*/ 381908 w 2490705"/>
              <a:gd name="connsiteY52" fmla="*/ 111786 h 3578547"/>
              <a:gd name="connsiteX53" fmla="*/ 407308 w 2490705"/>
              <a:gd name="connsiteY53" fmla="*/ 143536 h 3578547"/>
              <a:gd name="connsiteX54" fmla="*/ 432708 w 2490705"/>
              <a:gd name="connsiteY54" fmla="*/ 181636 h 3578547"/>
              <a:gd name="connsiteX55" fmla="*/ 464458 w 2490705"/>
              <a:gd name="connsiteY55" fmla="*/ 219736 h 3578547"/>
              <a:gd name="connsiteX56" fmla="*/ 464458 w 2490705"/>
              <a:gd name="connsiteY56" fmla="*/ 359436 h 3578547"/>
              <a:gd name="connsiteX57" fmla="*/ 426358 w 2490705"/>
              <a:gd name="connsiteY57" fmla="*/ 372136 h 3578547"/>
              <a:gd name="connsiteX58" fmla="*/ 400958 w 2490705"/>
              <a:gd name="connsiteY58" fmla="*/ 384836 h 3578547"/>
              <a:gd name="connsiteX59" fmla="*/ 362858 w 2490705"/>
              <a:gd name="connsiteY59" fmla="*/ 416586 h 3578547"/>
              <a:gd name="connsiteX60" fmla="*/ 350158 w 2490705"/>
              <a:gd name="connsiteY60" fmla="*/ 435636 h 3578547"/>
              <a:gd name="connsiteX61" fmla="*/ 356508 w 2490705"/>
              <a:gd name="connsiteY61" fmla="*/ 480086 h 3578547"/>
              <a:gd name="connsiteX62" fmla="*/ 381908 w 2490705"/>
              <a:gd name="connsiteY62" fmla="*/ 499136 h 3578547"/>
              <a:gd name="connsiteX63" fmla="*/ 394608 w 2490705"/>
              <a:gd name="connsiteY63" fmla="*/ 518186 h 3578547"/>
              <a:gd name="connsiteX64" fmla="*/ 280308 w 2490705"/>
              <a:gd name="connsiteY64" fmla="*/ 543586 h 3578547"/>
              <a:gd name="connsiteX65" fmla="*/ 242208 w 2490705"/>
              <a:gd name="connsiteY65" fmla="*/ 549936 h 3578547"/>
              <a:gd name="connsiteX66" fmla="*/ 153308 w 2490705"/>
              <a:gd name="connsiteY66" fmla="*/ 562636 h 3578547"/>
              <a:gd name="connsiteX67" fmla="*/ 134258 w 2490705"/>
              <a:gd name="connsiteY67" fmla="*/ 568986 h 3578547"/>
              <a:gd name="connsiteX68" fmla="*/ 77108 w 2490705"/>
              <a:gd name="connsiteY68" fmla="*/ 581686 h 3578547"/>
              <a:gd name="connsiteX69" fmla="*/ 89808 w 2490705"/>
              <a:gd name="connsiteY69" fmla="*/ 664236 h 3578547"/>
              <a:gd name="connsiteX70" fmla="*/ 96158 w 2490705"/>
              <a:gd name="connsiteY70" fmla="*/ 683286 h 3578547"/>
              <a:gd name="connsiteX71" fmla="*/ 140608 w 2490705"/>
              <a:gd name="connsiteY71" fmla="*/ 886486 h 3578547"/>
              <a:gd name="connsiteX72" fmla="*/ 45358 w 2490705"/>
              <a:gd name="connsiteY72" fmla="*/ 1064286 h 3578547"/>
              <a:gd name="connsiteX73" fmla="*/ 32658 w 2490705"/>
              <a:gd name="connsiteY73" fmla="*/ 1083336 h 3578547"/>
              <a:gd name="connsiteX74" fmla="*/ 26308 w 2490705"/>
              <a:gd name="connsiteY74" fmla="*/ 1102386 h 3578547"/>
              <a:gd name="connsiteX75" fmla="*/ 908 w 2490705"/>
              <a:gd name="connsiteY75" fmla="*/ 1140486 h 3578547"/>
              <a:gd name="connsiteX76" fmla="*/ 61233 w 2490705"/>
              <a:gd name="connsiteY76" fmla="*/ 1204780 h 3578547"/>
              <a:gd name="connsiteX77" fmla="*/ 32658 w 2490705"/>
              <a:gd name="connsiteY77" fmla="*/ 1248436 h 3578547"/>
              <a:gd name="connsiteX78" fmla="*/ 70758 w 2490705"/>
              <a:gd name="connsiteY78" fmla="*/ 1311936 h 3578547"/>
              <a:gd name="connsiteX79" fmla="*/ 89808 w 2490705"/>
              <a:gd name="connsiteY79" fmla="*/ 1350036 h 3578547"/>
              <a:gd name="connsiteX80" fmla="*/ 102508 w 2490705"/>
              <a:gd name="connsiteY80" fmla="*/ 1375436 h 3578547"/>
              <a:gd name="connsiteX81" fmla="*/ 121558 w 2490705"/>
              <a:gd name="connsiteY81" fmla="*/ 1394486 h 3578547"/>
              <a:gd name="connsiteX82" fmla="*/ 134258 w 2490705"/>
              <a:gd name="connsiteY82" fmla="*/ 1413536 h 3578547"/>
              <a:gd name="connsiteX83" fmla="*/ 95364 w 2490705"/>
              <a:gd name="connsiteY83" fmla="*/ 1446080 h 3578547"/>
              <a:gd name="connsiteX84" fmla="*/ 153308 w 2490705"/>
              <a:gd name="connsiteY84" fmla="*/ 1457986 h 3578547"/>
              <a:gd name="connsiteX85" fmla="*/ 166802 w 2490705"/>
              <a:gd name="connsiteY85" fmla="*/ 1569905 h 3578547"/>
              <a:gd name="connsiteX86" fmla="*/ 60439 w 2490705"/>
              <a:gd name="connsiteY86" fmla="*/ 1710399 h 3578547"/>
              <a:gd name="connsiteX87" fmla="*/ 92983 w 2490705"/>
              <a:gd name="connsiteY87" fmla="*/ 1881849 h 3578547"/>
              <a:gd name="connsiteX88" fmla="*/ 208077 w 2490705"/>
              <a:gd name="connsiteY88" fmla="*/ 1948524 h 3578547"/>
              <a:gd name="connsiteX89" fmla="*/ 201727 w 2490705"/>
              <a:gd name="connsiteY89" fmla="*/ 2035042 h 3578547"/>
              <a:gd name="connsiteX90" fmla="*/ 166008 w 2490705"/>
              <a:gd name="connsiteY90" fmla="*/ 2080286 h 3578547"/>
              <a:gd name="connsiteX91" fmla="*/ 146958 w 2490705"/>
              <a:gd name="connsiteY91" fmla="*/ 2099336 h 3578547"/>
              <a:gd name="connsiteX92" fmla="*/ 153308 w 2490705"/>
              <a:gd name="connsiteY92" fmla="*/ 2131086 h 3578547"/>
              <a:gd name="connsiteX93" fmla="*/ 248558 w 2490705"/>
              <a:gd name="connsiteY93" fmla="*/ 2251736 h 3578547"/>
              <a:gd name="connsiteX94" fmla="*/ 302533 w 2490705"/>
              <a:gd name="connsiteY94" fmla="*/ 2373974 h 3578547"/>
              <a:gd name="connsiteX95" fmla="*/ 336664 w 2490705"/>
              <a:gd name="connsiteY95" fmla="*/ 2350955 h 3578547"/>
              <a:gd name="connsiteX96" fmla="*/ 498589 w 2490705"/>
              <a:gd name="connsiteY96" fmla="*/ 2398580 h 3578547"/>
              <a:gd name="connsiteX97" fmla="*/ 661308 w 2490705"/>
              <a:gd name="connsiteY97" fmla="*/ 2448586 h 3578547"/>
              <a:gd name="connsiteX98" fmla="*/ 705758 w 2490705"/>
              <a:gd name="connsiteY98" fmla="*/ 2461286 h 3578547"/>
              <a:gd name="connsiteX99" fmla="*/ 762908 w 2490705"/>
              <a:gd name="connsiteY99" fmla="*/ 2486686 h 3578547"/>
              <a:gd name="connsiteX100" fmla="*/ 781958 w 2490705"/>
              <a:gd name="connsiteY100" fmla="*/ 2493036 h 3578547"/>
              <a:gd name="connsiteX101" fmla="*/ 820058 w 2490705"/>
              <a:gd name="connsiteY101" fmla="*/ 2499386 h 3578547"/>
              <a:gd name="connsiteX102" fmla="*/ 858158 w 2490705"/>
              <a:gd name="connsiteY102" fmla="*/ 2512086 h 3578547"/>
              <a:gd name="connsiteX103" fmla="*/ 908958 w 2490705"/>
              <a:gd name="connsiteY103" fmla="*/ 2524786 h 3578547"/>
              <a:gd name="connsiteX104" fmla="*/ 953408 w 2490705"/>
              <a:gd name="connsiteY104" fmla="*/ 2537486 h 3578547"/>
              <a:gd name="connsiteX105" fmla="*/ 940708 w 2490705"/>
              <a:gd name="connsiteY105" fmla="*/ 2556536 h 3578547"/>
              <a:gd name="connsiteX106" fmla="*/ 902608 w 2490705"/>
              <a:gd name="connsiteY106" fmla="*/ 2569236 h 3578547"/>
              <a:gd name="connsiteX107" fmla="*/ 883558 w 2490705"/>
              <a:gd name="connsiteY107" fmla="*/ 2575586 h 3578547"/>
              <a:gd name="connsiteX108" fmla="*/ 842283 w 2490705"/>
              <a:gd name="connsiteY108" fmla="*/ 2660518 h 3578547"/>
              <a:gd name="connsiteX109" fmla="*/ 794658 w 2490705"/>
              <a:gd name="connsiteY109" fmla="*/ 2683536 h 3578547"/>
              <a:gd name="connsiteX110" fmla="*/ 781958 w 2490705"/>
              <a:gd name="connsiteY110" fmla="*/ 2715286 h 3578547"/>
              <a:gd name="connsiteX111" fmla="*/ 769258 w 2490705"/>
              <a:gd name="connsiteY111" fmla="*/ 2740686 h 3578547"/>
              <a:gd name="connsiteX112" fmla="*/ 756558 w 2490705"/>
              <a:gd name="connsiteY112" fmla="*/ 2778786 h 3578547"/>
              <a:gd name="connsiteX113" fmla="*/ 731158 w 2490705"/>
              <a:gd name="connsiteY113" fmla="*/ 2829586 h 3578547"/>
              <a:gd name="connsiteX114" fmla="*/ 718458 w 2490705"/>
              <a:gd name="connsiteY114" fmla="*/ 2867686 h 3578547"/>
              <a:gd name="connsiteX115" fmla="*/ 699408 w 2490705"/>
              <a:gd name="connsiteY115" fmla="*/ 2905786 h 3578547"/>
              <a:gd name="connsiteX116" fmla="*/ 686708 w 2490705"/>
              <a:gd name="connsiteY116" fmla="*/ 2931186 h 3578547"/>
              <a:gd name="connsiteX117" fmla="*/ 674008 w 2490705"/>
              <a:gd name="connsiteY117" fmla="*/ 2969286 h 3578547"/>
              <a:gd name="connsiteX118" fmla="*/ 661308 w 2490705"/>
              <a:gd name="connsiteY118" fmla="*/ 2988336 h 3578547"/>
              <a:gd name="connsiteX119" fmla="*/ 648608 w 2490705"/>
              <a:gd name="connsiteY119" fmla="*/ 3026436 h 3578547"/>
              <a:gd name="connsiteX120" fmla="*/ 642258 w 2490705"/>
              <a:gd name="connsiteY120" fmla="*/ 3045486 h 3578547"/>
              <a:gd name="connsiteX121" fmla="*/ 623208 w 2490705"/>
              <a:gd name="connsiteY121" fmla="*/ 3064536 h 3578547"/>
              <a:gd name="connsiteX122" fmla="*/ 610508 w 2490705"/>
              <a:gd name="connsiteY122" fmla="*/ 3096286 h 3578547"/>
              <a:gd name="connsiteX123" fmla="*/ 616858 w 2490705"/>
              <a:gd name="connsiteY123" fmla="*/ 3343936 h 3578547"/>
              <a:gd name="connsiteX124" fmla="*/ 604158 w 2490705"/>
              <a:gd name="connsiteY124" fmla="*/ 3468554 h 3578547"/>
              <a:gd name="connsiteX125" fmla="*/ 751002 w 2490705"/>
              <a:gd name="connsiteY125" fmla="*/ 3447123 h 3578547"/>
              <a:gd name="connsiteX126" fmla="*/ 858158 w 2490705"/>
              <a:gd name="connsiteY126" fmla="*/ 3439186 h 3578547"/>
              <a:gd name="connsiteX127" fmla="*/ 877208 w 2490705"/>
              <a:gd name="connsiteY127" fmla="*/ 3445536 h 3578547"/>
              <a:gd name="connsiteX128" fmla="*/ 1018495 w 2490705"/>
              <a:gd name="connsiteY128" fmla="*/ 3432042 h 3578547"/>
              <a:gd name="connsiteX129" fmla="*/ 983570 w 2490705"/>
              <a:gd name="connsiteY129" fmla="*/ 3401087 h 3578547"/>
              <a:gd name="connsiteX130" fmla="*/ 1035958 w 2490705"/>
              <a:gd name="connsiteY130" fmla="*/ 3349492 h 3578547"/>
              <a:gd name="connsiteX131" fmla="*/ 1239158 w 2490705"/>
              <a:gd name="connsiteY131" fmla="*/ 3413786 h 3578547"/>
              <a:gd name="connsiteX132" fmla="*/ 1397908 w 2490705"/>
              <a:gd name="connsiteY132" fmla="*/ 3420136 h 3578547"/>
              <a:gd name="connsiteX133" fmla="*/ 1416958 w 2490705"/>
              <a:gd name="connsiteY133" fmla="*/ 3394736 h 3578547"/>
              <a:gd name="connsiteX134" fmla="*/ 1436008 w 2490705"/>
              <a:gd name="connsiteY134" fmla="*/ 3388386 h 3578547"/>
              <a:gd name="connsiteX135" fmla="*/ 1505858 w 2490705"/>
              <a:gd name="connsiteY135" fmla="*/ 3394736 h 3578547"/>
              <a:gd name="connsiteX136" fmla="*/ 1550308 w 2490705"/>
              <a:gd name="connsiteY136" fmla="*/ 3407436 h 3578547"/>
              <a:gd name="connsiteX137" fmla="*/ 1563008 w 2490705"/>
              <a:gd name="connsiteY137" fmla="*/ 3426486 h 3578547"/>
              <a:gd name="connsiteX138" fmla="*/ 1543958 w 2490705"/>
              <a:gd name="connsiteY138" fmla="*/ 3445536 h 3578547"/>
              <a:gd name="connsiteX139" fmla="*/ 1749539 w 2490705"/>
              <a:gd name="connsiteY139" fmla="*/ 3575712 h 3578547"/>
              <a:gd name="connsiteX140" fmla="*/ 1769383 w 2490705"/>
              <a:gd name="connsiteY140" fmla="*/ 3521736 h 3578547"/>
              <a:gd name="connsiteX141" fmla="*/ 1755097 w 2490705"/>
              <a:gd name="connsiteY141" fmla="*/ 3474111 h 3578547"/>
              <a:gd name="connsiteX142" fmla="*/ 1800339 w 2490705"/>
              <a:gd name="connsiteY142" fmla="*/ 3393149 h 3578547"/>
              <a:gd name="connsiteX143" fmla="*/ 1603490 w 2490705"/>
              <a:gd name="connsiteY143" fmla="*/ 3265355 h 3578547"/>
              <a:gd name="connsiteX144" fmla="*/ 1550309 w 2490705"/>
              <a:gd name="connsiteY144" fmla="*/ 3176455 h 3578547"/>
              <a:gd name="connsiteX145" fmla="*/ 1452677 w 2490705"/>
              <a:gd name="connsiteY145" fmla="*/ 3231224 h 3578547"/>
              <a:gd name="connsiteX146" fmla="*/ 1478870 w 2490705"/>
              <a:gd name="connsiteY146" fmla="*/ 3283611 h 3578547"/>
              <a:gd name="connsiteX147" fmla="*/ 1436008 w 2490705"/>
              <a:gd name="connsiteY147" fmla="*/ 3288373 h 3578547"/>
              <a:gd name="connsiteX148" fmla="*/ 1438389 w 2490705"/>
              <a:gd name="connsiteY148" fmla="*/ 3305042 h 3578547"/>
              <a:gd name="connsiteX149" fmla="*/ 1364571 w 2490705"/>
              <a:gd name="connsiteY149" fmla="*/ 3255036 h 3578547"/>
              <a:gd name="connsiteX150" fmla="*/ 1190740 w 2490705"/>
              <a:gd name="connsiteY150" fmla="*/ 3207411 h 3578547"/>
              <a:gd name="connsiteX151" fmla="*/ 1121683 w 2490705"/>
              <a:gd name="connsiteY151" fmla="*/ 3274087 h 3578547"/>
              <a:gd name="connsiteX152" fmla="*/ 1040720 w 2490705"/>
              <a:gd name="connsiteY152" fmla="*/ 3271705 h 3578547"/>
              <a:gd name="connsiteX153" fmla="*/ 876414 w 2490705"/>
              <a:gd name="connsiteY153" fmla="*/ 3166930 h 3578547"/>
              <a:gd name="connsiteX154" fmla="*/ 888320 w 2490705"/>
              <a:gd name="connsiteY154" fmla="*/ 3119305 h 3578547"/>
              <a:gd name="connsiteX155" fmla="*/ 976427 w 2490705"/>
              <a:gd name="connsiteY155" fmla="*/ 3085967 h 3578547"/>
              <a:gd name="connsiteX156" fmla="*/ 1055008 w 2490705"/>
              <a:gd name="connsiteY156" fmla="*/ 3164549 h 3578547"/>
              <a:gd name="connsiteX157" fmla="*/ 1147876 w 2490705"/>
              <a:gd name="connsiteY157" fmla="*/ 3135974 h 3578547"/>
              <a:gd name="connsiteX158" fmla="*/ 1143115 w 2490705"/>
              <a:gd name="connsiteY158" fmla="*/ 3076443 h 3578547"/>
              <a:gd name="connsiteX159" fmla="*/ 1262177 w 2490705"/>
              <a:gd name="connsiteY159" fmla="*/ 3055011 h 3578547"/>
              <a:gd name="connsiteX160" fmla="*/ 1264558 w 2490705"/>
              <a:gd name="connsiteY160" fmla="*/ 3005005 h 3578547"/>
              <a:gd name="connsiteX161" fmla="*/ 1305039 w 2490705"/>
              <a:gd name="connsiteY161" fmla="*/ 3014530 h 3578547"/>
              <a:gd name="connsiteX162" fmla="*/ 1295514 w 2490705"/>
              <a:gd name="connsiteY162" fmla="*/ 2959761 h 3578547"/>
              <a:gd name="connsiteX163" fmla="*/ 1376477 w 2490705"/>
              <a:gd name="connsiteY163" fmla="*/ 2974049 h 3578547"/>
              <a:gd name="connsiteX164" fmla="*/ 1424102 w 2490705"/>
              <a:gd name="connsiteY164" fmla="*/ 2883562 h 3578547"/>
              <a:gd name="connsiteX165" fmla="*/ 1486015 w 2490705"/>
              <a:gd name="connsiteY165" fmla="*/ 2900230 h 3578547"/>
              <a:gd name="connsiteX166" fmla="*/ 1507446 w 2490705"/>
              <a:gd name="connsiteY166" fmla="*/ 2857368 h 3578547"/>
              <a:gd name="connsiteX167" fmla="*/ 1666990 w 2490705"/>
              <a:gd name="connsiteY167" fmla="*/ 2800217 h 3578547"/>
              <a:gd name="connsiteX168" fmla="*/ 1683659 w 2490705"/>
              <a:gd name="connsiteY168" fmla="*/ 2685917 h 3578547"/>
              <a:gd name="connsiteX169" fmla="*/ 1762239 w 2490705"/>
              <a:gd name="connsiteY169" fmla="*/ 2681155 h 3578547"/>
              <a:gd name="connsiteX170" fmla="*/ 1783671 w 2490705"/>
              <a:gd name="connsiteY170" fmla="*/ 2633530 h 3578547"/>
              <a:gd name="connsiteX171" fmla="*/ 1824152 w 2490705"/>
              <a:gd name="connsiteY171" fmla="*/ 2624005 h 3578547"/>
              <a:gd name="connsiteX172" fmla="*/ 1840820 w 2490705"/>
              <a:gd name="connsiteY172" fmla="*/ 2543042 h 3578547"/>
              <a:gd name="connsiteX173" fmla="*/ 1769383 w 2490705"/>
              <a:gd name="connsiteY173" fmla="*/ 2443030 h 3578547"/>
              <a:gd name="connsiteX174" fmla="*/ 1850346 w 2490705"/>
              <a:gd name="connsiteY174" fmla="*/ 2238243 h 3578547"/>
              <a:gd name="connsiteX175" fmla="*/ 2051958 w 2490705"/>
              <a:gd name="connsiteY175" fmla="*/ 2404136 h 3578547"/>
              <a:gd name="connsiteX176" fmla="*/ 2124190 w 2490705"/>
              <a:gd name="connsiteY176" fmla="*/ 2543043 h 3578547"/>
              <a:gd name="connsiteX177" fmla="*/ 2198008 w 2490705"/>
              <a:gd name="connsiteY177" fmla="*/ 2467636 h 3578547"/>
              <a:gd name="connsiteX178" fmla="*/ 2259920 w 2490705"/>
              <a:gd name="connsiteY178" fmla="*/ 2412073 h 3578547"/>
              <a:gd name="connsiteX179" fmla="*/ 2271826 w 2490705"/>
              <a:gd name="connsiteY179" fmla="*/ 2321586 h 3578547"/>
              <a:gd name="connsiteX180" fmla="*/ 2348027 w 2490705"/>
              <a:gd name="connsiteY180" fmla="*/ 2362067 h 3578547"/>
              <a:gd name="connsiteX181" fmla="*/ 2381364 w 2490705"/>
              <a:gd name="connsiteY181" fmla="*/ 2260467 h 3578547"/>
              <a:gd name="connsiteX182" fmla="*/ 2439308 w 2490705"/>
              <a:gd name="connsiteY182" fmla="*/ 2226336 h 3578547"/>
              <a:gd name="connsiteX183" fmla="*/ 2452008 w 2490705"/>
              <a:gd name="connsiteY183" fmla="*/ 1978686 h 3578547"/>
              <a:gd name="connsiteX0" fmla="*/ 2490108 w 2490705"/>
              <a:gd name="connsiteY0" fmla="*/ 1769136 h 3578547"/>
              <a:gd name="connsiteX1" fmla="*/ 2452008 w 2490705"/>
              <a:gd name="connsiteY1" fmla="*/ 1737386 h 3578547"/>
              <a:gd name="connsiteX2" fmla="*/ 2432958 w 2490705"/>
              <a:gd name="connsiteY2" fmla="*/ 1699286 h 3578547"/>
              <a:gd name="connsiteX3" fmla="*/ 2413908 w 2490705"/>
              <a:gd name="connsiteY3" fmla="*/ 1686586 h 3578547"/>
              <a:gd name="connsiteX4" fmla="*/ 2440102 w 2490705"/>
              <a:gd name="connsiteY4" fmla="*/ 1708811 h 3578547"/>
              <a:gd name="connsiteX5" fmla="*/ 2380570 w 2490705"/>
              <a:gd name="connsiteY5" fmla="*/ 1566730 h 3578547"/>
              <a:gd name="connsiteX6" fmla="*/ 2241664 w 2490705"/>
              <a:gd name="connsiteY6" fmla="*/ 1535773 h 3578547"/>
              <a:gd name="connsiteX7" fmla="*/ 2190071 w 2490705"/>
              <a:gd name="connsiteY7" fmla="*/ 1532598 h 3578547"/>
              <a:gd name="connsiteX8" fmla="*/ 2128158 w 2490705"/>
              <a:gd name="connsiteY8" fmla="*/ 1573080 h 3578547"/>
              <a:gd name="connsiteX9" fmla="*/ 2047195 w 2490705"/>
              <a:gd name="connsiteY9" fmla="*/ 1584192 h 3578547"/>
              <a:gd name="connsiteX10" fmla="*/ 1968614 w 2490705"/>
              <a:gd name="connsiteY10" fmla="*/ 1537361 h 3578547"/>
              <a:gd name="connsiteX11" fmla="*/ 1907495 w 2490705"/>
              <a:gd name="connsiteY11" fmla="*/ 1581018 h 3578547"/>
              <a:gd name="connsiteX12" fmla="*/ 1854314 w 2490705"/>
              <a:gd name="connsiteY12" fmla="*/ 1517517 h 3578547"/>
              <a:gd name="connsiteX13" fmla="*/ 1772558 w 2490705"/>
              <a:gd name="connsiteY13" fmla="*/ 1489736 h 3578547"/>
              <a:gd name="connsiteX14" fmla="*/ 1709058 w 2490705"/>
              <a:gd name="connsiteY14" fmla="*/ 1527836 h 3578547"/>
              <a:gd name="connsiteX15" fmla="*/ 1677308 w 2490705"/>
              <a:gd name="connsiteY15" fmla="*/ 1546886 h 3578547"/>
              <a:gd name="connsiteX16" fmla="*/ 1613808 w 2490705"/>
              <a:gd name="connsiteY16" fmla="*/ 1597686 h 3578547"/>
              <a:gd name="connsiteX17" fmla="*/ 1594758 w 2490705"/>
              <a:gd name="connsiteY17" fmla="*/ 1610386 h 3578547"/>
              <a:gd name="connsiteX18" fmla="*/ 1575708 w 2490705"/>
              <a:gd name="connsiteY18" fmla="*/ 1616736 h 3578547"/>
              <a:gd name="connsiteX19" fmla="*/ 1518558 w 2490705"/>
              <a:gd name="connsiteY19" fmla="*/ 1610386 h 3578547"/>
              <a:gd name="connsiteX20" fmla="*/ 1480458 w 2490705"/>
              <a:gd name="connsiteY20" fmla="*/ 1604036 h 3578547"/>
              <a:gd name="connsiteX21" fmla="*/ 1477283 w 2490705"/>
              <a:gd name="connsiteY21" fmla="*/ 1548474 h 3578547"/>
              <a:gd name="connsiteX22" fmla="*/ 1410608 w 2490705"/>
              <a:gd name="connsiteY22" fmla="*/ 1546886 h 3578547"/>
              <a:gd name="connsiteX23" fmla="*/ 1385208 w 2490705"/>
              <a:gd name="connsiteY23" fmla="*/ 1508786 h 3578547"/>
              <a:gd name="connsiteX24" fmla="*/ 1390765 w 2490705"/>
              <a:gd name="connsiteY24" fmla="*/ 1483386 h 3578547"/>
              <a:gd name="connsiteX25" fmla="*/ 1372508 w 2490705"/>
              <a:gd name="connsiteY25" fmla="*/ 1359561 h 3578547"/>
              <a:gd name="connsiteX26" fmla="*/ 1319327 w 2490705"/>
              <a:gd name="connsiteY26" fmla="*/ 1296061 h 3578547"/>
              <a:gd name="connsiteX27" fmla="*/ 1291546 w 2490705"/>
              <a:gd name="connsiteY27" fmla="*/ 1144454 h 3578547"/>
              <a:gd name="connsiteX28" fmla="*/ 1212171 w 2490705"/>
              <a:gd name="connsiteY28" fmla="*/ 1192874 h 3578547"/>
              <a:gd name="connsiteX29" fmla="*/ 1152639 w 2490705"/>
              <a:gd name="connsiteY29" fmla="*/ 1174618 h 3578547"/>
              <a:gd name="connsiteX30" fmla="*/ 1123270 w 2490705"/>
              <a:gd name="connsiteY30" fmla="*/ 1203986 h 3578547"/>
              <a:gd name="connsiteX31" fmla="*/ 1023258 w 2490705"/>
              <a:gd name="connsiteY31" fmla="*/ 1188905 h 3578547"/>
              <a:gd name="connsiteX32" fmla="*/ 942296 w 2490705"/>
              <a:gd name="connsiteY32" fmla="*/ 1215099 h 3578547"/>
              <a:gd name="connsiteX33" fmla="*/ 948646 w 2490705"/>
              <a:gd name="connsiteY33" fmla="*/ 1145248 h 3578547"/>
              <a:gd name="connsiteX34" fmla="*/ 1135970 w 2490705"/>
              <a:gd name="connsiteY34" fmla="*/ 1030154 h 3578547"/>
              <a:gd name="connsiteX35" fmla="*/ 1115333 w 2490705"/>
              <a:gd name="connsiteY35" fmla="*/ 923792 h 3578547"/>
              <a:gd name="connsiteX36" fmla="*/ 1283608 w 2490705"/>
              <a:gd name="connsiteY36" fmla="*/ 823780 h 3578547"/>
              <a:gd name="connsiteX37" fmla="*/ 1302658 w 2490705"/>
              <a:gd name="connsiteY37" fmla="*/ 715036 h 3578547"/>
              <a:gd name="connsiteX38" fmla="*/ 1285196 w 2490705"/>
              <a:gd name="connsiteY38" fmla="*/ 687255 h 3578547"/>
              <a:gd name="connsiteX39" fmla="*/ 1261382 w 2490705"/>
              <a:gd name="connsiteY39" fmla="*/ 595179 h 3578547"/>
              <a:gd name="connsiteX40" fmla="*/ 1074058 w 2490705"/>
              <a:gd name="connsiteY40" fmla="*/ 670586 h 3578547"/>
              <a:gd name="connsiteX41" fmla="*/ 908958 w 2490705"/>
              <a:gd name="connsiteY41" fmla="*/ 664236 h 3578547"/>
              <a:gd name="connsiteX42" fmla="*/ 1002621 w 2490705"/>
              <a:gd name="connsiteY42" fmla="*/ 659473 h 3578547"/>
              <a:gd name="connsiteX43" fmla="*/ 751002 w 2490705"/>
              <a:gd name="connsiteY43" fmla="*/ 677729 h 3578547"/>
              <a:gd name="connsiteX44" fmla="*/ 687502 w 2490705"/>
              <a:gd name="connsiteY44" fmla="*/ 468180 h 3578547"/>
              <a:gd name="connsiteX45" fmla="*/ 559708 w 2490705"/>
              <a:gd name="connsiteY45" fmla="*/ 29236 h 3578547"/>
              <a:gd name="connsiteX46" fmla="*/ 540658 w 2490705"/>
              <a:gd name="connsiteY46" fmla="*/ 41936 h 3578547"/>
              <a:gd name="connsiteX47" fmla="*/ 496208 w 2490705"/>
              <a:gd name="connsiteY47" fmla="*/ 60986 h 3578547"/>
              <a:gd name="connsiteX48" fmla="*/ 451758 w 2490705"/>
              <a:gd name="connsiteY48" fmla="*/ 73686 h 3578547"/>
              <a:gd name="connsiteX49" fmla="*/ 432708 w 2490705"/>
              <a:gd name="connsiteY49" fmla="*/ 80036 h 3578547"/>
              <a:gd name="connsiteX50" fmla="*/ 350158 w 2490705"/>
              <a:gd name="connsiteY50" fmla="*/ 86386 h 3578547"/>
              <a:gd name="connsiteX51" fmla="*/ 369208 w 2490705"/>
              <a:gd name="connsiteY51" fmla="*/ 92736 h 3578547"/>
              <a:gd name="connsiteX52" fmla="*/ 381908 w 2490705"/>
              <a:gd name="connsiteY52" fmla="*/ 111786 h 3578547"/>
              <a:gd name="connsiteX53" fmla="*/ 407308 w 2490705"/>
              <a:gd name="connsiteY53" fmla="*/ 143536 h 3578547"/>
              <a:gd name="connsiteX54" fmla="*/ 432708 w 2490705"/>
              <a:gd name="connsiteY54" fmla="*/ 181636 h 3578547"/>
              <a:gd name="connsiteX55" fmla="*/ 464458 w 2490705"/>
              <a:gd name="connsiteY55" fmla="*/ 219736 h 3578547"/>
              <a:gd name="connsiteX56" fmla="*/ 464458 w 2490705"/>
              <a:gd name="connsiteY56" fmla="*/ 359436 h 3578547"/>
              <a:gd name="connsiteX57" fmla="*/ 426358 w 2490705"/>
              <a:gd name="connsiteY57" fmla="*/ 372136 h 3578547"/>
              <a:gd name="connsiteX58" fmla="*/ 400958 w 2490705"/>
              <a:gd name="connsiteY58" fmla="*/ 384836 h 3578547"/>
              <a:gd name="connsiteX59" fmla="*/ 362858 w 2490705"/>
              <a:gd name="connsiteY59" fmla="*/ 416586 h 3578547"/>
              <a:gd name="connsiteX60" fmla="*/ 350158 w 2490705"/>
              <a:gd name="connsiteY60" fmla="*/ 435636 h 3578547"/>
              <a:gd name="connsiteX61" fmla="*/ 356508 w 2490705"/>
              <a:gd name="connsiteY61" fmla="*/ 480086 h 3578547"/>
              <a:gd name="connsiteX62" fmla="*/ 381908 w 2490705"/>
              <a:gd name="connsiteY62" fmla="*/ 499136 h 3578547"/>
              <a:gd name="connsiteX63" fmla="*/ 394608 w 2490705"/>
              <a:gd name="connsiteY63" fmla="*/ 518186 h 3578547"/>
              <a:gd name="connsiteX64" fmla="*/ 280308 w 2490705"/>
              <a:gd name="connsiteY64" fmla="*/ 543586 h 3578547"/>
              <a:gd name="connsiteX65" fmla="*/ 242208 w 2490705"/>
              <a:gd name="connsiteY65" fmla="*/ 549936 h 3578547"/>
              <a:gd name="connsiteX66" fmla="*/ 153308 w 2490705"/>
              <a:gd name="connsiteY66" fmla="*/ 562636 h 3578547"/>
              <a:gd name="connsiteX67" fmla="*/ 134258 w 2490705"/>
              <a:gd name="connsiteY67" fmla="*/ 568986 h 3578547"/>
              <a:gd name="connsiteX68" fmla="*/ 77108 w 2490705"/>
              <a:gd name="connsiteY68" fmla="*/ 581686 h 3578547"/>
              <a:gd name="connsiteX69" fmla="*/ 89808 w 2490705"/>
              <a:gd name="connsiteY69" fmla="*/ 664236 h 3578547"/>
              <a:gd name="connsiteX70" fmla="*/ 96158 w 2490705"/>
              <a:gd name="connsiteY70" fmla="*/ 683286 h 3578547"/>
              <a:gd name="connsiteX71" fmla="*/ 140608 w 2490705"/>
              <a:gd name="connsiteY71" fmla="*/ 886486 h 3578547"/>
              <a:gd name="connsiteX72" fmla="*/ 45358 w 2490705"/>
              <a:gd name="connsiteY72" fmla="*/ 1064286 h 3578547"/>
              <a:gd name="connsiteX73" fmla="*/ 32658 w 2490705"/>
              <a:gd name="connsiteY73" fmla="*/ 1083336 h 3578547"/>
              <a:gd name="connsiteX74" fmla="*/ 26308 w 2490705"/>
              <a:gd name="connsiteY74" fmla="*/ 1102386 h 3578547"/>
              <a:gd name="connsiteX75" fmla="*/ 908 w 2490705"/>
              <a:gd name="connsiteY75" fmla="*/ 1140486 h 3578547"/>
              <a:gd name="connsiteX76" fmla="*/ 61233 w 2490705"/>
              <a:gd name="connsiteY76" fmla="*/ 1204780 h 3578547"/>
              <a:gd name="connsiteX77" fmla="*/ 32658 w 2490705"/>
              <a:gd name="connsiteY77" fmla="*/ 1248436 h 3578547"/>
              <a:gd name="connsiteX78" fmla="*/ 70758 w 2490705"/>
              <a:gd name="connsiteY78" fmla="*/ 1311936 h 3578547"/>
              <a:gd name="connsiteX79" fmla="*/ 89808 w 2490705"/>
              <a:gd name="connsiteY79" fmla="*/ 1350036 h 3578547"/>
              <a:gd name="connsiteX80" fmla="*/ 102508 w 2490705"/>
              <a:gd name="connsiteY80" fmla="*/ 1375436 h 3578547"/>
              <a:gd name="connsiteX81" fmla="*/ 121558 w 2490705"/>
              <a:gd name="connsiteY81" fmla="*/ 1394486 h 3578547"/>
              <a:gd name="connsiteX82" fmla="*/ 134258 w 2490705"/>
              <a:gd name="connsiteY82" fmla="*/ 1413536 h 3578547"/>
              <a:gd name="connsiteX83" fmla="*/ 95364 w 2490705"/>
              <a:gd name="connsiteY83" fmla="*/ 1446080 h 3578547"/>
              <a:gd name="connsiteX84" fmla="*/ 153308 w 2490705"/>
              <a:gd name="connsiteY84" fmla="*/ 1457986 h 3578547"/>
              <a:gd name="connsiteX85" fmla="*/ 166802 w 2490705"/>
              <a:gd name="connsiteY85" fmla="*/ 1569905 h 3578547"/>
              <a:gd name="connsiteX86" fmla="*/ 60439 w 2490705"/>
              <a:gd name="connsiteY86" fmla="*/ 1710399 h 3578547"/>
              <a:gd name="connsiteX87" fmla="*/ 92983 w 2490705"/>
              <a:gd name="connsiteY87" fmla="*/ 1881849 h 3578547"/>
              <a:gd name="connsiteX88" fmla="*/ 208077 w 2490705"/>
              <a:gd name="connsiteY88" fmla="*/ 1948524 h 3578547"/>
              <a:gd name="connsiteX89" fmla="*/ 201727 w 2490705"/>
              <a:gd name="connsiteY89" fmla="*/ 2035042 h 3578547"/>
              <a:gd name="connsiteX90" fmla="*/ 166008 w 2490705"/>
              <a:gd name="connsiteY90" fmla="*/ 2080286 h 3578547"/>
              <a:gd name="connsiteX91" fmla="*/ 146958 w 2490705"/>
              <a:gd name="connsiteY91" fmla="*/ 2099336 h 3578547"/>
              <a:gd name="connsiteX92" fmla="*/ 153308 w 2490705"/>
              <a:gd name="connsiteY92" fmla="*/ 2131086 h 3578547"/>
              <a:gd name="connsiteX93" fmla="*/ 248558 w 2490705"/>
              <a:gd name="connsiteY93" fmla="*/ 2251736 h 3578547"/>
              <a:gd name="connsiteX94" fmla="*/ 302533 w 2490705"/>
              <a:gd name="connsiteY94" fmla="*/ 2373974 h 3578547"/>
              <a:gd name="connsiteX95" fmla="*/ 336664 w 2490705"/>
              <a:gd name="connsiteY95" fmla="*/ 2350955 h 3578547"/>
              <a:gd name="connsiteX96" fmla="*/ 498589 w 2490705"/>
              <a:gd name="connsiteY96" fmla="*/ 2398580 h 3578547"/>
              <a:gd name="connsiteX97" fmla="*/ 661308 w 2490705"/>
              <a:gd name="connsiteY97" fmla="*/ 2448586 h 3578547"/>
              <a:gd name="connsiteX98" fmla="*/ 705758 w 2490705"/>
              <a:gd name="connsiteY98" fmla="*/ 2461286 h 3578547"/>
              <a:gd name="connsiteX99" fmla="*/ 762908 w 2490705"/>
              <a:gd name="connsiteY99" fmla="*/ 2486686 h 3578547"/>
              <a:gd name="connsiteX100" fmla="*/ 781958 w 2490705"/>
              <a:gd name="connsiteY100" fmla="*/ 2493036 h 3578547"/>
              <a:gd name="connsiteX101" fmla="*/ 820058 w 2490705"/>
              <a:gd name="connsiteY101" fmla="*/ 2499386 h 3578547"/>
              <a:gd name="connsiteX102" fmla="*/ 858158 w 2490705"/>
              <a:gd name="connsiteY102" fmla="*/ 2512086 h 3578547"/>
              <a:gd name="connsiteX103" fmla="*/ 908958 w 2490705"/>
              <a:gd name="connsiteY103" fmla="*/ 2524786 h 3578547"/>
              <a:gd name="connsiteX104" fmla="*/ 953408 w 2490705"/>
              <a:gd name="connsiteY104" fmla="*/ 2537486 h 3578547"/>
              <a:gd name="connsiteX105" fmla="*/ 940708 w 2490705"/>
              <a:gd name="connsiteY105" fmla="*/ 2556536 h 3578547"/>
              <a:gd name="connsiteX106" fmla="*/ 902608 w 2490705"/>
              <a:gd name="connsiteY106" fmla="*/ 2569236 h 3578547"/>
              <a:gd name="connsiteX107" fmla="*/ 883558 w 2490705"/>
              <a:gd name="connsiteY107" fmla="*/ 2575586 h 3578547"/>
              <a:gd name="connsiteX108" fmla="*/ 842283 w 2490705"/>
              <a:gd name="connsiteY108" fmla="*/ 2660518 h 3578547"/>
              <a:gd name="connsiteX109" fmla="*/ 794658 w 2490705"/>
              <a:gd name="connsiteY109" fmla="*/ 2683536 h 3578547"/>
              <a:gd name="connsiteX110" fmla="*/ 781958 w 2490705"/>
              <a:gd name="connsiteY110" fmla="*/ 2715286 h 3578547"/>
              <a:gd name="connsiteX111" fmla="*/ 769258 w 2490705"/>
              <a:gd name="connsiteY111" fmla="*/ 2740686 h 3578547"/>
              <a:gd name="connsiteX112" fmla="*/ 756558 w 2490705"/>
              <a:gd name="connsiteY112" fmla="*/ 2778786 h 3578547"/>
              <a:gd name="connsiteX113" fmla="*/ 731158 w 2490705"/>
              <a:gd name="connsiteY113" fmla="*/ 2829586 h 3578547"/>
              <a:gd name="connsiteX114" fmla="*/ 718458 w 2490705"/>
              <a:gd name="connsiteY114" fmla="*/ 2867686 h 3578547"/>
              <a:gd name="connsiteX115" fmla="*/ 699408 w 2490705"/>
              <a:gd name="connsiteY115" fmla="*/ 2905786 h 3578547"/>
              <a:gd name="connsiteX116" fmla="*/ 686708 w 2490705"/>
              <a:gd name="connsiteY116" fmla="*/ 2931186 h 3578547"/>
              <a:gd name="connsiteX117" fmla="*/ 674008 w 2490705"/>
              <a:gd name="connsiteY117" fmla="*/ 2969286 h 3578547"/>
              <a:gd name="connsiteX118" fmla="*/ 661308 w 2490705"/>
              <a:gd name="connsiteY118" fmla="*/ 2988336 h 3578547"/>
              <a:gd name="connsiteX119" fmla="*/ 648608 w 2490705"/>
              <a:gd name="connsiteY119" fmla="*/ 3026436 h 3578547"/>
              <a:gd name="connsiteX120" fmla="*/ 642258 w 2490705"/>
              <a:gd name="connsiteY120" fmla="*/ 3045486 h 3578547"/>
              <a:gd name="connsiteX121" fmla="*/ 623208 w 2490705"/>
              <a:gd name="connsiteY121" fmla="*/ 3064536 h 3578547"/>
              <a:gd name="connsiteX122" fmla="*/ 610508 w 2490705"/>
              <a:gd name="connsiteY122" fmla="*/ 3096286 h 3578547"/>
              <a:gd name="connsiteX123" fmla="*/ 616858 w 2490705"/>
              <a:gd name="connsiteY123" fmla="*/ 3343936 h 3578547"/>
              <a:gd name="connsiteX124" fmla="*/ 604158 w 2490705"/>
              <a:gd name="connsiteY124" fmla="*/ 3468554 h 3578547"/>
              <a:gd name="connsiteX125" fmla="*/ 751002 w 2490705"/>
              <a:gd name="connsiteY125" fmla="*/ 3447123 h 3578547"/>
              <a:gd name="connsiteX126" fmla="*/ 858158 w 2490705"/>
              <a:gd name="connsiteY126" fmla="*/ 3439186 h 3578547"/>
              <a:gd name="connsiteX127" fmla="*/ 877208 w 2490705"/>
              <a:gd name="connsiteY127" fmla="*/ 3445536 h 3578547"/>
              <a:gd name="connsiteX128" fmla="*/ 1018495 w 2490705"/>
              <a:gd name="connsiteY128" fmla="*/ 3432042 h 3578547"/>
              <a:gd name="connsiteX129" fmla="*/ 983570 w 2490705"/>
              <a:gd name="connsiteY129" fmla="*/ 3401087 h 3578547"/>
              <a:gd name="connsiteX130" fmla="*/ 1035958 w 2490705"/>
              <a:gd name="connsiteY130" fmla="*/ 3349492 h 3578547"/>
              <a:gd name="connsiteX131" fmla="*/ 1239158 w 2490705"/>
              <a:gd name="connsiteY131" fmla="*/ 3413786 h 3578547"/>
              <a:gd name="connsiteX132" fmla="*/ 1397908 w 2490705"/>
              <a:gd name="connsiteY132" fmla="*/ 3420136 h 3578547"/>
              <a:gd name="connsiteX133" fmla="*/ 1416958 w 2490705"/>
              <a:gd name="connsiteY133" fmla="*/ 3394736 h 3578547"/>
              <a:gd name="connsiteX134" fmla="*/ 1436008 w 2490705"/>
              <a:gd name="connsiteY134" fmla="*/ 3388386 h 3578547"/>
              <a:gd name="connsiteX135" fmla="*/ 1505858 w 2490705"/>
              <a:gd name="connsiteY135" fmla="*/ 3394736 h 3578547"/>
              <a:gd name="connsiteX136" fmla="*/ 1550308 w 2490705"/>
              <a:gd name="connsiteY136" fmla="*/ 3407436 h 3578547"/>
              <a:gd name="connsiteX137" fmla="*/ 1563008 w 2490705"/>
              <a:gd name="connsiteY137" fmla="*/ 3426486 h 3578547"/>
              <a:gd name="connsiteX138" fmla="*/ 1543958 w 2490705"/>
              <a:gd name="connsiteY138" fmla="*/ 3445536 h 3578547"/>
              <a:gd name="connsiteX139" fmla="*/ 1749539 w 2490705"/>
              <a:gd name="connsiteY139" fmla="*/ 3575712 h 3578547"/>
              <a:gd name="connsiteX140" fmla="*/ 1769383 w 2490705"/>
              <a:gd name="connsiteY140" fmla="*/ 3521736 h 3578547"/>
              <a:gd name="connsiteX141" fmla="*/ 1755097 w 2490705"/>
              <a:gd name="connsiteY141" fmla="*/ 3474111 h 3578547"/>
              <a:gd name="connsiteX142" fmla="*/ 1800339 w 2490705"/>
              <a:gd name="connsiteY142" fmla="*/ 3393149 h 3578547"/>
              <a:gd name="connsiteX143" fmla="*/ 1603490 w 2490705"/>
              <a:gd name="connsiteY143" fmla="*/ 3265355 h 3578547"/>
              <a:gd name="connsiteX144" fmla="*/ 1550309 w 2490705"/>
              <a:gd name="connsiteY144" fmla="*/ 3176455 h 3578547"/>
              <a:gd name="connsiteX145" fmla="*/ 1452677 w 2490705"/>
              <a:gd name="connsiteY145" fmla="*/ 3231224 h 3578547"/>
              <a:gd name="connsiteX146" fmla="*/ 1478870 w 2490705"/>
              <a:gd name="connsiteY146" fmla="*/ 3283611 h 3578547"/>
              <a:gd name="connsiteX147" fmla="*/ 1436008 w 2490705"/>
              <a:gd name="connsiteY147" fmla="*/ 3288373 h 3578547"/>
              <a:gd name="connsiteX148" fmla="*/ 1438389 w 2490705"/>
              <a:gd name="connsiteY148" fmla="*/ 3305042 h 3578547"/>
              <a:gd name="connsiteX149" fmla="*/ 1364571 w 2490705"/>
              <a:gd name="connsiteY149" fmla="*/ 3255036 h 3578547"/>
              <a:gd name="connsiteX150" fmla="*/ 1190740 w 2490705"/>
              <a:gd name="connsiteY150" fmla="*/ 3207411 h 3578547"/>
              <a:gd name="connsiteX151" fmla="*/ 1121683 w 2490705"/>
              <a:gd name="connsiteY151" fmla="*/ 3274087 h 3578547"/>
              <a:gd name="connsiteX152" fmla="*/ 1040720 w 2490705"/>
              <a:gd name="connsiteY152" fmla="*/ 3271705 h 3578547"/>
              <a:gd name="connsiteX153" fmla="*/ 876414 w 2490705"/>
              <a:gd name="connsiteY153" fmla="*/ 3166930 h 3578547"/>
              <a:gd name="connsiteX154" fmla="*/ 888320 w 2490705"/>
              <a:gd name="connsiteY154" fmla="*/ 3119305 h 3578547"/>
              <a:gd name="connsiteX155" fmla="*/ 976427 w 2490705"/>
              <a:gd name="connsiteY155" fmla="*/ 3085967 h 3578547"/>
              <a:gd name="connsiteX156" fmla="*/ 1055008 w 2490705"/>
              <a:gd name="connsiteY156" fmla="*/ 3164549 h 3578547"/>
              <a:gd name="connsiteX157" fmla="*/ 1147876 w 2490705"/>
              <a:gd name="connsiteY157" fmla="*/ 3135974 h 3578547"/>
              <a:gd name="connsiteX158" fmla="*/ 1143115 w 2490705"/>
              <a:gd name="connsiteY158" fmla="*/ 3076443 h 3578547"/>
              <a:gd name="connsiteX159" fmla="*/ 1262177 w 2490705"/>
              <a:gd name="connsiteY159" fmla="*/ 3055011 h 3578547"/>
              <a:gd name="connsiteX160" fmla="*/ 1264558 w 2490705"/>
              <a:gd name="connsiteY160" fmla="*/ 3005005 h 3578547"/>
              <a:gd name="connsiteX161" fmla="*/ 1305039 w 2490705"/>
              <a:gd name="connsiteY161" fmla="*/ 3014530 h 3578547"/>
              <a:gd name="connsiteX162" fmla="*/ 1295514 w 2490705"/>
              <a:gd name="connsiteY162" fmla="*/ 2959761 h 3578547"/>
              <a:gd name="connsiteX163" fmla="*/ 1376477 w 2490705"/>
              <a:gd name="connsiteY163" fmla="*/ 2974049 h 3578547"/>
              <a:gd name="connsiteX164" fmla="*/ 1424102 w 2490705"/>
              <a:gd name="connsiteY164" fmla="*/ 2883562 h 3578547"/>
              <a:gd name="connsiteX165" fmla="*/ 1486015 w 2490705"/>
              <a:gd name="connsiteY165" fmla="*/ 2900230 h 3578547"/>
              <a:gd name="connsiteX166" fmla="*/ 1507446 w 2490705"/>
              <a:gd name="connsiteY166" fmla="*/ 2857368 h 3578547"/>
              <a:gd name="connsiteX167" fmla="*/ 1666990 w 2490705"/>
              <a:gd name="connsiteY167" fmla="*/ 2800217 h 3578547"/>
              <a:gd name="connsiteX168" fmla="*/ 1683659 w 2490705"/>
              <a:gd name="connsiteY168" fmla="*/ 2685917 h 3578547"/>
              <a:gd name="connsiteX169" fmla="*/ 1762239 w 2490705"/>
              <a:gd name="connsiteY169" fmla="*/ 2681155 h 3578547"/>
              <a:gd name="connsiteX170" fmla="*/ 1783671 w 2490705"/>
              <a:gd name="connsiteY170" fmla="*/ 2633530 h 3578547"/>
              <a:gd name="connsiteX171" fmla="*/ 1824152 w 2490705"/>
              <a:gd name="connsiteY171" fmla="*/ 2624005 h 3578547"/>
              <a:gd name="connsiteX172" fmla="*/ 1840820 w 2490705"/>
              <a:gd name="connsiteY172" fmla="*/ 2543042 h 3578547"/>
              <a:gd name="connsiteX173" fmla="*/ 1769383 w 2490705"/>
              <a:gd name="connsiteY173" fmla="*/ 2443030 h 3578547"/>
              <a:gd name="connsiteX174" fmla="*/ 1850346 w 2490705"/>
              <a:gd name="connsiteY174" fmla="*/ 2238243 h 3578547"/>
              <a:gd name="connsiteX175" fmla="*/ 2051958 w 2490705"/>
              <a:gd name="connsiteY175" fmla="*/ 2404136 h 3578547"/>
              <a:gd name="connsiteX176" fmla="*/ 2124190 w 2490705"/>
              <a:gd name="connsiteY176" fmla="*/ 2543043 h 3578547"/>
              <a:gd name="connsiteX177" fmla="*/ 2198008 w 2490705"/>
              <a:gd name="connsiteY177" fmla="*/ 2467636 h 3578547"/>
              <a:gd name="connsiteX178" fmla="*/ 2259920 w 2490705"/>
              <a:gd name="connsiteY178" fmla="*/ 2412073 h 3578547"/>
              <a:gd name="connsiteX179" fmla="*/ 2271826 w 2490705"/>
              <a:gd name="connsiteY179" fmla="*/ 2321586 h 3578547"/>
              <a:gd name="connsiteX180" fmla="*/ 2348027 w 2490705"/>
              <a:gd name="connsiteY180" fmla="*/ 2362067 h 3578547"/>
              <a:gd name="connsiteX181" fmla="*/ 2381364 w 2490705"/>
              <a:gd name="connsiteY181" fmla="*/ 2260467 h 3578547"/>
              <a:gd name="connsiteX182" fmla="*/ 2439308 w 2490705"/>
              <a:gd name="connsiteY182" fmla="*/ 2226336 h 3578547"/>
              <a:gd name="connsiteX183" fmla="*/ 2452008 w 2490705"/>
              <a:gd name="connsiteY183" fmla="*/ 1978686 h 3578547"/>
              <a:gd name="connsiteX0" fmla="*/ 2490108 w 2490705"/>
              <a:gd name="connsiteY0" fmla="*/ 1769136 h 3578547"/>
              <a:gd name="connsiteX1" fmla="*/ 2452008 w 2490705"/>
              <a:gd name="connsiteY1" fmla="*/ 1737386 h 3578547"/>
              <a:gd name="connsiteX2" fmla="*/ 2432958 w 2490705"/>
              <a:gd name="connsiteY2" fmla="*/ 1699286 h 3578547"/>
              <a:gd name="connsiteX3" fmla="*/ 2413908 w 2490705"/>
              <a:gd name="connsiteY3" fmla="*/ 1686586 h 3578547"/>
              <a:gd name="connsiteX4" fmla="*/ 2440102 w 2490705"/>
              <a:gd name="connsiteY4" fmla="*/ 1708811 h 3578547"/>
              <a:gd name="connsiteX5" fmla="*/ 2380570 w 2490705"/>
              <a:gd name="connsiteY5" fmla="*/ 1566730 h 3578547"/>
              <a:gd name="connsiteX6" fmla="*/ 2241664 w 2490705"/>
              <a:gd name="connsiteY6" fmla="*/ 1535773 h 3578547"/>
              <a:gd name="connsiteX7" fmla="*/ 2190071 w 2490705"/>
              <a:gd name="connsiteY7" fmla="*/ 1532598 h 3578547"/>
              <a:gd name="connsiteX8" fmla="*/ 2128158 w 2490705"/>
              <a:gd name="connsiteY8" fmla="*/ 1573080 h 3578547"/>
              <a:gd name="connsiteX9" fmla="*/ 2047195 w 2490705"/>
              <a:gd name="connsiteY9" fmla="*/ 1584192 h 3578547"/>
              <a:gd name="connsiteX10" fmla="*/ 1968614 w 2490705"/>
              <a:gd name="connsiteY10" fmla="*/ 1537361 h 3578547"/>
              <a:gd name="connsiteX11" fmla="*/ 1907495 w 2490705"/>
              <a:gd name="connsiteY11" fmla="*/ 1581018 h 3578547"/>
              <a:gd name="connsiteX12" fmla="*/ 1854314 w 2490705"/>
              <a:gd name="connsiteY12" fmla="*/ 1517517 h 3578547"/>
              <a:gd name="connsiteX13" fmla="*/ 1772558 w 2490705"/>
              <a:gd name="connsiteY13" fmla="*/ 1489736 h 3578547"/>
              <a:gd name="connsiteX14" fmla="*/ 1709058 w 2490705"/>
              <a:gd name="connsiteY14" fmla="*/ 1527836 h 3578547"/>
              <a:gd name="connsiteX15" fmla="*/ 1677308 w 2490705"/>
              <a:gd name="connsiteY15" fmla="*/ 1546886 h 3578547"/>
              <a:gd name="connsiteX16" fmla="*/ 1613808 w 2490705"/>
              <a:gd name="connsiteY16" fmla="*/ 1597686 h 3578547"/>
              <a:gd name="connsiteX17" fmla="*/ 1594758 w 2490705"/>
              <a:gd name="connsiteY17" fmla="*/ 1610386 h 3578547"/>
              <a:gd name="connsiteX18" fmla="*/ 1575708 w 2490705"/>
              <a:gd name="connsiteY18" fmla="*/ 1616736 h 3578547"/>
              <a:gd name="connsiteX19" fmla="*/ 1518558 w 2490705"/>
              <a:gd name="connsiteY19" fmla="*/ 1610386 h 3578547"/>
              <a:gd name="connsiteX20" fmla="*/ 1480458 w 2490705"/>
              <a:gd name="connsiteY20" fmla="*/ 1604036 h 3578547"/>
              <a:gd name="connsiteX21" fmla="*/ 1477283 w 2490705"/>
              <a:gd name="connsiteY21" fmla="*/ 1548474 h 3578547"/>
              <a:gd name="connsiteX22" fmla="*/ 1410608 w 2490705"/>
              <a:gd name="connsiteY22" fmla="*/ 1546886 h 3578547"/>
              <a:gd name="connsiteX23" fmla="*/ 1385208 w 2490705"/>
              <a:gd name="connsiteY23" fmla="*/ 1508786 h 3578547"/>
              <a:gd name="connsiteX24" fmla="*/ 1390765 w 2490705"/>
              <a:gd name="connsiteY24" fmla="*/ 1483386 h 3578547"/>
              <a:gd name="connsiteX25" fmla="*/ 1372508 w 2490705"/>
              <a:gd name="connsiteY25" fmla="*/ 1359561 h 3578547"/>
              <a:gd name="connsiteX26" fmla="*/ 1319327 w 2490705"/>
              <a:gd name="connsiteY26" fmla="*/ 1296061 h 3578547"/>
              <a:gd name="connsiteX27" fmla="*/ 1291546 w 2490705"/>
              <a:gd name="connsiteY27" fmla="*/ 1144454 h 3578547"/>
              <a:gd name="connsiteX28" fmla="*/ 1212171 w 2490705"/>
              <a:gd name="connsiteY28" fmla="*/ 1192874 h 3578547"/>
              <a:gd name="connsiteX29" fmla="*/ 1152639 w 2490705"/>
              <a:gd name="connsiteY29" fmla="*/ 1174618 h 3578547"/>
              <a:gd name="connsiteX30" fmla="*/ 1123270 w 2490705"/>
              <a:gd name="connsiteY30" fmla="*/ 1203986 h 3578547"/>
              <a:gd name="connsiteX31" fmla="*/ 1023258 w 2490705"/>
              <a:gd name="connsiteY31" fmla="*/ 1188905 h 3578547"/>
              <a:gd name="connsiteX32" fmla="*/ 942296 w 2490705"/>
              <a:gd name="connsiteY32" fmla="*/ 1215099 h 3578547"/>
              <a:gd name="connsiteX33" fmla="*/ 948646 w 2490705"/>
              <a:gd name="connsiteY33" fmla="*/ 1145248 h 3578547"/>
              <a:gd name="connsiteX34" fmla="*/ 1135970 w 2490705"/>
              <a:gd name="connsiteY34" fmla="*/ 1030154 h 3578547"/>
              <a:gd name="connsiteX35" fmla="*/ 1115333 w 2490705"/>
              <a:gd name="connsiteY35" fmla="*/ 923792 h 3578547"/>
              <a:gd name="connsiteX36" fmla="*/ 1283608 w 2490705"/>
              <a:gd name="connsiteY36" fmla="*/ 823780 h 3578547"/>
              <a:gd name="connsiteX37" fmla="*/ 1302658 w 2490705"/>
              <a:gd name="connsiteY37" fmla="*/ 715036 h 3578547"/>
              <a:gd name="connsiteX38" fmla="*/ 1285196 w 2490705"/>
              <a:gd name="connsiteY38" fmla="*/ 687255 h 3578547"/>
              <a:gd name="connsiteX39" fmla="*/ 1261382 w 2490705"/>
              <a:gd name="connsiteY39" fmla="*/ 595179 h 3578547"/>
              <a:gd name="connsiteX40" fmla="*/ 1074058 w 2490705"/>
              <a:gd name="connsiteY40" fmla="*/ 670586 h 3578547"/>
              <a:gd name="connsiteX41" fmla="*/ 908958 w 2490705"/>
              <a:gd name="connsiteY41" fmla="*/ 664236 h 3578547"/>
              <a:gd name="connsiteX42" fmla="*/ 1002621 w 2490705"/>
              <a:gd name="connsiteY42" fmla="*/ 659473 h 3578547"/>
              <a:gd name="connsiteX43" fmla="*/ 736715 w 2490705"/>
              <a:gd name="connsiteY43" fmla="*/ 668204 h 3578547"/>
              <a:gd name="connsiteX44" fmla="*/ 687502 w 2490705"/>
              <a:gd name="connsiteY44" fmla="*/ 468180 h 3578547"/>
              <a:gd name="connsiteX45" fmla="*/ 559708 w 2490705"/>
              <a:gd name="connsiteY45" fmla="*/ 29236 h 3578547"/>
              <a:gd name="connsiteX46" fmla="*/ 540658 w 2490705"/>
              <a:gd name="connsiteY46" fmla="*/ 41936 h 3578547"/>
              <a:gd name="connsiteX47" fmla="*/ 496208 w 2490705"/>
              <a:gd name="connsiteY47" fmla="*/ 60986 h 3578547"/>
              <a:gd name="connsiteX48" fmla="*/ 451758 w 2490705"/>
              <a:gd name="connsiteY48" fmla="*/ 73686 h 3578547"/>
              <a:gd name="connsiteX49" fmla="*/ 432708 w 2490705"/>
              <a:gd name="connsiteY49" fmla="*/ 80036 h 3578547"/>
              <a:gd name="connsiteX50" fmla="*/ 350158 w 2490705"/>
              <a:gd name="connsiteY50" fmla="*/ 86386 h 3578547"/>
              <a:gd name="connsiteX51" fmla="*/ 369208 w 2490705"/>
              <a:gd name="connsiteY51" fmla="*/ 92736 h 3578547"/>
              <a:gd name="connsiteX52" fmla="*/ 381908 w 2490705"/>
              <a:gd name="connsiteY52" fmla="*/ 111786 h 3578547"/>
              <a:gd name="connsiteX53" fmla="*/ 407308 w 2490705"/>
              <a:gd name="connsiteY53" fmla="*/ 143536 h 3578547"/>
              <a:gd name="connsiteX54" fmla="*/ 432708 w 2490705"/>
              <a:gd name="connsiteY54" fmla="*/ 181636 h 3578547"/>
              <a:gd name="connsiteX55" fmla="*/ 464458 w 2490705"/>
              <a:gd name="connsiteY55" fmla="*/ 219736 h 3578547"/>
              <a:gd name="connsiteX56" fmla="*/ 464458 w 2490705"/>
              <a:gd name="connsiteY56" fmla="*/ 359436 h 3578547"/>
              <a:gd name="connsiteX57" fmla="*/ 426358 w 2490705"/>
              <a:gd name="connsiteY57" fmla="*/ 372136 h 3578547"/>
              <a:gd name="connsiteX58" fmla="*/ 400958 w 2490705"/>
              <a:gd name="connsiteY58" fmla="*/ 384836 h 3578547"/>
              <a:gd name="connsiteX59" fmla="*/ 362858 w 2490705"/>
              <a:gd name="connsiteY59" fmla="*/ 416586 h 3578547"/>
              <a:gd name="connsiteX60" fmla="*/ 350158 w 2490705"/>
              <a:gd name="connsiteY60" fmla="*/ 435636 h 3578547"/>
              <a:gd name="connsiteX61" fmla="*/ 356508 w 2490705"/>
              <a:gd name="connsiteY61" fmla="*/ 480086 h 3578547"/>
              <a:gd name="connsiteX62" fmla="*/ 381908 w 2490705"/>
              <a:gd name="connsiteY62" fmla="*/ 499136 h 3578547"/>
              <a:gd name="connsiteX63" fmla="*/ 394608 w 2490705"/>
              <a:gd name="connsiteY63" fmla="*/ 518186 h 3578547"/>
              <a:gd name="connsiteX64" fmla="*/ 280308 w 2490705"/>
              <a:gd name="connsiteY64" fmla="*/ 543586 h 3578547"/>
              <a:gd name="connsiteX65" fmla="*/ 242208 w 2490705"/>
              <a:gd name="connsiteY65" fmla="*/ 549936 h 3578547"/>
              <a:gd name="connsiteX66" fmla="*/ 153308 w 2490705"/>
              <a:gd name="connsiteY66" fmla="*/ 562636 h 3578547"/>
              <a:gd name="connsiteX67" fmla="*/ 134258 w 2490705"/>
              <a:gd name="connsiteY67" fmla="*/ 568986 h 3578547"/>
              <a:gd name="connsiteX68" fmla="*/ 77108 w 2490705"/>
              <a:gd name="connsiteY68" fmla="*/ 581686 h 3578547"/>
              <a:gd name="connsiteX69" fmla="*/ 89808 w 2490705"/>
              <a:gd name="connsiteY69" fmla="*/ 664236 h 3578547"/>
              <a:gd name="connsiteX70" fmla="*/ 96158 w 2490705"/>
              <a:gd name="connsiteY70" fmla="*/ 683286 h 3578547"/>
              <a:gd name="connsiteX71" fmla="*/ 140608 w 2490705"/>
              <a:gd name="connsiteY71" fmla="*/ 886486 h 3578547"/>
              <a:gd name="connsiteX72" fmla="*/ 45358 w 2490705"/>
              <a:gd name="connsiteY72" fmla="*/ 1064286 h 3578547"/>
              <a:gd name="connsiteX73" fmla="*/ 32658 w 2490705"/>
              <a:gd name="connsiteY73" fmla="*/ 1083336 h 3578547"/>
              <a:gd name="connsiteX74" fmla="*/ 26308 w 2490705"/>
              <a:gd name="connsiteY74" fmla="*/ 1102386 h 3578547"/>
              <a:gd name="connsiteX75" fmla="*/ 908 w 2490705"/>
              <a:gd name="connsiteY75" fmla="*/ 1140486 h 3578547"/>
              <a:gd name="connsiteX76" fmla="*/ 61233 w 2490705"/>
              <a:gd name="connsiteY76" fmla="*/ 1204780 h 3578547"/>
              <a:gd name="connsiteX77" fmla="*/ 32658 w 2490705"/>
              <a:gd name="connsiteY77" fmla="*/ 1248436 h 3578547"/>
              <a:gd name="connsiteX78" fmla="*/ 70758 w 2490705"/>
              <a:gd name="connsiteY78" fmla="*/ 1311936 h 3578547"/>
              <a:gd name="connsiteX79" fmla="*/ 89808 w 2490705"/>
              <a:gd name="connsiteY79" fmla="*/ 1350036 h 3578547"/>
              <a:gd name="connsiteX80" fmla="*/ 102508 w 2490705"/>
              <a:gd name="connsiteY80" fmla="*/ 1375436 h 3578547"/>
              <a:gd name="connsiteX81" fmla="*/ 121558 w 2490705"/>
              <a:gd name="connsiteY81" fmla="*/ 1394486 h 3578547"/>
              <a:gd name="connsiteX82" fmla="*/ 134258 w 2490705"/>
              <a:gd name="connsiteY82" fmla="*/ 1413536 h 3578547"/>
              <a:gd name="connsiteX83" fmla="*/ 95364 w 2490705"/>
              <a:gd name="connsiteY83" fmla="*/ 1446080 h 3578547"/>
              <a:gd name="connsiteX84" fmla="*/ 153308 w 2490705"/>
              <a:gd name="connsiteY84" fmla="*/ 1457986 h 3578547"/>
              <a:gd name="connsiteX85" fmla="*/ 166802 w 2490705"/>
              <a:gd name="connsiteY85" fmla="*/ 1569905 h 3578547"/>
              <a:gd name="connsiteX86" fmla="*/ 60439 w 2490705"/>
              <a:gd name="connsiteY86" fmla="*/ 1710399 h 3578547"/>
              <a:gd name="connsiteX87" fmla="*/ 92983 w 2490705"/>
              <a:gd name="connsiteY87" fmla="*/ 1881849 h 3578547"/>
              <a:gd name="connsiteX88" fmla="*/ 208077 w 2490705"/>
              <a:gd name="connsiteY88" fmla="*/ 1948524 h 3578547"/>
              <a:gd name="connsiteX89" fmla="*/ 201727 w 2490705"/>
              <a:gd name="connsiteY89" fmla="*/ 2035042 h 3578547"/>
              <a:gd name="connsiteX90" fmla="*/ 166008 w 2490705"/>
              <a:gd name="connsiteY90" fmla="*/ 2080286 h 3578547"/>
              <a:gd name="connsiteX91" fmla="*/ 146958 w 2490705"/>
              <a:gd name="connsiteY91" fmla="*/ 2099336 h 3578547"/>
              <a:gd name="connsiteX92" fmla="*/ 153308 w 2490705"/>
              <a:gd name="connsiteY92" fmla="*/ 2131086 h 3578547"/>
              <a:gd name="connsiteX93" fmla="*/ 248558 w 2490705"/>
              <a:gd name="connsiteY93" fmla="*/ 2251736 h 3578547"/>
              <a:gd name="connsiteX94" fmla="*/ 302533 w 2490705"/>
              <a:gd name="connsiteY94" fmla="*/ 2373974 h 3578547"/>
              <a:gd name="connsiteX95" fmla="*/ 336664 w 2490705"/>
              <a:gd name="connsiteY95" fmla="*/ 2350955 h 3578547"/>
              <a:gd name="connsiteX96" fmla="*/ 498589 w 2490705"/>
              <a:gd name="connsiteY96" fmla="*/ 2398580 h 3578547"/>
              <a:gd name="connsiteX97" fmla="*/ 661308 w 2490705"/>
              <a:gd name="connsiteY97" fmla="*/ 2448586 h 3578547"/>
              <a:gd name="connsiteX98" fmla="*/ 705758 w 2490705"/>
              <a:gd name="connsiteY98" fmla="*/ 2461286 h 3578547"/>
              <a:gd name="connsiteX99" fmla="*/ 762908 w 2490705"/>
              <a:gd name="connsiteY99" fmla="*/ 2486686 h 3578547"/>
              <a:gd name="connsiteX100" fmla="*/ 781958 w 2490705"/>
              <a:gd name="connsiteY100" fmla="*/ 2493036 h 3578547"/>
              <a:gd name="connsiteX101" fmla="*/ 820058 w 2490705"/>
              <a:gd name="connsiteY101" fmla="*/ 2499386 h 3578547"/>
              <a:gd name="connsiteX102" fmla="*/ 858158 w 2490705"/>
              <a:gd name="connsiteY102" fmla="*/ 2512086 h 3578547"/>
              <a:gd name="connsiteX103" fmla="*/ 908958 w 2490705"/>
              <a:gd name="connsiteY103" fmla="*/ 2524786 h 3578547"/>
              <a:gd name="connsiteX104" fmla="*/ 953408 w 2490705"/>
              <a:gd name="connsiteY104" fmla="*/ 2537486 h 3578547"/>
              <a:gd name="connsiteX105" fmla="*/ 940708 w 2490705"/>
              <a:gd name="connsiteY105" fmla="*/ 2556536 h 3578547"/>
              <a:gd name="connsiteX106" fmla="*/ 902608 w 2490705"/>
              <a:gd name="connsiteY106" fmla="*/ 2569236 h 3578547"/>
              <a:gd name="connsiteX107" fmla="*/ 883558 w 2490705"/>
              <a:gd name="connsiteY107" fmla="*/ 2575586 h 3578547"/>
              <a:gd name="connsiteX108" fmla="*/ 842283 w 2490705"/>
              <a:gd name="connsiteY108" fmla="*/ 2660518 h 3578547"/>
              <a:gd name="connsiteX109" fmla="*/ 794658 w 2490705"/>
              <a:gd name="connsiteY109" fmla="*/ 2683536 h 3578547"/>
              <a:gd name="connsiteX110" fmla="*/ 781958 w 2490705"/>
              <a:gd name="connsiteY110" fmla="*/ 2715286 h 3578547"/>
              <a:gd name="connsiteX111" fmla="*/ 769258 w 2490705"/>
              <a:gd name="connsiteY111" fmla="*/ 2740686 h 3578547"/>
              <a:gd name="connsiteX112" fmla="*/ 756558 w 2490705"/>
              <a:gd name="connsiteY112" fmla="*/ 2778786 h 3578547"/>
              <a:gd name="connsiteX113" fmla="*/ 731158 w 2490705"/>
              <a:gd name="connsiteY113" fmla="*/ 2829586 h 3578547"/>
              <a:gd name="connsiteX114" fmla="*/ 718458 w 2490705"/>
              <a:gd name="connsiteY114" fmla="*/ 2867686 h 3578547"/>
              <a:gd name="connsiteX115" fmla="*/ 699408 w 2490705"/>
              <a:gd name="connsiteY115" fmla="*/ 2905786 h 3578547"/>
              <a:gd name="connsiteX116" fmla="*/ 686708 w 2490705"/>
              <a:gd name="connsiteY116" fmla="*/ 2931186 h 3578547"/>
              <a:gd name="connsiteX117" fmla="*/ 674008 w 2490705"/>
              <a:gd name="connsiteY117" fmla="*/ 2969286 h 3578547"/>
              <a:gd name="connsiteX118" fmla="*/ 661308 w 2490705"/>
              <a:gd name="connsiteY118" fmla="*/ 2988336 h 3578547"/>
              <a:gd name="connsiteX119" fmla="*/ 648608 w 2490705"/>
              <a:gd name="connsiteY119" fmla="*/ 3026436 h 3578547"/>
              <a:gd name="connsiteX120" fmla="*/ 642258 w 2490705"/>
              <a:gd name="connsiteY120" fmla="*/ 3045486 h 3578547"/>
              <a:gd name="connsiteX121" fmla="*/ 623208 w 2490705"/>
              <a:gd name="connsiteY121" fmla="*/ 3064536 h 3578547"/>
              <a:gd name="connsiteX122" fmla="*/ 610508 w 2490705"/>
              <a:gd name="connsiteY122" fmla="*/ 3096286 h 3578547"/>
              <a:gd name="connsiteX123" fmla="*/ 616858 w 2490705"/>
              <a:gd name="connsiteY123" fmla="*/ 3343936 h 3578547"/>
              <a:gd name="connsiteX124" fmla="*/ 604158 w 2490705"/>
              <a:gd name="connsiteY124" fmla="*/ 3468554 h 3578547"/>
              <a:gd name="connsiteX125" fmla="*/ 751002 w 2490705"/>
              <a:gd name="connsiteY125" fmla="*/ 3447123 h 3578547"/>
              <a:gd name="connsiteX126" fmla="*/ 858158 w 2490705"/>
              <a:gd name="connsiteY126" fmla="*/ 3439186 h 3578547"/>
              <a:gd name="connsiteX127" fmla="*/ 877208 w 2490705"/>
              <a:gd name="connsiteY127" fmla="*/ 3445536 h 3578547"/>
              <a:gd name="connsiteX128" fmla="*/ 1018495 w 2490705"/>
              <a:gd name="connsiteY128" fmla="*/ 3432042 h 3578547"/>
              <a:gd name="connsiteX129" fmla="*/ 983570 w 2490705"/>
              <a:gd name="connsiteY129" fmla="*/ 3401087 h 3578547"/>
              <a:gd name="connsiteX130" fmla="*/ 1035958 w 2490705"/>
              <a:gd name="connsiteY130" fmla="*/ 3349492 h 3578547"/>
              <a:gd name="connsiteX131" fmla="*/ 1239158 w 2490705"/>
              <a:gd name="connsiteY131" fmla="*/ 3413786 h 3578547"/>
              <a:gd name="connsiteX132" fmla="*/ 1397908 w 2490705"/>
              <a:gd name="connsiteY132" fmla="*/ 3420136 h 3578547"/>
              <a:gd name="connsiteX133" fmla="*/ 1416958 w 2490705"/>
              <a:gd name="connsiteY133" fmla="*/ 3394736 h 3578547"/>
              <a:gd name="connsiteX134" fmla="*/ 1436008 w 2490705"/>
              <a:gd name="connsiteY134" fmla="*/ 3388386 h 3578547"/>
              <a:gd name="connsiteX135" fmla="*/ 1505858 w 2490705"/>
              <a:gd name="connsiteY135" fmla="*/ 3394736 h 3578547"/>
              <a:gd name="connsiteX136" fmla="*/ 1550308 w 2490705"/>
              <a:gd name="connsiteY136" fmla="*/ 3407436 h 3578547"/>
              <a:gd name="connsiteX137" fmla="*/ 1563008 w 2490705"/>
              <a:gd name="connsiteY137" fmla="*/ 3426486 h 3578547"/>
              <a:gd name="connsiteX138" fmla="*/ 1543958 w 2490705"/>
              <a:gd name="connsiteY138" fmla="*/ 3445536 h 3578547"/>
              <a:gd name="connsiteX139" fmla="*/ 1749539 w 2490705"/>
              <a:gd name="connsiteY139" fmla="*/ 3575712 h 3578547"/>
              <a:gd name="connsiteX140" fmla="*/ 1769383 w 2490705"/>
              <a:gd name="connsiteY140" fmla="*/ 3521736 h 3578547"/>
              <a:gd name="connsiteX141" fmla="*/ 1755097 w 2490705"/>
              <a:gd name="connsiteY141" fmla="*/ 3474111 h 3578547"/>
              <a:gd name="connsiteX142" fmla="*/ 1800339 w 2490705"/>
              <a:gd name="connsiteY142" fmla="*/ 3393149 h 3578547"/>
              <a:gd name="connsiteX143" fmla="*/ 1603490 w 2490705"/>
              <a:gd name="connsiteY143" fmla="*/ 3265355 h 3578547"/>
              <a:gd name="connsiteX144" fmla="*/ 1550309 w 2490705"/>
              <a:gd name="connsiteY144" fmla="*/ 3176455 h 3578547"/>
              <a:gd name="connsiteX145" fmla="*/ 1452677 w 2490705"/>
              <a:gd name="connsiteY145" fmla="*/ 3231224 h 3578547"/>
              <a:gd name="connsiteX146" fmla="*/ 1478870 w 2490705"/>
              <a:gd name="connsiteY146" fmla="*/ 3283611 h 3578547"/>
              <a:gd name="connsiteX147" fmla="*/ 1436008 w 2490705"/>
              <a:gd name="connsiteY147" fmla="*/ 3288373 h 3578547"/>
              <a:gd name="connsiteX148" fmla="*/ 1438389 w 2490705"/>
              <a:gd name="connsiteY148" fmla="*/ 3305042 h 3578547"/>
              <a:gd name="connsiteX149" fmla="*/ 1364571 w 2490705"/>
              <a:gd name="connsiteY149" fmla="*/ 3255036 h 3578547"/>
              <a:gd name="connsiteX150" fmla="*/ 1190740 w 2490705"/>
              <a:gd name="connsiteY150" fmla="*/ 3207411 h 3578547"/>
              <a:gd name="connsiteX151" fmla="*/ 1121683 w 2490705"/>
              <a:gd name="connsiteY151" fmla="*/ 3274087 h 3578547"/>
              <a:gd name="connsiteX152" fmla="*/ 1040720 w 2490705"/>
              <a:gd name="connsiteY152" fmla="*/ 3271705 h 3578547"/>
              <a:gd name="connsiteX153" fmla="*/ 876414 w 2490705"/>
              <a:gd name="connsiteY153" fmla="*/ 3166930 h 3578547"/>
              <a:gd name="connsiteX154" fmla="*/ 888320 w 2490705"/>
              <a:gd name="connsiteY154" fmla="*/ 3119305 h 3578547"/>
              <a:gd name="connsiteX155" fmla="*/ 976427 w 2490705"/>
              <a:gd name="connsiteY155" fmla="*/ 3085967 h 3578547"/>
              <a:gd name="connsiteX156" fmla="*/ 1055008 w 2490705"/>
              <a:gd name="connsiteY156" fmla="*/ 3164549 h 3578547"/>
              <a:gd name="connsiteX157" fmla="*/ 1147876 w 2490705"/>
              <a:gd name="connsiteY157" fmla="*/ 3135974 h 3578547"/>
              <a:gd name="connsiteX158" fmla="*/ 1143115 w 2490705"/>
              <a:gd name="connsiteY158" fmla="*/ 3076443 h 3578547"/>
              <a:gd name="connsiteX159" fmla="*/ 1262177 w 2490705"/>
              <a:gd name="connsiteY159" fmla="*/ 3055011 h 3578547"/>
              <a:gd name="connsiteX160" fmla="*/ 1264558 w 2490705"/>
              <a:gd name="connsiteY160" fmla="*/ 3005005 h 3578547"/>
              <a:gd name="connsiteX161" fmla="*/ 1305039 w 2490705"/>
              <a:gd name="connsiteY161" fmla="*/ 3014530 h 3578547"/>
              <a:gd name="connsiteX162" fmla="*/ 1295514 w 2490705"/>
              <a:gd name="connsiteY162" fmla="*/ 2959761 h 3578547"/>
              <a:gd name="connsiteX163" fmla="*/ 1376477 w 2490705"/>
              <a:gd name="connsiteY163" fmla="*/ 2974049 h 3578547"/>
              <a:gd name="connsiteX164" fmla="*/ 1424102 w 2490705"/>
              <a:gd name="connsiteY164" fmla="*/ 2883562 h 3578547"/>
              <a:gd name="connsiteX165" fmla="*/ 1486015 w 2490705"/>
              <a:gd name="connsiteY165" fmla="*/ 2900230 h 3578547"/>
              <a:gd name="connsiteX166" fmla="*/ 1507446 w 2490705"/>
              <a:gd name="connsiteY166" fmla="*/ 2857368 h 3578547"/>
              <a:gd name="connsiteX167" fmla="*/ 1666990 w 2490705"/>
              <a:gd name="connsiteY167" fmla="*/ 2800217 h 3578547"/>
              <a:gd name="connsiteX168" fmla="*/ 1683659 w 2490705"/>
              <a:gd name="connsiteY168" fmla="*/ 2685917 h 3578547"/>
              <a:gd name="connsiteX169" fmla="*/ 1762239 w 2490705"/>
              <a:gd name="connsiteY169" fmla="*/ 2681155 h 3578547"/>
              <a:gd name="connsiteX170" fmla="*/ 1783671 w 2490705"/>
              <a:gd name="connsiteY170" fmla="*/ 2633530 h 3578547"/>
              <a:gd name="connsiteX171" fmla="*/ 1824152 w 2490705"/>
              <a:gd name="connsiteY171" fmla="*/ 2624005 h 3578547"/>
              <a:gd name="connsiteX172" fmla="*/ 1840820 w 2490705"/>
              <a:gd name="connsiteY172" fmla="*/ 2543042 h 3578547"/>
              <a:gd name="connsiteX173" fmla="*/ 1769383 w 2490705"/>
              <a:gd name="connsiteY173" fmla="*/ 2443030 h 3578547"/>
              <a:gd name="connsiteX174" fmla="*/ 1850346 w 2490705"/>
              <a:gd name="connsiteY174" fmla="*/ 2238243 h 3578547"/>
              <a:gd name="connsiteX175" fmla="*/ 2051958 w 2490705"/>
              <a:gd name="connsiteY175" fmla="*/ 2404136 h 3578547"/>
              <a:gd name="connsiteX176" fmla="*/ 2124190 w 2490705"/>
              <a:gd name="connsiteY176" fmla="*/ 2543043 h 3578547"/>
              <a:gd name="connsiteX177" fmla="*/ 2198008 w 2490705"/>
              <a:gd name="connsiteY177" fmla="*/ 2467636 h 3578547"/>
              <a:gd name="connsiteX178" fmla="*/ 2259920 w 2490705"/>
              <a:gd name="connsiteY178" fmla="*/ 2412073 h 3578547"/>
              <a:gd name="connsiteX179" fmla="*/ 2271826 w 2490705"/>
              <a:gd name="connsiteY179" fmla="*/ 2321586 h 3578547"/>
              <a:gd name="connsiteX180" fmla="*/ 2348027 w 2490705"/>
              <a:gd name="connsiteY180" fmla="*/ 2362067 h 3578547"/>
              <a:gd name="connsiteX181" fmla="*/ 2381364 w 2490705"/>
              <a:gd name="connsiteY181" fmla="*/ 2260467 h 3578547"/>
              <a:gd name="connsiteX182" fmla="*/ 2439308 w 2490705"/>
              <a:gd name="connsiteY182" fmla="*/ 2226336 h 3578547"/>
              <a:gd name="connsiteX183" fmla="*/ 2452008 w 2490705"/>
              <a:gd name="connsiteY183" fmla="*/ 1978686 h 3578547"/>
              <a:gd name="connsiteX0" fmla="*/ 2490108 w 2490705"/>
              <a:gd name="connsiteY0" fmla="*/ 1769136 h 3578547"/>
              <a:gd name="connsiteX1" fmla="*/ 2452008 w 2490705"/>
              <a:gd name="connsiteY1" fmla="*/ 1737386 h 3578547"/>
              <a:gd name="connsiteX2" fmla="*/ 2432958 w 2490705"/>
              <a:gd name="connsiteY2" fmla="*/ 1699286 h 3578547"/>
              <a:gd name="connsiteX3" fmla="*/ 2413908 w 2490705"/>
              <a:gd name="connsiteY3" fmla="*/ 1686586 h 3578547"/>
              <a:gd name="connsiteX4" fmla="*/ 2440102 w 2490705"/>
              <a:gd name="connsiteY4" fmla="*/ 1708811 h 3578547"/>
              <a:gd name="connsiteX5" fmla="*/ 2380570 w 2490705"/>
              <a:gd name="connsiteY5" fmla="*/ 1566730 h 3578547"/>
              <a:gd name="connsiteX6" fmla="*/ 2241664 w 2490705"/>
              <a:gd name="connsiteY6" fmla="*/ 1535773 h 3578547"/>
              <a:gd name="connsiteX7" fmla="*/ 2190071 w 2490705"/>
              <a:gd name="connsiteY7" fmla="*/ 1532598 h 3578547"/>
              <a:gd name="connsiteX8" fmla="*/ 2128158 w 2490705"/>
              <a:gd name="connsiteY8" fmla="*/ 1573080 h 3578547"/>
              <a:gd name="connsiteX9" fmla="*/ 2047195 w 2490705"/>
              <a:gd name="connsiteY9" fmla="*/ 1584192 h 3578547"/>
              <a:gd name="connsiteX10" fmla="*/ 1968614 w 2490705"/>
              <a:gd name="connsiteY10" fmla="*/ 1537361 h 3578547"/>
              <a:gd name="connsiteX11" fmla="*/ 1907495 w 2490705"/>
              <a:gd name="connsiteY11" fmla="*/ 1581018 h 3578547"/>
              <a:gd name="connsiteX12" fmla="*/ 1854314 w 2490705"/>
              <a:gd name="connsiteY12" fmla="*/ 1517517 h 3578547"/>
              <a:gd name="connsiteX13" fmla="*/ 1772558 w 2490705"/>
              <a:gd name="connsiteY13" fmla="*/ 1489736 h 3578547"/>
              <a:gd name="connsiteX14" fmla="*/ 1709058 w 2490705"/>
              <a:gd name="connsiteY14" fmla="*/ 1527836 h 3578547"/>
              <a:gd name="connsiteX15" fmla="*/ 1677308 w 2490705"/>
              <a:gd name="connsiteY15" fmla="*/ 1546886 h 3578547"/>
              <a:gd name="connsiteX16" fmla="*/ 1613808 w 2490705"/>
              <a:gd name="connsiteY16" fmla="*/ 1597686 h 3578547"/>
              <a:gd name="connsiteX17" fmla="*/ 1594758 w 2490705"/>
              <a:gd name="connsiteY17" fmla="*/ 1610386 h 3578547"/>
              <a:gd name="connsiteX18" fmla="*/ 1575708 w 2490705"/>
              <a:gd name="connsiteY18" fmla="*/ 1616736 h 3578547"/>
              <a:gd name="connsiteX19" fmla="*/ 1518558 w 2490705"/>
              <a:gd name="connsiteY19" fmla="*/ 1610386 h 3578547"/>
              <a:gd name="connsiteX20" fmla="*/ 1480458 w 2490705"/>
              <a:gd name="connsiteY20" fmla="*/ 1604036 h 3578547"/>
              <a:gd name="connsiteX21" fmla="*/ 1477283 w 2490705"/>
              <a:gd name="connsiteY21" fmla="*/ 1548474 h 3578547"/>
              <a:gd name="connsiteX22" fmla="*/ 1410608 w 2490705"/>
              <a:gd name="connsiteY22" fmla="*/ 1546886 h 3578547"/>
              <a:gd name="connsiteX23" fmla="*/ 1385208 w 2490705"/>
              <a:gd name="connsiteY23" fmla="*/ 1508786 h 3578547"/>
              <a:gd name="connsiteX24" fmla="*/ 1390765 w 2490705"/>
              <a:gd name="connsiteY24" fmla="*/ 1483386 h 3578547"/>
              <a:gd name="connsiteX25" fmla="*/ 1372508 w 2490705"/>
              <a:gd name="connsiteY25" fmla="*/ 1359561 h 3578547"/>
              <a:gd name="connsiteX26" fmla="*/ 1319327 w 2490705"/>
              <a:gd name="connsiteY26" fmla="*/ 1296061 h 3578547"/>
              <a:gd name="connsiteX27" fmla="*/ 1291546 w 2490705"/>
              <a:gd name="connsiteY27" fmla="*/ 1144454 h 3578547"/>
              <a:gd name="connsiteX28" fmla="*/ 1212171 w 2490705"/>
              <a:gd name="connsiteY28" fmla="*/ 1192874 h 3578547"/>
              <a:gd name="connsiteX29" fmla="*/ 1152639 w 2490705"/>
              <a:gd name="connsiteY29" fmla="*/ 1174618 h 3578547"/>
              <a:gd name="connsiteX30" fmla="*/ 1123270 w 2490705"/>
              <a:gd name="connsiteY30" fmla="*/ 1203986 h 3578547"/>
              <a:gd name="connsiteX31" fmla="*/ 1023258 w 2490705"/>
              <a:gd name="connsiteY31" fmla="*/ 1188905 h 3578547"/>
              <a:gd name="connsiteX32" fmla="*/ 942296 w 2490705"/>
              <a:gd name="connsiteY32" fmla="*/ 1215099 h 3578547"/>
              <a:gd name="connsiteX33" fmla="*/ 948646 w 2490705"/>
              <a:gd name="connsiteY33" fmla="*/ 1145248 h 3578547"/>
              <a:gd name="connsiteX34" fmla="*/ 1135970 w 2490705"/>
              <a:gd name="connsiteY34" fmla="*/ 1030154 h 3578547"/>
              <a:gd name="connsiteX35" fmla="*/ 1115333 w 2490705"/>
              <a:gd name="connsiteY35" fmla="*/ 923792 h 3578547"/>
              <a:gd name="connsiteX36" fmla="*/ 1283608 w 2490705"/>
              <a:gd name="connsiteY36" fmla="*/ 823780 h 3578547"/>
              <a:gd name="connsiteX37" fmla="*/ 1302658 w 2490705"/>
              <a:gd name="connsiteY37" fmla="*/ 715036 h 3578547"/>
              <a:gd name="connsiteX38" fmla="*/ 1285196 w 2490705"/>
              <a:gd name="connsiteY38" fmla="*/ 687255 h 3578547"/>
              <a:gd name="connsiteX39" fmla="*/ 1261382 w 2490705"/>
              <a:gd name="connsiteY39" fmla="*/ 595179 h 3578547"/>
              <a:gd name="connsiteX40" fmla="*/ 1074058 w 2490705"/>
              <a:gd name="connsiteY40" fmla="*/ 670586 h 3578547"/>
              <a:gd name="connsiteX41" fmla="*/ 908958 w 2490705"/>
              <a:gd name="connsiteY41" fmla="*/ 664236 h 3578547"/>
              <a:gd name="connsiteX42" fmla="*/ 1002621 w 2490705"/>
              <a:gd name="connsiteY42" fmla="*/ 659473 h 3578547"/>
              <a:gd name="connsiteX43" fmla="*/ 736715 w 2490705"/>
              <a:gd name="connsiteY43" fmla="*/ 668204 h 3578547"/>
              <a:gd name="connsiteX44" fmla="*/ 687502 w 2490705"/>
              <a:gd name="connsiteY44" fmla="*/ 468180 h 3578547"/>
              <a:gd name="connsiteX45" fmla="*/ 559708 w 2490705"/>
              <a:gd name="connsiteY45" fmla="*/ 29236 h 3578547"/>
              <a:gd name="connsiteX46" fmla="*/ 540658 w 2490705"/>
              <a:gd name="connsiteY46" fmla="*/ 41936 h 3578547"/>
              <a:gd name="connsiteX47" fmla="*/ 496208 w 2490705"/>
              <a:gd name="connsiteY47" fmla="*/ 60986 h 3578547"/>
              <a:gd name="connsiteX48" fmla="*/ 451758 w 2490705"/>
              <a:gd name="connsiteY48" fmla="*/ 73686 h 3578547"/>
              <a:gd name="connsiteX49" fmla="*/ 432708 w 2490705"/>
              <a:gd name="connsiteY49" fmla="*/ 80036 h 3578547"/>
              <a:gd name="connsiteX50" fmla="*/ 350158 w 2490705"/>
              <a:gd name="connsiteY50" fmla="*/ 86386 h 3578547"/>
              <a:gd name="connsiteX51" fmla="*/ 369208 w 2490705"/>
              <a:gd name="connsiteY51" fmla="*/ 92736 h 3578547"/>
              <a:gd name="connsiteX52" fmla="*/ 381908 w 2490705"/>
              <a:gd name="connsiteY52" fmla="*/ 111786 h 3578547"/>
              <a:gd name="connsiteX53" fmla="*/ 407308 w 2490705"/>
              <a:gd name="connsiteY53" fmla="*/ 143536 h 3578547"/>
              <a:gd name="connsiteX54" fmla="*/ 432708 w 2490705"/>
              <a:gd name="connsiteY54" fmla="*/ 181636 h 3578547"/>
              <a:gd name="connsiteX55" fmla="*/ 464458 w 2490705"/>
              <a:gd name="connsiteY55" fmla="*/ 219736 h 3578547"/>
              <a:gd name="connsiteX56" fmla="*/ 464458 w 2490705"/>
              <a:gd name="connsiteY56" fmla="*/ 359436 h 3578547"/>
              <a:gd name="connsiteX57" fmla="*/ 426358 w 2490705"/>
              <a:gd name="connsiteY57" fmla="*/ 372136 h 3578547"/>
              <a:gd name="connsiteX58" fmla="*/ 400958 w 2490705"/>
              <a:gd name="connsiteY58" fmla="*/ 384836 h 3578547"/>
              <a:gd name="connsiteX59" fmla="*/ 362858 w 2490705"/>
              <a:gd name="connsiteY59" fmla="*/ 416586 h 3578547"/>
              <a:gd name="connsiteX60" fmla="*/ 350158 w 2490705"/>
              <a:gd name="connsiteY60" fmla="*/ 435636 h 3578547"/>
              <a:gd name="connsiteX61" fmla="*/ 356508 w 2490705"/>
              <a:gd name="connsiteY61" fmla="*/ 480086 h 3578547"/>
              <a:gd name="connsiteX62" fmla="*/ 381908 w 2490705"/>
              <a:gd name="connsiteY62" fmla="*/ 499136 h 3578547"/>
              <a:gd name="connsiteX63" fmla="*/ 394608 w 2490705"/>
              <a:gd name="connsiteY63" fmla="*/ 518186 h 3578547"/>
              <a:gd name="connsiteX64" fmla="*/ 280308 w 2490705"/>
              <a:gd name="connsiteY64" fmla="*/ 543586 h 3578547"/>
              <a:gd name="connsiteX65" fmla="*/ 242208 w 2490705"/>
              <a:gd name="connsiteY65" fmla="*/ 549936 h 3578547"/>
              <a:gd name="connsiteX66" fmla="*/ 153308 w 2490705"/>
              <a:gd name="connsiteY66" fmla="*/ 562636 h 3578547"/>
              <a:gd name="connsiteX67" fmla="*/ 134258 w 2490705"/>
              <a:gd name="connsiteY67" fmla="*/ 568986 h 3578547"/>
              <a:gd name="connsiteX68" fmla="*/ 77108 w 2490705"/>
              <a:gd name="connsiteY68" fmla="*/ 581686 h 3578547"/>
              <a:gd name="connsiteX69" fmla="*/ 89808 w 2490705"/>
              <a:gd name="connsiteY69" fmla="*/ 664236 h 3578547"/>
              <a:gd name="connsiteX70" fmla="*/ 96158 w 2490705"/>
              <a:gd name="connsiteY70" fmla="*/ 683286 h 3578547"/>
              <a:gd name="connsiteX71" fmla="*/ 140608 w 2490705"/>
              <a:gd name="connsiteY71" fmla="*/ 886486 h 3578547"/>
              <a:gd name="connsiteX72" fmla="*/ 45358 w 2490705"/>
              <a:gd name="connsiteY72" fmla="*/ 1064286 h 3578547"/>
              <a:gd name="connsiteX73" fmla="*/ 32658 w 2490705"/>
              <a:gd name="connsiteY73" fmla="*/ 1083336 h 3578547"/>
              <a:gd name="connsiteX74" fmla="*/ 26308 w 2490705"/>
              <a:gd name="connsiteY74" fmla="*/ 1102386 h 3578547"/>
              <a:gd name="connsiteX75" fmla="*/ 908 w 2490705"/>
              <a:gd name="connsiteY75" fmla="*/ 1140486 h 3578547"/>
              <a:gd name="connsiteX76" fmla="*/ 61233 w 2490705"/>
              <a:gd name="connsiteY76" fmla="*/ 1204780 h 3578547"/>
              <a:gd name="connsiteX77" fmla="*/ 32658 w 2490705"/>
              <a:gd name="connsiteY77" fmla="*/ 1248436 h 3578547"/>
              <a:gd name="connsiteX78" fmla="*/ 70758 w 2490705"/>
              <a:gd name="connsiteY78" fmla="*/ 1311936 h 3578547"/>
              <a:gd name="connsiteX79" fmla="*/ 89808 w 2490705"/>
              <a:gd name="connsiteY79" fmla="*/ 1350036 h 3578547"/>
              <a:gd name="connsiteX80" fmla="*/ 102508 w 2490705"/>
              <a:gd name="connsiteY80" fmla="*/ 1375436 h 3578547"/>
              <a:gd name="connsiteX81" fmla="*/ 121558 w 2490705"/>
              <a:gd name="connsiteY81" fmla="*/ 1394486 h 3578547"/>
              <a:gd name="connsiteX82" fmla="*/ 134258 w 2490705"/>
              <a:gd name="connsiteY82" fmla="*/ 1413536 h 3578547"/>
              <a:gd name="connsiteX83" fmla="*/ 95364 w 2490705"/>
              <a:gd name="connsiteY83" fmla="*/ 1446080 h 3578547"/>
              <a:gd name="connsiteX84" fmla="*/ 153308 w 2490705"/>
              <a:gd name="connsiteY84" fmla="*/ 1457986 h 3578547"/>
              <a:gd name="connsiteX85" fmla="*/ 166802 w 2490705"/>
              <a:gd name="connsiteY85" fmla="*/ 1569905 h 3578547"/>
              <a:gd name="connsiteX86" fmla="*/ 60439 w 2490705"/>
              <a:gd name="connsiteY86" fmla="*/ 1710399 h 3578547"/>
              <a:gd name="connsiteX87" fmla="*/ 92983 w 2490705"/>
              <a:gd name="connsiteY87" fmla="*/ 1881849 h 3578547"/>
              <a:gd name="connsiteX88" fmla="*/ 208077 w 2490705"/>
              <a:gd name="connsiteY88" fmla="*/ 1948524 h 3578547"/>
              <a:gd name="connsiteX89" fmla="*/ 201727 w 2490705"/>
              <a:gd name="connsiteY89" fmla="*/ 2035042 h 3578547"/>
              <a:gd name="connsiteX90" fmla="*/ 166008 w 2490705"/>
              <a:gd name="connsiteY90" fmla="*/ 2080286 h 3578547"/>
              <a:gd name="connsiteX91" fmla="*/ 146958 w 2490705"/>
              <a:gd name="connsiteY91" fmla="*/ 2099336 h 3578547"/>
              <a:gd name="connsiteX92" fmla="*/ 153308 w 2490705"/>
              <a:gd name="connsiteY92" fmla="*/ 2131086 h 3578547"/>
              <a:gd name="connsiteX93" fmla="*/ 248558 w 2490705"/>
              <a:gd name="connsiteY93" fmla="*/ 2251736 h 3578547"/>
              <a:gd name="connsiteX94" fmla="*/ 302533 w 2490705"/>
              <a:gd name="connsiteY94" fmla="*/ 2373974 h 3578547"/>
              <a:gd name="connsiteX95" fmla="*/ 336664 w 2490705"/>
              <a:gd name="connsiteY95" fmla="*/ 2350955 h 3578547"/>
              <a:gd name="connsiteX96" fmla="*/ 498589 w 2490705"/>
              <a:gd name="connsiteY96" fmla="*/ 2398580 h 3578547"/>
              <a:gd name="connsiteX97" fmla="*/ 661308 w 2490705"/>
              <a:gd name="connsiteY97" fmla="*/ 2448586 h 3578547"/>
              <a:gd name="connsiteX98" fmla="*/ 705758 w 2490705"/>
              <a:gd name="connsiteY98" fmla="*/ 2461286 h 3578547"/>
              <a:gd name="connsiteX99" fmla="*/ 762908 w 2490705"/>
              <a:gd name="connsiteY99" fmla="*/ 2486686 h 3578547"/>
              <a:gd name="connsiteX100" fmla="*/ 781958 w 2490705"/>
              <a:gd name="connsiteY100" fmla="*/ 2493036 h 3578547"/>
              <a:gd name="connsiteX101" fmla="*/ 820058 w 2490705"/>
              <a:gd name="connsiteY101" fmla="*/ 2499386 h 3578547"/>
              <a:gd name="connsiteX102" fmla="*/ 858158 w 2490705"/>
              <a:gd name="connsiteY102" fmla="*/ 2512086 h 3578547"/>
              <a:gd name="connsiteX103" fmla="*/ 908958 w 2490705"/>
              <a:gd name="connsiteY103" fmla="*/ 2524786 h 3578547"/>
              <a:gd name="connsiteX104" fmla="*/ 953408 w 2490705"/>
              <a:gd name="connsiteY104" fmla="*/ 2537486 h 3578547"/>
              <a:gd name="connsiteX105" fmla="*/ 940708 w 2490705"/>
              <a:gd name="connsiteY105" fmla="*/ 2556536 h 3578547"/>
              <a:gd name="connsiteX106" fmla="*/ 902608 w 2490705"/>
              <a:gd name="connsiteY106" fmla="*/ 2569236 h 3578547"/>
              <a:gd name="connsiteX107" fmla="*/ 883558 w 2490705"/>
              <a:gd name="connsiteY107" fmla="*/ 2575586 h 3578547"/>
              <a:gd name="connsiteX108" fmla="*/ 842283 w 2490705"/>
              <a:gd name="connsiteY108" fmla="*/ 2660518 h 3578547"/>
              <a:gd name="connsiteX109" fmla="*/ 794658 w 2490705"/>
              <a:gd name="connsiteY109" fmla="*/ 2683536 h 3578547"/>
              <a:gd name="connsiteX110" fmla="*/ 781958 w 2490705"/>
              <a:gd name="connsiteY110" fmla="*/ 2715286 h 3578547"/>
              <a:gd name="connsiteX111" fmla="*/ 769258 w 2490705"/>
              <a:gd name="connsiteY111" fmla="*/ 2740686 h 3578547"/>
              <a:gd name="connsiteX112" fmla="*/ 756558 w 2490705"/>
              <a:gd name="connsiteY112" fmla="*/ 2778786 h 3578547"/>
              <a:gd name="connsiteX113" fmla="*/ 731158 w 2490705"/>
              <a:gd name="connsiteY113" fmla="*/ 2829586 h 3578547"/>
              <a:gd name="connsiteX114" fmla="*/ 718458 w 2490705"/>
              <a:gd name="connsiteY114" fmla="*/ 2867686 h 3578547"/>
              <a:gd name="connsiteX115" fmla="*/ 699408 w 2490705"/>
              <a:gd name="connsiteY115" fmla="*/ 2905786 h 3578547"/>
              <a:gd name="connsiteX116" fmla="*/ 686708 w 2490705"/>
              <a:gd name="connsiteY116" fmla="*/ 2931186 h 3578547"/>
              <a:gd name="connsiteX117" fmla="*/ 674008 w 2490705"/>
              <a:gd name="connsiteY117" fmla="*/ 2969286 h 3578547"/>
              <a:gd name="connsiteX118" fmla="*/ 661308 w 2490705"/>
              <a:gd name="connsiteY118" fmla="*/ 2988336 h 3578547"/>
              <a:gd name="connsiteX119" fmla="*/ 648608 w 2490705"/>
              <a:gd name="connsiteY119" fmla="*/ 3026436 h 3578547"/>
              <a:gd name="connsiteX120" fmla="*/ 642258 w 2490705"/>
              <a:gd name="connsiteY120" fmla="*/ 3045486 h 3578547"/>
              <a:gd name="connsiteX121" fmla="*/ 623208 w 2490705"/>
              <a:gd name="connsiteY121" fmla="*/ 3064536 h 3578547"/>
              <a:gd name="connsiteX122" fmla="*/ 610508 w 2490705"/>
              <a:gd name="connsiteY122" fmla="*/ 3096286 h 3578547"/>
              <a:gd name="connsiteX123" fmla="*/ 616858 w 2490705"/>
              <a:gd name="connsiteY123" fmla="*/ 3343936 h 3578547"/>
              <a:gd name="connsiteX124" fmla="*/ 604158 w 2490705"/>
              <a:gd name="connsiteY124" fmla="*/ 3468554 h 3578547"/>
              <a:gd name="connsiteX125" fmla="*/ 751002 w 2490705"/>
              <a:gd name="connsiteY125" fmla="*/ 3447123 h 3578547"/>
              <a:gd name="connsiteX126" fmla="*/ 858158 w 2490705"/>
              <a:gd name="connsiteY126" fmla="*/ 3439186 h 3578547"/>
              <a:gd name="connsiteX127" fmla="*/ 877208 w 2490705"/>
              <a:gd name="connsiteY127" fmla="*/ 3445536 h 3578547"/>
              <a:gd name="connsiteX128" fmla="*/ 1018495 w 2490705"/>
              <a:gd name="connsiteY128" fmla="*/ 3432042 h 3578547"/>
              <a:gd name="connsiteX129" fmla="*/ 983570 w 2490705"/>
              <a:gd name="connsiteY129" fmla="*/ 3401087 h 3578547"/>
              <a:gd name="connsiteX130" fmla="*/ 1035958 w 2490705"/>
              <a:gd name="connsiteY130" fmla="*/ 3349492 h 3578547"/>
              <a:gd name="connsiteX131" fmla="*/ 1239158 w 2490705"/>
              <a:gd name="connsiteY131" fmla="*/ 3413786 h 3578547"/>
              <a:gd name="connsiteX132" fmla="*/ 1397908 w 2490705"/>
              <a:gd name="connsiteY132" fmla="*/ 3420136 h 3578547"/>
              <a:gd name="connsiteX133" fmla="*/ 1416958 w 2490705"/>
              <a:gd name="connsiteY133" fmla="*/ 3394736 h 3578547"/>
              <a:gd name="connsiteX134" fmla="*/ 1436008 w 2490705"/>
              <a:gd name="connsiteY134" fmla="*/ 3388386 h 3578547"/>
              <a:gd name="connsiteX135" fmla="*/ 1505858 w 2490705"/>
              <a:gd name="connsiteY135" fmla="*/ 3394736 h 3578547"/>
              <a:gd name="connsiteX136" fmla="*/ 1550308 w 2490705"/>
              <a:gd name="connsiteY136" fmla="*/ 3407436 h 3578547"/>
              <a:gd name="connsiteX137" fmla="*/ 1563008 w 2490705"/>
              <a:gd name="connsiteY137" fmla="*/ 3426486 h 3578547"/>
              <a:gd name="connsiteX138" fmla="*/ 1543958 w 2490705"/>
              <a:gd name="connsiteY138" fmla="*/ 3445536 h 3578547"/>
              <a:gd name="connsiteX139" fmla="*/ 1749539 w 2490705"/>
              <a:gd name="connsiteY139" fmla="*/ 3575712 h 3578547"/>
              <a:gd name="connsiteX140" fmla="*/ 1769383 w 2490705"/>
              <a:gd name="connsiteY140" fmla="*/ 3521736 h 3578547"/>
              <a:gd name="connsiteX141" fmla="*/ 1755097 w 2490705"/>
              <a:gd name="connsiteY141" fmla="*/ 3474111 h 3578547"/>
              <a:gd name="connsiteX142" fmla="*/ 1800339 w 2490705"/>
              <a:gd name="connsiteY142" fmla="*/ 3393149 h 3578547"/>
              <a:gd name="connsiteX143" fmla="*/ 1603490 w 2490705"/>
              <a:gd name="connsiteY143" fmla="*/ 3265355 h 3578547"/>
              <a:gd name="connsiteX144" fmla="*/ 1550309 w 2490705"/>
              <a:gd name="connsiteY144" fmla="*/ 3176455 h 3578547"/>
              <a:gd name="connsiteX145" fmla="*/ 1452677 w 2490705"/>
              <a:gd name="connsiteY145" fmla="*/ 3231224 h 3578547"/>
              <a:gd name="connsiteX146" fmla="*/ 1478870 w 2490705"/>
              <a:gd name="connsiteY146" fmla="*/ 3283611 h 3578547"/>
              <a:gd name="connsiteX147" fmla="*/ 1436008 w 2490705"/>
              <a:gd name="connsiteY147" fmla="*/ 3288373 h 3578547"/>
              <a:gd name="connsiteX148" fmla="*/ 1438389 w 2490705"/>
              <a:gd name="connsiteY148" fmla="*/ 3305042 h 3578547"/>
              <a:gd name="connsiteX149" fmla="*/ 1364571 w 2490705"/>
              <a:gd name="connsiteY149" fmla="*/ 3255036 h 3578547"/>
              <a:gd name="connsiteX150" fmla="*/ 1190740 w 2490705"/>
              <a:gd name="connsiteY150" fmla="*/ 3207411 h 3578547"/>
              <a:gd name="connsiteX151" fmla="*/ 1121683 w 2490705"/>
              <a:gd name="connsiteY151" fmla="*/ 3274087 h 3578547"/>
              <a:gd name="connsiteX152" fmla="*/ 1040720 w 2490705"/>
              <a:gd name="connsiteY152" fmla="*/ 3271705 h 3578547"/>
              <a:gd name="connsiteX153" fmla="*/ 876414 w 2490705"/>
              <a:gd name="connsiteY153" fmla="*/ 3166930 h 3578547"/>
              <a:gd name="connsiteX154" fmla="*/ 888320 w 2490705"/>
              <a:gd name="connsiteY154" fmla="*/ 3119305 h 3578547"/>
              <a:gd name="connsiteX155" fmla="*/ 976427 w 2490705"/>
              <a:gd name="connsiteY155" fmla="*/ 3085967 h 3578547"/>
              <a:gd name="connsiteX156" fmla="*/ 1055008 w 2490705"/>
              <a:gd name="connsiteY156" fmla="*/ 3164549 h 3578547"/>
              <a:gd name="connsiteX157" fmla="*/ 1147876 w 2490705"/>
              <a:gd name="connsiteY157" fmla="*/ 3135974 h 3578547"/>
              <a:gd name="connsiteX158" fmla="*/ 1143115 w 2490705"/>
              <a:gd name="connsiteY158" fmla="*/ 3076443 h 3578547"/>
              <a:gd name="connsiteX159" fmla="*/ 1262177 w 2490705"/>
              <a:gd name="connsiteY159" fmla="*/ 3055011 h 3578547"/>
              <a:gd name="connsiteX160" fmla="*/ 1264558 w 2490705"/>
              <a:gd name="connsiteY160" fmla="*/ 3005005 h 3578547"/>
              <a:gd name="connsiteX161" fmla="*/ 1305039 w 2490705"/>
              <a:gd name="connsiteY161" fmla="*/ 3014530 h 3578547"/>
              <a:gd name="connsiteX162" fmla="*/ 1295514 w 2490705"/>
              <a:gd name="connsiteY162" fmla="*/ 2959761 h 3578547"/>
              <a:gd name="connsiteX163" fmla="*/ 1376477 w 2490705"/>
              <a:gd name="connsiteY163" fmla="*/ 2974049 h 3578547"/>
              <a:gd name="connsiteX164" fmla="*/ 1424102 w 2490705"/>
              <a:gd name="connsiteY164" fmla="*/ 2883562 h 3578547"/>
              <a:gd name="connsiteX165" fmla="*/ 1486015 w 2490705"/>
              <a:gd name="connsiteY165" fmla="*/ 2900230 h 3578547"/>
              <a:gd name="connsiteX166" fmla="*/ 1507446 w 2490705"/>
              <a:gd name="connsiteY166" fmla="*/ 2857368 h 3578547"/>
              <a:gd name="connsiteX167" fmla="*/ 1666990 w 2490705"/>
              <a:gd name="connsiteY167" fmla="*/ 2800217 h 3578547"/>
              <a:gd name="connsiteX168" fmla="*/ 1683659 w 2490705"/>
              <a:gd name="connsiteY168" fmla="*/ 2685917 h 3578547"/>
              <a:gd name="connsiteX169" fmla="*/ 1762239 w 2490705"/>
              <a:gd name="connsiteY169" fmla="*/ 2681155 h 3578547"/>
              <a:gd name="connsiteX170" fmla="*/ 1783671 w 2490705"/>
              <a:gd name="connsiteY170" fmla="*/ 2633530 h 3578547"/>
              <a:gd name="connsiteX171" fmla="*/ 1824152 w 2490705"/>
              <a:gd name="connsiteY171" fmla="*/ 2624005 h 3578547"/>
              <a:gd name="connsiteX172" fmla="*/ 1840820 w 2490705"/>
              <a:gd name="connsiteY172" fmla="*/ 2543042 h 3578547"/>
              <a:gd name="connsiteX173" fmla="*/ 1769383 w 2490705"/>
              <a:gd name="connsiteY173" fmla="*/ 2443030 h 3578547"/>
              <a:gd name="connsiteX174" fmla="*/ 1850346 w 2490705"/>
              <a:gd name="connsiteY174" fmla="*/ 2238243 h 3578547"/>
              <a:gd name="connsiteX175" fmla="*/ 1955121 w 2490705"/>
              <a:gd name="connsiteY175" fmla="*/ 2288249 h 3578547"/>
              <a:gd name="connsiteX176" fmla="*/ 2051958 w 2490705"/>
              <a:gd name="connsiteY176" fmla="*/ 2404136 h 3578547"/>
              <a:gd name="connsiteX177" fmla="*/ 2124190 w 2490705"/>
              <a:gd name="connsiteY177" fmla="*/ 2543043 h 3578547"/>
              <a:gd name="connsiteX178" fmla="*/ 2198008 w 2490705"/>
              <a:gd name="connsiteY178" fmla="*/ 2467636 h 3578547"/>
              <a:gd name="connsiteX179" fmla="*/ 2259920 w 2490705"/>
              <a:gd name="connsiteY179" fmla="*/ 2412073 h 3578547"/>
              <a:gd name="connsiteX180" fmla="*/ 2271826 w 2490705"/>
              <a:gd name="connsiteY180" fmla="*/ 2321586 h 3578547"/>
              <a:gd name="connsiteX181" fmla="*/ 2348027 w 2490705"/>
              <a:gd name="connsiteY181" fmla="*/ 2362067 h 3578547"/>
              <a:gd name="connsiteX182" fmla="*/ 2381364 w 2490705"/>
              <a:gd name="connsiteY182" fmla="*/ 2260467 h 3578547"/>
              <a:gd name="connsiteX183" fmla="*/ 2439308 w 2490705"/>
              <a:gd name="connsiteY183" fmla="*/ 2226336 h 3578547"/>
              <a:gd name="connsiteX184" fmla="*/ 2452008 w 2490705"/>
              <a:gd name="connsiteY184" fmla="*/ 1978686 h 3578547"/>
              <a:gd name="connsiteX0" fmla="*/ 2490108 w 2490705"/>
              <a:gd name="connsiteY0" fmla="*/ 1769136 h 3578547"/>
              <a:gd name="connsiteX1" fmla="*/ 2452008 w 2490705"/>
              <a:gd name="connsiteY1" fmla="*/ 1737386 h 3578547"/>
              <a:gd name="connsiteX2" fmla="*/ 2432958 w 2490705"/>
              <a:gd name="connsiteY2" fmla="*/ 1699286 h 3578547"/>
              <a:gd name="connsiteX3" fmla="*/ 2413908 w 2490705"/>
              <a:gd name="connsiteY3" fmla="*/ 1686586 h 3578547"/>
              <a:gd name="connsiteX4" fmla="*/ 2440102 w 2490705"/>
              <a:gd name="connsiteY4" fmla="*/ 1708811 h 3578547"/>
              <a:gd name="connsiteX5" fmla="*/ 2380570 w 2490705"/>
              <a:gd name="connsiteY5" fmla="*/ 1566730 h 3578547"/>
              <a:gd name="connsiteX6" fmla="*/ 2241664 w 2490705"/>
              <a:gd name="connsiteY6" fmla="*/ 1535773 h 3578547"/>
              <a:gd name="connsiteX7" fmla="*/ 2190071 w 2490705"/>
              <a:gd name="connsiteY7" fmla="*/ 1532598 h 3578547"/>
              <a:gd name="connsiteX8" fmla="*/ 2128158 w 2490705"/>
              <a:gd name="connsiteY8" fmla="*/ 1573080 h 3578547"/>
              <a:gd name="connsiteX9" fmla="*/ 2047195 w 2490705"/>
              <a:gd name="connsiteY9" fmla="*/ 1584192 h 3578547"/>
              <a:gd name="connsiteX10" fmla="*/ 1968614 w 2490705"/>
              <a:gd name="connsiteY10" fmla="*/ 1537361 h 3578547"/>
              <a:gd name="connsiteX11" fmla="*/ 1907495 w 2490705"/>
              <a:gd name="connsiteY11" fmla="*/ 1581018 h 3578547"/>
              <a:gd name="connsiteX12" fmla="*/ 1854314 w 2490705"/>
              <a:gd name="connsiteY12" fmla="*/ 1517517 h 3578547"/>
              <a:gd name="connsiteX13" fmla="*/ 1772558 w 2490705"/>
              <a:gd name="connsiteY13" fmla="*/ 1489736 h 3578547"/>
              <a:gd name="connsiteX14" fmla="*/ 1709058 w 2490705"/>
              <a:gd name="connsiteY14" fmla="*/ 1527836 h 3578547"/>
              <a:gd name="connsiteX15" fmla="*/ 1677308 w 2490705"/>
              <a:gd name="connsiteY15" fmla="*/ 1546886 h 3578547"/>
              <a:gd name="connsiteX16" fmla="*/ 1613808 w 2490705"/>
              <a:gd name="connsiteY16" fmla="*/ 1597686 h 3578547"/>
              <a:gd name="connsiteX17" fmla="*/ 1594758 w 2490705"/>
              <a:gd name="connsiteY17" fmla="*/ 1610386 h 3578547"/>
              <a:gd name="connsiteX18" fmla="*/ 1575708 w 2490705"/>
              <a:gd name="connsiteY18" fmla="*/ 1616736 h 3578547"/>
              <a:gd name="connsiteX19" fmla="*/ 1518558 w 2490705"/>
              <a:gd name="connsiteY19" fmla="*/ 1610386 h 3578547"/>
              <a:gd name="connsiteX20" fmla="*/ 1480458 w 2490705"/>
              <a:gd name="connsiteY20" fmla="*/ 1604036 h 3578547"/>
              <a:gd name="connsiteX21" fmla="*/ 1477283 w 2490705"/>
              <a:gd name="connsiteY21" fmla="*/ 1548474 h 3578547"/>
              <a:gd name="connsiteX22" fmla="*/ 1410608 w 2490705"/>
              <a:gd name="connsiteY22" fmla="*/ 1546886 h 3578547"/>
              <a:gd name="connsiteX23" fmla="*/ 1385208 w 2490705"/>
              <a:gd name="connsiteY23" fmla="*/ 1508786 h 3578547"/>
              <a:gd name="connsiteX24" fmla="*/ 1390765 w 2490705"/>
              <a:gd name="connsiteY24" fmla="*/ 1483386 h 3578547"/>
              <a:gd name="connsiteX25" fmla="*/ 1372508 w 2490705"/>
              <a:gd name="connsiteY25" fmla="*/ 1359561 h 3578547"/>
              <a:gd name="connsiteX26" fmla="*/ 1319327 w 2490705"/>
              <a:gd name="connsiteY26" fmla="*/ 1296061 h 3578547"/>
              <a:gd name="connsiteX27" fmla="*/ 1291546 w 2490705"/>
              <a:gd name="connsiteY27" fmla="*/ 1144454 h 3578547"/>
              <a:gd name="connsiteX28" fmla="*/ 1212171 w 2490705"/>
              <a:gd name="connsiteY28" fmla="*/ 1192874 h 3578547"/>
              <a:gd name="connsiteX29" fmla="*/ 1152639 w 2490705"/>
              <a:gd name="connsiteY29" fmla="*/ 1174618 h 3578547"/>
              <a:gd name="connsiteX30" fmla="*/ 1123270 w 2490705"/>
              <a:gd name="connsiteY30" fmla="*/ 1203986 h 3578547"/>
              <a:gd name="connsiteX31" fmla="*/ 1023258 w 2490705"/>
              <a:gd name="connsiteY31" fmla="*/ 1188905 h 3578547"/>
              <a:gd name="connsiteX32" fmla="*/ 942296 w 2490705"/>
              <a:gd name="connsiteY32" fmla="*/ 1215099 h 3578547"/>
              <a:gd name="connsiteX33" fmla="*/ 948646 w 2490705"/>
              <a:gd name="connsiteY33" fmla="*/ 1145248 h 3578547"/>
              <a:gd name="connsiteX34" fmla="*/ 1135970 w 2490705"/>
              <a:gd name="connsiteY34" fmla="*/ 1030154 h 3578547"/>
              <a:gd name="connsiteX35" fmla="*/ 1115333 w 2490705"/>
              <a:gd name="connsiteY35" fmla="*/ 923792 h 3578547"/>
              <a:gd name="connsiteX36" fmla="*/ 1283608 w 2490705"/>
              <a:gd name="connsiteY36" fmla="*/ 823780 h 3578547"/>
              <a:gd name="connsiteX37" fmla="*/ 1302658 w 2490705"/>
              <a:gd name="connsiteY37" fmla="*/ 715036 h 3578547"/>
              <a:gd name="connsiteX38" fmla="*/ 1285196 w 2490705"/>
              <a:gd name="connsiteY38" fmla="*/ 687255 h 3578547"/>
              <a:gd name="connsiteX39" fmla="*/ 1261382 w 2490705"/>
              <a:gd name="connsiteY39" fmla="*/ 595179 h 3578547"/>
              <a:gd name="connsiteX40" fmla="*/ 1074058 w 2490705"/>
              <a:gd name="connsiteY40" fmla="*/ 670586 h 3578547"/>
              <a:gd name="connsiteX41" fmla="*/ 908958 w 2490705"/>
              <a:gd name="connsiteY41" fmla="*/ 664236 h 3578547"/>
              <a:gd name="connsiteX42" fmla="*/ 1002621 w 2490705"/>
              <a:gd name="connsiteY42" fmla="*/ 659473 h 3578547"/>
              <a:gd name="connsiteX43" fmla="*/ 736715 w 2490705"/>
              <a:gd name="connsiteY43" fmla="*/ 668204 h 3578547"/>
              <a:gd name="connsiteX44" fmla="*/ 687502 w 2490705"/>
              <a:gd name="connsiteY44" fmla="*/ 468180 h 3578547"/>
              <a:gd name="connsiteX45" fmla="*/ 559708 w 2490705"/>
              <a:gd name="connsiteY45" fmla="*/ 29236 h 3578547"/>
              <a:gd name="connsiteX46" fmla="*/ 540658 w 2490705"/>
              <a:gd name="connsiteY46" fmla="*/ 41936 h 3578547"/>
              <a:gd name="connsiteX47" fmla="*/ 496208 w 2490705"/>
              <a:gd name="connsiteY47" fmla="*/ 60986 h 3578547"/>
              <a:gd name="connsiteX48" fmla="*/ 451758 w 2490705"/>
              <a:gd name="connsiteY48" fmla="*/ 73686 h 3578547"/>
              <a:gd name="connsiteX49" fmla="*/ 432708 w 2490705"/>
              <a:gd name="connsiteY49" fmla="*/ 80036 h 3578547"/>
              <a:gd name="connsiteX50" fmla="*/ 350158 w 2490705"/>
              <a:gd name="connsiteY50" fmla="*/ 86386 h 3578547"/>
              <a:gd name="connsiteX51" fmla="*/ 369208 w 2490705"/>
              <a:gd name="connsiteY51" fmla="*/ 92736 h 3578547"/>
              <a:gd name="connsiteX52" fmla="*/ 381908 w 2490705"/>
              <a:gd name="connsiteY52" fmla="*/ 111786 h 3578547"/>
              <a:gd name="connsiteX53" fmla="*/ 407308 w 2490705"/>
              <a:gd name="connsiteY53" fmla="*/ 143536 h 3578547"/>
              <a:gd name="connsiteX54" fmla="*/ 432708 w 2490705"/>
              <a:gd name="connsiteY54" fmla="*/ 181636 h 3578547"/>
              <a:gd name="connsiteX55" fmla="*/ 464458 w 2490705"/>
              <a:gd name="connsiteY55" fmla="*/ 219736 h 3578547"/>
              <a:gd name="connsiteX56" fmla="*/ 464458 w 2490705"/>
              <a:gd name="connsiteY56" fmla="*/ 359436 h 3578547"/>
              <a:gd name="connsiteX57" fmla="*/ 426358 w 2490705"/>
              <a:gd name="connsiteY57" fmla="*/ 372136 h 3578547"/>
              <a:gd name="connsiteX58" fmla="*/ 400958 w 2490705"/>
              <a:gd name="connsiteY58" fmla="*/ 384836 h 3578547"/>
              <a:gd name="connsiteX59" fmla="*/ 362858 w 2490705"/>
              <a:gd name="connsiteY59" fmla="*/ 416586 h 3578547"/>
              <a:gd name="connsiteX60" fmla="*/ 350158 w 2490705"/>
              <a:gd name="connsiteY60" fmla="*/ 435636 h 3578547"/>
              <a:gd name="connsiteX61" fmla="*/ 356508 w 2490705"/>
              <a:gd name="connsiteY61" fmla="*/ 480086 h 3578547"/>
              <a:gd name="connsiteX62" fmla="*/ 381908 w 2490705"/>
              <a:gd name="connsiteY62" fmla="*/ 499136 h 3578547"/>
              <a:gd name="connsiteX63" fmla="*/ 394608 w 2490705"/>
              <a:gd name="connsiteY63" fmla="*/ 518186 h 3578547"/>
              <a:gd name="connsiteX64" fmla="*/ 280308 w 2490705"/>
              <a:gd name="connsiteY64" fmla="*/ 543586 h 3578547"/>
              <a:gd name="connsiteX65" fmla="*/ 242208 w 2490705"/>
              <a:gd name="connsiteY65" fmla="*/ 549936 h 3578547"/>
              <a:gd name="connsiteX66" fmla="*/ 153308 w 2490705"/>
              <a:gd name="connsiteY66" fmla="*/ 562636 h 3578547"/>
              <a:gd name="connsiteX67" fmla="*/ 134258 w 2490705"/>
              <a:gd name="connsiteY67" fmla="*/ 568986 h 3578547"/>
              <a:gd name="connsiteX68" fmla="*/ 77108 w 2490705"/>
              <a:gd name="connsiteY68" fmla="*/ 581686 h 3578547"/>
              <a:gd name="connsiteX69" fmla="*/ 89808 w 2490705"/>
              <a:gd name="connsiteY69" fmla="*/ 664236 h 3578547"/>
              <a:gd name="connsiteX70" fmla="*/ 96158 w 2490705"/>
              <a:gd name="connsiteY70" fmla="*/ 683286 h 3578547"/>
              <a:gd name="connsiteX71" fmla="*/ 140608 w 2490705"/>
              <a:gd name="connsiteY71" fmla="*/ 886486 h 3578547"/>
              <a:gd name="connsiteX72" fmla="*/ 45358 w 2490705"/>
              <a:gd name="connsiteY72" fmla="*/ 1064286 h 3578547"/>
              <a:gd name="connsiteX73" fmla="*/ 32658 w 2490705"/>
              <a:gd name="connsiteY73" fmla="*/ 1083336 h 3578547"/>
              <a:gd name="connsiteX74" fmla="*/ 26308 w 2490705"/>
              <a:gd name="connsiteY74" fmla="*/ 1102386 h 3578547"/>
              <a:gd name="connsiteX75" fmla="*/ 908 w 2490705"/>
              <a:gd name="connsiteY75" fmla="*/ 1140486 h 3578547"/>
              <a:gd name="connsiteX76" fmla="*/ 61233 w 2490705"/>
              <a:gd name="connsiteY76" fmla="*/ 1204780 h 3578547"/>
              <a:gd name="connsiteX77" fmla="*/ 32658 w 2490705"/>
              <a:gd name="connsiteY77" fmla="*/ 1248436 h 3578547"/>
              <a:gd name="connsiteX78" fmla="*/ 70758 w 2490705"/>
              <a:gd name="connsiteY78" fmla="*/ 1311936 h 3578547"/>
              <a:gd name="connsiteX79" fmla="*/ 89808 w 2490705"/>
              <a:gd name="connsiteY79" fmla="*/ 1350036 h 3578547"/>
              <a:gd name="connsiteX80" fmla="*/ 102508 w 2490705"/>
              <a:gd name="connsiteY80" fmla="*/ 1375436 h 3578547"/>
              <a:gd name="connsiteX81" fmla="*/ 121558 w 2490705"/>
              <a:gd name="connsiteY81" fmla="*/ 1394486 h 3578547"/>
              <a:gd name="connsiteX82" fmla="*/ 134258 w 2490705"/>
              <a:gd name="connsiteY82" fmla="*/ 1413536 h 3578547"/>
              <a:gd name="connsiteX83" fmla="*/ 95364 w 2490705"/>
              <a:gd name="connsiteY83" fmla="*/ 1446080 h 3578547"/>
              <a:gd name="connsiteX84" fmla="*/ 153308 w 2490705"/>
              <a:gd name="connsiteY84" fmla="*/ 1457986 h 3578547"/>
              <a:gd name="connsiteX85" fmla="*/ 166802 w 2490705"/>
              <a:gd name="connsiteY85" fmla="*/ 1569905 h 3578547"/>
              <a:gd name="connsiteX86" fmla="*/ 60439 w 2490705"/>
              <a:gd name="connsiteY86" fmla="*/ 1710399 h 3578547"/>
              <a:gd name="connsiteX87" fmla="*/ 92983 w 2490705"/>
              <a:gd name="connsiteY87" fmla="*/ 1881849 h 3578547"/>
              <a:gd name="connsiteX88" fmla="*/ 208077 w 2490705"/>
              <a:gd name="connsiteY88" fmla="*/ 1948524 h 3578547"/>
              <a:gd name="connsiteX89" fmla="*/ 201727 w 2490705"/>
              <a:gd name="connsiteY89" fmla="*/ 2035042 h 3578547"/>
              <a:gd name="connsiteX90" fmla="*/ 166008 w 2490705"/>
              <a:gd name="connsiteY90" fmla="*/ 2080286 h 3578547"/>
              <a:gd name="connsiteX91" fmla="*/ 146958 w 2490705"/>
              <a:gd name="connsiteY91" fmla="*/ 2099336 h 3578547"/>
              <a:gd name="connsiteX92" fmla="*/ 153308 w 2490705"/>
              <a:gd name="connsiteY92" fmla="*/ 2131086 h 3578547"/>
              <a:gd name="connsiteX93" fmla="*/ 248558 w 2490705"/>
              <a:gd name="connsiteY93" fmla="*/ 2251736 h 3578547"/>
              <a:gd name="connsiteX94" fmla="*/ 302533 w 2490705"/>
              <a:gd name="connsiteY94" fmla="*/ 2373974 h 3578547"/>
              <a:gd name="connsiteX95" fmla="*/ 336664 w 2490705"/>
              <a:gd name="connsiteY95" fmla="*/ 2350955 h 3578547"/>
              <a:gd name="connsiteX96" fmla="*/ 498589 w 2490705"/>
              <a:gd name="connsiteY96" fmla="*/ 2398580 h 3578547"/>
              <a:gd name="connsiteX97" fmla="*/ 661308 w 2490705"/>
              <a:gd name="connsiteY97" fmla="*/ 2448586 h 3578547"/>
              <a:gd name="connsiteX98" fmla="*/ 705758 w 2490705"/>
              <a:gd name="connsiteY98" fmla="*/ 2461286 h 3578547"/>
              <a:gd name="connsiteX99" fmla="*/ 762908 w 2490705"/>
              <a:gd name="connsiteY99" fmla="*/ 2486686 h 3578547"/>
              <a:gd name="connsiteX100" fmla="*/ 781958 w 2490705"/>
              <a:gd name="connsiteY100" fmla="*/ 2493036 h 3578547"/>
              <a:gd name="connsiteX101" fmla="*/ 820058 w 2490705"/>
              <a:gd name="connsiteY101" fmla="*/ 2499386 h 3578547"/>
              <a:gd name="connsiteX102" fmla="*/ 858158 w 2490705"/>
              <a:gd name="connsiteY102" fmla="*/ 2512086 h 3578547"/>
              <a:gd name="connsiteX103" fmla="*/ 908958 w 2490705"/>
              <a:gd name="connsiteY103" fmla="*/ 2524786 h 3578547"/>
              <a:gd name="connsiteX104" fmla="*/ 953408 w 2490705"/>
              <a:gd name="connsiteY104" fmla="*/ 2537486 h 3578547"/>
              <a:gd name="connsiteX105" fmla="*/ 940708 w 2490705"/>
              <a:gd name="connsiteY105" fmla="*/ 2556536 h 3578547"/>
              <a:gd name="connsiteX106" fmla="*/ 902608 w 2490705"/>
              <a:gd name="connsiteY106" fmla="*/ 2569236 h 3578547"/>
              <a:gd name="connsiteX107" fmla="*/ 883558 w 2490705"/>
              <a:gd name="connsiteY107" fmla="*/ 2575586 h 3578547"/>
              <a:gd name="connsiteX108" fmla="*/ 842283 w 2490705"/>
              <a:gd name="connsiteY108" fmla="*/ 2660518 h 3578547"/>
              <a:gd name="connsiteX109" fmla="*/ 794658 w 2490705"/>
              <a:gd name="connsiteY109" fmla="*/ 2683536 h 3578547"/>
              <a:gd name="connsiteX110" fmla="*/ 781958 w 2490705"/>
              <a:gd name="connsiteY110" fmla="*/ 2715286 h 3578547"/>
              <a:gd name="connsiteX111" fmla="*/ 769258 w 2490705"/>
              <a:gd name="connsiteY111" fmla="*/ 2740686 h 3578547"/>
              <a:gd name="connsiteX112" fmla="*/ 756558 w 2490705"/>
              <a:gd name="connsiteY112" fmla="*/ 2778786 h 3578547"/>
              <a:gd name="connsiteX113" fmla="*/ 731158 w 2490705"/>
              <a:gd name="connsiteY113" fmla="*/ 2829586 h 3578547"/>
              <a:gd name="connsiteX114" fmla="*/ 718458 w 2490705"/>
              <a:gd name="connsiteY114" fmla="*/ 2867686 h 3578547"/>
              <a:gd name="connsiteX115" fmla="*/ 699408 w 2490705"/>
              <a:gd name="connsiteY115" fmla="*/ 2905786 h 3578547"/>
              <a:gd name="connsiteX116" fmla="*/ 686708 w 2490705"/>
              <a:gd name="connsiteY116" fmla="*/ 2931186 h 3578547"/>
              <a:gd name="connsiteX117" fmla="*/ 674008 w 2490705"/>
              <a:gd name="connsiteY117" fmla="*/ 2969286 h 3578547"/>
              <a:gd name="connsiteX118" fmla="*/ 661308 w 2490705"/>
              <a:gd name="connsiteY118" fmla="*/ 2988336 h 3578547"/>
              <a:gd name="connsiteX119" fmla="*/ 648608 w 2490705"/>
              <a:gd name="connsiteY119" fmla="*/ 3026436 h 3578547"/>
              <a:gd name="connsiteX120" fmla="*/ 642258 w 2490705"/>
              <a:gd name="connsiteY120" fmla="*/ 3045486 h 3578547"/>
              <a:gd name="connsiteX121" fmla="*/ 623208 w 2490705"/>
              <a:gd name="connsiteY121" fmla="*/ 3064536 h 3578547"/>
              <a:gd name="connsiteX122" fmla="*/ 610508 w 2490705"/>
              <a:gd name="connsiteY122" fmla="*/ 3096286 h 3578547"/>
              <a:gd name="connsiteX123" fmla="*/ 616858 w 2490705"/>
              <a:gd name="connsiteY123" fmla="*/ 3343936 h 3578547"/>
              <a:gd name="connsiteX124" fmla="*/ 604158 w 2490705"/>
              <a:gd name="connsiteY124" fmla="*/ 3468554 h 3578547"/>
              <a:gd name="connsiteX125" fmla="*/ 751002 w 2490705"/>
              <a:gd name="connsiteY125" fmla="*/ 3447123 h 3578547"/>
              <a:gd name="connsiteX126" fmla="*/ 858158 w 2490705"/>
              <a:gd name="connsiteY126" fmla="*/ 3439186 h 3578547"/>
              <a:gd name="connsiteX127" fmla="*/ 877208 w 2490705"/>
              <a:gd name="connsiteY127" fmla="*/ 3445536 h 3578547"/>
              <a:gd name="connsiteX128" fmla="*/ 1018495 w 2490705"/>
              <a:gd name="connsiteY128" fmla="*/ 3432042 h 3578547"/>
              <a:gd name="connsiteX129" fmla="*/ 983570 w 2490705"/>
              <a:gd name="connsiteY129" fmla="*/ 3401087 h 3578547"/>
              <a:gd name="connsiteX130" fmla="*/ 1035958 w 2490705"/>
              <a:gd name="connsiteY130" fmla="*/ 3349492 h 3578547"/>
              <a:gd name="connsiteX131" fmla="*/ 1239158 w 2490705"/>
              <a:gd name="connsiteY131" fmla="*/ 3413786 h 3578547"/>
              <a:gd name="connsiteX132" fmla="*/ 1397908 w 2490705"/>
              <a:gd name="connsiteY132" fmla="*/ 3420136 h 3578547"/>
              <a:gd name="connsiteX133" fmla="*/ 1416958 w 2490705"/>
              <a:gd name="connsiteY133" fmla="*/ 3394736 h 3578547"/>
              <a:gd name="connsiteX134" fmla="*/ 1436008 w 2490705"/>
              <a:gd name="connsiteY134" fmla="*/ 3388386 h 3578547"/>
              <a:gd name="connsiteX135" fmla="*/ 1505858 w 2490705"/>
              <a:gd name="connsiteY135" fmla="*/ 3394736 h 3578547"/>
              <a:gd name="connsiteX136" fmla="*/ 1550308 w 2490705"/>
              <a:gd name="connsiteY136" fmla="*/ 3407436 h 3578547"/>
              <a:gd name="connsiteX137" fmla="*/ 1563008 w 2490705"/>
              <a:gd name="connsiteY137" fmla="*/ 3426486 h 3578547"/>
              <a:gd name="connsiteX138" fmla="*/ 1543958 w 2490705"/>
              <a:gd name="connsiteY138" fmla="*/ 3445536 h 3578547"/>
              <a:gd name="connsiteX139" fmla="*/ 1749539 w 2490705"/>
              <a:gd name="connsiteY139" fmla="*/ 3575712 h 3578547"/>
              <a:gd name="connsiteX140" fmla="*/ 1769383 w 2490705"/>
              <a:gd name="connsiteY140" fmla="*/ 3521736 h 3578547"/>
              <a:gd name="connsiteX141" fmla="*/ 1755097 w 2490705"/>
              <a:gd name="connsiteY141" fmla="*/ 3474111 h 3578547"/>
              <a:gd name="connsiteX142" fmla="*/ 1800339 w 2490705"/>
              <a:gd name="connsiteY142" fmla="*/ 3393149 h 3578547"/>
              <a:gd name="connsiteX143" fmla="*/ 1603490 w 2490705"/>
              <a:gd name="connsiteY143" fmla="*/ 3265355 h 3578547"/>
              <a:gd name="connsiteX144" fmla="*/ 1550309 w 2490705"/>
              <a:gd name="connsiteY144" fmla="*/ 3176455 h 3578547"/>
              <a:gd name="connsiteX145" fmla="*/ 1452677 w 2490705"/>
              <a:gd name="connsiteY145" fmla="*/ 3231224 h 3578547"/>
              <a:gd name="connsiteX146" fmla="*/ 1478870 w 2490705"/>
              <a:gd name="connsiteY146" fmla="*/ 3283611 h 3578547"/>
              <a:gd name="connsiteX147" fmla="*/ 1436008 w 2490705"/>
              <a:gd name="connsiteY147" fmla="*/ 3288373 h 3578547"/>
              <a:gd name="connsiteX148" fmla="*/ 1438389 w 2490705"/>
              <a:gd name="connsiteY148" fmla="*/ 3305042 h 3578547"/>
              <a:gd name="connsiteX149" fmla="*/ 1364571 w 2490705"/>
              <a:gd name="connsiteY149" fmla="*/ 3255036 h 3578547"/>
              <a:gd name="connsiteX150" fmla="*/ 1190740 w 2490705"/>
              <a:gd name="connsiteY150" fmla="*/ 3207411 h 3578547"/>
              <a:gd name="connsiteX151" fmla="*/ 1121683 w 2490705"/>
              <a:gd name="connsiteY151" fmla="*/ 3274087 h 3578547"/>
              <a:gd name="connsiteX152" fmla="*/ 1040720 w 2490705"/>
              <a:gd name="connsiteY152" fmla="*/ 3271705 h 3578547"/>
              <a:gd name="connsiteX153" fmla="*/ 876414 w 2490705"/>
              <a:gd name="connsiteY153" fmla="*/ 3166930 h 3578547"/>
              <a:gd name="connsiteX154" fmla="*/ 888320 w 2490705"/>
              <a:gd name="connsiteY154" fmla="*/ 3119305 h 3578547"/>
              <a:gd name="connsiteX155" fmla="*/ 976427 w 2490705"/>
              <a:gd name="connsiteY155" fmla="*/ 3085967 h 3578547"/>
              <a:gd name="connsiteX156" fmla="*/ 1055008 w 2490705"/>
              <a:gd name="connsiteY156" fmla="*/ 3164549 h 3578547"/>
              <a:gd name="connsiteX157" fmla="*/ 1147876 w 2490705"/>
              <a:gd name="connsiteY157" fmla="*/ 3135974 h 3578547"/>
              <a:gd name="connsiteX158" fmla="*/ 1143115 w 2490705"/>
              <a:gd name="connsiteY158" fmla="*/ 3076443 h 3578547"/>
              <a:gd name="connsiteX159" fmla="*/ 1262177 w 2490705"/>
              <a:gd name="connsiteY159" fmla="*/ 3055011 h 3578547"/>
              <a:gd name="connsiteX160" fmla="*/ 1264558 w 2490705"/>
              <a:gd name="connsiteY160" fmla="*/ 3005005 h 3578547"/>
              <a:gd name="connsiteX161" fmla="*/ 1305039 w 2490705"/>
              <a:gd name="connsiteY161" fmla="*/ 3014530 h 3578547"/>
              <a:gd name="connsiteX162" fmla="*/ 1295514 w 2490705"/>
              <a:gd name="connsiteY162" fmla="*/ 2959761 h 3578547"/>
              <a:gd name="connsiteX163" fmla="*/ 1376477 w 2490705"/>
              <a:gd name="connsiteY163" fmla="*/ 2974049 h 3578547"/>
              <a:gd name="connsiteX164" fmla="*/ 1424102 w 2490705"/>
              <a:gd name="connsiteY164" fmla="*/ 2883562 h 3578547"/>
              <a:gd name="connsiteX165" fmla="*/ 1486015 w 2490705"/>
              <a:gd name="connsiteY165" fmla="*/ 2900230 h 3578547"/>
              <a:gd name="connsiteX166" fmla="*/ 1507446 w 2490705"/>
              <a:gd name="connsiteY166" fmla="*/ 2857368 h 3578547"/>
              <a:gd name="connsiteX167" fmla="*/ 1666990 w 2490705"/>
              <a:gd name="connsiteY167" fmla="*/ 2800217 h 3578547"/>
              <a:gd name="connsiteX168" fmla="*/ 1683659 w 2490705"/>
              <a:gd name="connsiteY168" fmla="*/ 2685917 h 3578547"/>
              <a:gd name="connsiteX169" fmla="*/ 1762239 w 2490705"/>
              <a:gd name="connsiteY169" fmla="*/ 2681155 h 3578547"/>
              <a:gd name="connsiteX170" fmla="*/ 1783671 w 2490705"/>
              <a:gd name="connsiteY170" fmla="*/ 2633530 h 3578547"/>
              <a:gd name="connsiteX171" fmla="*/ 1824152 w 2490705"/>
              <a:gd name="connsiteY171" fmla="*/ 2624005 h 3578547"/>
              <a:gd name="connsiteX172" fmla="*/ 1840820 w 2490705"/>
              <a:gd name="connsiteY172" fmla="*/ 2543042 h 3578547"/>
              <a:gd name="connsiteX173" fmla="*/ 1769383 w 2490705"/>
              <a:gd name="connsiteY173" fmla="*/ 2443030 h 3578547"/>
              <a:gd name="connsiteX174" fmla="*/ 1850346 w 2490705"/>
              <a:gd name="connsiteY174" fmla="*/ 2238243 h 3578547"/>
              <a:gd name="connsiteX175" fmla="*/ 1940833 w 2490705"/>
              <a:gd name="connsiteY175" fmla="*/ 2331112 h 3578547"/>
              <a:gd name="connsiteX176" fmla="*/ 2051958 w 2490705"/>
              <a:gd name="connsiteY176" fmla="*/ 2404136 h 3578547"/>
              <a:gd name="connsiteX177" fmla="*/ 2124190 w 2490705"/>
              <a:gd name="connsiteY177" fmla="*/ 2543043 h 3578547"/>
              <a:gd name="connsiteX178" fmla="*/ 2198008 w 2490705"/>
              <a:gd name="connsiteY178" fmla="*/ 2467636 h 3578547"/>
              <a:gd name="connsiteX179" fmla="*/ 2259920 w 2490705"/>
              <a:gd name="connsiteY179" fmla="*/ 2412073 h 3578547"/>
              <a:gd name="connsiteX180" fmla="*/ 2271826 w 2490705"/>
              <a:gd name="connsiteY180" fmla="*/ 2321586 h 3578547"/>
              <a:gd name="connsiteX181" fmla="*/ 2348027 w 2490705"/>
              <a:gd name="connsiteY181" fmla="*/ 2362067 h 3578547"/>
              <a:gd name="connsiteX182" fmla="*/ 2381364 w 2490705"/>
              <a:gd name="connsiteY182" fmla="*/ 2260467 h 3578547"/>
              <a:gd name="connsiteX183" fmla="*/ 2439308 w 2490705"/>
              <a:gd name="connsiteY183" fmla="*/ 2226336 h 3578547"/>
              <a:gd name="connsiteX184" fmla="*/ 2452008 w 2490705"/>
              <a:gd name="connsiteY184" fmla="*/ 1978686 h 3578547"/>
              <a:gd name="connsiteX0" fmla="*/ 2490108 w 2490705"/>
              <a:gd name="connsiteY0" fmla="*/ 1769136 h 3578547"/>
              <a:gd name="connsiteX1" fmla="*/ 2452008 w 2490705"/>
              <a:gd name="connsiteY1" fmla="*/ 1737386 h 3578547"/>
              <a:gd name="connsiteX2" fmla="*/ 2432958 w 2490705"/>
              <a:gd name="connsiteY2" fmla="*/ 1699286 h 3578547"/>
              <a:gd name="connsiteX3" fmla="*/ 2413908 w 2490705"/>
              <a:gd name="connsiteY3" fmla="*/ 1686586 h 3578547"/>
              <a:gd name="connsiteX4" fmla="*/ 2440102 w 2490705"/>
              <a:gd name="connsiteY4" fmla="*/ 1708811 h 3578547"/>
              <a:gd name="connsiteX5" fmla="*/ 2380570 w 2490705"/>
              <a:gd name="connsiteY5" fmla="*/ 1566730 h 3578547"/>
              <a:gd name="connsiteX6" fmla="*/ 2241664 w 2490705"/>
              <a:gd name="connsiteY6" fmla="*/ 1535773 h 3578547"/>
              <a:gd name="connsiteX7" fmla="*/ 2190071 w 2490705"/>
              <a:gd name="connsiteY7" fmla="*/ 1532598 h 3578547"/>
              <a:gd name="connsiteX8" fmla="*/ 2128158 w 2490705"/>
              <a:gd name="connsiteY8" fmla="*/ 1573080 h 3578547"/>
              <a:gd name="connsiteX9" fmla="*/ 2047195 w 2490705"/>
              <a:gd name="connsiteY9" fmla="*/ 1584192 h 3578547"/>
              <a:gd name="connsiteX10" fmla="*/ 1968614 w 2490705"/>
              <a:gd name="connsiteY10" fmla="*/ 1537361 h 3578547"/>
              <a:gd name="connsiteX11" fmla="*/ 1907495 w 2490705"/>
              <a:gd name="connsiteY11" fmla="*/ 1581018 h 3578547"/>
              <a:gd name="connsiteX12" fmla="*/ 1854314 w 2490705"/>
              <a:gd name="connsiteY12" fmla="*/ 1517517 h 3578547"/>
              <a:gd name="connsiteX13" fmla="*/ 1772558 w 2490705"/>
              <a:gd name="connsiteY13" fmla="*/ 1489736 h 3578547"/>
              <a:gd name="connsiteX14" fmla="*/ 1709058 w 2490705"/>
              <a:gd name="connsiteY14" fmla="*/ 1527836 h 3578547"/>
              <a:gd name="connsiteX15" fmla="*/ 1677308 w 2490705"/>
              <a:gd name="connsiteY15" fmla="*/ 1546886 h 3578547"/>
              <a:gd name="connsiteX16" fmla="*/ 1613808 w 2490705"/>
              <a:gd name="connsiteY16" fmla="*/ 1597686 h 3578547"/>
              <a:gd name="connsiteX17" fmla="*/ 1594758 w 2490705"/>
              <a:gd name="connsiteY17" fmla="*/ 1610386 h 3578547"/>
              <a:gd name="connsiteX18" fmla="*/ 1575708 w 2490705"/>
              <a:gd name="connsiteY18" fmla="*/ 1616736 h 3578547"/>
              <a:gd name="connsiteX19" fmla="*/ 1518558 w 2490705"/>
              <a:gd name="connsiteY19" fmla="*/ 1610386 h 3578547"/>
              <a:gd name="connsiteX20" fmla="*/ 1480458 w 2490705"/>
              <a:gd name="connsiteY20" fmla="*/ 1604036 h 3578547"/>
              <a:gd name="connsiteX21" fmla="*/ 1477283 w 2490705"/>
              <a:gd name="connsiteY21" fmla="*/ 1548474 h 3578547"/>
              <a:gd name="connsiteX22" fmla="*/ 1410608 w 2490705"/>
              <a:gd name="connsiteY22" fmla="*/ 1546886 h 3578547"/>
              <a:gd name="connsiteX23" fmla="*/ 1385208 w 2490705"/>
              <a:gd name="connsiteY23" fmla="*/ 1508786 h 3578547"/>
              <a:gd name="connsiteX24" fmla="*/ 1390765 w 2490705"/>
              <a:gd name="connsiteY24" fmla="*/ 1483386 h 3578547"/>
              <a:gd name="connsiteX25" fmla="*/ 1372508 w 2490705"/>
              <a:gd name="connsiteY25" fmla="*/ 1359561 h 3578547"/>
              <a:gd name="connsiteX26" fmla="*/ 1319327 w 2490705"/>
              <a:gd name="connsiteY26" fmla="*/ 1296061 h 3578547"/>
              <a:gd name="connsiteX27" fmla="*/ 1291546 w 2490705"/>
              <a:gd name="connsiteY27" fmla="*/ 1144454 h 3578547"/>
              <a:gd name="connsiteX28" fmla="*/ 1212171 w 2490705"/>
              <a:gd name="connsiteY28" fmla="*/ 1192874 h 3578547"/>
              <a:gd name="connsiteX29" fmla="*/ 1152639 w 2490705"/>
              <a:gd name="connsiteY29" fmla="*/ 1174618 h 3578547"/>
              <a:gd name="connsiteX30" fmla="*/ 1123270 w 2490705"/>
              <a:gd name="connsiteY30" fmla="*/ 1203986 h 3578547"/>
              <a:gd name="connsiteX31" fmla="*/ 1023258 w 2490705"/>
              <a:gd name="connsiteY31" fmla="*/ 1188905 h 3578547"/>
              <a:gd name="connsiteX32" fmla="*/ 942296 w 2490705"/>
              <a:gd name="connsiteY32" fmla="*/ 1215099 h 3578547"/>
              <a:gd name="connsiteX33" fmla="*/ 948646 w 2490705"/>
              <a:gd name="connsiteY33" fmla="*/ 1145248 h 3578547"/>
              <a:gd name="connsiteX34" fmla="*/ 1135970 w 2490705"/>
              <a:gd name="connsiteY34" fmla="*/ 1030154 h 3578547"/>
              <a:gd name="connsiteX35" fmla="*/ 1115333 w 2490705"/>
              <a:gd name="connsiteY35" fmla="*/ 923792 h 3578547"/>
              <a:gd name="connsiteX36" fmla="*/ 1283608 w 2490705"/>
              <a:gd name="connsiteY36" fmla="*/ 823780 h 3578547"/>
              <a:gd name="connsiteX37" fmla="*/ 1302658 w 2490705"/>
              <a:gd name="connsiteY37" fmla="*/ 715036 h 3578547"/>
              <a:gd name="connsiteX38" fmla="*/ 1285196 w 2490705"/>
              <a:gd name="connsiteY38" fmla="*/ 687255 h 3578547"/>
              <a:gd name="connsiteX39" fmla="*/ 1261382 w 2490705"/>
              <a:gd name="connsiteY39" fmla="*/ 595179 h 3578547"/>
              <a:gd name="connsiteX40" fmla="*/ 1074058 w 2490705"/>
              <a:gd name="connsiteY40" fmla="*/ 670586 h 3578547"/>
              <a:gd name="connsiteX41" fmla="*/ 908958 w 2490705"/>
              <a:gd name="connsiteY41" fmla="*/ 664236 h 3578547"/>
              <a:gd name="connsiteX42" fmla="*/ 1002621 w 2490705"/>
              <a:gd name="connsiteY42" fmla="*/ 659473 h 3578547"/>
              <a:gd name="connsiteX43" fmla="*/ 736715 w 2490705"/>
              <a:gd name="connsiteY43" fmla="*/ 668204 h 3578547"/>
              <a:gd name="connsiteX44" fmla="*/ 687502 w 2490705"/>
              <a:gd name="connsiteY44" fmla="*/ 468180 h 3578547"/>
              <a:gd name="connsiteX45" fmla="*/ 559708 w 2490705"/>
              <a:gd name="connsiteY45" fmla="*/ 29236 h 3578547"/>
              <a:gd name="connsiteX46" fmla="*/ 540658 w 2490705"/>
              <a:gd name="connsiteY46" fmla="*/ 41936 h 3578547"/>
              <a:gd name="connsiteX47" fmla="*/ 496208 w 2490705"/>
              <a:gd name="connsiteY47" fmla="*/ 60986 h 3578547"/>
              <a:gd name="connsiteX48" fmla="*/ 451758 w 2490705"/>
              <a:gd name="connsiteY48" fmla="*/ 73686 h 3578547"/>
              <a:gd name="connsiteX49" fmla="*/ 432708 w 2490705"/>
              <a:gd name="connsiteY49" fmla="*/ 80036 h 3578547"/>
              <a:gd name="connsiteX50" fmla="*/ 350158 w 2490705"/>
              <a:gd name="connsiteY50" fmla="*/ 86386 h 3578547"/>
              <a:gd name="connsiteX51" fmla="*/ 369208 w 2490705"/>
              <a:gd name="connsiteY51" fmla="*/ 92736 h 3578547"/>
              <a:gd name="connsiteX52" fmla="*/ 381908 w 2490705"/>
              <a:gd name="connsiteY52" fmla="*/ 111786 h 3578547"/>
              <a:gd name="connsiteX53" fmla="*/ 407308 w 2490705"/>
              <a:gd name="connsiteY53" fmla="*/ 143536 h 3578547"/>
              <a:gd name="connsiteX54" fmla="*/ 432708 w 2490705"/>
              <a:gd name="connsiteY54" fmla="*/ 181636 h 3578547"/>
              <a:gd name="connsiteX55" fmla="*/ 464458 w 2490705"/>
              <a:gd name="connsiteY55" fmla="*/ 219736 h 3578547"/>
              <a:gd name="connsiteX56" fmla="*/ 464458 w 2490705"/>
              <a:gd name="connsiteY56" fmla="*/ 359436 h 3578547"/>
              <a:gd name="connsiteX57" fmla="*/ 426358 w 2490705"/>
              <a:gd name="connsiteY57" fmla="*/ 372136 h 3578547"/>
              <a:gd name="connsiteX58" fmla="*/ 400958 w 2490705"/>
              <a:gd name="connsiteY58" fmla="*/ 384836 h 3578547"/>
              <a:gd name="connsiteX59" fmla="*/ 362858 w 2490705"/>
              <a:gd name="connsiteY59" fmla="*/ 416586 h 3578547"/>
              <a:gd name="connsiteX60" fmla="*/ 350158 w 2490705"/>
              <a:gd name="connsiteY60" fmla="*/ 435636 h 3578547"/>
              <a:gd name="connsiteX61" fmla="*/ 356508 w 2490705"/>
              <a:gd name="connsiteY61" fmla="*/ 480086 h 3578547"/>
              <a:gd name="connsiteX62" fmla="*/ 381908 w 2490705"/>
              <a:gd name="connsiteY62" fmla="*/ 499136 h 3578547"/>
              <a:gd name="connsiteX63" fmla="*/ 394608 w 2490705"/>
              <a:gd name="connsiteY63" fmla="*/ 518186 h 3578547"/>
              <a:gd name="connsiteX64" fmla="*/ 280308 w 2490705"/>
              <a:gd name="connsiteY64" fmla="*/ 543586 h 3578547"/>
              <a:gd name="connsiteX65" fmla="*/ 242208 w 2490705"/>
              <a:gd name="connsiteY65" fmla="*/ 549936 h 3578547"/>
              <a:gd name="connsiteX66" fmla="*/ 153308 w 2490705"/>
              <a:gd name="connsiteY66" fmla="*/ 562636 h 3578547"/>
              <a:gd name="connsiteX67" fmla="*/ 134258 w 2490705"/>
              <a:gd name="connsiteY67" fmla="*/ 568986 h 3578547"/>
              <a:gd name="connsiteX68" fmla="*/ 77108 w 2490705"/>
              <a:gd name="connsiteY68" fmla="*/ 581686 h 3578547"/>
              <a:gd name="connsiteX69" fmla="*/ 89808 w 2490705"/>
              <a:gd name="connsiteY69" fmla="*/ 664236 h 3578547"/>
              <a:gd name="connsiteX70" fmla="*/ 96158 w 2490705"/>
              <a:gd name="connsiteY70" fmla="*/ 683286 h 3578547"/>
              <a:gd name="connsiteX71" fmla="*/ 140608 w 2490705"/>
              <a:gd name="connsiteY71" fmla="*/ 886486 h 3578547"/>
              <a:gd name="connsiteX72" fmla="*/ 45358 w 2490705"/>
              <a:gd name="connsiteY72" fmla="*/ 1064286 h 3578547"/>
              <a:gd name="connsiteX73" fmla="*/ 32658 w 2490705"/>
              <a:gd name="connsiteY73" fmla="*/ 1083336 h 3578547"/>
              <a:gd name="connsiteX74" fmla="*/ 26308 w 2490705"/>
              <a:gd name="connsiteY74" fmla="*/ 1102386 h 3578547"/>
              <a:gd name="connsiteX75" fmla="*/ 908 w 2490705"/>
              <a:gd name="connsiteY75" fmla="*/ 1140486 h 3578547"/>
              <a:gd name="connsiteX76" fmla="*/ 61233 w 2490705"/>
              <a:gd name="connsiteY76" fmla="*/ 1204780 h 3578547"/>
              <a:gd name="connsiteX77" fmla="*/ 32658 w 2490705"/>
              <a:gd name="connsiteY77" fmla="*/ 1248436 h 3578547"/>
              <a:gd name="connsiteX78" fmla="*/ 70758 w 2490705"/>
              <a:gd name="connsiteY78" fmla="*/ 1311936 h 3578547"/>
              <a:gd name="connsiteX79" fmla="*/ 89808 w 2490705"/>
              <a:gd name="connsiteY79" fmla="*/ 1350036 h 3578547"/>
              <a:gd name="connsiteX80" fmla="*/ 102508 w 2490705"/>
              <a:gd name="connsiteY80" fmla="*/ 1375436 h 3578547"/>
              <a:gd name="connsiteX81" fmla="*/ 121558 w 2490705"/>
              <a:gd name="connsiteY81" fmla="*/ 1394486 h 3578547"/>
              <a:gd name="connsiteX82" fmla="*/ 134258 w 2490705"/>
              <a:gd name="connsiteY82" fmla="*/ 1413536 h 3578547"/>
              <a:gd name="connsiteX83" fmla="*/ 95364 w 2490705"/>
              <a:gd name="connsiteY83" fmla="*/ 1446080 h 3578547"/>
              <a:gd name="connsiteX84" fmla="*/ 153308 w 2490705"/>
              <a:gd name="connsiteY84" fmla="*/ 1457986 h 3578547"/>
              <a:gd name="connsiteX85" fmla="*/ 166802 w 2490705"/>
              <a:gd name="connsiteY85" fmla="*/ 1569905 h 3578547"/>
              <a:gd name="connsiteX86" fmla="*/ 60439 w 2490705"/>
              <a:gd name="connsiteY86" fmla="*/ 1710399 h 3578547"/>
              <a:gd name="connsiteX87" fmla="*/ 92983 w 2490705"/>
              <a:gd name="connsiteY87" fmla="*/ 1881849 h 3578547"/>
              <a:gd name="connsiteX88" fmla="*/ 208077 w 2490705"/>
              <a:gd name="connsiteY88" fmla="*/ 1948524 h 3578547"/>
              <a:gd name="connsiteX89" fmla="*/ 201727 w 2490705"/>
              <a:gd name="connsiteY89" fmla="*/ 2035042 h 3578547"/>
              <a:gd name="connsiteX90" fmla="*/ 166008 w 2490705"/>
              <a:gd name="connsiteY90" fmla="*/ 2080286 h 3578547"/>
              <a:gd name="connsiteX91" fmla="*/ 146958 w 2490705"/>
              <a:gd name="connsiteY91" fmla="*/ 2099336 h 3578547"/>
              <a:gd name="connsiteX92" fmla="*/ 153308 w 2490705"/>
              <a:gd name="connsiteY92" fmla="*/ 2131086 h 3578547"/>
              <a:gd name="connsiteX93" fmla="*/ 248558 w 2490705"/>
              <a:gd name="connsiteY93" fmla="*/ 2251736 h 3578547"/>
              <a:gd name="connsiteX94" fmla="*/ 302533 w 2490705"/>
              <a:gd name="connsiteY94" fmla="*/ 2373974 h 3578547"/>
              <a:gd name="connsiteX95" fmla="*/ 336664 w 2490705"/>
              <a:gd name="connsiteY95" fmla="*/ 2350955 h 3578547"/>
              <a:gd name="connsiteX96" fmla="*/ 498589 w 2490705"/>
              <a:gd name="connsiteY96" fmla="*/ 2398580 h 3578547"/>
              <a:gd name="connsiteX97" fmla="*/ 661308 w 2490705"/>
              <a:gd name="connsiteY97" fmla="*/ 2448586 h 3578547"/>
              <a:gd name="connsiteX98" fmla="*/ 705758 w 2490705"/>
              <a:gd name="connsiteY98" fmla="*/ 2461286 h 3578547"/>
              <a:gd name="connsiteX99" fmla="*/ 762908 w 2490705"/>
              <a:gd name="connsiteY99" fmla="*/ 2486686 h 3578547"/>
              <a:gd name="connsiteX100" fmla="*/ 781958 w 2490705"/>
              <a:gd name="connsiteY100" fmla="*/ 2493036 h 3578547"/>
              <a:gd name="connsiteX101" fmla="*/ 820058 w 2490705"/>
              <a:gd name="connsiteY101" fmla="*/ 2499386 h 3578547"/>
              <a:gd name="connsiteX102" fmla="*/ 858158 w 2490705"/>
              <a:gd name="connsiteY102" fmla="*/ 2512086 h 3578547"/>
              <a:gd name="connsiteX103" fmla="*/ 908958 w 2490705"/>
              <a:gd name="connsiteY103" fmla="*/ 2524786 h 3578547"/>
              <a:gd name="connsiteX104" fmla="*/ 953408 w 2490705"/>
              <a:gd name="connsiteY104" fmla="*/ 2537486 h 3578547"/>
              <a:gd name="connsiteX105" fmla="*/ 940708 w 2490705"/>
              <a:gd name="connsiteY105" fmla="*/ 2556536 h 3578547"/>
              <a:gd name="connsiteX106" fmla="*/ 902608 w 2490705"/>
              <a:gd name="connsiteY106" fmla="*/ 2569236 h 3578547"/>
              <a:gd name="connsiteX107" fmla="*/ 883558 w 2490705"/>
              <a:gd name="connsiteY107" fmla="*/ 2575586 h 3578547"/>
              <a:gd name="connsiteX108" fmla="*/ 842283 w 2490705"/>
              <a:gd name="connsiteY108" fmla="*/ 2660518 h 3578547"/>
              <a:gd name="connsiteX109" fmla="*/ 794658 w 2490705"/>
              <a:gd name="connsiteY109" fmla="*/ 2683536 h 3578547"/>
              <a:gd name="connsiteX110" fmla="*/ 781958 w 2490705"/>
              <a:gd name="connsiteY110" fmla="*/ 2715286 h 3578547"/>
              <a:gd name="connsiteX111" fmla="*/ 769258 w 2490705"/>
              <a:gd name="connsiteY111" fmla="*/ 2740686 h 3578547"/>
              <a:gd name="connsiteX112" fmla="*/ 756558 w 2490705"/>
              <a:gd name="connsiteY112" fmla="*/ 2778786 h 3578547"/>
              <a:gd name="connsiteX113" fmla="*/ 731158 w 2490705"/>
              <a:gd name="connsiteY113" fmla="*/ 2829586 h 3578547"/>
              <a:gd name="connsiteX114" fmla="*/ 718458 w 2490705"/>
              <a:gd name="connsiteY114" fmla="*/ 2867686 h 3578547"/>
              <a:gd name="connsiteX115" fmla="*/ 699408 w 2490705"/>
              <a:gd name="connsiteY115" fmla="*/ 2905786 h 3578547"/>
              <a:gd name="connsiteX116" fmla="*/ 686708 w 2490705"/>
              <a:gd name="connsiteY116" fmla="*/ 2931186 h 3578547"/>
              <a:gd name="connsiteX117" fmla="*/ 674008 w 2490705"/>
              <a:gd name="connsiteY117" fmla="*/ 2969286 h 3578547"/>
              <a:gd name="connsiteX118" fmla="*/ 661308 w 2490705"/>
              <a:gd name="connsiteY118" fmla="*/ 2988336 h 3578547"/>
              <a:gd name="connsiteX119" fmla="*/ 648608 w 2490705"/>
              <a:gd name="connsiteY119" fmla="*/ 3026436 h 3578547"/>
              <a:gd name="connsiteX120" fmla="*/ 642258 w 2490705"/>
              <a:gd name="connsiteY120" fmla="*/ 3045486 h 3578547"/>
              <a:gd name="connsiteX121" fmla="*/ 623208 w 2490705"/>
              <a:gd name="connsiteY121" fmla="*/ 3064536 h 3578547"/>
              <a:gd name="connsiteX122" fmla="*/ 610508 w 2490705"/>
              <a:gd name="connsiteY122" fmla="*/ 3096286 h 3578547"/>
              <a:gd name="connsiteX123" fmla="*/ 616858 w 2490705"/>
              <a:gd name="connsiteY123" fmla="*/ 3343936 h 3578547"/>
              <a:gd name="connsiteX124" fmla="*/ 604158 w 2490705"/>
              <a:gd name="connsiteY124" fmla="*/ 3468554 h 3578547"/>
              <a:gd name="connsiteX125" fmla="*/ 751002 w 2490705"/>
              <a:gd name="connsiteY125" fmla="*/ 3447123 h 3578547"/>
              <a:gd name="connsiteX126" fmla="*/ 858158 w 2490705"/>
              <a:gd name="connsiteY126" fmla="*/ 3439186 h 3578547"/>
              <a:gd name="connsiteX127" fmla="*/ 877208 w 2490705"/>
              <a:gd name="connsiteY127" fmla="*/ 3445536 h 3578547"/>
              <a:gd name="connsiteX128" fmla="*/ 1018495 w 2490705"/>
              <a:gd name="connsiteY128" fmla="*/ 3432042 h 3578547"/>
              <a:gd name="connsiteX129" fmla="*/ 983570 w 2490705"/>
              <a:gd name="connsiteY129" fmla="*/ 3401087 h 3578547"/>
              <a:gd name="connsiteX130" fmla="*/ 1035958 w 2490705"/>
              <a:gd name="connsiteY130" fmla="*/ 3349492 h 3578547"/>
              <a:gd name="connsiteX131" fmla="*/ 1239158 w 2490705"/>
              <a:gd name="connsiteY131" fmla="*/ 3413786 h 3578547"/>
              <a:gd name="connsiteX132" fmla="*/ 1397908 w 2490705"/>
              <a:gd name="connsiteY132" fmla="*/ 3420136 h 3578547"/>
              <a:gd name="connsiteX133" fmla="*/ 1416958 w 2490705"/>
              <a:gd name="connsiteY133" fmla="*/ 3394736 h 3578547"/>
              <a:gd name="connsiteX134" fmla="*/ 1436008 w 2490705"/>
              <a:gd name="connsiteY134" fmla="*/ 3388386 h 3578547"/>
              <a:gd name="connsiteX135" fmla="*/ 1505858 w 2490705"/>
              <a:gd name="connsiteY135" fmla="*/ 3394736 h 3578547"/>
              <a:gd name="connsiteX136" fmla="*/ 1550308 w 2490705"/>
              <a:gd name="connsiteY136" fmla="*/ 3407436 h 3578547"/>
              <a:gd name="connsiteX137" fmla="*/ 1563008 w 2490705"/>
              <a:gd name="connsiteY137" fmla="*/ 3426486 h 3578547"/>
              <a:gd name="connsiteX138" fmla="*/ 1543958 w 2490705"/>
              <a:gd name="connsiteY138" fmla="*/ 3445536 h 3578547"/>
              <a:gd name="connsiteX139" fmla="*/ 1749539 w 2490705"/>
              <a:gd name="connsiteY139" fmla="*/ 3575712 h 3578547"/>
              <a:gd name="connsiteX140" fmla="*/ 1769383 w 2490705"/>
              <a:gd name="connsiteY140" fmla="*/ 3521736 h 3578547"/>
              <a:gd name="connsiteX141" fmla="*/ 1755097 w 2490705"/>
              <a:gd name="connsiteY141" fmla="*/ 3474111 h 3578547"/>
              <a:gd name="connsiteX142" fmla="*/ 1800339 w 2490705"/>
              <a:gd name="connsiteY142" fmla="*/ 3393149 h 3578547"/>
              <a:gd name="connsiteX143" fmla="*/ 1603490 w 2490705"/>
              <a:gd name="connsiteY143" fmla="*/ 3265355 h 3578547"/>
              <a:gd name="connsiteX144" fmla="*/ 1550309 w 2490705"/>
              <a:gd name="connsiteY144" fmla="*/ 3176455 h 3578547"/>
              <a:gd name="connsiteX145" fmla="*/ 1452677 w 2490705"/>
              <a:gd name="connsiteY145" fmla="*/ 3231224 h 3578547"/>
              <a:gd name="connsiteX146" fmla="*/ 1478870 w 2490705"/>
              <a:gd name="connsiteY146" fmla="*/ 3283611 h 3578547"/>
              <a:gd name="connsiteX147" fmla="*/ 1436008 w 2490705"/>
              <a:gd name="connsiteY147" fmla="*/ 3288373 h 3578547"/>
              <a:gd name="connsiteX148" fmla="*/ 1438389 w 2490705"/>
              <a:gd name="connsiteY148" fmla="*/ 3305042 h 3578547"/>
              <a:gd name="connsiteX149" fmla="*/ 1364571 w 2490705"/>
              <a:gd name="connsiteY149" fmla="*/ 3255036 h 3578547"/>
              <a:gd name="connsiteX150" fmla="*/ 1190740 w 2490705"/>
              <a:gd name="connsiteY150" fmla="*/ 3207411 h 3578547"/>
              <a:gd name="connsiteX151" fmla="*/ 1121683 w 2490705"/>
              <a:gd name="connsiteY151" fmla="*/ 3274087 h 3578547"/>
              <a:gd name="connsiteX152" fmla="*/ 1040720 w 2490705"/>
              <a:gd name="connsiteY152" fmla="*/ 3271705 h 3578547"/>
              <a:gd name="connsiteX153" fmla="*/ 876414 w 2490705"/>
              <a:gd name="connsiteY153" fmla="*/ 3166930 h 3578547"/>
              <a:gd name="connsiteX154" fmla="*/ 888320 w 2490705"/>
              <a:gd name="connsiteY154" fmla="*/ 3119305 h 3578547"/>
              <a:gd name="connsiteX155" fmla="*/ 976427 w 2490705"/>
              <a:gd name="connsiteY155" fmla="*/ 3085967 h 3578547"/>
              <a:gd name="connsiteX156" fmla="*/ 1055008 w 2490705"/>
              <a:gd name="connsiteY156" fmla="*/ 3164549 h 3578547"/>
              <a:gd name="connsiteX157" fmla="*/ 1147876 w 2490705"/>
              <a:gd name="connsiteY157" fmla="*/ 3135974 h 3578547"/>
              <a:gd name="connsiteX158" fmla="*/ 1143115 w 2490705"/>
              <a:gd name="connsiteY158" fmla="*/ 3076443 h 3578547"/>
              <a:gd name="connsiteX159" fmla="*/ 1262177 w 2490705"/>
              <a:gd name="connsiteY159" fmla="*/ 3055011 h 3578547"/>
              <a:gd name="connsiteX160" fmla="*/ 1264558 w 2490705"/>
              <a:gd name="connsiteY160" fmla="*/ 3005005 h 3578547"/>
              <a:gd name="connsiteX161" fmla="*/ 1305039 w 2490705"/>
              <a:gd name="connsiteY161" fmla="*/ 3014530 h 3578547"/>
              <a:gd name="connsiteX162" fmla="*/ 1295514 w 2490705"/>
              <a:gd name="connsiteY162" fmla="*/ 2959761 h 3578547"/>
              <a:gd name="connsiteX163" fmla="*/ 1376477 w 2490705"/>
              <a:gd name="connsiteY163" fmla="*/ 2974049 h 3578547"/>
              <a:gd name="connsiteX164" fmla="*/ 1424102 w 2490705"/>
              <a:gd name="connsiteY164" fmla="*/ 2883562 h 3578547"/>
              <a:gd name="connsiteX165" fmla="*/ 1486015 w 2490705"/>
              <a:gd name="connsiteY165" fmla="*/ 2900230 h 3578547"/>
              <a:gd name="connsiteX166" fmla="*/ 1507446 w 2490705"/>
              <a:gd name="connsiteY166" fmla="*/ 2857368 h 3578547"/>
              <a:gd name="connsiteX167" fmla="*/ 1666990 w 2490705"/>
              <a:gd name="connsiteY167" fmla="*/ 2800217 h 3578547"/>
              <a:gd name="connsiteX168" fmla="*/ 1683659 w 2490705"/>
              <a:gd name="connsiteY168" fmla="*/ 2685917 h 3578547"/>
              <a:gd name="connsiteX169" fmla="*/ 1762239 w 2490705"/>
              <a:gd name="connsiteY169" fmla="*/ 2681155 h 3578547"/>
              <a:gd name="connsiteX170" fmla="*/ 1783671 w 2490705"/>
              <a:gd name="connsiteY170" fmla="*/ 2633530 h 3578547"/>
              <a:gd name="connsiteX171" fmla="*/ 1824152 w 2490705"/>
              <a:gd name="connsiteY171" fmla="*/ 2624005 h 3578547"/>
              <a:gd name="connsiteX172" fmla="*/ 1840820 w 2490705"/>
              <a:gd name="connsiteY172" fmla="*/ 2543042 h 3578547"/>
              <a:gd name="connsiteX173" fmla="*/ 1769383 w 2490705"/>
              <a:gd name="connsiteY173" fmla="*/ 2443030 h 3578547"/>
              <a:gd name="connsiteX174" fmla="*/ 1850346 w 2490705"/>
              <a:gd name="connsiteY174" fmla="*/ 2238243 h 3578547"/>
              <a:gd name="connsiteX175" fmla="*/ 1940833 w 2490705"/>
              <a:gd name="connsiteY175" fmla="*/ 2331112 h 3578547"/>
              <a:gd name="connsiteX176" fmla="*/ 2051958 w 2490705"/>
              <a:gd name="connsiteY176" fmla="*/ 2404136 h 3578547"/>
              <a:gd name="connsiteX177" fmla="*/ 2124190 w 2490705"/>
              <a:gd name="connsiteY177" fmla="*/ 2543043 h 3578547"/>
              <a:gd name="connsiteX178" fmla="*/ 2198008 w 2490705"/>
              <a:gd name="connsiteY178" fmla="*/ 2467636 h 3578547"/>
              <a:gd name="connsiteX179" fmla="*/ 2259920 w 2490705"/>
              <a:gd name="connsiteY179" fmla="*/ 2412073 h 3578547"/>
              <a:gd name="connsiteX180" fmla="*/ 2271826 w 2490705"/>
              <a:gd name="connsiteY180" fmla="*/ 2321586 h 3578547"/>
              <a:gd name="connsiteX181" fmla="*/ 2348027 w 2490705"/>
              <a:gd name="connsiteY181" fmla="*/ 2362067 h 3578547"/>
              <a:gd name="connsiteX182" fmla="*/ 2381364 w 2490705"/>
              <a:gd name="connsiteY182" fmla="*/ 2260467 h 3578547"/>
              <a:gd name="connsiteX183" fmla="*/ 2439308 w 2490705"/>
              <a:gd name="connsiteY183" fmla="*/ 2226336 h 3578547"/>
              <a:gd name="connsiteX184" fmla="*/ 2450421 w 2490705"/>
              <a:gd name="connsiteY184" fmla="*/ 2092986 h 3578547"/>
              <a:gd name="connsiteX185" fmla="*/ 2452008 w 2490705"/>
              <a:gd name="connsiteY185" fmla="*/ 1978686 h 3578547"/>
              <a:gd name="connsiteX0" fmla="*/ 2490108 w 2490705"/>
              <a:gd name="connsiteY0" fmla="*/ 1769136 h 3578547"/>
              <a:gd name="connsiteX1" fmla="*/ 2452008 w 2490705"/>
              <a:gd name="connsiteY1" fmla="*/ 1737386 h 3578547"/>
              <a:gd name="connsiteX2" fmla="*/ 2432958 w 2490705"/>
              <a:gd name="connsiteY2" fmla="*/ 1699286 h 3578547"/>
              <a:gd name="connsiteX3" fmla="*/ 2413908 w 2490705"/>
              <a:gd name="connsiteY3" fmla="*/ 1686586 h 3578547"/>
              <a:gd name="connsiteX4" fmla="*/ 2440102 w 2490705"/>
              <a:gd name="connsiteY4" fmla="*/ 1708811 h 3578547"/>
              <a:gd name="connsiteX5" fmla="*/ 2380570 w 2490705"/>
              <a:gd name="connsiteY5" fmla="*/ 1566730 h 3578547"/>
              <a:gd name="connsiteX6" fmla="*/ 2241664 w 2490705"/>
              <a:gd name="connsiteY6" fmla="*/ 1535773 h 3578547"/>
              <a:gd name="connsiteX7" fmla="*/ 2190071 w 2490705"/>
              <a:gd name="connsiteY7" fmla="*/ 1532598 h 3578547"/>
              <a:gd name="connsiteX8" fmla="*/ 2128158 w 2490705"/>
              <a:gd name="connsiteY8" fmla="*/ 1573080 h 3578547"/>
              <a:gd name="connsiteX9" fmla="*/ 2047195 w 2490705"/>
              <a:gd name="connsiteY9" fmla="*/ 1584192 h 3578547"/>
              <a:gd name="connsiteX10" fmla="*/ 1968614 w 2490705"/>
              <a:gd name="connsiteY10" fmla="*/ 1537361 h 3578547"/>
              <a:gd name="connsiteX11" fmla="*/ 1907495 w 2490705"/>
              <a:gd name="connsiteY11" fmla="*/ 1581018 h 3578547"/>
              <a:gd name="connsiteX12" fmla="*/ 1854314 w 2490705"/>
              <a:gd name="connsiteY12" fmla="*/ 1517517 h 3578547"/>
              <a:gd name="connsiteX13" fmla="*/ 1772558 w 2490705"/>
              <a:gd name="connsiteY13" fmla="*/ 1489736 h 3578547"/>
              <a:gd name="connsiteX14" fmla="*/ 1709058 w 2490705"/>
              <a:gd name="connsiteY14" fmla="*/ 1527836 h 3578547"/>
              <a:gd name="connsiteX15" fmla="*/ 1677308 w 2490705"/>
              <a:gd name="connsiteY15" fmla="*/ 1546886 h 3578547"/>
              <a:gd name="connsiteX16" fmla="*/ 1613808 w 2490705"/>
              <a:gd name="connsiteY16" fmla="*/ 1597686 h 3578547"/>
              <a:gd name="connsiteX17" fmla="*/ 1594758 w 2490705"/>
              <a:gd name="connsiteY17" fmla="*/ 1610386 h 3578547"/>
              <a:gd name="connsiteX18" fmla="*/ 1575708 w 2490705"/>
              <a:gd name="connsiteY18" fmla="*/ 1616736 h 3578547"/>
              <a:gd name="connsiteX19" fmla="*/ 1518558 w 2490705"/>
              <a:gd name="connsiteY19" fmla="*/ 1610386 h 3578547"/>
              <a:gd name="connsiteX20" fmla="*/ 1480458 w 2490705"/>
              <a:gd name="connsiteY20" fmla="*/ 1604036 h 3578547"/>
              <a:gd name="connsiteX21" fmla="*/ 1477283 w 2490705"/>
              <a:gd name="connsiteY21" fmla="*/ 1548474 h 3578547"/>
              <a:gd name="connsiteX22" fmla="*/ 1410608 w 2490705"/>
              <a:gd name="connsiteY22" fmla="*/ 1546886 h 3578547"/>
              <a:gd name="connsiteX23" fmla="*/ 1385208 w 2490705"/>
              <a:gd name="connsiteY23" fmla="*/ 1508786 h 3578547"/>
              <a:gd name="connsiteX24" fmla="*/ 1390765 w 2490705"/>
              <a:gd name="connsiteY24" fmla="*/ 1483386 h 3578547"/>
              <a:gd name="connsiteX25" fmla="*/ 1372508 w 2490705"/>
              <a:gd name="connsiteY25" fmla="*/ 1359561 h 3578547"/>
              <a:gd name="connsiteX26" fmla="*/ 1319327 w 2490705"/>
              <a:gd name="connsiteY26" fmla="*/ 1296061 h 3578547"/>
              <a:gd name="connsiteX27" fmla="*/ 1291546 w 2490705"/>
              <a:gd name="connsiteY27" fmla="*/ 1144454 h 3578547"/>
              <a:gd name="connsiteX28" fmla="*/ 1212171 w 2490705"/>
              <a:gd name="connsiteY28" fmla="*/ 1192874 h 3578547"/>
              <a:gd name="connsiteX29" fmla="*/ 1152639 w 2490705"/>
              <a:gd name="connsiteY29" fmla="*/ 1174618 h 3578547"/>
              <a:gd name="connsiteX30" fmla="*/ 1123270 w 2490705"/>
              <a:gd name="connsiteY30" fmla="*/ 1203986 h 3578547"/>
              <a:gd name="connsiteX31" fmla="*/ 1023258 w 2490705"/>
              <a:gd name="connsiteY31" fmla="*/ 1188905 h 3578547"/>
              <a:gd name="connsiteX32" fmla="*/ 942296 w 2490705"/>
              <a:gd name="connsiteY32" fmla="*/ 1215099 h 3578547"/>
              <a:gd name="connsiteX33" fmla="*/ 948646 w 2490705"/>
              <a:gd name="connsiteY33" fmla="*/ 1145248 h 3578547"/>
              <a:gd name="connsiteX34" fmla="*/ 1135970 w 2490705"/>
              <a:gd name="connsiteY34" fmla="*/ 1030154 h 3578547"/>
              <a:gd name="connsiteX35" fmla="*/ 1115333 w 2490705"/>
              <a:gd name="connsiteY35" fmla="*/ 923792 h 3578547"/>
              <a:gd name="connsiteX36" fmla="*/ 1283608 w 2490705"/>
              <a:gd name="connsiteY36" fmla="*/ 823780 h 3578547"/>
              <a:gd name="connsiteX37" fmla="*/ 1302658 w 2490705"/>
              <a:gd name="connsiteY37" fmla="*/ 715036 h 3578547"/>
              <a:gd name="connsiteX38" fmla="*/ 1285196 w 2490705"/>
              <a:gd name="connsiteY38" fmla="*/ 687255 h 3578547"/>
              <a:gd name="connsiteX39" fmla="*/ 1261382 w 2490705"/>
              <a:gd name="connsiteY39" fmla="*/ 595179 h 3578547"/>
              <a:gd name="connsiteX40" fmla="*/ 1074058 w 2490705"/>
              <a:gd name="connsiteY40" fmla="*/ 670586 h 3578547"/>
              <a:gd name="connsiteX41" fmla="*/ 908958 w 2490705"/>
              <a:gd name="connsiteY41" fmla="*/ 664236 h 3578547"/>
              <a:gd name="connsiteX42" fmla="*/ 1002621 w 2490705"/>
              <a:gd name="connsiteY42" fmla="*/ 659473 h 3578547"/>
              <a:gd name="connsiteX43" fmla="*/ 736715 w 2490705"/>
              <a:gd name="connsiteY43" fmla="*/ 668204 h 3578547"/>
              <a:gd name="connsiteX44" fmla="*/ 687502 w 2490705"/>
              <a:gd name="connsiteY44" fmla="*/ 468180 h 3578547"/>
              <a:gd name="connsiteX45" fmla="*/ 559708 w 2490705"/>
              <a:gd name="connsiteY45" fmla="*/ 29236 h 3578547"/>
              <a:gd name="connsiteX46" fmla="*/ 540658 w 2490705"/>
              <a:gd name="connsiteY46" fmla="*/ 41936 h 3578547"/>
              <a:gd name="connsiteX47" fmla="*/ 496208 w 2490705"/>
              <a:gd name="connsiteY47" fmla="*/ 60986 h 3578547"/>
              <a:gd name="connsiteX48" fmla="*/ 451758 w 2490705"/>
              <a:gd name="connsiteY48" fmla="*/ 73686 h 3578547"/>
              <a:gd name="connsiteX49" fmla="*/ 432708 w 2490705"/>
              <a:gd name="connsiteY49" fmla="*/ 80036 h 3578547"/>
              <a:gd name="connsiteX50" fmla="*/ 350158 w 2490705"/>
              <a:gd name="connsiteY50" fmla="*/ 86386 h 3578547"/>
              <a:gd name="connsiteX51" fmla="*/ 369208 w 2490705"/>
              <a:gd name="connsiteY51" fmla="*/ 92736 h 3578547"/>
              <a:gd name="connsiteX52" fmla="*/ 381908 w 2490705"/>
              <a:gd name="connsiteY52" fmla="*/ 111786 h 3578547"/>
              <a:gd name="connsiteX53" fmla="*/ 407308 w 2490705"/>
              <a:gd name="connsiteY53" fmla="*/ 143536 h 3578547"/>
              <a:gd name="connsiteX54" fmla="*/ 432708 w 2490705"/>
              <a:gd name="connsiteY54" fmla="*/ 181636 h 3578547"/>
              <a:gd name="connsiteX55" fmla="*/ 464458 w 2490705"/>
              <a:gd name="connsiteY55" fmla="*/ 219736 h 3578547"/>
              <a:gd name="connsiteX56" fmla="*/ 464458 w 2490705"/>
              <a:gd name="connsiteY56" fmla="*/ 359436 h 3578547"/>
              <a:gd name="connsiteX57" fmla="*/ 426358 w 2490705"/>
              <a:gd name="connsiteY57" fmla="*/ 372136 h 3578547"/>
              <a:gd name="connsiteX58" fmla="*/ 400958 w 2490705"/>
              <a:gd name="connsiteY58" fmla="*/ 384836 h 3578547"/>
              <a:gd name="connsiteX59" fmla="*/ 362858 w 2490705"/>
              <a:gd name="connsiteY59" fmla="*/ 416586 h 3578547"/>
              <a:gd name="connsiteX60" fmla="*/ 350158 w 2490705"/>
              <a:gd name="connsiteY60" fmla="*/ 435636 h 3578547"/>
              <a:gd name="connsiteX61" fmla="*/ 356508 w 2490705"/>
              <a:gd name="connsiteY61" fmla="*/ 480086 h 3578547"/>
              <a:gd name="connsiteX62" fmla="*/ 381908 w 2490705"/>
              <a:gd name="connsiteY62" fmla="*/ 499136 h 3578547"/>
              <a:gd name="connsiteX63" fmla="*/ 394608 w 2490705"/>
              <a:gd name="connsiteY63" fmla="*/ 518186 h 3578547"/>
              <a:gd name="connsiteX64" fmla="*/ 280308 w 2490705"/>
              <a:gd name="connsiteY64" fmla="*/ 543586 h 3578547"/>
              <a:gd name="connsiteX65" fmla="*/ 242208 w 2490705"/>
              <a:gd name="connsiteY65" fmla="*/ 549936 h 3578547"/>
              <a:gd name="connsiteX66" fmla="*/ 153308 w 2490705"/>
              <a:gd name="connsiteY66" fmla="*/ 562636 h 3578547"/>
              <a:gd name="connsiteX67" fmla="*/ 134258 w 2490705"/>
              <a:gd name="connsiteY67" fmla="*/ 568986 h 3578547"/>
              <a:gd name="connsiteX68" fmla="*/ 77108 w 2490705"/>
              <a:gd name="connsiteY68" fmla="*/ 581686 h 3578547"/>
              <a:gd name="connsiteX69" fmla="*/ 89808 w 2490705"/>
              <a:gd name="connsiteY69" fmla="*/ 664236 h 3578547"/>
              <a:gd name="connsiteX70" fmla="*/ 96158 w 2490705"/>
              <a:gd name="connsiteY70" fmla="*/ 683286 h 3578547"/>
              <a:gd name="connsiteX71" fmla="*/ 140608 w 2490705"/>
              <a:gd name="connsiteY71" fmla="*/ 886486 h 3578547"/>
              <a:gd name="connsiteX72" fmla="*/ 45358 w 2490705"/>
              <a:gd name="connsiteY72" fmla="*/ 1064286 h 3578547"/>
              <a:gd name="connsiteX73" fmla="*/ 32658 w 2490705"/>
              <a:gd name="connsiteY73" fmla="*/ 1083336 h 3578547"/>
              <a:gd name="connsiteX74" fmla="*/ 26308 w 2490705"/>
              <a:gd name="connsiteY74" fmla="*/ 1102386 h 3578547"/>
              <a:gd name="connsiteX75" fmla="*/ 908 w 2490705"/>
              <a:gd name="connsiteY75" fmla="*/ 1140486 h 3578547"/>
              <a:gd name="connsiteX76" fmla="*/ 61233 w 2490705"/>
              <a:gd name="connsiteY76" fmla="*/ 1204780 h 3578547"/>
              <a:gd name="connsiteX77" fmla="*/ 32658 w 2490705"/>
              <a:gd name="connsiteY77" fmla="*/ 1248436 h 3578547"/>
              <a:gd name="connsiteX78" fmla="*/ 70758 w 2490705"/>
              <a:gd name="connsiteY78" fmla="*/ 1311936 h 3578547"/>
              <a:gd name="connsiteX79" fmla="*/ 89808 w 2490705"/>
              <a:gd name="connsiteY79" fmla="*/ 1350036 h 3578547"/>
              <a:gd name="connsiteX80" fmla="*/ 102508 w 2490705"/>
              <a:gd name="connsiteY80" fmla="*/ 1375436 h 3578547"/>
              <a:gd name="connsiteX81" fmla="*/ 121558 w 2490705"/>
              <a:gd name="connsiteY81" fmla="*/ 1394486 h 3578547"/>
              <a:gd name="connsiteX82" fmla="*/ 134258 w 2490705"/>
              <a:gd name="connsiteY82" fmla="*/ 1413536 h 3578547"/>
              <a:gd name="connsiteX83" fmla="*/ 95364 w 2490705"/>
              <a:gd name="connsiteY83" fmla="*/ 1446080 h 3578547"/>
              <a:gd name="connsiteX84" fmla="*/ 153308 w 2490705"/>
              <a:gd name="connsiteY84" fmla="*/ 1457986 h 3578547"/>
              <a:gd name="connsiteX85" fmla="*/ 166802 w 2490705"/>
              <a:gd name="connsiteY85" fmla="*/ 1569905 h 3578547"/>
              <a:gd name="connsiteX86" fmla="*/ 60439 w 2490705"/>
              <a:gd name="connsiteY86" fmla="*/ 1710399 h 3578547"/>
              <a:gd name="connsiteX87" fmla="*/ 92983 w 2490705"/>
              <a:gd name="connsiteY87" fmla="*/ 1881849 h 3578547"/>
              <a:gd name="connsiteX88" fmla="*/ 208077 w 2490705"/>
              <a:gd name="connsiteY88" fmla="*/ 1948524 h 3578547"/>
              <a:gd name="connsiteX89" fmla="*/ 201727 w 2490705"/>
              <a:gd name="connsiteY89" fmla="*/ 2035042 h 3578547"/>
              <a:gd name="connsiteX90" fmla="*/ 166008 w 2490705"/>
              <a:gd name="connsiteY90" fmla="*/ 2080286 h 3578547"/>
              <a:gd name="connsiteX91" fmla="*/ 146958 w 2490705"/>
              <a:gd name="connsiteY91" fmla="*/ 2099336 h 3578547"/>
              <a:gd name="connsiteX92" fmla="*/ 153308 w 2490705"/>
              <a:gd name="connsiteY92" fmla="*/ 2131086 h 3578547"/>
              <a:gd name="connsiteX93" fmla="*/ 248558 w 2490705"/>
              <a:gd name="connsiteY93" fmla="*/ 2251736 h 3578547"/>
              <a:gd name="connsiteX94" fmla="*/ 302533 w 2490705"/>
              <a:gd name="connsiteY94" fmla="*/ 2373974 h 3578547"/>
              <a:gd name="connsiteX95" fmla="*/ 336664 w 2490705"/>
              <a:gd name="connsiteY95" fmla="*/ 2350955 h 3578547"/>
              <a:gd name="connsiteX96" fmla="*/ 498589 w 2490705"/>
              <a:gd name="connsiteY96" fmla="*/ 2398580 h 3578547"/>
              <a:gd name="connsiteX97" fmla="*/ 661308 w 2490705"/>
              <a:gd name="connsiteY97" fmla="*/ 2448586 h 3578547"/>
              <a:gd name="connsiteX98" fmla="*/ 705758 w 2490705"/>
              <a:gd name="connsiteY98" fmla="*/ 2461286 h 3578547"/>
              <a:gd name="connsiteX99" fmla="*/ 762908 w 2490705"/>
              <a:gd name="connsiteY99" fmla="*/ 2486686 h 3578547"/>
              <a:gd name="connsiteX100" fmla="*/ 781958 w 2490705"/>
              <a:gd name="connsiteY100" fmla="*/ 2493036 h 3578547"/>
              <a:gd name="connsiteX101" fmla="*/ 820058 w 2490705"/>
              <a:gd name="connsiteY101" fmla="*/ 2499386 h 3578547"/>
              <a:gd name="connsiteX102" fmla="*/ 858158 w 2490705"/>
              <a:gd name="connsiteY102" fmla="*/ 2512086 h 3578547"/>
              <a:gd name="connsiteX103" fmla="*/ 908958 w 2490705"/>
              <a:gd name="connsiteY103" fmla="*/ 2524786 h 3578547"/>
              <a:gd name="connsiteX104" fmla="*/ 953408 w 2490705"/>
              <a:gd name="connsiteY104" fmla="*/ 2537486 h 3578547"/>
              <a:gd name="connsiteX105" fmla="*/ 940708 w 2490705"/>
              <a:gd name="connsiteY105" fmla="*/ 2556536 h 3578547"/>
              <a:gd name="connsiteX106" fmla="*/ 902608 w 2490705"/>
              <a:gd name="connsiteY106" fmla="*/ 2569236 h 3578547"/>
              <a:gd name="connsiteX107" fmla="*/ 883558 w 2490705"/>
              <a:gd name="connsiteY107" fmla="*/ 2575586 h 3578547"/>
              <a:gd name="connsiteX108" fmla="*/ 842283 w 2490705"/>
              <a:gd name="connsiteY108" fmla="*/ 2660518 h 3578547"/>
              <a:gd name="connsiteX109" fmla="*/ 794658 w 2490705"/>
              <a:gd name="connsiteY109" fmla="*/ 2683536 h 3578547"/>
              <a:gd name="connsiteX110" fmla="*/ 781958 w 2490705"/>
              <a:gd name="connsiteY110" fmla="*/ 2715286 h 3578547"/>
              <a:gd name="connsiteX111" fmla="*/ 769258 w 2490705"/>
              <a:gd name="connsiteY111" fmla="*/ 2740686 h 3578547"/>
              <a:gd name="connsiteX112" fmla="*/ 756558 w 2490705"/>
              <a:gd name="connsiteY112" fmla="*/ 2778786 h 3578547"/>
              <a:gd name="connsiteX113" fmla="*/ 731158 w 2490705"/>
              <a:gd name="connsiteY113" fmla="*/ 2829586 h 3578547"/>
              <a:gd name="connsiteX114" fmla="*/ 718458 w 2490705"/>
              <a:gd name="connsiteY114" fmla="*/ 2867686 h 3578547"/>
              <a:gd name="connsiteX115" fmla="*/ 699408 w 2490705"/>
              <a:gd name="connsiteY115" fmla="*/ 2905786 h 3578547"/>
              <a:gd name="connsiteX116" fmla="*/ 686708 w 2490705"/>
              <a:gd name="connsiteY116" fmla="*/ 2931186 h 3578547"/>
              <a:gd name="connsiteX117" fmla="*/ 674008 w 2490705"/>
              <a:gd name="connsiteY117" fmla="*/ 2969286 h 3578547"/>
              <a:gd name="connsiteX118" fmla="*/ 661308 w 2490705"/>
              <a:gd name="connsiteY118" fmla="*/ 2988336 h 3578547"/>
              <a:gd name="connsiteX119" fmla="*/ 648608 w 2490705"/>
              <a:gd name="connsiteY119" fmla="*/ 3026436 h 3578547"/>
              <a:gd name="connsiteX120" fmla="*/ 642258 w 2490705"/>
              <a:gd name="connsiteY120" fmla="*/ 3045486 h 3578547"/>
              <a:gd name="connsiteX121" fmla="*/ 623208 w 2490705"/>
              <a:gd name="connsiteY121" fmla="*/ 3064536 h 3578547"/>
              <a:gd name="connsiteX122" fmla="*/ 610508 w 2490705"/>
              <a:gd name="connsiteY122" fmla="*/ 3096286 h 3578547"/>
              <a:gd name="connsiteX123" fmla="*/ 616858 w 2490705"/>
              <a:gd name="connsiteY123" fmla="*/ 3343936 h 3578547"/>
              <a:gd name="connsiteX124" fmla="*/ 604158 w 2490705"/>
              <a:gd name="connsiteY124" fmla="*/ 3468554 h 3578547"/>
              <a:gd name="connsiteX125" fmla="*/ 751002 w 2490705"/>
              <a:gd name="connsiteY125" fmla="*/ 3447123 h 3578547"/>
              <a:gd name="connsiteX126" fmla="*/ 858158 w 2490705"/>
              <a:gd name="connsiteY126" fmla="*/ 3439186 h 3578547"/>
              <a:gd name="connsiteX127" fmla="*/ 877208 w 2490705"/>
              <a:gd name="connsiteY127" fmla="*/ 3445536 h 3578547"/>
              <a:gd name="connsiteX128" fmla="*/ 1018495 w 2490705"/>
              <a:gd name="connsiteY128" fmla="*/ 3432042 h 3578547"/>
              <a:gd name="connsiteX129" fmla="*/ 983570 w 2490705"/>
              <a:gd name="connsiteY129" fmla="*/ 3401087 h 3578547"/>
              <a:gd name="connsiteX130" fmla="*/ 1035958 w 2490705"/>
              <a:gd name="connsiteY130" fmla="*/ 3349492 h 3578547"/>
              <a:gd name="connsiteX131" fmla="*/ 1239158 w 2490705"/>
              <a:gd name="connsiteY131" fmla="*/ 3413786 h 3578547"/>
              <a:gd name="connsiteX132" fmla="*/ 1397908 w 2490705"/>
              <a:gd name="connsiteY132" fmla="*/ 3420136 h 3578547"/>
              <a:gd name="connsiteX133" fmla="*/ 1416958 w 2490705"/>
              <a:gd name="connsiteY133" fmla="*/ 3394736 h 3578547"/>
              <a:gd name="connsiteX134" fmla="*/ 1436008 w 2490705"/>
              <a:gd name="connsiteY134" fmla="*/ 3388386 h 3578547"/>
              <a:gd name="connsiteX135" fmla="*/ 1505858 w 2490705"/>
              <a:gd name="connsiteY135" fmla="*/ 3394736 h 3578547"/>
              <a:gd name="connsiteX136" fmla="*/ 1550308 w 2490705"/>
              <a:gd name="connsiteY136" fmla="*/ 3407436 h 3578547"/>
              <a:gd name="connsiteX137" fmla="*/ 1563008 w 2490705"/>
              <a:gd name="connsiteY137" fmla="*/ 3426486 h 3578547"/>
              <a:gd name="connsiteX138" fmla="*/ 1543958 w 2490705"/>
              <a:gd name="connsiteY138" fmla="*/ 3445536 h 3578547"/>
              <a:gd name="connsiteX139" fmla="*/ 1749539 w 2490705"/>
              <a:gd name="connsiteY139" fmla="*/ 3575712 h 3578547"/>
              <a:gd name="connsiteX140" fmla="*/ 1769383 w 2490705"/>
              <a:gd name="connsiteY140" fmla="*/ 3521736 h 3578547"/>
              <a:gd name="connsiteX141" fmla="*/ 1755097 w 2490705"/>
              <a:gd name="connsiteY141" fmla="*/ 3474111 h 3578547"/>
              <a:gd name="connsiteX142" fmla="*/ 1800339 w 2490705"/>
              <a:gd name="connsiteY142" fmla="*/ 3393149 h 3578547"/>
              <a:gd name="connsiteX143" fmla="*/ 1603490 w 2490705"/>
              <a:gd name="connsiteY143" fmla="*/ 3265355 h 3578547"/>
              <a:gd name="connsiteX144" fmla="*/ 1550309 w 2490705"/>
              <a:gd name="connsiteY144" fmla="*/ 3176455 h 3578547"/>
              <a:gd name="connsiteX145" fmla="*/ 1452677 w 2490705"/>
              <a:gd name="connsiteY145" fmla="*/ 3231224 h 3578547"/>
              <a:gd name="connsiteX146" fmla="*/ 1478870 w 2490705"/>
              <a:gd name="connsiteY146" fmla="*/ 3283611 h 3578547"/>
              <a:gd name="connsiteX147" fmla="*/ 1436008 w 2490705"/>
              <a:gd name="connsiteY147" fmla="*/ 3288373 h 3578547"/>
              <a:gd name="connsiteX148" fmla="*/ 1438389 w 2490705"/>
              <a:gd name="connsiteY148" fmla="*/ 3305042 h 3578547"/>
              <a:gd name="connsiteX149" fmla="*/ 1364571 w 2490705"/>
              <a:gd name="connsiteY149" fmla="*/ 3255036 h 3578547"/>
              <a:gd name="connsiteX150" fmla="*/ 1190740 w 2490705"/>
              <a:gd name="connsiteY150" fmla="*/ 3207411 h 3578547"/>
              <a:gd name="connsiteX151" fmla="*/ 1121683 w 2490705"/>
              <a:gd name="connsiteY151" fmla="*/ 3274087 h 3578547"/>
              <a:gd name="connsiteX152" fmla="*/ 1040720 w 2490705"/>
              <a:gd name="connsiteY152" fmla="*/ 3271705 h 3578547"/>
              <a:gd name="connsiteX153" fmla="*/ 876414 w 2490705"/>
              <a:gd name="connsiteY153" fmla="*/ 3166930 h 3578547"/>
              <a:gd name="connsiteX154" fmla="*/ 888320 w 2490705"/>
              <a:gd name="connsiteY154" fmla="*/ 3119305 h 3578547"/>
              <a:gd name="connsiteX155" fmla="*/ 976427 w 2490705"/>
              <a:gd name="connsiteY155" fmla="*/ 3085967 h 3578547"/>
              <a:gd name="connsiteX156" fmla="*/ 1055008 w 2490705"/>
              <a:gd name="connsiteY156" fmla="*/ 3164549 h 3578547"/>
              <a:gd name="connsiteX157" fmla="*/ 1147876 w 2490705"/>
              <a:gd name="connsiteY157" fmla="*/ 3135974 h 3578547"/>
              <a:gd name="connsiteX158" fmla="*/ 1143115 w 2490705"/>
              <a:gd name="connsiteY158" fmla="*/ 3076443 h 3578547"/>
              <a:gd name="connsiteX159" fmla="*/ 1262177 w 2490705"/>
              <a:gd name="connsiteY159" fmla="*/ 3055011 h 3578547"/>
              <a:gd name="connsiteX160" fmla="*/ 1264558 w 2490705"/>
              <a:gd name="connsiteY160" fmla="*/ 3005005 h 3578547"/>
              <a:gd name="connsiteX161" fmla="*/ 1305039 w 2490705"/>
              <a:gd name="connsiteY161" fmla="*/ 3014530 h 3578547"/>
              <a:gd name="connsiteX162" fmla="*/ 1295514 w 2490705"/>
              <a:gd name="connsiteY162" fmla="*/ 2959761 h 3578547"/>
              <a:gd name="connsiteX163" fmla="*/ 1376477 w 2490705"/>
              <a:gd name="connsiteY163" fmla="*/ 2974049 h 3578547"/>
              <a:gd name="connsiteX164" fmla="*/ 1424102 w 2490705"/>
              <a:gd name="connsiteY164" fmla="*/ 2883562 h 3578547"/>
              <a:gd name="connsiteX165" fmla="*/ 1486015 w 2490705"/>
              <a:gd name="connsiteY165" fmla="*/ 2900230 h 3578547"/>
              <a:gd name="connsiteX166" fmla="*/ 1507446 w 2490705"/>
              <a:gd name="connsiteY166" fmla="*/ 2857368 h 3578547"/>
              <a:gd name="connsiteX167" fmla="*/ 1666990 w 2490705"/>
              <a:gd name="connsiteY167" fmla="*/ 2800217 h 3578547"/>
              <a:gd name="connsiteX168" fmla="*/ 1683659 w 2490705"/>
              <a:gd name="connsiteY168" fmla="*/ 2685917 h 3578547"/>
              <a:gd name="connsiteX169" fmla="*/ 1762239 w 2490705"/>
              <a:gd name="connsiteY169" fmla="*/ 2681155 h 3578547"/>
              <a:gd name="connsiteX170" fmla="*/ 1783671 w 2490705"/>
              <a:gd name="connsiteY170" fmla="*/ 2633530 h 3578547"/>
              <a:gd name="connsiteX171" fmla="*/ 1824152 w 2490705"/>
              <a:gd name="connsiteY171" fmla="*/ 2624005 h 3578547"/>
              <a:gd name="connsiteX172" fmla="*/ 1840820 w 2490705"/>
              <a:gd name="connsiteY172" fmla="*/ 2543042 h 3578547"/>
              <a:gd name="connsiteX173" fmla="*/ 1769383 w 2490705"/>
              <a:gd name="connsiteY173" fmla="*/ 2443030 h 3578547"/>
              <a:gd name="connsiteX174" fmla="*/ 1850346 w 2490705"/>
              <a:gd name="connsiteY174" fmla="*/ 2238243 h 3578547"/>
              <a:gd name="connsiteX175" fmla="*/ 1940833 w 2490705"/>
              <a:gd name="connsiteY175" fmla="*/ 2331112 h 3578547"/>
              <a:gd name="connsiteX176" fmla="*/ 2051958 w 2490705"/>
              <a:gd name="connsiteY176" fmla="*/ 2404136 h 3578547"/>
              <a:gd name="connsiteX177" fmla="*/ 2124190 w 2490705"/>
              <a:gd name="connsiteY177" fmla="*/ 2543043 h 3578547"/>
              <a:gd name="connsiteX178" fmla="*/ 2198008 w 2490705"/>
              <a:gd name="connsiteY178" fmla="*/ 2467636 h 3578547"/>
              <a:gd name="connsiteX179" fmla="*/ 2259920 w 2490705"/>
              <a:gd name="connsiteY179" fmla="*/ 2412073 h 3578547"/>
              <a:gd name="connsiteX180" fmla="*/ 2271826 w 2490705"/>
              <a:gd name="connsiteY180" fmla="*/ 2321586 h 3578547"/>
              <a:gd name="connsiteX181" fmla="*/ 2348027 w 2490705"/>
              <a:gd name="connsiteY181" fmla="*/ 2362067 h 3578547"/>
              <a:gd name="connsiteX182" fmla="*/ 2381364 w 2490705"/>
              <a:gd name="connsiteY182" fmla="*/ 2260467 h 3578547"/>
              <a:gd name="connsiteX183" fmla="*/ 2439308 w 2490705"/>
              <a:gd name="connsiteY183" fmla="*/ 2226336 h 3578547"/>
              <a:gd name="connsiteX184" fmla="*/ 2421846 w 2490705"/>
              <a:gd name="connsiteY184" fmla="*/ 2092986 h 3578547"/>
              <a:gd name="connsiteX185" fmla="*/ 2452008 w 2490705"/>
              <a:gd name="connsiteY185" fmla="*/ 1978686 h 3578547"/>
              <a:gd name="connsiteX0" fmla="*/ 2490108 w 2490705"/>
              <a:gd name="connsiteY0" fmla="*/ 1772634 h 3582045"/>
              <a:gd name="connsiteX1" fmla="*/ 2452008 w 2490705"/>
              <a:gd name="connsiteY1" fmla="*/ 1740884 h 3582045"/>
              <a:gd name="connsiteX2" fmla="*/ 2432958 w 2490705"/>
              <a:gd name="connsiteY2" fmla="*/ 1702784 h 3582045"/>
              <a:gd name="connsiteX3" fmla="*/ 2413908 w 2490705"/>
              <a:gd name="connsiteY3" fmla="*/ 1690084 h 3582045"/>
              <a:gd name="connsiteX4" fmla="*/ 2440102 w 2490705"/>
              <a:gd name="connsiteY4" fmla="*/ 1712309 h 3582045"/>
              <a:gd name="connsiteX5" fmla="*/ 2380570 w 2490705"/>
              <a:gd name="connsiteY5" fmla="*/ 1570228 h 3582045"/>
              <a:gd name="connsiteX6" fmla="*/ 2241664 w 2490705"/>
              <a:gd name="connsiteY6" fmla="*/ 1539271 h 3582045"/>
              <a:gd name="connsiteX7" fmla="*/ 2190071 w 2490705"/>
              <a:gd name="connsiteY7" fmla="*/ 1536096 h 3582045"/>
              <a:gd name="connsiteX8" fmla="*/ 2128158 w 2490705"/>
              <a:gd name="connsiteY8" fmla="*/ 1576578 h 3582045"/>
              <a:gd name="connsiteX9" fmla="*/ 2047195 w 2490705"/>
              <a:gd name="connsiteY9" fmla="*/ 1587690 h 3582045"/>
              <a:gd name="connsiteX10" fmla="*/ 1968614 w 2490705"/>
              <a:gd name="connsiteY10" fmla="*/ 1540859 h 3582045"/>
              <a:gd name="connsiteX11" fmla="*/ 1907495 w 2490705"/>
              <a:gd name="connsiteY11" fmla="*/ 1584516 h 3582045"/>
              <a:gd name="connsiteX12" fmla="*/ 1854314 w 2490705"/>
              <a:gd name="connsiteY12" fmla="*/ 1521015 h 3582045"/>
              <a:gd name="connsiteX13" fmla="*/ 1772558 w 2490705"/>
              <a:gd name="connsiteY13" fmla="*/ 1493234 h 3582045"/>
              <a:gd name="connsiteX14" fmla="*/ 1709058 w 2490705"/>
              <a:gd name="connsiteY14" fmla="*/ 1531334 h 3582045"/>
              <a:gd name="connsiteX15" fmla="*/ 1677308 w 2490705"/>
              <a:gd name="connsiteY15" fmla="*/ 1550384 h 3582045"/>
              <a:gd name="connsiteX16" fmla="*/ 1613808 w 2490705"/>
              <a:gd name="connsiteY16" fmla="*/ 1601184 h 3582045"/>
              <a:gd name="connsiteX17" fmla="*/ 1594758 w 2490705"/>
              <a:gd name="connsiteY17" fmla="*/ 1613884 h 3582045"/>
              <a:gd name="connsiteX18" fmla="*/ 1575708 w 2490705"/>
              <a:gd name="connsiteY18" fmla="*/ 1620234 h 3582045"/>
              <a:gd name="connsiteX19" fmla="*/ 1518558 w 2490705"/>
              <a:gd name="connsiteY19" fmla="*/ 1613884 h 3582045"/>
              <a:gd name="connsiteX20" fmla="*/ 1480458 w 2490705"/>
              <a:gd name="connsiteY20" fmla="*/ 1607534 h 3582045"/>
              <a:gd name="connsiteX21" fmla="*/ 1477283 w 2490705"/>
              <a:gd name="connsiteY21" fmla="*/ 1551972 h 3582045"/>
              <a:gd name="connsiteX22" fmla="*/ 1410608 w 2490705"/>
              <a:gd name="connsiteY22" fmla="*/ 1550384 h 3582045"/>
              <a:gd name="connsiteX23" fmla="*/ 1385208 w 2490705"/>
              <a:gd name="connsiteY23" fmla="*/ 1512284 h 3582045"/>
              <a:gd name="connsiteX24" fmla="*/ 1390765 w 2490705"/>
              <a:gd name="connsiteY24" fmla="*/ 1486884 h 3582045"/>
              <a:gd name="connsiteX25" fmla="*/ 1372508 w 2490705"/>
              <a:gd name="connsiteY25" fmla="*/ 1363059 h 3582045"/>
              <a:gd name="connsiteX26" fmla="*/ 1319327 w 2490705"/>
              <a:gd name="connsiteY26" fmla="*/ 1299559 h 3582045"/>
              <a:gd name="connsiteX27" fmla="*/ 1291546 w 2490705"/>
              <a:gd name="connsiteY27" fmla="*/ 1147952 h 3582045"/>
              <a:gd name="connsiteX28" fmla="*/ 1212171 w 2490705"/>
              <a:gd name="connsiteY28" fmla="*/ 1196372 h 3582045"/>
              <a:gd name="connsiteX29" fmla="*/ 1152639 w 2490705"/>
              <a:gd name="connsiteY29" fmla="*/ 1178116 h 3582045"/>
              <a:gd name="connsiteX30" fmla="*/ 1123270 w 2490705"/>
              <a:gd name="connsiteY30" fmla="*/ 1207484 h 3582045"/>
              <a:gd name="connsiteX31" fmla="*/ 1023258 w 2490705"/>
              <a:gd name="connsiteY31" fmla="*/ 1192403 h 3582045"/>
              <a:gd name="connsiteX32" fmla="*/ 942296 w 2490705"/>
              <a:gd name="connsiteY32" fmla="*/ 1218597 h 3582045"/>
              <a:gd name="connsiteX33" fmla="*/ 948646 w 2490705"/>
              <a:gd name="connsiteY33" fmla="*/ 1148746 h 3582045"/>
              <a:gd name="connsiteX34" fmla="*/ 1135970 w 2490705"/>
              <a:gd name="connsiteY34" fmla="*/ 1033652 h 3582045"/>
              <a:gd name="connsiteX35" fmla="*/ 1115333 w 2490705"/>
              <a:gd name="connsiteY35" fmla="*/ 927290 h 3582045"/>
              <a:gd name="connsiteX36" fmla="*/ 1283608 w 2490705"/>
              <a:gd name="connsiteY36" fmla="*/ 827278 h 3582045"/>
              <a:gd name="connsiteX37" fmla="*/ 1302658 w 2490705"/>
              <a:gd name="connsiteY37" fmla="*/ 718534 h 3582045"/>
              <a:gd name="connsiteX38" fmla="*/ 1285196 w 2490705"/>
              <a:gd name="connsiteY38" fmla="*/ 690753 h 3582045"/>
              <a:gd name="connsiteX39" fmla="*/ 1261382 w 2490705"/>
              <a:gd name="connsiteY39" fmla="*/ 598677 h 3582045"/>
              <a:gd name="connsiteX40" fmla="*/ 1074058 w 2490705"/>
              <a:gd name="connsiteY40" fmla="*/ 674084 h 3582045"/>
              <a:gd name="connsiteX41" fmla="*/ 908958 w 2490705"/>
              <a:gd name="connsiteY41" fmla="*/ 667734 h 3582045"/>
              <a:gd name="connsiteX42" fmla="*/ 1002621 w 2490705"/>
              <a:gd name="connsiteY42" fmla="*/ 662971 h 3582045"/>
              <a:gd name="connsiteX43" fmla="*/ 736715 w 2490705"/>
              <a:gd name="connsiteY43" fmla="*/ 671702 h 3582045"/>
              <a:gd name="connsiteX44" fmla="*/ 687502 w 2490705"/>
              <a:gd name="connsiteY44" fmla="*/ 471678 h 3582045"/>
              <a:gd name="connsiteX45" fmla="*/ 704488 w 2490705"/>
              <a:gd name="connsiteY45" fmla="*/ 519144 h 3582045"/>
              <a:gd name="connsiteX46" fmla="*/ 559708 w 2490705"/>
              <a:gd name="connsiteY46" fmla="*/ 32734 h 3582045"/>
              <a:gd name="connsiteX47" fmla="*/ 540658 w 2490705"/>
              <a:gd name="connsiteY47" fmla="*/ 45434 h 3582045"/>
              <a:gd name="connsiteX48" fmla="*/ 496208 w 2490705"/>
              <a:gd name="connsiteY48" fmla="*/ 64484 h 3582045"/>
              <a:gd name="connsiteX49" fmla="*/ 451758 w 2490705"/>
              <a:gd name="connsiteY49" fmla="*/ 77184 h 3582045"/>
              <a:gd name="connsiteX50" fmla="*/ 432708 w 2490705"/>
              <a:gd name="connsiteY50" fmla="*/ 83534 h 3582045"/>
              <a:gd name="connsiteX51" fmla="*/ 350158 w 2490705"/>
              <a:gd name="connsiteY51" fmla="*/ 89884 h 3582045"/>
              <a:gd name="connsiteX52" fmla="*/ 369208 w 2490705"/>
              <a:gd name="connsiteY52" fmla="*/ 96234 h 3582045"/>
              <a:gd name="connsiteX53" fmla="*/ 381908 w 2490705"/>
              <a:gd name="connsiteY53" fmla="*/ 115284 h 3582045"/>
              <a:gd name="connsiteX54" fmla="*/ 407308 w 2490705"/>
              <a:gd name="connsiteY54" fmla="*/ 147034 h 3582045"/>
              <a:gd name="connsiteX55" fmla="*/ 432708 w 2490705"/>
              <a:gd name="connsiteY55" fmla="*/ 185134 h 3582045"/>
              <a:gd name="connsiteX56" fmla="*/ 464458 w 2490705"/>
              <a:gd name="connsiteY56" fmla="*/ 223234 h 3582045"/>
              <a:gd name="connsiteX57" fmla="*/ 464458 w 2490705"/>
              <a:gd name="connsiteY57" fmla="*/ 362934 h 3582045"/>
              <a:gd name="connsiteX58" fmla="*/ 426358 w 2490705"/>
              <a:gd name="connsiteY58" fmla="*/ 375634 h 3582045"/>
              <a:gd name="connsiteX59" fmla="*/ 400958 w 2490705"/>
              <a:gd name="connsiteY59" fmla="*/ 388334 h 3582045"/>
              <a:gd name="connsiteX60" fmla="*/ 362858 w 2490705"/>
              <a:gd name="connsiteY60" fmla="*/ 420084 h 3582045"/>
              <a:gd name="connsiteX61" fmla="*/ 350158 w 2490705"/>
              <a:gd name="connsiteY61" fmla="*/ 439134 h 3582045"/>
              <a:gd name="connsiteX62" fmla="*/ 356508 w 2490705"/>
              <a:gd name="connsiteY62" fmla="*/ 483584 h 3582045"/>
              <a:gd name="connsiteX63" fmla="*/ 381908 w 2490705"/>
              <a:gd name="connsiteY63" fmla="*/ 502634 h 3582045"/>
              <a:gd name="connsiteX64" fmla="*/ 394608 w 2490705"/>
              <a:gd name="connsiteY64" fmla="*/ 521684 h 3582045"/>
              <a:gd name="connsiteX65" fmla="*/ 280308 w 2490705"/>
              <a:gd name="connsiteY65" fmla="*/ 547084 h 3582045"/>
              <a:gd name="connsiteX66" fmla="*/ 242208 w 2490705"/>
              <a:gd name="connsiteY66" fmla="*/ 553434 h 3582045"/>
              <a:gd name="connsiteX67" fmla="*/ 153308 w 2490705"/>
              <a:gd name="connsiteY67" fmla="*/ 566134 h 3582045"/>
              <a:gd name="connsiteX68" fmla="*/ 134258 w 2490705"/>
              <a:gd name="connsiteY68" fmla="*/ 572484 h 3582045"/>
              <a:gd name="connsiteX69" fmla="*/ 77108 w 2490705"/>
              <a:gd name="connsiteY69" fmla="*/ 585184 h 3582045"/>
              <a:gd name="connsiteX70" fmla="*/ 89808 w 2490705"/>
              <a:gd name="connsiteY70" fmla="*/ 667734 h 3582045"/>
              <a:gd name="connsiteX71" fmla="*/ 96158 w 2490705"/>
              <a:gd name="connsiteY71" fmla="*/ 686784 h 3582045"/>
              <a:gd name="connsiteX72" fmla="*/ 140608 w 2490705"/>
              <a:gd name="connsiteY72" fmla="*/ 889984 h 3582045"/>
              <a:gd name="connsiteX73" fmla="*/ 45358 w 2490705"/>
              <a:gd name="connsiteY73" fmla="*/ 1067784 h 3582045"/>
              <a:gd name="connsiteX74" fmla="*/ 32658 w 2490705"/>
              <a:gd name="connsiteY74" fmla="*/ 1086834 h 3582045"/>
              <a:gd name="connsiteX75" fmla="*/ 26308 w 2490705"/>
              <a:gd name="connsiteY75" fmla="*/ 1105884 h 3582045"/>
              <a:gd name="connsiteX76" fmla="*/ 908 w 2490705"/>
              <a:gd name="connsiteY76" fmla="*/ 1143984 h 3582045"/>
              <a:gd name="connsiteX77" fmla="*/ 61233 w 2490705"/>
              <a:gd name="connsiteY77" fmla="*/ 1208278 h 3582045"/>
              <a:gd name="connsiteX78" fmla="*/ 32658 w 2490705"/>
              <a:gd name="connsiteY78" fmla="*/ 1251934 h 3582045"/>
              <a:gd name="connsiteX79" fmla="*/ 70758 w 2490705"/>
              <a:gd name="connsiteY79" fmla="*/ 1315434 h 3582045"/>
              <a:gd name="connsiteX80" fmla="*/ 89808 w 2490705"/>
              <a:gd name="connsiteY80" fmla="*/ 1353534 h 3582045"/>
              <a:gd name="connsiteX81" fmla="*/ 102508 w 2490705"/>
              <a:gd name="connsiteY81" fmla="*/ 1378934 h 3582045"/>
              <a:gd name="connsiteX82" fmla="*/ 121558 w 2490705"/>
              <a:gd name="connsiteY82" fmla="*/ 1397984 h 3582045"/>
              <a:gd name="connsiteX83" fmla="*/ 134258 w 2490705"/>
              <a:gd name="connsiteY83" fmla="*/ 1417034 h 3582045"/>
              <a:gd name="connsiteX84" fmla="*/ 95364 w 2490705"/>
              <a:gd name="connsiteY84" fmla="*/ 1449578 h 3582045"/>
              <a:gd name="connsiteX85" fmla="*/ 153308 w 2490705"/>
              <a:gd name="connsiteY85" fmla="*/ 1461484 h 3582045"/>
              <a:gd name="connsiteX86" fmla="*/ 166802 w 2490705"/>
              <a:gd name="connsiteY86" fmla="*/ 1573403 h 3582045"/>
              <a:gd name="connsiteX87" fmla="*/ 60439 w 2490705"/>
              <a:gd name="connsiteY87" fmla="*/ 1713897 h 3582045"/>
              <a:gd name="connsiteX88" fmla="*/ 92983 w 2490705"/>
              <a:gd name="connsiteY88" fmla="*/ 1885347 h 3582045"/>
              <a:gd name="connsiteX89" fmla="*/ 208077 w 2490705"/>
              <a:gd name="connsiteY89" fmla="*/ 1952022 h 3582045"/>
              <a:gd name="connsiteX90" fmla="*/ 201727 w 2490705"/>
              <a:gd name="connsiteY90" fmla="*/ 2038540 h 3582045"/>
              <a:gd name="connsiteX91" fmla="*/ 166008 w 2490705"/>
              <a:gd name="connsiteY91" fmla="*/ 2083784 h 3582045"/>
              <a:gd name="connsiteX92" fmla="*/ 146958 w 2490705"/>
              <a:gd name="connsiteY92" fmla="*/ 2102834 h 3582045"/>
              <a:gd name="connsiteX93" fmla="*/ 153308 w 2490705"/>
              <a:gd name="connsiteY93" fmla="*/ 2134584 h 3582045"/>
              <a:gd name="connsiteX94" fmla="*/ 248558 w 2490705"/>
              <a:gd name="connsiteY94" fmla="*/ 2255234 h 3582045"/>
              <a:gd name="connsiteX95" fmla="*/ 302533 w 2490705"/>
              <a:gd name="connsiteY95" fmla="*/ 2377472 h 3582045"/>
              <a:gd name="connsiteX96" fmla="*/ 336664 w 2490705"/>
              <a:gd name="connsiteY96" fmla="*/ 2354453 h 3582045"/>
              <a:gd name="connsiteX97" fmla="*/ 498589 w 2490705"/>
              <a:gd name="connsiteY97" fmla="*/ 2402078 h 3582045"/>
              <a:gd name="connsiteX98" fmla="*/ 661308 w 2490705"/>
              <a:gd name="connsiteY98" fmla="*/ 2452084 h 3582045"/>
              <a:gd name="connsiteX99" fmla="*/ 705758 w 2490705"/>
              <a:gd name="connsiteY99" fmla="*/ 2464784 h 3582045"/>
              <a:gd name="connsiteX100" fmla="*/ 762908 w 2490705"/>
              <a:gd name="connsiteY100" fmla="*/ 2490184 h 3582045"/>
              <a:gd name="connsiteX101" fmla="*/ 781958 w 2490705"/>
              <a:gd name="connsiteY101" fmla="*/ 2496534 h 3582045"/>
              <a:gd name="connsiteX102" fmla="*/ 820058 w 2490705"/>
              <a:gd name="connsiteY102" fmla="*/ 2502884 h 3582045"/>
              <a:gd name="connsiteX103" fmla="*/ 858158 w 2490705"/>
              <a:gd name="connsiteY103" fmla="*/ 2515584 h 3582045"/>
              <a:gd name="connsiteX104" fmla="*/ 908958 w 2490705"/>
              <a:gd name="connsiteY104" fmla="*/ 2528284 h 3582045"/>
              <a:gd name="connsiteX105" fmla="*/ 953408 w 2490705"/>
              <a:gd name="connsiteY105" fmla="*/ 2540984 h 3582045"/>
              <a:gd name="connsiteX106" fmla="*/ 940708 w 2490705"/>
              <a:gd name="connsiteY106" fmla="*/ 2560034 h 3582045"/>
              <a:gd name="connsiteX107" fmla="*/ 902608 w 2490705"/>
              <a:gd name="connsiteY107" fmla="*/ 2572734 h 3582045"/>
              <a:gd name="connsiteX108" fmla="*/ 883558 w 2490705"/>
              <a:gd name="connsiteY108" fmla="*/ 2579084 h 3582045"/>
              <a:gd name="connsiteX109" fmla="*/ 842283 w 2490705"/>
              <a:gd name="connsiteY109" fmla="*/ 2664016 h 3582045"/>
              <a:gd name="connsiteX110" fmla="*/ 794658 w 2490705"/>
              <a:gd name="connsiteY110" fmla="*/ 2687034 h 3582045"/>
              <a:gd name="connsiteX111" fmla="*/ 781958 w 2490705"/>
              <a:gd name="connsiteY111" fmla="*/ 2718784 h 3582045"/>
              <a:gd name="connsiteX112" fmla="*/ 769258 w 2490705"/>
              <a:gd name="connsiteY112" fmla="*/ 2744184 h 3582045"/>
              <a:gd name="connsiteX113" fmla="*/ 756558 w 2490705"/>
              <a:gd name="connsiteY113" fmla="*/ 2782284 h 3582045"/>
              <a:gd name="connsiteX114" fmla="*/ 731158 w 2490705"/>
              <a:gd name="connsiteY114" fmla="*/ 2833084 h 3582045"/>
              <a:gd name="connsiteX115" fmla="*/ 718458 w 2490705"/>
              <a:gd name="connsiteY115" fmla="*/ 2871184 h 3582045"/>
              <a:gd name="connsiteX116" fmla="*/ 699408 w 2490705"/>
              <a:gd name="connsiteY116" fmla="*/ 2909284 h 3582045"/>
              <a:gd name="connsiteX117" fmla="*/ 686708 w 2490705"/>
              <a:gd name="connsiteY117" fmla="*/ 2934684 h 3582045"/>
              <a:gd name="connsiteX118" fmla="*/ 674008 w 2490705"/>
              <a:gd name="connsiteY118" fmla="*/ 2972784 h 3582045"/>
              <a:gd name="connsiteX119" fmla="*/ 661308 w 2490705"/>
              <a:gd name="connsiteY119" fmla="*/ 2991834 h 3582045"/>
              <a:gd name="connsiteX120" fmla="*/ 648608 w 2490705"/>
              <a:gd name="connsiteY120" fmla="*/ 3029934 h 3582045"/>
              <a:gd name="connsiteX121" fmla="*/ 642258 w 2490705"/>
              <a:gd name="connsiteY121" fmla="*/ 3048984 h 3582045"/>
              <a:gd name="connsiteX122" fmla="*/ 623208 w 2490705"/>
              <a:gd name="connsiteY122" fmla="*/ 3068034 h 3582045"/>
              <a:gd name="connsiteX123" fmla="*/ 610508 w 2490705"/>
              <a:gd name="connsiteY123" fmla="*/ 3099784 h 3582045"/>
              <a:gd name="connsiteX124" fmla="*/ 616858 w 2490705"/>
              <a:gd name="connsiteY124" fmla="*/ 3347434 h 3582045"/>
              <a:gd name="connsiteX125" fmla="*/ 604158 w 2490705"/>
              <a:gd name="connsiteY125" fmla="*/ 3472052 h 3582045"/>
              <a:gd name="connsiteX126" fmla="*/ 751002 w 2490705"/>
              <a:gd name="connsiteY126" fmla="*/ 3450621 h 3582045"/>
              <a:gd name="connsiteX127" fmla="*/ 858158 w 2490705"/>
              <a:gd name="connsiteY127" fmla="*/ 3442684 h 3582045"/>
              <a:gd name="connsiteX128" fmla="*/ 877208 w 2490705"/>
              <a:gd name="connsiteY128" fmla="*/ 3449034 h 3582045"/>
              <a:gd name="connsiteX129" fmla="*/ 1018495 w 2490705"/>
              <a:gd name="connsiteY129" fmla="*/ 3435540 h 3582045"/>
              <a:gd name="connsiteX130" fmla="*/ 983570 w 2490705"/>
              <a:gd name="connsiteY130" fmla="*/ 3404585 h 3582045"/>
              <a:gd name="connsiteX131" fmla="*/ 1035958 w 2490705"/>
              <a:gd name="connsiteY131" fmla="*/ 3352990 h 3582045"/>
              <a:gd name="connsiteX132" fmla="*/ 1239158 w 2490705"/>
              <a:gd name="connsiteY132" fmla="*/ 3417284 h 3582045"/>
              <a:gd name="connsiteX133" fmla="*/ 1397908 w 2490705"/>
              <a:gd name="connsiteY133" fmla="*/ 3423634 h 3582045"/>
              <a:gd name="connsiteX134" fmla="*/ 1416958 w 2490705"/>
              <a:gd name="connsiteY134" fmla="*/ 3398234 h 3582045"/>
              <a:gd name="connsiteX135" fmla="*/ 1436008 w 2490705"/>
              <a:gd name="connsiteY135" fmla="*/ 3391884 h 3582045"/>
              <a:gd name="connsiteX136" fmla="*/ 1505858 w 2490705"/>
              <a:gd name="connsiteY136" fmla="*/ 3398234 h 3582045"/>
              <a:gd name="connsiteX137" fmla="*/ 1550308 w 2490705"/>
              <a:gd name="connsiteY137" fmla="*/ 3410934 h 3582045"/>
              <a:gd name="connsiteX138" fmla="*/ 1563008 w 2490705"/>
              <a:gd name="connsiteY138" fmla="*/ 3429984 h 3582045"/>
              <a:gd name="connsiteX139" fmla="*/ 1543958 w 2490705"/>
              <a:gd name="connsiteY139" fmla="*/ 3449034 h 3582045"/>
              <a:gd name="connsiteX140" fmla="*/ 1749539 w 2490705"/>
              <a:gd name="connsiteY140" fmla="*/ 3579210 h 3582045"/>
              <a:gd name="connsiteX141" fmla="*/ 1769383 w 2490705"/>
              <a:gd name="connsiteY141" fmla="*/ 3525234 h 3582045"/>
              <a:gd name="connsiteX142" fmla="*/ 1755097 w 2490705"/>
              <a:gd name="connsiteY142" fmla="*/ 3477609 h 3582045"/>
              <a:gd name="connsiteX143" fmla="*/ 1800339 w 2490705"/>
              <a:gd name="connsiteY143" fmla="*/ 3396647 h 3582045"/>
              <a:gd name="connsiteX144" fmla="*/ 1603490 w 2490705"/>
              <a:gd name="connsiteY144" fmla="*/ 3268853 h 3582045"/>
              <a:gd name="connsiteX145" fmla="*/ 1550309 w 2490705"/>
              <a:gd name="connsiteY145" fmla="*/ 3179953 h 3582045"/>
              <a:gd name="connsiteX146" fmla="*/ 1452677 w 2490705"/>
              <a:gd name="connsiteY146" fmla="*/ 3234722 h 3582045"/>
              <a:gd name="connsiteX147" fmla="*/ 1478870 w 2490705"/>
              <a:gd name="connsiteY147" fmla="*/ 3287109 h 3582045"/>
              <a:gd name="connsiteX148" fmla="*/ 1436008 w 2490705"/>
              <a:gd name="connsiteY148" fmla="*/ 3291871 h 3582045"/>
              <a:gd name="connsiteX149" fmla="*/ 1438389 w 2490705"/>
              <a:gd name="connsiteY149" fmla="*/ 3308540 h 3582045"/>
              <a:gd name="connsiteX150" fmla="*/ 1364571 w 2490705"/>
              <a:gd name="connsiteY150" fmla="*/ 3258534 h 3582045"/>
              <a:gd name="connsiteX151" fmla="*/ 1190740 w 2490705"/>
              <a:gd name="connsiteY151" fmla="*/ 3210909 h 3582045"/>
              <a:gd name="connsiteX152" fmla="*/ 1121683 w 2490705"/>
              <a:gd name="connsiteY152" fmla="*/ 3277585 h 3582045"/>
              <a:gd name="connsiteX153" fmla="*/ 1040720 w 2490705"/>
              <a:gd name="connsiteY153" fmla="*/ 3275203 h 3582045"/>
              <a:gd name="connsiteX154" fmla="*/ 876414 w 2490705"/>
              <a:gd name="connsiteY154" fmla="*/ 3170428 h 3582045"/>
              <a:gd name="connsiteX155" fmla="*/ 888320 w 2490705"/>
              <a:gd name="connsiteY155" fmla="*/ 3122803 h 3582045"/>
              <a:gd name="connsiteX156" fmla="*/ 976427 w 2490705"/>
              <a:gd name="connsiteY156" fmla="*/ 3089465 h 3582045"/>
              <a:gd name="connsiteX157" fmla="*/ 1055008 w 2490705"/>
              <a:gd name="connsiteY157" fmla="*/ 3168047 h 3582045"/>
              <a:gd name="connsiteX158" fmla="*/ 1147876 w 2490705"/>
              <a:gd name="connsiteY158" fmla="*/ 3139472 h 3582045"/>
              <a:gd name="connsiteX159" fmla="*/ 1143115 w 2490705"/>
              <a:gd name="connsiteY159" fmla="*/ 3079941 h 3582045"/>
              <a:gd name="connsiteX160" fmla="*/ 1262177 w 2490705"/>
              <a:gd name="connsiteY160" fmla="*/ 3058509 h 3582045"/>
              <a:gd name="connsiteX161" fmla="*/ 1264558 w 2490705"/>
              <a:gd name="connsiteY161" fmla="*/ 3008503 h 3582045"/>
              <a:gd name="connsiteX162" fmla="*/ 1305039 w 2490705"/>
              <a:gd name="connsiteY162" fmla="*/ 3018028 h 3582045"/>
              <a:gd name="connsiteX163" fmla="*/ 1295514 w 2490705"/>
              <a:gd name="connsiteY163" fmla="*/ 2963259 h 3582045"/>
              <a:gd name="connsiteX164" fmla="*/ 1376477 w 2490705"/>
              <a:gd name="connsiteY164" fmla="*/ 2977547 h 3582045"/>
              <a:gd name="connsiteX165" fmla="*/ 1424102 w 2490705"/>
              <a:gd name="connsiteY165" fmla="*/ 2887060 h 3582045"/>
              <a:gd name="connsiteX166" fmla="*/ 1486015 w 2490705"/>
              <a:gd name="connsiteY166" fmla="*/ 2903728 h 3582045"/>
              <a:gd name="connsiteX167" fmla="*/ 1507446 w 2490705"/>
              <a:gd name="connsiteY167" fmla="*/ 2860866 h 3582045"/>
              <a:gd name="connsiteX168" fmla="*/ 1666990 w 2490705"/>
              <a:gd name="connsiteY168" fmla="*/ 2803715 h 3582045"/>
              <a:gd name="connsiteX169" fmla="*/ 1683659 w 2490705"/>
              <a:gd name="connsiteY169" fmla="*/ 2689415 h 3582045"/>
              <a:gd name="connsiteX170" fmla="*/ 1762239 w 2490705"/>
              <a:gd name="connsiteY170" fmla="*/ 2684653 h 3582045"/>
              <a:gd name="connsiteX171" fmla="*/ 1783671 w 2490705"/>
              <a:gd name="connsiteY171" fmla="*/ 2637028 h 3582045"/>
              <a:gd name="connsiteX172" fmla="*/ 1824152 w 2490705"/>
              <a:gd name="connsiteY172" fmla="*/ 2627503 h 3582045"/>
              <a:gd name="connsiteX173" fmla="*/ 1840820 w 2490705"/>
              <a:gd name="connsiteY173" fmla="*/ 2546540 h 3582045"/>
              <a:gd name="connsiteX174" fmla="*/ 1769383 w 2490705"/>
              <a:gd name="connsiteY174" fmla="*/ 2446528 h 3582045"/>
              <a:gd name="connsiteX175" fmla="*/ 1850346 w 2490705"/>
              <a:gd name="connsiteY175" fmla="*/ 2241741 h 3582045"/>
              <a:gd name="connsiteX176" fmla="*/ 1940833 w 2490705"/>
              <a:gd name="connsiteY176" fmla="*/ 2334610 h 3582045"/>
              <a:gd name="connsiteX177" fmla="*/ 2051958 w 2490705"/>
              <a:gd name="connsiteY177" fmla="*/ 2407634 h 3582045"/>
              <a:gd name="connsiteX178" fmla="*/ 2124190 w 2490705"/>
              <a:gd name="connsiteY178" fmla="*/ 2546541 h 3582045"/>
              <a:gd name="connsiteX179" fmla="*/ 2198008 w 2490705"/>
              <a:gd name="connsiteY179" fmla="*/ 2471134 h 3582045"/>
              <a:gd name="connsiteX180" fmla="*/ 2259920 w 2490705"/>
              <a:gd name="connsiteY180" fmla="*/ 2415571 h 3582045"/>
              <a:gd name="connsiteX181" fmla="*/ 2271826 w 2490705"/>
              <a:gd name="connsiteY181" fmla="*/ 2325084 h 3582045"/>
              <a:gd name="connsiteX182" fmla="*/ 2348027 w 2490705"/>
              <a:gd name="connsiteY182" fmla="*/ 2365565 h 3582045"/>
              <a:gd name="connsiteX183" fmla="*/ 2381364 w 2490705"/>
              <a:gd name="connsiteY183" fmla="*/ 2263965 h 3582045"/>
              <a:gd name="connsiteX184" fmla="*/ 2439308 w 2490705"/>
              <a:gd name="connsiteY184" fmla="*/ 2229834 h 3582045"/>
              <a:gd name="connsiteX185" fmla="*/ 2421846 w 2490705"/>
              <a:gd name="connsiteY185" fmla="*/ 2096484 h 3582045"/>
              <a:gd name="connsiteX186" fmla="*/ 2452008 w 2490705"/>
              <a:gd name="connsiteY186" fmla="*/ 1982184 h 3582045"/>
              <a:gd name="connsiteX0" fmla="*/ 2490108 w 2490705"/>
              <a:gd name="connsiteY0" fmla="*/ 1771511 h 3580922"/>
              <a:gd name="connsiteX1" fmla="*/ 2452008 w 2490705"/>
              <a:gd name="connsiteY1" fmla="*/ 1739761 h 3580922"/>
              <a:gd name="connsiteX2" fmla="*/ 2432958 w 2490705"/>
              <a:gd name="connsiteY2" fmla="*/ 1701661 h 3580922"/>
              <a:gd name="connsiteX3" fmla="*/ 2413908 w 2490705"/>
              <a:gd name="connsiteY3" fmla="*/ 1688961 h 3580922"/>
              <a:gd name="connsiteX4" fmla="*/ 2440102 w 2490705"/>
              <a:gd name="connsiteY4" fmla="*/ 1711186 h 3580922"/>
              <a:gd name="connsiteX5" fmla="*/ 2380570 w 2490705"/>
              <a:gd name="connsiteY5" fmla="*/ 1569105 h 3580922"/>
              <a:gd name="connsiteX6" fmla="*/ 2241664 w 2490705"/>
              <a:gd name="connsiteY6" fmla="*/ 1538148 h 3580922"/>
              <a:gd name="connsiteX7" fmla="*/ 2190071 w 2490705"/>
              <a:gd name="connsiteY7" fmla="*/ 1534973 h 3580922"/>
              <a:gd name="connsiteX8" fmla="*/ 2128158 w 2490705"/>
              <a:gd name="connsiteY8" fmla="*/ 1575455 h 3580922"/>
              <a:gd name="connsiteX9" fmla="*/ 2047195 w 2490705"/>
              <a:gd name="connsiteY9" fmla="*/ 1586567 h 3580922"/>
              <a:gd name="connsiteX10" fmla="*/ 1968614 w 2490705"/>
              <a:gd name="connsiteY10" fmla="*/ 1539736 h 3580922"/>
              <a:gd name="connsiteX11" fmla="*/ 1907495 w 2490705"/>
              <a:gd name="connsiteY11" fmla="*/ 1583393 h 3580922"/>
              <a:gd name="connsiteX12" fmla="*/ 1854314 w 2490705"/>
              <a:gd name="connsiteY12" fmla="*/ 1519892 h 3580922"/>
              <a:gd name="connsiteX13" fmla="*/ 1772558 w 2490705"/>
              <a:gd name="connsiteY13" fmla="*/ 1492111 h 3580922"/>
              <a:gd name="connsiteX14" fmla="*/ 1709058 w 2490705"/>
              <a:gd name="connsiteY14" fmla="*/ 1530211 h 3580922"/>
              <a:gd name="connsiteX15" fmla="*/ 1677308 w 2490705"/>
              <a:gd name="connsiteY15" fmla="*/ 1549261 h 3580922"/>
              <a:gd name="connsiteX16" fmla="*/ 1613808 w 2490705"/>
              <a:gd name="connsiteY16" fmla="*/ 1600061 h 3580922"/>
              <a:gd name="connsiteX17" fmla="*/ 1594758 w 2490705"/>
              <a:gd name="connsiteY17" fmla="*/ 1612761 h 3580922"/>
              <a:gd name="connsiteX18" fmla="*/ 1575708 w 2490705"/>
              <a:gd name="connsiteY18" fmla="*/ 1619111 h 3580922"/>
              <a:gd name="connsiteX19" fmla="*/ 1518558 w 2490705"/>
              <a:gd name="connsiteY19" fmla="*/ 1612761 h 3580922"/>
              <a:gd name="connsiteX20" fmla="*/ 1480458 w 2490705"/>
              <a:gd name="connsiteY20" fmla="*/ 1606411 h 3580922"/>
              <a:gd name="connsiteX21" fmla="*/ 1477283 w 2490705"/>
              <a:gd name="connsiteY21" fmla="*/ 1550849 h 3580922"/>
              <a:gd name="connsiteX22" fmla="*/ 1410608 w 2490705"/>
              <a:gd name="connsiteY22" fmla="*/ 1549261 h 3580922"/>
              <a:gd name="connsiteX23" fmla="*/ 1385208 w 2490705"/>
              <a:gd name="connsiteY23" fmla="*/ 1511161 h 3580922"/>
              <a:gd name="connsiteX24" fmla="*/ 1390765 w 2490705"/>
              <a:gd name="connsiteY24" fmla="*/ 1485761 h 3580922"/>
              <a:gd name="connsiteX25" fmla="*/ 1372508 w 2490705"/>
              <a:gd name="connsiteY25" fmla="*/ 1361936 h 3580922"/>
              <a:gd name="connsiteX26" fmla="*/ 1319327 w 2490705"/>
              <a:gd name="connsiteY26" fmla="*/ 1298436 h 3580922"/>
              <a:gd name="connsiteX27" fmla="*/ 1291546 w 2490705"/>
              <a:gd name="connsiteY27" fmla="*/ 1146829 h 3580922"/>
              <a:gd name="connsiteX28" fmla="*/ 1212171 w 2490705"/>
              <a:gd name="connsiteY28" fmla="*/ 1195249 h 3580922"/>
              <a:gd name="connsiteX29" fmla="*/ 1152639 w 2490705"/>
              <a:gd name="connsiteY29" fmla="*/ 1176993 h 3580922"/>
              <a:gd name="connsiteX30" fmla="*/ 1123270 w 2490705"/>
              <a:gd name="connsiteY30" fmla="*/ 1206361 h 3580922"/>
              <a:gd name="connsiteX31" fmla="*/ 1023258 w 2490705"/>
              <a:gd name="connsiteY31" fmla="*/ 1191280 h 3580922"/>
              <a:gd name="connsiteX32" fmla="*/ 942296 w 2490705"/>
              <a:gd name="connsiteY32" fmla="*/ 1217474 h 3580922"/>
              <a:gd name="connsiteX33" fmla="*/ 948646 w 2490705"/>
              <a:gd name="connsiteY33" fmla="*/ 1147623 h 3580922"/>
              <a:gd name="connsiteX34" fmla="*/ 1135970 w 2490705"/>
              <a:gd name="connsiteY34" fmla="*/ 1032529 h 3580922"/>
              <a:gd name="connsiteX35" fmla="*/ 1115333 w 2490705"/>
              <a:gd name="connsiteY35" fmla="*/ 926167 h 3580922"/>
              <a:gd name="connsiteX36" fmla="*/ 1283608 w 2490705"/>
              <a:gd name="connsiteY36" fmla="*/ 826155 h 3580922"/>
              <a:gd name="connsiteX37" fmla="*/ 1302658 w 2490705"/>
              <a:gd name="connsiteY37" fmla="*/ 717411 h 3580922"/>
              <a:gd name="connsiteX38" fmla="*/ 1285196 w 2490705"/>
              <a:gd name="connsiteY38" fmla="*/ 689630 h 3580922"/>
              <a:gd name="connsiteX39" fmla="*/ 1261382 w 2490705"/>
              <a:gd name="connsiteY39" fmla="*/ 597554 h 3580922"/>
              <a:gd name="connsiteX40" fmla="*/ 1074058 w 2490705"/>
              <a:gd name="connsiteY40" fmla="*/ 672961 h 3580922"/>
              <a:gd name="connsiteX41" fmla="*/ 908958 w 2490705"/>
              <a:gd name="connsiteY41" fmla="*/ 666611 h 3580922"/>
              <a:gd name="connsiteX42" fmla="*/ 1002621 w 2490705"/>
              <a:gd name="connsiteY42" fmla="*/ 661848 h 3580922"/>
              <a:gd name="connsiteX43" fmla="*/ 736715 w 2490705"/>
              <a:gd name="connsiteY43" fmla="*/ 670579 h 3580922"/>
              <a:gd name="connsiteX44" fmla="*/ 687502 w 2490705"/>
              <a:gd name="connsiteY44" fmla="*/ 470555 h 3580922"/>
              <a:gd name="connsiteX45" fmla="*/ 658768 w 2490705"/>
              <a:gd name="connsiteY45" fmla="*/ 502781 h 3580922"/>
              <a:gd name="connsiteX46" fmla="*/ 559708 w 2490705"/>
              <a:gd name="connsiteY46" fmla="*/ 31611 h 3580922"/>
              <a:gd name="connsiteX47" fmla="*/ 540658 w 2490705"/>
              <a:gd name="connsiteY47" fmla="*/ 44311 h 3580922"/>
              <a:gd name="connsiteX48" fmla="*/ 496208 w 2490705"/>
              <a:gd name="connsiteY48" fmla="*/ 63361 h 3580922"/>
              <a:gd name="connsiteX49" fmla="*/ 451758 w 2490705"/>
              <a:gd name="connsiteY49" fmla="*/ 76061 h 3580922"/>
              <a:gd name="connsiteX50" fmla="*/ 432708 w 2490705"/>
              <a:gd name="connsiteY50" fmla="*/ 82411 h 3580922"/>
              <a:gd name="connsiteX51" fmla="*/ 350158 w 2490705"/>
              <a:gd name="connsiteY51" fmla="*/ 88761 h 3580922"/>
              <a:gd name="connsiteX52" fmla="*/ 369208 w 2490705"/>
              <a:gd name="connsiteY52" fmla="*/ 95111 h 3580922"/>
              <a:gd name="connsiteX53" fmla="*/ 381908 w 2490705"/>
              <a:gd name="connsiteY53" fmla="*/ 114161 h 3580922"/>
              <a:gd name="connsiteX54" fmla="*/ 407308 w 2490705"/>
              <a:gd name="connsiteY54" fmla="*/ 145911 h 3580922"/>
              <a:gd name="connsiteX55" fmla="*/ 432708 w 2490705"/>
              <a:gd name="connsiteY55" fmla="*/ 184011 h 3580922"/>
              <a:gd name="connsiteX56" fmla="*/ 464458 w 2490705"/>
              <a:gd name="connsiteY56" fmla="*/ 222111 h 3580922"/>
              <a:gd name="connsiteX57" fmla="*/ 464458 w 2490705"/>
              <a:gd name="connsiteY57" fmla="*/ 361811 h 3580922"/>
              <a:gd name="connsiteX58" fmla="*/ 426358 w 2490705"/>
              <a:gd name="connsiteY58" fmla="*/ 374511 h 3580922"/>
              <a:gd name="connsiteX59" fmla="*/ 400958 w 2490705"/>
              <a:gd name="connsiteY59" fmla="*/ 387211 h 3580922"/>
              <a:gd name="connsiteX60" fmla="*/ 362858 w 2490705"/>
              <a:gd name="connsiteY60" fmla="*/ 418961 h 3580922"/>
              <a:gd name="connsiteX61" fmla="*/ 350158 w 2490705"/>
              <a:gd name="connsiteY61" fmla="*/ 438011 h 3580922"/>
              <a:gd name="connsiteX62" fmla="*/ 356508 w 2490705"/>
              <a:gd name="connsiteY62" fmla="*/ 482461 h 3580922"/>
              <a:gd name="connsiteX63" fmla="*/ 381908 w 2490705"/>
              <a:gd name="connsiteY63" fmla="*/ 501511 h 3580922"/>
              <a:gd name="connsiteX64" fmla="*/ 394608 w 2490705"/>
              <a:gd name="connsiteY64" fmla="*/ 520561 h 3580922"/>
              <a:gd name="connsiteX65" fmla="*/ 280308 w 2490705"/>
              <a:gd name="connsiteY65" fmla="*/ 545961 h 3580922"/>
              <a:gd name="connsiteX66" fmla="*/ 242208 w 2490705"/>
              <a:gd name="connsiteY66" fmla="*/ 552311 h 3580922"/>
              <a:gd name="connsiteX67" fmla="*/ 153308 w 2490705"/>
              <a:gd name="connsiteY67" fmla="*/ 565011 h 3580922"/>
              <a:gd name="connsiteX68" fmla="*/ 134258 w 2490705"/>
              <a:gd name="connsiteY68" fmla="*/ 571361 h 3580922"/>
              <a:gd name="connsiteX69" fmla="*/ 77108 w 2490705"/>
              <a:gd name="connsiteY69" fmla="*/ 584061 h 3580922"/>
              <a:gd name="connsiteX70" fmla="*/ 89808 w 2490705"/>
              <a:gd name="connsiteY70" fmla="*/ 666611 h 3580922"/>
              <a:gd name="connsiteX71" fmla="*/ 96158 w 2490705"/>
              <a:gd name="connsiteY71" fmla="*/ 685661 h 3580922"/>
              <a:gd name="connsiteX72" fmla="*/ 140608 w 2490705"/>
              <a:gd name="connsiteY72" fmla="*/ 888861 h 3580922"/>
              <a:gd name="connsiteX73" fmla="*/ 45358 w 2490705"/>
              <a:gd name="connsiteY73" fmla="*/ 1066661 h 3580922"/>
              <a:gd name="connsiteX74" fmla="*/ 32658 w 2490705"/>
              <a:gd name="connsiteY74" fmla="*/ 1085711 h 3580922"/>
              <a:gd name="connsiteX75" fmla="*/ 26308 w 2490705"/>
              <a:gd name="connsiteY75" fmla="*/ 1104761 h 3580922"/>
              <a:gd name="connsiteX76" fmla="*/ 908 w 2490705"/>
              <a:gd name="connsiteY76" fmla="*/ 1142861 h 3580922"/>
              <a:gd name="connsiteX77" fmla="*/ 61233 w 2490705"/>
              <a:gd name="connsiteY77" fmla="*/ 1207155 h 3580922"/>
              <a:gd name="connsiteX78" fmla="*/ 32658 w 2490705"/>
              <a:gd name="connsiteY78" fmla="*/ 1250811 h 3580922"/>
              <a:gd name="connsiteX79" fmla="*/ 70758 w 2490705"/>
              <a:gd name="connsiteY79" fmla="*/ 1314311 h 3580922"/>
              <a:gd name="connsiteX80" fmla="*/ 89808 w 2490705"/>
              <a:gd name="connsiteY80" fmla="*/ 1352411 h 3580922"/>
              <a:gd name="connsiteX81" fmla="*/ 102508 w 2490705"/>
              <a:gd name="connsiteY81" fmla="*/ 1377811 h 3580922"/>
              <a:gd name="connsiteX82" fmla="*/ 121558 w 2490705"/>
              <a:gd name="connsiteY82" fmla="*/ 1396861 h 3580922"/>
              <a:gd name="connsiteX83" fmla="*/ 134258 w 2490705"/>
              <a:gd name="connsiteY83" fmla="*/ 1415911 h 3580922"/>
              <a:gd name="connsiteX84" fmla="*/ 95364 w 2490705"/>
              <a:gd name="connsiteY84" fmla="*/ 1448455 h 3580922"/>
              <a:gd name="connsiteX85" fmla="*/ 153308 w 2490705"/>
              <a:gd name="connsiteY85" fmla="*/ 1460361 h 3580922"/>
              <a:gd name="connsiteX86" fmla="*/ 166802 w 2490705"/>
              <a:gd name="connsiteY86" fmla="*/ 1572280 h 3580922"/>
              <a:gd name="connsiteX87" fmla="*/ 60439 w 2490705"/>
              <a:gd name="connsiteY87" fmla="*/ 1712774 h 3580922"/>
              <a:gd name="connsiteX88" fmla="*/ 92983 w 2490705"/>
              <a:gd name="connsiteY88" fmla="*/ 1884224 h 3580922"/>
              <a:gd name="connsiteX89" fmla="*/ 208077 w 2490705"/>
              <a:gd name="connsiteY89" fmla="*/ 1950899 h 3580922"/>
              <a:gd name="connsiteX90" fmla="*/ 201727 w 2490705"/>
              <a:gd name="connsiteY90" fmla="*/ 2037417 h 3580922"/>
              <a:gd name="connsiteX91" fmla="*/ 166008 w 2490705"/>
              <a:gd name="connsiteY91" fmla="*/ 2082661 h 3580922"/>
              <a:gd name="connsiteX92" fmla="*/ 146958 w 2490705"/>
              <a:gd name="connsiteY92" fmla="*/ 2101711 h 3580922"/>
              <a:gd name="connsiteX93" fmla="*/ 153308 w 2490705"/>
              <a:gd name="connsiteY93" fmla="*/ 2133461 h 3580922"/>
              <a:gd name="connsiteX94" fmla="*/ 248558 w 2490705"/>
              <a:gd name="connsiteY94" fmla="*/ 2254111 h 3580922"/>
              <a:gd name="connsiteX95" fmla="*/ 302533 w 2490705"/>
              <a:gd name="connsiteY95" fmla="*/ 2376349 h 3580922"/>
              <a:gd name="connsiteX96" fmla="*/ 336664 w 2490705"/>
              <a:gd name="connsiteY96" fmla="*/ 2353330 h 3580922"/>
              <a:gd name="connsiteX97" fmla="*/ 498589 w 2490705"/>
              <a:gd name="connsiteY97" fmla="*/ 2400955 h 3580922"/>
              <a:gd name="connsiteX98" fmla="*/ 661308 w 2490705"/>
              <a:gd name="connsiteY98" fmla="*/ 2450961 h 3580922"/>
              <a:gd name="connsiteX99" fmla="*/ 705758 w 2490705"/>
              <a:gd name="connsiteY99" fmla="*/ 2463661 h 3580922"/>
              <a:gd name="connsiteX100" fmla="*/ 762908 w 2490705"/>
              <a:gd name="connsiteY100" fmla="*/ 2489061 h 3580922"/>
              <a:gd name="connsiteX101" fmla="*/ 781958 w 2490705"/>
              <a:gd name="connsiteY101" fmla="*/ 2495411 h 3580922"/>
              <a:gd name="connsiteX102" fmla="*/ 820058 w 2490705"/>
              <a:gd name="connsiteY102" fmla="*/ 2501761 h 3580922"/>
              <a:gd name="connsiteX103" fmla="*/ 858158 w 2490705"/>
              <a:gd name="connsiteY103" fmla="*/ 2514461 h 3580922"/>
              <a:gd name="connsiteX104" fmla="*/ 908958 w 2490705"/>
              <a:gd name="connsiteY104" fmla="*/ 2527161 h 3580922"/>
              <a:gd name="connsiteX105" fmla="*/ 953408 w 2490705"/>
              <a:gd name="connsiteY105" fmla="*/ 2539861 h 3580922"/>
              <a:gd name="connsiteX106" fmla="*/ 940708 w 2490705"/>
              <a:gd name="connsiteY106" fmla="*/ 2558911 h 3580922"/>
              <a:gd name="connsiteX107" fmla="*/ 902608 w 2490705"/>
              <a:gd name="connsiteY107" fmla="*/ 2571611 h 3580922"/>
              <a:gd name="connsiteX108" fmla="*/ 883558 w 2490705"/>
              <a:gd name="connsiteY108" fmla="*/ 2577961 h 3580922"/>
              <a:gd name="connsiteX109" fmla="*/ 842283 w 2490705"/>
              <a:gd name="connsiteY109" fmla="*/ 2662893 h 3580922"/>
              <a:gd name="connsiteX110" fmla="*/ 794658 w 2490705"/>
              <a:gd name="connsiteY110" fmla="*/ 2685911 h 3580922"/>
              <a:gd name="connsiteX111" fmla="*/ 781958 w 2490705"/>
              <a:gd name="connsiteY111" fmla="*/ 2717661 h 3580922"/>
              <a:gd name="connsiteX112" fmla="*/ 769258 w 2490705"/>
              <a:gd name="connsiteY112" fmla="*/ 2743061 h 3580922"/>
              <a:gd name="connsiteX113" fmla="*/ 756558 w 2490705"/>
              <a:gd name="connsiteY113" fmla="*/ 2781161 h 3580922"/>
              <a:gd name="connsiteX114" fmla="*/ 731158 w 2490705"/>
              <a:gd name="connsiteY114" fmla="*/ 2831961 h 3580922"/>
              <a:gd name="connsiteX115" fmla="*/ 718458 w 2490705"/>
              <a:gd name="connsiteY115" fmla="*/ 2870061 h 3580922"/>
              <a:gd name="connsiteX116" fmla="*/ 699408 w 2490705"/>
              <a:gd name="connsiteY116" fmla="*/ 2908161 h 3580922"/>
              <a:gd name="connsiteX117" fmla="*/ 686708 w 2490705"/>
              <a:gd name="connsiteY117" fmla="*/ 2933561 h 3580922"/>
              <a:gd name="connsiteX118" fmla="*/ 674008 w 2490705"/>
              <a:gd name="connsiteY118" fmla="*/ 2971661 h 3580922"/>
              <a:gd name="connsiteX119" fmla="*/ 661308 w 2490705"/>
              <a:gd name="connsiteY119" fmla="*/ 2990711 h 3580922"/>
              <a:gd name="connsiteX120" fmla="*/ 648608 w 2490705"/>
              <a:gd name="connsiteY120" fmla="*/ 3028811 h 3580922"/>
              <a:gd name="connsiteX121" fmla="*/ 642258 w 2490705"/>
              <a:gd name="connsiteY121" fmla="*/ 3047861 h 3580922"/>
              <a:gd name="connsiteX122" fmla="*/ 623208 w 2490705"/>
              <a:gd name="connsiteY122" fmla="*/ 3066911 h 3580922"/>
              <a:gd name="connsiteX123" fmla="*/ 610508 w 2490705"/>
              <a:gd name="connsiteY123" fmla="*/ 3098661 h 3580922"/>
              <a:gd name="connsiteX124" fmla="*/ 616858 w 2490705"/>
              <a:gd name="connsiteY124" fmla="*/ 3346311 h 3580922"/>
              <a:gd name="connsiteX125" fmla="*/ 604158 w 2490705"/>
              <a:gd name="connsiteY125" fmla="*/ 3470929 h 3580922"/>
              <a:gd name="connsiteX126" fmla="*/ 751002 w 2490705"/>
              <a:gd name="connsiteY126" fmla="*/ 3449498 h 3580922"/>
              <a:gd name="connsiteX127" fmla="*/ 858158 w 2490705"/>
              <a:gd name="connsiteY127" fmla="*/ 3441561 h 3580922"/>
              <a:gd name="connsiteX128" fmla="*/ 877208 w 2490705"/>
              <a:gd name="connsiteY128" fmla="*/ 3447911 h 3580922"/>
              <a:gd name="connsiteX129" fmla="*/ 1018495 w 2490705"/>
              <a:gd name="connsiteY129" fmla="*/ 3434417 h 3580922"/>
              <a:gd name="connsiteX130" fmla="*/ 983570 w 2490705"/>
              <a:gd name="connsiteY130" fmla="*/ 3403462 h 3580922"/>
              <a:gd name="connsiteX131" fmla="*/ 1035958 w 2490705"/>
              <a:gd name="connsiteY131" fmla="*/ 3351867 h 3580922"/>
              <a:gd name="connsiteX132" fmla="*/ 1239158 w 2490705"/>
              <a:gd name="connsiteY132" fmla="*/ 3416161 h 3580922"/>
              <a:gd name="connsiteX133" fmla="*/ 1397908 w 2490705"/>
              <a:gd name="connsiteY133" fmla="*/ 3422511 h 3580922"/>
              <a:gd name="connsiteX134" fmla="*/ 1416958 w 2490705"/>
              <a:gd name="connsiteY134" fmla="*/ 3397111 h 3580922"/>
              <a:gd name="connsiteX135" fmla="*/ 1436008 w 2490705"/>
              <a:gd name="connsiteY135" fmla="*/ 3390761 h 3580922"/>
              <a:gd name="connsiteX136" fmla="*/ 1505858 w 2490705"/>
              <a:gd name="connsiteY136" fmla="*/ 3397111 h 3580922"/>
              <a:gd name="connsiteX137" fmla="*/ 1550308 w 2490705"/>
              <a:gd name="connsiteY137" fmla="*/ 3409811 h 3580922"/>
              <a:gd name="connsiteX138" fmla="*/ 1563008 w 2490705"/>
              <a:gd name="connsiteY138" fmla="*/ 3428861 h 3580922"/>
              <a:gd name="connsiteX139" fmla="*/ 1543958 w 2490705"/>
              <a:gd name="connsiteY139" fmla="*/ 3447911 h 3580922"/>
              <a:gd name="connsiteX140" fmla="*/ 1749539 w 2490705"/>
              <a:gd name="connsiteY140" fmla="*/ 3578087 h 3580922"/>
              <a:gd name="connsiteX141" fmla="*/ 1769383 w 2490705"/>
              <a:gd name="connsiteY141" fmla="*/ 3524111 h 3580922"/>
              <a:gd name="connsiteX142" fmla="*/ 1755097 w 2490705"/>
              <a:gd name="connsiteY142" fmla="*/ 3476486 h 3580922"/>
              <a:gd name="connsiteX143" fmla="*/ 1800339 w 2490705"/>
              <a:gd name="connsiteY143" fmla="*/ 3395524 h 3580922"/>
              <a:gd name="connsiteX144" fmla="*/ 1603490 w 2490705"/>
              <a:gd name="connsiteY144" fmla="*/ 3267730 h 3580922"/>
              <a:gd name="connsiteX145" fmla="*/ 1550309 w 2490705"/>
              <a:gd name="connsiteY145" fmla="*/ 3178830 h 3580922"/>
              <a:gd name="connsiteX146" fmla="*/ 1452677 w 2490705"/>
              <a:gd name="connsiteY146" fmla="*/ 3233599 h 3580922"/>
              <a:gd name="connsiteX147" fmla="*/ 1478870 w 2490705"/>
              <a:gd name="connsiteY147" fmla="*/ 3285986 h 3580922"/>
              <a:gd name="connsiteX148" fmla="*/ 1436008 w 2490705"/>
              <a:gd name="connsiteY148" fmla="*/ 3290748 h 3580922"/>
              <a:gd name="connsiteX149" fmla="*/ 1438389 w 2490705"/>
              <a:gd name="connsiteY149" fmla="*/ 3307417 h 3580922"/>
              <a:gd name="connsiteX150" fmla="*/ 1364571 w 2490705"/>
              <a:gd name="connsiteY150" fmla="*/ 3257411 h 3580922"/>
              <a:gd name="connsiteX151" fmla="*/ 1190740 w 2490705"/>
              <a:gd name="connsiteY151" fmla="*/ 3209786 h 3580922"/>
              <a:gd name="connsiteX152" fmla="*/ 1121683 w 2490705"/>
              <a:gd name="connsiteY152" fmla="*/ 3276462 h 3580922"/>
              <a:gd name="connsiteX153" fmla="*/ 1040720 w 2490705"/>
              <a:gd name="connsiteY153" fmla="*/ 3274080 h 3580922"/>
              <a:gd name="connsiteX154" fmla="*/ 876414 w 2490705"/>
              <a:gd name="connsiteY154" fmla="*/ 3169305 h 3580922"/>
              <a:gd name="connsiteX155" fmla="*/ 888320 w 2490705"/>
              <a:gd name="connsiteY155" fmla="*/ 3121680 h 3580922"/>
              <a:gd name="connsiteX156" fmla="*/ 976427 w 2490705"/>
              <a:gd name="connsiteY156" fmla="*/ 3088342 h 3580922"/>
              <a:gd name="connsiteX157" fmla="*/ 1055008 w 2490705"/>
              <a:gd name="connsiteY157" fmla="*/ 3166924 h 3580922"/>
              <a:gd name="connsiteX158" fmla="*/ 1147876 w 2490705"/>
              <a:gd name="connsiteY158" fmla="*/ 3138349 h 3580922"/>
              <a:gd name="connsiteX159" fmla="*/ 1143115 w 2490705"/>
              <a:gd name="connsiteY159" fmla="*/ 3078818 h 3580922"/>
              <a:gd name="connsiteX160" fmla="*/ 1262177 w 2490705"/>
              <a:gd name="connsiteY160" fmla="*/ 3057386 h 3580922"/>
              <a:gd name="connsiteX161" fmla="*/ 1264558 w 2490705"/>
              <a:gd name="connsiteY161" fmla="*/ 3007380 h 3580922"/>
              <a:gd name="connsiteX162" fmla="*/ 1305039 w 2490705"/>
              <a:gd name="connsiteY162" fmla="*/ 3016905 h 3580922"/>
              <a:gd name="connsiteX163" fmla="*/ 1295514 w 2490705"/>
              <a:gd name="connsiteY163" fmla="*/ 2962136 h 3580922"/>
              <a:gd name="connsiteX164" fmla="*/ 1376477 w 2490705"/>
              <a:gd name="connsiteY164" fmla="*/ 2976424 h 3580922"/>
              <a:gd name="connsiteX165" fmla="*/ 1424102 w 2490705"/>
              <a:gd name="connsiteY165" fmla="*/ 2885937 h 3580922"/>
              <a:gd name="connsiteX166" fmla="*/ 1486015 w 2490705"/>
              <a:gd name="connsiteY166" fmla="*/ 2902605 h 3580922"/>
              <a:gd name="connsiteX167" fmla="*/ 1507446 w 2490705"/>
              <a:gd name="connsiteY167" fmla="*/ 2859743 h 3580922"/>
              <a:gd name="connsiteX168" fmla="*/ 1666990 w 2490705"/>
              <a:gd name="connsiteY168" fmla="*/ 2802592 h 3580922"/>
              <a:gd name="connsiteX169" fmla="*/ 1683659 w 2490705"/>
              <a:gd name="connsiteY169" fmla="*/ 2688292 h 3580922"/>
              <a:gd name="connsiteX170" fmla="*/ 1762239 w 2490705"/>
              <a:gd name="connsiteY170" fmla="*/ 2683530 h 3580922"/>
              <a:gd name="connsiteX171" fmla="*/ 1783671 w 2490705"/>
              <a:gd name="connsiteY171" fmla="*/ 2635905 h 3580922"/>
              <a:gd name="connsiteX172" fmla="*/ 1824152 w 2490705"/>
              <a:gd name="connsiteY172" fmla="*/ 2626380 h 3580922"/>
              <a:gd name="connsiteX173" fmla="*/ 1840820 w 2490705"/>
              <a:gd name="connsiteY173" fmla="*/ 2545417 h 3580922"/>
              <a:gd name="connsiteX174" fmla="*/ 1769383 w 2490705"/>
              <a:gd name="connsiteY174" fmla="*/ 2445405 h 3580922"/>
              <a:gd name="connsiteX175" fmla="*/ 1850346 w 2490705"/>
              <a:gd name="connsiteY175" fmla="*/ 2240618 h 3580922"/>
              <a:gd name="connsiteX176" fmla="*/ 1940833 w 2490705"/>
              <a:gd name="connsiteY176" fmla="*/ 2333487 h 3580922"/>
              <a:gd name="connsiteX177" fmla="*/ 2051958 w 2490705"/>
              <a:gd name="connsiteY177" fmla="*/ 2406511 h 3580922"/>
              <a:gd name="connsiteX178" fmla="*/ 2124190 w 2490705"/>
              <a:gd name="connsiteY178" fmla="*/ 2545418 h 3580922"/>
              <a:gd name="connsiteX179" fmla="*/ 2198008 w 2490705"/>
              <a:gd name="connsiteY179" fmla="*/ 2470011 h 3580922"/>
              <a:gd name="connsiteX180" fmla="*/ 2259920 w 2490705"/>
              <a:gd name="connsiteY180" fmla="*/ 2414448 h 3580922"/>
              <a:gd name="connsiteX181" fmla="*/ 2271826 w 2490705"/>
              <a:gd name="connsiteY181" fmla="*/ 2323961 h 3580922"/>
              <a:gd name="connsiteX182" fmla="*/ 2348027 w 2490705"/>
              <a:gd name="connsiteY182" fmla="*/ 2364442 h 3580922"/>
              <a:gd name="connsiteX183" fmla="*/ 2381364 w 2490705"/>
              <a:gd name="connsiteY183" fmla="*/ 2262842 h 3580922"/>
              <a:gd name="connsiteX184" fmla="*/ 2439308 w 2490705"/>
              <a:gd name="connsiteY184" fmla="*/ 2228711 h 3580922"/>
              <a:gd name="connsiteX185" fmla="*/ 2421846 w 2490705"/>
              <a:gd name="connsiteY185" fmla="*/ 2095361 h 3580922"/>
              <a:gd name="connsiteX186" fmla="*/ 2452008 w 2490705"/>
              <a:gd name="connsiteY186" fmla="*/ 1981061 h 3580922"/>
              <a:gd name="connsiteX0" fmla="*/ 2490108 w 2490705"/>
              <a:gd name="connsiteY0" fmla="*/ 1758071 h 3567482"/>
              <a:gd name="connsiteX1" fmla="*/ 2452008 w 2490705"/>
              <a:gd name="connsiteY1" fmla="*/ 1726321 h 3567482"/>
              <a:gd name="connsiteX2" fmla="*/ 2432958 w 2490705"/>
              <a:gd name="connsiteY2" fmla="*/ 1688221 h 3567482"/>
              <a:gd name="connsiteX3" fmla="*/ 2413908 w 2490705"/>
              <a:gd name="connsiteY3" fmla="*/ 1675521 h 3567482"/>
              <a:gd name="connsiteX4" fmla="*/ 2440102 w 2490705"/>
              <a:gd name="connsiteY4" fmla="*/ 1697746 h 3567482"/>
              <a:gd name="connsiteX5" fmla="*/ 2380570 w 2490705"/>
              <a:gd name="connsiteY5" fmla="*/ 1555665 h 3567482"/>
              <a:gd name="connsiteX6" fmla="*/ 2241664 w 2490705"/>
              <a:gd name="connsiteY6" fmla="*/ 1524708 h 3567482"/>
              <a:gd name="connsiteX7" fmla="*/ 2190071 w 2490705"/>
              <a:gd name="connsiteY7" fmla="*/ 1521533 h 3567482"/>
              <a:gd name="connsiteX8" fmla="*/ 2128158 w 2490705"/>
              <a:gd name="connsiteY8" fmla="*/ 1562015 h 3567482"/>
              <a:gd name="connsiteX9" fmla="*/ 2047195 w 2490705"/>
              <a:gd name="connsiteY9" fmla="*/ 1573127 h 3567482"/>
              <a:gd name="connsiteX10" fmla="*/ 1968614 w 2490705"/>
              <a:gd name="connsiteY10" fmla="*/ 1526296 h 3567482"/>
              <a:gd name="connsiteX11" fmla="*/ 1907495 w 2490705"/>
              <a:gd name="connsiteY11" fmla="*/ 1569953 h 3567482"/>
              <a:gd name="connsiteX12" fmla="*/ 1854314 w 2490705"/>
              <a:gd name="connsiteY12" fmla="*/ 1506452 h 3567482"/>
              <a:gd name="connsiteX13" fmla="*/ 1772558 w 2490705"/>
              <a:gd name="connsiteY13" fmla="*/ 1478671 h 3567482"/>
              <a:gd name="connsiteX14" fmla="*/ 1709058 w 2490705"/>
              <a:gd name="connsiteY14" fmla="*/ 1516771 h 3567482"/>
              <a:gd name="connsiteX15" fmla="*/ 1677308 w 2490705"/>
              <a:gd name="connsiteY15" fmla="*/ 1535821 h 3567482"/>
              <a:gd name="connsiteX16" fmla="*/ 1613808 w 2490705"/>
              <a:gd name="connsiteY16" fmla="*/ 1586621 h 3567482"/>
              <a:gd name="connsiteX17" fmla="*/ 1594758 w 2490705"/>
              <a:gd name="connsiteY17" fmla="*/ 1599321 h 3567482"/>
              <a:gd name="connsiteX18" fmla="*/ 1575708 w 2490705"/>
              <a:gd name="connsiteY18" fmla="*/ 1605671 h 3567482"/>
              <a:gd name="connsiteX19" fmla="*/ 1518558 w 2490705"/>
              <a:gd name="connsiteY19" fmla="*/ 1599321 h 3567482"/>
              <a:gd name="connsiteX20" fmla="*/ 1480458 w 2490705"/>
              <a:gd name="connsiteY20" fmla="*/ 1592971 h 3567482"/>
              <a:gd name="connsiteX21" fmla="*/ 1477283 w 2490705"/>
              <a:gd name="connsiteY21" fmla="*/ 1537409 h 3567482"/>
              <a:gd name="connsiteX22" fmla="*/ 1410608 w 2490705"/>
              <a:gd name="connsiteY22" fmla="*/ 1535821 h 3567482"/>
              <a:gd name="connsiteX23" fmla="*/ 1385208 w 2490705"/>
              <a:gd name="connsiteY23" fmla="*/ 1497721 h 3567482"/>
              <a:gd name="connsiteX24" fmla="*/ 1390765 w 2490705"/>
              <a:gd name="connsiteY24" fmla="*/ 1472321 h 3567482"/>
              <a:gd name="connsiteX25" fmla="*/ 1372508 w 2490705"/>
              <a:gd name="connsiteY25" fmla="*/ 1348496 h 3567482"/>
              <a:gd name="connsiteX26" fmla="*/ 1319327 w 2490705"/>
              <a:gd name="connsiteY26" fmla="*/ 1284996 h 3567482"/>
              <a:gd name="connsiteX27" fmla="*/ 1291546 w 2490705"/>
              <a:gd name="connsiteY27" fmla="*/ 1133389 h 3567482"/>
              <a:gd name="connsiteX28" fmla="*/ 1212171 w 2490705"/>
              <a:gd name="connsiteY28" fmla="*/ 1181809 h 3567482"/>
              <a:gd name="connsiteX29" fmla="*/ 1152639 w 2490705"/>
              <a:gd name="connsiteY29" fmla="*/ 1163553 h 3567482"/>
              <a:gd name="connsiteX30" fmla="*/ 1123270 w 2490705"/>
              <a:gd name="connsiteY30" fmla="*/ 1192921 h 3567482"/>
              <a:gd name="connsiteX31" fmla="*/ 1023258 w 2490705"/>
              <a:gd name="connsiteY31" fmla="*/ 1177840 h 3567482"/>
              <a:gd name="connsiteX32" fmla="*/ 942296 w 2490705"/>
              <a:gd name="connsiteY32" fmla="*/ 1204034 h 3567482"/>
              <a:gd name="connsiteX33" fmla="*/ 948646 w 2490705"/>
              <a:gd name="connsiteY33" fmla="*/ 1134183 h 3567482"/>
              <a:gd name="connsiteX34" fmla="*/ 1135970 w 2490705"/>
              <a:gd name="connsiteY34" fmla="*/ 1019089 h 3567482"/>
              <a:gd name="connsiteX35" fmla="*/ 1115333 w 2490705"/>
              <a:gd name="connsiteY35" fmla="*/ 912727 h 3567482"/>
              <a:gd name="connsiteX36" fmla="*/ 1283608 w 2490705"/>
              <a:gd name="connsiteY36" fmla="*/ 812715 h 3567482"/>
              <a:gd name="connsiteX37" fmla="*/ 1302658 w 2490705"/>
              <a:gd name="connsiteY37" fmla="*/ 703971 h 3567482"/>
              <a:gd name="connsiteX38" fmla="*/ 1285196 w 2490705"/>
              <a:gd name="connsiteY38" fmla="*/ 676190 h 3567482"/>
              <a:gd name="connsiteX39" fmla="*/ 1261382 w 2490705"/>
              <a:gd name="connsiteY39" fmla="*/ 584114 h 3567482"/>
              <a:gd name="connsiteX40" fmla="*/ 1074058 w 2490705"/>
              <a:gd name="connsiteY40" fmla="*/ 659521 h 3567482"/>
              <a:gd name="connsiteX41" fmla="*/ 908958 w 2490705"/>
              <a:gd name="connsiteY41" fmla="*/ 653171 h 3567482"/>
              <a:gd name="connsiteX42" fmla="*/ 1002621 w 2490705"/>
              <a:gd name="connsiteY42" fmla="*/ 648408 h 3567482"/>
              <a:gd name="connsiteX43" fmla="*/ 736715 w 2490705"/>
              <a:gd name="connsiteY43" fmla="*/ 657139 h 3567482"/>
              <a:gd name="connsiteX44" fmla="*/ 687502 w 2490705"/>
              <a:gd name="connsiteY44" fmla="*/ 457115 h 3567482"/>
              <a:gd name="connsiteX45" fmla="*/ 658768 w 2490705"/>
              <a:gd name="connsiteY45" fmla="*/ 489341 h 3567482"/>
              <a:gd name="connsiteX46" fmla="*/ 628288 w 2490705"/>
              <a:gd name="connsiteY46" fmla="*/ 306460 h 3567482"/>
              <a:gd name="connsiteX47" fmla="*/ 559708 w 2490705"/>
              <a:gd name="connsiteY47" fmla="*/ 18171 h 3567482"/>
              <a:gd name="connsiteX48" fmla="*/ 540658 w 2490705"/>
              <a:gd name="connsiteY48" fmla="*/ 30871 h 3567482"/>
              <a:gd name="connsiteX49" fmla="*/ 496208 w 2490705"/>
              <a:gd name="connsiteY49" fmla="*/ 49921 h 3567482"/>
              <a:gd name="connsiteX50" fmla="*/ 451758 w 2490705"/>
              <a:gd name="connsiteY50" fmla="*/ 62621 h 3567482"/>
              <a:gd name="connsiteX51" fmla="*/ 432708 w 2490705"/>
              <a:gd name="connsiteY51" fmla="*/ 68971 h 3567482"/>
              <a:gd name="connsiteX52" fmla="*/ 350158 w 2490705"/>
              <a:gd name="connsiteY52" fmla="*/ 75321 h 3567482"/>
              <a:gd name="connsiteX53" fmla="*/ 369208 w 2490705"/>
              <a:gd name="connsiteY53" fmla="*/ 81671 h 3567482"/>
              <a:gd name="connsiteX54" fmla="*/ 381908 w 2490705"/>
              <a:gd name="connsiteY54" fmla="*/ 100721 h 3567482"/>
              <a:gd name="connsiteX55" fmla="*/ 407308 w 2490705"/>
              <a:gd name="connsiteY55" fmla="*/ 132471 h 3567482"/>
              <a:gd name="connsiteX56" fmla="*/ 432708 w 2490705"/>
              <a:gd name="connsiteY56" fmla="*/ 170571 h 3567482"/>
              <a:gd name="connsiteX57" fmla="*/ 464458 w 2490705"/>
              <a:gd name="connsiteY57" fmla="*/ 208671 h 3567482"/>
              <a:gd name="connsiteX58" fmla="*/ 464458 w 2490705"/>
              <a:gd name="connsiteY58" fmla="*/ 348371 h 3567482"/>
              <a:gd name="connsiteX59" fmla="*/ 426358 w 2490705"/>
              <a:gd name="connsiteY59" fmla="*/ 361071 h 3567482"/>
              <a:gd name="connsiteX60" fmla="*/ 400958 w 2490705"/>
              <a:gd name="connsiteY60" fmla="*/ 373771 h 3567482"/>
              <a:gd name="connsiteX61" fmla="*/ 362858 w 2490705"/>
              <a:gd name="connsiteY61" fmla="*/ 405521 h 3567482"/>
              <a:gd name="connsiteX62" fmla="*/ 350158 w 2490705"/>
              <a:gd name="connsiteY62" fmla="*/ 424571 h 3567482"/>
              <a:gd name="connsiteX63" fmla="*/ 356508 w 2490705"/>
              <a:gd name="connsiteY63" fmla="*/ 469021 h 3567482"/>
              <a:gd name="connsiteX64" fmla="*/ 381908 w 2490705"/>
              <a:gd name="connsiteY64" fmla="*/ 488071 h 3567482"/>
              <a:gd name="connsiteX65" fmla="*/ 394608 w 2490705"/>
              <a:gd name="connsiteY65" fmla="*/ 507121 h 3567482"/>
              <a:gd name="connsiteX66" fmla="*/ 280308 w 2490705"/>
              <a:gd name="connsiteY66" fmla="*/ 532521 h 3567482"/>
              <a:gd name="connsiteX67" fmla="*/ 242208 w 2490705"/>
              <a:gd name="connsiteY67" fmla="*/ 538871 h 3567482"/>
              <a:gd name="connsiteX68" fmla="*/ 153308 w 2490705"/>
              <a:gd name="connsiteY68" fmla="*/ 551571 h 3567482"/>
              <a:gd name="connsiteX69" fmla="*/ 134258 w 2490705"/>
              <a:gd name="connsiteY69" fmla="*/ 557921 h 3567482"/>
              <a:gd name="connsiteX70" fmla="*/ 77108 w 2490705"/>
              <a:gd name="connsiteY70" fmla="*/ 570621 h 3567482"/>
              <a:gd name="connsiteX71" fmla="*/ 89808 w 2490705"/>
              <a:gd name="connsiteY71" fmla="*/ 653171 h 3567482"/>
              <a:gd name="connsiteX72" fmla="*/ 96158 w 2490705"/>
              <a:gd name="connsiteY72" fmla="*/ 672221 h 3567482"/>
              <a:gd name="connsiteX73" fmla="*/ 140608 w 2490705"/>
              <a:gd name="connsiteY73" fmla="*/ 875421 h 3567482"/>
              <a:gd name="connsiteX74" fmla="*/ 45358 w 2490705"/>
              <a:gd name="connsiteY74" fmla="*/ 1053221 h 3567482"/>
              <a:gd name="connsiteX75" fmla="*/ 32658 w 2490705"/>
              <a:gd name="connsiteY75" fmla="*/ 1072271 h 3567482"/>
              <a:gd name="connsiteX76" fmla="*/ 26308 w 2490705"/>
              <a:gd name="connsiteY76" fmla="*/ 1091321 h 3567482"/>
              <a:gd name="connsiteX77" fmla="*/ 908 w 2490705"/>
              <a:gd name="connsiteY77" fmla="*/ 1129421 h 3567482"/>
              <a:gd name="connsiteX78" fmla="*/ 61233 w 2490705"/>
              <a:gd name="connsiteY78" fmla="*/ 1193715 h 3567482"/>
              <a:gd name="connsiteX79" fmla="*/ 32658 w 2490705"/>
              <a:gd name="connsiteY79" fmla="*/ 1237371 h 3567482"/>
              <a:gd name="connsiteX80" fmla="*/ 70758 w 2490705"/>
              <a:gd name="connsiteY80" fmla="*/ 1300871 h 3567482"/>
              <a:gd name="connsiteX81" fmla="*/ 89808 w 2490705"/>
              <a:gd name="connsiteY81" fmla="*/ 1338971 h 3567482"/>
              <a:gd name="connsiteX82" fmla="*/ 102508 w 2490705"/>
              <a:gd name="connsiteY82" fmla="*/ 1364371 h 3567482"/>
              <a:gd name="connsiteX83" fmla="*/ 121558 w 2490705"/>
              <a:gd name="connsiteY83" fmla="*/ 1383421 h 3567482"/>
              <a:gd name="connsiteX84" fmla="*/ 134258 w 2490705"/>
              <a:gd name="connsiteY84" fmla="*/ 1402471 h 3567482"/>
              <a:gd name="connsiteX85" fmla="*/ 95364 w 2490705"/>
              <a:gd name="connsiteY85" fmla="*/ 1435015 h 3567482"/>
              <a:gd name="connsiteX86" fmla="*/ 153308 w 2490705"/>
              <a:gd name="connsiteY86" fmla="*/ 1446921 h 3567482"/>
              <a:gd name="connsiteX87" fmla="*/ 166802 w 2490705"/>
              <a:gd name="connsiteY87" fmla="*/ 1558840 h 3567482"/>
              <a:gd name="connsiteX88" fmla="*/ 60439 w 2490705"/>
              <a:gd name="connsiteY88" fmla="*/ 1699334 h 3567482"/>
              <a:gd name="connsiteX89" fmla="*/ 92983 w 2490705"/>
              <a:gd name="connsiteY89" fmla="*/ 1870784 h 3567482"/>
              <a:gd name="connsiteX90" fmla="*/ 208077 w 2490705"/>
              <a:gd name="connsiteY90" fmla="*/ 1937459 h 3567482"/>
              <a:gd name="connsiteX91" fmla="*/ 201727 w 2490705"/>
              <a:gd name="connsiteY91" fmla="*/ 2023977 h 3567482"/>
              <a:gd name="connsiteX92" fmla="*/ 166008 w 2490705"/>
              <a:gd name="connsiteY92" fmla="*/ 2069221 h 3567482"/>
              <a:gd name="connsiteX93" fmla="*/ 146958 w 2490705"/>
              <a:gd name="connsiteY93" fmla="*/ 2088271 h 3567482"/>
              <a:gd name="connsiteX94" fmla="*/ 153308 w 2490705"/>
              <a:gd name="connsiteY94" fmla="*/ 2120021 h 3567482"/>
              <a:gd name="connsiteX95" fmla="*/ 248558 w 2490705"/>
              <a:gd name="connsiteY95" fmla="*/ 2240671 h 3567482"/>
              <a:gd name="connsiteX96" fmla="*/ 302533 w 2490705"/>
              <a:gd name="connsiteY96" fmla="*/ 2362909 h 3567482"/>
              <a:gd name="connsiteX97" fmla="*/ 336664 w 2490705"/>
              <a:gd name="connsiteY97" fmla="*/ 2339890 h 3567482"/>
              <a:gd name="connsiteX98" fmla="*/ 498589 w 2490705"/>
              <a:gd name="connsiteY98" fmla="*/ 2387515 h 3567482"/>
              <a:gd name="connsiteX99" fmla="*/ 661308 w 2490705"/>
              <a:gd name="connsiteY99" fmla="*/ 2437521 h 3567482"/>
              <a:gd name="connsiteX100" fmla="*/ 705758 w 2490705"/>
              <a:gd name="connsiteY100" fmla="*/ 2450221 h 3567482"/>
              <a:gd name="connsiteX101" fmla="*/ 762908 w 2490705"/>
              <a:gd name="connsiteY101" fmla="*/ 2475621 h 3567482"/>
              <a:gd name="connsiteX102" fmla="*/ 781958 w 2490705"/>
              <a:gd name="connsiteY102" fmla="*/ 2481971 h 3567482"/>
              <a:gd name="connsiteX103" fmla="*/ 820058 w 2490705"/>
              <a:gd name="connsiteY103" fmla="*/ 2488321 h 3567482"/>
              <a:gd name="connsiteX104" fmla="*/ 858158 w 2490705"/>
              <a:gd name="connsiteY104" fmla="*/ 2501021 h 3567482"/>
              <a:gd name="connsiteX105" fmla="*/ 908958 w 2490705"/>
              <a:gd name="connsiteY105" fmla="*/ 2513721 h 3567482"/>
              <a:gd name="connsiteX106" fmla="*/ 953408 w 2490705"/>
              <a:gd name="connsiteY106" fmla="*/ 2526421 h 3567482"/>
              <a:gd name="connsiteX107" fmla="*/ 940708 w 2490705"/>
              <a:gd name="connsiteY107" fmla="*/ 2545471 h 3567482"/>
              <a:gd name="connsiteX108" fmla="*/ 902608 w 2490705"/>
              <a:gd name="connsiteY108" fmla="*/ 2558171 h 3567482"/>
              <a:gd name="connsiteX109" fmla="*/ 883558 w 2490705"/>
              <a:gd name="connsiteY109" fmla="*/ 2564521 h 3567482"/>
              <a:gd name="connsiteX110" fmla="*/ 842283 w 2490705"/>
              <a:gd name="connsiteY110" fmla="*/ 2649453 h 3567482"/>
              <a:gd name="connsiteX111" fmla="*/ 794658 w 2490705"/>
              <a:gd name="connsiteY111" fmla="*/ 2672471 h 3567482"/>
              <a:gd name="connsiteX112" fmla="*/ 781958 w 2490705"/>
              <a:gd name="connsiteY112" fmla="*/ 2704221 h 3567482"/>
              <a:gd name="connsiteX113" fmla="*/ 769258 w 2490705"/>
              <a:gd name="connsiteY113" fmla="*/ 2729621 h 3567482"/>
              <a:gd name="connsiteX114" fmla="*/ 756558 w 2490705"/>
              <a:gd name="connsiteY114" fmla="*/ 2767721 h 3567482"/>
              <a:gd name="connsiteX115" fmla="*/ 731158 w 2490705"/>
              <a:gd name="connsiteY115" fmla="*/ 2818521 h 3567482"/>
              <a:gd name="connsiteX116" fmla="*/ 718458 w 2490705"/>
              <a:gd name="connsiteY116" fmla="*/ 2856621 h 3567482"/>
              <a:gd name="connsiteX117" fmla="*/ 699408 w 2490705"/>
              <a:gd name="connsiteY117" fmla="*/ 2894721 h 3567482"/>
              <a:gd name="connsiteX118" fmla="*/ 686708 w 2490705"/>
              <a:gd name="connsiteY118" fmla="*/ 2920121 h 3567482"/>
              <a:gd name="connsiteX119" fmla="*/ 674008 w 2490705"/>
              <a:gd name="connsiteY119" fmla="*/ 2958221 h 3567482"/>
              <a:gd name="connsiteX120" fmla="*/ 661308 w 2490705"/>
              <a:gd name="connsiteY120" fmla="*/ 2977271 h 3567482"/>
              <a:gd name="connsiteX121" fmla="*/ 648608 w 2490705"/>
              <a:gd name="connsiteY121" fmla="*/ 3015371 h 3567482"/>
              <a:gd name="connsiteX122" fmla="*/ 642258 w 2490705"/>
              <a:gd name="connsiteY122" fmla="*/ 3034421 h 3567482"/>
              <a:gd name="connsiteX123" fmla="*/ 623208 w 2490705"/>
              <a:gd name="connsiteY123" fmla="*/ 3053471 h 3567482"/>
              <a:gd name="connsiteX124" fmla="*/ 610508 w 2490705"/>
              <a:gd name="connsiteY124" fmla="*/ 3085221 h 3567482"/>
              <a:gd name="connsiteX125" fmla="*/ 616858 w 2490705"/>
              <a:gd name="connsiteY125" fmla="*/ 3332871 h 3567482"/>
              <a:gd name="connsiteX126" fmla="*/ 604158 w 2490705"/>
              <a:gd name="connsiteY126" fmla="*/ 3457489 h 3567482"/>
              <a:gd name="connsiteX127" fmla="*/ 751002 w 2490705"/>
              <a:gd name="connsiteY127" fmla="*/ 3436058 h 3567482"/>
              <a:gd name="connsiteX128" fmla="*/ 858158 w 2490705"/>
              <a:gd name="connsiteY128" fmla="*/ 3428121 h 3567482"/>
              <a:gd name="connsiteX129" fmla="*/ 877208 w 2490705"/>
              <a:gd name="connsiteY129" fmla="*/ 3434471 h 3567482"/>
              <a:gd name="connsiteX130" fmla="*/ 1018495 w 2490705"/>
              <a:gd name="connsiteY130" fmla="*/ 3420977 h 3567482"/>
              <a:gd name="connsiteX131" fmla="*/ 983570 w 2490705"/>
              <a:gd name="connsiteY131" fmla="*/ 3390022 h 3567482"/>
              <a:gd name="connsiteX132" fmla="*/ 1035958 w 2490705"/>
              <a:gd name="connsiteY132" fmla="*/ 3338427 h 3567482"/>
              <a:gd name="connsiteX133" fmla="*/ 1239158 w 2490705"/>
              <a:gd name="connsiteY133" fmla="*/ 3402721 h 3567482"/>
              <a:gd name="connsiteX134" fmla="*/ 1397908 w 2490705"/>
              <a:gd name="connsiteY134" fmla="*/ 3409071 h 3567482"/>
              <a:gd name="connsiteX135" fmla="*/ 1416958 w 2490705"/>
              <a:gd name="connsiteY135" fmla="*/ 3383671 h 3567482"/>
              <a:gd name="connsiteX136" fmla="*/ 1436008 w 2490705"/>
              <a:gd name="connsiteY136" fmla="*/ 3377321 h 3567482"/>
              <a:gd name="connsiteX137" fmla="*/ 1505858 w 2490705"/>
              <a:gd name="connsiteY137" fmla="*/ 3383671 h 3567482"/>
              <a:gd name="connsiteX138" fmla="*/ 1550308 w 2490705"/>
              <a:gd name="connsiteY138" fmla="*/ 3396371 h 3567482"/>
              <a:gd name="connsiteX139" fmla="*/ 1563008 w 2490705"/>
              <a:gd name="connsiteY139" fmla="*/ 3415421 h 3567482"/>
              <a:gd name="connsiteX140" fmla="*/ 1543958 w 2490705"/>
              <a:gd name="connsiteY140" fmla="*/ 3434471 h 3567482"/>
              <a:gd name="connsiteX141" fmla="*/ 1749539 w 2490705"/>
              <a:gd name="connsiteY141" fmla="*/ 3564647 h 3567482"/>
              <a:gd name="connsiteX142" fmla="*/ 1769383 w 2490705"/>
              <a:gd name="connsiteY142" fmla="*/ 3510671 h 3567482"/>
              <a:gd name="connsiteX143" fmla="*/ 1755097 w 2490705"/>
              <a:gd name="connsiteY143" fmla="*/ 3463046 h 3567482"/>
              <a:gd name="connsiteX144" fmla="*/ 1800339 w 2490705"/>
              <a:gd name="connsiteY144" fmla="*/ 3382084 h 3567482"/>
              <a:gd name="connsiteX145" fmla="*/ 1603490 w 2490705"/>
              <a:gd name="connsiteY145" fmla="*/ 3254290 h 3567482"/>
              <a:gd name="connsiteX146" fmla="*/ 1550309 w 2490705"/>
              <a:gd name="connsiteY146" fmla="*/ 3165390 h 3567482"/>
              <a:gd name="connsiteX147" fmla="*/ 1452677 w 2490705"/>
              <a:gd name="connsiteY147" fmla="*/ 3220159 h 3567482"/>
              <a:gd name="connsiteX148" fmla="*/ 1478870 w 2490705"/>
              <a:gd name="connsiteY148" fmla="*/ 3272546 h 3567482"/>
              <a:gd name="connsiteX149" fmla="*/ 1436008 w 2490705"/>
              <a:gd name="connsiteY149" fmla="*/ 3277308 h 3567482"/>
              <a:gd name="connsiteX150" fmla="*/ 1438389 w 2490705"/>
              <a:gd name="connsiteY150" fmla="*/ 3293977 h 3567482"/>
              <a:gd name="connsiteX151" fmla="*/ 1364571 w 2490705"/>
              <a:gd name="connsiteY151" fmla="*/ 3243971 h 3567482"/>
              <a:gd name="connsiteX152" fmla="*/ 1190740 w 2490705"/>
              <a:gd name="connsiteY152" fmla="*/ 3196346 h 3567482"/>
              <a:gd name="connsiteX153" fmla="*/ 1121683 w 2490705"/>
              <a:gd name="connsiteY153" fmla="*/ 3263022 h 3567482"/>
              <a:gd name="connsiteX154" fmla="*/ 1040720 w 2490705"/>
              <a:gd name="connsiteY154" fmla="*/ 3260640 h 3567482"/>
              <a:gd name="connsiteX155" fmla="*/ 876414 w 2490705"/>
              <a:gd name="connsiteY155" fmla="*/ 3155865 h 3567482"/>
              <a:gd name="connsiteX156" fmla="*/ 888320 w 2490705"/>
              <a:gd name="connsiteY156" fmla="*/ 3108240 h 3567482"/>
              <a:gd name="connsiteX157" fmla="*/ 976427 w 2490705"/>
              <a:gd name="connsiteY157" fmla="*/ 3074902 h 3567482"/>
              <a:gd name="connsiteX158" fmla="*/ 1055008 w 2490705"/>
              <a:gd name="connsiteY158" fmla="*/ 3153484 h 3567482"/>
              <a:gd name="connsiteX159" fmla="*/ 1147876 w 2490705"/>
              <a:gd name="connsiteY159" fmla="*/ 3124909 h 3567482"/>
              <a:gd name="connsiteX160" fmla="*/ 1143115 w 2490705"/>
              <a:gd name="connsiteY160" fmla="*/ 3065378 h 3567482"/>
              <a:gd name="connsiteX161" fmla="*/ 1262177 w 2490705"/>
              <a:gd name="connsiteY161" fmla="*/ 3043946 h 3567482"/>
              <a:gd name="connsiteX162" fmla="*/ 1264558 w 2490705"/>
              <a:gd name="connsiteY162" fmla="*/ 2993940 h 3567482"/>
              <a:gd name="connsiteX163" fmla="*/ 1305039 w 2490705"/>
              <a:gd name="connsiteY163" fmla="*/ 3003465 h 3567482"/>
              <a:gd name="connsiteX164" fmla="*/ 1295514 w 2490705"/>
              <a:gd name="connsiteY164" fmla="*/ 2948696 h 3567482"/>
              <a:gd name="connsiteX165" fmla="*/ 1376477 w 2490705"/>
              <a:gd name="connsiteY165" fmla="*/ 2962984 h 3567482"/>
              <a:gd name="connsiteX166" fmla="*/ 1424102 w 2490705"/>
              <a:gd name="connsiteY166" fmla="*/ 2872497 h 3567482"/>
              <a:gd name="connsiteX167" fmla="*/ 1486015 w 2490705"/>
              <a:gd name="connsiteY167" fmla="*/ 2889165 h 3567482"/>
              <a:gd name="connsiteX168" fmla="*/ 1507446 w 2490705"/>
              <a:gd name="connsiteY168" fmla="*/ 2846303 h 3567482"/>
              <a:gd name="connsiteX169" fmla="*/ 1666990 w 2490705"/>
              <a:gd name="connsiteY169" fmla="*/ 2789152 h 3567482"/>
              <a:gd name="connsiteX170" fmla="*/ 1683659 w 2490705"/>
              <a:gd name="connsiteY170" fmla="*/ 2674852 h 3567482"/>
              <a:gd name="connsiteX171" fmla="*/ 1762239 w 2490705"/>
              <a:gd name="connsiteY171" fmla="*/ 2670090 h 3567482"/>
              <a:gd name="connsiteX172" fmla="*/ 1783671 w 2490705"/>
              <a:gd name="connsiteY172" fmla="*/ 2622465 h 3567482"/>
              <a:gd name="connsiteX173" fmla="*/ 1824152 w 2490705"/>
              <a:gd name="connsiteY173" fmla="*/ 2612940 h 3567482"/>
              <a:gd name="connsiteX174" fmla="*/ 1840820 w 2490705"/>
              <a:gd name="connsiteY174" fmla="*/ 2531977 h 3567482"/>
              <a:gd name="connsiteX175" fmla="*/ 1769383 w 2490705"/>
              <a:gd name="connsiteY175" fmla="*/ 2431965 h 3567482"/>
              <a:gd name="connsiteX176" fmla="*/ 1850346 w 2490705"/>
              <a:gd name="connsiteY176" fmla="*/ 2227178 h 3567482"/>
              <a:gd name="connsiteX177" fmla="*/ 1940833 w 2490705"/>
              <a:gd name="connsiteY177" fmla="*/ 2320047 h 3567482"/>
              <a:gd name="connsiteX178" fmla="*/ 2051958 w 2490705"/>
              <a:gd name="connsiteY178" fmla="*/ 2393071 h 3567482"/>
              <a:gd name="connsiteX179" fmla="*/ 2124190 w 2490705"/>
              <a:gd name="connsiteY179" fmla="*/ 2531978 h 3567482"/>
              <a:gd name="connsiteX180" fmla="*/ 2198008 w 2490705"/>
              <a:gd name="connsiteY180" fmla="*/ 2456571 h 3567482"/>
              <a:gd name="connsiteX181" fmla="*/ 2259920 w 2490705"/>
              <a:gd name="connsiteY181" fmla="*/ 2401008 h 3567482"/>
              <a:gd name="connsiteX182" fmla="*/ 2271826 w 2490705"/>
              <a:gd name="connsiteY182" fmla="*/ 2310521 h 3567482"/>
              <a:gd name="connsiteX183" fmla="*/ 2348027 w 2490705"/>
              <a:gd name="connsiteY183" fmla="*/ 2351002 h 3567482"/>
              <a:gd name="connsiteX184" fmla="*/ 2381364 w 2490705"/>
              <a:gd name="connsiteY184" fmla="*/ 2249402 h 3567482"/>
              <a:gd name="connsiteX185" fmla="*/ 2439308 w 2490705"/>
              <a:gd name="connsiteY185" fmla="*/ 2215271 h 3567482"/>
              <a:gd name="connsiteX186" fmla="*/ 2421846 w 2490705"/>
              <a:gd name="connsiteY186" fmla="*/ 2081921 h 3567482"/>
              <a:gd name="connsiteX187" fmla="*/ 2452008 w 2490705"/>
              <a:gd name="connsiteY187" fmla="*/ 1967621 h 3567482"/>
              <a:gd name="connsiteX0" fmla="*/ 2490108 w 2490705"/>
              <a:gd name="connsiteY0" fmla="*/ 1758071 h 3567482"/>
              <a:gd name="connsiteX1" fmla="*/ 2452008 w 2490705"/>
              <a:gd name="connsiteY1" fmla="*/ 1726321 h 3567482"/>
              <a:gd name="connsiteX2" fmla="*/ 2432958 w 2490705"/>
              <a:gd name="connsiteY2" fmla="*/ 1688221 h 3567482"/>
              <a:gd name="connsiteX3" fmla="*/ 2413908 w 2490705"/>
              <a:gd name="connsiteY3" fmla="*/ 1675521 h 3567482"/>
              <a:gd name="connsiteX4" fmla="*/ 2440102 w 2490705"/>
              <a:gd name="connsiteY4" fmla="*/ 1697746 h 3567482"/>
              <a:gd name="connsiteX5" fmla="*/ 2380570 w 2490705"/>
              <a:gd name="connsiteY5" fmla="*/ 1555665 h 3567482"/>
              <a:gd name="connsiteX6" fmla="*/ 2241664 w 2490705"/>
              <a:gd name="connsiteY6" fmla="*/ 1524708 h 3567482"/>
              <a:gd name="connsiteX7" fmla="*/ 2190071 w 2490705"/>
              <a:gd name="connsiteY7" fmla="*/ 1521533 h 3567482"/>
              <a:gd name="connsiteX8" fmla="*/ 2128158 w 2490705"/>
              <a:gd name="connsiteY8" fmla="*/ 1562015 h 3567482"/>
              <a:gd name="connsiteX9" fmla="*/ 2047195 w 2490705"/>
              <a:gd name="connsiteY9" fmla="*/ 1573127 h 3567482"/>
              <a:gd name="connsiteX10" fmla="*/ 1968614 w 2490705"/>
              <a:gd name="connsiteY10" fmla="*/ 1526296 h 3567482"/>
              <a:gd name="connsiteX11" fmla="*/ 1907495 w 2490705"/>
              <a:gd name="connsiteY11" fmla="*/ 1569953 h 3567482"/>
              <a:gd name="connsiteX12" fmla="*/ 1854314 w 2490705"/>
              <a:gd name="connsiteY12" fmla="*/ 1506452 h 3567482"/>
              <a:gd name="connsiteX13" fmla="*/ 1772558 w 2490705"/>
              <a:gd name="connsiteY13" fmla="*/ 1478671 h 3567482"/>
              <a:gd name="connsiteX14" fmla="*/ 1709058 w 2490705"/>
              <a:gd name="connsiteY14" fmla="*/ 1516771 h 3567482"/>
              <a:gd name="connsiteX15" fmla="*/ 1677308 w 2490705"/>
              <a:gd name="connsiteY15" fmla="*/ 1535821 h 3567482"/>
              <a:gd name="connsiteX16" fmla="*/ 1613808 w 2490705"/>
              <a:gd name="connsiteY16" fmla="*/ 1586621 h 3567482"/>
              <a:gd name="connsiteX17" fmla="*/ 1594758 w 2490705"/>
              <a:gd name="connsiteY17" fmla="*/ 1599321 h 3567482"/>
              <a:gd name="connsiteX18" fmla="*/ 1575708 w 2490705"/>
              <a:gd name="connsiteY18" fmla="*/ 1605671 h 3567482"/>
              <a:gd name="connsiteX19" fmla="*/ 1518558 w 2490705"/>
              <a:gd name="connsiteY19" fmla="*/ 1599321 h 3567482"/>
              <a:gd name="connsiteX20" fmla="*/ 1480458 w 2490705"/>
              <a:gd name="connsiteY20" fmla="*/ 1592971 h 3567482"/>
              <a:gd name="connsiteX21" fmla="*/ 1477283 w 2490705"/>
              <a:gd name="connsiteY21" fmla="*/ 1537409 h 3567482"/>
              <a:gd name="connsiteX22" fmla="*/ 1410608 w 2490705"/>
              <a:gd name="connsiteY22" fmla="*/ 1535821 h 3567482"/>
              <a:gd name="connsiteX23" fmla="*/ 1385208 w 2490705"/>
              <a:gd name="connsiteY23" fmla="*/ 1497721 h 3567482"/>
              <a:gd name="connsiteX24" fmla="*/ 1390765 w 2490705"/>
              <a:gd name="connsiteY24" fmla="*/ 1472321 h 3567482"/>
              <a:gd name="connsiteX25" fmla="*/ 1372508 w 2490705"/>
              <a:gd name="connsiteY25" fmla="*/ 1348496 h 3567482"/>
              <a:gd name="connsiteX26" fmla="*/ 1319327 w 2490705"/>
              <a:gd name="connsiteY26" fmla="*/ 1284996 h 3567482"/>
              <a:gd name="connsiteX27" fmla="*/ 1291546 w 2490705"/>
              <a:gd name="connsiteY27" fmla="*/ 1133389 h 3567482"/>
              <a:gd name="connsiteX28" fmla="*/ 1212171 w 2490705"/>
              <a:gd name="connsiteY28" fmla="*/ 1181809 h 3567482"/>
              <a:gd name="connsiteX29" fmla="*/ 1152639 w 2490705"/>
              <a:gd name="connsiteY29" fmla="*/ 1163553 h 3567482"/>
              <a:gd name="connsiteX30" fmla="*/ 1123270 w 2490705"/>
              <a:gd name="connsiteY30" fmla="*/ 1192921 h 3567482"/>
              <a:gd name="connsiteX31" fmla="*/ 1023258 w 2490705"/>
              <a:gd name="connsiteY31" fmla="*/ 1177840 h 3567482"/>
              <a:gd name="connsiteX32" fmla="*/ 942296 w 2490705"/>
              <a:gd name="connsiteY32" fmla="*/ 1204034 h 3567482"/>
              <a:gd name="connsiteX33" fmla="*/ 948646 w 2490705"/>
              <a:gd name="connsiteY33" fmla="*/ 1134183 h 3567482"/>
              <a:gd name="connsiteX34" fmla="*/ 1135970 w 2490705"/>
              <a:gd name="connsiteY34" fmla="*/ 1019089 h 3567482"/>
              <a:gd name="connsiteX35" fmla="*/ 1115333 w 2490705"/>
              <a:gd name="connsiteY35" fmla="*/ 912727 h 3567482"/>
              <a:gd name="connsiteX36" fmla="*/ 1283608 w 2490705"/>
              <a:gd name="connsiteY36" fmla="*/ 812715 h 3567482"/>
              <a:gd name="connsiteX37" fmla="*/ 1302658 w 2490705"/>
              <a:gd name="connsiteY37" fmla="*/ 703971 h 3567482"/>
              <a:gd name="connsiteX38" fmla="*/ 1285196 w 2490705"/>
              <a:gd name="connsiteY38" fmla="*/ 676190 h 3567482"/>
              <a:gd name="connsiteX39" fmla="*/ 1261382 w 2490705"/>
              <a:gd name="connsiteY39" fmla="*/ 584114 h 3567482"/>
              <a:gd name="connsiteX40" fmla="*/ 1074058 w 2490705"/>
              <a:gd name="connsiteY40" fmla="*/ 659521 h 3567482"/>
              <a:gd name="connsiteX41" fmla="*/ 908958 w 2490705"/>
              <a:gd name="connsiteY41" fmla="*/ 653171 h 3567482"/>
              <a:gd name="connsiteX42" fmla="*/ 1002621 w 2490705"/>
              <a:gd name="connsiteY42" fmla="*/ 648408 h 3567482"/>
              <a:gd name="connsiteX43" fmla="*/ 736715 w 2490705"/>
              <a:gd name="connsiteY43" fmla="*/ 657139 h 3567482"/>
              <a:gd name="connsiteX44" fmla="*/ 687502 w 2490705"/>
              <a:gd name="connsiteY44" fmla="*/ 511090 h 3567482"/>
              <a:gd name="connsiteX45" fmla="*/ 658768 w 2490705"/>
              <a:gd name="connsiteY45" fmla="*/ 489341 h 3567482"/>
              <a:gd name="connsiteX46" fmla="*/ 628288 w 2490705"/>
              <a:gd name="connsiteY46" fmla="*/ 306460 h 3567482"/>
              <a:gd name="connsiteX47" fmla="*/ 559708 w 2490705"/>
              <a:gd name="connsiteY47" fmla="*/ 18171 h 3567482"/>
              <a:gd name="connsiteX48" fmla="*/ 540658 w 2490705"/>
              <a:gd name="connsiteY48" fmla="*/ 30871 h 3567482"/>
              <a:gd name="connsiteX49" fmla="*/ 496208 w 2490705"/>
              <a:gd name="connsiteY49" fmla="*/ 49921 h 3567482"/>
              <a:gd name="connsiteX50" fmla="*/ 451758 w 2490705"/>
              <a:gd name="connsiteY50" fmla="*/ 62621 h 3567482"/>
              <a:gd name="connsiteX51" fmla="*/ 432708 w 2490705"/>
              <a:gd name="connsiteY51" fmla="*/ 68971 h 3567482"/>
              <a:gd name="connsiteX52" fmla="*/ 350158 w 2490705"/>
              <a:gd name="connsiteY52" fmla="*/ 75321 h 3567482"/>
              <a:gd name="connsiteX53" fmla="*/ 369208 w 2490705"/>
              <a:gd name="connsiteY53" fmla="*/ 81671 h 3567482"/>
              <a:gd name="connsiteX54" fmla="*/ 381908 w 2490705"/>
              <a:gd name="connsiteY54" fmla="*/ 100721 h 3567482"/>
              <a:gd name="connsiteX55" fmla="*/ 407308 w 2490705"/>
              <a:gd name="connsiteY55" fmla="*/ 132471 h 3567482"/>
              <a:gd name="connsiteX56" fmla="*/ 432708 w 2490705"/>
              <a:gd name="connsiteY56" fmla="*/ 170571 h 3567482"/>
              <a:gd name="connsiteX57" fmla="*/ 464458 w 2490705"/>
              <a:gd name="connsiteY57" fmla="*/ 208671 h 3567482"/>
              <a:gd name="connsiteX58" fmla="*/ 464458 w 2490705"/>
              <a:gd name="connsiteY58" fmla="*/ 348371 h 3567482"/>
              <a:gd name="connsiteX59" fmla="*/ 426358 w 2490705"/>
              <a:gd name="connsiteY59" fmla="*/ 361071 h 3567482"/>
              <a:gd name="connsiteX60" fmla="*/ 400958 w 2490705"/>
              <a:gd name="connsiteY60" fmla="*/ 373771 h 3567482"/>
              <a:gd name="connsiteX61" fmla="*/ 362858 w 2490705"/>
              <a:gd name="connsiteY61" fmla="*/ 405521 h 3567482"/>
              <a:gd name="connsiteX62" fmla="*/ 350158 w 2490705"/>
              <a:gd name="connsiteY62" fmla="*/ 424571 h 3567482"/>
              <a:gd name="connsiteX63" fmla="*/ 356508 w 2490705"/>
              <a:gd name="connsiteY63" fmla="*/ 469021 h 3567482"/>
              <a:gd name="connsiteX64" fmla="*/ 381908 w 2490705"/>
              <a:gd name="connsiteY64" fmla="*/ 488071 h 3567482"/>
              <a:gd name="connsiteX65" fmla="*/ 394608 w 2490705"/>
              <a:gd name="connsiteY65" fmla="*/ 507121 h 3567482"/>
              <a:gd name="connsiteX66" fmla="*/ 280308 w 2490705"/>
              <a:gd name="connsiteY66" fmla="*/ 532521 h 3567482"/>
              <a:gd name="connsiteX67" fmla="*/ 242208 w 2490705"/>
              <a:gd name="connsiteY67" fmla="*/ 538871 h 3567482"/>
              <a:gd name="connsiteX68" fmla="*/ 153308 w 2490705"/>
              <a:gd name="connsiteY68" fmla="*/ 551571 h 3567482"/>
              <a:gd name="connsiteX69" fmla="*/ 134258 w 2490705"/>
              <a:gd name="connsiteY69" fmla="*/ 557921 h 3567482"/>
              <a:gd name="connsiteX70" fmla="*/ 77108 w 2490705"/>
              <a:gd name="connsiteY70" fmla="*/ 570621 h 3567482"/>
              <a:gd name="connsiteX71" fmla="*/ 89808 w 2490705"/>
              <a:gd name="connsiteY71" fmla="*/ 653171 h 3567482"/>
              <a:gd name="connsiteX72" fmla="*/ 96158 w 2490705"/>
              <a:gd name="connsiteY72" fmla="*/ 672221 h 3567482"/>
              <a:gd name="connsiteX73" fmla="*/ 140608 w 2490705"/>
              <a:gd name="connsiteY73" fmla="*/ 875421 h 3567482"/>
              <a:gd name="connsiteX74" fmla="*/ 45358 w 2490705"/>
              <a:gd name="connsiteY74" fmla="*/ 1053221 h 3567482"/>
              <a:gd name="connsiteX75" fmla="*/ 32658 w 2490705"/>
              <a:gd name="connsiteY75" fmla="*/ 1072271 h 3567482"/>
              <a:gd name="connsiteX76" fmla="*/ 26308 w 2490705"/>
              <a:gd name="connsiteY76" fmla="*/ 1091321 h 3567482"/>
              <a:gd name="connsiteX77" fmla="*/ 908 w 2490705"/>
              <a:gd name="connsiteY77" fmla="*/ 1129421 h 3567482"/>
              <a:gd name="connsiteX78" fmla="*/ 61233 w 2490705"/>
              <a:gd name="connsiteY78" fmla="*/ 1193715 h 3567482"/>
              <a:gd name="connsiteX79" fmla="*/ 32658 w 2490705"/>
              <a:gd name="connsiteY79" fmla="*/ 1237371 h 3567482"/>
              <a:gd name="connsiteX80" fmla="*/ 70758 w 2490705"/>
              <a:gd name="connsiteY80" fmla="*/ 1300871 h 3567482"/>
              <a:gd name="connsiteX81" fmla="*/ 89808 w 2490705"/>
              <a:gd name="connsiteY81" fmla="*/ 1338971 h 3567482"/>
              <a:gd name="connsiteX82" fmla="*/ 102508 w 2490705"/>
              <a:gd name="connsiteY82" fmla="*/ 1364371 h 3567482"/>
              <a:gd name="connsiteX83" fmla="*/ 121558 w 2490705"/>
              <a:gd name="connsiteY83" fmla="*/ 1383421 h 3567482"/>
              <a:gd name="connsiteX84" fmla="*/ 134258 w 2490705"/>
              <a:gd name="connsiteY84" fmla="*/ 1402471 h 3567482"/>
              <a:gd name="connsiteX85" fmla="*/ 95364 w 2490705"/>
              <a:gd name="connsiteY85" fmla="*/ 1435015 h 3567482"/>
              <a:gd name="connsiteX86" fmla="*/ 153308 w 2490705"/>
              <a:gd name="connsiteY86" fmla="*/ 1446921 h 3567482"/>
              <a:gd name="connsiteX87" fmla="*/ 166802 w 2490705"/>
              <a:gd name="connsiteY87" fmla="*/ 1558840 h 3567482"/>
              <a:gd name="connsiteX88" fmla="*/ 60439 w 2490705"/>
              <a:gd name="connsiteY88" fmla="*/ 1699334 h 3567482"/>
              <a:gd name="connsiteX89" fmla="*/ 92983 w 2490705"/>
              <a:gd name="connsiteY89" fmla="*/ 1870784 h 3567482"/>
              <a:gd name="connsiteX90" fmla="*/ 208077 w 2490705"/>
              <a:gd name="connsiteY90" fmla="*/ 1937459 h 3567482"/>
              <a:gd name="connsiteX91" fmla="*/ 201727 w 2490705"/>
              <a:gd name="connsiteY91" fmla="*/ 2023977 h 3567482"/>
              <a:gd name="connsiteX92" fmla="*/ 166008 w 2490705"/>
              <a:gd name="connsiteY92" fmla="*/ 2069221 h 3567482"/>
              <a:gd name="connsiteX93" fmla="*/ 146958 w 2490705"/>
              <a:gd name="connsiteY93" fmla="*/ 2088271 h 3567482"/>
              <a:gd name="connsiteX94" fmla="*/ 153308 w 2490705"/>
              <a:gd name="connsiteY94" fmla="*/ 2120021 h 3567482"/>
              <a:gd name="connsiteX95" fmla="*/ 248558 w 2490705"/>
              <a:gd name="connsiteY95" fmla="*/ 2240671 h 3567482"/>
              <a:gd name="connsiteX96" fmla="*/ 302533 w 2490705"/>
              <a:gd name="connsiteY96" fmla="*/ 2362909 h 3567482"/>
              <a:gd name="connsiteX97" fmla="*/ 336664 w 2490705"/>
              <a:gd name="connsiteY97" fmla="*/ 2339890 h 3567482"/>
              <a:gd name="connsiteX98" fmla="*/ 498589 w 2490705"/>
              <a:gd name="connsiteY98" fmla="*/ 2387515 h 3567482"/>
              <a:gd name="connsiteX99" fmla="*/ 661308 w 2490705"/>
              <a:gd name="connsiteY99" fmla="*/ 2437521 h 3567482"/>
              <a:gd name="connsiteX100" fmla="*/ 705758 w 2490705"/>
              <a:gd name="connsiteY100" fmla="*/ 2450221 h 3567482"/>
              <a:gd name="connsiteX101" fmla="*/ 762908 w 2490705"/>
              <a:gd name="connsiteY101" fmla="*/ 2475621 h 3567482"/>
              <a:gd name="connsiteX102" fmla="*/ 781958 w 2490705"/>
              <a:gd name="connsiteY102" fmla="*/ 2481971 h 3567482"/>
              <a:gd name="connsiteX103" fmla="*/ 820058 w 2490705"/>
              <a:gd name="connsiteY103" fmla="*/ 2488321 h 3567482"/>
              <a:gd name="connsiteX104" fmla="*/ 858158 w 2490705"/>
              <a:gd name="connsiteY104" fmla="*/ 2501021 h 3567482"/>
              <a:gd name="connsiteX105" fmla="*/ 908958 w 2490705"/>
              <a:gd name="connsiteY105" fmla="*/ 2513721 h 3567482"/>
              <a:gd name="connsiteX106" fmla="*/ 953408 w 2490705"/>
              <a:gd name="connsiteY106" fmla="*/ 2526421 h 3567482"/>
              <a:gd name="connsiteX107" fmla="*/ 940708 w 2490705"/>
              <a:gd name="connsiteY107" fmla="*/ 2545471 h 3567482"/>
              <a:gd name="connsiteX108" fmla="*/ 902608 w 2490705"/>
              <a:gd name="connsiteY108" fmla="*/ 2558171 h 3567482"/>
              <a:gd name="connsiteX109" fmla="*/ 883558 w 2490705"/>
              <a:gd name="connsiteY109" fmla="*/ 2564521 h 3567482"/>
              <a:gd name="connsiteX110" fmla="*/ 842283 w 2490705"/>
              <a:gd name="connsiteY110" fmla="*/ 2649453 h 3567482"/>
              <a:gd name="connsiteX111" fmla="*/ 794658 w 2490705"/>
              <a:gd name="connsiteY111" fmla="*/ 2672471 h 3567482"/>
              <a:gd name="connsiteX112" fmla="*/ 781958 w 2490705"/>
              <a:gd name="connsiteY112" fmla="*/ 2704221 h 3567482"/>
              <a:gd name="connsiteX113" fmla="*/ 769258 w 2490705"/>
              <a:gd name="connsiteY113" fmla="*/ 2729621 h 3567482"/>
              <a:gd name="connsiteX114" fmla="*/ 756558 w 2490705"/>
              <a:gd name="connsiteY114" fmla="*/ 2767721 h 3567482"/>
              <a:gd name="connsiteX115" fmla="*/ 731158 w 2490705"/>
              <a:gd name="connsiteY115" fmla="*/ 2818521 h 3567482"/>
              <a:gd name="connsiteX116" fmla="*/ 718458 w 2490705"/>
              <a:gd name="connsiteY116" fmla="*/ 2856621 h 3567482"/>
              <a:gd name="connsiteX117" fmla="*/ 699408 w 2490705"/>
              <a:gd name="connsiteY117" fmla="*/ 2894721 h 3567482"/>
              <a:gd name="connsiteX118" fmla="*/ 686708 w 2490705"/>
              <a:gd name="connsiteY118" fmla="*/ 2920121 h 3567482"/>
              <a:gd name="connsiteX119" fmla="*/ 674008 w 2490705"/>
              <a:gd name="connsiteY119" fmla="*/ 2958221 h 3567482"/>
              <a:gd name="connsiteX120" fmla="*/ 661308 w 2490705"/>
              <a:gd name="connsiteY120" fmla="*/ 2977271 h 3567482"/>
              <a:gd name="connsiteX121" fmla="*/ 648608 w 2490705"/>
              <a:gd name="connsiteY121" fmla="*/ 3015371 h 3567482"/>
              <a:gd name="connsiteX122" fmla="*/ 642258 w 2490705"/>
              <a:gd name="connsiteY122" fmla="*/ 3034421 h 3567482"/>
              <a:gd name="connsiteX123" fmla="*/ 623208 w 2490705"/>
              <a:gd name="connsiteY123" fmla="*/ 3053471 h 3567482"/>
              <a:gd name="connsiteX124" fmla="*/ 610508 w 2490705"/>
              <a:gd name="connsiteY124" fmla="*/ 3085221 h 3567482"/>
              <a:gd name="connsiteX125" fmla="*/ 616858 w 2490705"/>
              <a:gd name="connsiteY125" fmla="*/ 3332871 h 3567482"/>
              <a:gd name="connsiteX126" fmla="*/ 604158 w 2490705"/>
              <a:gd name="connsiteY126" fmla="*/ 3457489 h 3567482"/>
              <a:gd name="connsiteX127" fmla="*/ 751002 w 2490705"/>
              <a:gd name="connsiteY127" fmla="*/ 3436058 h 3567482"/>
              <a:gd name="connsiteX128" fmla="*/ 858158 w 2490705"/>
              <a:gd name="connsiteY128" fmla="*/ 3428121 h 3567482"/>
              <a:gd name="connsiteX129" fmla="*/ 877208 w 2490705"/>
              <a:gd name="connsiteY129" fmla="*/ 3434471 h 3567482"/>
              <a:gd name="connsiteX130" fmla="*/ 1018495 w 2490705"/>
              <a:gd name="connsiteY130" fmla="*/ 3420977 h 3567482"/>
              <a:gd name="connsiteX131" fmla="*/ 983570 w 2490705"/>
              <a:gd name="connsiteY131" fmla="*/ 3390022 h 3567482"/>
              <a:gd name="connsiteX132" fmla="*/ 1035958 w 2490705"/>
              <a:gd name="connsiteY132" fmla="*/ 3338427 h 3567482"/>
              <a:gd name="connsiteX133" fmla="*/ 1239158 w 2490705"/>
              <a:gd name="connsiteY133" fmla="*/ 3402721 h 3567482"/>
              <a:gd name="connsiteX134" fmla="*/ 1397908 w 2490705"/>
              <a:gd name="connsiteY134" fmla="*/ 3409071 h 3567482"/>
              <a:gd name="connsiteX135" fmla="*/ 1416958 w 2490705"/>
              <a:gd name="connsiteY135" fmla="*/ 3383671 h 3567482"/>
              <a:gd name="connsiteX136" fmla="*/ 1436008 w 2490705"/>
              <a:gd name="connsiteY136" fmla="*/ 3377321 h 3567482"/>
              <a:gd name="connsiteX137" fmla="*/ 1505858 w 2490705"/>
              <a:gd name="connsiteY137" fmla="*/ 3383671 h 3567482"/>
              <a:gd name="connsiteX138" fmla="*/ 1550308 w 2490705"/>
              <a:gd name="connsiteY138" fmla="*/ 3396371 h 3567482"/>
              <a:gd name="connsiteX139" fmla="*/ 1563008 w 2490705"/>
              <a:gd name="connsiteY139" fmla="*/ 3415421 h 3567482"/>
              <a:gd name="connsiteX140" fmla="*/ 1543958 w 2490705"/>
              <a:gd name="connsiteY140" fmla="*/ 3434471 h 3567482"/>
              <a:gd name="connsiteX141" fmla="*/ 1749539 w 2490705"/>
              <a:gd name="connsiteY141" fmla="*/ 3564647 h 3567482"/>
              <a:gd name="connsiteX142" fmla="*/ 1769383 w 2490705"/>
              <a:gd name="connsiteY142" fmla="*/ 3510671 h 3567482"/>
              <a:gd name="connsiteX143" fmla="*/ 1755097 w 2490705"/>
              <a:gd name="connsiteY143" fmla="*/ 3463046 h 3567482"/>
              <a:gd name="connsiteX144" fmla="*/ 1800339 w 2490705"/>
              <a:gd name="connsiteY144" fmla="*/ 3382084 h 3567482"/>
              <a:gd name="connsiteX145" fmla="*/ 1603490 w 2490705"/>
              <a:gd name="connsiteY145" fmla="*/ 3254290 h 3567482"/>
              <a:gd name="connsiteX146" fmla="*/ 1550309 w 2490705"/>
              <a:gd name="connsiteY146" fmla="*/ 3165390 h 3567482"/>
              <a:gd name="connsiteX147" fmla="*/ 1452677 w 2490705"/>
              <a:gd name="connsiteY147" fmla="*/ 3220159 h 3567482"/>
              <a:gd name="connsiteX148" fmla="*/ 1478870 w 2490705"/>
              <a:gd name="connsiteY148" fmla="*/ 3272546 h 3567482"/>
              <a:gd name="connsiteX149" fmla="*/ 1436008 w 2490705"/>
              <a:gd name="connsiteY149" fmla="*/ 3277308 h 3567482"/>
              <a:gd name="connsiteX150" fmla="*/ 1438389 w 2490705"/>
              <a:gd name="connsiteY150" fmla="*/ 3293977 h 3567482"/>
              <a:gd name="connsiteX151" fmla="*/ 1364571 w 2490705"/>
              <a:gd name="connsiteY151" fmla="*/ 3243971 h 3567482"/>
              <a:gd name="connsiteX152" fmla="*/ 1190740 w 2490705"/>
              <a:gd name="connsiteY152" fmla="*/ 3196346 h 3567482"/>
              <a:gd name="connsiteX153" fmla="*/ 1121683 w 2490705"/>
              <a:gd name="connsiteY153" fmla="*/ 3263022 h 3567482"/>
              <a:gd name="connsiteX154" fmla="*/ 1040720 w 2490705"/>
              <a:gd name="connsiteY154" fmla="*/ 3260640 h 3567482"/>
              <a:gd name="connsiteX155" fmla="*/ 876414 w 2490705"/>
              <a:gd name="connsiteY155" fmla="*/ 3155865 h 3567482"/>
              <a:gd name="connsiteX156" fmla="*/ 888320 w 2490705"/>
              <a:gd name="connsiteY156" fmla="*/ 3108240 h 3567482"/>
              <a:gd name="connsiteX157" fmla="*/ 976427 w 2490705"/>
              <a:gd name="connsiteY157" fmla="*/ 3074902 h 3567482"/>
              <a:gd name="connsiteX158" fmla="*/ 1055008 w 2490705"/>
              <a:gd name="connsiteY158" fmla="*/ 3153484 h 3567482"/>
              <a:gd name="connsiteX159" fmla="*/ 1147876 w 2490705"/>
              <a:gd name="connsiteY159" fmla="*/ 3124909 h 3567482"/>
              <a:gd name="connsiteX160" fmla="*/ 1143115 w 2490705"/>
              <a:gd name="connsiteY160" fmla="*/ 3065378 h 3567482"/>
              <a:gd name="connsiteX161" fmla="*/ 1262177 w 2490705"/>
              <a:gd name="connsiteY161" fmla="*/ 3043946 h 3567482"/>
              <a:gd name="connsiteX162" fmla="*/ 1264558 w 2490705"/>
              <a:gd name="connsiteY162" fmla="*/ 2993940 h 3567482"/>
              <a:gd name="connsiteX163" fmla="*/ 1305039 w 2490705"/>
              <a:gd name="connsiteY163" fmla="*/ 3003465 h 3567482"/>
              <a:gd name="connsiteX164" fmla="*/ 1295514 w 2490705"/>
              <a:gd name="connsiteY164" fmla="*/ 2948696 h 3567482"/>
              <a:gd name="connsiteX165" fmla="*/ 1376477 w 2490705"/>
              <a:gd name="connsiteY165" fmla="*/ 2962984 h 3567482"/>
              <a:gd name="connsiteX166" fmla="*/ 1424102 w 2490705"/>
              <a:gd name="connsiteY166" fmla="*/ 2872497 h 3567482"/>
              <a:gd name="connsiteX167" fmla="*/ 1486015 w 2490705"/>
              <a:gd name="connsiteY167" fmla="*/ 2889165 h 3567482"/>
              <a:gd name="connsiteX168" fmla="*/ 1507446 w 2490705"/>
              <a:gd name="connsiteY168" fmla="*/ 2846303 h 3567482"/>
              <a:gd name="connsiteX169" fmla="*/ 1666990 w 2490705"/>
              <a:gd name="connsiteY169" fmla="*/ 2789152 h 3567482"/>
              <a:gd name="connsiteX170" fmla="*/ 1683659 w 2490705"/>
              <a:gd name="connsiteY170" fmla="*/ 2674852 h 3567482"/>
              <a:gd name="connsiteX171" fmla="*/ 1762239 w 2490705"/>
              <a:gd name="connsiteY171" fmla="*/ 2670090 h 3567482"/>
              <a:gd name="connsiteX172" fmla="*/ 1783671 w 2490705"/>
              <a:gd name="connsiteY172" fmla="*/ 2622465 h 3567482"/>
              <a:gd name="connsiteX173" fmla="*/ 1824152 w 2490705"/>
              <a:gd name="connsiteY173" fmla="*/ 2612940 h 3567482"/>
              <a:gd name="connsiteX174" fmla="*/ 1840820 w 2490705"/>
              <a:gd name="connsiteY174" fmla="*/ 2531977 h 3567482"/>
              <a:gd name="connsiteX175" fmla="*/ 1769383 w 2490705"/>
              <a:gd name="connsiteY175" fmla="*/ 2431965 h 3567482"/>
              <a:gd name="connsiteX176" fmla="*/ 1850346 w 2490705"/>
              <a:gd name="connsiteY176" fmla="*/ 2227178 h 3567482"/>
              <a:gd name="connsiteX177" fmla="*/ 1940833 w 2490705"/>
              <a:gd name="connsiteY177" fmla="*/ 2320047 h 3567482"/>
              <a:gd name="connsiteX178" fmla="*/ 2051958 w 2490705"/>
              <a:gd name="connsiteY178" fmla="*/ 2393071 h 3567482"/>
              <a:gd name="connsiteX179" fmla="*/ 2124190 w 2490705"/>
              <a:gd name="connsiteY179" fmla="*/ 2531978 h 3567482"/>
              <a:gd name="connsiteX180" fmla="*/ 2198008 w 2490705"/>
              <a:gd name="connsiteY180" fmla="*/ 2456571 h 3567482"/>
              <a:gd name="connsiteX181" fmla="*/ 2259920 w 2490705"/>
              <a:gd name="connsiteY181" fmla="*/ 2401008 h 3567482"/>
              <a:gd name="connsiteX182" fmla="*/ 2271826 w 2490705"/>
              <a:gd name="connsiteY182" fmla="*/ 2310521 h 3567482"/>
              <a:gd name="connsiteX183" fmla="*/ 2348027 w 2490705"/>
              <a:gd name="connsiteY183" fmla="*/ 2351002 h 3567482"/>
              <a:gd name="connsiteX184" fmla="*/ 2381364 w 2490705"/>
              <a:gd name="connsiteY184" fmla="*/ 2249402 h 3567482"/>
              <a:gd name="connsiteX185" fmla="*/ 2439308 w 2490705"/>
              <a:gd name="connsiteY185" fmla="*/ 2215271 h 3567482"/>
              <a:gd name="connsiteX186" fmla="*/ 2421846 w 2490705"/>
              <a:gd name="connsiteY186" fmla="*/ 2081921 h 3567482"/>
              <a:gd name="connsiteX187" fmla="*/ 2452008 w 2490705"/>
              <a:gd name="connsiteY187" fmla="*/ 1967621 h 3567482"/>
              <a:gd name="connsiteX0" fmla="*/ 2490108 w 2490705"/>
              <a:gd name="connsiteY0" fmla="*/ 1758071 h 3567482"/>
              <a:gd name="connsiteX1" fmla="*/ 2452008 w 2490705"/>
              <a:gd name="connsiteY1" fmla="*/ 1726321 h 3567482"/>
              <a:gd name="connsiteX2" fmla="*/ 2432958 w 2490705"/>
              <a:gd name="connsiteY2" fmla="*/ 1688221 h 3567482"/>
              <a:gd name="connsiteX3" fmla="*/ 2413908 w 2490705"/>
              <a:gd name="connsiteY3" fmla="*/ 1675521 h 3567482"/>
              <a:gd name="connsiteX4" fmla="*/ 2440102 w 2490705"/>
              <a:gd name="connsiteY4" fmla="*/ 1697746 h 3567482"/>
              <a:gd name="connsiteX5" fmla="*/ 2380570 w 2490705"/>
              <a:gd name="connsiteY5" fmla="*/ 1555665 h 3567482"/>
              <a:gd name="connsiteX6" fmla="*/ 2241664 w 2490705"/>
              <a:gd name="connsiteY6" fmla="*/ 1524708 h 3567482"/>
              <a:gd name="connsiteX7" fmla="*/ 2190071 w 2490705"/>
              <a:gd name="connsiteY7" fmla="*/ 1521533 h 3567482"/>
              <a:gd name="connsiteX8" fmla="*/ 2128158 w 2490705"/>
              <a:gd name="connsiteY8" fmla="*/ 1562015 h 3567482"/>
              <a:gd name="connsiteX9" fmla="*/ 2047195 w 2490705"/>
              <a:gd name="connsiteY9" fmla="*/ 1573127 h 3567482"/>
              <a:gd name="connsiteX10" fmla="*/ 1968614 w 2490705"/>
              <a:gd name="connsiteY10" fmla="*/ 1526296 h 3567482"/>
              <a:gd name="connsiteX11" fmla="*/ 1907495 w 2490705"/>
              <a:gd name="connsiteY11" fmla="*/ 1569953 h 3567482"/>
              <a:gd name="connsiteX12" fmla="*/ 1854314 w 2490705"/>
              <a:gd name="connsiteY12" fmla="*/ 1506452 h 3567482"/>
              <a:gd name="connsiteX13" fmla="*/ 1772558 w 2490705"/>
              <a:gd name="connsiteY13" fmla="*/ 1478671 h 3567482"/>
              <a:gd name="connsiteX14" fmla="*/ 1709058 w 2490705"/>
              <a:gd name="connsiteY14" fmla="*/ 1516771 h 3567482"/>
              <a:gd name="connsiteX15" fmla="*/ 1677308 w 2490705"/>
              <a:gd name="connsiteY15" fmla="*/ 1535821 h 3567482"/>
              <a:gd name="connsiteX16" fmla="*/ 1613808 w 2490705"/>
              <a:gd name="connsiteY16" fmla="*/ 1586621 h 3567482"/>
              <a:gd name="connsiteX17" fmla="*/ 1594758 w 2490705"/>
              <a:gd name="connsiteY17" fmla="*/ 1599321 h 3567482"/>
              <a:gd name="connsiteX18" fmla="*/ 1575708 w 2490705"/>
              <a:gd name="connsiteY18" fmla="*/ 1605671 h 3567482"/>
              <a:gd name="connsiteX19" fmla="*/ 1518558 w 2490705"/>
              <a:gd name="connsiteY19" fmla="*/ 1599321 h 3567482"/>
              <a:gd name="connsiteX20" fmla="*/ 1480458 w 2490705"/>
              <a:gd name="connsiteY20" fmla="*/ 1592971 h 3567482"/>
              <a:gd name="connsiteX21" fmla="*/ 1477283 w 2490705"/>
              <a:gd name="connsiteY21" fmla="*/ 1537409 h 3567482"/>
              <a:gd name="connsiteX22" fmla="*/ 1410608 w 2490705"/>
              <a:gd name="connsiteY22" fmla="*/ 1535821 h 3567482"/>
              <a:gd name="connsiteX23" fmla="*/ 1385208 w 2490705"/>
              <a:gd name="connsiteY23" fmla="*/ 1497721 h 3567482"/>
              <a:gd name="connsiteX24" fmla="*/ 1390765 w 2490705"/>
              <a:gd name="connsiteY24" fmla="*/ 1472321 h 3567482"/>
              <a:gd name="connsiteX25" fmla="*/ 1372508 w 2490705"/>
              <a:gd name="connsiteY25" fmla="*/ 1348496 h 3567482"/>
              <a:gd name="connsiteX26" fmla="*/ 1319327 w 2490705"/>
              <a:gd name="connsiteY26" fmla="*/ 1284996 h 3567482"/>
              <a:gd name="connsiteX27" fmla="*/ 1291546 w 2490705"/>
              <a:gd name="connsiteY27" fmla="*/ 1133389 h 3567482"/>
              <a:gd name="connsiteX28" fmla="*/ 1212171 w 2490705"/>
              <a:gd name="connsiteY28" fmla="*/ 1181809 h 3567482"/>
              <a:gd name="connsiteX29" fmla="*/ 1152639 w 2490705"/>
              <a:gd name="connsiteY29" fmla="*/ 1163553 h 3567482"/>
              <a:gd name="connsiteX30" fmla="*/ 1123270 w 2490705"/>
              <a:gd name="connsiteY30" fmla="*/ 1192921 h 3567482"/>
              <a:gd name="connsiteX31" fmla="*/ 1023258 w 2490705"/>
              <a:gd name="connsiteY31" fmla="*/ 1177840 h 3567482"/>
              <a:gd name="connsiteX32" fmla="*/ 942296 w 2490705"/>
              <a:gd name="connsiteY32" fmla="*/ 1204034 h 3567482"/>
              <a:gd name="connsiteX33" fmla="*/ 948646 w 2490705"/>
              <a:gd name="connsiteY33" fmla="*/ 1134183 h 3567482"/>
              <a:gd name="connsiteX34" fmla="*/ 1135970 w 2490705"/>
              <a:gd name="connsiteY34" fmla="*/ 1019089 h 3567482"/>
              <a:gd name="connsiteX35" fmla="*/ 1115333 w 2490705"/>
              <a:gd name="connsiteY35" fmla="*/ 912727 h 3567482"/>
              <a:gd name="connsiteX36" fmla="*/ 1283608 w 2490705"/>
              <a:gd name="connsiteY36" fmla="*/ 812715 h 3567482"/>
              <a:gd name="connsiteX37" fmla="*/ 1302658 w 2490705"/>
              <a:gd name="connsiteY37" fmla="*/ 703971 h 3567482"/>
              <a:gd name="connsiteX38" fmla="*/ 1285196 w 2490705"/>
              <a:gd name="connsiteY38" fmla="*/ 676190 h 3567482"/>
              <a:gd name="connsiteX39" fmla="*/ 1261382 w 2490705"/>
              <a:gd name="connsiteY39" fmla="*/ 584114 h 3567482"/>
              <a:gd name="connsiteX40" fmla="*/ 1074058 w 2490705"/>
              <a:gd name="connsiteY40" fmla="*/ 659521 h 3567482"/>
              <a:gd name="connsiteX41" fmla="*/ 908958 w 2490705"/>
              <a:gd name="connsiteY41" fmla="*/ 653171 h 3567482"/>
              <a:gd name="connsiteX42" fmla="*/ 1002621 w 2490705"/>
              <a:gd name="connsiteY42" fmla="*/ 648408 h 3567482"/>
              <a:gd name="connsiteX43" fmla="*/ 736715 w 2490705"/>
              <a:gd name="connsiteY43" fmla="*/ 657139 h 3567482"/>
              <a:gd name="connsiteX44" fmla="*/ 687502 w 2490705"/>
              <a:gd name="connsiteY44" fmla="*/ 511090 h 3567482"/>
              <a:gd name="connsiteX45" fmla="*/ 646068 w 2490705"/>
              <a:gd name="connsiteY45" fmla="*/ 486166 h 3567482"/>
              <a:gd name="connsiteX46" fmla="*/ 628288 w 2490705"/>
              <a:gd name="connsiteY46" fmla="*/ 306460 h 3567482"/>
              <a:gd name="connsiteX47" fmla="*/ 559708 w 2490705"/>
              <a:gd name="connsiteY47" fmla="*/ 18171 h 3567482"/>
              <a:gd name="connsiteX48" fmla="*/ 540658 w 2490705"/>
              <a:gd name="connsiteY48" fmla="*/ 30871 h 3567482"/>
              <a:gd name="connsiteX49" fmla="*/ 496208 w 2490705"/>
              <a:gd name="connsiteY49" fmla="*/ 49921 h 3567482"/>
              <a:gd name="connsiteX50" fmla="*/ 451758 w 2490705"/>
              <a:gd name="connsiteY50" fmla="*/ 62621 h 3567482"/>
              <a:gd name="connsiteX51" fmla="*/ 432708 w 2490705"/>
              <a:gd name="connsiteY51" fmla="*/ 68971 h 3567482"/>
              <a:gd name="connsiteX52" fmla="*/ 350158 w 2490705"/>
              <a:gd name="connsiteY52" fmla="*/ 75321 h 3567482"/>
              <a:gd name="connsiteX53" fmla="*/ 369208 w 2490705"/>
              <a:gd name="connsiteY53" fmla="*/ 81671 h 3567482"/>
              <a:gd name="connsiteX54" fmla="*/ 381908 w 2490705"/>
              <a:gd name="connsiteY54" fmla="*/ 100721 h 3567482"/>
              <a:gd name="connsiteX55" fmla="*/ 407308 w 2490705"/>
              <a:gd name="connsiteY55" fmla="*/ 132471 h 3567482"/>
              <a:gd name="connsiteX56" fmla="*/ 432708 w 2490705"/>
              <a:gd name="connsiteY56" fmla="*/ 170571 h 3567482"/>
              <a:gd name="connsiteX57" fmla="*/ 464458 w 2490705"/>
              <a:gd name="connsiteY57" fmla="*/ 208671 h 3567482"/>
              <a:gd name="connsiteX58" fmla="*/ 464458 w 2490705"/>
              <a:gd name="connsiteY58" fmla="*/ 348371 h 3567482"/>
              <a:gd name="connsiteX59" fmla="*/ 426358 w 2490705"/>
              <a:gd name="connsiteY59" fmla="*/ 361071 h 3567482"/>
              <a:gd name="connsiteX60" fmla="*/ 400958 w 2490705"/>
              <a:gd name="connsiteY60" fmla="*/ 373771 h 3567482"/>
              <a:gd name="connsiteX61" fmla="*/ 362858 w 2490705"/>
              <a:gd name="connsiteY61" fmla="*/ 405521 h 3567482"/>
              <a:gd name="connsiteX62" fmla="*/ 350158 w 2490705"/>
              <a:gd name="connsiteY62" fmla="*/ 424571 h 3567482"/>
              <a:gd name="connsiteX63" fmla="*/ 356508 w 2490705"/>
              <a:gd name="connsiteY63" fmla="*/ 469021 h 3567482"/>
              <a:gd name="connsiteX64" fmla="*/ 381908 w 2490705"/>
              <a:gd name="connsiteY64" fmla="*/ 488071 h 3567482"/>
              <a:gd name="connsiteX65" fmla="*/ 394608 w 2490705"/>
              <a:gd name="connsiteY65" fmla="*/ 507121 h 3567482"/>
              <a:gd name="connsiteX66" fmla="*/ 280308 w 2490705"/>
              <a:gd name="connsiteY66" fmla="*/ 532521 h 3567482"/>
              <a:gd name="connsiteX67" fmla="*/ 242208 w 2490705"/>
              <a:gd name="connsiteY67" fmla="*/ 538871 h 3567482"/>
              <a:gd name="connsiteX68" fmla="*/ 153308 w 2490705"/>
              <a:gd name="connsiteY68" fmla="*/ 551571 h 3567482"/>
              <a:gd name="connsiteX69" fmla="*/ 134258 w 2490705"/>
              <a:gd name="connsiteY69" fmla="*/ 557921 h 3567482"/>
              <a:gd name="connsiteX70" fmla="*/ 77108 w 2490705"/>
              <a:gd name="connsiteY70" fmla="*/ 570621 h 3567482"/>
              <a:gd name="connsiteX71" fmla="*/ 89808 w 2490705"/>
              <a:gd name="connsiteY71" fmla="*/ 653171 h 3567482"/>
              <a:gd name="connsiteX72" fmla="*/ 96158 w 2490705"/>
              <a:gd name="connsiteY72" fmla="*/ 672221 h 3567482"/>
              <a:gd name="connsiteX73" fmla="*/ 140608 w 2490705"/>
              <a:gd name="connsiteY73" fmla="*/ 875421 h 3567482"/>
              <a:gd name="connsiteX74" fmla="*/ 45358 w 2490705"/>
              <a:gd name="connsiteY74" fmla="*/ 1053221 h 3567482"/>
              <a:gd name="connsiteX75" fmla="*/ 32658 w 2490705"/>
              <a:gd name="connsiteY75" fmla="*/ 1072271 h 3567482"/>
              <a:gd name="connsiteX76" fmla="*/ 26308 w 2490705"/>
              <a:gd name="connsiteY76" fmla="*/ 1091321 h 3567482"/>
              <a:gd name="connsiteX77" fmla="*/ 908 w 2490705"/>
              <a:gd name="connsiteY77" fmla="*/ 1129421 h 3567482"/>
              <a:gd name="connsiteX78" fmla="*/ 61233 w 2490705"/>
              <a:gd name="connsiteY78" fmla="*/ 1193715 h 3567482"/>
              <a:gd name="connsiteX79" fmla="*/ 32658 w 2490705"/>
              <a:gd name="connsiteY79" fmla="*/ 1237371 h 3567482"/>
              <a:gd name="connsiteX80" fmla="*/ 70758 w 2490705"/>
              <a:gd name="connsiteY80" fmla="*/ 1300871 h 3567482"/>
              <a:gd name="connsiteX81" fmla="*/ 89808 w 2490705"/>
              <a:gd name="connsiteY81" fmla="*/ 1338971 h 3567482"/>
              <a:gd name="connsiteX82" fmla="*/ 102508 w 2490705"/>
              <a:gd name="connsiteY82" fmla="*/ 1364371 h 3567482"/>
              <a:gd name="connsiteX83" fmla="*/ 121558 w 2490705"/>
              <a:gd name="connsiteY83" fmla="*/ 1383421 h 3567482"/>
              <a:gd name="connsiteX84" fmla="*/ 134258 w 2490705"/>
              <a:gd name="connsiteY84" fmla="*/ 1402471 h 3567482"/>
              <a:gd name="connsiteX85" fmla="*/ 95364 w 2490705"/>
              <a:gd name="connsiteY85" fmla="*/ 1435015 h 3567482"/>
              <a:gd name="connsiteX86" fmla="*/ 153308 w 2490705"/>
              <a:gd name="connsiteY86" fmla="*/ 1446921 h 3567482"/>
              <a:gd name="connsiteX87" fmla="*/ 166802 w 2490705"/>
              <a:gd name="connsiteY87" fmla="*/ 1558840 h 3567482"/>
              <a:gd name="connsiteX88" fmla="*/ 60439 w 2490705"/>
              <a:gd name="connsiteY88" fmla="*/ 1699334 h 3567482"/>
              <a:gd name="connsiteX89" fmla="*/ 92983 w 2490705"/>
              <a:gd name="connsiteY89" fmla="*/ 1870784 h 3567482"/>
              <a:gd name="connsiteX90" fmla="*/ 208077 w 2490705"/>
              <a:gd name="connsiteY90" fmla="*/ 1937459 h 3567482"/>
              <a:gd name="connsiteX91" fmla="*/ 201727 w 2490705"/>
              <a:gd name="connsiteY91" fmla="*/ 2023977 h 3567482"/>
              <a:gd name="connsiteX92" fmla="*/ 166008 w 2490705"/>
              <a:gd name="connsiteY92" fmla="*/ 2069221 h 3567482"/>
              <a:gd name="connsiteX93" fmla="*/ 146958 w 2490705"/>
              <a:gd name="connsiteY93" fmla="*/ 2088271 h 3567482"/>
              <a:gd name="connsiteX94" fmla="*/ 153308 w 2490705"/>
              <a:gd name="connsiteY94" fmla="*/ 2120021 h 3567482"/>
              <a:gd name="connsiteX95" fmla="*/ 248558 w 2490705"/>
              <a:gd name="connsiteY95" fmla="*/ 2240671 h 3567482"/>
              <a:gd name="connsiteX96" fmla="*/ 302533 w 2490705"/>
              <a:gd name="connsiteY96" fmla="*/ 2362909 h 3567482"/>
              <a:gd name="connsiteX97" fmla="*/ 336664 w 2490705"/>
              <a:gd name="connsiteY97" fmla="*/ 2339890 h 3567482"/>
              <a:gd name="connsiteX98" fmla="*/ 498589 w 2490705"/>
              <a:gd name="connsiteY98" fmla="*/ 2387515 h 3567482"/>
              <a:gd name="connsiteX99" fmla="*/ 661308 w 2490705"/>
              <a:gd name="connsiteY99" fmla="*/ 2437521 h 3567482"/>
              <a:gd name="connsiteX100" fmla="*/ 705758 w 2490705"/>
              <a:gd name="connsiteY100" fmla="*/ 2450221 h 3567482"/>
              <a:gd name="connsiteX101" fmla="*/ 762908 w 2490705"/>
              <a:gd name="connsiteY101" fmla="*/ 2475621 h 3567482"/>
              <a:gd name="connsiteX102" fmla="*/ 781958 w 2490705"/>
              <a:gd name="connsiteY102" fmla="*/ 2481971 h 3567482"/>
              <a:gd name="connsiteX103" fmla="*/ 820058 w 2490705"/>
              <a:gd name="connsiteY103" fmla="*/ 2488321 h 3567482"/>
              <a:gd name="connsiteX104" fmla="*/ 858158 w 2490705"/>
              <a:gd name="connsiteY104" fmla="*/ 2501021 h 3567482"/>
              <a:gd name="connsiteX105" fmla="*/ 908958 w 2490705"/>
              <a:gd name="connsiteY105" fmla="*/ 2513721 h 3567482"/>
              <a:gd name="connsiteX106" fmla="*/ 953408 w 2490705"/>
              <a:gd name="connsiteY106" fmla="*/ 2526421 h 3567482"/>
              <a:gd name="connsiteX107" fmla="*/ 940708 w 2490705"/>
              <a:gd name="connsiteY107" fmla="*/ 2545471 h 3567482"/>
              <a:gd name="connsiteX108" fmla="*/ 902608 w 2490705"/>
              <a:gd name="connsiteY108" fmla="*/ 2558171 h 3567482"/>
              <a:gd name="connsiteX109" fmla="*/ 883558 w 2490705"/>
              <a:gd name="connsiteY109" fmla="*/ 2564521 h 3567482"/>
              <a:gd name="connsiteX110" fmla="*/ 842283 w 2490705"/>
              <a:gd name="connsiteY110" fmla="*/ 2649453 h 3567482"/>
              <a:gd name="connsiteX111" fmla="*/ 794658 w 2490705"/>
              <a:gd name="connsiteY111" fmla="*/ 2672471 h 3567482"/>
              <a:gd name="connsiteX112" fmla="*/ 781958 w 2490705"/>
              <a:gd name="connsiteY112" fmla="*/ 2704221 h 3567482"/>
              <a:gd name="connsiteX113" fmla="*/ 769258 w 2490705"/>
              <a:gd name="connsiteY113" fmla="*/ 2729621 h 3567482"/>
              <a:gd name="connsiteX114" fmla="*/ 756558 w 2490705"/>
              <a:gd name="connsiteY114" fmla="*/ 2767721 h 3567482"/>
              <a:gd name="connsiteX115" fmla="*/ 731158 w 2490705"/>
              <a:gd name="connsiteY115" fmla="*/ 2818521 h 3567482"/>
              <a:gd name="connsiteX116" fmla="*/ 718458 w 2490705"/>
              <a:gd name="connsiteY116" fmla="*/ 2856621 h 3567482"/>
              <a:gd name="connsiteX117" fmla="*/ 699408 w 2490705"/>
              <a:gd name="connsiteY117" fmla="*/ 2894721 h 3567482"/>
              <a:gd name="connsiteX118" fmla="*/ 686708 w 2490705"/>
              <a:gd name="connsiteY118" fmla="*/ 2920121 h 3567482"/>
              <a:gd name="connsiteX119" fmla="*/ 674008 w 2490705"/>
              <a:gd name="connsiteY119" fmla="*/ 2958221 h 3567482"/>
              <a:gd name="connsiteX120" fmla="*/ 661308 w 2490705"/>
              <a:gd name="connsiteY120" fmla="*/ 2977271 h 3567482"/>
              <a:gd name="connsiteX121" fmla="*/ 648608 w 2490705"/>
              <a:gd name="connsiteY121" fmla="*/ 3015371 h 3567482"/>
              <a:gd name="connsiteX122" fmla="*/ 642258 w 2490705"/>
              <a:gd name="connsiteY122" fmla="*/ 3034421 h 3567482"/>
              <a:gd name="connsiteX123" fmla="*/ 623208 w 2490705"/>
              <a:gd name="connsiteY123" fmla="*/ 3053471 h 3567482"/>
              <a:gd name="connsiteX124" fmla="*/ 610508 w 2490705"/>
              <a:gd name="connsiteY124" fmla="*/ 3085221 h 3567482"/>
              <a:gd name="connsiteX125" fmla="*/ 616858 w 2490705"/>
              <a:gd name="connsiteY125" fmla="*/ 3332871 h 3567482"/>
              <a:gd name="connsiteX126" fmla="*/ 604158 w 2490705"/>
              <a:gd name="connsiteY126" fmla="*/ 3457489 h 3567482"/>
              <a:gd name="connsiteX127" fmla="*/ 751002 w 2490705"/>
              <a:gd name="connsiteY127" fmla="*/ 3436058 h 3567482"/>
              <a:gd name="connsiteX128" fmla="*/ 858158 w 2490705"/>
              <a:gd name="connsiteY128" fmla="*/ 3428121 h 3567482"/>
              <a:gd name="connsiteX129" fmla="*/ 877208 w 2490705"/>
              <a:gd name="connsiteY129" fmla="*/ 3434471 h 3567482"/>
              <a:gd name="connsiteX130" fmla="*/ 1018495 w 2490705"/>
              <a:gd name="connsiteY130" fmla="*/ 3420977 h 3567482"/>
              <a:gd name="connsiteX131" fmla="*/ 983570 w 2490705"/>
              <a:gd name="connsiteY131" fmla="*/ 3390022 h 3567482"/>
              <a:gd name="connsiteX132" fmla="*/ 1035958 w 2490705"/>
              <a:gd name="connsiteY132" fmla="*/ 3338427 h 3567482"/>
              <a:gd name="connsiteX133" fmla="*/ 1239158 w 2490705"/>
              <a:gd name="connsiteY133" fmla="*/ 3402721 h 3567482"/>
              <a:gd name="connsiteX134" fmla="*/ 1397908 w 2490705"/>
              <a:gd name="connsiteY134" fmla="*/ 3409071 h 3567482"/>
              <a:gd name="connsiteX135" fmla="*/ 1416958 w 2490705"/>
              <a:gd name="connsiteY135" fmla="*/ 3383671 h 3567482"/>
              <a:gd name="connsiteX136" fmla="*/ 1436008 w 2490705"/>
              <a:gd name="connsiteY136" fmla="*/ 3377321 h 3567482"/>
              <a:gd name="connsiteX137" fmla="*/ 1505858 w 2490705"/>
              <a:gd name="connsiteY137" fmla="*/ 3383671 h 3567482"/>
              <a:gd name="connsiteX138" fmla="*/ 1550308 w 2490705"/>
              <a:gd name="connsiteY138" fmla="*/ 3396371 h 3567482"/>
              <a:gd name="connsiteX139" fmla="*/ 1563008 w 2490705"/>
              <a:gd name="connsiteY139" fmla="*/ 3415421 h 3567482"/>
              <a:gd name="connsiteX140" fmla="*/ 1543958 w 2490705"/>
              <a:gd name="connsiteY140" fmla="*/ 3434471 h 3567482"/>
              <a:gd name="connsiteX141" fmla="*/ 1749539 w 2490705"/>
              <a:gd name="connsiteY141" fmla="*/ 3564647 h 3567482"/>
              <a:gd name="connsiteX142" fmla="*/ 1769383 w 2490705"/>
              <a:gd name="connsiteY142" fmla="*/ 3510671 h 3567482"/>
              <a:gd name="connsiteX143" fmla="*/ 1755097 w 2490705"/>
              <a:gd name="connsiteY143" fmla="*/ 3463046 h 3567482"/>
              <a:gd name="connsiteX144" fmla="*/ 1800339 w 2490705"/>
              <a:gd name="connsiteY144" fmla="*/ 3382084 h 3567482"/>
              <a:gd name="connsiteX145" fmla="*/ 1603490 w 2490705"/>
              <a:gd name="connsiteY145" fmla="*/ 3254290 h 3567482"/>
              <a:gd name="connsiteX146" fmla="*/ 1550309 w 2490705"/>
              <a:gd name="connsiteY146" fmla="*/ 3165390 h 3567482"/>
              <a:gd name="connsiteX147" fmla="*/ 1452677 w 2490705"/>
              <a:gd name="connsiteY147" fmla="*/ 3220159 h 3567482"/>
              <a:gd name="connsiteX148" fmla="*/ 1478870 w 2490705"/>
              <a:gd name="connsiteY148" fmla="*/ 3272546 h 3567482"/>
              <a:gd name="connsiteX149" fmla="*/ 1436008 w 2490705"/>
              <a:gd name="connsiteY149" fmla="*/ 3277308 h 3567482"/>
              <a:gd name="connsiteX150" fmla="*/ 1438389 w 2490705"/>
              <a:gd name="connsiteY150" fmla="*/ 3293977 h 3567482"/>
              <a:gd name="connsiteX151" fmla="*/ 1364571 w 2490705"/>
              <a:gd name="connsiteY151" fmla="*/ 3243971 h 3567482"/>
              <a:gd name="connsiteX152" fmla="*/ 1190740 w 2490705"/>
              <a:gd name="connsiteY152" fmla="*/ 3196346 h 3567482"/>
              <a:gd name="connsiteX153" fmla="*/ 1121683 w 2490705"/>
              <a:gd name="connsiteY153" fmla="*/ 3263022 h 3567482"/>
              <a:gd name="connsiteX154" fmla="*/ 1040720 w 2490705"/>
              <a:gd name="connsiteY154" fmla="*/ 3260640 h 3567482"/>
              <a:gd name="connsiteX155" fmla="*/ 876414 w 2490705"/>
              <a:gd name="connsiteY155" fmla="*/ 3155865 h 3567482"/>
              <a:gd name="connsiteX156" fmla="*/ 888320 w 2490705"/>
              <a:gd name="connsiteY156" fmla="*/ 3108240 h 3567482"/>
              <a:gd name="connsiteX157" fmla="*/ 976427 w 2490705"/>
              <a:gd name="connsiteY157" fmla="*/ 3074902 h 3567482"/>
              <a:gd name="connsiteX158" fmla="*/ 1055008 w 2490705"/>
              <a:gd name="connsiteY158" fmla="*/ 3153484 h 3567482"/>
              <a:gd name="connsiteX159" fmla="*/ 1147876 w 2490705"/>
              <a:gd name="connsiteY159" fmla="*/ 3124909 h 3567482"/>
              <a:gd name="connsiteX160" fmla="*/ 1143115 w 2490705"/>
              <a:gd name="connsiteY160" fmla="*/ 3065378 h 3567482"/>
              <a:gd name="connsiteX161" fmla="*/ 1262177 w 2490705"/>
              <a:gd name="connsiteY161" fmla="*/ 3043946 h 3567482"/>
              <a:gd name="connsiteX162" fmla="*/ 1264558 w 2490705"/>
              <a:gd name="connsiteY162" fmla="*/ 2993940 h 3567482"/>
              <a:gd name="connsiteX163" fmla="*/ 1305039 w 2490705"/>
              <a:gd name="connsiteY163" fmla="*/ 3003465 h 3567482"/>
              <a:gd name="connsiteX164" fmla="*/ 1295514 w 2490705"/>
              <a:gd name="connsiteY164" fmla="*/ 2948696 h 3567482"/>
              <a:gd name="connsiteX165" fmla="*/ 1376477 w 2490705"/>
              <a:gd name="connsiteY165" fmla="*/ 2962984 h 3567482"/>
              <a:gd name="connsiteX166" fmla="*/ 1424102 w 2490705"/>
              <a:gd name="connsiteY166" fmla="*/ 2872497 h 3567482"/>
              <a:gd name="connsiteX167" fmla="*/ 1486015 w 2490705"/>
              <a:gd name="connsiteY167" fmla="*/ 2889165 h 3567482"/>
              <a:gd name="connsiteX168" fmla="*/ 1507446 w 2490705"/>
              <a:gd name="connsiteY168" fmla="*/ 2846303 h 3567482"/>
              <a:gd name="connsiteX169" fmla="*/ 1666990 w 2490705"/>
              <a:gd name="connsiteY169" fmla="*/ 2789152 h 3567482"/>
              <a:gd name="connsiteX170" fmla="*/ 1683659 w 2490705"/>
              <a:gd name="connsiteY170" fmla="*/ 2674852 h 3567482"/>
              <a:gd name="connsiteX171" fmla="*/ 1762239 w 2490705"/>
              <a:gd name="connsiteY171" fmla="*/ 2670090 h 3567482"/>
              <a:gd name="connsiteX172" fmla="*/ 1783671 w 2490705"/>
              <a:gd name="connsiteY172" fmla="*/ 2622465 h 3567482"/>
              <a:gd name="connsiteX173" fmla="*/ 1824152 w 2490705"/>
              <a:gd name="connsiteY173" fmla="*/ 2612940 h 3567482"/>
              <a:gd name="connsiteX174" fmla="*/ 1840820 w 2490705"/>
              <a:gd name="connsiteY174" fmla="*/ 2531977 h 3567482"/>
              <a:gd name="connsiteX175" fmla="*/ 1769383 w 2490705"/>
              <a:gd name="connsiteY175" fmla="*/ 2431965 h 3567482"/>
              <a:gd name="connsiteX176" fmla="*/ 1850346 w 2490705"/>
              <a:gd name="connsiteY176" fmla="*/ 2227178 h 3567482"/>
              <a:gd name="connsiteX177" fmla="*/ 1940833 w 2490705"/>
              <a:gd name="connsiteY177" fmla="*/ 2320047 h 3567482"/>
              <a:gd name="connsiteX178" fmla="*/ 2051958 w 2490705"/>
              <a:gd name="connsiteY178" fmla="*/ 2393071 h 3567482"/>
              <a:gd name="connsiteX179" fmla="*/ 2124190 w 2490705"/>
              <a:gd name="connsiteY179" fmla="*/ 2531978 h 3567482"/>
              <a:gd name="connsiteX180" fmla="*/ 2198008 w 2490705"/>
              <a:gd name="connsiteY180" fmla="*/ 2456571 h 3567482"/>
              <a:gd name="connsiteX181" fmla="*/ 2259920 w 2490705"/>
              <a:gd name="connsiteY181" fmla="*/ 2401008 h 3567482"/>
              <a:gd name="connsiteX182" fmla="*/ 2271826 w 2490705"/>
              <a:gd name="connsiteY182" fmla="*/ 2310521 h 3567482"/>
              <a:gd name="connsiteX183" fmla="*/ 2348027 w 2490705"/>
              <a:gd name="connsiteY183" fmla="*/ 2351002 h 3567482"/>
              <a:gd name="connsiteX184" fmla="*/ 2381364 w 2490705"/>
              <a:gd name="connsiteY184" fmla="*/ 2249402 h 3567482"/>
              <a:gd name="connsiteX185" fmla="*/ 2439308 w 2490705"/>
              <a:gd name="connsiteY185" fmla="*/ 2215271 h 3567482"/>
              <a:gd name="connsiteX186" fmla="*/ 2421846 w 2490705"/>
              <a:gd name="connsiteY186" fmla="*/ 2081921 h 3567482"/>
              <a:gd name="connsiteX187" fmla="*/ 2452008 w 2490705"/>
              <a:gd name="connsiteY187" fmla="*/ 1967621 h 3567482"/>
              <a:gd name="connsiteX0" fmla="*/ 2490108 w 2490705"/>
              <a:gd name="connsiteY0" fmla="*/ 1765525 h 3574936"/>
              <a:gd name="connsiteX1" fmla="*/ 2452008 w 2490705"/>
              <a:gd name="connsiteY1" fmla="*/ 1733775 h 3574936"/>
              <a:gd name="connsiteX2" fmla="*/ 2432958 w 2490705"/>
              <a:gd name="connsiteY2" fmla="*/ 1695675 h 3574936"/>
              <a:gd name="connsiteX3" fmla="*/ 2413908 w 2490705"/>
              <a:gd name="connsiteY3" fmla="*/ 1682975 h 3574936"/>
              <a:gd name="connsiteX4" fmla="*/ 2440102 w 2490705"/>
              <a:gd name="connsiteY4" fmla="*/ 1705200 h 3574936"/>
              <a:gd name="connsiteX5" fmla="*/ 2380570 w 2490705"/>
              <a:gd name="connsiteY5" fmla="*/ 1563119 h 3574936"/>
              <a:gd name="connsiteX6" fmla="*/ 2241664 w 2490705"/>
              <a:gd name="connsiteY6" fmla="*/ 1532162 h 3574936"/>
              <a:gd name="connsiteX7" fmla="*/ 2190071 w 2490705"/>
              <a:gd name="connsiteY7" fmla="*/ 1528987 h 3574936"/>
              <a:gd name="connsiteX8" fmla="*/ 2128158 w 2490705"/>
              <a:gd name="connsiteY8" fmla="*/ 1569469 h 3574936"/>
              <a:gd name="connsiteX9" fmla="*/ 2047195 w 2490705"/>
              <a:gd name="connsiteY9" fmla="*/ 1580581 h 3574936"/>
              <a:gd name="connsiteX10" fmla="*/ 1968614 w 2490705"/>
              <a:gd name="connsiteY10" fmla="*/ 1533750 h 3574936"/>
              <a:gd name="connsiteX11" fmla="*/ 1907495 w 2490705"/>
              <a:gd name="connsiteY11" fmla="*/ 1577407 h 3574936"/>
              <a:gd name="connsiteX12" fmla="*/ 1854314 w 2490705"/>
              <a:gd name="connsiteY12" fmla="*/ 1513906 h 3574936"/>
              <a:gd name="connsiteX13" fmla="*/ 1772558 w 2490705"/>
              <a:gd name="connsiteY13" fmla="*/ 1486125 h 3574936"/>
              <a:gd name="connsiteX14" fmla="*/ 1709058 w 2490705"/>
              <a:gd name="connsiteY14" fmla="*/ 1524225 h 3574936"/>
              <a:gd name="connsiteX15" fmla="*/ 1677308 w 2490705"/>
              <a:gd name="connsiteY15" fmla="*/ 1543275 h 3574936"/>
              <a:gd name="connsiteX16" fmla="*/ 1613808 w 2490705"/>
              <a:gd name="connsiteY16" fmla="*/ 1594075 h 3574936"/>
              <a:gd name="connsiteX17" fmla="*/ 1594758 w 2490705"/>
              <a:gd name="connsiteY17" fmla="*/ 1606775 h 3574936"/>
              <a:gd name="connsiteX18" fmla="*/ 1575708 w 2490705"/>
              <a:gd name="connsiteY18" fmla="*/ 1613125 h 3574936"/>
              <a:gd name="connsiteX19" fmla="*/ 1518558 w 2490705"/>
              <a:gd name="connsiteY19" fmla="*/ 1606775 h 3574936"/>
              <a:gd name="connsiteX20" fmla="*/ 1480458 w 2490705"/>
              <a:gd name="connsiteY20" fmla="*/ 1600425 h 3574936"/>
              <a:gd name="connsiteX21" fmla="*/ 1477283 w 2490705"/>
              <a:gd name="connsiteY21" fmla="*/ 1544863 h 3574936"/>
              <a:gd name="connsiteX22" fmla="*/ 1410608 w 2490705"/>
              <a:gd name="connsiteY22" fmla="*/ 1543275 h 3574936"/>
              <a:gd name="connsiteX23" fmla="*/ 1385208 w 2490705"/>
              <a:gd name="connsiteY23" fmla="*/ 1505175 h 3574936"/>
              <a:gd name="connsiteX24" fmla="*/ 1390765 w 2490705"/>
              <a:gd name="connsiteY24" fmla="*/ 1479775 h 3574936"/>
              <a:gd name="connsiteX25" fmla="*/ 1372508 w 2490705"/>
              <a:gd name="connsiteY25" fmla="*/ 1355950 h 3574936"/>
              <a:gd name="connsiteX26" fmla="*/ 1319327 w 2490705"/>
              <a:gd name="connsiteY26" fmla="*/ 1292450 h 3574936"/>
              <a:gd name="connsiteX27" fmla="*/ 1291546 w 2490705"/>
              <a:gd name="connsiteY27" fmla="*/ 1140843 h 3574936"/>
              <a:gd name="connsiteX28" fmla="*/ 1212171 w 2490705"/>
              <a:gd name="connsiteY28" fmla="*/ 1189263 h 3574936"/>
              <a:gd name="connsiteX29" fmla="*/ 1152639 w 2490705"/>
              <a:gd name="connsiteY29" fmla="*/ 1171007 h 3574936"/>
              <a:gd name="connsiteX30" fmla="*/ 1123270 w 2490705"/>
              <a:gd name="connsiteY30" fmla="*/ 1200375 h 3574936"/>
              <a:gd name="connsiteX31" fmla="*/ 1023258 w 2490705"/>
              <a:gd name="connsiteY31" fmla="*/ 1185294 h 3574936"/>
              <a:gd name="connsiteX32" fmla="*/ 942296 w 2490705"/>
              <a:gd name="connsiteY32" fmla="*/ 1211488 h 3574936"/>
              <a:gd name="connsiteX33" fmla="*/ 948646 w 2490705"/>
              <a:gd name="connsiteY33" fmla="*/ 1141637 h 3574936"/>
              <a:gd name="connsiteX34" fmla="*/ 1135970 w 2490705"/>
              <a:gd name="connsiteY34" fmla="*/ 1026543 h 3574936"/>
              <a:gd name="connsiteX35" fmla="*/ 1115333 w 2490705"/>
              <a:gd name="connsiteY35" fmla="*/ 920181 h 3574936"/>
              <a:gd name="connsiteX36" fmla="*/ 1283608 w 2490705"/>
              <a:gd name="connsiteY36" fmla="*/ 820169 h 3574936"/>
              <a:gd name="connsiteX37" fmla="*/ 1302658 w 2490705"/>
              <a:gd name="connsiteY37" fmla="*/ 711425 h 3574936"/>
              <a:gd name="connsiteX38" fmla="*/ 1285196 w 2490705"/>
              <a:gd name="connsiteY38" fmla="*/ 683644 h 3574936"/>
              <a:gd name="connsiteX39" fmla="*/ 1261382 w 2490705"/>
              <a:gd name="connsiteY39" fmla="*/ 591568 h 3574936"/>
              <a:gd name="connsiteX40" fmla="*/ 1074058 w 2490705"/>
              <a:gd name="connsiteY40" fmla="*/ 666975 h 3574936"/>
              <a:gd name="connsiteX41" fmla="*/ 908958 w 2490705"/>
              <a:gd name="connsiteY41" fmla="*/ 660625 h 3574936"/>
              <a:gd name="connsiteX42" fmla="*/ 1002621 w 2490705"/>
              <a:gd name="connsiteY42" fmla="*/ 655862 h 3574936"/>
              <a:gd name="connsiteX43" fmla="*/ 736715 w 2490705"/>
              <a:gd name="connsiteY43" fmla="*/ 664593 h 3574936"/>
              <a:gd name="connsiteX44" fmla="*/ 687502 w 2490705"/>
              <a:gd name="connsiteY44" fmla="*/ 518544 h 3574936"/>
              <a:gd name="connsiteX45" fmla="*/ 646068 w 2490705"/>
              <a:gd name="connsiteY45" fmla="*/ 493620 h 3574936"/>
              <a:gd name="connsiteX46" fmla="*/ 666388 w 2490705"/>
              <a:gd name="connsiteY46" fmla="*/ 415514 h 3574936"/>
              <a:gd name="connsiteX47" fmla="*/ 559708 w 2490705"/>
              <a:gd name="connsiteY47" fmla="*/ 25625 h 3574936"/>
              <a:gd name="connsiteX48" fmla="*/ 540658 w 2490705"/>
              <a:gd name="connsiteY48" fmla="*/ 38325 h 3574936"/>
              <a:gd name="connsiteX49" fmla="*/ 496208 w 2490705"/>
              <a:gd name="connsiteY49" fmla="*/ 57375 h 3574936"/>
              <a:gd name="connsiteX50" fmla="*/ 451758 w 2490705"/>
              <a:gd name="connsiteY50" fmla="*/ 70075 h 3574936"/>
              <a:gd name="connsiteX51" fmla="*/ 432708 w 2490705"/>
              <a:gd name="connsiteY51" fmla="*/ 76425 h 3574936"/>
              <a:gd name="connsiteX52" fmla="*/ 350158 w 2490705"/>
              <a:gd name="connsiteY52" fmla="*/ 82775 h 3574936"/>
              <a:gd name="connsiteX53" fmla="*/ 369208 w 2490705"/>
              <a:gd name="connsiteY53" fmla="*/ 89125 h 3574936"/>
              <a:gd name="connsiteX54" fmla="*/ 381908 w 2490705"/>
              <a:gd name="connsiteY54" fmla="*/ 108175 h 3574936"/>
              <a:gd name="connsiteX55" fmla="*/ 407308 w 2490705"/>
              <a:gd name="connsiteY55" fmla="*/ 139925 h 3574936"/>
              <a:gd name="connsiteX56" fmla="*/ 432708 w 2490705"/>
              <a:gd name="connsiteY56" fmla="*/ 178025 h 3574936"/>
              <a:gd name="connsiteX57" fmla="*/ 464458 w 2490705"/>
              <a:gd name="connsiteY57" fmla="*/ 216125 h 3574936"/>
              <a:gd name="connsiteX58" fmla="*/ 464458 w 2490705"/>
              <a:gd name="connsiteY58" fmla="*/ 355825 h 3574936"/>
              <a:gd name="connsiteX59" fmla="*/ 426358 w 2490705"/>
              <a:gd name="connsiteY59" fmla="*/ 368525 h 3574936"/>
              <a:gd name="connsiteX60" fmla="*/ 400958 w 2490705"/>
              <a:gd name="connsiteY60" fmla="*/ 381225 h 3574936"/>
              <a:gd name="connsiteX61" fmla="*/ 362858 w 2490705"/>
              <a:gd name="connsiteY61" fmla="*/ 412975 h 3574936"/>
              <a:gd name="connsiteX62" fmla="*/ 350158 w 2490705"/>
              <a:gd name="connsiteY62" fmla="*/ 432025 h 3574936"/>
              <a:gd name="connsiteX63" fmla="*/ 356508 w 2490705"/>
              <a:gd name="connsiteY63" fmla="*/ 476475 h 3574936"/>
              <a:gd name="connsiteX64" fmla="*/ 381908 w 2490705"/>
              <a:gd name="connsiteY64" fmla="*/ 495525 h 3574936"/>
              <a:gd name="connsiteX65" fmla="*/ 394608 w 2490705"/>
              <a:gd name="connsiteY65" fmla="*/ 514575 h 3574936"/>
              <a:gd name="connsiteX66" fmla="*/ 280308 w 2490705"/>
              <a:gd name="connsiteY66" fmla="*/ 539975 h 3574936"/>
              <a:gd name="connsiteX67" fmla="*/ 242208 w 2490705"/>
              <a:gd name="connsiteY67" fmla="*/ 546325 h 3574936"/>
              <a:gd name="connsiteX68" fmla="*/ 153308 w 2490705"/>
              <a:gd name="connsiteY68" fmla="*/ 559025 h 3574936"/>
              <a:gd name="connsiteX69" fmla="*/ 134258 w 2490705"/>
              <a:gd name="connsiteY69" fmla="*/ 565375 h 3574936"/>
              <a:gd name="connsiteX70" fmla="*/ 77108 w 2490705"/>
              <a:gd name="connsiteY70" fmla="*/ 578075 h 3574936"/>
              <a:gd name="connsiteX71" fmla="*/ 89808 w 2490705"/>
              <a:gd name="connsiteY71" fmla="*/ 660625 h 3574936"/>
              <a:gd name="connsiteX72" fmla="*/ 96158 w 2490705"/>
              <a:gd name="connsiteY72" fmla="*/ 679675 h 3574936"/>
              <a:gd name="connsiteX73" fmla="*/ 140608 w 2490705"/>
              <a:gd name="connsiteY73" fmla="*/ 882875 h 3574936"/>
              <a:gd name="connsiteX74" fmla="*/ 45358 w 2490705"/>
              <a:gd name="connsiteY74" fmla="*/ 1060675 h 3574936"/>
              <a:gd name="connsiteX75" fmla="*/ 32658 w 2490705"/>
              <a:gd name="connsiteY75" fmla="*/ 1079725 h 3574936"/>
              <a:gd name="connsiteX76" fmla="*/ 26308 w 2490705"/>
              <a:gd name="connsiteY76" fmla="*/ 1098775 h 3574936"/>
              <a:gd name="connsiteX77" fmla="*/ 908 w 2490705"/>
              <a:gd name="connsiteY77" fmla="*/ 1136875 h 3574936"/>
              <a:gd name="connsiteX78" fmla="*/ 61233 w 2490705"/>
              <a:gd name="connsiteY78" fmla="*/ 1201169 h 3574936"/>
              <a:gd name="connsiteX79" fmla="*/ 32658 w 2490705"/>
              <a:gd name="connsiteY79" fmla="*/ 1244825 h 3574936"/>
              <a:gd name="connsiteX80" fmla="*/ 70758 w 2490705"/>
              <a:gd name="connsiteY80" fmla="*/ 1308325 h 3574936"/>
              <a:gd name="connsiteX81" fmla="*/ 89808 w 2490705"/>
              <a:gd name="connsiteY81" fmla="*/ 1346425 h 3574936"/>
              <a:gd name="connsiteX82" fmla="*/ 102508 w 2490705"/>
              <a:gd name="connsiteY82" fmla="*/ 1371825 h 3574936"/>
              <a:gd name="connsiteX83" fmla="*/ 121558 w 2490705"/>
              <a:gd name="connsiteY83" fmla="*/ 1390875 h 3574936"/>
              <a:gd name="connsiteX84" fmla="*/ 134258 w 2490705"/>
              <a:gd name="connsiteY84" fmla="*/ 1409925 h 3574936"/>
              <a:gd name="connsiteX85" fmla="*/ 95364 w 2490705"/>
              <a:gd name="connsiteY85" fmla="*/ 1442469 h 3574936"/>
              <a:gd name="connsiteX86" fmla="*/ 153308 w 2490705"/>
              <a:gd name="connsiteY86" fmla="*/ 1454375 h 3574936"/>
              <a:gd name="connsiteX87" fmla="*/ 166802 w 2490705"/>
              <a:gd name="connsiteY87" fmla="*/ 1566294 h 3574936"/>
              <a:gd name="connsiteX88" fmla="*/ 60439 w 2490705"/>
              <a:gd name="connsiteY88" fmla="*/ 1706788 h 3574936"/>
              <a:gd name="connsiteX89" fmla="*/ 92983 w 2490705"/>
              <a:gd name="connsiteY89" fmla="*/ 1878238 h 3574936"/>
              <a:gd name="connsiteX90" fmla="*/ 208077 w 2490705"/>
              <a:gd name="connsiteY90" fmla="*/ 1944913 h 3574936"/>
              <a:gd name="connsiteX91" fmla="*/ 201727 w 2490705"/>
              <a:gd name="connsiteY91" fmla="*/ 2031431 h 3574936"/>
              <a:gd name="connsiteX92" fmla="*/ 166008 w 2490705"/>
              <a:gd name="connsiteY92" fmla="*/ 2076675 h 3574936"/>
              <a:gd name="connsiteX93" fmla="*/ 146958 w 2490705"/>
              <a:gd name="connsiteY93" fmla="*/ 2095725 h 3574936"/>
              <a:gd name="connsiteX94" fmla="*/ 153308 w 2490705"/>
              <a:gd name="connsiteY94" fmla="*/ 2127475 h 3574936"/>
              <a:gd name="connsiteX95" fmla="*/ 248558 w 2490705"/>
              <a:gd name="connsiteY95" fmla="*/ 2248125 h 3574936"/>
              <a:gd name="connsiteX96" fmla="*/ 302533 w 2490705"/>
              <a:gd name="connsiteY96" fmla="*/ 2370363 h 3574936"/>
              <a:gd name="connsiteX97" fmla="*/ 336664 w 2490705"/>
              <a:gd name="connsiteY97" fmla="*/ 2347344 h 3574936"/>
              <a:gd name="connsiteX98" fmla="*/ 498589 w 2490705"/>
              <a:gd name="connsiteY98" fmla="*/ 2394969 h 3574936"/>
              <a:gd name="connsiteX99" fmla="*/ 661308 w 2490705"/>
              <a:gd name="connsiteY99" fmla="*/ 2444975 h 3574936"/>
              <a:gd name="connsiteX100" fmla="*/ 705758 w 2490705"/>
              <a:gd name="connsiteY100" fmla="*/ 2457675 h 3574936"/>
              <a:gd name="connsiteX101" fmla="*/ 762908 w 2490705"/>
              <a:gd name="connsiteY101" fmla="*/ 2483075 h 3574936"/>
              <a:gd name="connsiteX102" fmla="*/ 781958 w 2490705"/>
              <a:gd name="connsiteY102" fmla="*/ 2489425 h 3574936"/>
              <a:gd name="connsiteX103" fmla="*/ 820058 w 2490705"/>
              <a:gd name="connsiteY103" fmla="*/ 2495775 h 3574936"/>
              <a:gd name="connsiteX104" fmla="*/ 858158 w 2490705"/>
              <a:gd name="connsiteY104" fmla="*/ 2508475 h 3574936"/>
              <a:gd name="connsiteX105" fmla="*/ 908958 w 2490705"/>
              <a:gd name="connsiteY105" fmla="*/ 2521175 h 3574936"/>
              <a:gd name="connsiteX106" fmla="*/ 953408 w 2490705"/>
              <a:gd name="connsiteY106" fmla="*/ 2533875 h 3574936"/>
              <a:gd name="connsiteX107" fmla="*/ 940708 w 2490705"/>
              <a:gd name="connsiteY107" fmla="*/ 2552925 h 3574936"/>
              <a:gd name="connsiteX108" fmla="*/ 902608 w 2490705"/>
              <a:gd name="connsiteY108" fmla="*/ 2565625 h 3574936"/>
              <a:gd name="connsiteX109" fmla="*/ 883558 w 2490705"/>
              <a:gd name="connsiteY109" fmla="*/ 2571975 h 3574936"/>
              <a:gd name="connsiteX110" fmla="*/ 842283 w 2490705"/>
              <a:gd name="connsiteY110" fmla="*/ 2656907 h 3574936"/>
              <a:gd name="connsiteX111" fmla="*/ 794658 w 2490705"/>
              <a:gd name="connsiteY111" fmla="*/ 2679925 h 3574936"/>
              <a:gd name="connsiteX112" fmla="*/ 781958 w 2490705"/>
              <a:gd name="connsiteY112" fmla="*/ 2711675 h 3574936"/>
              <a:gd name="connsiteX113" fmla="*/ 769258 w 2490705"/>
              <a:gd name="connsiteY113" fmla="*/ 2737075 h 3574936"/>
              <a:gd name="connsiteX114" fmla="*/ 756558 w 2490705"/>
              <a:gd name="connsiteY114" fmla="*/ 2775175 h 3574936"/>
              <a:gd name="connsiteX115" fmla="*/ 731158 w 2490705"/>
              <a:gd name="connsiteY115" fmla="*/ 2825975 h 3574936"/>
              <a:gd name="connsiteX116" fmla="*/ 718458 w 2490705"/>
              <a:gd name="connsiteY116" fmla="*/ 2864075 h 3574936"/>
              <a:gd name="connsiteX117" fmla="*/ 699408 w 2490705"/>
              <a:gd name="connsiteY117" fmla="*/ 2902175 h 3574936"/>
              <a:gd name="connsiteX118" fmla="*/ 686708 w 2490705"/>
              <a:gd name="connsiteY118" fmla="*/ 2927575 h 3574936"/>
              <a:gd name="connsiteX119" fmla="*/ 674008 w 2490705"/>
              <a:gd name="connsiteY119" fmla="*/ 2965675 h 3574936"/>
              <a:gd name="connsiteX120" fmla="*/ 661308 w 2490705"/>
              <a:gd name="connsiteY120" fmla="*/ 2984725 h 3574936"/>
              <a:gd name="connsiteX121" fmla="*/ 648608 w 2490705"/>
              <a:gd name="connsiteY121" fmla="*/ 3022825 h 3574936"/>
              <a:gd name="connsiteX122" fmla="*/ 642258 w 2490705"/>
              <a:gd name="connsiteY122" fmla="*/ 3041875 h 3574936"/>
              <a:gd name="connsiteX123" fmla="*/ 623208 w 2490705"/>
              <a:gd name="connsiteY123" fmla="*/ 3060925 h 3574936"/>
              <a:gd name="connsiteX124" fmla="*/ 610508 w 2490705"/>
              <a:gd name="connsiteY124" fmla="*/ 3092675 h 3574936"/>
              <a:gd name="connsiteX125" fmla="*/ 616858 w 2490705"/>
              <a:gd name="connsiteY125" fmla="*/ 3340325 h 3574936"/>
              <a:gd name="connsiteX126" fmla="*/ 604158 w 2490705"/>
              <a:gd name="connsiteY126" fmla="*/ 3464943 h 3574936"/>
              <a:gd name="connsiteX127" fmla="*/ 751002 w 2490705"/>
              <a:gd name="connsiteY127" fmla="*/ 3443512 h 3574936"/>
              <a:gd name="connsiteX128" fmla="*/ 858158 w 2490705"/>
              <a:gd name="connsiteY128" fmla="*/ 3435575 h 3574936"/>
              <a:gd name="connsiteX129" fmla="*/ 877208 w 2490705"/>
              <a:gd name="connsiteY129" fmla="*/ 3441925 h 3574936"/>
              <a:gd name="connsiteX130" fmla="*/ 1018495 w 2490705"/>
              <a:gd name="connsiteY130" fmla="*/ 3428431 h 3574936"/>
              <a:gd name="connsiteX131" fmla="*/ 983570 w 2490705"/>
              <a:gd name="connsiteY131" fmla="*/ 3397476 h 3574936"/>
              <a:gd name="connsiteX132" fmla="*/ 1035958 w 2490705"/>
              <a:gd name="connsiteY132" fmla="*/ 3345881 h 3574936"/>
              <a:gd name="connsiteX133" fmla="*/ 1239158 w 2490705"/>
              <a:gd name="connsiteY133" fmla="*/ 3410175 h 3574936"/>
              <a:gd name="connsiteX134" fmla="*/ 1397908 w 2490705"/>
              <a:gd name="connsiteY134" fmla="*/ 3416525 h 3574936"/>
              <a:gd name="connsiteX135" fmla="*/ 1416958 w 2490705"/>
              <a:gd name="connsiteY135" fmla="*/ 3391125 h 3574936"/>
              <a:gd name="connsiteX136" fmla="*/ 1436008 w 2490705"/>
              <a:gd name="connsiteY136" fmla="*/ 3384775 h 3574936"/>
              <a:gd name="connsiteX137" fmla="*/ 1505858 w 2490705"/>
              <a:gd name="connsiteY137" fmla="*/ 3391125 h 3574936"/>
              <a:gd name="connsiteX138" fmla="*/ 1550308 w 2490705"/>
              <a:gd name="connsiteY138" fmla="*/ 3403825 h 3574936"/>
              <a:gd name="connsiteX139" fmla="*/ 1563008 w 2490705"/>
              <a:gd name="connsiteY139" fmla="*/ 3422875 h 3574936"/>
              <a:gd name="connsiteX140" fmla="*/ 1543958 w 2490705"/>
              <a:gd name="connsiteY140" fmla="*/ 3441925 h 3574936"/>
              <a:gd name="connsiteX141" fmla="*/ 1749539 w 2490705"/>
              <a:gd name="connsiteY141" fmla="*/ 3572101 h 3574936"/>
              <a:gd name="connsiteX142" fmla="*/ 1769383 w 2490705"/>
              <a:gd name="connsiteY142" fmla="*/ 3518125 h 3574936"/>
              <a:gd name="connsiteX143" fmla="*/ 1755097 w 2490705"/>
              <a:gd name="connsiteY143" fmla="*/ 3470500 h 3574936"/>
              <a:gd name="connsiteX144" fmla="*/ 1800339 w 2490705"/>
              <a:gd name="connsiteY144" fmla="*/ 3389538 h 3574936"/>
              <a:gd name="connsiteX145" fmla="*/ 1603490 w 2490705"/>
              <a:gd name="connsiteY145" fmla="*/ 3261744 h 3574936"/>
              <a:gd name="connsiteX146" fmla="*/ 1550309 w 2490705"/>
              <a:gd name="connsiteY146" fmla="*/ 3172844 h 3574936"/>
              <a:gd name="connsiteX147" fmla="*/ 1452677 w 2490705"/>
              <a:gd name="connsiteY147" fmla="*/ 3227613 h 3574936"/>
              <a:gd name="connsiteX148" fmla="*/ 1478870 w 2490705"/>
              <a:gd name="connsiteY148" fmla="*/ 3280000 h 3574936"/>
              <a:gd name="connsiteX149" fmla="*/ 1436008 w 2490705"/>
              <a:gd name="connsiteY149" fmla="*/ 3284762 h 3574936"/>
              <a:gd name="connsiteX150" fmla="*/ 1438389 w 2490705"/>
              <a:gd name="connsiteY150" fmla="*/ 3301431 h 3574936"/>
              <a:gd name="connsiteX151" fmla="*/ 1364571 w 2490705"/>
              <a:gd name="connsiteY151" fmla="*/ 3251425 h 3574936"/>
              <a:gd name="connsiteX152" fmla="*/ 1190740 w 2490705"/>
              <a:gd name="connsiteY152" fmla="*/ 3203800 h 3574936"/>
              <a:gd name="connsiteX153" fmla="*/ 1121683 w 2490705"/>
              <a:gd name="connsiteY153" fmla="*/ 3270476 h 3574936"/>
              <a:gd name="connsiteX154" fmla="*/ 1040720 w 2490705"/>
              <a:gd name="connsiteY154" fmla="*/ 3268094 h 3574936"/>
              <a:gd name="connsiteX155" fmla="*/ 876414 w 2490705"/>
              <a:gd name="connsiteY155" fmla="*/ 3163319 h 3574936"/>
              <a:gd name="connsiteX156" fmla="*/ 888320 w 2490705"/>
              <a:gd name="connsiteY156" fmla="*/ 3115694 h 3574936"/>
              <a:gd name="connsiteX157" fmla="*/ 976427 w 2490705"/>
              <a:gd name="connsiteY157" fmla="*/ 3082356 h 3574936"/>
              <a:gd name="connsiteX158" fmla="*/ 1055008 w 2490705"/>
              <a:gd name="connsiteY158" fmla="*/ 3160938 h 3574936"/>
              <a:gd name="connsiteX159" fmla="*/ 1147876 w 2490705"/>
              <a:gd name="connsiteY159" fmla="*/ 3132363 h 3574936"/>
              <a:gd name="connsiteX160" fmla="*/ 1143115 w 2490705"/>
              <a:gd name="connsiteY160" fmla="*/ 3072832 h 3574936"/>
              <a:gd name="connsiteX161" fmla="*/ 1262177 w 2490705"/>
              <a:gd name="connsiteY161" fmla="*/ 3051400 h 3574936"/>
              <a:gd name="connsiteX162" fmla="*/ 1264558 w 2490705"/>
              <a:gd name="connsiteY162" fmla="*/ 3001394 h 3574936"/>
              <a:gd name="connsiteX163" fmla="*/ 1305039 w 2490705"/>
              <a:gd name="connsiteY163" fmla="*/ 3010919 h 3574936"/>
              <a:gd name="connsiteX164" fmla="*/ 1295514 w 2490705"/>
              <a:gd name="connsiteY164" fmla="*/ 2956150 h 3574936"/>
              <a:gd name="connsiteX165" fmla="*/ 1376477 w 2490705"/>
              <a:gd name="connsiteY165" fmla="*/ 2970438 h 3574936"/>
              <a:gd name="connsiteX166" fmla="*/ 1424102 w 2490705"/>
              <a:gd name="connsiteY166" fmla="*/ 2879951 h 3574936"/>
              <a:gd name="connsiteX167" fmla="*/ 1486015 w 2490705"/>
              <a:gd name="connsiteY167" fmla="*/ 2896619 h 3574936"/>
              <a:gd name="connsiteX168" fmla="*/ 1507446 w 2490705"/>
              <a:gd name="connsiteY168" fmla="*/ 2853757 h 3574936"/>
              <a:gd name="connsiteX169" fmla="*/ 1666990 w 2490705"/>
              <a:gd name="connsiteY169" fmla="*/ 2796606 h 3574936"/>
              <a:gd name="connsiteX170" fmla="*/ 1683659 w 2490705"/>
              <a:gd name="connsiteY170" fmla="*/ 2682306 h 3574936"/>
              <a:gd name="connsiteX171" fmla="*/ 1762239 w 2490705"/>
              <a:gd name="connsiteY171" fmla="*/ 2677544 h 3574936"/>
              <a:gd name="connsiteX172" fmla="*/ 1783671 w 2490705"/>
              <a:gd name="connsiteY172" fmla="*/ 2629919 h 3574936"/>
              <a:gd name="connsiteX173" fmla="*/ 1824152 w 2490705"/>
              <a:gd name="connsiteY173" fmla="*/ 2620394 h 3574936"/>
              <a:gd name="connsiteX174" fmla="*/ 1840820 w 2490705"/>
              <a:gd name="connsiteY174" fmla="*/ 2539431 h 3574936"/>
              <a:gd name="connsiteX175" fmla="*/ 1769383 w 2490705"/>
              <a:gd name="connsiteY175" fmla="*/ 2439419 h 3574936"/>
              <a:gd name="connsiteX176" fmla="*/ 1850346 w 2490705"/>
              <a:gd name="connsiteY176" fmla="*/ 2234632 h 3574936"/>
              <a:gd name="connsiteX177" fmla="*/ 1940833 w 2490705"/>
              <a:gd name="connsiteY177" fmla="*/ 2327501 h 3574936"/>
              <a:gd name="connsiteX178" fmla="*/ 2051958 w 2490705"/>
              <a:gd name="connsiteY178" fmla="*/ 2400525 h 3574936"/>
              <a:gd name="connsiteX179" fmla="*/ 2124190 w 2490705"/>
              <a:gd name="connsiteY179" fmla="*/ 2539432 h 3574936"/>
              <a:gd name="connsiteX180" fmla="*/ 2198008 w 2490705"/>
              <a:gd name="connsiteY180" fmla="*/ 2464025 h 3574936"/>
              <a:gd name="connsiteX181" fmla="*/ 2259920 w 2490705"/>
              <a:gd name="connsiteY181" fmla="*/ 2408462 h 3574936"/>
              <a:gd name="connsiteX182" fmla="*/ 2271826 w 2490705"/>
              <a:gd name="connsiteY182" fmla="*/ 2317975 h 3574936"/>
              <a:gd name="connsiteX183" fmla="*/ 2348027 w 2490705"/>
              <a:gd name="connsiteY183" fmla="*/ 2358456 h 3574936"/>
              <a:gd name="connsiteX184" fmla="*/ 2381364 w 2490705"/>
              <a:gd name="connsiteY184" fmla="*/ 2256856 h 3574936"/>
              <a:gd name="connsiteX185" fmla="*/ 2439308 w 2490705"/>
              <a:gd name="connsiteY185" fmla="*/ 2222725 h 3574936"/>
              <a:gd name="connsiteX186" fmla="*/ 2421846 w 2490705"/>
              <a:gd name="connsiteY186" fmla="*/ 2089375 h 3574936"/>
              <a:gd name="connsiteX187" fmla="*/ 2452008 w 2490705"/>
              <a:gd name="connsiteY187" fmla="*/ 1975075 h 3574936"/>
              <a:gd name="connsiteX0" fmla="*/ 2490108 w 2490705"/>
              <a:gd name="connsiteY0" fmla="*/ 1765525 h 3574936"/>
              <a:gd name="connsiteX1" fmla="*/ 2452008 w 2490705"/>
              <a:gd name="connsiteY1" fmla="*/ 1733775 h 3574936"/>
              <a:gd name="connsiteX2" fmla="*/ 2432958 w 2490705"/>
              <a:gd name="connsiteY2" fmla="*/ 1695675 h 3574936"/>
              <a:gd name="connsiteX3" fmla="*/ 2413908 w 2490705"/>
              <a:gd name="connsiteY3" fmla="*/ 1682975 h 3574936"/>
              <a:gd name="connsiteX4" fmla="*/ 2440102 w 2490705"/>
              <a:gd name="connsiteY4" fmla="*/ 1705200 h 3574936"/>
              <a:gd name="connsiteX5" fmla="*/ 2380570 w 2490705"/>
              <a:gd name="connsiteY5" fmla="*/ 1563119 h 3574936"/>
              <a:gd name="connsiteX6" fmla="*/ 2241664 w 2490705"/>
              <a:gd name="connsiteY6" fmla="*/ 1532162 h 3574936"/>
              <a:gd name="connsiteX7" fmla="*/ 2190071 w 2490705"/>
              <a:gd name="connsiteY7" fmla="*/ 1528987 h 3574936"/>
              <a:gd name="connsiteX8" fmla="*/ 2128158 w 2490705"/>
              <a:gd name="connsiteY8" fmla="*/ 1569469 h 3574936"/>
              <a:gd name="connsiteX9" fmla="*/ 2047195 w 2490705"/>
              <a:gd name="connsiteY9" fmla="*/ 1580581 h 3574936"/>
              <a:gd name="connsiteX10" fmla="*/ 1968614 w 2490705"/>
              <a:gd name="connsiteY10" fmla="*/ 1533750 h 3574936"/>
              <a:gd name="connsiteX11" fmla="*/ 1907495 w 2490705"/>
              <a:gd name="connsiteY11" fmla="*/ 1577407 h 3574936"/>
              <a:gd name="connsiteX12" fmla="*/ 1854314 w 2490705"/>
              <a:gd name="connsiteY12" fmla="*/ 1513906 h 3574936"/>
              <a:gd name="connsiteX13" fmla="*/ 1772558 w 2490705"/>
              <a:gd name="connsiteY13" fmla="*/ 1486125 h 3574936"/>
              <a:gd name="connsiteX14" fmla="*/ 1709058 w 2490705"/>
              <a:gd name="connsiteY14" fmla="*/ 1524225 h 3574936"/>
              <a:gd name="connsiteX15" fmla="*/ 1677308 w 2490705"/>
              <a:gd name="connsiteY15" fmla="*/ 1543275 h 3574936"/>
              <a:gd name="connsiteX16" fmla="*/ 1613808 w 2490705"/>
              <a:gd name="connsiteY16" fmla="*/ 1594075 h 3574936"/>
              <a:gd name="connsiteX17" fmla="*/ 1594758 w 2490705"/>
              <a:gd name="connsiteY17" fmla="*/ 1606775 h 3574936"/>
              <a:gd name="connsiteX18" fmla="*/ 1575708 w 2490705"/>
              <a:gd name="connsiteY18" fmla="*/ 1613125 h 3574936"/>
              <a:gd name="connsiteX19" fmla="*/ 1518558 w 2490705"/>
              <a:gd name="connsiteY19" fmla="*/ 1606775 h 3574936"/>
              <a:gd name="connsiteX20" fmla="*/ 1480458 w 2490705"/>
              <a:gd name="connsiteY20" fmla="*/ 1600425 h 3574936"/>
              <a:gd name="connsiteX21" fmla="*/ 1477283 w 2490705"/>
              <a:gd name="connsiteY21" fmla="*/ 1544863 h 3574936"/>
              <a:gd name="connsiteX22" fmla="*/ 1410608 w 2490705"/>
              <a:gd name="connsiteY22" fmla="*/ 1543275 h 3574936"/>
              <a:gd name="connsiteX23" fmla="*/ 1385208 w 2490705"/>
              <a:gd name="connsiteY23" fmla="*/ 1505175 h 3574936"/>
              <a:gd name="connsiteX24" fmla="*/ 1390765 w 2490705"/>
              <a:gd name="connsiteY24" fmla="*/ 1479775 h 3574936"/>
              <a:gd name="connsiteX25" fmla="*/ 1372508 w 2490705"/>
              <a:gd name="connsiteY25" fmla="*/ 1355950 h 3574936"/>
              <a:gd name="connsiteX26" fmla="*/ 1319327 w 2490705"/>
              <a:gd name="connsiteY26" fmla="*/ 1292450 h 3574936"/>
              <a:gd name="connsiteX27" fmla="*/ 1291546 w 2490705"/>
              <a:gd name="connsiteY27" fmla="*/ 1140843 h 3574936"/>
              <a:gd name="connsiteX28" fmla="*/ 1212171 w 2490705"/>
              <a:gd name="connsiteY28" fmla="*/ 1189263 h 3574936"/>
              <a:gd name="connsiteX29" fmla="*/ 1152639 w 2490705"/>
              <a:gd name="connsiteY29" fmla="*/ 1171007 h 3574936"/>
              <a:gd name="connsiteX30" fmla="*/ 1123270 w 2490705"/>
              <a:gd name="connsiteY30" fmla="*/ 1200375 h 3574936"/>
              <a:gd name="connsiteX31" fmla="*/ 1023258 w 2490705"/>
              <a:gd name="connsiteY31" fmla="*/ 1185294 h 3574936"/>
              <a:gd name="connsiteX32" fmla="*/ 942296 w 2490705"/>
              <a:gd name="connsiteY32" fmla="*/ 1211488 h 3574936"/>
              <a:gd name="connsiteX33" fmla="*/ 948646 w 2490705"/>
              <a:gd name="connsiteY33" fmla="*/ 1141637 h 3574936"/>
              <a:gd name="connsiteX34" fmla="*/ 1135970 w 2490705"/>
              <a:gd name="connsiteY34" fmla="*/ 1026543 h 3574936"/>
              <a:gd name="connsiteX35" fmla="*/ 1115333 w 2490705"/>
              <a:gd name="connsiteY35" fmla="*/ 920181 h 3574936"/>
              <a:gd name="connsiteX36" fmla="*/ 1283608 w 2490705"/>
              <a:gd name="connsiteY36" fmla="*/ 820169 h 3574936"/>
              <a:gd name="connsiteX37" fmla="*/ 1302658 w 2490705"/>
              <a:gd name="connsiteY37" fmla="*/ 711425 h 3574936"/>
              <a:gd name="connsiteX38" fmla="*/ 1285196 w 2490705"/>
              <a:gd name="connsiteY38" fmla="*/ 683644 h 3574936"/>
              <a:gd name="connsiteX39" fmla="*/ 1261382 w 2490705"/>
              <a:gd name="connsiteY39" fmla="*/ 591568 h 3574936"/>
              <a:gd name="connsiteX40" fmla="*/ 1074058 w 2490705"/>
              <a:gd name="connsiteY40" fmla="*/ 666975 h 3574936"/>
              <a:gd name="connsiteX41" fmla="*/ 908958 w 2490705"/>
              <a:gd name="connsiteY41" fmla="*/ 660625 h 3574936"/>
              <a:gd name="connsiteX42" fmla="*/ 1002621 w 2490705"/>
              <a:gd name="connsiteY42" fmla="*/ 655862 h 3574936"/>
              <a:gd name="connsiteX43" fmla="*/ 736715 w 2490705"/>
              <a:gd name="connsiteY43" fmla="*/ 664593 h 3574936"/>
              <a:gd name="connsiteX44" fmla="*/ 687502 w 2490705"/>
              <a:gd name="connsiteY44" fmla="*/ 518544 h 3574936"/>
              <a:gd name="connsiteX45" fmla="*/ 646068 w 2490705"/>
              <a:gd name="connsiteY45" fmla="*/ 493620 h 3574936"/>
              <a:gd name="connsiteX46" fmla="*/ 666388 w 2490705"/>
              <a:gd name="connsiteY46" fmla="*/ 415514 h 3574936"/>
              <a:gd name="connsiteX47" fmla="*/ 559708 w 2490705"/>
              <a:gd name="connsiteY47" fmla="*/ 25625 h 3574936"/>
              <a:gd name="connsiteX48" fmla="*/ 540658 w 2490705"/>
              <a:gd name="connsiteY48" fmla="*/ 38325 h 3574936"/>
              <a:gd name="connsiteX49" fmla="*/ 496208 w 2490705"/>
              <a:gd name="connsiteY49" fmla="*/ 57375 h 3574936"/>
              <a:gd name="connsiteX50" fmla="*/ 404133 w 2490705"/>
              <a:gd name="connsiteY50" fmla="*/ 47850 h 3574936"/>
              <a:gd name="connsiteX51" fmla="*/ 432708 w 2490705"/>
              <a:gd name="connsiteY51" fmla="*/ 76425 h 3574936"/>
              <a:gd name="connsiteX52" fmla="*/ 350158 w 2490705"/>
              <a:gd name="connsiteY52" fmla="*/ 82775 h 3574936"/>
              <a:gd name="connsiteX53" fmla="*/ 369208 w 2490705"/>
              <a:gd name="connsiteY53" fmla="*/ 89125 h 3574936"/>
              <a:gd name="connsiteX54" fmla="*/ 381908 w 2490705"/>
              <a:gd name="connsiteY54" fmla="*/ 108175 h 3574936"/>
              <a:gd name="connsiteX55" fmla="*/ 407308 w 2490705"/>
              <a:gd name="connsiteY55" fmla="*/ 139925 h 3574936"/>
              <a:gd name="connsiteX56" fmla="*/ 432708 w 2490705"/>
              <a:gd name="connsiteY56" fmla="*/ 178025 h 3574936"/>
              <a:gd name="connsiteX57" fmla="*/ 464458 w 2490705"/>
              <a:gd name="connsiteY57" fmla="*/ 216125 h 3574936"/>
              <a:gd name="connsiteX58" fmla="*/ 464458 w 2490705"/>
              <a:gd name="connsiteY58" fmla="*/ 355825 h 3574936"/>
              <a:gd name="connsiteX59" fmla="*/ 426358 w 2490705"/>
              <a:gd name="connsiteY59" fmla="*/ 368525 h 3574936"/>
              <a:gd name="connsiteX60" fmla="*/ 400958 w 2490705"/>
              <a:gd name="connsiteY60" fmla="*/ 381225 h 3574936"/>
              <a:gd name="connsiteX61" fmla="*/ 362858 w 2490705"/>
              <a:gd name="connsiteY61" fmla="*/ 412975 h 3574936"/>
              <a:gd name="connsiteX62" fmla="*/ 350158 w 2490705"/>
              <a:gd name="connsiteY62" fmla="*/ 432025 h 3574936"/>
              <a:gd name="connsiteX63" fmla="*/ 356508 w 2490705"/>
              <a:gd name="connsiteY63" fmla="*/ 476475 h 3574936"/>
              <a:gd name="connsiteX64" fmla="*/ 381908 w 2490705"/>
              <a:gd name="connsiteY64" fmla="*/ 495525 h 3574936"/>
              <a:gd name="connsiteX65" fmla="*/ 394608 w 2490705"/>
              <a:gd name="connsiteY65" fmla="*/ 514575 h 3574936"/>
              <a:gd name="connsiteX66" fmla="*/ 280308 w 2490705"/>
              <a:gd name="connsiteY66" fmla="*/ 539975 h 3574936"/>
              <a:gd name="connsiteX67" fmla="*/ 242208 w 2490705"/>
              <a:gd name="connsiteY67" fmla="*/ 546325 h 3574936"/>
              <a:gd name="connsiteX68" fmla="*/ 153308 w 2490705"/>
              <a:gd name="connsiteY68" fmla="*/ 559025 h 3574936"/>
              <a:gd name="connsiteX69" fmla="*/ 134258 w 2490705"/>
              <a:gd name="connsiteY69" fmla="*/ 565375 h 3574936"/>
              <a:gd name="connsiteX70" fmla="*/ 77108 w 2490705"/>
              <a:gd name="connsiteY70" fmla="*/ 578075 h 3574936"/>
              <a:gd name="connsiteX71" fmla="*/ 89808 w 2490705"/>
              <a:gd name="connsiteY71" fmla="*/ 660625 h 3574936"/>
              <a:gd name="connsiteX72" fmla="*/ 96158 w 2490705"/>
              <a:gd name="connsiteY72" fmla="*/ 679675 h 3574936"/>
              <a:gd name="connsiteX73" fmla="*/ 140608 w 2490705"/>
              <a:gd name="connsiteY73" fmla="*/ 882875 h 3574936"/>
              <a:gd name="connsiteX74" fmla="*/ 45358 w 2490705"/>
              <a:gd name="connsiteY74" fmla="*/ 1060675 h 3574936"/>
              <a:gd name="connsiteX75" fmla="*/ 32658 w 2490705"/>
              <a:gd name="connsiteY75" fmla="*/ 1079725 h 3574936"/>
              <a:gd name="connsiteX76" fmla="*/ 26308 w 2490705"/>
              <a:gd name="connsiteY76" fmla="*/ 1098775 h 3574936"/>
              <a:gd name="connsiteX77" fmla="*/ 908 w 2490705"/>
              <a:gd name="connsiteY77" fmla="*/ 1136875 h 3574936"/>
              <a:gd name="connsiteX78" fmla="*/ 61233 w 2490705"/>
              <a:gd name="connsiteY78" fmla="*/ 1201169 h 3574936"/>
              <a:gd name="connsiteX79" fmla="*/ 32658 w 2490705"/>
              <a:gd name="connsiteY79" fmla="*/ 1244825 h 3574936"/>
              <a:gd name="connsiteX80" fmla="*/ 70758 w 2490705"/>
              <a:gd name="connsiteY80" fmla="*/ 1308325 h 3574936"/>
              <a:gd name="connsiteX81" fmla="*/ 89808 w 2490705"/>
              <a:gd name="connsiteY81" fmla="*/ 1346425 h 3574936"/>
              <a:gd name="connsiteX82" fmla="*/ 102508 w 2490705"/>
              <a:gd name="connsiteY82" fmla="*/ 1371825 h 3574936"/>
              <a:gd name="connsiteX83" fmla="*/ 121558 w 2490705"/>
              <a:gd name="connsiteY83" fmla="*/ 1390875 h 3574936"/>
              <a:gd name="connsiteX84" fmla="*/ 134258 w 2490705"/>
              <a:gd name="connsiteY84" fmla="*/ 1409925 h 3574936"/>
              <a:gd name="connsiteX85" fmla="*/ 95364 w 2490705"/>
              <a:gd name="connsiteY85" fmla="*/ 1442469 h 3574936"/>
              <a:gd name="connsiteX86" fmla="*/ 153308 w 2490705"/>
              <a:gd name="connsiteY86" fmla="*/ 1454375 h 3574936"/>
              <a:gd name="connsiteX87" fmla="*/ 166802 w 2490705"/>
              <a:gd name="connsiteY87" fmla="*/ 1566294 h 3574936"/>
              <a:gd name="connsiteX88" fmla="*/ 60439 w 2490705"/>
              <a:gd name="connsiteY88" fmla="*/ 1706788 h 3574936"/>
              <a:gd name="connsiteX89" fmla="*/ 92983 w 2490705"/>
              <a:gd name="connsiteY89" fmla="*/ 1878238 h 3574936"/>
              <a:gd name="connsiteX90" fmla="*/ 208077 w 2490705"/>
              <a:gd name="connsiteY90" fmla="*/ 1944913 h 3574936"/>
              <a:gd name="connsiteX91" fmla="*/ 201727 w 2490705"/>
              <a:gd name="connsiteY91" fmla="*/ 2031431 h 3574936"/>
              <a:gd name="connsiteX92" fmla="*/ 166008 w 2490705"/>
              <a:gd name="connsiteY92" fmla="*/ 2076675 h 3574936"/>
              <a:gd name="connsiteX93" fmla="*/ 146958 w 2490705"/>
              <a:gd name="connsiteY93" fmla="*/ 2095725 h 3574936"/>
              <a:gd name="connsiteX94" fmla="*/ 153308 w 2490705"/>
              <a:gd name="connsiteY94" fmla="*/ 2127475 h 3574936"/>
              <a:gd name="connsiteX95" fmla="*/ 248558 w 2490705"/>
              <a:gd name="connsiteY95" fmla="*/ 2248125 h 3574936"/>
              <a:gd name="connsiteX96" fmla="*/ 302533 w 2490705"/>
              <a:gd name="connsiteY96" fmla="*/ 2370363 h 3574936"/>
              <a:gd name="connsiteX97" fmla="*/ 336664 w 2490705"/>
              <a:gd name="connsiteY97" fmla="*/ 2347344 h 3574936"/>
              <a:gd name="connsiteX98" fmla="*/ 498589 w 2490705"/>
              <a:gd name="connsiteY98" fmla="*/ 2394969 h 3574936"/>
              <a:gd name="connsiteX99" fmla="*/ 661308 w 2490705"/>
              <a:gd name="connsiteY99" fmla="*/ 2444975 h 3574936"/>
              <a:gd name="connsiteX100" fmla="*/ 705758 w 2490705"/>
              <a:gd name="connsiteY100" fmla="*/ 2457675 h 3574936"/>
              <a:gd name="connsiteX101" fmla="*/ 762908 w 2490705"/>
              <a:gd name="connsiteY101" fmla="*/ 2483075 h 3574936"/>
              <a:gd name="connsiteX102" fmla="*/ 781958 w 2490705"/>
              <a:gd name="connsiteY102" fmla="*/ 2489425 h 3574936"/>
              <a:gd name="connsiteX103" fmla="*/ 820058 w 2490705"/>
              <a:gd name="connsiteY103" fmla="*/ 2495775 h 3574936"/>
              <a:gd name="connsiteX104" fmla="*/ 858158 w 2490705"/>
              <a:gd name="connsiteY104" fmla="*/ 2508475 h 3574936"/>
              <a:gd name="connsiteX105" fmla="*/ 908958 w 2490705"/>
              <a:gd name="connsiteY105" fmla="*/ 2521175 h 3574936"/>
              <a:gd name="connsiteX106" fmla="*/ 953408 w 2490705"/>
              <a:gd name="connsiteY106" fmla="*/ 2533875 h 3574936"/>
              <a:gd name="connsiteX107" fmla="*/ 940708 w 2490705"/>
              <a:gd name="connsiteY107" fmla="*/ 2552925 h 3574936"/>
              <a:gd name="connsiteX108" fmla="*/ 902608 w 2490705"/>
              <a:gd name="connsiteY108" fmla="*/ 2565625 h 3574936"/>
              <a:gd name="connsiteX109" fmla="*/ 883558 w 2490705"/>
              <a:gd name="connsiteY109" fmla="*/ 2571975 h 3574936"/>
              <a:gd name="connsiteX110" fmla="*/ 842283 w 2490705"/>
              <a:gd name="connsiteY110" fmla="*/ 2656907 h 3574936"/>
              <a:gd name="connsiteX111" fmla="*/ 794658 w 2490705"/>
              <a:gd name="connsiteY111" fmla="*/ 2679925 h 3574936"/>
              <a:gd name="connsiteX112" fmla="*/ 781958 w 2490705"/>
              <a:gd name="connsiteY112" fmla="*/ 2711675 h 3574936"/>
              <a:gd name="connsiteX113" fmla="*/ 769258 w 2490705"/>
              <a:gd name="connsiteY113" fmla="*/ 2737075 h 3574936"/>
              <a:gd name="connsiteX114" fmla="*/ 756558 w 2490705"/>
              <a:gd name="connsiteY114" fmla="*/ 2775175 h 3574936"/>
              <a:gd name="connsiteX115" fmla="*/ 731158 w 2490705"/>
              <a:gd name="connsiteY115" fmla="*/ 2825975 h 3574936"/>
              <a:gd name="connsiteX116" fmla="*/ 718458 w 2490705"/>
              <a:gd name="connsiteY116" fmla="*/ 2864075 h 3574936"/>
              <a:gd name="connsiteX117" fmla="*/ 699408 w 2490705"/>
              <a:gd name="connsiteY117" fmla="*/ 2902175 h 3574936"/>
              <a:gd name="connsiteX118" fmla="*/ 686708 w 2490705"/>
              <a:gd name="connsiteY118" fmla="*/ 2927575 h 3574936"/>
              <a:gd name="connsiteX119" fmla="*/ 674008 w 2490705"/>
              <a:gd name="connsiteY119" fmla="*/ 2965675 h 3574936"/>
              <a:gd name="connsiteX120" fmla="*/ 661308 w 2490705"/>
              <a:gd name="connsiteY120" fmla="*/ 2984725 h 3574936"/>
              <a:gd name="connsiteX121" fmla="*/ 648608 w 2490705"/>
              <a:gd name="connsiteY121" fmla="*/ 3022825 h 3574936"/>
              <a:gd name="connsiteX122" fmla="*/ 642258 w 2490705"/>
              <a:gd name="connsiteY122" fmla="*/ 3041875 h 3574936"/>
              <a:gd name="connsiteX123" fmla="*/ 623208 w 2490705"/>
              <a:gd name="connsiteY123" fmla="*/ 3060925 h 3574936"/>
              <a:gd name="connsiteX124" fmla="*/ 610508 w 2490705"/>
              <a:gd name="connsiteY124" fmla="*/ 3092675 h 3574936"/>
              <a:gd name="connsiteX125" fmla="*/ 616858 w 2490705"/>
              <a:gd name="connsiteY125" fmla="*/ 3340325 h 3574936"/>
              <a:gd name="connsiteX126" fmla="*/ 604158 w 2490705"/>
              <a:gd name="connsiteY126" fmla="*/ 3464943 h 3574936"/>
              <a:gd name="connsiteX127" fmla="*/ 751002 w 2490705"/>
              <a:gd name="connsiteY127" fmla="*/ 3443512 h 3574936"/>
              <a:gd name="connsiteX128" fmla="*/ 858158 w 2490705"/>
              <a:gd name="connsiteY128" fmla="*/ 3435575 h 3574936"/>
              <a:gd name="connsiteX129" fmla="*/ 877208 w 2490705"/>
              <a:gd name="connsiteY129" fmla="*/ 3441925 h 3574936"/>
              <a:gd name="connsiteX130" fmla="*/ 1018495 w 2490705"/>
              <a:gd name="connsiteY130" fmla="*/ 3428431 h 3574936"/>
              <a:gd name="connsiteX131" fmla="*/ 983570 w 2490705"/>
              <a:gd name="connsiteY131" fmla="*/ 3397476 h 3574936"/>
              <a:gd name="connsiteX132" fmla="*/ 1035958 w 2490705"/>
              <a:gd name="connsiteY132" fmla="*/ 3345881 h 3574936"/>
              <a:gd name="connsiteX133" fmla="*/ 1239158 w 2490705"/>
              <a:gd name="connsiteY133" fmla="*/ 3410175 h 3574936"/>
              <a:gd name="connsiteX134" fmla="*/ 1397908 w 2490705"/>
              <a:gd name="connsiteY134" fmla="*/ 3416525 h 3574936"/>
              <a:gd name="connsiteX135" fmla="*/ 1416958 w 2490705"/>
              <a:gd name="connsiteY135" fmla="*/ 3391125 h 3574936"/>
              <a:gd name="connsiteX136" fmla="*/ 1436008 w 2490705"/>
              <a:gd name="connsiteY136" fmla="*/ 3384775 h 3574936"/>
              <a:gd name="connsiteX137" fmla="*/ 1505858 w 2490705"/>
              <a:gd name="connsiteY137" fmla="*/ 3391125 h 3574936"/>
              <a:gd name="connsiteX138" fmla="*/ 1550308 w 2490705"/>
              <a:gd name="connsiteY138" fmla="*/ 3403825 h 3574936"/>
              <a:gd name="connsiteX139" fmla="*/ 1563008 w 2490705"/>
              <a:gd name="connsiteY139" fmla="*/ 3422875 h 3574936"/>
              <a:gd name="connsiteX140" fmla="*/ 1543958 w 2490705"/>
              <a:gd name="connsiteY140" fmla="*/ 3441925 h 3574936"/>
              <a:gd name="connsiteX141" fmla="*/ 1749539 w 2490705"/>
              <a:gd name="connsiteY141" fmla="*/ 3572101 h 3574936"/>
              <a:gd name="connsiteX142" fmla="*/ 1769383 w 2490705"/>
              <a:gd name="connsiteY142" fmla="*/ 3518125 h 3574936"/>
              <a:gd name="connsiteX143" fmla="*/ 1755097 w 2490705"/>
              <a:gd name="connsiteY143" fmla="*/ 3470500 h 3574936"/>
              <a:gd name="connsiteX144" fmla="*/ 1800339 w 2490705"/>
              <a:gd name="connsiteY144" fmla="*/ 3389538 h 3574936"/>
              <a:gd name="connsiteX145" fmla="*/ 1603490 w 2490705"/>
              <a:gd name="connsiteY145" fmla="*/ 3261744 h 3574936"/>
              <a:gd name="connsiteX146" fmla="*/ 1550309 w 2490705"/>
              <a:gd name="connsiteY146" fmla="*/ 3172844 h 3574936"/>
              <a:gd name="connsiteX147" fmla="*/ 1452677 w 2490705"/>
              <a:gd name="connsiteY147" fmla="*/ 3227613 h 3574936"/>
              <a:gd name="connsiteX148" fmla="*/ 1478870 w 2490705"/>
              <a:gd name="connsiteY148" fmla="*/ 3280000 h 3574936"/>
              <a:gd name="connsiteX149" fmla="*/ 1436008 w 2490705"/>
              <a:gd name="connsiteY149" fmla="*/ 3284762 h 3574936"/>
              <a:gd name="connsiteX150" fmla="*/ 1438389 w 2490705"/>
              <a:gd name="connsiteY150" fmla="*/ 3301431 h 3574936"/>
              <a:gd name="connsiteX151" fmla="*/ 1364571 w 2490705"/>
              <a:gd name="connsiteY151" fmla="*/ 3251425 h 3574936"/>
              <a:gd name="connsiteX152" fmla="*/ 1190740 w 2490705"/>
              <a:gd name="connsiteY152" fmla="*/ 3203800 h 3574936"/>
              <a:gd name="connsiteX153" fmla="*/ 1121683 w 2490705"/>
              <a:gd name="connsiteY153" fmla="*/ 3270476 h 3574936"/>
              <a:gd name="connsiteX154" fmla="*/ 1040720 w 2490705"/>
              <a:gd name="connsiteY154" fmla="*/ 3268094 h 3574936"/>
              <a:gd name="connsiteX155" fmla="*/ 876414 w 2490705"/>
              <a:gd name="connsiteY155" fmla="*/ 3163319 h 3574936"/>
              <a:gd name="connsiteX156" fmla="*/ 888320 w 2490705"/>
              <a:gd name="connsiteY156" fmla="*/ 3115694 h 3574936"/>
              <a:gd name="connsiteX157" fmla="*/ 976427 w 2490705"/>
              <a:gd name="connsiteY157" fmla="*/ 3082356 h 3574936"/>
              <a:gd name="connsiteX158" fmla="*/ 1055008 w 2490705"/>
              <a:gd name="connsiteY158" fmla="*/ 3160938 h 3574936"/>
              <a:gd name="connsiteX159" fmla="*/ 1147876 w 2490705"/>
              <a:gd name="connsiteY159" fmla="*/ 3132363 h 3574936"/>
              <a:gd name="connsiteX160" fmla="*/ 1143115 w 2490705"/>
              <a:gd name="connsiteY160" fmla="*/ 3072832 h 3574936"/>
              <a:gd name="connsiteX161" fmla="*/ 1262177 w 2490705"/>
              <a:gd name="connsiteY161" fmla="*/ 3051400 h 3574936"/>
              <a:gd name="connsiteX162" fmla="*/ 1264558 w 2490705"/>
              <a:gd name="connsiteY162" fmla="*/ 3001394 h 3574936"/>
              <a:gd name="connsiteX163" fmla="*/ 1305039 w 2490705"/>
              <a:gd name="connsiteY163" fmla="*/ 3010919 h 3574936"/>
              <a:gd name="connsiteX164" fmla="*/ 1295514 w 2490705"/>
              <a:gd name="connsiteY164" fmla="*/ 2956150 h 3574936"/>
              <a:gd name="connsiteX165" fmla="*/ 1376477 w 2490705"/>
              <a:gd name="connsiteY165" fmla="*/ 2970438 h 3574936"/>
              <a:gd name="connsiteX166" fmla="*/ 1424102 w 2490705"/>
              <a:gd name="connsiteY166" fmla="*/ 2879951 h 3574936"/>
              <a:gd name="connsiteX167" fmla="*/ 1486015 w 2490705"/>
              <a:gd name="connsiteY167" fmla="*/ 2896619 h 3574936"/>
              <a:gd name="connsiteX168" fmla="*/ 1507446 w 2490705"/>
              <a:gd name="connsiteY168" fmla="*/ 2853757 h 3574936"/>
              <a:gd name="connsiteX169" fmla="*/ 1666990 w 2490705"/>
              <a:gd name="connsiteY169" fmla="*/ 2796606 h 3574936"/>
              <a:gd name="connsiteX170" fmla="*/ 1683659 w 2490705"/>
              <a:gd name="connsiteY170" fmla="*/ 2682306 h 3574936"/>
              <a:gd name="connsiteX171" fmla="*/ 1762239 w 2490705"/>
              <a:gd name="connsiteY171" fmla="*/ 2677544 h 3574936"/>
              <a:gd name="connsiteX172" fmla="*/ 1783671 w 2490705"/>
              <a:gd name="connsiteY172" fmla="*/ 2629919 h 3574936"/>
              <a:gd name="connsiteX173" fmla="*/ 1824152 w 2490705"/>
              <a:gd name="connsiteY173" fmla="*/ 2620394 h 3574936"/>
              <a:gd name="connsiteX174" fmla="*/ 1840820 w 2490705"/>
              <a:gd name="connsiteY174" fmla="*/ 2539431 h 3574936"/>
              <a:gd name="connsiteX175" fmla="*/ 1769383 w 2490705"/>
              <a:gd name="connsiteY175" fmla="*/ 2439419 h 3574936"/>
              <a:gd name="connsiteX176" fmla="*/ 1850346 w 2490705"/>
              <a:gd name="connsiteY176" fmla="*/ 2234632 h 3574936"/>
              <a:gd name="connsiteX177" fmla="*/ 1940833 w 2490705"/>
              <a:gd name="connsiteY177" fmla="*/ 2327501 h 3574936"/>
              <a:gd name="connsiteX178" fmla="*/ 2051958 w 2490705"/>
              <a:gd name="connsiteY178" fmla="*/ 2400525 h 3574936"/>
              <a:gd name="connsiteX179" fmla="*/ 2124190 w 2490705"/>
              <a:gd name="connsiteY179" fmla="*/ 2539432 h 3574936"/>
              <a:gd name="connsiteX180" fmla="*/ 2198008 w 2490705"/>
              <a:gd name="connsiteY180" fmla="*/ 2464025 h 3574936"/>
              <a:gd name="connsiteX181" fmla="*/ 2259920 w 2490705"/>
              <a:gd name="connsiteY181" fmla="*/ 2408462 h 3574936"/>
              <a:gd name="connsiteX182" fmla="*/ 2271826 w 2490705"/>
              <a:gd name="connsiteY182" fmla="*/ 2317975 h 3574936"/>
              <a:gd name="connsiteX183" fmla="*/ 2348027 w 2490705"/>
              <a:gd name="connsiteY183" fmla="*/ 2358456 h 3574936"/>
              <a:gd name="connsiteX184" fmla="*/ 2381364 w 2490705"/>
              <a:gd name="connsiteY184" fmla="*/ 2256856 h 3574936"/>
              <a:gd name="connsiteX185" fmla="*/ 2439308 w 2490705"/>
              <a:gd name="connsiteY185" fmla="*/ 2222725 h 3574936"/>
              <a:gd name="connsiteX186" fmla="*/ 2421846 w 2490705"/>
              <a:gd name="connsiteY186" fmla="*/ 2089375 h 3574936"/>
              <a:gd name="connsiteX187" fmla="*/ 2452008 w 2490705"/>
              <a:gd name="connsiteY187" fmla="*/ 1975075 h 3574936"/>
              <a:gd name="connsiteX0" fmla="*/ 2490108 w 2490705"/>
              <a:gd name="connsiteY0" fmla="*/ 1765525 h 3574936"/>
              <a:gd name="connsiteX1" fmla="*/ 2452008 w 2490705"/>
              <a:gd name="connsiteY1" fmla="*/ 1733775 h 3574936"/>
              <a:gd name="connsiteX2" fmla="*/ 2432958 w 2490705"/>
              <a:gd name="connsiteY2" fmla="*/ 1695675 h 3574936"/>
              <a:gd name="connsiteX3" fmla="*/ 2413908 w 2490705"/>
              <a:gd name="connsiteY3" fmla="*/ 1682975 h 3574936"/>
              <a:gd name="connsiteX4" fmla="*/ 2440102 w 2490705"/>
              <a:gd name="connsiteY4" fmla="*/ 1705200 h 3574936"/>
              <a:gd name="connsiteX5" fmla="*/ 2380570 w 2490705"/>
              <a:gd name="connsiteY5" fmla="*/ 1563119 h 3574936"/>
              <a:gd name="connsiteX6" fmla="*/ 2241664 w 2490705"/>
              <a:gd name="connsiteY6" fmla="*/ 1532162 h 3574936"/>
              <a:gd name="connsiteX7" fmla="*/ 2190071 w 2490705"/>
              <a:gd name="connsiteY7" fmla="*/ 1528987 h 3574936"/>
              <a:gd name="connsiteX8" fmla="*/ 2128158 w 2490705"/>
              <a:gd name="connsiteY8" fmla="*/ 1569469 h 3574936"/>
              <a:gd name="connsiteX9" fmla="*/ 2047195 w 2490705"/>
              <a:gd name="connsiteY9" fmla="*/ 1580581 h 3574936"/>
              <a:gd name="connsiteX10" fmla="*/ 1968614 w 2490705"/>
              <a:gd name="connsiteY10" fmla="*/ 1533750 h 3574936"/>
              <a:gd name="connsiteX11" fmla="*/ 1907495 w 2490705"/>
              <a:gd name="connsiteY11" fmla="*/ 1577407 h 3574936"/>
              <a:gd name="connsiteX12" fmla="*/ 1854314 w 2490705"/>
              <a:gd name="connsiteY12" fmla="*/ 1513906 h 3574936"/>
              <a:gd name="connsiteX13" fmla="*/ 1772558 w 2490705"/>
              <a:gd name="connsiteY13" fmla="*/ 1486125 h 3574936"/>
              <a:gd name="connsiteX14" fmla="*/ 1709058 w 2490705"/>
              <a:gd name="connsiteY14" fmla="*/ 1524225 h 3574936"/>
              <a:gd name="connsiteX15" fmla="*/ 1677308 w 2490705"/>
              <a:gd name="connsiteY15" fmla="*/ 1543275 h 3574936"/>
              <a:gd name="connsiteX16" fmla="*/ 1613808 w 2490705"/>
              <a:gd name="connsiteY16" fmla="*/ 1594075 h 3574936"/>
              <a:gd name="connsiteX17" fmla="*/ 1594758 w 2490705"/>
              <a:gd name="connsiteY17" fmla="*/ 1606775 h 3574936"/>
              <a:gd name="connsiteX18" fmla="*/ 1575708 w 2490705"/>
              <a:gd name="connsiteY18" fmla="*/ 1613125 h 3574936"/>
              <a:gd name="connsiteX19" fmla="*/ 1518558 w 2490705"/>
              <a:gd name="connsiteY19" fmla="*/ 1606775 h 3574936"/>
              <a:gd name="connsiteX20" fmla="*/ 1480458 w 2490705"/>
              <a:gd name="connsiteY20" fmla="*/ 1600425 h 3574936"/>
              <a:gd name="connsiteX21" fmla="*/ 1477283 w 2490705"/>
              <a:gd name="connsiteY21" fmla="*/ 1544863 h 3574936"/>
              <a:gd name="connsiteX22" fmla="*/ 1410608 w 2490705"/>
              <a:gd name="connsiteY22" fmla="*/ 1543275 h 3574936"/>
              <a:gd name="connsiteX23" fmla="*/ 1385208 w 2490705"/>
              <a:gd name="connsiteY23" fmla="*/ 1505175 h 3574936"/>
              <a:gd name="connsiteX24" fmla="*/ 1390765 w 2490705"/>
              <a:gd name="connsiteY24" fmla="*/ 1479775 h 3574936"/>
              <a:gd name="connsiteX25" fmla="*/ 1372508 w 2490705"/>
              <a:gd name="connsiteY25" fmla="*/ 1355950 h 3574936"/>
              <a:gd name="connsiteX26" fmla="*/ 1319327 w 2490705"/>
              <a:gd name="connsiteY26" fmla="*/ 1292450 h 3574936"/>
              <a:gd name="connsiteX27" fmla="*/ 1291546 w 2490705"/>
              <a:gd name="connsiteY27" fmla="*/ 1140843 h 3574936"/>
              <a:gd name="connsiteX28" fmla="*/ 1212171 w 2490705"/>
              <a:gd name="connsiteY28" fmla="*/ 1189263 h 3574936"/>
              <a:gd name="connsiteX29" fmla="*/ 1152639 w 2490705"/>
              <a:gd name="connsiteY29" fmla="*/ 1171007 h 3574936"/>
              <a:gd name="connsiteX30" fmla="*/ 1123270 w 2490705"/>
              <a:gd name="connsiteY30" fmla="*/ 1200375 h 3574936"/>
              <a:gd name="connsiteX31" fmla="*/ 1023258 w 2490705"/>
              <a:gd name="connsiteY31" fmla="*/ 1185294 h 3574936"/>
              <a:gd name="connsiteX32" fmla="*/ 942296 w 2490705"/>
              <a:gd name="connsiteY32" fmla="*/ 1211488 h 3574936"/>
              <a:gd name="connsiteX33" fmla="*/ 948646 w 2490705"/>
              <a:gd name="connsiteY33" fmla="*/ 1141637 h 3574936"/>
              <a:gd name="connsiteX34" fmla="*/ 1135970 w 2490705"/>
              <a:gd name="connsiteY34" fmla="*/ 1026543 h 3574936"/>
              <a:gd name="connsiteX35" fmla="*/ 1115333 w 2490705"/>
              <a:gd name="connsiteY35" fmla="*/ 920181 h 3574936"/>
              <a:gd name="connsiteX36" fmla="*/ 1283608 w 2490705"/>
              <a:gd name="connsiteY36" fmla="*/ 820169 h 3574936"/>
              <a:gd name="connsiteX37" fmla="*/ 1302658 w 2490705"/>
              <a:gd name="connsiteY37" fmla="*/ 711425 h 3574936"/>
              <a:gd name="connsiteX38" fmla="*/ 1285196 w 2490705"/>
              <a:gd name="connsiteY38" fmla="*/ 683644 h 3574936"/>
              <a:gd name="connsiteX39" fmla="*/ 1261382 w 2490705"/>
              <a:gd name="connsiteY39" fmla="*/ 591568 h 3574936"/>
              <a:gd name="connsiteX40" fmla="*/ 1074058 w 2490705"/>
              <a:gd name="connsiteY40" fmla="*/ 666975 h 3574936"/>
              <a:gd name="connsiteX41" fmla="*/ 908958 w 2490705"/>
              <a:gd name="connsiteY41" fmla="*/ 660625 h 3574936"/>
              <a:gd name="connsiteX42" fmla="*/ 1002621 w 2490705"/>
              <a:gd name="connsiteY42" fmla="*/ 655862 h 3574936"/>
              <a:gd name="connsiteX43" fmla="*/ 736715 w 2490705"/>
              <a:gd name="connsiteY43" fmla="*/ 664593 h 3574936"/>
              <a:gd name="connsiteX44" fmla="*/ 687502 w 2490705"/>
              <a:gd name="connsiteY44" fmla="*/ 518544 h 3574936"/>
              <a:gd name="connsiteX45" fmla="*/ 646068 w 2490705"/>
              <a:gd name="connsiteY45" fmla="*/ 493620 h 3574936"/>
              <a:gd name="connsiteX46" fmla="*/ 666388 w 2490705"/>
              <a:gd name="connsiteY46" fmla="*/ 415514 h 3574936"/>
              <a:gd name="connsiteX47" fmla="*/ 559708 w 2490705"/>
              <a:gd name="connsiteY47" fmla="*/ 25625 h 3574936"/>
              <a:gd name="connsiteX48" fmla="*/ 540658 w 2490705"/>
              <a:gd name="connsiteY48" fmla="*/ 38325 h 3574936"/>
              <a:gd name="connsiteX49" fmla="*/ 496208 w 2490705"/>
              <a:gd name="connsiteY49" fmla="*/ 57375 h 3574936"/>
              <a:gd name="connsiteX50" fmla="*/ 404133 w 2490705"/>
              <a:gd name="connsiteY50" fmla="*/ 47850 h 3574936"/>
              <a:gd name="connsiteX51" fmla="*/ 432708 w 2490705"/>
              <a:gd name="connsiteY51" fmla="*/ 76425 h 3574936"/>
              <a:gd name="connsiteX52" fmla="*/ 350158 w 2490705"/>
              <a:gd name="connsiteY52" fmla="*/ 82775 h 3574936"/>
              <a:gd name="connsiteX53" fmla="*/ 381908 w 2490705"/>
              <a:gd name="connsiteY53" fmla="*/ 108175 h 3574936"/>
              <a:gd name="connsiteX54" fmla="*/ 407308 w 2490705"/>
              <a:gd name="connsiteY54" fmla="*/ 139925 h 3574936"/>
              <a:gd name="connsiteX55" fmla="*/ 432708 w 2490705"/>
              <a:gd name="connsiteY55" fmla="*/ 178025 h 3574936"/>
              <a:gd name="connsiteX56" fmla="*/ 464458 w 2490705"/>
              <a:gd name="connsiteY56" fmla="*/ 216125 h 3574936"/>
              <a:gd name="connsiteX57" fmla="*/ 464458 w 2490705"/>
              <a:gd name="connsiteY57" fmla="*/ 355825 h 3574936"/>
              <a:gd name="connsiteX58" fmla="*/ 426358 w 2490705"/>
              <a:gd name="connsiteY58" fmla="*/ 368525 h 3574936"/>
              <a:gd name="connsiteX59" fmla="*/ 400958 w 2490705"/>
              <a:gd name="connsiteY59" fmla="*/ 381225 h 3574936"/>
              <a:gd name="connsiteX60" fmla="*/ 362858 w 2490705"/>
              <a:gd name="connsiteY60" fmla="*/ 412975 h 3574936"/>
              <a:gd name="connsiteX61" fmla="*/ 350158 w 2490705"/>
              <a:gd name="connsiteY61" fmla="*/ 432025 h 3574936"/>
              <a:gd name="connsiteX62" fmla="*/ 356508 w 2490705"/>
              <a:gd name="connsiteY62" fmla="*/ 476475 h 3574936"/>
              <a:gd name="connsiteX63" fmla="*/ 381908 w 2490705"/>
              <a:gd name="connsiteY63" fmla="*/ 495525 h 3574936"/>
              <a:gd name="connsiteX64" fmla="*/ 394608 w 2490705"/>
              <a:gd name="connsiteY64" fmla="*/ 514575 h 3574936"/>
              <a:gd name="connsiteX65" fmla="*/ 280308 w 2490705"/>
              <a:gd name="connsiteY65" fmla="*/ 539975 h 3574936"/>
              <a:gd name="connsiteX66" fmla="*/ 242208 w 2490705"/>
              <a:gd name="connsiteY66" fmla="*/ 546325 h 3574936"/>
              <a:gd name="connsiteX67" fmla="*/ 153308 w 2490705"/>
              <a:gd name="connsiteY67" fmla="*/ 559025 h 3574936"/>
              <a:gd name="connsiteX68" fmla="*/ 134258 w 2490705"/>
              <a:gd name="connsiteY68" fmla="*/ 565375 h 3574936"/>
              <a:gd name="connsiteX69" fmla="*/ 77108 w 2490705"/>
              <a:gd name="connsiteY69" fmla="*/ 578075 h 3574936"/>
              <a:gd name="connsiteX70" fmla="*/ 89808 w 2490705"/>
              <a:gd name="connsiteY70" fmla="*/ 660625 h 3574936"/>
              <a:gd name="connsiteX71" fmla="*/ 96158 w 2490705"/>
              <a:gd name="connsiteY71" fmla="*/ 679675 h 3574936"/>
              <a:gd name="connsiteX72" fmla="*/ 140608 w 2490705"/>
              <a:gd name="connsiteY72" fmla="*/ 882875 h 3574936"/>
              <a:gd name="connsiteX73" fmla="*/ 45358 w 2490705"/>
              <a:gd name="connsiteY73" fmla="*/ 1060675 h 3574936"/>
              <a:gd name="connsiteX74" fmla="*/ 32658 w 2490705"/>
              <a:gd name="connsiteY74" fmla="*/ 1079725 h 3574936"/>
              <a:gd name="connsiteX75" fmla="*/ 26308 w 2490705"/>
              <a:gd name="connsiteY75" fmla="*/ 1098775 h 3574936"/>
              <a:gd name="connsiteX76" fmla="*/ 908 w 2490705"/>
              <a:gd name="connsiteY76" fmla="*/ 1136875 h 3574936"/>
              <a:gd name="connsiteX77" fmla="*/ 61233 w 2490705"/>
              <a:gd name="connsiteY77" fmla="*/ 1201169 h 3574936"/>
              <a:gd name="connsiteX78" fmla="*/ 32658 w 2490705"/>
              <a:gd name="connsiteY78" fmla="*/ 1244825 h 3574936"/>
              <a:gd name="connsiteX79" fmla="*/ 70758 w 2490705"/>
              <a:gd name="connsiteY79" fmla="*/ 1308325 h 3574936"/>
              <a:gd name="connsiteX80" fmla="*/ 89808 w 2490705"/>
              <a:gd name="connsiteY80" fmla="*/ 1346425 h 3574936"/>
              <a:gd name="connsiteX81" fmla="*/ 102508 w 2490705"/>
              <a:gd name="connsiteY81" fmla="*/ 1371825 h 3574936"/>
              <a:gd name="connsiteX82" fmla="*/ 121558 w 2490705"/>
              <a:gd name="connsiteY82" fmla="*/ 1390875 h 3574936"/>
              <a:gd name="connsiteX83" fmla="*/ 134258 w 2490705"/>
              <a:gd name="connsiteY83" fmla="*/ 1409925 h 3574936"/>
              <a:gd name="connsiteX84" fmla="*/ 95364 w 2490705"/>
              <a:gd name="connsiteY84" fmla="*/ 1442469 h 3574936"/>
              <a:gd name="connsiteX85" fmla="*/ 153308 w 2490705"/>
              <a:gd name="connsiteY85" fmla="*/ 1454375 h 3574936"/>
              <a:gd name="connsiteX86" fmla="*/ 166802 w 2490705"/>
              <a:gd name="connsiteY86" fmla="*/ 1566294 h 3574936"/>
              <a:gd name="connsiteX87" fmla="*/ 60439 w 2490705"/>
              <a:gd name="connsiteY87" fmla="*/ 1706788 h 3574936"/>
              <a:gd name="connsiteX88" fmla="*/ 92983 w 2490705"/>
              <a:gd name="connsiteY88" fmla="*/ 1878238 h 3574936"/>
              <a:gd name="connsiteX89" fmla="*/ 208077 w 2490705"/>
              <a:gd name="connsiteY89" fmla="*/ 1944913 h 3574936"/>
              <a:gd name="connsiteX90" fmla="*/ 201727 w 2490705"/>
              <a:gd name="connsiteY90" fmla="*/ 2031431 h 3574936"/>
              <a:gd name="connsiteX91" fmla="*/ 166008 w 2490705"/>
              <a:gd name="connsiteY91" fmla="*/ 2076675 h 3574936"/>
              <a:gd name="connsiteX92" fmla="*/ 146958 w 2490705"/>
              <a:gd name="connsiteY92" fmla="*/ 2095725 h 3574936"/>
              <a:gd name="connsiteX93" fmla="*/ 153308 w 2490705"/>
              <a:gd name="connsiteY93" fmla="*/ 2127475 h 3574936"/>
              <a:gd name="connsiteX94" fmla="*/ 248558 w 2490705"/>
              <a:gd name="connsiteY94" fmla="*/ 2248125 h 3574936"/>
              <a:gd name="connsiteX95" fmla="*/ 302533 w 2490705"/>
              <a:gd name="connsiteY95" fmla="*/ 2370363 h 3574936"/>
              <a:gd name="connsiteX96" fmla="*/ 336664 w 2490705"/>
              <a:gd name="connsiteY96" fmla="*/ 2347344 h 3574936"/>
              <a:gd name="connsiteX97" fmla="*/ 498589 w 2490705"/>
              <a:gd name="connsiteY97" fmla="*/ 2394969 h 3574936"/>
              <a:gd name="connsiteX98" fmla="*/ 661308 w 2490705"/>
              <a:gd name="connsiteY98" fmla="*/ 2444975 h 3574936"/>
              <a:gd name="connsiteX99" fmla="*/ 705758 w 2490705"/>
              <a:gd name="connsiteY99" fmla="*/ 2457675 h 3574936"/>
              <a:gd name="connsiteX100" fmla="*/ 762908 w 2490705"/>
              <a:gd name="connsiteY100" fmla="*/ 2483075 h 3574936"/>
              <a:gd name="connsiteX101" fmla="*/ 781958 w 2490705"/>
              <a:gd name="connsiteY101" fmla="*/ 2489425 h 3574936"/>
              <a:gd name="connsiteX102" fmla="*/ 820058 w 2490705"/>
              <a:gd name="connsiteY102" fmla="*/ 2495775 h 3574936"/>
              <a:gd name="connsiteX103" fmla="*/ 858158 w 2490705"/>
              <a:gd name="connsiteY103" fmla="*/ 2508475 h 3574936"/>
              <a:gd name="connsiteX104" fmla="*/ 908958 w 2490705"/>
              <a:gd name="connsiteY104" fmla="*/ 2521175 h 3574936"/>
              <a:gd name="connsiteX105" fmla="*/ 953408 w 2490705"/>
              <a:gd name="connsiteY105" fmla="*/ 2533875 h 3574936"/>
              <a:gd name="connsiteX106" fmla="*/ 940708 w 2490705"/>
              <a:gd name="connsiteY106" fmla="*/ 2552925 h 3574936"/>
              <a:gd name="connsiteX107" fmla="*/ 902608 w 2490705"/>
              <a:gd name="connsiteY107" fmla="*/ 2565625 h 3574936"/>
              <a:gd name="connsiteX108" fmla="*/ 883558 w 2490705"/>
              <a:gd name="connsiteY108" fmla="*/ 2571975 h 3574936"/>
              <a:gd name="connsiteX109" fmla="*/ 842283 w 2490705"/>
              <a:gd name="connsiteY109" fmla="*/ 2656907 h 3574936"/>
              <a:gd name="connsiteX110" fmla="*/ 794658 w 2490705"/>
              <a:gd name="connsiteY110" fmla="*/ 2679925 h 3574936"/>
              <a:gd name="connsiteX111" fmla="*/ 781958 w 2490705"/>
              <a:gd name="connsiteY111" fmla="*/ 2711675 h 3574936"/>
              <a:gd name="connsiteX112" fmla="*/ 769258 w 2490705"/>
              <a:gd name="connsiteY112" fmla="*/ 2737075 h 3574936"/>
              <a:gd name="connsiteX113" fmla="*/ 756558 w 2490705"/>
              <a:gd name="connsiteY113" fmla="*/ 2775175 h 3574936"/>
              <a:gd name="connsiteX114" fmla="*/ 731158 w 2490705"/>
              <a:gd name="connsiteY114" fmla="*/ 2825975 h 3574936"/>
              <a:gd name="connsiteX115" fmla="*/ 718458 w 2490705"/>
              <a:gd name="connsiteY115" fmla="*/ 2864075 h 3574936"/>
              <a:gd name="connsiteX116" fmla="*/ 699408 w 2490705"/>
              <a:gd name="connsiteY116" fmla="*/ 2902175 h 3574936"/>
              <a:gd name="connsiteX117" fmla="*/ 686708 w 2490705"/>
              <a:gd name="connsiteY117" fmla="*/ 2927575 h 3574936"/>
              <a:gd name="connsiteX118" fmla="*/ 674008 w 2490705"/>
              <a:gd name="connsiteY118" fmla="*/ 2965675 h 3574936"/>
              <a:gd name="connsiteX119" fmla="*/ 661308 w 2490705"/>
              <a:gd name="connsiteY119" fmla="*/ 2984725 h 3574936"/>
              <a:gd name="connsiteX120" fmla="*/ 648608 w 2490705"/>
              <a:gd name="connsiteY120" fmla="*/ 3022825 h 3574936"/>
              <a:gd name="connsiteX121" fmla="*/ 642258 w 2490705"/>
              <a:gd name="connsiteY121" fmla="*/ 3041875 h 3574936"/>
              <a:gd name="connsiteX122" fmla="*/ 623208 w 2490705"/>
              <a:gd name="connsiteY122" fmla="*/ 3060925 h 3574936"/>
              <a:gd name="connsiteX123" fmla="*/ 610508 w 2490705"/>
              <a:gd name="connsiteY123" fmla="*/ 3092675 h 3574936"/>
              <a:gd name="connsiteX124" fmla="*/ 616858 w 2490705"/>
              <a:gd name="connsiteY124" fmla="*/ 3340325 h 3574936"/>
              <a:gd name="connsiteX125" fmla="*/ 604158 w 2490705"/>
              <a:gd name="connsiteY125" fmla="*/ 3464943 h 3574936"/>
              <a:gd name="connsiteX126" fmla="*/ 751002 w 2490705"/>
              <a:gd name="connsiteY126" fmla="*/ 3443512 h 3574936"/>
              <a:gd name="connsiteX127" fmla="*/ 858158 w 2490705"/>
              <a:gd name="connsiteY127" fmla="*/ 3435575 h 3574936"/>
              <a:gd name="connsiteX128" fmla="*/ 877208 w 2490705"/>
              <a:gd name="connsiteY128" fmla="*/ 3441925 h 3574936"/>
              <a:gd name="connsiteX129" fmla="*/ 1018495 w 2490705"/>
              <a:gd name="connsiteY129" fmla="*/ 3428431 h 3574936"/>
              <a:gd name="connsiteX130" fmla="*/ 983570 w 2490705"/>
              <a:gd name="connsiteY130" fmla="*/ 3397476 h 3574936"/>
              <a:gd name="connsiteX131" fmla="*/ 1035958 w 2490705"/>
              <a:gd name="connsiteY131" fmla="*/ 3345881 h 3574936"/>
              <a:gd name="connsiteX132" fmla="*/ 1239158 w 2490705"/>
              <a:gd name="connsiteY132" fmla="*/ 3410175 h 3574936"/>
              <a:gd name="connsiteX133" fmla="*/ 1397908 w 2490705"/>
              <a:gd name="connsiteY133" fmla="*/ 3416525 h 3574936"/>
              <a:gd name="connsiteX134" fmla="*/ 1416958 w 2490705"/>
              <a:gd name="connsiteY134" fmla="*/ 3391125 h 3574936"/>
              <a:gd name="connsiteX135" fmla="*/ 1436008 w 2490705"/>
              <a:gd name="connsiteY135" fmla="*/ 3384775 h 3574936"/>
              <a:gd name="connsiteX136" fmla="*/ 1505858 w 2490705"/>
              <a:gd name="connsiteY136" fmla="*/ 3391125 h 3574936"/>
              <a:gd name="connsiteX137" fmla="*/ 1550308 w 2490705"/>
              <a:gd name="connsiteY137" fmla="*/ 3403825 h 3574936"/>
              <a:gd name="connsiteX138" fmla="*/ 1563008 w 2490705"/>
              <a:gd name="connsiteY138" fmla="*/ 3422875 h 3574936"/>
              <a:gd name="connsiteX139" fmla="*/ 1543958 w 2490705"/>
              <a:gd name="connsiteY139" fmla="*/ 3441925 h 3574936"/>
              <a:gd name="connsiteX140" fmla="*/ 1749539 w 2490705"/>
              <a:gd name="connsiteY140" fmla="*/ 3572101 h 3574936"/>
              <a:gd name="connsiteX141" fmla="*/ 1769383 w 2490705"/>
              <a:gd name="connsiteY141" fmla="*/ 3518125 h 3574936"/>
              <a:gd name="connsiteX142" fmla="*/ 1755097 w 2490705"/>
              <a:gd name="connsiteY142" fmla="*/ 3470500 h 3574936"/>
              <a:gd name="connsiteX143" fmla="*/ 1800339 w 2490705"/>
              <a:gd name="connsiteY143" fmla="*/ 3389538 h 3574936"/>
              <a:gd name="connsiteX144" fmla="*/ 1603490 w 2490705"/>
              <a:gd name="connsiteY144" fmla="*/ 3261744 h 3574936"/>
              <a:gd name="connsiteX145" fmla="*/ 1550309 w 2490705"/>
              <a:gd name="connsiteY145" fmla="*/ 3172844 h 3574936"/>
              <a:gd name="connsiteX146" fmla="*/ 1452677 w 2490705"/>
              <a:gd name="connsiteY146" fmla="*/ 3227613 h 3574936"/>
              <a:gd name="connsiteX147" fmla="*/ 1478870 w 2490705"/>
              <a:gd name="connsiteY147" fmla="*/ 3280000 h 3574936"/>
              <a:gd name="connsiteX148" fmla="*/ 1436008 w 2490705"/>
              <a:gd name="connsiteY148" fmla="*/ 3284762 h 3574936"/>
              <a:gd name="connsiteX149" fmla="*/ 1438389 w 2490705"/>
              <a:gd name="connsiteY149" fmla="*/ 3301431 h 3574936"/>
              <a:gd name="connsiteX150" fmla="*/ 1364571 w 2490705"/>
              <a:gd name="connsiteY150" fmla="*/ 3251425 h 3574936"/>
              <a:gd name="connsiteX151" fmla="*/ 1190740 w 2490705"/>
              <a:gd name="connsiteY151" fmla="*/ 3203800 h 3574936"/>
              <a:gd name="connsiteX152" fmla="*/ 1121683 w 2490705"/>
              <a:gd name="connsiteY152" fmla="*/ 3270476 h 3574936"/>
              <a:gd name="connsiteX153" fmla="*/ 1040720 w 2490705"/>
              <a:gd name="connsiteY153" fmla="*/ 3268094 h 3574936"/>
              <a:gd name="connsiteX154" fmla="*/ 876414 w 2490705"/>
              <a:gd name="connsiteY154" fmla="*/ 3163319 h 3574936"/>
              <a:gd name="connsiteX155" fmla="*/ 888320 w 2490705"/>
              <a:gd name="connsiteY155" fmla="*/ 3115694 h 3574936"/>
              <a:gd name="connsiteX156" fmla="*/ 976427 w 2490705"/>
              <a:gd name="connsiteY156" fmla="*/ 3082356 h 3574936"/>
              <a:gd name="connsiteX157" fmla="*/ 1055008 w 2490705"/>
              <a:gd name="connsiteY157" fmla="*/ 3160938 h 3574936"/>
              <a:gd name="connsiteX158" fmla="*/ 1147876 w 2490705"/>
              <a:gd name="connsiteY158" fmla="*/ 3132363 h 3574936"/>
              <a:gd name="connsiteX159" fmla="*/ 1143115 w 2490705"/>
              <a:gd name="connsiteY159" fmla="*/ 3072832 h 3574936"/>
              <a:gd name="connsiteX160" fmla="*/ 1262177 w 2490705"/>
              <a:gd name="connsiteY160" fmla="*/ 3051400 h 3574936"/>
              <a:gd name="connsiteX161" fmla="*/ 1264558 w 2490705"/>
              <a:gd name="connsiteY161" fmla="*/ 3001394 h 3574936"/>
              <a:gd name="connsiteX162" fmla="*/ 1305039 w 2490705"/>
              <a:gd name="connsiteY162" fmla="*/ 3010919 h 3574936"/>
              <a:gd name="connsiteX163" fmla="*/ 1295514 w 2490705"/>
              <a:gd name="connsiteY163" fmla="*/ 2956150 h 3574936"/>
              <a:gd name="connsiteX164" fmla="*/ 1376477 w 2490705"/>
              <a:gd name="connsiteY164" fmla="*/ 2970438 h 3574936"/>
              <a:gd name="connsiteX165" fmla="*/ 1424102 w 2490705"/>
              <a:gd name="connsiteY165" fmla="*/ 2879951 h 3574936"/>
              <a:gd name="connsiteX166" fmla="*/ 1486015 w 2490705"/>
              <a:gd name="connsiteY166" fmla="*/ 2896619 h 3574936"/>
              <a:gd name="connsiteX167" fmla="*/ 1507446 w 2490705"/>
              <a:gd name="connsiteY167" fmla="*/ 2853757 h 3574936"/>
              <a:gd name="connsiteX168" fmla="*/ 1666990 w 2490705"/>
              <a:gd name="connsiteY168" fmla="*/ 2796606 h 3574936"/>
              <a:gd name="connsiteX169" fmla="*/ 1683659 w 2490705"/>
              <a:gd name="connsiteY169" fmla="*/ 2682306 h 3574936"/>
              <a:gd name="connsiteX170" fmla="*/ 1762239 w 2490705"/>
              <a:gd name="connsiteY170" fmla="*/ 2677544 h 3574936"/>
              <a:gd name="connsiteX171" fmla="*/ 1783671 w 2490705"/>
              <a:gd name="connsiteY171" fmla="*/ 2629919 h 3574936"/>
              <a:gd name="connsiteX172" fmla="*/ 1824152 w 2490705"/>
              <a:gd name="connsiteY172" fmla="*/ 2620394 h 3574936"/>
              <a:gd name="connsiteX173" fmla="*/ 1840820 w 2490705"/>
              <a:gd name="connsiteY173" fmla="*/ 2539431 h 3574936"/>
              <a:gd name="connsiteX174" fmla="*/ 1769383 w 2490705"/>
              <a:gd name="connsiteY174" fmla="*/ 2439419 h 3574936"/>
              <a:gd name="connsiteX175" fmla="*/ 1850346 w 2490705"/>
              <a:gd name="connsiteY175" fmla="*/ 2234632 h 3574936"/>
              <a:gd name="connsiteX176" fmla="*/ 1940833 w 2490705"/>
              <a:gd name="connsiteY176" fmla="*/ 2327501 h 3574936"/>
              <a:gd name="connsiteX177" fmla="*/ 2051958 w 2490705"/>
              <a:gd name="connsiteY177" fmla="*/ 2400525 h 3574936"/>
              <a:gd name="connsiteX178" fmla="*/ 2124190 w 2490705"/>
              <a:gd name="connsiteY178" fmla="*/ 2539432 h 3574936"/>
              <a:gd name="connsiteX179" fmla="*/ 2198008 w 2490705"/>
              <a:gd name="connsiteY179" fmla="*/ 2464025 h 3574936"/>
              <a:gd name="connsiteX180" fmla="*/ 2259920 w 2490705"/>
              <a:gd name="connsiteY180" fmla="*/ 2408462 h 3574936"/>
              <a:gd name="connsiteX181" fmla="*/ 2271826 w 2490705"/>
              <a:gd name="connsiteY181" fmla="*/ 2317975 h 3574936"/>
              <a:gd name="connsiteX182" fmla="*/ 2348027 w 2490705"/>
              <a:gd name="connsiteY182" fmla="*/ 2358456 h 3574936"/>
              <a:gd name="connsiteX183" fmla="*/ 2381364 w 2490705"/>
              <a:gd name="connsiteY183" fmla="*/ 2256856 h 3574936"/>
              <a:gd name="connsiteX184" fmla="*/ 2439308 w 2490705"/>
              <a:gd name="connsiteY184" fmla="*/ 2222725 h 3574936"/>
              <a:gd name="connsiteX185" fmla="*/ 2421846 w 2490705"/>
              <a:gd name="connsiteY185" fmla="*/ 2089375 h 3574936"/>
              <a:gd name="connsiteX186" fmla="*/ 2452008 w 2490705"/>
              <a:gd name="connsiteY186" fmla="*/ 1975075 h 3574936"/>
              <a:gd name="connsiteX0" fmla="*/ 2490108 w 2490705"/>
              <a:gd name="connsiteY0" fmla="*/ 1765525 h 3574936"/>
              <a:gd name="connsiteX1" fmla="*/ 2452008 w 2490705"/>
              <a:gd name="connsiteY1" fmla="*/ 1733775 h 3574936"/>
              <a:gd name="connsiteX2" fmla="*/ 2432958 w 2490705"/>
              <a:gd name="connsiteY2" fmla="*/ 1695675 h 3574936"/>
              <a:gd name="connsiteX3" fmla="*/ 2413908 w 2490705"/>
              <a:gd name="connsiteY3" fmla="*/ 1682975 h 3574936"/>
              <a:gd name="connsiteX4" fmla="*/ 2440102 w 2490705"/>
              <a:gd name="connsiteY4" fmla="*/ 1705200 h 3574936"/>
              <a:gd name="connsiteX5" fmla="*/ 2380570 w 2490705"/>
              <a:gd name="connsiteY5" fmla="*/ 1563119 h 3574936"/>
              <a:gd name="connsiteX6" fmla="*/ 2241664 w 2490705"/>
              <a:gd name="connsiteY6" fmla="*/ 1532162 h 3574936"/>
              <a:gd name="connsiteX7" fmla="*/ 2190071 w 2490705"/>
              <a:gd name="connsiteY7" fmla="*/ 1528987 h 3574936"/>
              <a:gd name="connsiteX8" fmla="*/ 2128158 w 2490705"/>
              <a:gd name="connsiteY8" fmla="*/ 1569469 h 3574936"/>
              <a:gd name="connsiteX9" fmla="*/ 2047195 w 2490705"/>
              <a:gd name="connsiteY9" fmla="*/ 1580581 h 3574936"/>
              <a:gd name="connsiteX10" fmla="*/ 1968614 w 2490705"/>
              <a:gd name="connsiteY10" fmla="*/ 1533750 h 3574936"/>
              <a:gd name="connsiteX11" fmla="*/ 1907495 w 2490705"/>
              <a:gd name="connsiteY11" fmla="*/ 1577407 h 3574936"/>
              <a:gd name="connsiteX12" fmla="*/ 1854314 w 2490705"/>
              <a:gd name="connsiteY12" fmla="*/ 1513906 h 3574936"/>
              <a:gd name="connsiteX13" fmla="*/ 1772558 w 2490705"/>
              <a:gd name="connsiteY13" fmla="*/ 1486125 h 3574936"/>
              <a:gd name="connsiteX14" fmla="*/ 1709058 w 2490705"/>
              <a:gd name="connsiteY14" fmla="*/ 1524225 h 3574936"/>
              <a:gd name="connsiteX15" fmla="*/ 1677308 w 2490705"/>
              <a:gd name="connsiteY15" fmla="*/ 1543275 h 3574936"/>
              <a:gd name="connsiteX16" fmla="*/ 1613808 w 2490705"/>
              <a:gd name="connsiteY16" fmla="*/ 1594075 h 3574936"/>
              <a:gd name="connsiteX17" fmla="*/ 1594758 w 2490705"/>
              <a:gd name="connsiteY17" fmla="*/ 1606775 h 3574936"/>
              <a:gd name="connsiteX18" fmla="*/ 1575708 w 2490705"/>
              <a:gd name="connsiteY18" fmla="*/ 1613125 h 3574936"/>
              <a:gd name="connsiteX19" fmla="*/ 1518558 w 2490705"/>
              <a:gd name="connsiteY19" fmla="*/ 1606775 h 3574936"/>
              <a:gd name="connsiteX20" fmla="*/ 1480458 w 2490705"/>
              <a:gd name="connsiteY20" fmla="*/ 1600425 h 3574936"/>
              <a:gd name="connsiteX21" fmla="*/ 1477283 w 2490705"/>
              <a:gd name="connsiteY21" fmla="*/ 1544863 h 3574936"/>
              <a:gd name="connsiteX22" fmla="*/ 1410608 w 2490705"/>
              <a:gd name="connsiteY22" fmla="*/ 1543275 h 3574936"/>
              <a:gd name="connsiteX23" fmla="*/ 1385208 w 2490705"/>
              <a:gd name="connsiteY23" fmla="*/ 1505175 h 3574936"/>
              <a:gd name="connsiteX24" fmla="*/ 1390765 w 2490705"/>
              <a:gd name="connsiteY24" fmla="*/ 1479775 h 3574936"/>
              <a:gd name="connsiteX25" fmla="*/ 1372508 w 2490705"/>
              <a:gd name="connsiteY25" fmla="*/ 1355950 h 3574936"/>
              <a:gd name="connsiteX26" fmla="*/ 1319327 w 2490705"/>
              <a:gd name="connsiteY26" fmla="*/ 1292450 h 3574936"/>
              <a:gd name="connsiteX27" fmla="*/ 1291546 w 2490705"/>
              <a:gd name="connsiteY27" fmla="*/ 1140843 h 3574936"/>
              <a:gd name="connsiteX28" fmla="*/ 1212171 w 2490705"/>
              <a:gd name="connsiteY28" fmla="*/ 1189263 h 3574936"/>
              <a:gd name="connsiteX29" fmla="*/ 1152639 w 2490705"/>
              <a:gd name="connsiteY29" fmla="*/ 1171007 h 3574936"/>
              <a:gd name="connsiteX30" fmla="*/ 1123270 w 2490705"/>
              <a:gd name="connsiteY30" fmla="*/ 1200375 h 3574936"/>
              <a:gd name="connsiteX31" fmla="*/ 1023258 w 2490705"/>
              <a:gd name="connsiteY31" fmla="*/ 1185294 h 3574936"/>
              <a:gd name="connsiteX32" fmla="*/ 942296 w 2490705"/>
              <a:gd name="connsiteY32" fmla="*/ 1211488 h 3574936"/>
              <a:gd name="connsiteX33" fmla="*/ 948646 w 2490705"/>
              <a:gd name="connsiteY33" fmla="*/ 1141637 h 3574936"/>
              <a:gd name="connsiteX34" fmla="*/ 1135970 w 2490705"/>
              <a:gd name="connsiteY34" fmla="*/ 1026543 h 3574936"/>
              <a:gd name="connsiteX35" fmla="*/ 1115333 w 2490705"/>
              <a:gd name="connsiteY35" fmla="*/ 920181 h 3574936"/>
              <a:gd name="connsiteX36" fmla="*/ 1283608 w 2490705"/>
              <a:gd name="connsiteY36" fmla="*/ 820169 h 3574936"/>
              <a:gd name="connsiteX37" fmla="*/ 1302658 w 2490705"/>
              <a:gd name="connsiteY37" fmla="*/ 711425 h 3574936"/>
              <a:gd name="connsiteX38" fmla="*/ 1285196 w 2490705"/>
              <a:gd name="connsiteY38" fmla="*/ 683644 h 3574936"/>
              <a:gd name="connsiteX39" fmla="*/ 1261382 w 2490705"/>
              <a:gd name="connsiteY39" fmla="*/ 591568 h 3574936"/>
              <a:gd name="connsiteX40" fmla="*/ 1074058 w 2490705"/>
              <a:gd name="connsiteY40" fmla="*/ 666975 h 3574936"/>
              <a:gd name="connsiteX41" fmla="*/ 908958 w 2490705"/>
              <a:gd name="connsiteY41" fmla="*/ 660625 h 3574936"/>
              <a:gd name="connsiteX42" fmla="*/ 1002621 w 2490705"/>
              <a:gd name="connsiteY42" fmla="*/ 655862 h 3574936"/>
              <a:gd name="connsiteX43" fmla="*/ 736715 w 2490705"/>
              <a:gd name="connsiteY43" fmla="*/ 664593 h 3574936"/>
              <a:gd name="connsiteX44" fmla="*/ 687502 w 2490705"/>
              <a:gd name="connsiteY44" fmla="*/ 518544 h 3574936"/>
              <a:gd name="connsiteX45" fmla="*/ 646068 w 2490705"/>
              <a:gd name="connsiteY45" fmla="*/ 493620 h 3574936"/>
              <a:gd name="connsiteX46" fmla="*/ 666388 w 2490705"/>
              <a:gd name="connsiteY46" fmla="*/ 415514 h 3574936"/>
              <a:gd name="connsiteX47" fmla="*/ 559708 w 2490705"/>
              <a:gd name="connsiteY47" fmla="*/ 25625 h 3574936"/>
              <a:gd name="connsiteX48" fmla="*/ 540658 w 2490705"/>
              <a:gd name="connsiteY48" fmla="*/ 38325 h 3574936"/>
              <a:gd name="connsiteX49" fmla="*/ 496208 w 2490705"/>
              <a:gd name="connsiteY49" fmla="*/ 57375 h 3574936"/>
              <a:gd name="connsiteX50" fmla="*/ 404133 w 2490705"/>
              <a:gd name="connsiteY50" fmla="*/ 47850 h 3574936"/>
              <a:gd name="connsiteX51" fmla="*/ 350158 w 2490705"/>
              <a:gd name="connsiteY51" fmla="*/ 82775 h 3574936"/>
              <a:gd name="connsiteX52" fmla="*/ 381908 w 2490705"/>
              <a:gd name="connsiteY52" fmla="*/ 108175 h 3574936"/>
              <a:gd name="connsiteX53" fmla="*/ 407308 w 2490705"/>
              <a:gd name="connsiteY53" fmla="*/ 139925 h 3574936"/>
              <a:gd name="connsiteX54" fmla="*/ 432708 w 2490705"/>
              <a:gd name="connsiteY54" fmla="*/ 178025 h 3574936"/>
              <a:gd name="connsiteX55" fmla="*/ 464458 w 2490705"/>
              <a:gd name="connsiteY55" fmla="*/ 216125 h 3574936"/>
              <a:gd name="connsiteX56" fmla="*/ 464458 w 2490705"/>
              <a:gd name="connsiteY56" fmla="*/ 355825 h 3574936"/>
              <a:gd name="connsiteX57" fmla="*/ 426358 w 2490705"/>
              <a:gd name="connsiteY57" fmla="*/ 368525 h 3574936"/>
              <a:gd name="connsiteX58" fmla="*/ 400958 w 2490705"/>
              <a:gd name="connsiteY58" fmla="*/ 381225 h 3574936"/>
              <a:gd name="connsiteX59" fmla="*/ 362858 w 2490705"/>
              <a:gd name="connsiteY59" fmla="*/ 412975 h 3574936"/>
              <a:gd name="connsiteX60" fmla="*/ 350158 w 2490705"/>
              <a:gd name="connsiteY60" fmla="*/ 432025 h 3574936"/>
              <a:gd name="connsiteX61" fmla="*/ 356508 w 2490705"/>
              <a:gd name="connsiteY61" fmla="*/ 476475 h 3574936"/>
              <a:gd name="connsiteX62" fmla="*/ 381908 w 2490705"/>
              <a:gd name="connsiteY62" fmla="*/ 495525 h 3574936"/>
              <a:gd name="connsiteX63" fmla="*/ 394608 w 2490705"/>
              <a:gd name="connsiteY63" fmla="*/ 514575 h 3574936"/>
              <a:gd name="connsiteX64" fmla="*/ 280308 w 2490705"/>
              <a:gd name="connsiteY64" fmla="*/ 539975 h 3574936"/>
              <a:gd name="connsiteX65" fmla="*/ 242208 w 2490705"/>
              <a:gd name="connsiteY65" fmla="*/ 546325 h 3574936"/>
              <a:gd name="connsiteX66" fmla="*/ 153308 w 2490705"/>
              <a:gd name="connsiteY66" fmla="*/ 559025 h 3574936"/>
              <a:gd name="connsiteX67" fmla="*/ 134258 w 2490705"/>
              <a:gd name="connsiteY67" fmla="*/ 565375 h 3574936"/>
              <a:gd name="connsiteX68" fmla="*/ 77108 w 2490705"/>
              <a:gd name="connsiteY68" fmla="*/ 578075 h 3574936"/>
              <a:gd name="connsiteX69" fmla="*/ 89808 w 2490705"/>
              <a:gd name="connsiteY69" fmla="*/ 660625 h 3574936"/>
              <a:gd name="connsiteX70" fmla="*/ 96158 w 2490705"/>
              <a:gd name="connsiteY70" fmla="*/ 679675 h 3574936"/>
              <a:gd name="connsiteX71" fmla="*/ 140608 w 2490705"/>
              <a:gd name="connsiteY71" fmla="*/ 882875 h 3574936"/>
              <a:gd name="connsiteX72" fmla="*/ 45358 w 2490705"/>
              <a:gd name="connsiteY72" fmla="*/ 1060675 h 3574936"/>
              <a:gd name="connsiteX73" fmla="*/ 32658 w 2490705"/>
              <a:gd name="connsiteY73" fmla="*/ 1079725 h 3574936"/>
              <a:gd name="connsiteX74" fmla="*/ 26308 w 2490705"/>
              <a:gd name="connsiteY74" fmla="*/ 1098775 h 3574936"/>
              <a:gd name="connsiteX75" fmla="*/ 908 w 2490705"/>
              <a:gd name="connsiteY75" fmla="*/ 1136875 h 3574936"/>
              <a:gd name="connsiteX76" fmla="*/ 61233 w 2490705"/>
              <a:gd name="connsiteY76" fmla="*/ 1201169 h 3574936"/>
              <a:gd name="connsiteX77" fmla="*/ 32658 w 2490705"/>
              <a:gd name="connsiteY77" fmla="*/ 1244825 h 3574936"/>
              <a:gd name="connsiteX78" fmla="*/ 70758 w 2490705"/>
              <a:gd name="connsiteY78" fmla="*/ 1308325 h 3574936"/>
              <a:gd name="connsiteX79" fmla="*/ 89808 w 2490705"/>
              <a:gd name="connsiteY79" fmla="*/ 1346425 h 3574936"/>
              <a:gd name="connsiteX80" fmla="*/ 102508 w 2490705"/>
              <a:gd name="connsiteY80" fmla="*/ 1371825 h 3574936"/>
              <a:gd name="connsiteX81" fmla="*/ 121558 w 2490705"/>
              <a:gd name="connsiteY81" fmla="*/ 1390875 h 3574936"/>
              <a:gd name="connsiteX82" fmla="*/ 134258 w 2490705"/>
              <a:gd name="connsiteY82" fmla="*/ 1409925 h 3574936"/>
              <a:gd name="connsiteX83" fmla="*/ 95364 w 2490705"/>
              <a:gd name="connsiteY83" fmla="*/ 1442469 h 3574936"/>
              <a:gd name="connsiteX84" fmla="*/ 153308 w 2490705"/>
              <a:gd name="connsiteY84" fmla="*/ 1454375 h 3574936"/>
              <a:gd name="connsiteX85" fmla="*/ 166802 w 2490705"/>
              <a:gd name="connsiteY85" fmla="*/ 1566294 h 3574936"/>
              <a:gd name="connsiteX86" fmla="*/ 60439 w 2490705"/>
              <a:gd name="connsiteY86" fmla="*/ 1706788 h 3574936"/>
              <a:gd name="connsiteX87" fmla="*/ 92983 w 2490705"/>
              <a:gd name="connsiteY87" fmla="*/ 1878238 h 3574936"/>
              <a:gd name="connsiteX88" fmla="*/ 208077 w 2490705"/>
              <a:gd name="connsiteY88" fmla="*/ 1944913 h 3574936"/>
              <a:gd name="connsiteX89" fmla="*/ 201727 w 2490705"/>
              <a:gd name="connsiteY89" fmla="*/ 2031431 h 3574936"/>
              <a:gd name="connsiteX90" fmla="*/ 166008 w 2490705"/>
              <a:gd name="connsiteY90" fmla="*/ 2076675 h 3574936"/>
              <a:gd name="connsiteX91" fmla="*/ 146958 w 2490705"/>
              <a:gd name="connsiteY91" fmla="*/ 2095725 h 3574936"/>
              <a:gd name="connsiteX92" fmla="*/ 153308 w 2490705"/>
              <a:gd name="connsiteY92" fmla="*/ 2127475 h 3574936"/>
              <a:gd name="connsiteX93" fmla="*/ 248558 w 2490705"/>
              <a:gd name="connsiteY93" fmla="*/ 2248125 h 3574936"/>
              <a:gd name="connsiteX94" fmla="*/ 302533 w 2490705"/>
              <a:gd name="connsiteY94" fmla="*/ 2370363 h 3574936"/>
              <a:gd name="connsiteX95" fmla="*/ 336664 w 2490705"/>
              <a:gd name="connsiteY95" fmla="*/ 2347344 h 3574936"/>
              <a:gd name="connsiteX96" fmla="*/ 498589 w 2490705"/>
              <a:gd name="connsiteY96" fmla="*/ 2394969 h 3574936"/>
              <a:gd name="connsiteX97" fmla="*/ 661308 w 2490705"/>
              <a:gd name="connsiteY97" fmla="*/ 2444975 h 3574936"/>
              <a:gd name="connsiteX98" fmla="*/ 705758 w 2490705"/>
              <a:gd name="connsiteY98" fmla="*/ 2457675 h 3574936"/>
              <a:gd name="connsiteX99" fmla="*/ 762908 w 2490705"/>
              <a:gd name="connsiteY99" fmla="*/ 2483075 h 3574936"/>
              <a:gd name="connsiteX100" fmla="*/ 781958 w 2490705"/>
              <a:gd name="connsiteY100" fmla="*/ 2489425 h 3574936"/>
              <a:gd name="connsiteX101" fmla="*/ 820058 w 2490705"/>
              <a:gd name="connsiteY101" fmla="*/ 2495775 h 3574936"/>
              <a:gd name="connsiteX102" fmla="*/ 858158 w 2490705"/>
              <a:gd name="connsiteY102" fmla="*/ 2508475 h 3574936"/>
              <a:gd name="connsiteX103" fmla="*/ 908958 w 2490705"/>
              <a:gd name="connsiteY103" fmla="*/ 2521175 h 3574936"/>
              <a:gd name="connsiteX104" fmla="*/ 953408 w 2490705"/>
              <a:gd name="connsiteY104" fmla="*/ 2533875 h 3574936"/>
              <a:gd name="connsiteX105" fmla="*/ 940708 w 2490705"/>
              <a:gd name="connsiteY105" fmla="*/ 2552925 h 3574936"/>
              <a:gd name="connsiteX106" fmla="*/ 902608 w 2490705"/>
              <a:gd name="connsiteY106" fmla="*/ 2565625 h 3574936"/>
              <a:gd name="connsiteX107" fmla="*/ 883558 w 2490705"/>
              <a:gd name="connsiteY107" fmla="*/ 2571975 h 3574936"/>
              <a:gd name="connsiteX108" fmla="*/ 842283 w 2490705"/>
              <a:gd name="connsiteY108" fmla="*/ 2656907 h 3574936"/>
              <a:gd name="connsiteX109" fmla="*/ 794658 w 2490705"/>
              <a:gd name="connsiteY109" fmla="*/ 2679925 h 3574936"/>
              <a:gd name="connsiteX110" fmla="*/ 781958 w 2490705"/>
              <a:gd name="connsiteY110" fmla="*/ 2711675 h 3574936"/>
              <a:gd name="connsiteX111" fmla="*/ 769258 w 2490705"/>
              <a:gd name="connsiteY111" fmla="*/ 2737075 h 3574936"/>
              <a:gd name="connsiteX112" fmla="*/ 756558 w 2490705"/>
              <a:gd name="connsiteY112" fmla="*/ 2775175 h 3574936"/>
              <a:gd name="connsiteX113" fmla="*/ 731158 w 2490705"/>
              <a:gd name="connsiteY113" fmla="*/ 2825975 h 3574936"/>
              <a:gd name="connsiteX114" fmla="*/ 718458 w 2490705"/>
              <a:gd name="connsiteY114" fmla="*/ 2864075 h 3574936"/>
              <a:gd name="connsiteX115" fmla="*/ 699408 w 2490705"/>
              <a:gd name="connsiteY115" fmla="*/ 2902175 h 3574936"/>
              <a:gd name="connsiteX116" fmla="*/ 686708 w 2490705"/>
              <a:gd name="connsiteY116" fmla="*/ 2927575 h 3574936"/>
              <a:gd name="connsiteX117" fmla="*/ 674008 w 2490705"/>
              <a:gd name="connsiteY117" fmla="*/ 2965675 h 3574936"/>
              <a:gd name="connsiteX118" fmla="*/ 661308 w 2490705"/>
              <a:gd name="connsiteY118" fmla="*/ 2984725 h 3574936"/>
              <a:gd name="connsiteX119" fmla="*/ 648608 w 2490705"/>
              <a:gd name="connsiteY119" fmla="*/ 3022825 h 3574936"/>
              <a:gd name="connsiteX120" fmla="*/ 642258 w 2490705"/>
              <a:gd name="connsiteY120" fmla="*/ 3041875 h 3574936"/>
              <a:gd name="connsiteX121" fmla="*/ 623208 w 2490705"/>
              <a:gd name="connsiteY121" fmla="*/ 3060925 h 3574936"/>
              <a:gd name="connsiteX122" fmla="*/ 610508 w 2490705"/>
              <a:gd name="connsiteY122" fmla="*/ 3092675 h 3574936"/>
              <a:gd name="connsiteX123" fmla="*/ 616858 w 2490705"/>
              <a:gd name="connsiteY123" fmla="*/ 3340325 h 3574936"/>
              <a:gd name="connsiteX124" fmla="*/ 604158 w 2490705"/>
              <a:gd name="connsiteY124" fmla="*/ 3464943 h 3574936"/>
              <a:gd name="connsiteX125" fmla="*/ 751002 w 2490705"/>
              <a:gd name="connsiteY125" fmla="*/ 3443512 h 3574936"/>
              <a:gd name="connsiteX126" fmla="*/ 858158 w 2490705"/>
              <a:gd name="connsiteY126" fmla="*/ 3435575 h 3574936"/>
              <a:gd name="connsiteX127" fmla="*/ 877208 w 2490705"/>
              <a:gd name="connsiteY127" fmla="*/ 3441925 h 3574936"/>
              <a:gd name="connsiteX128" fmla="*/ 1018495 w 2490705"/>
              <a:gd name="connsiteY128" fmla="*/ 3428431 h 3574936"/>
              <a:gd name="connsiteX129" fmla="*/ 983570 w 2490705"/>
              <a:gd name="connsiteY129" fmla="*/ 3397476 h 3574936"/>
              <a:gd name="connsiteX130" fmla="*/ 1035958 w 2490705"/>
              <a:gd name="connsiteY130" fmla="*/ 3345881 h 3574936"/>
              <a:gd name="connsiteX131" fmla="*/ 1239158 w 2490705"/>
              <a:gd name="connsiteY131" fmla="*/ 3410175 h 3574936"/>
              <a:gd name="connsiteX132" fmla="*/ 1397908 w 2490705"/>
              <a:gd name="connsiteY132" fmla="*/ 3416525 h 3574936"/>
              <a:gd name="connsiteX133" fmla="*/ 1416958 w 2490705"/>
              <a:gd name="connsiteY133" fmla="*/ 3391125 h 3574936"/>
              <a:gd name="connsiteX134" fmla="*/ 1436008 w 2490705"/>
              <a:gd name="connsiteY134" fmla="*/ 3384775 h 3574936"/>
              <a:gd name="connsiteX135" fmla="*/ 1505858 w 2490705"/>
              <a:gd name="connsiteY135" fmla="*/ 3391125 h 3574936"/>
              <a:gd name="connsiteX136" fmla="*/ 1550308 w 2490705"/>
              <a:gd name="connsiteY136" fmla="*/ 3403825 h 3574936"/>
              <a:gd name="connsiteX137" fmla="*/ 1563008 w 2490705"/>
              <a:gd name="connsiteY137" fmla="*/ 3422875 h 3574936"/>
              <a:gd name="connsiteX138" fmla="*/ 1543958 w 2490705"/>
              <a:gd name="connsiteY138" fmla="*/ 3441925 h 3574936"/>
              <a:gd name="connsiteX139" fmla="*/ 1749539 w 2490705"/>
              <a:gd name="connsiteY139" fmla="*/ 3572101 h 3574936"/>
              <a:gd name="connsiteX140" fmla="*/ 1769383 w 2490705"/>
              <a:gd name="connsiteY140" fmla="*/ 3518125 h 3574936"/>
              <a:gd name="connsiteX141" fmla="*/ 1755097 w 2490705"/>
              <a:gd name="connsiteY141" fmla="*/ 3470500 h 3574936"/>
              <a:gd name="connsiteX142" fmla="*/ 1800339 w 2490705"/>
              <a:gd name="connsiteY142" fmla="*/ 3389538 h 3574936"/>
              <a:gd name="connsiteX143" fmla="*/ 1603490 w 2490705"/>
              <a:gd name="connsiteY143" fmla="*/ 3261744 h 3574936"/>
              <a:gd name="connsiteX144" fmla="*/ 1550309 w 2490705"/>
              <a:gd name="connsiteY144" fmla="*/ 3172844 h 3574936"/>
              <a:gd name="connsiteX145" fmla="*/ 1452677 w 2490705"/>
              <a:gd name="connsiteY145" fmla="*/ 3227613 h 3574936"/>
              <a:gd name="connsiteX146" fmla="*/ 1478870 w 2490705"/>
              <a:gd name="connsiteY146" fmla="*/ 3280000 h 3574936"/>
              <a:gd name="connsiteX147" fmla="*/ 1436008 w 2490705"/>
              <a:gd name="connsiteY147" fmla="*/ 3284762 h 3574936"/>
              <a:gd name="connsiteX148" fmla="*/ 1438389 w 2490705"/>
              <a:gd name="connsiteY148" fmla="*/ 3301431 h 3574936"/>
              <a:gd name="connsiteX149" fmla="*/ 1364571 w 2490705"/>
              <a:gd name="connsiteY149" fmla="*/ 3251425 h 3574936"/>
              <a:gd name="connsiteX150" fmla="*/ 1190740 w 2490705"/>
              <a:gd name="connsiteY150" fmla="*/ 3203800 h 3574936"/>
              <a:gd name="connsiteX151" fmla="*/ 1121683 w 2490705"/>
              <a:gd name="connsiteY151" fmla="*/ 3270476 h 3574936"/>
              <a:gd name="connsiteX152" fmla="*/ 1040720 w 2490705"/>
              <a:gd name="connsiteY152" fmla="*/ 3268094 h 3574936"/>
              <a:gd name="connsiteX153" fmla="*/ 876414 w 2490705"/>
              <a:gd name="connsiteY153" fmla="*/ 3163319 h 3574936"/>
              <a:gd name="connsiteX154" fmla="*/ 888320 w 2490705"/>
              <a:gd name="connsiteY154" fmla="*/ 3115694 h 3574936"/>
              <a:gd name="connsiteX155" fmla="*/ 976427 w 2490705"/>
              <a:gd name="connsiteY155" fmla="*/ 3082356 h 3574936"/>
              <a:gd name="connsiteX156" fmla="*/ 1055008 w 2490705"/>
              <a:gd name="connsiteY156" fmla="*/ 3160938 h 3574936"/>
              <a:gd name="connsiteX157" fmla="*/ 1147876 w 2490705"/>
              <a:gd name="connsiteY157" fmla="*/ 3132363 h 3574936"/>
              <a:gd name="connsiteX158" fmla="*/ 1143115 w 2490705"/>
              <a:gd name="connsiteY158" fmla="*/ 3072832 h 3574936"/>
              <a:gd name="connsiteX159" fmla="*/ 1262177 w 2490705"/>
              <a:gd name="connsiteY159" fmla="*/ 3051400 h 3574936"/>
              <a:gd name="connsiteX160" fmla="*/ 1264558 w 2490705"/>
              <a:gd name="connsiteY160" fmla="*/ 3001394 h 3574936"/>
              <a:gd name="connsiteX161" fmla="*/ 1305039 w 2490705"/>
              <a:gd name="connsiteY161" fmla="*/ 3010919 h 3574936"/>
              <a:gd name="connsiteX162" fmla="*/ 1295514 w 2490705"/>
              <a:gd name="connsiteY162" fmla="*/ 2956150 h 3574936"/>
              <a:gd name="connsiteX163" fmla="*/ 1376477 w 2490705"/>
              <a:gd name="connsiteY163" fmla="*/ 2970438 h 3574936"/>
              <a:gd name="connsiteX164" fmla="*/ 1424102 w 2490705"/>
              <a:gd name="connsiteY164" fmla="*/ 2879951 h 3574936"/>
              <a:gd name="connsiteX165" fmla="*/ 1486015 w 2490705"/>
              <a:gd name="connsiteY165" fmla="*/ 2896619 h 3574936"/>
              <a:gd name="connsiteX166" fmla="*/ 1507446 w 2490705"/>
              <a:gd name="connsiteY166" fmla="*/ 2853757 h 3574936"/>
              <a:gd name="connsiteX167" fmla="*/ 1666990 w 2490705"/>
              <a:gd name="connsiteY167" fmla="*/ 2796606 h 3574936"/>
              <a:gd name="connsiteX168" fmla="*/ 1683659 w 2490705"/>
              <a:gd name="connsiteY168" fmla="*/ 2682306 h 3574936"/>
              <a:gd name="connsiteX169" fmla="*/ 1762239 w 2490705"/>
              <a:gd name="connsiteY169" fmla="*/ 2677544 h 3574936"/>
              <a:gd name="connsiteX170" fmla="*/ 1783671 w 2490705"/>
              <a:gd name="connsiteY170" fmla="*/ 2629919 h 3574936"/>
              <a:gd name="connsiteX171" fmla="*/ 1824152 w 2490705"/>
              <a:gd name="connsiteY171" fmla="*/ 2620394 h 3574936"/>
              <a:gd name="connsiteX172" fmla="*/ 1840820 w 2490705"/>
              <a:gd name="connsiteY172" fmla="*/ 2539431 h 3574936"/>
              <a:gd name="connsiteX173" fmla="*/ 1769383 w 2490705"/>
              <a:gd name="connsiteY173" fmla="*/ 2439419 h 3574936"/>
              <a:gd name="connsiteX174" fmla="*/ 1850346 w 2490705"/>
              <a:gd name="connsiteY174" fmla="*/ 2234632 h 3574936"/>
              <a:gd name="connsiteX175" fmla="*/ 1940833 w 2490705"/>
              <a:gd name="connsiteY175" fmla="*/ 2327501 h 3574936"/>
              <a:gd name="connsiteX176" fmla="*/ 2051958 w 2490705"/>
              <a:gd name="connsiteY176" fmla="*/ 2400525 h 3574936"/>
              <a:gd name="connsiteX177" fmla="*/ 2124190 w 2490705"/>
              <a:gd name="connsiteY177" fmla="*/ 2539432 h 3574936"/>
              <a:gd name="connsiteX178" fmla="*/ 2198008 w 2490705"/>
              <a:gd name="connsiteY178" fmla="*/ 2464025 h 3574936"/>
              <a:gd name="connsiteX179" fmla="*/ 2259920 w 2490705"/>
              <a:gd name="connsiteY179" fmla="*/ 2408462 h 3574936"/>
              <a:gd name="connsiteX180" fmla="*/ 2271826 w 2490705"/>
              <a:gd name="connsiteY180" fmla="*/ 2317975 h 3574936"/>
              <a:gd name="connsiteX181" fmla="*/ 2348027 w 2490705"/>
              <a:gd name="connsiteY181" fmla="*/ 2358456 h 3574936"/>
              <a:gd name="connsiteX182" fmla="*/ 2381364 w 2490705"/>
              <a:gd name="connsiteY182" fmla="*/ 2256856 h 3574936"/>
              <a:gd name="connsiteX183" fmla="*/ 2439308 w 2490705"/>
              <a:gd name="connsiteY183" fmla="*/ 2222725 h 3574936"/>
              <a:gd name="connsiteX184" fmla="*/ 2421846 w 2490705"/>
              <a:gd name="connsiteY184" fmla="*/ 2089375 h 3574936"/>
              <a:gd name="connsiteX185" fmla="*/ 2452008 w 2490705"/>
              <a:gd name="connsiteY185" fmla="*/ 1975075 h 3574936"/>
              <a:gd name="connsiteX0" fmla="*/ 2490108 w 2490705"/>
              <a:gd name="connsiteY0" fmla="*/ 1765525 h 3574936"/>
              <a:gd name="connsiteX1" fmla="*/ 2452008 w 2490705"/>
              <a:gd name="connsiteY1" fmla="*/ 1733775 h 3574936"/>
              <a:gd name="connsiteX2" fmla="*/ 2432958 w 2490705"/>
              <a:gd name="connsiteY2" fmla="*/ 1695675 h 3574936"/>
              <a:gd name="connsiteX3" fmla="*/ 2413908 w 2490705"/>
              <a:gd name="connsiteY3" fmla="*/ 1682975 h 3574936"/>
              <a:gd name="connsiteX4" fmla="*/ 2440102 w 2490705"/>
              <a:gd name="connsiteY4" fmla="*/ 1705200 h 3574936"/>
              <a:gd name="connsiteX5" fmla="*/ 2380570 w 2490705"/>
              <a:gd name="connsiteY5" fmla="*/ 1563119 h 3574936"/>
              <a:gd name="connsiteX6" fmla="*/ 2241664 w 2490705"/>
              <a:gd name="connsiteY6" fmla="*/ 1532162 h 3574936"/>
              <a:gd name="connsiteX7" fmla="*/ 2190071 w 2490705"/>
              <a:gd name="connsiteY7" fmla="*/ 1528987 h 3574936"/>
              <a:gd name="connsiteX8" fmla="*/ 2128158 w 2490705"/>
              <a:gd name="connsiteY8" fmla="*/ 1569469 h 3574936"/>
              <a:gd name="connsiteX9" fmla="*/ 2047195 w 2490705"/>
              <a:gd name="connsiteY9" fmla="*/ 1580581 h 3574936"/>
              <a:gd name="connsiteX10" fmla="*/ 1968614 w 2490705"/>
              <a:gd name="connsiteY10" fmla="*/ 1533750 h 3574936"/>
              <a:gd name="connsiteX11" fmla="*/ 1907495 w 2490705"/>
              <a:gd name="connsiteY11" fmla="*/ 1577407 h 3574936"/>
              <a:gd name="connsiteX12" fmla="*/ 1854314 w 2490705"/>
              <a:gd name="connsiteY12" fmla="*/ 1513906 h 3574936"/>
              <a:gd name="connsiteX13" fmla="*/ 1772558 w 2490705"/>
              <a:gd name="connsiteY13" fmla="*/ 1486125 h 3574936"/>
              <a:gd name="connsiteX14" fmla="*/ 1709058 w 2490705"/>
              <a:gd name="connsiteY14" fmla="*/ 1524225 h 3574936"/>
              <a:gd name="connsiteX15" fmla="*/ 1677308 w 2490705"/>
              <a:gd name="connsiteY15" fmla="*/ 1543275 h 3574936"/>
              <a:gd name="connsiteX16" fmla="*/ 1613808 w 2490705"/>
              <a:gd name="connsiteY16" fmla="*/ 1594075 h 3574936"/>
              <a:gd name="connsiteX17" fmla="*/ 1594758 w 2490705"/>
              <a:gd name="connsiteY17" fmla="*/ 1606775 h 3574936"/>
              <a:gd name="connsiteX18" fmla="*/ 1575708 w 2490705"/>
              <a:gd name="connsiteY18" fmla="*/ 1613125 h 3574936"/>
              <a:gd name="connsiteX19" fmla="*/ 1518558 w 2490705"/>
              <a:gd name="connsiteY19" fmla="*/ 1606775 h 3574936"/>
              <a:gd name="connsiteX20" fmla="*/ 1480458 w 2490705"/>
              <a:gd name="connsiteY20" fmla="*/ 1600425 h 3574936"/>
              <a:gd name="connsiteX21" fmla="*/ 1477283 w 2490705"/>
              <a:gd name="connsiteY21" fmla="*/ 1544863 h 3574936"/>
              <a:gd name="connsiteX22" fmla="*/ 1410608 w 2490705"/>
              <a:gd name="connsiteY22" fmla="*/ 1543275 h 3574936"/>
              <a:gd name="connsiteX23" fmla="*/ 1385208 w 2490705"/>
              <a:gd name="connsiteY23" fmla="*/ 1505175 h 3574936"/>
              <a:gd name="connsiteX24" fmla="*/ 1390765 w 2490705"/>
              <a:gd name="connsiteY24" fmla="*/ 1479775 h 3574936"/>
              <a:gd name="connsiteX25" fmla="*/ 1372508 w 2490705"/>
              <a:gd name="connsiteY25" fmla="*/ 1355950 h 3574936"/>
              <a:gd name="connsiteX26" fmla="*/ 1319327 w 2490705"/>
              <a:gd name="connsiteY26" fmla="*/ 1292450 h 3574936"/>
              <a:gd name="connsiteX27" fmla="*/ 1291546 w 2490705"/>
              <a:gd name="connsiteY27" fmla="*/ 1140843 h 3574936"/>
              <a:gd name="connsiteX28" fmla="*/ 1212171 w 2490705"/>
              <a:gd name="connsiteY28" fmla="*/ 1189263 h 3574936"/>
              <a:gd name="connsiteX29" fmla="*/ 1152639 w 2490705"/>
              <a:gd name="connsiteY29" fmla="*/ 1171007 h 3574936"/>
              <a:gd name="connsiteX30" fmla="*/ 1123270 w 2490705"/>
              <a:gd name="connsiteY30" fmla="*/ 1200375 h 3574936"/>
              <a:gd name="connsiteX31" fmla="*/ 1023258 w 2490705"/>
              <a:gd name="connsiteY31" fmla="*/ 1185294 h 3574936"/>
              <a:gd name="connsiteX32" fmla="*/ 942296 w 2490705"/>
              <a:gd name="connsiteY32" fmla="*/ 1211488 h 3574936"/>
              <a:gd name="connsiteX33" fmla="*/ 948646 w 2490705"/>
              <a:gd name="connsiteY33" fmla="*/ 1141637 h 3574936"/>
              <a:gd name="connsiteX34" fmla="*/ 1135970 w 2490705"/>
              <a:gd name="connsiteY34" fmla="*/ 1026543 h 3574936"/>
              <a:gd name="connsiteX35" fmla="*/ 1115333 w 2490705"/>
              <a:gd name="connsiteY35" fmla="*/ 920181 h 3574936"/>
              <a:gd name="connsiteX36" fmla="*/ 1283608 w 2490705"/>
              <a:gd name="connsiteY36" fmla="*/ 820169 h 3574936"/>
              <a:gd name="connsiteX37" fmla="*/ 1302658 w 2490705"/>
              <a:gd name="connsiteY37" fmla="*/ 711425 h 3574936"/>
              <a:gd name="connsiteX38" fmla="*/ 1285196 w 2490705"/>
              <a:gd name="connsiteY38" fmla="*/ 683644 h 3574936"/>
              <a:gd name="connsiteX39" fmla="*/ 1261382 w 2490705"/>
              <a:gd name="connsiteY39" fmla="*/ 591568 h 3574936"/>
              <a:gd name="connsiteX40" fmla="*/ 1074058 w 2490705"/>
              <a:gd name="connsiteY40" fmla="*/ 666975 h 3574936"/>
              <a:gd name="connsiteX41" fmla="*/ 908958 w 2490705"/>
              <a:gd name="connsiteY41" fmla="*/ 660625 h 3574936"/>
              <a:gd name="connsiteX42" fmla="*/ 1002621 w 2490705"/>
              <a:gd name="connsiteY42" fmla="*/ 655862 h 3574936"/>
              <a:gd name="connsiteX43" fmla="*/ 736715 w 2490705"/>
              <a:gd name="connsiteY43" fmla="*/ 664593 h 3574936"/>
              <a:gd name="connsiteX44" fmla="*/ 687502 w 2490705"/>
              <a:gd name="connsiteY44" fmla="*/ 518544 h 3574936"/>
              <a:gd name="connsiteX45" fmla="*/ 646068 w 2490705"/>
              <a:gd name="connsiteY45" fmla="*/ 493620 h 3574936"/>
              <a:gd name="connsiteX46" fmla="*/ 666388 w 2490705"/>
              <a:gd name="connsiteY46" fmla="*/ 415514 h 3574936"/>
              <a:gd name="connsiteX47" fmla="*/ 559708 w 2490705"/>
              <a:gd name="connsiteY47" fmla="*/ 25625 h 3574936"/>
              <a:gd name="connsiteX48" fmla="*/ 540658 w 2490705"/>
              <a:gd name="connsiteY48" fmla="*/ 38325 h 3574936"/>
              <a:gd name="connsiteX49" fmla="*/ 496208 w 2490705"/>
              <a:gd name="connsiteY49" fmla="*/ 57375 h 3574936"/>
              <a:gd name="connsiteX50" fmla="*/ 404133 w 2490705"/>
              <a:gd name="connsiteY50" fmla="*/ 47850 h 3574936"/>
              <a:gd name="connsiteX51" fmla="*/ 350158 w 2490705"/>
              <a:gd name="connsiteY51" fmla="*/ 82775 h 3574936"/>
              <a:gd name="connsiteX52" fmla="*/ 381908 w 2490705"/>
              <a:gd name="connsiteY52" fmla="*/ 108175 h 3574936"/>
              <a:gd name="connsiteX53" fmla="*/ 397783 w 2490705"/>
              <a:gd name="connsiteY53" fmla="*/ 165325 h 3574936"/>
              <a:gd name="connsiteX54" fmla="*/ 432708 w 2490705"/>
              <a:gd name="connsiteY54" fmla="*/ 178025 h 3574936"/>
              <a:gd name="connsiteX55" fmla="*/ 464458 w 2490705"/>
              <a:gd name="connsiteY55" fmla="*/ 216125 h 3574936"/>
              <a:gd name="connsiteX56" fmla="*/ 464458 w 2490705"/>
              <a:gd name="connsiteY56" fmla="*/ 355825 h 3574936"/>
              <a:gd name="connsiteX57" fmla="*/ 426358 w 2490705"/>
              <a:gd name="connsiteY57" fmla="*/ 368525 h 3574936"/>
              <a:gd name="connsiteX58" fmla="*/ 400958 w 2490705"/>
              <a:gd name="connsiteY58" fmla="*/ 381225 h 3574936"/>
              <a:gd name="connsiteX59" fmla="*/ 362858 w 2490705"/>
              <a:gd name="connsiteY59" fmla="*/ 412975 h 3574936"/>
              <a:gd name="connsiteX60" fmla="*/ 350158 w 2490705"/>
              <a:gd name="connsiteY60" fmla="*/ 432025 h 3574936"/>
              <a:gd name="connsiteX61" fmla="*/ 356508 w 2490705"/>
              <a:gd name="connsiteY61" fmla="*/ 476475 h 3574936"/>
              <a:gd name="connsiteX62" fmla="*/ 381908 w 2490705"/>
              <a:gd name="connsiteY62" fmla="*/ 495525 h 3574936"/>
              <a:gd name="connsiteX63" fmla="*/ 394608 w 2490705"/>
              <a:gd name="connsiteY63" fmla="*/ 514575 h 3574936"/>
              <a:gd name="connsiteX64" fmla="*/ 280308 w 2490705"/>
              <a:gd name="connsiteY64" fmla="*/ 539975 h 3574936"/>
              <a:gd name="connsiteX65" fmla="*/ 242208 w 2490705"/>
              <a:gd name="connsiteY65" fmla="*/ 546325 h 3574936"/>
              <a:gd name="connsiteX66" fmla="*/ 153308 w 2490705"/>
              <a:gd name="connsiteY66" fmla="*/ 559025 h 3574936"/>
              <a:gd name="connsiteX67" fmla="*/ 134258 w 2490705"/>
              <a:gd name="connsiteY67" fmla="*/ 565375 h 3574936"/>
              <a:gd name="connsiteX68" fmla="*/ 77108 w 2490705"/>
              <a:gd name="connsiteY68" fmla="*/ 578075 h 3574936"/>
              <a:gd name="connsiteX69" fmla="*/ 89808 w 2490705"/>
              <a:gd name="connsiteY69" fmla="*/ 660625 h 3574936"/>
              <a:gd name="connsiteX70" fmla="*/ 96158 w 2490705"/>
              <a:gd name="connsiteY70" fmla="*/ 679675 h 3574936"/>
              <a:gd name="connsiteX71" fmla="*/ 140608 w 2490705"/>
              <a:gd name="connsiteY71" fmla="*/ 882875 h 3574936"/>
              <a:gd name="connsiteX72" fmla="*/ 45358 w 2490705"/>
              <a:gd name="connsiteY72" fmla="*/ 1060675 h 3574936"/>
              <a:gd name="connsiteX73" fmla="*/ 32658 w 2490705"/>
              <a:gd name="connsiteY73" fmla="*/ 1079725 h 3574936"/>
              <a:gd name="connsiteX74" fmla="*/ 26308 w 2490705"/>
              <a:gd name="connsiteY74" fmla="*/ 1098775 h 3574936"/>
              <a:gd name="connsiteX75" fmla="*/ 908 w 2490705"/>
              <a:gd name="connsiteY75" fmla="*/ 1136875 h 3574936"/>
              <a:gd name="connsiteX76" fmla="*/ 61233 w 2490705"/>
              <a:gd name="connsiteY76" fmla="*/ 1201169 h 3574936"/>
              <a:gd name="connsiteX77" fmla="*/ 32658 w 2490705"/>
              <a:gd name="connsiteY77" fmla="*/ 1244825 h 3574936"/>
              <a:gd name="connsiteX78" fmla="*/ 70758 w 2490705"/>
              <a:gd name="connsiteY78" fmla="*/ 1308325 h 3574936"/>
              <a:gd name="connsiteX79" fmla="*/ 89808 w 2490705"/>
              <a:gd name="connsiteY79" fmla="*/ 1346425 h 3574936"/>
              <a:gd name="connsiteX80" fmla="*/ 102508 w 2490705"/>
              <a:gd name="connsiteY80" fmla="*/ 1371825 h 3574936"/>
              <a:gd name="connsiteX81" fmla="*/ 121558 w 2490705"/>
              <a:gd name="connsiteY81" fmla="*/ 1390875 h 3574936"/>
              <a:gd name="connsiteX82" fmla="*/ 134258 w 2490705"/>
              <a:gd name="connsiteY82" fmla="*/ 1409925 h 3574936"/>
              <a:gd name="connsiteX83" fmla="*/ 95364 w 2490705"/>
              <a:gd name="connsiteY83" fmla="*/ 1442469 h 3574936"/>
              <a:gd name="connsiteX84" fmla="*/ 153308 w 2490705"/>
              <a:gd name="connsiteY84" fmla="*/ 1454375 h 3574936"/>
              <a:gd name="connsiteX85" fmla="*/ 166802 w 2490705"/>
              <a:gd name="connsiteY85" fmla="*/ 1566294 h 3574936"/>
              <a:gd name="connsiteX86" fmla="*/ 60439 w 2490705"/>
              <a:gd name="connsiteY86" fmla="*/ 1706788 h 3574936"/>
              <a:gd name="connsiteX87" fmla="*/ 92983 w 2490705"/>
              <a:gd name="connsiteY87" fmla="*/ 1878238 h 3574936"/>
              <a:gd name="connsiteX88" fmla="*/ 208077 w 2490705"/>
              <a:gd name="connsiteY88" fmla="*/ 1944913 h 3574936"/>
              <a:gd name="connsiteX89" fmla="*/ 201727 w 2490705"/>
              <a:gd name="connsiteY89" fmla="*/ 2031431 h 3574936"/>
              <a:gd name="connsiteX90" fmla="*/ 166008 w 2490705"/>
              <a:gd name="connsiteY90" fmla="*/ 2076675 h 3574936"/>
              <a:gd name="connsiteX91" fmla="*/ 146958 w 2490705"/>
              <a:gd name="connsiteY91" fmla="*/ 2095725 h 3574936"/>
              <a:gd name="connsiteX92" fmla="*/ 153308 w 2490705"/>
              <a:gd name="connsiteY92" fmla="*/ 2127475 h 3574936"/>
              <a:gd name="connsiteX93" fmla="*/ 248558 w 2490705"/>
              <a:gd name="connsiteY93" fmla="*/ 2248125 h 3574936"/>
              <a:gd name="connsiteX94" fmla="*/ 302533 w 2490705"/>
              <a:gd name="connsiteY94" fmla="*/ 2370363 h 3574936"/>
              <a:gd name="connsiteX95" fmla="*/ 336664 w 2490705"/>
              <a:gd name="connsiteY95" fmla="*/ 2347344 h 3574936"/>
              <a:gd name="connsiteX96" fmla="*/ 498589 w 2490705"/>
              <a:gd name="connsiteY96" fmla="*/ 2394969 h 3574936"/>
              <a:gd name="connsiteX97" fmla="*/ 661308 w 2490705"/>
              <a:gd name="connsiteY97" fmla="*/ 2444975 h 3574936"/>
              <a:gd name="connsiteX98" fmla="*/ 705758 w 2490705"/>
              <a:gd name="connsiteY98" fmla="*/ 2457675 h 3574936"/>
              <a:gd name="connsiteX99" fmla="*/ 762908 w 2490705"/>
              <a:gd name="connsiteY99" fmla="*/ 2483075 h 3574936"/>
              <a:gd name="connsiteX100" fmla="*/ 781958 w 2490705"/>
              <a:gd name="connsiteY100" fmla="*/ 2489425 h 3574936"/>
              <a:gd name="connsiteX101" fmla="*/ 820058 w 2490705"/>
              <a:gd name="connsiteY101" fmla="*/ 2495775 h 3574936"/>
              <a:gd name="connsiteX102" fmla="*/ 858158 w 2490705"/>
              <a:gd name="connsiteY102" fmla="*/ 2508475 h 3574936"/>
              <a:gd name="connsiteX103" fmla="*/ 908958 w 2490705"/>
              <a:gd name="connsiteY103" fmla="*/ 2521175 h 3574936"/>
              <a:gd name="connsiteX104" fmla="*/ 953408 w 2490705"/>
              <a:gd name="connsiteY104" fmla="*/ 2533875 h 3574936"/>
              <a:gd name="connsiteX105" fmla="*/ 940708 w 2490705"/>
              <a:gd name="connsiteY105" fmla="*/ 2552925 h 3574936"/>
              <a:gd name="connsiteX106" fmla="*/ 902608 w 2490705"/>
              <a:gd name="connsiteY106" fmla="*/ 2565625 h 3574936"/>
              <a:gd name="connsiteX107" fmla="*/ 883558 w 2490705"/>
              <a:gd name="connsiteY107" fmla="*/ 2571975 h 3574936"/>
              <a:gd name="connsiteX108" fmla="*/ 842283 w 2490705"/>
              <a:gd name="connsiteY108" fmla="*/ 2656907 h 3574936"/>
              <a:gd name="connsiteX109" fmla="*/ 794658 w 2490705"/>
              <a:gd name="connsiteY109" fmla="*/ 2679925 h 3574936"/>
              <a:gd name="connsiteX110" fmla="*/ 781958 w 2490705"/>
              <a:gd name="connsiteY110" fmla="*/ 2711675 h 3574936"/>
              <a:gd name="connsiteX111" fmla="*/ 769258 w 2490705"/>
              <a:gd name="connsiteY111" fmla="*/ 2737075 h 3574936"/>
              <a:gd name="connsiteX112" fmla="*/ 756558 w 2490705"/>
              <a:gd name="connsiteY112" fmla="*/ 2775175 h 3574936"/>
              <a:gd name="connsiteX113" fmla="*/ 731158 w 2490705"/>
              <a:gd name="connsiteY113" fmla="*/ 2825975 h 3574936"/>
              <a:gd name="connsiteX114" fmla="*/ 718458 w 2490705"/>
              <a:gd name="connsiteY114" fmla="*/ 2864075 h 3574936"/>
              <a:gd name="connsiteX115" fmla="*/ 699408 w 2490705"/>
              <a:gd name="connsiteY115" fmla="*/ 2902175 h 3574936"/>
              <a:gd name="connsiteX116" fmla="*/ 686708 w 2490705"/>
              <a:gd name="connsiteY116" fmla="*/ 2927575 h 3574936"/>
              <a:gd name="connsiteX117" fmla="*/ 674008 w 2490705"/>
              <a:gd name="connsiteY117" fmla="*/ 2965675 h 3574936"/>
              <a:gd name="connsiteX118" fmla="*/ 661308 w 2490705"/>
              <a:gd name="connsiteY118" fmla="*/ 2984725 h 3574936"/>
              <a:gd name="connsiteX119" fmla="*/ 648608 w 2490705"/>
              <a:gd name="connsiteY119" fmla="*/ 3022825 h 3574936"/>
              <a:gd name="connsiteX120" fmla="*/ 642258 w 2490705"/>
              <a:gd name="connsiteY120" fmla="*/ 3041875 h 3574936"/>
              <a:gd name="connsiteX121" fmla="*/ 623208 w 2490705"/>
              <a:gd name="connsiteY121" fmla="*/ 3060925 h 3574936"/>
              <a:gd name="connsiteX122" fmla="*/ 610508 w 2490705"/>
              <a:gd name="connsiteY122" fmla="*/ 3092675 h 3574936"/>
              <a:gd name="connsiteX123" fmla="*/ 616858 w 2490705"/>
              <a:gd name="connsiteY123" fmla="*/ 3340325 h 3574936"/>
              <a:gd name="connsiteX124" fmla="*/ 604158 w 2490705"/>
              <a:gd name="connsiteY124" fmla="*/ 3464943 h 3574936"/>
              <a:gd name="connsiteX125" fmla="*/ 751002 w 2490705"/>
              <a:gd name="connsiteY125" fmla="*/ 3443512 h 3574936"/>
              <a:gd name="connsiteX126" fmla="*/ 858158 w 2490705"/>
              <a:gd name="connsiteY126" fmla="*/ 3435575 h 3574936"/>
              <a:gd name="connsiteX127" fmla="*/ 877208 w 2490705"/>
              <a:gd name="connsiteY127" fmla="*/ 3441925 h 3574936"/>
              <a:gd name="connsiteX128" fmla="*/ 1018495 w 2490705"/>
              <a:gd name="connsiteY128" fmla="*/ 3428431 h 3574936"/>
              <a:gd name="connsiteX129" fmla="*/ 983570 w 2490705"/>
              <a:gd name="connsiteY129" fmla="*/ 3397476 h 3574936"/>
              <a:gd name="connsiteX130" fmla="*/ 1035958 w 2490705"/>
              <a:gd name="connsiteY130" fmla="*/ 3345881 h 3574936"/>
              <a:gd name="connsiteX131" fmla="*/ 1239158 w 2490705"/>
              <a:gd name="connsiteY131" fmla="*/ 3410175 h 3574936"/>
              <a:gd name="connsiteX132" fmla="*/ 1397908 w 2490705"/>
              <a:gd name="connsiteY132" fmla="*/ 3416525 h 3574936"/>
              <a:gd name="connsiteX133" fmla="*/ 1416958 w 2490705"/>
              <a:gd name="connsiteY133" fmla="*/ 3391125 h 3574936"/>
              <a:gd name="connsiteX134" fmla="*/ 1436008 w 2490705"/>
              <a:gd name="connsiteY134" fmla="*/ 3384775 h 3574936"/>
              <a:gd name="connsiteX135" fmla="*/ 1505858 w 2490705"/>
              <a:gd name="connsiteY135" fmla="*/ 3391125 h 3574936"/>
              <a:gd name="connsiteX136" fmla="*/ 1550308 w 2490705"/>
              <a:gd name="connsiteY136" fmla="*/ 3403825 h 3574936"/>
              <a:gd name="connsiteX137" fmla="*/ 1563008 w 2490705"/>
              <a:gd name="connsiteY137" fmla="*/ 3422875 h 3574936"/>
              <a:gd name="connsiteX138" fmla="*/ 1543958 w 2490705"/>
              <a:gd name="connsiteY138" fmla="*/ 3441925 h 3574936"/>
              <a:gd name="connsiteX139" fmla="*/ 1749539 w 2490705"/>
              <a:gd name="connsiteY139" fmla="*/ 3572101 h 3574936"/>
              <a:gd name="connsiteX140" fmla="*/ 1769383 w 2490705"/>
              <a:gd name="connsiteY140" fmla="*/ 3518125 h 3574936"/>
              <a:gd name="connsiteX141" fmla="*/ 1755097 w 2490705"/>
              <a:gd name="connsiteY141" fmla="*/ 3470500 h 3574936"/>
              <a:gd name="connsiteX142" fmla="*/ 1800339 w 2490705"/>
              <a:gd name="connsiteY142" fmla="*/ 3389538 h 3574936"/>
              <a:gd name="connsiteX143" fmla="*/ 1603490 w 2490705"/>
              <a:gd name="connsiteY143" fmla="*/ 3261744 h 3574936"/>
              <a:gd name="connsiteX144" fmla="*/ 1550309 w 2490705"/>
              <a:gd name="connsiteY144" fmla="*/ 3172844 h 3574936"/>
              <a:gd name="connsiteX145" fmla="*/ 1452677 w 2490705"/>
              <a:gd name="connsiteY145" fmla="*/ 3227613 h 3574936"/>
              <a:gd name="connsiteX146" fmla="*/ 1478870 w 2490705"/>
              <a:gd name="connsiteY146" fmla="*/ 3280000 h 3574936"/>
              <a:gd name="connsiteX147" fmla="*/ 1436008 w 2490705"/>
              <a:gd name="connsiteY147" fmla="*/ 3284762 h 3574936"/>
              <a:gd name="connsiteX148" fmla="*/ 1438389 w 2490705"/>
              <a:gd name="connsiteY148" fmla="*/ 3301431 h 3574936"/>
              <a:gd name="connsiteX149" fmla="*/ 1364571 w 2490705"/>
              <a:gd name="connsiteY149" fmla="*/ 3251425 h 3574936"/>
              <a:gd name="connsiteX150" fmla="*/ 1190740 w 2490705"/>
              <a:gd name="connsiteY150" fmla="*/ 3203800 h 3574936"/>
              <a:gd name="connsiteX151" fmla="*/ 1121683 w 2490705"/>
              <a:gd name="connsiteY151" fmla="*/ 3270476 h 3574936"/>
              <a:gd name="connsiteX152" fmla="*/ 1040720 w 2490705"/>
              <a:gd name="connsiteY152" fmla="*/ 3268094 h 3574936"/>
              <a:gd name="connsiteX153" fmla="*/ 876414 w 2490705"/>
              <a:gd name="connsiteY153" fmla="*/ 3163319 h 3574936"/>
              <a:gd name="connsiteX154" fmla="*/ 888320 w 2490705"/>
              <a:gd name="connsiteY154" fmla="*/ 3115694 h 3574936"/>
              <a:gd name="connsiteX155" fmla="*/ 976427 w 2490705"/>
              <a:gd name="connsiteY155" fmla="*/ 3082356 h 3574936"/>
              <a:gd name="connsiteX156" fmla="*/ 1055008 w 2490705"/>
              <a:gd name="connsiteY156" fmla="*/ 3160938 h 3574936"/>
              <a:gd name="connsiteX157" fmla="*/ 1147876 w 2490705"/>
              <a:gd name="connsiteY157" fmla="*/ 3132363 h 3574936"/>
              <a:gd name="connsiteX158" fmla="*/ 1143115 w 2490705"/>
              <a:gd name="connsiteY158" fmla="*/ 3072832 h 3574936"/>
              <a:gd name="connsiteX159" fmla="*/ 1262177 w 2490705"/>
              <a:gd name="connsiteY159" fmla="*/ 3051400 h 3574936"/>
              <a:gd name="connsiteX160" fmla="*/ 1264558 w 2490705"/>
              <a:gd name="connsiteY160" fmla="*/ 3001394 h 3574936"/>
              <a:gd name="connsiteX161" fmla="*/ 1305039 w 2490705"/>
              <a:gd name="connsiteY161" fmla="*/ 3010919 h 3574936"/>
              <a:gd name="connsiteX162" fmla="*/ 1295514 w 2490705"/>
              <a:gd name="connsiteY162" fmla="*/ 2956150 h 3574936"/>
              <a:gd name="connsiteX163" fmla="*/ 1376477 w 2490705"/>
              <a:gd name="connsiteY163" fmla="*/ 2970438 h 3574936"/>
              <a:gd name="connsiteX164" fmla="*/ 1424102 w 2490705"/>
              <a:gd name="connsiteY164" fmla="*/ 2879951 h 3574936"/>
              <a:gd name="connsiteX165" fmla="*/ 1486015 w 2490705"/>
              <a:gd name="connsiteY165" fmla="*/ 2896619 h 3574936"/>
              <a:gd name="connsiteX166" fmla="*/ 1507446 w 2490705"/>
              <a:gd name="connsiteY166" fmla="*/ 2853757 h 3574936"/>
              <a:gd name="connsiteX167" fmla="*/ 1666990 w 2490705"/>
              <a:gd name="connsiteY167" fmla="*/ 2796606 h 3574936"/>
              <a:gd name="connsiteX168" fmla="*/ 1683659 w 2490705"/>
              <a:gd name="connsiteY168" fmla="*/ 2682306 h 3574936"/>
              <a:gd name="connsiteX169" fmla="*/ 1762239 w 2490705"/>
              <a:gd name="connsiteY169" fmla="*/ 2677544 h 3574936"/>
              <a:gd name="connsiteX170" fmla="*/ 1783671 w 2490705"/>
              <a:gd name="connsiteY170" fmla="*/ 2629919 h 3574936"/>
              <a:gd name="connsiteX171" fmla="*/ 1824152 w 2490705"/>
              <a:gd name="connsiteY171" fmla="*/ 2620394 h 3574936"/>
              <a:gd name="connsiteX172" fmla="*/ 1840820 w 2490705"/>
              <a:gd name="connsiteY172" fmla="*/ 2539431 h 3574936"/>
              <a:gd name="connsiteX173" fmla="*/ 1769383 w 2490705"/>
              <a:gd name="connsiteY173" fmla="*/ 2439419 h 3574936"/>
              <a:gd name="connsiteX174" fmla="*/ 1850346 w 2490705"/>
              <a:gd name="connsiteY174" fmla="*/ 2234632 h 3574936"/>
              <a:gd name="connsiteX175" fmla="*/ 1940833 w 2490705"/>
              <a:gd name="connsiteY175" fmla="*/ 2327501 h 3574936"/>
              <a:gd name="connsiteX176" fmla="*/ 2051958 w 2490705"/>
              <a:gd name="connsiteY176" fmla="*/ 2400525 h 3574936"/>
              <a:gd name="connsiteX177" fmla="*/ 2124190 w 2490705"/>
              <a:gd name="connsiteY177" fmla="*/ 2539432 h 3574936"/>
              <a:gd name="connsiteX178" fmla="*/ 2198008 w 2490705"/>
              <a:gd name="connsiteY178" fmla="*/ 2464025 h 3574936"/>
              <a:gd name="connsiteX179" fmla="*/ 2259920 w 2490705"/>
              <a:gd name="connsiteY179" fmla="*/ 2408462 h 3574936"/>
              <a:gd name="connsiteX180" fmla="*/ 2271826 w 2490705"/>
              <a:gd name="connsiteY180" fmla="*/ 2317975 h 3574936"/>
              <a:gd name="connsiteX181" fmla="*/ 2348027 w 2490705"/>
              <a:gd name="connsiteY181" fmla="*/ 2358456 h 3574936"/>
              <a:gd name="connsiteX182" fmla="*/ 2381364 w 2490705"/>
              <a:gd name="connsiteY182" fmla="*/ 2256856 h 3574936"/>
              <a:gd name="connsiteX183" fmla="*/ 2439308 w 2490705"/>
              <a:gd name="connsiteY183" fmla="*/ 2222725 h 3574936"/>
              <a:gd name="connsiteX184" fmla="*/ 2421846 w 2490705"/>
              <a:gd name="connsiteY184" fmla="*/ 2089375 h 3574936"/>
              <a:gd name="connsiteX185" fmla="*/ 2452008 w 2490705"/>
              <a:gd name="connsiteY185" fmla="*/ 1975075 h 3574936"/>
              <a:gd name="connsiteX0" fmla="*/ 2490108 w 2490705"/>
              <a:gd name="connsiteY0" fmla="*/ 1765525 h 3574936"/>
              <a:gd name="connsiteX1" fmla="*/ 2452008 w 2490705"/>
              <a:gd name="connsiteY1" fmla="*/ 1733775 h 3574936"/>
              <a:gd name="connsiteX2" fmla="*/ 2432958 w 2490705"/>
              <a:gd name="connsiteY2" fmla="*/ 1695675 h 3574936"/>
              <a:gd name="connsiteX3" fmla="*/ 2413908 w 2490705"/>
              <a:gd name="connsiteY3" fmla="*/ 1682975 h 3574936"/>
              <a:gd name="connsiteX4" fmla="*/ 2440102 w 2490705"/>
              <a:gd name="connsiteY4" fmla="*/ 1705200 h 3574936"/>
              <a:gd name="connsiteX5" fmla="*/ 2380570 w 2490705"/>
              <a:gd name="connsiteY5" fmla="*/ 1563119 h 3574936"/>
              <a:gd name="connsiteX6" fmla="*/ 2241664 w 2490705"/>
              <a:gd name="connsiteY6" fmla="*/ 1532162 h 3574936"/>
              <a:gd name="connsiteX7" fmla="*/ 2190071 w 2490705"/>
              <a:gd name="connsiteY7" fmla="*/ 1528987 h 3574936"/>
              <a:gd name="connsiteX8" fmla="*/ 2128158 w 2490705"/>
              <a:gd name="connsiteY8" fmla="*/ 1569469 h 3574936"/>
              <a:gd name="connsiteX9" fmla="*/ 2047195 w 2490705"/>
              <a:gd name="connsiteY9" fmla="*/ 1580581 h 3574936"/>
              <a:gd name="connsiteX10" fmla="*/ 1968614 w 2490705"/>
              <a:gd name="connsiteY10" fmla="*/ 1533750 h 3574936"/>
              <a:gd name="connsiteX11" fmla="*/ 1907495 w 2490705"/>
              <a:gd name="connsiteY11" fmla="*/ 1577407 h 3574936"/>
              <a:gd name="connsiteX12" fmla="*/ 1854314 w 2490705"/>
              <a:gd name="connsiteY12" fmla="*/ 1513906 h 3574936"/>
              <a:gd name="connsiteX13" fmla="*/ 1772558 w 2490705"/>
              <a:gd name="connsiteY13" fmla="*/ 1486125 h 3574936"/>
              <a:gd name="connsiteX14" fmla="*/ 1709058 w 2490705"/>
              <a:gd name="connsiteY14" fmla="*/ 1524225 h 3574936"/>
              <a:gd name="connsiteX15" fmla="*/ 1677308 w 2490705"/>
              <a:gd name="connsiteY15" fmla="*/ 1543275 h 3574936"/>
              <a:gd name="connsiteX16" fmla="*/ 1613808 w 2490705"/>
              <a:gd name="connsiteY16" fmla="*/ 1594075 h 3574936"/>
              <a:gd name="connsiteX17" fmla="*/ 1594758 w 2490705"/>
              <a:gd name="connsiteY17" fmla="*/ 1606775 h 3574936"/>
              <a:gd name="connsiteX18" fmla="*/ 1575708 w 2490705"/>
              <a:gd name="connsiteY18" fmla="*/ 1613125 h 3574936"/>
              <a:gd name="connsiteX19" fmla="*/ 1518558 w 2490705"/>
              <a:gd name="connsiteY19" fmla="*/ 1606775 h 3574936"/>
              <a:gd name="connsiteX20" fmla="*/ 1480458 w 2490705"/>
              <a:gd name="connsiteY20" fmla="*/ 1600425 h 3574936"/>
              <a:gd name="connsiteX21" fmla="*/ 1477283 w 2490705"/>
              <a:gd name="connsiteY21" fmla="*/ 1544863 h 3574936"/>
              <a:gd name="connsiteX22" fmla="*/ 1410608 w 2490705"/>
              <a:gd name="connsiteY22" fmla="*/ 1543275 h 3574936"/>
              <a:gd name="connsiteX23" fmla="*/ 1385208 w 2490705"/>
              <a:gd name="connsiteY23" fmla="*/ 1505175 h 3574936"/>
              <a:gd name="connsiteX24" fmla="*/ 1390765 w 2490705"/>
              <a:gd name="connsiteY24" fmla="*/ 1479775 h 3574936"/>
              <a:gd name="connsiteX25" fmla="*/ 1372508 w 2490705"/>
              <a:gd name="connsiteY25" fmla="*/ 1355950 h 3574936"/>
              <a:gd name="connsiteX26" fmla="*/ 1319327 w 2490705"/>
              <a:gd name="connsiteY26" fmla="*/ 1292450 h 3574936"/>
              <a:gd name="connsiteX27" fmla="*/ 1291546 w 2490705"/>
              <a:gd name="connsiteY27" fmla="*/ 1140843 h 3574936"/>
              <a:gd name="connsiteX28" fmla="*/ 1212171 w 2490705"/>
              <a:gd name="connsiteY28" fmla="*/ 1189263 h 3574936"/>
              <a:gd name="connsiteX29" fmla="*/ 1152639 w 2490705"/>
              <a:gd name="connsiteY29" fmla="*/ 1171007 h 3574936"/>
              <a:gd name="connsiteX30" fmla="*/ 1123270 w 2490705"/>
              <a:gd name="connsiteY30" fmla="*/ 1200375 h 3574936"/>
              <a:gd name="connsiteX31" fmla="*/ 1023258 w 2490705"/>
              <a:gd name="connsiteY31" fmla="*/ 1185294 h 3574936"/>
              <a:gd name="connsiteX32" fmla="*/ 942296 w 2490705"/>
              <a:gd name="connsiteY32" fmla="*/ 1211488 h 3574936"/>
              <a:gd name="connsiteX33" fmla="*/ 948646 w 2490705"/>
              <a:gd name="connsiteY33" fmla="*/ 1141637 h 3574936"/>
              <a:gd name="connsiteX34" fmla="*/ 1135970 w 2490705"/>
              <a:gd name="connsiteY34" fmla="*/ 1026543 h 3574936"/>
              <a:gd name="connsiteX35" fmla="*/ 1115333 w 2490705"/>
              <a:gd name="connsiteY35" fmla="*/ 920181 h 3574936"/>
              <a:gd name="connsiteX36" fmla="*/ 1283608 w 2490705"/>
              <a:gd name="connsiteY36" fmla="*/ 820169 h 3574936"/>
              <a:gd name="connsiteX37" fmla="*/ 1302658 w 2490705"/>
              <a:gd name="connsiteY37" fmla="*/ 711425 h 3574936"/>
              <a:gd name="connsiteX38" fmla="*/ 1285196 w 2490705"/>
              <a:gd name="connsiteY38" fmla="*/ 683644 h 3574936"/>
              <a:gd name="connsiteX39" fmla="*/ 1261382 w 2490705"/>
              <a:gd name="connsiteY39" fmla="*/ 591568 h 3574936"/>
              <a:gd name="connsiteX40" fmla="*/ 1074058 w 2490705"/>
              <a:gd name="connsiteY40" fmla="*/ 666975 h 3574936"/>
              <a:gd name="connsiteX41" fmla="*/ 908958 w 2490705"/>
              <a:gd name="connsiteY41" fmla="*/ 660625 h 3574936"/>
              <a:gd name="connsiteX42" fmla="*/ 1002621 w 2490705"/>
              <a:gd name="connsiteY42" fmla="*/ 655862 h 3574936"/>
              <a:gd name="connsiteX43" fmla="*/ 736715 w 2490705"/>
              <a:gd name="connsiteY43" fmla="*/ 664593 h 3574936"/>
              <a:gd name="connsiteX44" fmla="*/ 687502 w 2490705"/>
              <a:gd name="connsiteY44" fmla="*/ 518544 h 3574936"/>
              <a:gd name="connsiteX45" fmla="*/ 646068 w 2490705"/>
              <a:gd name="connsiteY45" fmla="*/ 493620 h 3574936"/>
              <a:gd name="connsiteX46" fmla="*/ 666388 w 2490705"/>
              <a:gd name="connsiteY46" fmla="*/ 415514 h 3574936"/>
              <a:gd name="connsiteX47" fmla="*/ 559708 w 2490705"/>
              <a:gd name="connsiteY47" fmla="*/ 25625 h 3574936"/>
              <a:gd name="connsiteX48" fmla="*/ 540658 w 2490705"/>
              <a:gd name="connsiteY48" fmla="*/ 38325 h 3574936"/>
              <a:gd name="connsiteX49" fmla="*/ 496208 w 2490705"/>
              <a:gd name="connsiteY49" fmla="*/ 57375 h 3574936"/>
              <a:gd name="connsiteX50" fmla="*/ 404133 w 2490705"/>
              <a:gd name="connsiteY50" fmla="*/ 47850 h 3574936"/>
              <a:gd name="connsiteX51" fmla="*/ 350158 w 2490705"/>
              <a:gd name="connsiteY51" fmla="*/ 82775 h 3574936"/>
              <a:gd name="connsiteX52" fmla="*/ 381908 w 2490705"/>
              <a:gd name="connsiteY52" fmla="*/ 108175 h 3574936"/>
              <a:gd name="connsiteX53" fmla="*/ 397783 w 2490705"/>
              <a:gd name="connsiteY53" fmla="*/ 165325 h 3574936"/>
              <a:gd name="connsiteX54" fmla="*/ 432708 w 2490705"/>
              <a:gd name="connsiteY54" fmla="*/ 178025 h 3574936"/>
              <a:gd name="connsiteX55" fmla="*/ 464458 w 2490705"/>
              <a:gd name="connsiteY55" fmla="*/ 216125 h 3574936"/>
              <a:gd name="connsiteX56" fmla="*/ 464458 w 2490705"/>
              <a:gd name="connsiteY56" fmla="*/ 355825 h 3574936"/>
              <a:gd name="connsiteX57" fmla="*/ 426358 w 2490705"/>
              <a:gd name="connsiteY57" fmla="*/ 368525 h 3574936"/>
              <a:gd name="connsiteX58" fmla="*/ 400958 w 2490705"/>
              <a:gd name="connsiteY58" fmla="*/ 381225 h 3574936"/>
              <a:gd name="connsiteX59" fmla="*/ 362858 w 2490705"/>
              <a:gd name="connsiteY59" fmla="*/ 412975 h 3574936"/>
              <a:gd name="connsiteX60" fmla="*/ 350158 w 2490705"/>
              <a:gd name="connsiteY60" fmla="*/ 432025 h 3574936"/>
              <a:gd name="connsiteX61" fmla="*/ 356508 w 2490705"/>
              <a:gd name="connsiteY61" fmla="*/ 476475 h 3574936"/>
              <a:gd name="connsiteX62" fmla="*/ 381908 w 2490705"/>
              <a:gd name="connsiteY62" fmla="*/ 495525 h 3574936"/>
              <a:gd name="connsiteX63" fmla="*/ 394608 w 2490705"/>
              <a:gd name="connsiteY63" fmla="*/ 514575 h 3574936"/>
              <a:gd name="connsiteX64" fmla="*/ 280308 w 2490705"/>
              <a:gd name="connsiteY64" fmla="*/ 539975 h 3574936"/>
              <a:gd name="connsiteX65" fmla="*/ 242208 w 2490705"/>
              <a:gd name="connsiteY65" fmla="*/ 546325 h 3574936"/>
              <a:gd name="connsiteX66" fmla="*/ 153308 w 2490705"/>
              <a:gd name="connsiteY66" fmla="*/ 559025 h 3574936"/>
              <a:gd name="connsiteX67" fmla="*/ 134258 w 2490705"/>
              <a:gd name="connsiteY67" fmla="*/ 565375 h 3574936"/>
              <a:gd name="connsiteX68" fmla="*/ 54883 w 2490705"/>
              <a:gd name="connsiteY68" fmla="*/ 606650 h 3574936"/>
              <a:gd name="connsiteX69" fmla="*/ 89808 w 2490705"/>
              <a:gd name="connsiteY69" fmla="*/ 660625 h 3574936"/>
              <a:gd name="connsiteX70" fmla="*/ 96158 w 2490705"/>
              <a:gd name="connsiteY70" fmla="*/ 679675 h 3574936"/>
              <a:gd name="connsiteX71" fmla="*/ 140608 w 2490705"/>
              <a:gd name="connsiteY71" fmla="*/ 882875 h 3574936"/>
              <a:gd name="connsiteX72" fmla="*/ 45358 w 2490705"/>
              <a:gd name="connsiteY72" fmla="*/ 1060675 h 3574936"/>
              <a:gd name="connsiteX73" fmla="*/ 32658 w 2490705"/>
              <a:gd name="connsiteY73" fmla="*/ 1079725 h 3574936"/>
              <a:gd name="connsiteX74" fmla="*/ 26308 w 2490705"/>
              <a:gd name="connsiteY74" fmla="*/ 1098775 h 3574936"/>
              <a:gd name="connsiteX75" fmla="*/ 908 w 2490705"/>
              <a:gd name="connsiteY75" fmla="*/ 1136875 h 3574936"/>
              <a:gd name="connsiteX76" fmla="*/ 61233 w 2490705"/>
              <a:gd name="connsiteY76" fmla="*/ 1201169 h 3574936"/>
              <a:gd name="connsiteX77" fmla="*/ 32658 w 2490705"/>
              <a:gd name="connsiteY77" fmla="*/ 1244825 h 3574936"/>
              <a:gd name="connsiteX78" fmla="*/ 70758 w 2490705"/>
              <a:gd name="connsiteY78" fmla="*/ 1308325 h 3574936"/>
              <a:gd name="connsiteX79" fmla="*/ 89808 w 2490705"/>
              <a:gd name="connsiteY79" fmla="*/ 1346425 h 3574936"/>
              <a:gd name="connsiteX80" fmla="*/ 102508 w 2490705"/>
              <a:gd name="connsiteY80" fmla="*/ 1371825 h 3574936"/>
              <a:gd name="connsiteX81" fmla="*/ 121558 w 2490705"/>
              <a:gd name="connsiteY81" fmla="*/ 1390875 h 3574936"/>
              <a:gd name="connsiteX82" fmla="*/ 134258 w 2490705"/>
              <a:gd name="connsiteY82" fmla="*/ 1409925 h 3574936"/>
              <a:gd name="connsiteX83" fmla="*/ 95364 w 2490705"/>
              <a:gd name="connsiteY83" fmla="*/ 1442469 h 3574936"/>
              <a:gd name="connsiteX84" fmla="*/ 153308 w 2490705"/>
              <a:gd name="connsiteY84" fmla="*/ 1454375 h 3574936"/>
              <a:gd name="connsiteX85" fmla="*/ 166802 w 2490705"/>
              <a:gd name="connsiteY85" fmla="*/ 1566294 h 3574936"/>
              <a:gd name="connsiteX86" fmla="*/ 60439 w 2490705"/>
              <a:gd name="connsiteY86" fmla="*/ 1706788 h 3574936"/>
              <a:gd name="connsiteX87" fmla="*/ 92983 w 2490705"/>
              <a:gd name="connsiteY87" fmla="*/ 1878238 h 3574936"/>
              <a:gd name="connsiteX88" fmla="*/ 208077 w 2490705"/>
              <a:gd name="connsiteY88" fmla="*/ 1944913 h 3574936"/>
              <a:gd name="connsiteX89" fmla="*/ 201727 w 2490705"/>
              <a:gd name="connsiteY89" fmla="*/ 2031431 h 3574936"/>
              <a:gd name="connsiteX90" fmla="*/ 166008 w 2490705"/>
              <a:gd name="connsiteY90" fmla="*/ 2076675 h 3574936"/>
              <a:gd name="connsiteX91" fmla="*/ 146958 w 2490705"/>
              <a:gd name="connsiteY91" fmla="*/ 2095725 h 3574936"/>
              <a:gd name="connsiteX92" fmla="*/ 153308 w 2490705"/>
              <a:gd name="connsiteY92" fmla="*/ 2127475 h 3574936"/>
              <a:gd name="connsiteX93" fmla="*/ 248558 w 2490705"/>
              <a:gd name="connsiteY93" fmla="*/ 2248125 h 3574936"/>
              <a:gd name="connsiteX94" fmla="*/ 302533 w 2490705"/>
              <a:gd name="connsiteY94" fmla="*/ 2370363 h 3574936"/>
              <a:gd name="connsiteX95" fmla="*/ 336664 w 2490705"/>
              <a:gd name="connsiteY95" fmla="*/ 2347344 h 3574936"/>
              <a:gd name="connsiteX96" fmla="*/ 498589 w 2490705"/>
              <a:gd name="connsiteY96" fmla="*/ 2394969 h 3574936"/>
              <a:gd name="connsiteX97" fmla="*/ 661308 w 2490705"/>
              <a:gd name="connsiteY97" fmla="*/ 2444975 h 3574936"/>
              <a:gd name="connsiteX98" fmla="*/ 705758 w 2490705"/>
              <a:gd name="connsiteY98" fmla="*/ 2457675 h 3574936"/>
              <a:gd name="connsiteX99" fmla="*/ 762908 w 2490705"/>
              <a:gd name="connsiteY99" fmla="*/ 2483075 h 3574936"/>
              <a:gd name="connsiteX100" fmla="*/ 781958 w 2490705"/>
              <a:gd name="connsiteY100" fmla="*/ 2489425 h 3574936"/>
              <a:gd name="connsiteX101" fmla="*/ 820058 w 2490705"/>
              <a:gd name="connsiteY101" fmla="*/ 2495775 h 3574936"/>
              <a:gd name="connsiteX102" fmla="*/ 858158 w 2490705"/>
              <a:gd name="connsiteY102" fmla="*/ 2508475 h 3574936"/>
              <a:gd name="connsiteX103" fmla="*/ 908958 w 2490705"/>
              <a:gd name="connsiteY103" fmla="*/ 2521175 h 3574936"/>
              <a:gd name="connsiteX104" fmla="*/ 953408 w 2490705"/>
              <a:gd name="connsiteY104" fmla="*/ 2533875 h 3574936"/>
              <a:gd name="connsiteX105" fmla="*/ 940708 w 2490705"/>
              <a:gd name="connsiteY105" fmla="*/ 2552925 h 3574936"/>
              <a:gd name="connsiteX106" fmla="*/ 902608 w 2490705"/>
              <a:gd name="connsiteY106" fmla="*/ 2565625 h 3574936"/>
              <a:gd name="connsiteX107" fmla="*/ 883558 w 2490705"/>
              <a:gd name="connsiteY107" fmla="*/ 2571975 h 3574936"/>
              <a:gd name="connsiteX108" fmla="*/ 842283 w 2490705"/>
              <a:gd name="connsiteY108" fmla="*/ 2656907 h 3574936"/>
              <a:gd name="connsiteX109" fmla="*/ 794658 w 2490705"/>
              <a:gd name="connsiteY109" fmla="*/ 2679925 h 3574936"/>
              <a:gd name="connsiteX110" fmla="*/ 781958 w 2490705"/>
              <a:gd name="connsiteY110" fmla="*/ 2711675 h 3574936"/>
              <a:gd name="connsiteX111" fmla="*/ 769258 w 2490705"/>
              <a:gd name="connsiteY111" fmla="*/ 2737075 h 3574936"/>
              <a:gd name="connsiteX112" fmla="*/ 756558 w 2490705"/>
              <a:gd name="connsiteY112" fmla="*/ 2775175 h 3574936"/>
              <a:gd name="connsiteX113" fmla="*/ 731158 w 2490705"/>
              <a:gd name="connsiteY113" fmla="*/ 2825975 h 3574936"/>
              <a:gd name="connsiteX114" fmla="*/ 718458 w 2490705"/>
              <a:gd name="connsiteY114" fmla="*/ 2864075 h 3574936"/>
              <a:gd name="connsiteX115" fmla="*/ 699408 w 2490705"/>
              <a:gd name="connsiteY115" fmla="*/ 2902175 h 3574936"/>
              <a:gd name="connsiteX116" fmla="*/ 686708 w 2490705"/>
              <a:gd name="connsiteY116" fmla="*/ 2927575 h 3574936"/>
              <a:gd name="connsiteX117" fmla="*/ 674008 w 2490705"/>
              <a:gd name="connsiteY117" fmla="*/ 2965675 h 3574936"/>
              <a:gd name="connsiteX118" fmla="*/ 661308 w 2490705"/>
              <a:gd name="connsiteY118" fmla="*/ 2984725 h 3574936"/>
              <a:gd name="connsiteX119" fmla="*/ 648608 w 2490705"/>
              <a:gd name="connsiteY119" fmla="*/ 3022825 h 3574936"/>
              <a:gd name="connsiteX120" fmla="*/ 642258 w 2490705"/>
              <a:gd name="connsiteY120" fmla="*/ 3041875 h 3574936"/>
              <a:gd name="connsiteX121" fmla="*/ 623208 w 2490705"/>
              <a:gd name="connsiteY121" fmla="*/ 3060925 h 3574936"/>
              <a:gd name="connsiteX122" fmla="*/ 610508 w 2490705"/>
              <a:gd name="connsiteY122" fmla="*/ 3092675 h 3574936"/>
              <a:gd name="connsiteX123" fmla="*/ 616858 w 2490705"/>
              <a:gd name="connsiteY123" fmla="*/ 3340325 h 3574936"/>
              <a:gd name="connsiteX124" fmla="*/ 604158 w 2490705"/>
              <a:gd name="connsiteY124" fmla="*/ 3464943 h 3574936"/>
              <a:gd name="connsiteX125" fmla="*/ 751002 w 2490705"/>
              <a:gd name="connsiteY125" fmla="*/ 3443512 h 3574936"/>
              <a:gd name="connsiteX126" fmla="*/ 858158 w 2490705"/>
              <a:gd name="connsiteY126" fmla="*/ 3435575 h 3574936"/>
              <a:gd name="connsiteX127" fmla="*/ 877208 w 2490705"/>
              <a:gd name="connsiteY127" fmla="*/ 3441925 h 3574936"/>
              <a:gd name="connsiteX128" fmla="*/ 1018495 w 2490705"/>
              <a:gd name="connsiteY128" fmla="*/ 3428431 h 3574936"/>
              <a:gd name="connsiteX129" fmla="*/ 983570 w 2490705"/>
              <a:gd name="connsiteY129" fmla="*/ 3397476 h 3574936"/>
              <a:gd name="connsiteX130" fmla="*/ 1035958 w 2490705"/>
              <a:gd name="connsiteY130" fmla="*/ 3345881 h 3574936"/>
              <a:gd name="connsiteX131" fmla="*/ 1239158 w 2490705"/>
              <a:gd name="connsiteY131" fmla="*/ 3410175 h 3574936"/>
              <a:gd name="connsiteX132" fmla="*/ 1397908 w 2490705"/>
              <a:gd name="connsiteY132" fmla="*/ 3416525 h 3574936"/>
              <a:gd name="connsiteX133" fmla="*/ 1416958 w 2490705"/>
              <a:gd name="connsiteY133" fmla="*/ 3391125 h 3574936"/>
              <a:gd name="connsiteX134" fmla="*/ 1436008 w 2490705"/>
              <a:gd name="connsiteY134" fmla="*/ 3384775 h 3574936"/>
              <a:gd name="connsiteX135" fmla="*/ 1505858 w 2490705"/>
              <a:gd name="connsiteY135" fmla="*/ 3391125 h 3574936"/>
              <a:gd name="connsiteX136" fmla="*/ 1550308 w 2490705"/>
              <a:gd name="connsiteY136" fmla="*/ 3403825 h 3574936"/>
              <a:gd name="connsiteX137" fmla="*/ 1563008 w 2490705"/>
              <a:gd name="connsiteY137" fmla="*/ 3422875 h 3574936"/>
              <a:gd name="connsiteX138" fmla="*/ 1543958 w 2490705"/>
              <a:gd name="connsiteY138" fmla="*/ 3441925 h 3574936"/>
              <a:gd name="connsiteX139" fmla="*/ 1749539 w 2490705"/>
              <a:gd name="connsiteY139" fmla="*/ 3572101 h 3574936"/>
              <a:gd name="connsiteX140" fmla="*/ 1769383 w 2490705"/>
              <a:gd name="connsiteY140" fmla="*/ 3518125 h 3574936"/>
              <a:gd name="connsiteX141" fmla="*/ 1755097 w 2490705"/>
              <a:gd name="connsiteY141" fmla="*/ 3470500 h 3574936"/>
              <a:gd name="connsiteX142" fmla="*/ 1800339 w 2490705"/>
              <a:gd name="connsiteY142" fmla="*/ 3389538 h 3574936"/>
              <a:gd name="connsiteX143" fmla="*/ 1603490 w 2490705"/>
              <a:gd name="connsiteY143" fmla="*/ 3261744 h 3574936"/>
              <a:gd name="connsiteX144" fmla="*/ 1550309 w 2490705"/>
              <a:gd name="connsiteY144" fmla="*/ 3172844 h 3574936"/>
              <a:gd name="connsiteX145" fmla="*/ 1452677 w 2490705"/>
              <a:gd name="connsiteY145" fmla="*/ 3227613 h 3574936"/>
              <a:gd name="connsiteX146" fmla="*/ 1478870 w 2490705"/>
              <a:gd name="connsiteY146" fmla="*/ 3280000 h 3574936"/>
              <a:gd name="connsiteX147" fmla="*/ 1436008 w 2490705"/>
              <a:gd name="connsiteY147" fmla="*/ 3284762 h 3574936"/>
              <a:gd name="connsiteX148" fmla="*/ 1438389 w 2490705"/>
              <a:gd name="connsiteY148" fmla="*/ 3301431 h 3574936"/>
              <a:gd name="connsiteX149" fmla="*/ 1364571 w 2490705"/>
              <a:gd name="connsiteY149" fmla="*/ 3251425 h 3574936"/>
              <a:gd name="connsiteX150" fmla="*/ 1190740 w 2490705"/>
              <a:gd name="connsiteY150" fmla="*/ 3203800 h 3574936"/>
              <a:gd name="connsiteX151" fmla="*/ 1121683 w 2490705"/>
              <a:gd name="connsiteY151" fmla="*/ 3270476 h 3574936"/>
              <a:gd name="connsiteX152" fmla="*/ 1040720 w 2490705"/>
              <a:gd name="connsiteY152" fmla="*/ 3268094 h 3574936"/>
              <a:gd name="connsiteX153" fmla="*/ 876414 w 2490705"/>
              <a:gd name="connsiteY153" fmla="*/ 3163319 h 3574936"/>
              <a:gd name="connsiteX154" fmla="*/ 888320 w 2490705"/>
              <a:gd name="connsiteY154" fmla="*/ 3115694 h 3574936"/>
              <a:gd name="connsiteX155" fmla="*/ 976427 w 2490705"/>
              <a:gd name="connsiteY155" fmla="*/ 3082356 h 3574936"/>
              <a:gd name="connsiteX156" fmla="*/ 1055008 w 2490705"/>
              <a:gd name="connsiteY156" fmla="*/ 3160938 h 3574936"/>
              <a:gd name="connsiteX157" fmla="*/ 1147876 w 2490705"/>
              <a:gd name="connsiteY157" fmla="*/ 3132363 h 3574936"/>
              <a:gd name="connsiteX158" fmla="*/ 1143115 w 2490705"/>
              <a:gd name="connsiteY158" fmla="*/ 3072832 h 3574936"/>
              <a:gd name="connsiteX159" fmla="*/ 1262177 w 2490705"/>
              <a:gd name="connsiteY159" fmla="*/ 3051400 h 3574936"/>
              <a:gd name="connsiteX160" fmla="*/ 1264558 w 2490705"/>
              <a:gd name="connsiteY160" fmla="*/ 3001394 h 3574936"/>
              <a:gd name="connsiteX161" fmla="*/ 1305039 w 2490705"/>
              <a:gd name="connsiteY161" fmla="*/ 3010919 h 3574936"/>
              <a:gd name="connsiteX162" fmla="*/ 1295514 w 2490705"/>
              <a:gd name="connsiteY162" fmla="*/ 2956150 h 3574936"/>
              <a:gd name="connsiteX163" fmla="*/ 1376477 w 2490705"/>
              <a:gd name="connsiteY163" fmla="*/ 2970438 h 3574936"/>
              <a:gd name="connsiteX164" fmla="*/ 1424102 w 2490705"/>
              <a:gd name="connsiteY164" fmla="*/ 2879951 h 3574936"/>
              <a:gd name="connsiteX165" fmla="*/ 1486015 w 2490705"/>
              <a:gd name="connsiteY165" fmla="*/ 2896619 h 3574936"/>
              <a:gd name="connsiteX166" fmla="*/ 1507446 w 2490705"/>
              <a:gd name="connsiteY166" fmla="*/ 2853757 h 3574936"/>
              <a:gd name="connsiteX167" fmla="*/ 1666990 w 2490705"/>
              <a:gd name="connsiteY167" fmla="*/ 2796606 h 3574936"/>
              <a:gd name="connsiteX168" fmla="*/ 1683659 w 2490705"/>
              <a:gd name="connsiteY168" fmla="*/ 2682306 h 3574936"/>
              <a:gd name="connsiteX169" fmla="*/ 1762239 w 2490705"/>
              <a:gd name="connsiteY169" fmla="*/ 2677544 h 3574936"/>
              <a:gd name="connsiteX170" fmla="*/ 1783671 w 2490705"/>
              <a:gd name="connsiteY170" fmla="*/ 2629919 h 3574936"/>
              <a:gd name="connsiteX171" fmla="*/ 1824152 w 2490705"/>
              <a:gd name="connsiteY171" fmla="*/ 2620394 h 3574936"/>
              <a:gd name="connsiteX172" fmla="*/ 1840820 w 2490705"/>
              <a:gd name="connsiteY172" fmla="*/ 2539431 h 3574936"/>
              <a:gd name="connsiteX173" fmla="*/ 1769383 w 2490705"/>
              <a:gd name="connsiteY173" fmla="*/ 2439419 h 3574936"/>
              <a:gd name="connsiteX174" fmla="*/ 1850346 w 2490705"/>
              <a:gd name="connsiteY174" fmla="*/ 2234632 h 3574936"/>
              <a:gd name="connsiteX175" fmla="*/ 1940833 w 2490705"/>
              <a:gd name="connsiteY175" fmla="*/ 2327501 h 3574936"/>
              <a:gd name="connsiteX176" fmla="*/ 2051958 w 2490705"/>
              <a:gd name="connsiteY176" fmla="*/ 2400525 h 3574936"/>
              <a:gd name="connsiteX177" fmla="*/ 2124190 w 2490705"/>
              <a:gd name="connsiteY177" fmla="*/ 2539432 h 3574936"/>
              <a:gd name="connsiteX178" fmla="*/ 2198008 w 2490705"/>
              <a:gd name="connsiteY178" fmla="*/ 2464025 h 3574936"/>
              <a:gd name="connsiteX179" fmla="*/ 2259920 w 2490705"/>
              <a:gd name="connsiteY179" fmla="*/ 2408462 h 3574936"/>
              <a:gd name="connsiteX180" fmla="*/ 2271826 w 2490705"/>
              <a:gd name="connsiteY180" fmla="*/ 2317975 h 3574936"/>
              <a:gd name="connsiteX181" fmla="*/ 2348027 w 2490705"/>
              <a:gd name="connsiteY181" fmla="*/ 2358456 h 3574936"/>
              <a:gd name="connsiteX182" fmla="*/ 2381364 w 2490705"/>
              <a:gd name="connsiteY182" fmla="*/ 2256856 h 3574936"/>
              <a:gd name="connsiteX183" fmla="*/ 2439308 w 2490705"/>
              <a:gd name="connsiteY183" fmla="*/ 2222725 h 3574936"/>
              <a:gd name="connsiteX184" fmla="*/ 2421846 w 2490705"/>
              <a:gd name="connsiteY184" fmla="*/ 2089375 h 3574936"/>
              <a:gd name="connsiteX185" fmla="*/ 2452008 w 2490705"/>
              <a:gd name="connsiteY185" fmla="*/ 1975075 h 3574936"/>
              <a:gd name="connsiteX0" fmla="*/ 2490108 w 2490705"/>
              <a:gd name="connsiteY0" fmla="*/ 1765525 h 3574936"/>
              <a:gd name="connsiteX1" fmla="*/ 2452008 w 2490705"/>
              <a:gd name="connsiteY1" fmla="*/ 1733775 h 3574936"/>
              <a:gd name="connsiteX2" fmla="*/ 2432958 w 2490705"/>
              <a:gd name="connsiteY2" fmla="*/ 1695675 h 3574936"/>
              <a:gd name="connsiteX3" fmla="*/ 2413908 w 2490705"/>
              <a:gd name="connsiteY3" fmla="*/ 1682975 h 3574936"/>
              <a:gd name="connsiteX4" fmla="*/ 2440102 w 2490705"/>
              <a:gd name="connsiteY4" fmla="*/ 1705200 h 3574936"/>
              <a:gd name="connsiteX5" fmla="*/ 2380570 w 2490705"/>
              <a:gd name="connsiteY5" fmla="*/ 1563119 h 3574936"/>
              <a:gd name="connsiteX6" fmla="*/ 2241664 w 2490705"/>
              <a:gd name="connsiteY6" fmla="*/ 1532162 h 3574936"/>
              <a:gd name="connsiteX7" fmla="*/ 2190071 w 2490705"/>
              <a:gd name="connsiteY7" fmla="*/ 1528987 h 3574936"/>
              <a:gd name="connsiteX8" fmla="*/ 2128158 w 2490705"/>
              <a:gd name="connsiteY8" fmla="*/ 1569469 h 3574936"/>
              <a:gd name="connsiteX9" fmla="*/ 2047195 w 2490705"/>
              <a:gd name="connsiteY9" fmla="*/ 1580581 h 3574936"/>
              <a:gd name="connsiteX10" fmla="*/ 1968614 w 2490705"/>
              <a:gd name="connsiteY10" fmla="*/ 1533750 h 3574936"/>
              <a:gd name="connsiteX11" fmla="*/ 1907495 w 2490705"/>
              <a:gd name="connsiteY11" fmla="*/ 1577407 h 3574936"/>
              <a:gd name="connsiteX12" fmla="*/ 1854314 w 2490705"/>
              <a:gd name="connsiteY12" fmla="*/ 1513906 h 3574936"/>
              <a:gd name="connsiteX13" fmla="*/ 1772558 w 2490705"/>
              <a:gd name="connsiteY13" fmla="*/ 1486125 h 3574936"/>
              <a:gd name="connsiteX14" fmla="*/ 1709058 w 2490705"/>
              <a:gd name="connsiteY14" fmla="*/ 1524225 h 3574936"/>
              <a:gd name="connsiteX15" fmla="*/ 1677308 w 2490705"/>
              <a:gd name="connsiteY15" fmla="*/ 1543275 h 3574936"/>
              <a:gd name="connsiteX16" fmla="*/ 1613808 w 2490705"/>
              <a:gd name="connsiteY16" fmla="*/ 1594075 h 3574936"/>
              <a:gd name="connsiteX17" fmla="*/ 1594758 w 2490705"/>
              <a:gd name="connsiteY17" fmla="*/ 1606775 h 3574936"/>
              <a:gd name="connsiteX18" fmla="*/ 1575708 w 2490705"/>
              <a:gd name="connsiteY18" fmla="*/ 1613125 h 3574936"/>
              <a:gd name="connsiteX19" fmla="*/ 1518558 w 2490705"/>
              <a:gd name="connsiteY19" fmla="*/ 1606775 h 3574936"/>
              <a:gd name="connsiteX20" fmla="*/ 1480458 w 2490705"/>
              <a:gd name="connsiteY20" fmla="*/ 1600425 h 3574936"/>
              <a:gd name="connsiteX21" fmla="*/ 1477283 w 2490705"/>
              <a:gd name="connsiteY21" fmla="*/ 1544863 h 3574936"/>
              <a:gd name="connsiteX22" fmla="*/ 1410608 w 2490705"/>
              <a:gd name="connsiteY22" fmla="*/ 1543275 h 3574936"/>
              <a:gd name="connsiteX23" fmla="*/ 1385208 w 2490705"/>
              <a:gd name="connsiteY23" fmla="*/ 1505175 h 3574936"/>
              <a:gd name="connsiteX24" fmla="*/ 1390765 w 2490705"/>
              <a:gd name="connsiteY24" fmla="*/ 1479775 h 3574936"/>
              <a:gd name="connsiteX25" fmla="*/ 1372508 w 2490705"/>
              <a:gd name="connsiteY25" fmla="*/ 1355950 h 3574936"/>
              <a:gd name="connsiteX26" fmla="*/ 1319327 w 2490705"/>
              <a:gd name="connsiteY26" fmla="*/ 1292450 h 3574936"/>
              <a:gd name="connsiteX27" fmla="*/ 1291546 w 2490705"/>
              <a:gd name="connsiteY27" fmla="*/ 1140843 h 3574936"/>
              <a:gd name="connsiteX28" fmla="*/ 1212171 w 2490705"/>
              <a:gd name="connsiteY28" fmla="*/ 1189263 h 3574936"/>
              <a:gd name="connsiteX29" fmla="*/ 1152639 w 2490705"/>
              <a:gd name="connsiteY29" fmla="*/ 1171007 h 3574936"/>
              <a:gd name="connsiteX30" fmla="*/ 1123270 w 2490705"/>
              <a:gd name="connsiteY30" fmla="*/ 1200375 h 3574936"/>
              <a:gd name="connsiteX31" fmla="*/ 1023258 w 2490705"/>
              <a:gd name="connsiteY31" fmla="*/ 1185294 h 3574936"/>
              <a:gd name="connsiteX32" fmla="*/ 942296 w 2490705"/>
              <a:gd name="connsiteY32" fmla="*/ 1211488 h 3574936"/>
              <a:gd name="connsiteX33" fmla="*/ 948646 w 2490705"/>
              <a:gd name="connsiteY33" fmla="*/ 1141637 h 3574936"/>
              <a:gd name="connsiteX34" fmla="*/ 1135970 w 2490705"/>
              <a:gd name="connsiteY34" fmla="*/ 1026543 h 3574936"/>
              <a:gd name="connsiteX35" fmla="*/ 1115333 w 2490705"/>
              <a:gd name="connsiteY35" fmla="*/ 920181 h 3574936"/>
              <a:gd name="connsiteX36" fmla="*/ 1283608 w 2490705"/>
              <a:gd name="connsiteY36" fmla="*/ 820169 h 3574936"/>
              <a:gd name="connsiteX37" fmla="*/ 1302658 w 2490705"/>
              <a:gd name="connsiteY37" fmla="*/ 711425 h 3574936"/>
              <a:gd name="connsiteX38" fmla="*/ 1285196 w 2490705"/>
              <a:gd name="connsiteY38" fmla="*/ 683644 h 3574936"/>
              <a:gd name="connsiteX39" fmla="*/ 1261382 w 2490705"/>
              <a:gd name="connsiteY39" fmla="*/ 591568 h 3574936"/>
              <a:gd name="connsiteX40" fmla="*/ 1074058 w 2490705"/>
              <a:gd name="connsiteY40" fmla="*/ 666975 h 3574936"/>
              <a:gd name="connsiteX41" fmla="*/ 908958 w 2490705"/>
              <a:gd name="connsiteY41" fmla="*/ 660625 h 3574936"/>
              <a:gd name="connsiteX42" fmla="*/ 1002621 w 2490705"/>
              <a:gd name="connsiteY42" fmla="*/ 655862 h 3574936"/>
              <a:gd name="connsiteX43" fmla="*/ 736715 w 2490705"/>
              <a:gd name="connsiteY43" fmla="*/ 664593 h 3574936"/>
              <a:gd name="connsiteX44" fmla="*/ 687502 w 2490705"/>
              <a:gd name="connsiteY44" fmla="*/ 518544 h 3574936"/>
              <a:gd name="connsiteX45" fmla="*/ 646068 w 2490705"/>
              <a:gd name="connsiteY45" fmla="*/ 493620 h 3574936"/>
              <a:gd name="connsiteX46" fmla="*/ 666388 w 2490705"/>
              <a:gd name="connsiteY46" fmla="*/ 415514 h 3574936"/>
              <a:gd name="connsiteX47" fmla="*/ 559708 w 2490705"/>
              <a:gd name="connsiteY47" fmla="*/ 25625 h 3574936"/>
              <a:gd name="connsiteX48" fmla="*/ 540658 w 2490705"/>
              <a:gd name="connsiteY48" fmla="*/ 38325 h 3574936"/>
              <a:gd name="connsiteX49" fmla="*/ 496208 w 2490705"/>
              <a:gd name="connsiteY49" fmla="*/ 57375 h 3574936"/>
              <a:gd name="connsiteX50" fmla="*/ 404133 w 2490705"/>
              <a:gd name="connsiteY50" fmla="*/ 47850 h 3574936"/>
              <a:gd name="connsiteX51" fmla="*/ 350158 w 2490705"/>
              <a:gd name="connsiteY51" fmla="*/ 82775 h 3574936"/>
              <a:gd name="connsiteX52" fmla="*/ 381908 w 2490705"/>
              <a:gd name="connsiteY52" fmla="*/ 108175 h 3574936"/>
              <a:gd name="connsiteX53" fmla="*/ 397783 w 2490705"/>
              <a:gd name="connsiteY53" fmla="*/ 165325 h 3574936"/>
              <a:gd name="connsiteX54" fmla="*/ 432708 w 2490705"/>
              <a:gd name="connsiteY54" fmla="*/ 178025 h 3574936"/>
              <a:gd name="connsiteX55" fmla="*/ 464458 w 2490705"/>
              <a:gd name="connsiteY55" fmla="*/ 216125 h 3574936"/>
              <a:gd name="connsiteX56" fmla="*/ 464458 w 2490705"/>
              <a:gd name="connsiteY56" fmla="*/ 355825 h 3574936"/>
              <a:gd name="connsiteX57" fmla="*/ 426358 w 2490705"/>
              <a:gd name="connsiteY57" fmla="*/ 368525 h 3574936"/>
              <a:gd name="connsiteX58" fmla="*/ 400958 w 2490705"/>
              <a:gd name="connsiteY58" fmla="*/ 381225 h 3574936"/>
              <a:gd name="connsiteX59" fmla="*/ 362858 w 2490705"/>
              <a:gd name="connsiteY59" fmla="*/ 412975 h 3574936"/>
              <a:gd name="connsiteX60" fmla="*/ 350158 w 2490705"/>
              <a:gd name="connsiteY60" fmla="*/ 432025 h 3574936"/>
              <a:gd name="connsiteX61" fmla="*/ 356508 w 2490705"/>
              <a:gd name="connsiteY61" fmla="*/ 476475 h 3574936"/>
              <a:gd name="connsiteX62" fmla="*/ 381908 w 2490705"/>
              <a:gd name="connsiteY62" fmla="*/ 495525 h 3574936"/>
              <a:gd name="connsiteX63" fmla="*/ 394608 w 2490705"/>
              <a:gd name="connsiteY63" fmla="*/ 514575 h 3574936"/>
              <a:gd name="connsiteX64" fmla="*/ 280308 w 2490705"/>
              <a:gd name="connsiteY64" fmla="*/ 539975 h 3574936"/>
              <a:gd name="connsiteX65" fmla="*/ 242208 w 2490705"/>
              <a:gd name="connsiteY65" fmla="*/ 546325 h 3574936"/>
              <a:gd name="connsiteX66" fmla="*/ 153308 w 2490705"/>
              <a:gd name="connsiteY66" fmla="*/ 559025 h 3574936"/>
              <a:gd name="connsiteX67" fmla="*/ 134258 w 2490705"/>
              <a:gd name="connsiteY67" fmla="*/ 565375 h 3574936"/>
              <a:gd name="connsiteX68" fmla="*/ 54883 w 2490705"/>
              <a:gd name="connsiteY68" fmla="*/ 606650 h 3574936"/>
              <a:gd name="connsiteX69" fmla="*/ 89808 w 2490705"/>
              <a:gd name="connsiteY69" fmla="*/ 660625 h 3574936"/>
              <a:gd name="connsiteX70" fmla="*/ 96158 w 2490705"/>
              <a:gd name="connsiteY70" fmla="*/ 679675 h 3574936"/>
              <a:gd name="connsiteX71" fmla="*/ 140608 w 2490705"/>
              <a:gd name="connsiteY71" fmla="*/ 882875 h 3574936"/>
              <a:gd name="connsiteX72" fmla="*/ 86633 w 2490705"/>
              <a:gd name="connsiteY72" fmla="*/ 978125 h 3574936"/>
              <a:gd name="connsiteX73" fmla="*/ 32658 w 2490705"/>
              <a:gd name="connsiteY73" fmla="*/ 1079725 h 3574936"/>
              <a:gd name="connsiteX74" fmla="*/ 26308 w 2490705"/>
              <a:gd name="connsiteY74" fmla="*/ 1098775 h 3574936"/>
              <a:gd name="connsiteX75" fmla="*/ 908 w 2490705"/>
              <a:gd name="connsiteY75" fmla="*/ 1136875 h 3574936"/>
              <a:gd name="connsiteX76" fmla="*/ 61233 w 2490705"/>
              <a:gd name="connsiteY76" fmla="*/ 1201169 h 3574936"/>
              <a:gd name="connsiteX77" fmla="*/ 32658 w 2490705"/>
              <a:gd name="connsiteY77" fmla="*/ 1244825 h 3574936"/>
              <a:gd name="connsiteX78" fmla="*/ 70758 w 2490705"/>
              <a:gd name="connsiteY78" fmla="*/ 1308325 h 3574936"/>
              <a:gd name="connsiteX79" fmla="*/ 89808 w 2490705"/>
              <a:gd name="connsiteY79" fmla="*/ 1346425 h 3574936"/>
              <a:gd name="connsiteX80" fmla="*/ 102508 w 2490705"/>
              <a:gd name="connsiteY80" fmla="*/ 1371825 h 3574936"/>
              <a:gd name="connsiteX81" fmla="*/ 121558 w 2490705"/>
              <a:gd name="connsiteY81" fmla="*/ 1390875 h 3574936"/>
              <a:gd name="connsiteX82" fmla="*/ 134258 w 2490705"/>
              <a:gd name="connsiteY82" fmla="*/ 1409925 h 3574936"/>
              <a:gd name="connsiteX83" fmla="*/ 95364 w 2490705"/>
              <a:gd name="connsiteY83" fmla="*/ 1442469 h 3574936"/>
              <a:gd name="connsiteX84" fmla="*/ 153308 w 2490705"/>
              <a:gd name="connsiteY84" fmla="*/ 1454375 h 3574936"/>
              <a:gd name="connsiteX85" fmla="*/ 166802 w 2490705"/>
              <a:gd name="connsiteY85" fmla="*/ 1566294 h 3574936"/>
              <a:gd name="connsiteX86" fmla="*/ 60439 w 2490705"/>
              <a:gd name="connsiteY86" fmla="*/ 1706788 h 3574936"/>
              <a:gd name="connsiteX87" fmla="*/ 92983 w 2490705"/>
              <a:gd name="connsiteY87" fmla="*/ 1878238 h 3574936"/>
              <a:gd name="connsiteX88" fmla="*/ 208077 w 2490705"/>
              <a:gd name="connsiteY88" fmla="*/ 1944913 h 3574936"/>
              <a:gd name="connsiteX89" fmla="*/ 201727 w 2490705"/>
              <a:gd name="connsiteY89" fmla="*/ 2031431 h 3574936"/>
              <a:gd name="connsiteX90" fmla="*/ 166008 w 2490705"/>
              <a:gd name="connsiteY90" fmla="*/ 2076675 h 3574936"/>
              <a:gd name="connsiteX91" fmla="*/ 146958 w 2490705"/>
              <a:gd name="connsiteY91" fmla="*/ 2095725 h 3574936"/>
              <a:gd name="connsiteX92" fmla="*/ 153308 w 2490705"/>
              <a:gd name="connsiteY92" fmla="*/ 2127475 h 3574936"/>
              <a:gd name="connsiteX93" fmla="*/ 248558 w 2490705"/>
              <a:gd name="connsiteY93" fmla="*/ 2248125 h 3574936"/>
              <a:gd name="connsiteX94" fmla="*/ 302533 w 2490705"/>
              <a:gd name="connsiteY94" fmla="*/ 2370363 h 3574936"/>
              <a:gd name="connsiteX95" fmla="*/ 336664 w 2490705"/>
              <a:gd name="connsiteY95" fmla="*/ 2347344 h 3574936"/>
              <a:gd name="connsiteX96" fmla="*/ 498589 w 2490705"/>
              <a:gd name="connsiteY96" fmla="*/ 2394969 h 3574936"/>
              <a:gd name="connsiteX97" fmla="*/ 661308 w 2490705"/>
              <a:gd name="connsiteY97" fmla="*/ 2444975 h 3574936"/>
              <a:gd name="connsiteX98" fmla="*/ 705758 w 2490705"/>
              <a:gd name="connsiteY98" fmla="*/ 2457675 h 3574936"/>
              <a:gd name="connsiteX99" fmla="*/ 762908 w 2490705"/>
              <a:gd name="connsiteY99" fmla="*/ 2483075 h 3574936"/>
              <a:gd name="connsiteX100" fmla="*/ 781958 w 2490705"/>
              <a:gd name="connsiteY100" fmla="*/ 2489425 h 3574936"/>
              <a:gd name="connsiteX101" fmla="*/ 820058 w 2490705"/>
              <a:gd name="connsiteY101" fmla="*/ 2495775 h 3574936"/>
              <a:gd name="connsiteX102" fmla="*/ 858158 w 2490705"/>
              <a:gd name="connsiteY102" fmla="*/ 2508475 h 3574936"/>
              <a:gd name="connsiteX103" fmla="*/ 908958 w 2490705"/>
              <a:gd name="connsiteY103" fmla="*/ 2521175 h 3574936"/>
              <a:gd name="connsiteX104" fmla="*/ 953408 w 2490705"/>
              <a:gd name="connsiteY104" fmla="*/ 2533875 h 3574936"/>
              <a:gd name="connsiteX105" fmla="*/ 940708 w 2490705"/>
              <a:gd name="connsiteY105" fmla="*/ 2552925 h 3574936"/>
              <a:gd name="connsiteX106" fmla="*/ 902608 w 2490705"/>
              <a:gd name="connsiteY106" fmla="*/ 2565625 h 3574936"/>
              <a:gd name="connsiteX107" fmla="*/ 883558 w 2490705"/>
              <a:gd name="connsiteY107" fmla="*/ 2571975 h 3574936"/>
              <a:gd name="connsiteX108" fmla="*/ 842283 w 2490705"/>
              <a:gd name="connsiteY108" fmla="*/ 2656907 h 3574936"/>
              <a:gd name="connsiteX109" fmla="*/ 794658 w 2490705"/>
              <a:gd name="connsiteY109" fmla="*/ 2679925 h 3574936"/>
              <a:gd name="connsiteX110" fmla="*/ 781958 w 2490705"/>
              <a:gd name="connsiteY110" fmla="*/ 2711675 h 3574936"/>
              <a:gd name="connsiteX111" fmla="*/ 769258 w 2490705"/>
              <a:gd name="connsiteY111" fmla="*/ 2737075 h 3574936"/>
              <a:gd name="connsiteX112" fmla="*/ 756558 w 2490705"/>
              <a:gd name="connsiteY112" fmla="*/ 2775175 h 3574936"/>
              <a:gd name="connsiteX113" fmla="*/ 731158 w 2490705"/>
              <a:gd name="connsiteY113" fmla="*/ 2825975 h 3574936"/>
              <a:gd name="connsiteX114" fmla="*/ 718458 w 2490705"/>
              <a:gd name="connsiteY114" fmla="*/ 2864075 h 3574936"/>
              <a:gd name="connsiteX115" fmla="*/ 699408 w 2490705"/>
              <a:gd name="connsiteY115" fmla="*/ 2902175 h 3574936"/>
              <a:gd name="connsiteX116" fmla="*/ 686708 w 2490705"/>
              <a:gd name="connsiteY116" fmla="*/ 2927575 h 3574936"/>
              <a:gd name="connsiteX117" fmla="*/ 674008 w 2490705"/>
              <a:gd name="connsiteY117" fmla="*/ 2965675 h 3574936"/>
              <a:gd name="connsiteX118" fmla="*/ 661308 w 2490705"/>
              <a:gd name="connsiteY118" fmla="*/ 2984725 h 3574936"/>
              <a:gd name="connsiteX119" fmla="*/ 648608 w 2490705"/>
              <a:gd name="connsiteY119" fmla="*/ 3022825 h 3574936"/>
              <a:gd name="connsiteX120" fmla="*/ 642258 w 2490705"/>
              <a:gd name="connsiteY120" fmla="*/ 3041875 h 3574936"/>
              <a:gd name="connsiteX121" fmla="*/ 623208 w 2490705"/>
              <a:gd name="connsiteY121" fmla="*/ 3060925 h 3574936"/>
              <a:gd name="connsiteX122" fmla="*/ 610508 w 2490705"/>
              <a:gd name="connsiteY122" fmla="*/ 3092675 h 3574936"/>
              <a:gd name="connsiteX123" fmla="*/ 616858 w 2490705"/>
              <a:gd name="connsiteY123" fmla="*/ 3340325 h 3574936"/>
              <a:gd name="connsiteX124" fmla="*/ 604158 w 2490705"/>
              <a:gd name="connsiteY124" fmla="*/ 3464943 h 3574936"/>
              <a:gd name="connsiteX125" fmla="*/ 751002 w 2490705"/>
              <a:gd name="connsiteY125" fmla="*/ 3443512 h 3574936"/>
              <a:gd name="connsiteX126" fmla="*/ 858158 w 2490705"/>
              <a:gd name="connsiteY126" fmla="*/ 3435575 h 3574936"/>
              <a:gd name="connsiteX127" fmla="*/ 877208 w 2490705"/>
              <a:gd name="connsiteY127" fmla="*/ 3441925 h 3574936"/>
              <a:gd name="connsiteX128" fmla="*/ 1018495 w 2490705"/>
              <a:gd name="connsiteY128" fmla="*/ 3428431 h 3574936"/>
              <a:gd name="connsiteX129" fmla="*/ 983570 w 2490705"/>
              <a:gd name="connsiteY129" fmla="*/ 3397476 h 3574936"/>
              <a:gd name="connsiteX130" fmla="*/ 1035958 w 2490705"/>
              <a:gd name="connsiteY130" fmla="*/ 3345881 h 3574936"/>
              <a:gd name="connsiteX131" fmla="*/ 1239158 w 2490705"/>
              <a:gd name="connsiteY131" fmla="*/ 3410175 h 3574936"/>
              <a:gd name="connsiteX132" fmla="*/ 1397908 w 2490705"/>
              <a:gd name="connsiteY132" fmla="*/ 3416525 h 3574936"/>
              <a:gd name="connsiteX133" fmla="*/ 1416958 w 2490705"/>
              <a:gd name="connsiteY133" fmla="*/ 3391125 h 3574936"/>
              <a:gd name="connsiteX134" fmla="*/ 1436008 w 2490705"/>
              <a:gd name="connsiteY134" fmla="*/ 3384775 h 3574936"/>
              <a:gd name="connsiteX135" fmla="*/ 1505858 w 2490705"/>
              <a:gd name="connsiteY135" fmla="*/ 3391125 h 3574936"/>
              <a:gd name="connsiteX136" fmla="*/ 1550308 w 2490705"/>
              <a:gd name="connsiteY136" fmla="*/ 3403825 h 3574936"/>
              <a:gd name="connsiteX137" fmla="*/ 1563008 w 2490705"/>
              <a:gd name="connsiteY137" fmla="*/ 3422875 h 3574936"/>
              <a:gd name="connsiteX138" fmla="*/ 1543958 w 2490705"/>
              <a:gd name="connsiteY138" fmla="*/ 3441925 h 3574936"/>
              <a:gd name="connsiteX139" fmla="*/ 1749539 w 2490705"/>
              <a:gd name="connsiteY139" fmla="*/ 3572101 h 3574936"/>
              <a:gd name="connsiteX140" fmla="*/ 1769383 w 2490705"/>
              <a:gd name="connsiteY140" fmla="*/ 3518125 h 3574936"/>
              <a:gd name="connsiteX141" fmla="*/ 1755097 w 2490705"/>
              <a:gd name="connsiteY141" fmla="*/ 3470500 h 3574936"/>
              <a:gd name="connsiteX142" fmla="*/ 1800339 w 2490705"/>
              <a:gd name="connsiteY142" fmla="*/ 3389538 h 3574936"/>
              <a:gd name="connsiteX143" fmla="*/ 1603490 w 2490705"/>
              <a:gd name="connsiteY143" fmla="*/ 3261744 h 3574936"/>
              <a:gd name="connsiteX144" fmla="*/ 1550309 w 2490705"/>
              <a:gd name="connsiteY144" fmla="*/ 3172844 h 3574936"/>
              <a:gd name="connsiteX145" fmla="*/ 1452677 w 2490705"/>
              <a:gd name="connsiteY145" fmla="*/ 3227613 h 3574936"/>
              <a:gd name="connsiteX146" fmla="*/ 1478870 w 2490705"/>
              <a:gd name="connsiteY146" fmla="*/ 3280000 h 3574936"/>
              <a:gd name="connsiteX147" fmla="*/ 1436008 w 2490705"/>
              <a:gd name="connsiteY147" fmla="*/ 3284762 h 3574936"/>
              <a:gd name="connsiteX148" fmla="*/ 1438389 w 2490705"/>
              <a:gd name="connsiteY148" fmla="*/ 3301431 h 3574936"/>
              <a:gd name="connsiteX149" fmla="*/ 1364571 w 2490705"/>
              <a:gd name="connsiteY149" fmla="*/ 3251425 h 3574936"/>
              <a:gd name="connsiteX150" fmla="*/ 1190740 w 2490705"/>
              <a:gd name="connsiteY150" fmla="*/ 3203800 h 3574936"/>
              <a:gd name="connsiteX151" fmla="*/ 1121683 w 2490705"/>
              <a:gd name="connsiteY151" fmla="*/ 3270476 h 3574936"/>
              <a:gd name="connsiteX152" fmla="*/ 1040720 w 2490705"/>
              <a:gd name="connsiteY152" fmla="*/ 3268094 h 3574936"/>
              <a:gd name="connsiteX153" fmla="*/ 876414 w 2490705"/>
              <a:gd name="connsiteY153" fmla="*/ 3163319 h 3574936"/>
              <a:gd name="connsiteX154" fmla="*/ 888320 w 2490705"/>
              <a:gd name="connsiteY154" fmla="*/ 3115694 h 3574936"/>
              <a:gd name="connsiteX155" fmla="*/ 976427 w 2490705"/>
              <a:gd name="connsiteY155" fmla="*/ 3082356 h 3574936"/>
              <a:gd name="connsiteX156" fmla="*/ 1055008 w 2490705"/>
              <a:gd name="connsiteY156" fmla="*/ 3160938 h 3574936"/>
              <a:gd name="connsiteX157" fmla="*/ 1147876 w 2490705"/>
              <a:gd name="connsiteY157" fmla="*/ 3132363 h 3574936"/>
              <a:gd name="connsiteX158" fmla="*/ 1143115 w 2490705"/>
              <a:gd name="connsiteY158" fmla="*/ 3072832 h 3574936"/>
              <a:gd name="connsiteX159" fmla="*/ 1262177 w 2490705"/>
              <a:gd name="connsiteY159" fmla="*/ 3051400 h 3574936"/>
              <a:gd name="connsiteX160" fmla="*/ 1264558 w 2490705"/>
              <a:gd name="connsiteY160" fmla="*/ 3001394 h 3574936"/>
              <a:gd name="connsiteX161" fmla="*/ 1305039 w 2490705"/>
              <a:gd name="connsiteY161" fmla="*/ 3010919 h 3574936"/>
              <a:gd name="connsiteX162" fmla="*/ 1295514 w 2490705"/>
              <a:gd name="connsiteY162" fmla="*/ 2956150 h 3574936"/>
              <a:gd name="connsiteX163" fmla="*/ 1376477 w 2490705"/>
              <a:gd name="connsiteY163" fmla="*/ 2970438 h 3574936"/>
              <a:gd name="connsiteX164" fmla="*/ 1424102 w 2490705"/>
              <a:gd name="connsiteY164" fmla="*/ 2879951 h 3574936"/>
              <a:gd name="connsiteX165" fmla="*/ 1486015 w 2490705"/>
              <a:gd name="connsiteY165" fmla="*/ 2896619 h 3574936"/>
              <a:gd name="connsiteX166" fmla="*/ 1507446 w 2490705"/>
              <a:gd name="connsiteY166" fmla="*/ 2853757 h 3574936"/>
              <a:gd name="connsiteX167" fmla="*/ 1666990 w 2490705"/>
              <a:gd name="connsiteY167" fmla="*/ 2796606 h 3574936"/>
              <a:gd name="connsiteX168" fmla="*/ 1683659 w 2490705"/>
              <a:gd name="connsiteY168" fmla="*/ 2682306 h 3574936"/>
              <a:gd name="connsiteX169" fmla="*/ 1762239 w 2490705"/>
              <a:gd name="connsiteY169" fmla="*/ 2677544 h 3574936"/>
              <a:gd name="connsiteX170" fmla="*/ 1783671 w 2490705"/>
              <a:gd name="connsiteY170" fmla="*/ 2629919 h 3574936"/>
              <a:gd name="connsiteX171" fmla="*/ 1824152 w 2490705"/>
              <a:gd name="connsiteY171" fmla="*/ 2620394 h 3574936"/>
              <a:gd name="connsiteX172" fmla="*/ 1840820 w 2490705"/>
              <a:gd name="connsiteY172" fmla="*/ 2539431 h 3574936"/>
              <a:gd name="connsiteX173" fmla="*/ 1769383 w 2490705"/>
              <a:gd name="connsiteY173" fmla="*/ 2439419 h 3574936"/>
              <a:gd name="connsiteX174" fmla="*/ 1850346 w 2490705"/>
              <a:gd name="connsiteY174" fmla="*/ 2234632 h 3574936"/>
              <a:gd name="connsiteX175" fmla="*/ 1940833 w 2490705"/>
              <a:gd name="connsiteY175" fmla="*/ 2327501 h 3574936"/>
              <a:gd name="connsiteX176" fmla="*/ 2051958 w 2490705"/>
              <a:gd name="connsiteY176" fmla="*/ 2400525 h 3574936"/>
              <a:gd name="connsiteX177" fmla="*/ 2124190 w 2490705"/>
              <a:gd name="connsiteY177" fmla="*/ 2539432 h 3574936"/>
              <a:gd name="connsiteX178" fmla="*/ 2198008 w 2490705"/>
              <a:gd name="connsiteY178" fmla="*/ 2464025 h 3574936"/>
              <a:gd name="connsiteX179" fmla="*/ 2259920 w 2490705"/>
              <a:gd name="connsiteY179" fmla="*/ 2408462 h 3574936"/>
              <a:gd name="connsiteX180" fmla="*/ 2271826 w 2490705"/>
              <a:gd name="connsiteY180" fmla="*/ 2317975 h 3574936"/>
              <a:gd name="connsiteX181" fmla="*/ 2348027 w 2490705"/>
              <a:gd name="connsiteY181" fmla="*/ 2358456 h 3574936"/>
              <a:gd name="connsiteX182" fmla="*/ 2381364 w 2490705"/>
              <a:gd name="connsiteY182" fmla="*/ 2256856 h 3574936"/>
              <a:gd name="connsiteX183" fmla="*/ 2439308 w 2490705"/>
              <a:gd name="connsiteY183" fmla="*/ 2222725 h 3574936"/>
              <a:gd name="connsiteX184" fmla="*/ 2421846 w 2490705"/>
              <a:gd name="connsiteY184" fmla="*/ 2089375 h 3574936"/>
              <a:gd name="connsiteX185" fmla="*/ 2452008 w 2490705"/>
              <a:gd name="connsiteY185" fmla="*/ 1975075 h 357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2490705" h="3574936">
                <a:moveTo>
                  <a:pt x="2490108" y="1765525"/>
                </a:moveTo>
                <a:cubicBezTo>
                  <a:pt x="2495400" y="1752825"/>
                  <a:pt x="2464147" y="1741868"/>
                  <a:pt x="2452008" y="1733775"/>
                </a:cubicBezTo>
                <a:cubicBezTo>
                  <a:pt x="2446843" y="1718281"/>
                  <a:pt x="2445268" y="1707985"/>
                  <a:pt x="2432958" y="1695675"/>
                </a:cubicBezTo>
                <a:cubicBezTo>
                  <a:pt x="2427562" y="1690279"/>
                  <a:pt x="2412717" y="1681388"/>
                  <a:pt x="2413908" y="1682975"/>
                </a:cubicBezTo>
                <a:cubicBezTo>
                  <a:pt x="2415099" y="1684562"/>
                  <a:pt x="2445658" y="1725176"/>
                  <a:pt x="2440102" y="1705200"/>
                </a:cubicBezTo>
                <a:cubicBezTo>
                  <a:pt x="2434546" y="1685224"/>
                  <a:pt x="2413643" y="1591959"/>
                  <a:pt x="2380570" y="1563119"/>
                </a:cubicBezTo>
                <a:cubicBezTo>
                  <a:pt x="2347497" y="1534279"/>
                  <a:pt x="2273414" y="1537851"/>
                  <a:pt x="2241664" y="1532162"/>
                </a:cubicBezTo>
                <a:cubicBezTo>
                  <a:pt x="2209914" y="1526473"/>
                  <a:pt x="2208989" y="1522769"/>
                  <a:pt x="2190071" y="1528987"/>
                </a:cubicBezTo>
                <a:cubicBezTo>
                  <a:pt x="2171153" y="1535205"/>
                  <a:pt x="2151971" y="1560870"/>
                  <a:pt x="2128158" y="1569469"/>
                </a:cubicBezTo>
                <a:cubicBezTo>
                  <a:pt x="2104345" y="1578068"/>
                  <a:pt x="2066245" y="1578464"/>
                  <a:pt x="2047195" y="1580581"/>
                </a:cubicBezTo>
                <a:cubicBezTo>
                  <a:pt x="1990658" y="1599427"/>
                  <a:pt x="1991897" y="1534279"/>
                  <a:pt x="1968614" y="1533750"/>
                </a:cubicBezTo>
                <a:cubicBezTo>
                  <a:pt x="1945331" y="1533221"/>
                  <a:pt x="1926545" y="1580714"/>
                  <a:pt x="1907495" y="1577407"/>
                </a:cubicBezTo>
                <a:cubicBezTo>
                  <a:pt x="1888445" y="1574100"/>
                  <a:pt x="1876803" y="1529120"/>
                  <a:pt x="1854314" y="1513906"/>
                </a:cubicBezTo>
                <a:cubicBezTo>
                  <a:pt x="1831825" y="1498692"/>
                  <a:pt x="1776711" y="1492354"/>
                  <a:pt x="1772558" y="1486125"/>
                </a:cubicBezTo>
                <a:cubicBezTo>
                  <a:pt x="1716828" y="1508417"/>
                  <a:pt x="1763259" y="1486284"/>
                  <a:pt x="1709058" y="1524225"/>
                </a:cubicBezTo>
                <a:cubicBezTo>
                  <a:pt x="1698947" y="1531303"/>
                  <a:pt x="1687261" y="1535976"/>
                  <a:pt x="1677308" y="1543275"/>
                </a:cubicBezTo>
                <a:cubicBezTo>
                  <a:pt x="1655449" y="1559305"/>
                  <a:pt x="1636362" y="1579039"/>
                  <a:pt x="1613808" y="1594075"/>
                </a:cubicBezTo>
                <a:cubicBezTo>
                  <a:pt x="1607458" y="1598308"/>
                  <a:pt x="1601584" y="1603362"/>
                  <a:pt x="1594758" y="1606775"/>
                </a:cubicBezTo>
                <a:cubicBezTo>
                  <a:pt x="1588771" y="1609768"/>
                  <a:pt x="1582058" y="1611008"/>
                  <a:pt x="1575708" y="1613125"/>
                </a:cubicBezTo>
                <a:cubicBezTo>
                  <a:pt x="1556658" y="1611008"/>
                  <a:pt x="1537557" y="1609308"/>
                  <a:pt x="1518558" y="1606775"/>
                </a:cubicBezTo>
                <a:cubicBezTo>
                  <a:pt x="1505796" y="1605073"/>
                  <a:pt x="1487337" y="1610744"/>
                  <a:pt x="1480458" y="1600425"/>
                </a:cubicBezTo>
                <a:cubicBezTo>
                  <a:pt x="1473579" y="1590106"/>
                  <a:pt x="1477283" y="1544863"/>
                  <a:pt x="1477283" y="1544863"/>
                </a:cubicBezTo>
                <a:cubicBezTo>
                  <a:pt x="1470933" y="1536396"/>
                  <a:pt x="1425954" y="1549890"/>
                  <a:pt x="1410608" y="1543275"/>
                </a:cubicBezTo>
                <a:cubicBezTo>
                  <a:pt x="1395262" y="1536660"/>
                  <a:pt x="1388515" y="1515758"/>
                  <a:pt x="1385208" y="1505175"/>
                </a:cubicBezTo>
                <a:cubicBezTo>
                  <a:pt x="1381901" y="1494592"/>
                  <a:pt x="1392882" y="1504646"/>
                  <a:pt x="1390765" y="1479775"/>
                </a:cubicBezTo>
                <a:cubicBezTo>
                  <a:pt x="1388648" y="1454904"/>
                  <a:pt x="1384414" y="1387171"/>
                  <a:pt x="1372508" y="1355950"/>
                </a:cubicBezTo>
                <a:cubicBezTo>
                  <a:pt x="1360602" y="1324729"/>
                  <a:pt x="1332821" y="1328301"/>
                  <a:pt x="1319327" y="1292450"/>
                </a:cubicBezTo>
                <a:cubicBezTo>
                  <a:pt x="1305833" y="1256599"/>
                  <a:pt x="1309405" y="1158041"/>
                  <a:pt x="1291546" y="1140843"/>
                </a:cubicBezTo>
                <a:cubicBezTo>
                  <a:pt x="1273687" y="1123645"/>
                  <a:pt x="1222622" y="1191380"/>
                  <a:pt x="1212171" y="1189263"/>
                </a:cubicBezTo>
                <a:cubicBezTo>
                  <a:pt x="1201720" y="1187146"/>
                  <a:pt x="1167456" y="1169155"/>
                  <a:pt x="1152639" y="1171007"/>
                </a:cubicBezTo>
                <a:cubicBezTo>
                  <a:pt x="1137822" y="1172859"/>
                  <a:pt x="1133853" y="1202492"/>
                  <a:pt x="1123270" y="1200375"/>
                </a:cubicBezTo>
                <a:cubicBezTo>
                  <a:pt x="1078820" y="1202492"/>
                  <a:pt x="1053420" y="1183442"/>
                  <a:pt x="1023258" y="1185294"/>
                </a:cubicBezTo>
                <a:cubicBezTo>
                  <a:pt x="993096" y="1187146"/>
                  <a:pt x="1022348" y="1234360"/>
                  <a:pt x="942296" y="1211488"/>
                </a:cubicBezTo>
                <a:cubicBezTo>
                  <a:pt x="944413" y="1150105"/>
                  <a:pt x="916367" y="1172461"/>
                  <a:pt x="948646" y="1141637"/>
                </a:cubicBezTo>
                <a:cubicBezTo>
                  <a:pt x="980925" y="1110813"/>
                  <a:pt x="1108189" y="1063452"/>
                  <a:pt x="1135970" y="1026543"/>
                </a:cubicBezTo>
                <a:cubicBezTo>
                  <a:pt x="1163751" y="989634"/>
                  <a:pt x="1083583" y="942274"/>
                  <a:pt x="1115333" y="920181"/>
                </a:cubicBezTo>
                <a:cubicBezTo>
                  <a:pt x="1147083" y="898088"/>
                  <a:pt x="1252387" y="854962"/>
                  <a:pt x="1283608" y="820169"/>
                </a:cubicBezTo>
                <a:cubicBezTo>
                  <a:pt x="1314829" y="785376"/>
                  <a:pt x="1302393" y="734179"/>
                  <a:pt x="1302658" y="711425"/>
                </a:cubicBezTo>
                <a:cubicBezTo>
                  <a:pt x="1302923" y="688671"/>
                  <a:pt x="1292075" y="703620"/>
                  <a:pt x="1285196" y="683644"/>
                </a:cubicBezTo>
                <a:cubicBezTo>
                  <a:pt x="1278317" y="663668"/>
                  <a:pt x="1296572" y="594346"/>
                  <a:pt x="1261382" y="591568"/>
                </a:cubicBezTo>
                <a:cubicBezTo>
                  <a:pt x="1226192" y="588790"/>
                  <a:pt x="1132795" y="655466"/>
                  <a:pt x="1074058" y="666975"/>
                </a:cubicBezTo>
                <a:cubicBezTo>
                  <a:pt x="1015321" y="678484"/>
                  <a:pt x="924039" y="660096"/>
                  <a:pt x="908958" y="660625"/>
                </a:cubicBezTo>
                <a:cubicBezTo>
                  <a:pt x="893877" y="661154"/>
                  <a:pt x="1028947" y="653613"/>
                  <a:pt x="1002621" y="655862"/>
                </a:cubicBezTo>
                <a:cubicBezTo>
                  <a:pt x="976295" y="658111"/>
                  <a:pt x="789235" y="687479"/>
                  <a:pt x="736715" y="664593"/>
                </a:cubicBezTo>
                <a:cubicBezTo>
                  <a:pt x="684195" y="641707"/>
                  <a:pt x="702610" y="547039"/>
                  <a:pt x="687502" y="518544"/>
                </a:cubicBezTo>
                <a:cubicBezTo>
                  <a:pt x="672394" y="490049"/>
                  <a:pt x="655937" y="518729"/>
                  <a:pt x="646068" y="493620"/>
                </a:cubicBezTo>
                <a:cubicBezTo>
                  <a:pt x="636199" y="468511"/>
                  <a:pt x="682898" y="494042"/>
                  <a:pt x="666388" y="415514"/>
                </a:cubicBezTo>
                <a:cubicBezTo>
                  <a:pt x="649878" y="336986"/>
                  <a:pt x="580663" y="88490"/>
                  <a:pt x="559708" y="25625"/>
                </a:cubicBezTo>
                <a:cubicBezTo>
                  <a:pt x="538753" y="-37240"/>
                  <a:pt x="547484" y="34912"/>
                  <a:pt x="540658" y="38325"/>
                </a:cubicBezTo>
                <a:cubicBezTo>
                  <a:pt x="526240" y="45534"/>
                  <a:pt x="518962" y="55788"/>
                  <a:pt x="496208" y="57375"/>
                </a:cubicBezTo>
                <a:cubicBezTo>
                  <a:pt x="473454" y="58962"/>
                  <a:pt x="428475" y="43617"/>
                  <a:pt x="404133" y="47850"/>
                </a:cubicBezTo>
                <a:cubicBezTo>
                  <a:pt x="379791" y="52083"/>
                  <a:pt x="353862" y="72721"/>
                  <a:pt x="350158" y="82775"/>
                </a:cubicBezTo>
                <a:cubicBezTo>
                  <a:pt x="346454" y="92829"/>
                  <a:pt x="373971" y="94417"/>
                  <a:pt x="381908" y="108175"/>
                </a:cubicBezTo>
                <a:cubicBezTo>
                  <a:pt x="389846" y="121933"/>
                  <a:pt x="389811" y="154364"/>
                  <a:pt x="397783" y="165325"/>
                </a:cubicBezTo>
                <a:cubicBezTo>
                  <a:pt x="406761" y="177669"/>
                  <a:pt x="421596" y="169558"/>
                  <a:pt x="432708" y="178025"/>
                </a:cubicBezTo>
                <a:cubicBezTo>
                  <a:pt x="443820" y="186492"/>
                  <a:pt x="446777" y="189603"/>
                  <a:pt x="464458" y="216125"/>
                </a:cubicBezTo>
                <a:cubicBezTo>
                  <a:pt x="470701" y="259828"/>
                  <a:pt x="481598" y="314200"/>
                  <a:pt x="464458" y="355825"/>
                </a:cubicBezTo>
                <a:cubicBezTo>
                  <a:pt x="459361" y="368204"/>
                  <a:pt x="438332" y="362538"/>
                  <a:pt x="426358" y="368525"/>
                </a:cubicBezTo>
                <a:cubicBezTo>
                  <a:pt x="417891" y="372758"/>
                  <a:pt x="409177" y="376529"/>
                  <a:pt x="400958" y="381225"/>
                </a:cubicBezTo>
                <a:cubicBezTo>
                  <a:pt x="385065" y="390307"/>
                  <a:pt x="374797" y="398648"/>
                  <a:pt x="362858" y="412975"/>
                </a:cubicBezTo>
                <a:cubicBezTo>
                  <a:pt x="357972" y="418838"/>
                  <a:pt x="354391" y="425675"/>
                  <a:pt x="350158" y="432025"/>
                </a:cubicBezTo>
                <a:cubicBezTo>
                  <a:pt x="352275" y="446842"/>
                  <a:pt x="349815" y="463088"/>
                  <a:pt x="356508" y="476475"/>
                </a:cubicBezTo>
                <a:cubicBezTo>
                  <a:pt x="361241" y="485941"/>
                  <a:pt x="374424" y="488041"/>
                  <a:pt x="381908" y="495525"/>
                </a:cubicBezTo>
                <a:cubicBezTo>
                  <a:pt x="387304" y="500921"/>
                  <a:pt x="390375" y="508225"/>
                  <a:pt x="394608" y="514575"/>
                </a:cubicBezTo>
                <a:cubicBezTo>
                  <a:pt x="336763" y="549282"/>
                  <a:pt x="380597" y="529418"/>
                  <a:pt x="280308" y="539975"/>
                </a:cubicBezTo>
                <a:cubicBezTo>
                  <a:pt x="267504" y="541323"/>
                  <a:pt x="254954" y="544504"/>
                  <a:pt x="242208" y="546325"/>
                </a:cubicBezTo>
                <a:cubicBezTo>
                  <a:pt x="215294" y="550170"/>
                  <a:pt x="180580" y="552964"/>
                  <a:pt x="153308" y="559025"/>
                </a:cubicBezTo>
                <a:cubicBezTo>
                  <a:pt x="146774" y="560477"/>
                  <a:pt x="150662" y="557438"/>
                  <a:pt x="134258" y="565375"/>
                </a:cubicBezTo>
                <a:cubicBezTo>
                  <a:pt x="117854" y="573313"/>
                  <a:pt x="76707" y="602285"/>
                  <a:pt x="54883" y="606650"/>
                </a:cubicBezTo>
                <a:cubicBezTo>
                  <a:pt x="56909" y="620829"/>
                  <a:pt x="82929" y="648454"/>
                  <a:pt x="89808" y="660625"/>
                </a:cubicBezTo>
                <a:cubicBezTo>
                  <a:pt x="96687" y="672796"/>
                  <a:pt x="94041" y="673325"/>
                  <a:pt x="96158" y="679675"/>
                </a:cubicBezTo>
                <a:cubicBezTo>
                  <a:pt x="94782" y="714069"/>
                  <a:pt x="142196" y="833133"/>
                  <a:pt x="140608" y="882875"/>
                </a:cubicBezTo>
                <a:cubicBezTo>
                  <a:pt x="139021" y="932617"/>
                  <a:pt x="104625" y="945317"/>
                  <a:pt x="86633" y="978125"/>
                </a:cubicBezTo>
                <a:cubicBezTo>
                  <a:pt x="68641" y="1010933"/>
                  <a:pt x="42712" y="1059617"/>
                  <a:pt x="32658" y="1079725"/>
                </a:cubicBezTo>
                <a:cubicBezTo>
                  <a:pt x="22604" y="1099833"/>
                  <a:pt x="29559" y="1092924"/>
                  <a:pt x="26308" y="1098775"/>
                </a:cubicBezTo>
                <a:cubicBezTo>
                  <a:pt x="18895" y="1112118"/>
                  <a:pt x="-4913" y="1119809"/>
                  <a:pt x="908" y="1136875"/>
                </a:cubicBezTo>
                <a:cubicBezTo>
                  <a:pt x="6729" y="1153941"/>
                  <a:pt x="55941" y="1183177"/>
                  <a:pt x="61233" y="1201169"/>
                </a:cubicBezTo>
                <a:cubicBezTo>
                  <a:pt x="66525" y="1219161"/>
                  <a:pt x="19958" y="1219425"/>
                  <a:pt x="32658" y="1244825"/>
                </a:cubicBezTo>
                <a:cubicBezTo>
                  <a:pt x="50715" y="1271910"/>
                  <a:pt x="59042" y="1280989"/>
                  <a:pt x="70758" y="1308325"/>
                </a:cubicBezTo>
                <a:cubicBezTo>
                  <a:pt x="95706" y="1366537"/>
                  <a:pt x="54942" y="1285409"/>
                  <a:pt x="89808" y="1346425"/>
                </a:cubicBezTo>
                <a:cubicBezTo>
                  <a:pt x="94504" y="1354644"/>
                  <a:pt x="97006" y="1364122"/>
                  <a:pt x="102508" y="1371825"/>
                </a:cubicBezTo>
                <a:cubicBezTo>
                  <a:pt x="107728" y="1379133"/>
                  <a:pt x="115809" y="1383976"/>
                  <a:pt x="121558" y="1390875"/>
                </a:cubicBezTo>
                <a:cubicBezTo>
                  <a:pt x="126444" y="1396738"/>
                  <a:pt x="130025" y="1403575"/>
                  <a:pt x="134258" y="1409925"/>
                </a:cubicBezTo>
                <a:cubicBezTo>
                  <a:pt x="136375" y="1418392"/>
                  <a:pt x="91926" y="1434447"/>
                  <a:pt x="95364" y="1442469"/>
                </a:cubicBezTo>
                <a:cubicBezTo>
                  <a:pt x="98370" y="1449484"/>
                  <a:pt x="141402" y="1433738"/>
                  <a:pt x="153308" y="1454375"/>
                </a:cubicBezTo>
                <a:cubicBezTo>
                  <a:pt x="165214" y="1475012"/>
                  <a:pt x="164685" y="1559944"/>
                  <a:pt x="166802" y="1566294"/>
                </a:cubicBezTo>
                <a:cubicBezTo>
                  <a:pt x="164685" y="1667894"/>
                  <a:pt x="72742" y="1654797"/>
                  <a:pt x="60439" y="1706788"/>
                </a:cubicBezTo>
                <a:cubicBezTo>
                  <a:pt x="48136" y="1758779"/>
                  <a:pt x="68377" y="1838551"/>
                  <a:pt x="92983" y="1878238"/>
                </a:cubicBezTo>
                <a:cubicBezTo>
                  <a:pt x="117589" y="1917925"/>
                  <a:pt x="189953" y="1919381"/>
                  <a:pt x="208077" y="1944913"/>
                </a:cubicBezTo>
                <a:cubicBezTo>
                  <a:pt x="226201" y="1970445"/>
                  <a:pt x="204505" y="2015821"/>
                  <a:pt x="201727" y="2031431"/>
                </a:cubicBezTo>
                <a:cubicBezTo>
                  <a:pt x="194715" y="2053391"/>
                  <a:pt x="175136" y="2065959"/>
                  <a:pt x="166008" y="2076675"/>
                </a:cubicBezTo>
                <a:cubicBezTo>
                  <a:pt x="156880" y="2087391"/>
                  <a:pt x="153308" y="2089375"/>
                  <a:pt x="146958" y="2095725"/>
                </a:cubicBezTo>
                <a:cubicBezTo>
                  <a:pt x="149075" y="2106308"/>
                  <a:pt x="136375" y="2102075"/>
                  <a:pt x="153308" y="2127475"/>
                </a:cubicBezTo>
                <a:cubicBezTo>
                  <a:pt x="170241" y="2152875"/>
                  <a:pt x="223687" y="2207644"/>
                  <a:pt x="248558" y="2248125"/>
                </a:cubicBezTo>
                <a:cubicBezTo>
                  <a:pt x="273429" y="2288606"/>
                  <a:pt x="287849" y="2353827"/>
                  <a:pt x="302533" y="2370363"/>
                </a:cubicBezTo>
                <a:cubicBezTo>
                  <a:pt x="317217" y="2386899"/>
                  <a:pt x="303988" y="2343243"/>
                  <a:pt x="336664" y="2347344"/>
                </a:cubicBezTo>
                <a:cubicBezTo>
                  <a:pt x="369340" y="2351445"/>
                  <a:pt x="444482" y="2378697"/>
                  <a:pt x="498589" y="2394969"/>
                </a:cubicBezTo>
                <a:lnTo>
                  <a:pt x="661308" y="2444975"/>
                </a:lnTo>
                <a:cubicBezTo>
                  <a:pt x="695836" y="2455426"/>
                  <a:pt x="673864" y="2449702"/>
                  <a:pt x="705758" y="2457675"/>
                </a:cubicBezTo>
                <a:cubicBezTo>
                  <a:pt x="735947" y="2477801"/>
                  <a:pt x="717568" y="2467962"/>
                  <a:pt x="762908" y="2483075"/>
                </a:cubicBezTo>
                <a:cubicBezTo>
                  <a:pt x="769258" y="2485192"/>
                  <a:pt x="775356" y="2488325"/>
                  <a:pt x="781958" y="2489425"/>
                </a:cubicBezTo>
                <a:cubicBezTo>
                  <a:pt x="794658" y="2491542"/>
                  <a:pt x="807567" y="2492652"/>
                  <a:pt x="820058" y="2495775"/>
                </a:cubicBezTo>
                <a:cubicBezTo>
                  <a:pt x="833045" y="2499022"/>
                  <a:pt x="845031" y="2505850"/>
                  <a:pt x="858158" y="2508475"/>
                </a:cubicBezTo>
                <a:cubicBezTo>
                  <a:pt x="922709" y="2521385"/>
                  <a:pt x="863397" y="2508158"/>
                  <a:pt x="908958" y="2521175"/>
                </a:cubicBezTo>
                <a:cubicBezTo>
                  <a:pt x="964772" y="2537122"/>
                  <a:pt x="907733" y="2518650"/>
                  <a:pt x="953408" y="2533875"/>
                </a:cubicBezTo>
                <a:cubicBezTo>
                  <a:pt x="949175" y="2540225"/>
                  <a:pt x="947180" y="2548880"/>
                  <a:pt x="940708" y="2552925"/>
                </a:cubicBezTo>
                <a:cubicBezTo>
                  <a:pt x="929356" y="2560020"/>
                  <a:pt x="915308" y="2561392"/>
                  <a:pt x="902608" y="2565625"/>
                </a:cubicBezTo>
                <a:cubicBezTo>
                  <a:pt x="896258" y="2567742"/>
                  <a:pt x="893612" y="2556761"/>
                  <a:pt x="883558" y="2571975"/>
                </a:cubicBezTo>
                <a:cubicBezTo>
                  <a:pt x="873504" y="2587189"/>
                  <a:pt x="857100" y="2638915"/>
                  <a:pt x="842283" y="2656907"/>
                </a:cubicBezTo>
                <a:cubicBezTo>
                  <a:pt x="827466" y="2674899"/>
                  <a:pt x="804712" y="2670797"/>
                  <a:pt x="794658" y="2679925"/>
                </a:cubicBezTo>
                <a:cubicBezTo>
                  <a:pt x="784604" y="2689053"/>
                  <a:pt x="786587" y="2701259"/>
                  <a:pt x="781958" y="2711675"/>
                </a:cubicBezTo>
                <a:cubicBezTo>
                  <a:pt x="778113" y="2720325"/>
                  <a:pt x="772774" y="2728286"/>
                  <a:pt x="769258" y="2737075"/>
                </a:cubicBezTo>
                <a:cubicBezTo>
                  <a:pt x="764286" y="2749504"/>
                  <a:pt x="763984" y="2764036"/>
                  <a:pt x="756558" y="2775175"/>
                </a:cubicBezTo>
                <a:cubicBezTo>
                  <a:pt x="739615" y="2800589"/>
                  <a:pt x="743585" y="2791799"/>
                  <a:pt x="731158" y="2825975"/>
                </a:cubicBezTo>
                <a:cubicBezTo>
                  <a:pt x="726583" y="2838556"/>
                  <a:pt x="725884" y="2852936"/>
                  <a:pt x="718458" y="2864075"/>
                </a:cubicBezTo>
                <a:cubicBezTo>
                  <a:pt x="694052" y="2900684"/>
                  <a:pt x="715182" y="2865369"/>
                  <a:pt x="699408" y="2902175"/>
                </a:cubicBezTo>
                <a:cubicBezTo>
                  <a:pt x="695679" y="2910876"/>
                  <a:pt x="690224" y="2918786"/>
                  <a:pt x="686708" y="2927575"/>
                </a:cubicBezTo>
                <a:cubicBezTo>
                  <a:pt x="681736" y="2940004"/>
                  <a:pt x="681434" y="2954536"/>
                  <a:pt x="674008" y="2965675"/>
                </a:cubicBezTo>
                <a:cubicBezTo>
                  <a:pt x="669775" y="2972025"/>
                  <a:pt x="664408" y="2977751"/>
                  <a:pt x="661308" y="2984725"/>
                </a:cubicBezTo>
                <a:cubicBezTo>
                  <a:pt x="655871" y="2996958"/>
                  <a:pt x="652841" y="3010125"/>
                  <a:pt x="648608" y="3022825"/>
                </a:cubicBezTo>
                <a:cubicBezTo>
                  <a:pt x="646491" y="3029175"/>
                  <a:pt x="646991" y="3037142"/>
                  <a:pt x="642258" y="3041875"/>
                </a:cubicBezTo>
                <a:lnTo>
                  <a:pt x="623208" y="3060925"/>
                </a:lnTo>
                <a:cubicBezTo>
                  <a:pt x="618975" y="3071508"/>
                  <a:pt x="610767" y="3081279"/>
                  <a:pt x="610508" y="3092675"/>
                </a:cubicBezTo>
                <a:cubicBezTo>
                  <a:pt x="608632" y="3175231"/>
                  <a:pt x="617916" y="3278280"/>
                  <a:pt x="616858" y="3340325"/>
                </a:cubicBezTo>
                <a:cubicBezTo>
                  <a:pt x="615800" y="3402370"/>
                  <a:pt x="581801" y="3447745"/>
                  <a:pt x="604158" y="3464943"/>
                </a:cubicBezTo>
                <a:cubicBezTo>
                  <a:pt x="626515" y="3482141"/>
                  <a:pt x="708669" y="3448407"/>
                  <a:pt x="751002" y="3443512"/>
                </a:cubicBezTo>
                <a:cubicBezTo>
                  <a:pt x="793335" y="3438617"/>
                  <a:pt x="820058" y="3433458"/>
                  <a:pt x="858158" y="3435575"/>
                </a:cubicBezTo>
                <a:cubicBezTo>
                  <a:pt x="864508" y="3437692"/>
                  <a:pt x="850485" y="3443116"/>
                  <a:pt x="877208" y="3441925"/>
                </a:cubicBezTo>
                <a:cubicBezTo>
                  <a:pt x="903931" y="3440734"/>
                  <a:pt x="1000768" y="3435839"/>
                  <a:pt x="1018495" y="3428431"/>
                </a:cubicBezTo>
                <a:cubicBezTo>
                  <a:pt x="1036222" y="3421023"/>
                  <a:pt x="980660" y="3411234"/>
                  <a:pt x="983570" y="3397476"/>
                </a:cubicBezTo>
                <a:cubicBezTo>
                  <a:pt x="986480" y="3383718"/>
                  <a:pt x="993360" y="3343765"/>
                  <a:pt x="1035958" y="3345881"/>
                </a:cubicBezTo>
                <a:cubicBezTo>
                  <a:pt x="1078556" y="3347997"/>
                  <a:pt x="1178833" y="3398401"/>
                  <a:pt x="1239158" y="3410175"/>
                </a:cubicBezTo>
                <a:cubicBezTo>
                  <a:pt x="1299483" y="3421949"/>
                  <a:pt x="1345250" y="3422167"/>
                  <a:pt x="1397908" y="3416525"/>
                </a:cubicBezTo>
                <a:cubicBezTo>
                  <a:pt x="1408431" y="3415398"/>
                  <a:pt x="1408828" y="3397900"/>
                  <a:pt x="1416958" y="3391125"/>
                </a:cubicBezTo>
                <a:cubicBezTo>
                  <a:pt x="1422100" y="3386840"/>
                  <a:pt x="1429658" y="3386892"/>
                  <a:pt x="1436008" y="3384775"/>
                </a:cubicBezTo>
                <a:cubicBezTo>
                  <a:pt x="1459291" y="3386892"/>
                  <a:pt x="1482684" y="3388035"/>
                  <a:pt x="1505858" y="3391125"/>
                </a:cubicBezTo>
                <a:cubicBezTo>
                  <a:pt x="1519147" y="3392897"/>
                  <a:pt x="1537248" y="3399472"/>
                  <a:pt x="1550308" y="3403825"/>
                </a:cubicBezTo>
                <a:cubicBezTo>
                  <a:pt x="1554541" y="3410175"/>
                  <a:pt x="1564263" y="3415347"/>
                  <a:pt x="1563008" y="3422875"/>
                </a:cubicBezTo>
                <a:cubicBezTo>
                  <a:pt x="1561532" y="3431733"/>
                  <a:pt x="1540254" y="3433326"/>
                  <a:pt x="1543958" y="3441925"/>
                </a:cubicBezTo>
                <a:cubicBezTo>
                  <a:pt x="1547662" y="3450524"/>
                  <a:pt x="1715937" y="3556226"/>
                  <a:pt x="1749539" y="3572101"/>
                </a:cubicBezTo>
                <a:cubicBezTo>
                  <a:pt x="1783141" y="3587976"/>
                  <a:pt x="1774013" y="3532677"/>
                  <a:pt x="1769383" y="3518125"/>
                </a:cubicBezTo>
                <a:cubicBezTo>
                  <a:pt x="1764753" y="3503573"/>
                  <a:pt x="1745969" y="3495106"/>
                  <a:pt x="1755097" y="3470500"/>
                </a:cubicBezTo>
                <a:cubicBezTo>
                  <a:pt x="1764225" y="3445894"/>
                  <a:pt x="1830369" y="3425918"/>
                  <a:pt x="1800339" y="3389538"/>
                </a:cubicBezTo>
                <a:cubicBezTo>
                  <a:pt x="1806028" y="3352761"/>
                  <a:pt x="1602994" y="3262736"/>
                  <a:pt x="1603490" y="3261744"/>
                </a:cubicBezTo>
                <a:cubicBezTo>
                  <a:pt x="1570946" y="3244678"/>
                  <a:pt x="1551301" y="3172844"/>
                  <a:pt x="1550309" y="3172844"/>
                </a:cubicBezTo>
                <a:cubicBezTo>
                  <a:pt x="1539990" y="3154588"/>
                  <a:pt x="1453173" y="3226621"/>
                  <a:pt x="1452677" y="3227613"/>
                </a:cubicBezTo>
                <a:cubicBezTo>
                  <a:pt x="1436405" y="3235947"/>
                  <a:pt x="1478870" y="3280992"/>
                  <a:pt x="1478870" y="3280000"/>
                </a:cubicBezTo>
                <a:cubicBezTo>
                  <a:pt x="1482839" y="3289922"/>
                  <a:pt x="1436504" y="3283274"/>
                  <a:pt x="1436008" y="3284762"/>
                </a:cubicBezTo>
                <a:cubicBezTo>
                  <a:pt x="1429261" y="3285159"/>
                  <a:pt x="1437893" y="3301927"/>
                  <a:pt x="1438389" y="3301431"/>
                </a:cubicBezTo>
                <a:lnTo>
                  <a:pt x="1364571" y="3251425"/>
                </a:lnTo>
                <a:lnTo>
                  <a:pt x="1190740" y="3203800"/>
                </a:lnTo>
                <a:cubicBezTo>
                  <a:pt x="1134781" y="3189910"/>
                  <a:pt x="1144305" y="3259760"/>
                  <a:pt x="1121683" y="3270476"/>
                </a:cubicBezTo>
                <a:cubicBezTo>
                  <a:pt x="1099061" y="3281192"/>
                  <a:pt x="1078423" y="3277222"/>
                  <a:pt x="1040720" y="3268094"/>
                </a:cubicBezTo>
                <a:cubicBezTo>
                  <a:pt x="1023654" y="3281985"/>
                  <a:pt x="876414" y="3167288"/>
                  <a:pt x="876414" y="3163319"/>
                </a:cubicBezTo>
                <a:cubicBezTo>
                  <a:pt x="843077" y="3139110"/>
                  <a:pt x="888816" y="3116190"/>
                  <a:pt x="888320" y="3115694"/>
                </a:cubicBezTo>
                <a:cubicBezTo>
                  <a:pt x="891098" y="3106963"/>
                  <a:pt x="975435" y="3083348"/>
                  <a:pt x="976427" y="3082356"/>
                </a:cubicBezTo>
                <a:cubicBezTo>
                  <a:pt x="991508" y="3077990"/>
                  <a:pt x="1054512" y="3159450"/>
                  <a:pt x="1055008" y="3160938"/>
                </a:cubicBezTo>
                <a:cubicBezTo>
                  <a:pt x="1066914" y="3174035"/>
                  <a:pt x="1149364" y="3132363"/>
                  <a:pt x="1147876" y="3132363"/>
                </a:cubicBezTo>
                <a:cubicBezTo>
                  <a:pt x="1166132" y="3126013"/>
                  <a:pt x="1140138" y="3074320"/>
                  <a:pt x="1143115" y="3072832"/>
                </a:cubicBezTo>
                <a:cubicBezTo>
                  <a:pt x="1143512" y="3063307"/>
                  <a:pt x="1260689" y="3050904"/>
                  <a:pt x="1262177" y="3051400"/>
                </a:cubicBezTo>
                <a:cubicBezTo>
                  <a:pt x="1282418" y="3048225"/>
                  <a:pt x="1264062" y="3000898"/>
                  <a:pt x="1264558" y="3001394"/>
                </a:cubicBezTo>
                <a:cubicBezTo>
                  <a:pt x="1266145" y="2993060"/>
                  <a:pt x="1303551" y="3010919"/>
                  <a:pt x="1305039" y="3010919"/>
                </a:cubicBezTo>
                <a:cubicBezTo>
                  <a:pt x="1311786" y="3011713"/>
                  <a:pt x="1295514" y="2957142"/>
                  <a:pt x="1295514" y="2956150"/>
                </a:cubicBezTo>
                <a:cubicBezTo>
                  <a:pt x="1295117" y="2946228"/>
                  <a:pt x="1374989" y="2971430"/>
                  <a:pt x="1376477" y="2970438"/>
                </a:cubicBezTo>
                <a:cubicBezTo>
                  <a:pt x="1390368" y="2972819"/>
                  <a:pt x="1423606" y="2879951"/>
                  <a:pt x="1424102" y="2879951"/>
                </a:cubicBezTo>
                <a:cubicBezTo>
                  <a:pt x="1432039" y="2865664"/>
                  <a:pt x="1486015" y="2895627"/>
                  <a:pt x="1486015" y="2896619"/>
                </a:cubicBezTo>
                <a:cubicBezTo>
                  <a:pt x="1496334" y="2899000"/>
                  <a:pt x="1507446" y="2854253"/>
                  <a:pt x="1507446" y="2853757"/>
                </a:cubicBezTo>
                <a:cubicBezTo>
                  <a:pt x="1512605" y="2846216"/>
                  <a:pt x="1665006" y="2797102"/>
                  <a:pt x="1666990" y="2796606"/>
                </a:cubicBezTo>
                <a:cubicBezTo>
                  <a:pt x="1693977" y="2788668"/>
                  <a:pt x="1683163" y="2680322"/>
                  <a:pt x="1683659" y="2682306"/>
                </a:cubicBezTo>
                <a:cubicBezTo>
                  <a:pt x="1687628" y="2663256"/>
                  <a:pt x="1760751" y="2677544"/>
                  <a:pt x="1762239" y="2677544"/>
                </a:cubicBezTo>
                <a:cubicBezTo>
                  <a:pt x="1774542" y="2677941"/>
                  <a:pt x="1784663" y="2628431"/>
                  <a:pt x="1783671" y="2629919"/>
                </a:cubicBezTo>
                <a:cubicBezTo>
                  <a:pt x="1788831" y="2620791"/>
                  <a:pt x="1822168" y="2621882"/>
                  <a:pt x="1824152" y="2620394"/>
                </a:cubicBezTo>
                <a:cubicBezTo>
                  <a:pt x="1831296" y="2619203"/>
                  <a:pt x="1840324" y="2538935"/>
                  <a:pt x="1840820" y="2539431"/>
                </a:cubicBezTo>
                <a:cubicBezTo>
                  <a:pt x="1844392" y="2525540"/>
                  <a:pt x="1768391" y="2439915"/>
                  <a:pt x="1769383" y="2439419"/>
                </a:cubicBezTo>
                <a:cubicBezTo>
                  <a:pt x="1757080" y="2423147"/>
                  <a:pt x="1850842" y="2234136"/>
                  <a:pt x="1850346" y="2234632"/>
                </a:cubicBezTo>
                <a:cubicBezTo>
                  <a:pt x="1881302" y="2208835"/>
                  <a:pt x="1907231" y="2299852"/>
                  <a:pt x="1940833" y="2327501"/>
                </a:cubicBezTo>
                <a:cubicBezTo>
                  <a:pt x="1974435" y="2355150"/>
                  <a:pt x="2023780" y="2358059"/>
                  <a:pt x="2051958" y="2400525"/>
                </a:cubicBezTo>
                <a:cubicBezTo>
                  <a:pt x="2080136" y="2442991"/>
                  <a:pt x="2094557" y="2528849"/>
                  <a:pt x="2124190" y="2539432"/>
                </a:cubicBezTo>
                <a:cubicBezTo>
                  <a:pt x="2185309" y="2584014"/>
                  <a:pt x="2175386" y="2485853"/>
                  <a:pt x="2198008" y="2464025"/>
                </a:cubicBezTo>
                <a:cubicBezTo>
                  <a:pt x="2220630" y="2442197"/>
                  <a:pt x="2250792" y="2439154"/>
                  <a:pt x="2259920" y="2408462"/>
                </a:cubicBezTo>
                <a:cubicBezTo>
                  <a:pt x="2283732" y="2385840"/>
                  <a:pt x="2270338" y="2318967"/>
                  <a:pt x="2271826" y="2317975"/>
                </a:cubicBezTo>
                <a:cubicBezTo>
                  <a:pt x="2279764" y="2301703"/>
                  <a:pt x="2347531" y="2357960"/>
                  <a:pt x="2348027" y="2358456"/>
                </a:cubicBezTo>
                <a:cubicBezTo>
                  <a:pt x="2359933" y="2365203"/>
                  <a:pt x="2382356" y="2256856"/>
                  <a:pt x="2381364" y="2256856"/>
                </a:cubicBezTo>
                <a:cubicBezTo>
                  <a:pt x="2390227" y="2238468"/>
                  <a:pt x="2435174" y="2224544"/>
                  <a:pt x="2439308" y="2222725"/>
                </a:cubicBezTo>
                <a:cubicBezTo>
                  <a:pt x="2450817" y="2194812"/>
                  <a:pt x="2419729" y="2130650"/>
                  <a:pt x="2421846" y="2089375"/>
                </a:cubicBezTo>
                <a:cubicBezTo>
                  <a:pt x="2423963" y="2048100"/>
                  <a:pt x="2451744" y="1994125"/>
                  <a:pt x="2452008" y="1975075"/>
                </a:cubicBezTo>
              </a:path>
            </a:pathLst>
          </a:custGeom>
          <a:solidFill>
            <a:schemeClr val="accent1">
              <a:alpha val="5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dirty="0"/>
          </a:p>
        </p:txBody>
      </p:sp>
      <p:pic>
        <p:nvPicPr>
          <p:cNvPr id="3074" name="Picture 2" descr=" Bild in Originalgröße anzeige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650" y="2524125"/>
            <a:ext cx="1143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 Bild in Originalgröße anzeige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488" y="3400425"/>
            <a:ext cx="123825"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 descr=" Bild in Originalgröße anzeige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5072063"/>
            <a:ext cx="109538"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 Bild in Originalgröße anzeige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875" y="4241800"/>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 descr=" Bild in Originalgröße anzeige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763" y="3859213"/>
            <a:ext cx="125412"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 descr=" Bild in Originalgröße anzeige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913" y="3721100"/>
            <a:ext cx="125412"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 descr=" Bild in Originalgröße anzeige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250" y="5529263"/>
            <a:ext cx="1143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uppieren 25"/>
          <p:cNvGrpSpPr/>
          <p:nvPr/>
        </p:nvGrpSpPr>
        <p:grpSpPr>
          <a:xfrm>
            <a:off x="688182" y="2376483"/>
            <a:ext cx="1761008" cy="3107536"/>
            <a:chOff x="917575" y="2025644"/>
            <a:chExt cx="2348011" cy="4143381"/>
          </a:xfrm>
          <a:effectLst>
            <a:outerShdw blurRad="50800" dist="38100" dir="2700000" algn="tl" rotWithShape="0">
              <a:prstClr val="black">
                <a:alpha val="40000"/>
              </a:prstClr>
            </a:outerShdw>
          </a:effectLst>
        </p:grpSpPr>
        <p:sp>
          <p:nvSpPr>
            <p:cNvPr id="9" name="Freihandform 8"/>
            <p:cNvSpPr/>
            <p:nvPr/>
          </p:nvSpPr>
          <p:spPr>
            <a:xfrm>
              <a:off x="1663700" y="2025644"/>
              <a:ext cx="215900" cy="520706"/>
            </a:xfrm>
            <a:custGeom>
              <a:avLst/>
              <a:gdLst>
                <a:gd name="connsiteX0" fmla="*/ 174625 w 215900"/>
                <a:gd name="connsiteY0" fmla="*/ 520706 h 520706"/>
                <a:gd name="connsiteX1" fmla="*/ 146050 w 215900"/>
                <a:gd name="connsiteY1" fmla="*/ 504831 h 520706"/>
                <a:gd name="connsiteX2" fmla="*/ 139700 w 215900"/>
                <a:gd name="connsiteY2" fmla="*/ 495306 h 520706"/>
                <a:gd name="connsiteX3" fmla="*/ 130175 w 215900"/>
                <a:gd name="connsiteY3" fmla="*/ 473081 h 520706"/>
                <a:gd name="connsiteX4" fmla="*/ 120650 w 215900"/>
                <a:gd name="connsiteY4" fmla="*/ 450856 h 520706"/>
                <a:gd name="connsiteX5" fmla="*/ 127000 w 215900"/>
                <a:gd name="connsiteY5" fmla="*/ 425456 h 520706"/>
                <a:gd name="connsiteX6" fmla="*/ 136525 w 215900"/>
                <a:gd name="connsiteY6" fmla="*/ 422281 h 520706"/>
                <a:gd name="connsiteX7" fmla="*/ 155575 w 215900"/>
                <a:gd name="connsiteY7" fmla="*/ 419106 h 520706"/>
                <a:gd name="connsiteX8" fmla="*/ 184150 w 215900"/>
                <a:gd name="connsiteY8" fmla="*/ 403231 h 520706"/>
                <a:gd name="connsiteX9" fmla="*/ 203200 w 215900"/>
                <a:gd name="connsiteY9" fmla="*/ 384181 h 520706"/>
                <a:gd name="connsiteX10" fmla="*/ 215900 w 215900"/>
                <a:gd name="connsiteY10" fmla="*/ 365131 h 520706"/>
                <a:gd name="connsiteX11" fmla="*/ 209550 w 215900"/>
                <a:gd name="connsiteY11" fmla="*/ 250831 h 520706"/>
                <a:gd name="connsiteX12" fmla="*/ 200025 w 215900"/>
                <a:gd name="connsiteY12" fmla="*/ 219081 h 520706"/>
                <a:gd name="connsiteX13" fmla="*/ 196850 w 215900"/>
                <a:gd name="connsiteY13" fmla="*/ 209556 h 520706"/>
                <a:gd name="connsiteX14" fmla="*/ 193675 w 215900"/>
                <a:gd name="connsiteY14" fmla="*/ 200031 h 520706"/>
                <a:gd name="connsiteX15" fmla="*/ 193675 w 215900"/>
                <a:gd name="connsiteY15" fmla="*/ 133356 h 520706"/>
                <a:gd name="connsiteX16" fmla="*/ 174625 w 215900"/>
                <a:gd name="connsiteY16" fmla="*/ 120656 h 520706"/>
                <a:gd name="connsiteX17" fmla="*/ 155575 w 215900"/>
                <a:gd name="connsiteY17" fmla="*/ 111131 h 520706"/>
                <a:gd name="connsiteX18" fmla="*/ 136525 w 215900"/>
                <a:gd name="connsiteY18" fmla="*/ 92081 h 520706"/>
                <a:gd name="connsiteX19" fmla="*/ 130175 w 215900"/>
                <a:gd name="connsiteY19" fmla="*/ 82556 h 520706"/>
                <a:gd name="connsiteX20" fmla="*/ 123825 w 215900"/>
                <a:gd name="connsiteY20" fmla="*/ 69856 h 520706"/>
                <a:gd name="connsiteX21" fmla="*/ 114300 w 215900"/>
                <a:gd name="connsiteY21" fmla="*/ 60331 h 520706"/>
                <a:gd name="connsiteX22" fmla="*/ 111125 w 215900"/>
                <a:gd name="connsiteY22" fmla="*/ 50806 h 520706"/>
                <a:gd name="connsiteX23" fmla="*/ 95250 w 215900"/>
                <a:gd name="connsiteY23" fmla="*/ 31756 h 520706"/>
                <a:gd name="connsiteX24" fmla="*/ 76200 w 215900"/>
                <a:gd name="connsiteY24" fmla="*/ 19056 h 520706"/>
                <a:gd name="connsiteX25" fmla="*/ 47625 w 215900"/>
                <a:gd name="connsiteY25" fmla="*/ 9531 h 520706"/>
                <a:gd name="connsiteX26" fmla="*/ 38100 w 215900"/>
                <a:gd name="connsiteY26" fmla="*/ 6356 h 520706"/>
                <a:gd name="connsiteX27" fmla="*/ 28575 w 215900"/>
                <a:gd name="connsiteY27" fmla="*/ 3181 h 520706"/>
                <a:gd name="connsiteX28" fmla="*/ 0 w 215900"/>
                <a:gd name="connsiteY28" fmla="*/ 6 h 52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5900" h="520706">
                  <a:moveTo>
                    <a:pt x="174625" y="520706"/>
                  </a:moveTo>
                  <a:cubicBezTo>
                    <a:pt x="161582" y="515489"/>
                    <a:pt x="156118" y="514899"/>
                    <a:pt x="146050" y="504831"/>
                  </a:cubicBezTo>
                  <a:cubicBezTo>
                    <a:pt x="143352" y="502133"/>
                    <a:pt x="141817" y="498481"/>
                    <a:pt x="139700" y="495306"/>
                  </a:cubicBezTo>
                  <a:cubicBezTo>
                    <a:pt x="130585" y="458845"/>
                    <a:pt x="143331" y="503778"/>
                    <a:pt x="130175" y="473081"/>
                  </a:cubicBezTo>
                  <a:cubicBezTo>
                    <a:pt x="117874" y="444378"/>
                    <a:pt x="136592" y="474769"/>
                    <a:pt x="120650" y="450856"/>
                  </a:cubicBezTo>
                  <a:cubicBezTo>
                    <a:pt x="122767" y="442389"/>
                    <a:pt x="122762" y="433085"/>
                    <a:pt x="127000" y="425456"/>
                  </a:cubicBezTo>
                  <a:cubicBezTo>
                    <a:pt x="128625" y="422530"/>
                    <a:pt x="133258" y="423007"/>
                    <a:pt x="136525" y="422281"/>
                  </a:cubicBezTo>
                  <a:cubicBezTo>
                    <a:pt x="142809" y="420884"/>
                    <a:pt x="149291" y="420503"/>
                    <a:pt x="155575" y="419106"/>
                  </a:cubicBezTo>
                  <a:cubicBezTo>
                    <a:pt x="165841" y="416825"/>
                    <a:pt x="177135" y="410246"/>
                    <a:pt x="184150" y="403231"/>
                  </a:cubicBezTo>
                  <a:cubicBezTo>
                    <a:pt x="190500" y="396881"/>
                    <a:pt x="198219" y="391653"/>
                    <a:pt x="203200" y="384181"/>
                  </a:cubicBezTo>
                  <a:lnTo>
                    <a:pt x="215900" y="365131"/>
                  </a:lnTo>
                  <a:cubicBezTo>
                    <a:pt x="213654" y="295512"/>
                    <a:pt x="218981" y="293271"/>
                    <a:pt x="209550" y="250831"/>
                  </a:cubicBezTo>
                  <a:cubicBezTo>
                    <a:pt x="206351" y="236436"/>
                    <a:pt x="205301" y="234910"/>
                    <a:pt x="200025" y="219081"/>
                  </a:cubicBezTo>
                  <a:lnTo>
                    <a:pt x="196850" y="209556"/>
                  </a:lnTo>
                  <a:lnTo>
                    <a:pt x="193675" y="200031"/>
                  </a:lnTo>
                  <a:cubicBezTo>
                    <a:pt x="194167" y="192650"/>
                    <a:pt x="200724" y="149217"/>
                    <a:pt x="193675" y="133356"/>
                  </a:cubicBezTo>
                  <a:cubicBezTo>
                    <a:pt x="188516" y="121748"/>
                    <a:pt x="183392" y="125039"/>
                    <a:pt x="174625" y="120656"/>
                  </a:cubicBezTo>
                  <a:cubicBezTo>
                    <a:pt x="150006" y="108346"/>
                    <a:pt x="179516" y="119111"/>
                    <a:pt x="155575" y="111131"/>
                  </a:cubicBezTo>
                  <a:cubicBezTo>
                    <a:pt x="149225" y="104781"/>
                    <a:pt x="141506" y="99553"/>
                    <a:pt x="136525" y="92081"/>
                  </a:cubicBezTo>
                  <a:cubicBezTo>
                    <a:pt x="134408" y="88906"/>
                    <a:pt x="132068" y="85869"/>
                    <a:pt x="130175" y="82556"/>
                  </a:cubicBezTo>
                  <a:cubicBezTo>
                    <a:pt x="127827" y="78447"/>
                    <a:pt x="126576" y="73707"/>
                    <a:pt x="123825" y="69856"/>
                  </a:cubicBezTo>
                  <a:cubicBezTo>
                    <a:pt x="121215" y="66202"/>
                    <a:pt x="117475" y="63506"/>
                    <a:pt x="114300" y="60331"/>
                  </a:cubicBezTo>
                  <a:cubicBezTo>
                    <a:pt x="113242" y="57156"/>
                    <a:pt x="112622" y="53799"/>
                    <a:pt x="111125" y="50806"/>
                  </a:cubicBezTo>
                  <a:cubicBezTo>
                    <a:pt x="107790" y="44135"/>
                    <a:pt x="100995" y="36224"/>
                    <a:pt x="95250" y="31756"/>
                  </a:cubicBezTo>
                  <a:cubicBezTo>
                    <a:pt x="89226" y="27071"/>
                    <a:pt x="83440" y="21469"/>
                    <a:pt x="76200" y="19056"/>
                  </a:cubicBezTo>
                  <a:lnTo>
                    <a:pt x="47625" y="9531"/>
                  </a:lnTo>
                  <a:lnTo>
                    <a:pt x="38100" y="6356"/>
                  </a:lnTo>
                  <a:cubicBezTo>
                    <a:pt x="34925" y="5298"/>
                    <a:pt x="31888" y="3654"/>
                    <a:pt x="28575" y="3181"/>
                  </a:cubicBezTo>
                  <a:cubicBezTo>
                    <a:pt x="4255" y="-293"/>
                    <a:pt x="13834" y="6"/>
                    <a:pt x="0" y="6"/>
                  </a:cubicBezTo>
                </a:path>
              </a:pathLst>
            </a:cu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sp>
          <p:nvSpPr>
            <p:cNvPr id="10" name="Freihandform 9"/>
            <p:cNvSpPr/>
            <p:nvPr/>
          </p:nvSpPr>
          <p:spPr>
            <a:xfrm>
              <a:off x="996950" y="2400300"/>
              <a:ext cx="793750" cy="98425"/>
            </a:xfrm>
            <a:custGeom>
              <a:avLst/>
              <a:gdLst>
                <a:gd name="connsiteX0" fmla="*/ 793750 w 793750"/>
                <a:gd name="connsiteY0" fmla="*/ 98425 h 98425"/>
                <a:gd name="connsiteX1" fmla="*/ 774700 w 793750"/>
                <a:gd name="connsiteY1" fmla="*/ 88900 h 98425"/>
                <a:gd name="connsiteX2" fmla="*/ 765175 w 793750"/>
                <a:gd name="connsiteY2" fmla="*/ 76200 h 98425"/>
                <a:gd name="connsiteX3" fmla="*/ 755650 w 793750"/>
                <a:gd name="connsiteY3" fmla="*/ 66675 h 98425"/>
                <a:gd name="connsiteX4" fmla="*/ 749300 w 793750"/>
                <a:gd name="connsiteY4" fmla="*/ 57150 h 98425"/>
                <a:gd name="connsiteX5" fmla="*/ 730250 w 793750"/>
                <a:gd name="connsiteY5" fmla="*/ 47625 h 98425"/>
                <a:gd name="connsiteX6" fmla="*/ 685800 w 793750"/>
                <a:gd name="connsiteY6" fmla="*/ 50800 h 98425"/>
                <a:gd name="connsiteX7" fmla="*/ 676275 w 793750"/>
                <a:gd name="connsiteY7" fmla="*/ 53975 h 98425"/>
                <a:gd name="connsiteX8" fmla="*/ 657225 w 793750"/>
                <a:gd name="connsiteY8" fmla="*/ 57150 h 98425"/>
                <a:gd name="connsiteX9" fmla="*/ 644525 w 793750"/>
                <a:gd name="connsiteY9" fmla="*/ 60325 h 98425"/>
                <a:gd name="connsiteX10" fmla="*/ 593725 w 793750"/>
                <a:gd name="connsiteY10" fmla="*/ 57150 h 98425"/>
                <a:gd name="connsiteX11" fmla="*/ 584200 w 793750"/>
                <a:gd name="connsiteY11" fmla="*/ 50800 h 98425"/>
                <a:gd name="connsiteX12" fmla="*/ 555625 w 793750"/>
                <a:gd name="connsiteY12" fmla="*/ 38100 h 98425"/>
                <a:gd name="connsiteX13" fmla="*/ 523875 w 793750"/>
                <a:gd name="connsiteY13" fmla="*/ 41275 h 98425"/>
                <a:gd name="connsiteX14" fmla="*/ 514350 w 793750"/>
                <a:gd name="connsiteY14" fmla="*/ 44450 h 98425"/>
                <a:gd name="connsiteX15" fmla="*/ 492125 w 793750"/>
                <a:gd name="connsiteY15" fmla="*/ 47625 h 98425"/>
                <a:gd name="connsiteX16" fmla="*/ 454025 w 793750"/>
                <a:gd name="connsiteY16" fmla="*/ 44450 h 98425"/>
                <a:gd name="connsiteX17" fmla="*/ 444500 w 793750"/>
                <a:gd name="connsiteY17" fmla="*/ 41275 h 98425"/>
                <a:gd name="connsiteX18" fmla="*/ 431800 w 793750"/>
                <a:gd name="connsiteY18" fmla="*/ 38100 h 98425"/>
                <a:gd name="connsiteX19" fmla="*/ 422275 w 793750"/>
                <a:gd name="connsiteY19" fmla="*/ 31750 h 98425"/>
                <a:gd name="connsiteX20" fmla="*/ 384175 w 793750"/>
                <a:gd name="connsiteY20" fmla="*/ 31750 h 98425"/>
                <a:gd name="connsiteX21" fmla="*/ 365125 w 793750"/>
                <a:gd name="connsiteY21" fmla="*/ 41275 h 98425"/>
                <a:gd name="connsiteX22" fmla="*/ 355600 w 793750"/>
                <a:gd name="connsiteY22" fmla="*/ 47625 h 98425"/>
                <a:gd name="connsiteX23" fmla="*/ 336550 w 793750"/>
                <a:gd name="connsiteY23" fmla="*/ 50800 h 98425"/>
                <a:gd name="connsiteX24" fmla="*/ 317500 w 793750"/>
                <a:gd name="connsiteY24" fmla="*/ 57150 h 98425"/>
                <a:gd name="connsiteX25" fmla="*/ 298450 w 793750"/>
                <a:gd name="connsiteY25" fmla="*/ 60325 h 98425"/>
                <a:gd name="connsiteX26" fmla="*/ 288925 w 793750"/>
                <a:gd name="connsiteY26" fmla="*/ 63500 h 98425"/>
                <a:gd name="connsiteX27" fmla="*/ 273050 w 793750"/>
                <a:gd name="connsiteY27" fmla="*/ 66675 h 98425"/>
                <a:gd name="connsiteX28" fmla="*/ 263525 w 793750"/>
                <a:gd name="connsiteY28" fmla="*/ 69850 h 98425"/>
                <a:gd name="connsiteX29" fmla="*/ 250825 w 793750"/>
                <a:gd name="connsiteY29" fmla="*/ 73025 h 98425"/>
                <a:gd name="connsiteX30" fmla="*/ 193675 w 793750"/>
                <a:gd name="connsiteY30" fmla="*/ 66675 h 98425"/>
                <a:gd name="connsiteX31" fmla="*/ 174625 w 793750"/>
                <a:gd name="connsiteY31" fmla="*/ 60325 h 98425"/>
                <a:gd name="connsiteX32" fmla="*/ 63500 w 793750"/>
                <a:gd name="connsiteY32" fmla="*/ 57150 h 98425"/>
                <a:gd name="connsiteX33" fmla="*/ 44450 w 793750"/>
                <a:gd name="connsiteY33" fmla="*/ 44450 h 98425"/>
                <a:gd name="connsiteX34" fmla="*/ 34925 w 793750"/>
                <a:gd name="connsiteY34" fmla="*/ 31750 h 98425"/>
                <a:gd name="connsiteX35" fmla="*/ 28575 w 793750"/>
                <a:gd name="connsiteY35" fmla="*/ 22225 h 98425"/>
                <a:gd name="connsiteX36" fmla="*/ 19050 w 793750"/>
                <a:gd name="connsiteY36" fmla="*/ 15875 h 98425"/>
                <a:gd name="connsiteX37" fmla="*/ 12700 w 793750"/>
                <a:gd name="connsiteY37" fmla="*/ 6350 h 98425"/>
                <a:gd name="connsiteX38" fmla="*/ 3175 w 793750"/>
                <a:gd name="connsiteY38" fmla="*/ 3175 h 98425"/>
                <a:gd name="connsiteX39" fmla="*/ 0 w 793750"/>
                <a:gd name="connsiteY39" fmla="*/ 0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93750" h="98425">
                  <a:moveTo>
                    <a:pt x="793750" y="98425"/>
                  </a:moveTo>
                  <a:cubicBezTo>
                    <a:pt x="787400" y="95250"/>
                    <a:pt x="780304" y="93259"/>
                    <a:pt x="774700" y="88900"/>
                  </a:cubicBezTo>
                  <a:cubicBezTo>
                    <a:pt x="770523" y="85651"/>
                    <a:pt x="768619" y="80218"/>
                    <a:pt x="765175" y="76200"/>
                  </a:cubicBezTo>
                  <a:cubicBezTo>
                    <a:pt x="762253" y="72791"/>
                    <a:pt x="758525" y="70124"/>
                    <a:pt x="755650" y="66675"/>
                  </a:cubicBezTo>
                  <a:cubicBezTo>
                    <a:pt x="753207" y="63744"/>
                    <a:pt x="751998" y="59848"/>
                    <a:pt x="749300" y="57150"/>
                  </a:cubicBezTo>
                  <a:cubicBezTo>
                    <a:pt x="743145" y="50995"/>
                    <a:pt x="737997" y="50207"/>
                    <a:pt x="730250" y="47625"/>
                  </a:cubicBezTo>
                  <a:cubicBezTo>
                    <a:pt x="715433" y="48683"/>
                    <a:pt x="700553" y="49064"/>
                    <a:pt x="685800" y="50800"/>
                  </a:cubicBezTo>
                  <a:cubicBezTo>
                    <a:pt x="682476" y="51191"/>
                    <a:pt x="679542" y="53249"/>
                    <a:pt x="676275" y="53975"/>
                  </a:cubicBezTo>
                  <a:cubicBezTo>
                    <a:pt x="669991" y="55372"/>
                    <a:pt x="663538" y="55887"/>
                    <a:pt x="657225" y="57150"/>
                  </a:cubicBezTo>
                  <a:cubicBezTo>
                    <a:pt x="652946" y="58006"/>
                    <a:pt x="648758" y="59267"/>
                    <a:pt x="644525" y="60325"/>
                  </a:cubicBezTo>
                  <a:cubicBezTo>
                    <a:pt x="627592" y="59267"/>
                    <a:pt x="610484" y="59796"/>
                    <a:pt x="593725" y="57150"/>
                  </a:cubicBezTo>
                  <a:cubicBezTo>
                    <a:pt x="589956" y="56555"/>
                    <a:pt x="587513" y="52693"/>
                    <a:pt x="584200" y="50800"/>
                  </a:cubicBezTo>
                  <a:cubicBezTo>
                    <a:pt x="573818" y="44867"/>
                    <a:pt x="566965" y="42636"/>
                    <a:pt x="555625" y="38100"/>
                  </a:cubicBezTo>
                  <a:cubicBezTo>
                    <a:pt x="545042" y="39158"/>
                    <a:pt x="534387" y="39658"/>
                    <a:pt x="523875" y="41275"/>
                  </a:cubicBezTo>
                  <a:cubicBezTo>
                    <a:pt x="520567" y="41784"/>
                    <a:pt x="517632" y="43794"/>
                    <a:pt x="514350" y="44450"/>
                  </a:cubicBezTo>
                  <a:cubicBezTo>
                    <a:pt x="507012" y="45918"/>
                    <a:pt x="499533" y="46567"/>
                    <a:pt x="492125" y="47625"/>
                  </a:cubicBezTo>
                  <a:cubicBezTo>
                    <a:pt x="479425" y="46567"/>
                    <a:pt x="466657" y="46134"/>
                    <a:pt x="454025" y="44450"/>
                  </a:cubicBezTo>
                  <a:cubicBezTo>
                    <a:pt x="450708" y="44008"/>
                    <a:pt x="447718" y="42194"/>
                    <a:pt x="444500" y="41275"/>
                  </a:cubicBezTo>
                  <a:cubicBezTo>
                    <a:pt x="440304" y="40076"/>
                    <a:pt x="436033" y="39158"/>
                    <a:pt x="431800" y="38100"/>
                  </a:cubicBezTo>
                  <a:cubicBezTo>
                    <a:pt x="428625" y="35983"/>
                    <a:pt x="425688" y="33457"/>
                    <a:pt x="422275" y="31750"/>
                  </a:cubicBezTo>
                  <a:cubicBezTo>
                    <a:pt x="408735" y="24980"/>
                    <a:pt x="401537" y="29821"/>
                    <a:pt x="384175" y="31750"/>
                  </a:cubicBezTo>
                  <a:cubicBezTo>
                    <a:pt x="377825" y="34925"/>
                    <a:pt x="371331" y="37827"/>
                    <a:pt x="365125" y="41275"/>
                  </a:cubicBezTo>
                  <a:cubicBezTo>
                    <a:pt x="361789" y="43128"/>
                    <a:pt x="359220" y="46418"/>
                    <a:pt x="355600" y="47625"/>
                  </a:cubicBezTo>
                  <a:cubicBezTo>
                    <a:pt x="349493" y="49661"/>
                    <a:pt x="342795" y="49239"/>
                    <a:pt x="336550" y="50800"/>
                  </a:cubicBezTo>
                  <a:cubicBezTo>
                    <a:pt x="330056" y="52423"/>
                    <a:pt x="324102" y="56050"/>
                    <a:pt x="317500" y="57150"/>
                  </a:cubicBezTo>
                  <a:cubicBezTo>
                    <a:pt x="311150" y="58208"/>
                    <a:pt x="304734" y="58928"/>
                    <a:pt x="298450" y="60325"/>
                  </a:cubicBezTo>
                  <a:cubicBezTo>
                    <a:pt x="295183" y="61051"/>
                    <a:pt x="292172" y="62688"/>
                    <a:pt x="288925" y="63500"/>
                  </a:cubicBezTo>
                  <a:cubicBezTo>
                    <a:pt x="283690" y="64809"/>
                    <a:pt x="278285" y="65366"/>
                    <a:pt x="273050" y="66675"/>
                  </a:cubicBezTo>
                  <a:cubicBezTo>
                    <a:pt x="269803" y="67487"/>
                    <a:pt x="266743" y="68931"/>
                    <a:pt x="263525" y="69850"/>
                  </a:cubicBezTo>
                  <a:cubicBezTo>
                    <a:pt x="259329" y="71049"/>
                    <a:pt x="255058" y="71967"/>
                    <a:pt x="250825" y="73025"/>
                  </a:cubicBezTo>
                  <a:cubicBezTo>
                    <a:pt x="237608" y="71924"/>
                    <a:pt x="209485" y="70628"/>
                    <a:pt x="193675" y="66675"/>
                  </a:cubicBezTo>
                  <a:cubicBezTo>
                    <a:pt x="187181" y="65052"/>
                    <a:pt x="181316" y="60516"/>
                    <a:pt x="174625" y="60325"/>
                  </a:cubicBezTo>
                  <a:lnTo>
                    <a:pt x="63500" y="57150"/>
                  </a:lnTo>
                  <a:cubicBezTo>
                    <a:pt x="57150" y="52917"/>
                    <a:pt x="49029" y="50555"/>
                    <a:pt x="44450" y="44450"/>
                  </a:cubicBezTo>
                  <a:cubicBezTo>
                    <a:pt x="41275" y="40217"/>
                    <a:pt x="38001" y="36056"/>
                    <a:pt x="34925" y="31750"/>
                  </a:cubicBezTo>
                  <a:cubicBezTo>
                    <a:pt x="32707" y="28645"/>
                    <a:pt x="31273" y="24923"/>
                    <a:pt x="28575" y="22225"/>
                  </a:cubicBezTo>
                  <a:cubicBezTo>
                    <a:pt x="25877" y="19527"/>
                    <a:pt x="22225" y="17992"/>
                    <a:pt x="19050" y="15875"/>
                  </a:cubicBezTo>
                  <a:cubicBezTo>
                    <a:pt x="16933" y="12700"/>
                    <a:pt x="15680" y="8734"/>
                    <a:pt x="12700" y="6350"/>
                  </a:cubicBezTo>
                  <a:cubicBezTo>
                    <a:pt x="10087" y="4259"/>
                    <a:pt x="6168" y="4672"/>
                    <a:pt x="3175" y="3175"/>
                  </a:cubicBezTo>
                  <a:cubicBezTo>
                    <a:pt x="1836" y="2506"/>
                    <a:pt x="1058" y="1058"/>
                    <a:pt x="0" y="0"/>
                  </a:cubicBezTo>
                </a:path>
              </a:pathLst>
            </a:cu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grpSp>
          <p:nvGrpSpPr>
            <p:cNvPr id="25" name="Gruppieren 24"/>
            <p:cNvGrpSpPr/>
            <p:nvPr/>
          </p:nvGrpSpPr>
          <p:grpSpPr>
            <a:xfrm>
              <a:off x="917575" y="2479675"/>
              <a:ext cx="2348011" cy="3689350"/>
              <a:chOff x="917575" y="2479675"/>
              <a:chExt cx="2348011" cy="3689350"/>
            </a:xfrm>
          </p:grpSpPr>
          <p:sp>
            <p:nvSpPr>
              <p:cNvPr id="7" name="Freihandform 6"/>
              <p:cNvSpPr/>
              <p:nvPr/>
            </p:nvSpPr>
            <p:spPr>
              <a:xfrm>
                <a:off x="917575" y="2479675"/>
                <a:ext cx="1806575" cy="1384300"/>
              </a:xfrm>
              <a:custGeom>
                <a:avLst/>
                <a:gdLst>
                  <a:gd name="connsiteX0" fmla="*/ 1806575 w 1806575"/>
                  <a:gd name="connsiteY0" fmla="*/ 1384300 h 1384300"/>
                  <a:gd name="connsiteX1" fmla="*/ 1803400 w 1806575"/>
                  <a:gd name="connsiteY1" fmla="*/ 1362075 h 1384300"/>
                  <a:gd name="connsiteX2" fmla="*/ 1781175 w 1806575"/>
                  <a:gd name="connsiteY2" fmla="*/ 1352550 h 1384300"/>
                  <a:gd name="connsiteX3" fmla="*/ 1762125 w 1806575"/>
                  <a:gd name="connsiteY3" fmla="*/ 1343025 h 1384300"/>
                  <a:gd name="connsiteX4" fmla="*/ 1739900 w 1806575"/>
                  <a:gd name="connsiteY4" fmla="*/ 1336675 h 1384300"/>
                  <a:gd name="connsiteX5" fmla="*/ 1730375 w 1806575"/>
                  <a:gd name="connsiteY5" fmla="*/ 1330325 h 1384300"/>
                  <a:gd name="connsiteX6" fmla="*/ 1704975 w 1806575"/>
                  <a:gd name="connsiteY6" fmla="*/ 1323975 h 1384300"/>
                  <a:gd name="connsiteX7" fmla="*/ 1676400 w 1806575"/>
                  <a:gd name="connsiteY7" fmla="*/ 1327150 h 1384300"/>
                  <a:gd name="connsiteX8" fmla="*/ 1644650 w 1806575"/>
                  <a:gd name="connsiteY8" fmla="*/ 1349375 h 1384300"/>
                  <a:gd name="connsiteX9" fmla="*/ 1631950 w 1806575"/>
                  <a:gd name="connsiteY9" fmla="*/ 1352550 h 1384300"/>
                  <a:gd name="connsiteX10" fmla="*/ 1600200 w 1806575"/>
                  <a:gd name="connsiteY10" fmla="*/ 1349375 h 1384300"/>
                  <a:gd name="connsiteX11" fmla="*/ 1593850 w 1806575"/>
                  <a:gd name="connsiteY11" fmla="*/ 1339850 h 1384300"/>
                  <a:gd name="connsiteX12" fmla="*/ 1587500 w 1806575"/>
                  <a:gd name="connsiteY12" fmla="*/ 1320800 h 1384300"/>
                  <a:gd name="connsiteX13" fmla="*/ 1581150 w 1806575"/>
                  <a:gd name="connsiteY13" fmla="*/ 1301750 h 1384300"/>
                  <a:gd name="connsiteX14" fmla="*/ 1577975 w 1806575"/>
                  <a:gd name="connsiteY14" fmla="*/ 1292225 h 1384300"/>
                  <a:gd name="connsiteX15" fmla="*/ 1574800 w 1806575"/>
                  <a:gd name="connsiteY15" fmla="*/ 1279525 h 1384300"/>
                  <a:gd name="connsiteX16" fmla="*/ 1562100 w 1806575"/>
                  <a:gd name="connsiteY16" fmla="*/ 1257300 h 1384300"/>
                  <a:gd name="connsiteX17" fmla="*/ 1549400 w 1806575"/>
                  <a:gd name="connsiteY17" fmla="*/ 1241425 h 1384300"/>
                  <a:gd name="connsiteX18" fmla="*/ 1536700 w 1806575"/>
                  <a:gd name="connsiteY18" fmla="*/ 1225550 h 1384300"/>
                  <a:gd name="connsiteX19" fmla="*/ 1524000 w 1806575"/>
                  <a:gd name="connsiteY19" fmla="*/ 1212850 h 1384300"/>
                  <a:gd name="connsiteX20" fmla="*/ 1514475 w 1806575"/>
                  <a:gd name="connsiteY20" fmla="*/ 1200150 h 1384300"/>
                  <a:gd name="connsiteX21" fmla="*/ 1511300 w 1806575"/>
                  <a:gd name="connsiteY21" fmla="*/ 1168400 h 1384300"/>
                  <a:gd name="connsiteX22" fmla="*/ 1508125 w 1806575"/>
                  <a:gd name="connsiteY22" fmla="*/ 1158875 h 1384300"/>
                  <a:gd name="connsiteX23" fmla="*/ 1501775 w 1806575"/>
                  <a:gd name="connsiteY23" fmla="*/ 1127125 h 1384300"/>
                  <a:gd name="connsiteX24" fmla="*/ 1495425 w 1806575"/>
                  <a:gd name="connsiteY24" fmla="*/ 1117600 h 1384300"/>
                  <a:gd name="connsiteX25" fmla="*/ 1492250 w 1806575"/>
                  <a:gd name="connsiteY25" fmla="*/ 1108075 h 1384300"/>
                  <a:gd name="connsiteX26" fmla="*/ 1485900 w 1806575"/>
                  <a:gd name="connsiteY26" fmla="*/ 1095375 h 1384300"/>
                  <a:gd name="connsiteX27" fmla="*/ 1482725 w 1806575"/>
                  <a:gd name="connsiteY27" fmla="*/ 1085850 h 1384300"/>
                  <a:gd name="connsiteX28" fmla="*/ 1479550 w 1806575"/>
                  <a:gd name="connsiteY28" fmla="*/ 1069975 h 1384300"/>
                  <a:gd name="connsiteX29" fmla="*/ 1444625 w 1806575"/>
                  <a:gd name="connsiteY29" fmla="*/ 1060450 h 1384300"/>
                  <a:gd name="connsiteX30" fmla="*/ 1431925 w 1806575"/>
                  <a:gd name="connsiteY30" fmla="*/ 1057275 h 1384300"/>
                  <a:gd name="connsiteX31" fmla="*/ 1425575 w 1806575"/>
                  <a:gd name="connsiteY31" fmla="*/ 1047750 h 1384300"/>
                  <a:gd name="connsiteX32" fmla="*/ 1412875 w 1806575"/>
                  <a:gd name="connsiteY32" fmla="*/ 1025525 h 1384300"/>
                  <a:gd name="connsiteX33" fmla="*/ 1403350 w 1806575"/>
                  <a:gd name="connsiteY33" fmla="*/ 1003300 h 1384300"/>
                  <a:gd name="connsiteX34" fmla="*/ 1400175 w 1806575"/>
                  <a:gd name="connsiteY34" fmla="*/ 993775 h 1384300"/>
                  <a:gd name="connsiteX35" fmla="*/ 1377950 w 1806575"/>
                  <a:gd name="connsiteY35" fmla="*/ 968375 h 1384300"/>
                  <a:gd name="connsiteX36" fmla="*/ 1371600 w 1806575"/>
                  <a:gd name="connsiteY36" fmla="*/ 958850 h 1384300"/>
                  <a:gd name="connsiteX37" fmla="*/ 1362075 w 1806575"/>
                  <a:gd name="connsiteY37" fmla="*/ 949325 h 1384300"/>
                  <a:gd name="connsiteX38" fmla="*/ 1358900 w 1806575"/>
                  <a:gd name="connsiteY38" fmla="*/ 939800 h 1384300"/>
                  <a:gd name="connsiteX39" fmla="*/ 1339850 w 1806575"/>
                  <a:gd name="connsiteY39" fmla="*/ 923925 h 1384300"/>
                  <a:gd name="connsiteX40" fmla="*/ 1333500 w 1806575"/>
                  <a:gd name="connsiteY40" fmla="*/ 898525 h 1384300"/>
                  <a:gd name="connsiteX41" fmla="*/ 1327150 w 1806575"/>
                  <a:gd name="connsiteY41" fmla="*/ 860425 h 1384300"/>
                  <a:gd name="connsiteX42" fmla="*/ 1323975 w 1806575"/>
                  <a:gd name="connsiteY42" fmla="*/ 850900 h 1384300"/>
                  <a:gd name="connsiteX43" fmla="*/ 1320800 w 1806575"/>
                  <a:gd name="connsiteY43" fmla="*/ 838200 h 1384300"/>
                  <a:gd name="connsiteX44" fmla="*/ 1292225 w 1806575"/>
                  <a:gd name="connsiteY44" fmla="*/ 806450 h 1384300"/>
                  <a:gd name="connsiteX45" fmla="*/ 1273175 w 1806575"/>
                  <a:gd name="connsiteY45" fmla="*/ 790575 h 1384300"/>
                  <a:gd name="connsiteX46" fmla="*/ 1270000 w 1806575"/>
                  <a:gd name="connsiteY46" fmla="*/ 781050 h 1384300"/>
                  <a:gd name="connsiteX47" fmla="*/ 1263650 w 1806575"/>
                  <a:gd name="connsiteY47" fmla="*/ 771525 h 1384300"/>
                  <a:gd name="connsiteX48" fmla="*/ 1257300 w 1806575"/>
                  <a:gd name="connsiteY48" fmla="*/ 752475 h 1384300"/>
                  <a:gd name="connsiteX49" fmla="*/ 1250950 w 1806575"/>
                  <a:gd name="connsiteY49" fmla="*/ 698500 h 1384300"/>
                  <a:gd name="connsiteX50" fmla="*/ 1247775 w 1806575"/>
                  <a:gd name="connsiteY50" fmla="*/ 688975 h 1384300"/>
                  <a:gd name="connsiteX51" fmla="*/ 1241425 w 1806575"/>
                  <a:gd name="connsiteY51" fmla="*/ 663575 h 1384300"/>
                  <a:gd name="connsiteX52" fmla="*/ 1238250 w 1806575"/>
                  <a:gd name="connsiteY52" fmla="*/ 650875 h 1384300"/>
                  <a:gd name="connsiteX53" fmla="*/ 1235075 w 1806575"/>
                  <a:gd name="connsiteY53" fmla="*/ 628650 h 1384300"/>
                  <a:gd name="connsiteX54" fmla="*/ 1222375 w 1806575"/>
                  <a:gd name="connsiteY54" fmla="*/ 596900 h 1384300"/>
                  <a:gd name="connsiteX55" fmla="*/ 1219200 w 1806575"/>
                  <a:gd name="connsiteY55" fmla="*/ 587375 h 1384300"/>
                  <a:gd name="connsiteX56" fmla="*/ 1209675 w 1806575"/>
                  <a:gd name="connsiteY56" fmla="*/ 581025 h 1384300"/>
                  <a:gd name="connsiteX57" fmla="*/ 1193800 w 1806575"/>
                  <a:gd name="connsiteY57" fmla="*/ 555625 h 1384300"/>
                  <a:gd name="connsiteX58" fmla="*/ 1184275 w 1806575"/>
                  <a:gd name="connsiteY58" fmla="*/ 549275 h 1384300"/>
                  <a:gd name="connsiteX59" fmla="*/ 1174750 w 1806575"/>
                  <a:gd name="connsiteY59" fmla="*/ 539750 h 1384300"/>
                  <a:gd name="connsiteX60" fmla="*/ 1162050 w 1806575"/>
                  <a:gd name="connsiteY60" fmla="*/ 520700 h 1384300"/>
                  <a:gd name="connsiteX61" fmla="*/ 1155700 w 1806575"/>
                  <a:gd name="connsiteY61" fmla="*/ 501650 h 1384300"/>
                  <a:gd name="connsiteX62" fmla="*/ 1152525 w 1806575"/>
                  <a:gd name="connsiteY62" fmla="*/ 492125 h 1384300"/>
                  <a:gd name="connsiteX63" fmla="*/ 1149350 w 1806575"/>
                  <a:gd name="connsiteY63" fmla="*/ 482600 h 1384300"/>
                  <a:gd name="connsiteX64" fmla="*/ 1143000 w 1806575"/>
                  <a:gd name="connsiteY64" fmla="*/ 454025 h 1384300"/>
                  <a:gd name="connsiteX65" fmla="*/ 1130300 w 1806575"/>
                  <a:gd name="connsiteY65" fmla="*/ 419100 h 1384300"/>
                  <a:gd name="connsiteX66" fmla="*/ 1133475 w 1806575"/>
                  <a:gd name="connsiteY66" fmla="*/ 406400 h 1384300"/>
                  <a:gd name="connsiteX67" fmla="*/ 1143000 w 1806575"/>
                  <a:gd name="connsiteY67" fmla="*/ 400050 h 1384300"/>
                  <a:gd name="connsiteX68" fmla="*/ 1149350 w 1806575"/>
                  <a:gd name="connsiteY68" fmla="*/ 381000 h 1384300"/>
                  <a:gd name="connsiteX69" fmla="*/ 1155700 w 1806575"/>
                  <a:gd name="connsiteY69" fmla="*/ 361950 h 1384300"/>
                  <a:gd name="connsiteX70" fmla="*/ 1158875 w 1806575"/>
                  <a:gd name="connsiteY70" fmla="*/ 352425 h 1384300"/>
                  <a:gd name="connsiteX71" fmla="*/ 1165225 w 1806575"/>
                  <a:gd name="connsiteY71" fmla="*/ 327025 h 1384300"/>
                  <a:gd name="connsiteX72" fmla="*/ 1152525 w 1806575"/>
                  <a:gd name="connsiteY72" fmla="*/ 292100 h 1384300"/>
                  <a:gd name="connsiteX73" fmla="*/ 1143000 w 1806575"/>
                  <a:gd name="connsiteY73" fmla="*/ 288925 h 1384300"/>
                  <a:gd name="connsiteX74" fmla="*/ 1130300 w 1806575"/>
                  <a:gd name="connsiteY74" fmla="*/ 279400 h 1384300"/>
                  <a:gd name="connsiteX75" fmla="*/ 1108075 w 1806575"/>
                  <a:gd name="connsiteY75" fmla="*/ 247650 h 1384300"/>
                  <a:gd name="connsiteX76" fmla="*/ 1101725 w 1806575"/>
                  <a:gd name="connsiteY76" fmla="*/ 238125 h 1384300"/>
                  <a:gd name="connsiteX77" fmla="*/ 1082675 w 1806575"/>
                  <a:gd name="connsiteY77" fmla="*/ 219075 h 1384300"/>
                  <a:gd name="connsiteX78" fmla="*/ 1079500 w 1806575"/>
                  <a:gd name="connsiteY78" fmla="*/ 209550 h 1384300"/>
                  <a:gd name="connsiteX79" fmla="*/ 1063625 w 1806575"/>
                  <a:gd name="connsiteY79" fmla="*/ 187325 h 1384300"/>
                  <a:gd name="connsiteX80" fmla="*/ 1057275 w 1806575"/>
                  <a:gd name="connsiteY80" fmla="*/ 177800 h 1384300"/>
                  <a:gd name="connsiteX81" fmla="*/ 1054100 w 1806575"/>
                  <a:gd name="connsiteY81" fmla="*/ 168275 h 1384300"/>
                  <a:gd name="connsiteX82" fmla="*/ 1031875 w 1806575"/>
                  <a:gd name="connsiteY82" fmla="*/ 139700 h 1384300"/>
                  <a:gd name="connsiteX83" fmla="*/ 1019175 w 1806575"/>
                  <a:gd name="connsiteY83" fmla="*/ 120650 h 1384300"/>
                  <a:gd name="connsiteX84" fmla="*/ 1003300 w 1806575"/>
                  <a:gd name="connsiteY84" fmla="*/ 101600 h 1384300"/>
                  <a:gd name="connsiteX85" fmla="*/ 984250 w 1806575"/>
                  <a:gd name="connsiteY85" fmla="*/ 92075 h 1384300"/>
                  <a:gd name="connsiteX86" fmla="*/ 974725 w 1806575"/>
                  <a:gd name="connsiteY86" fmla="*/ 85725 h 1384300"/>
                  <a:gd name="connsiteX87" fmla="*/ 965200 w 1806575"/>
                  <a:gd name="connsiteY87" fmla="*/ 82550 h 1384300"/>
                  <a:gd name="connsiteX88" fmla="*/ 955675 w 1806575"/>
                  <a:gd name="connsiteY88" fmla="*/ 76200 h 1384300"/>
                  <a:gd name="connsiteX89" fmla="*/ 930275 w 1806575"/>
                  <a:gd name="connsiteY89" fmla="*/ 69850 h 1384300"/>
                  <a:gd name="connsiteX90" fmla="*/ 901700 w 1806575"/>
                  <a:gd name="connsiteY90" fmla="*/ 60325 h 1384300"/>
                  <a:gd name="connsiteX91" fmla="*/ 892175 w 1806575"/>
                  <a:gd name="connsiteY91" fmla="*/ 57150 h 1384300"/>
                  <a:gd name="connsiteX92" fmla="*/ 876300 w 1806575"/>
                  <a:gd name="connsiteY92" fmla="*/ 53975 h 1384300"/>
                  <a:gd name="connsiteX93" fmla="*/ 857250 w 1806575"/>
                  <a:gd name="connsiteY93" fmla="*/ 47625 h 1384300"/>
                  <a:gd name="connsiteX94" fmla="*/ 847725 w 1806575"/>
                  <a:gd name="connsiteY94" fmla="*/ 44450 h 1384300"/>
                  <a:gd name="connsiteX95" fmla="*/ 835025 w 1806575"/>
                  <a:gd name="connsiteY95" fmla="*/ 41275 h 1384300"/>
                  <a:gd name="connsiteX96" fmla="*/ 815975 w 1806575"/>
                  <a:gd name="connsiteY96" fmla="*/ 34925 h 1384300"/>
                  <a:gd name="connsiteX97" fmla="*/ 803275 w 1806575"/>
                  <a:gd name="connsiteY97" fmla="*/ 31750 h 1384300"/>
                  <a:gd name="connsiteX98" fmla="*/ 787400 w 1806575"/>
                  <a:gd name="connsiteY98" fmla="*/ 28575 h 1384300"/>
                  <a:gd name="connsiteX99" fmla="*/ 768350 w 1806575"/>
                  <a:gd name="connsiteY99" fmla="*/ 22225 h 1384300"/>
                  <a:gd name="connsiteX100" fmla="*/ 755650 w 1806575"/>
                  <a:gd name="connsiteY100" fmla="*/ 19050 h 1384300"/>
                  <a:gd name="connsiteX101" fmla="*/ 746125 w 1806575"/>
                  <a:gd name="connsiteY101" fmla="*/ 15875 h 1384300"/>
                  <a:gd name="connsiteX102" fmla="*/ 720725 w 1806575"/>
                  <a:gd name="connsiteY102" fmla="*/ 12700 h 1384300"/>
                  <a:gd name="connsiteX103" fmla="*/ 666750 w 1806575"/>
                  <a:gd name="connsiteY103" fmla="*/ 15875 h 1384300"/>
                  <a:gd name="connsiteX104" fmla="*/ 638175 w 1806575"/>
                  <a:gd name="connsiteY104" fmla="*/ 38100 h 1384300"/>
                  <a:gd name="connsiteX105" fmla="*/ 635000 w 1806575"/>
                  <a:gd name="connsiteY105" fmla="*/ 47625 h 1384300"/>
                  <a:gd name="connsiteX106" fmla="*/ 619125 w 1806575"/>
                  <a:gd name="connsiteY106" fmla="*/ 66675 h 1384300"/>
                  <a:gd name="connsiteX107" fmla="*/ 527050 w 1806575"/>
                  <a:gd name="connsiteY107" fmla="*/ 63500 h 1384300"/>
                  <a:gd name="connsiteX108" fmla="*/ 454025 w 1806575"/>
                  <a:gd name="connsiteY108" fmla="*/ 50800 h 1384300"/>
                  <a:gd name="connsiteX109" fmla="*/ 330200 w 1806575"/>
                  <a:gd name="connsiteY109" fmla="*/ 47625 h 1384300"/>
                  <a:gd name="connsiteX110" fmla="*/ 282575 w 1806575"/>
                  <a:gd name="connsiteY110" fmla="*/ 41275 h 1384300"/>
                  <a:gd name="connsiteX111" fmla="*/ 231775 w 1806575"/>
                  <a:gd name="connsiteY111" fmla="*/ 34925 h 1384300"/>
                  <a:gd name="connsiteX112" fmla="*/ 196850 w 1806575"/>
                  <a:gd name="connsiteY112" fmla="*/ 31750 h 1384300"/>
                  <a:gd name="connsiteX113" fmla="*/ 152400 w 1806575"/>
                  <a:gd name="connsiteY113" fmla="*/ 34925 h 1384300"/>
                  <a:gd name="connsiteX114" fmla="*/ 133350 w 1806575"/>
                  <a:gd name="connsiteY114" fmla="*/ 41275 h 1384300"/>
                  <a:gd name="connsiteX115" fmla="*/ 92075 w 1806575"/>
                  <a:gd name="connsiteY115" fmla="*/ 34925 h 1384300"/>
                  <a:gd name="connsiteX116" fmla="*/ 79375 w 1806575"/>
                  <a:gd name="connsiteY116" fmla="*/ 28575 h 1384300"/>
                  <a:gd name="connsiteX117" fmla="*/ 69850 w 1806575"/>
                  <a:gd name="connsiteY117" fmla="*/ 22225 h 1384300"/>
                  <a:gd name="connsiteX118" fmla="*/ 50800 w 1806575"/>
                  <a:gd name="connsiteY118" fmla="*/ 15875 h 1384300"/>
                  <a:gd name="connsiteX119" fmla="*/ 41275 w 1806575"/>
                  <a:gd name="connsiteY119" fmla="*/ 12700 h 1384300"/>
                  <a:gd name="connsiteX120" fmla="*/ 12700 w 1806575"/>
                  <a:gd name="connsiteY120" fmla="*/ 0 h 1384300"/>
                  <a:gd name="connsiteX121" fmla="*/ 0 w 1806575"/>
                  <a:gd name="connsiteY121" fmla="*/ 0 h 138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806575" h="1384300">
                    <a:moveTo>
                      <a:pt x="1806575" y="1384300"/>
                    </a:moveTo>
                    <a:cubicBezTo>
                      <a:pt x="1805517" y="1376892"/>
                      <a:pt x="1806439" y="1368914"/>
                      <a:pt x="1803400" y="1362075"/>
                    </a:cubicBezTo>
                    <a:cubicBezTo>
                      <a:pt x="1800588" y="1355748"/>
                      <a:pt x="1785749" y="1353857"/>
                      <a:pt x="1781175" y="1352550"/>
                    </a:cubicBezTo>
                    <a:cubicBezTo>
                      <a:pt x="1754418" y="1344905"/>
                      <a:pt x="1789955" y="1354952"/>
                      <a:pt x="1762125" y="1343025"/>
                    </a:cubicBezTo>
                    <a:cubicBezTo>
                      <a:pt x="1747883" y="1336921"/>
                      <a:pt x="1752257" y="1342854"/>
                      <a:pt x="1739900" y="1336675"/>
                    </a:cubicBezTo>
                    <a:cubicBezTo>
                      <a:pt x="1736487" y="1334968"/>
                      <a:pt x="1733961" y="1331629"/>
                      <a:pt x="1730375" y="1330325"/>
                    </a:cubicBezTo>
                    <a:cubicBezTo>
                      <a:pt x="1722173" y="1327343"/>
                      <a:pt x="1704975" y="1323975"/>
                      <a:pt x="1704975" y="1323975"/>
                    </a:cubicBezTo>
                    <a:cubicBezTo>
                      <a:pt x="1695450" y="1325033"/>
                      <a:pt x="1685492" y="1324119"/>
                      <a:pt x="1676400" y="1327150"/>
                    </a:cubicBezTo>
                    <a:cubicBezTo>
                      <a:pt x="1659171" y="1332893"/>
                      <a:pt x="1659140" y="1342130"/>
                      <a:pt x="1644650" y="1349375"/>
                    </a:cubicBezTo>
                    <a:cubicBezTo>
                      <a:pt x="1640747" y="1351326"/>
                      <a:pt x="1636183" y="1351492"/>
                      <a:pt x="1631950" y="1352550"/>
                    </a:cubicBezTo>
                    <a:cubicBezTo>
                      <a:pt x="1621367" y="1351492"/>
                      <a:pt x="1610290" y="1352738"/>
                      <a:pt x="1600200" y="1349375"/>
                    </a:cubicBezTo>
                    <a:cubicBezTo>
                      <a:pt x="1596580" y="1348168"/>
                      <a:pt x="1595400" y="1343337"/>
                      <a:pt x="1593850" y="1339850"/>
                    </a:cubicBezTo>
                    <a:cubicBezTo>
                      <a:pt x="1591132" y="1333733"/>
                      <a:pt x="1589617" y="1327150"/>
                      <a:pt x="1587500" y="1320800"/>
                    </a:cubicBezTo>
                    <a:lnTo>
                      <a:pt x="1581150" y="1301750"/>
                    </a:lnTo>
                    <a:cubicBezTo>
                      <a:pt x="1580092" y="1298575"/>
                      <a:pt x="1578787" y="1295472"/>
                      <a:pt x="1577975" y="1292225"/>
                    </a:cubicBezTo>
                    <a:cubicBezTo>
                      <a:pt x="1576917" y="1287992"/>
                      <a:pt x="1576332" y="1283611"/>
                      <a:pt x="1574800" y="1279525"/>
                    </a:cubicBezTo>
                    <a:cubicBezTo>
                      <a:pt x="1566451" y="1257260"/>
                      <a:pt x="1571312" y="1275723"/>
                      <a:pt x="1562100" y="1257300"/>
                    </a:cubicBezTo>
                    <a:cubicBezTo>
                      <a:pt x="1554432" y="1241964"/>
                      <a:pt x="1565457" y="1252129"/>
                      <a:pt x="1549400" y="1241425"/>
                    </a:cubicBezTo>
                    <a:cubicBezTo>
                      <a:pt x="1541420" y="1217484"/>
                      <a:pt x="1553113" y="1246066"/>
                      <a:pt x="1536700" y="1225550"/>
                    </a:cubicBezTo>
                    <a:cubicBezTo>
                      <a:pt x="1524385" y="1210156"/>
                      <a:pt x="1544782" y="1219777"/>
                      <a:pt x="1524000" y="1212850"/>
                    </a:cubicBezTo>
                    <a:cubicBezTo>
                      <a:pt x="1520825" y="1208617"/>
                      <a:pt x="1515929" y="1205238"/>
                      <a:pt x="1514475" y="1200150"/>
                    </a:cubicBezTo>
                    <a:cubicBezTo>
                      <a:pt x="1511553" y="1189923"/>
                      <a:pt x="1512917" y="1178912"/>
                      <a:pt x="1511300" y="1168400"/>
                    </a:cubicBezTo>
                    <a:cubicBezTo>
                      <a:pt x="1510791" y="1165092"/>
                      <a:pt x="1509183" y="1162050"/>
                      <a:pt x="1508125" y="1158875"/>
                    </a:cubicBezTo>
                    <a:cubicBezTo>
                      <a:pt x="1506955" y="1150685"/>
                      <a:pt x="1506208" y="1135991"/>
                      <a:pt x="1501775" y="1127125"/>
                    </a:cubicBezTo>
                    <a:cubicBezTo>
                      <a:pt x="1500068" y="1123712"/>
                      <a:pt x="1497132" y="1121013"/>
                      <a:pt x="1495425" y="1117600"/>
                    </a:cubicBezTo>
                    <a:cubicBezTo>
                      <a:pt x="1493928" y="1114607"/>
                      <a:pt x="1493568" y="1111151"/>
                      <a:pt x="1492250" y="1108075"/>
                    </a:cubicBezTo>
                    <a:cubicBezTo>
                      <a:pt x="1490386" y="1103725"/>
                      <a:pt x="1487764" y="1099725"/>
                      <a:pt x="1485900" y="1095375"/>
                    </a:cubicBezTo>
                    <a:cubicBezTo>
                      <a:pt x="1484582" y="1092299"/>
                      <a:pt x="1483537" y="1089097"/>
                      <a:pt x="1482725" y="1085850"/>
                    </a:cubicBezTo>
                    <a:cubicBezTo>
                      <a:pt x="1481416" y="1080615"/>
                      <a:pt x="1483366" y="1073791"/>
                      <a:pt x="1479550" y="1069975"/>
                    </a:cubicBezTo>
                    <a:cubicBezTo>
                      <a:pt x="1475302" y="1065727"/>
                      <a:pt x="1451002" y="1061867"/>
                      <a:pt x="1444625" y="1060450"/>
                    </a:cubicBezTo>
                    <a:cubicBezTo>
                      <a:pt x="1440365" y="1059503"/>
                      <a:pt x="1436158" y="1058333"/>
                      <a:pt x="1431925" y="1057275"/>
                    </a:cubicBezTo>
                    <a:cubicBezTo>
                      <a:pt x="1429808" y="1054100"/>
                      <a:pt x="1427468" y="1051063"/>
                      <a:pt x="1425575" y="1047750"/>
                    </a:cubicBezTo>
                    <a:cubicBezTo>
                      <a:pt x="1409462" y="1019552"/>
                      <a:pt x="1428346" y="1048731"/>
                      <a:pt x="1412875" y="1025525"/>
                    </a:cubicBezTo>
                    <a:cubicBezTo>
                      <a:pt x="1406267" y="999094"/>
                      <a:pt x="1414313" y="1025226"/>
                      <a:pt x="1403350" y="1003300"/>
                    </a:cubicBezTo>
                    <a:cubicBezTo>
                      <a:pt x="1401853" y="1000307"/>
                      <a:pt x="1401800" y="996701"/>
                      <a:pt x="1400175" y="993775"/>
                    </a:cubicBezTo>
                    <a:cubicBezTo>
                      <a:pt x="1389280" y="974165"/>
                      <a:pt x="1391864" y="977651"/>
                      <a:pt x="1377950" y="968375"/>
                    </a:cubicBezTo>
                    <a:cubicBezTo>
                      <a:pt x="1375833" y="965200"/>
                      <a:pt x="1374043" y="961781"/>
                      <a:pt x="1371600" y="958850"/>
                    </a:cubicBezTo>
                    <a:cubicBezTo>
                      <a:pt x="1368725" y="955401"/>
                      <a:pt x="1364566" y="953061"/>
                      <a:pt x="1362075" y="949325"/>
                    </a:cubicBezTo>
                    <a:cubicBezTo>
                      <a:pt x="1360219" y="946540"/>
                      <a:pt x="1360756" y="942585"/>
                      <a:pt x="1358900" y="939800"/>
                    </a:cubicBezTo>
                    <a:cubicBezTo>
                      <a:pt x="1354011" y="932466"/>
                      <a:pt x="1346878" y="928611"/>
                      <a:pt x="1339850" y="923925"/>
                    </a:cubicBezTo>
                    <a:cubicBezTo>
                      <a:pt x="1335563" y="911063"/>
                      <a:pt x="1336374" y="914808"/>
                      <a:pt x="1333500" y="898525"/>
                    </a:cubicBezTo>
                    <a:cubicBezTo>
                      <a:pt x="1331262" y="885846"/>
                      <a:pt x="1331221" y="872639"/>
                      <a:pt x="1327150" y="860425"/>
                    </a:cubicBezTo>
                    <a:cubicBezTo>
                      <a:pt x="1326092" y="857250"/>
                      <a:pt x="1324894" y="854118"/>
                      <a:pt x="1323975" y="850900"/>
                    </a:cubicBezTo>
                    <a:cubicBezTo>
                      <a:pt x="1322776" y="846704"/>
                      <a:pt x="1322751" y="842103"/>
                      <a:pt x="1320800" y="838200"/>
                    </a:cubicBezTo>
                    <a:cubicBezTo>
                      <a:pt x="1315829" y="828258"/>
                      <a:pt x="1298144" y="812369"/>
                      <a:pt x="1292225" y="806450"/>
                    </a:cubicBezTo>
                    <a:cubicBezTo>
                      <a:pt x="1280002" y="794227"/>
                      <a:pt x="1286436" y="799416"/>
                      <a:pt x="1273175" y="790575"/>
                    </a:cubicBezTo>
                    <a:cubicBezTo>
                      <a:pt x="1272117" y="787400"/>
                      <a:pt x="1271497" y="784043"/>
                      <a:pt x="1270000" y="781050"/>
                    </a:cubicBezTo>
                    <a:cubicBezTo>
                      <a:pt x="1268293" y="777637"/>
                      <a:pt x="1265200" y="775012"/>
                      <a:pt x="1263650" y="771525"/>
                    </a:cubicBezTo>
                    <a:cubicBezTo>
                      <a:pt x="1260932" y="765408"/>
                      <a:pt x="1257300" y="752475"/>
                      <a:pt x="1257300" y="752475"/>
                    </a:cubicBezTo>
                    <a:cubicBezTo>
                      <a:pt x="1255352" y="729097"/>
                      <a:pt x="1255915" y="718360"/>
                      <a:pt x="1250950" y="698500"/>
                    </a:cubicBezTo>
                    <a:cubicBezTo>
                      <a:pt x="1250138" y="695253"/>
                      <a:pt x="1248656" y="692204"/>
                      <a:pt x="1247775" y="688975"/>
                    </a:cubicBezTo>
                    <a:cubicBezTo>
                      <a:pt x="1245479" y="680555"/>
                      <a:pt x="1243542" y="672042"/>
                      <a:pt x="1241425" y="663575"/>
                    </a:cubicBezTo>
                    <a:cubicBezTo>
                      <a:pt x="1240367" y="659342"/>
                      <a:pt x="1238867" y="655195"/>
                      <a:pt x="1238250" y="650875"/>
                    </a:cubicBezTo>
                    <a:cubicBezTo>
                      <a:pt x="1237192" y="643467"/>
                      <a:pt x="1236758" y="635942"/>
                      <a:pt x="1235075" y="628650"/>
                    </a:cubicBezTo>
                    <a:cubicBezTo>
                      <a:pt x="1230257" y="607773"/>
                      <a:pt x="1229577" y="613704"/>
                      <a:pt x="1222375" y="596900"/>
                    </a:cubicBezTo>
                    <a:cubicBezTo>
                      <a:pt x="1221057" y="593824"/>
                      <a:pt x="1221291" y="589988"/>
                      <a:pt x="1219200" y="587375"/>
                    </a:cubicBezTo>
                    <a:cubicBezTo>
                      <a:pt x="1216816" y="584395"/>
                      <a:pt x="1212850" y="583142"/>
                      <a:pt x="1209675" y="581025"/>
                    </a:cubicBezTo>
                    <a:cubicBezTo>
                      <a:pt x="1204645" y="570965"/>
                      <a:pt x="1202043" y="563868"/>
                      <a:pt x="1193800" y="555625"/>
                    </a:cubicBezTo>
                    <a:cubicBezTo>
                      <a:pt x="1191102" y="552927"/>
                      <a:pt x="1187206" y="551718"/>
                      <a:pt x="1184275" y="549275"/>
                    </a:cubicBezTo>
                    <a:cubicBezTo>
                      <a:pt x="1180826" y="546400"/>
                      <a:pt x="1177925" y="542925"/>
                      <a:pt x="1174750" y="539750"/>
                    </a:cubicBezTo>
                    <a:cubicBezTo>
                      <a:pt x="1164246" y="508238"/>
                      <a:pt x="1181869" y="556375"/>
                      <a:pt x="1162050" y="520700"/>
                    </a:cubicBezTo>
                    <a:cubicBezTo>
                      <a:pt x="1158799" y="514849"/>
                      <a:pt x="1157817" y="508000"/>
                      <a:pt x="1155700" y="501650"/>
                    </a:cubicBezTo>
                    <a:lnTo>
                      <a:pt x="1152525" y="492125"/>
                    </a:lnTo>
                    <a:cubicBezTo>
                      <a:pt x="1151467" y="488950"/>
                      <a:pt x="1150162" y="485847"/>
                      <a:pt x="1149350" y="482600"/>
                    </a:cubicBezTo>
                    <a:cubicBezTo>
                      <a:pt x="1147039" y="473356"/>
                      <a:pt x="1144344" y="463430"/>
                      <a:pt x="1143000" y="454025"/>
                    </a:cubicBezTo>
                    <a:cubicBezTo>
                      <a:pt x="1138268" y="420900"/>
                      <a:pt x="1148251" y="431067"/>
                      <a:pt x="1130300" y="419100"/>
                    </a:cubicBezTo>
                    <a:cubicBezTo>
                      <a:pt x="1131358" y="414867"/>
                      <a:pt x="1131054" y="410031"/>
                      <a:pt x="1133475" y="406400"/>
                    </a:cubicBezTo>
                    <a:cubicBezTo>
                      <a:pt x="1135592" y="403225"/>
                      <a:pt x="1140978" y="403286"/>
                      <a:pt x="1143000" y="400050"/>
                    </a:cubicBezTo>
                    <a:cubicBezTo>
                      <a:pt x="1146548" y="394374"/>
                      <a:pt x="1147233" y="387350"/>
                      <a:pt x="1149350" y="381000"/>
                    </a:cubicBezTo>
                    <a:lnTo>
                      <a:pt x="1155700" y="361950"/>
                    </a:lnTo>
                    <a:cubicBezTo>
                      <a:pt x="1156758" y="358775"/>
                      <a:pt x="1158219" y="355707"/>
                      <a:pt x="1158875" y="352425"/>
                    </a:cubicBezTo>
                    <a:cubicBezTo>
                      <a:pt x="1162706" y="333268"/>
                      <a:pt x="1160343" y="341670"/>
                      <a:pt x="1165225" y="327025"/>
                    </a:cubicBezTo>
                    <a:cubicBezTo>
                      <a:pt x="1162490" y="302413"/>
                      <a:pt x="1169681" y="300678"/>
                      <a:pt x="1152525" y="292100"/>
                    </a:cubicBezTo>
                    <a:cubicBezTo>
                      <a:pt x="1149532" y="290603"/>
                      <a:pt x="1146175" y="289983"/>
                      <a:pt x="1143000" y="288925"/>
                    </a:cubicBezTo>
                    <a:cubicBezTo>
                      <a:pt x="1138767" y="285750"/>
                      <a:pt x="1134042" y="283142"/>
                      <a:pt x="1130300" y="279400"/>
                    </a:cubicBezTo>
                    <a:cubicBezTo>
                      <a:pt x="1125599" y="274699"/>
                      <a:pt x="1110150" y="250762"/>
                      <a:pt x="1108075" y="247650"/>
                    </a:cubicBezTo>
                    <a:cubicBezTo>
                      <a:pt x="1105958" y="244475"/>
                      <a:pt x="1104423" y="240823"/>
                      <a:pt x="1101725" y="238125"/>
                    </a:cubicBezTo>
                    <a:lnTo>
                      <a:pt x="1082675" y="219075"/>
                    </a:lnTo>
                    <a:cubicBezTo>
                      <a:pt x="1081617" y="215900"/>
                      <a:pt x="1080997" y="212543"/>
                      <a:pt x="1079500" y="209550"/>
                    </a:cubicBezTo>
                    <a:cubicBezTo>
                      <a:pt x="1077006" y="204562"/>
                      <a:pt x="1066022" y="190681"/>
                      <a:pt x="1063625" y="187325"/>
                    </a:cubicBezTo>
                    <a:cubicBezTo>
                      <a:pt x="1061407" y="184220"/>
                      <a:pt x="1058982" y="181213"/>
                      <a:pt x="1057275" y="177800"/>
                    </a:cubicBezTo>
                    <a:cubicBezTo>
                      <a:pt x="1055778" y="174807"/>
                      <a:pt x="1055956" y="171060"/>
                      <a:pt x="1054100" y="168275"/>
                    </a:cubicBezTo>
                    <a:cubicBezTo>
                      <a:pt x="1043142" y="151838"/>
                      <a:pt x="1040329" y="165062"/>
                      <a:pt x="1031875" y="139700"/>
                    </a:cubicBezTo>
                    <a:cubicBezTo>
                      <a:pt x="1026295" y="122961"/>
                      <a:pt x="1032388" y="136505"/>
                      <a:pt x="1019175" y="120650"/>
                    </a:cubicBezTo>
                    <a:cubicBezTo>
                      <a:pt x="1007823" y="107027"/>
                      <a:pt x="1018479" y="114249"/>
                      <a:pt x="1003300" y="101600"/>
                    </a:cubicBezTo>
                    <a:cubicBezTo>
                      <a:pt x="989651" y="90226"/>
                      <a:pt x="998569" y="99235"/>
                      <a:pt x="984250" y="92075"/>
                    </a:cubicBezTo>
                    <a:cubicBezTo>
                      <a:pt x="980837" y="90368"/>
                      <a:pt x="978138" y="87432"/>
                      <a:pt x="974725" y="85725"/>
                    </a:cubicBezTo>
                    <a:cubicBezTo>
                      <a:pt x="971732" y="84228"/>
                      <a:pt x="968193" y="84047"/>
                      <a:pt x="965200" y="82550"/>
                    </a:cubicBezTo>
                    <a:cubicBezTo>
                      <a:pt x="961787" y="80843"/>
                      <a:pt x="959261" y="77504"/>
                      <a:pt x="955675" y="76200"/>
                    </a:cubicBezTo>
                    <a:cubicBezTo>
                      <a:pt x="947473" y="73218"/>
                      <a:pt x="938554" y="72610"/>
                      <a:pt x="930275" y="69850"/>
                    </a:cubicBezTo>
                    <a:lnTo>
                      <a:pt x="901700" y="60325"/>
                    </a:lnTo>
                    <a:cubicBezTo>
                      <a:pt x="898525" y="59267"/>
                      <a:pt x="895457" y="57806"/>
                      <a:pt x="892175" y="57150"/>
                    </a:cubicBezTo>
                    <a:cubicBezTo>
                      <a:pt x="886883" y="56092"/>
                      <a:pt x="881506" y="55395"/>
                      <a:pt x="876300" y="53975"/>
                    </a:cubicBezTo>
                    <a:cubicBezTo>
                      <a:pt x="869842" y="52214"/>
                      <a:pt x="863600" y="49742"/>
                      <a:pt x="857250" y="47625"/>
                    </a:cubicBezTo>
                    <a:cubicBezTo>
                      <a:pt x="854075" y="46567"/>
                      <a:pt x="850972" y="45262"/>
                      <a:pt x="847725" y="44450"/>
                    </a:cubicBezTo>
                    <a:cubicBezTo>
                      <a:pt x="843492" y="43392"/>
                      <a:pt x="839205" y="42529"/>
                      <a:pt x="835025" y="41275"/>
                    </a:cubicBezTo>
                    <a:cubicBezTo>
                      <a:pt x="828614" y="39352"/>
                      <a:pt x="822469" y="36548"/>
                      <a:pt x="815975" y="34925"/>
                    </a:cubicBezTo>
                    <a:cubicBezTo>
                      <a:pt x="811742" y="33867"/>
                      <a:pt x="807535" y="32697"/>
                      <a:pt x="803275" y="31750"/>
                    </a:cubicBezTo>
                    <a:cubicBezTo>
                      <a:pt x="798007" y="30579"/>
                      <a:pt x="792606" y="29995"/>
                      <a:pt x="787400" y="28575"/>
                    </a:cubicBezTo>
                    <a:cubicBezTo>
                      <a:pt x="780942" y="26814"/>
                      <a:pt x="774844" y="23848"/>
                      <a:pt x="768350" y="22225"/>
                    </a:cubicBezTo>
                    <a:cubicBezTo>
                      <a:pt x="764117" y="21167"/>
                      <a:pt x="759846" y="20249"/>
                      <a:pt x="755650" y="19050"/>
                    </a:cubicBezTo>
                    <a:cubicBezTo>
                      <a:pt x="752432" y="18131"/>
                      <a:pt x="749418" y="16474"/>
                      <a:pt x="746125" y="15875"/>
                    </a:cubicBezTo>
                    <a:cubicBezTo>
                      <a:pt x="737730" y="14349"/>
                      <a:pt x="729192" y="13758"/>
                      <a:pt x="720725" y="12700"/>
                    </a:cubicBezTo>
                    <a:cubicBezTo>
                      <a:pt x="702733" y="13758"/>
                      <a:pt x="684361" y="12046"/>
                      <a:pt x="666750" y="15875"/>
                    </a:cubicBezTo>
                    <a:cubicBezTo>
                      <a:pt x="657045" y="17985"/>
                      <a:pt x="645400" y="30875"/>
                      <a:pt x="638175" y="38100"/>
                    </a:cubicBezTo>
                    <a:cubicBezTo>
                      <a:pt x="637117" y="41275"/>
                      <a:pt x="636497" y="44632"/>
                      <a:pt x="635000" y="47625"/>
                    </a:cubicBezTo>
                    <a:cubicBezTo>
                      <a:pt x="630580" y="56466"/>
                      <a:pt x="626147" y="59653"/>
                      <a:pt x="619125" y="66675"/>
                    </a:cubicBezTo>
                    <a:cubicBezTo>
                      <a:pt x="588433" y="65617"/>
                      <a:pt x="557634" y="66280"/>
                      <a:pt x="527050" y="63500"/>
                    </a:cubicBezTo>
                    <a:cubicBezTo>
                      <a:pt x="478878" y="59121"/>
                      <a:pt x="491368" y="52389"/>
                      <a:pt x="454025" y="50800"/>
                    </a:cubicBezTo>
                    <a:cubicBezTo>
                      <a:pt x="412774" y="49045"/>
                      <a:pt x="371475" y="48683"/>
                      <a:pt x="330200" y="47625"/>
                    </a:cubicBezTo>
                    <a:cubicBezTo>
                      <a:pt x="308041" y="40239"/>
                      <a:pt x="326082" y="45419"/>
                      <a:pt x="282575" y="41275"/>
                    </a:cubicBezTo>
                    <a:cubicBezTo>
                      <a:pt x="201352" y="33539"/>
                      <a:pt x="298791" y="42371"/>
                      <a:pt x="231775" y="34925"/>
                    </a:cubicBezTo>
                    <a:cubicBezTo>
                      <a:pt x="220157" y="33634"/>
                      <a:pt x="208492" y="32808"/>
                      <a:pt x="196850" y="31750"/>
                    </a:cubicBezTo>
                    <a:cubicBezTo>
                      <a:pt x="182033" y="32808"/>
                      <a:pt x="167090" y="32721"/>
                      <a:pt x="152400" y="34925"/>
                    </a:cubicBezTo>
                    <a:cubicBezTo>
                      <a:pt x="145781" y="35918"/>
                      <a:pt x="133350" y="41275"/>
                      <a:pt x="133350" y="41275"/>
                    </a:cubicBezTo>
                    <a:cubicBezTo>
                      <a:pt x="116339" y="39574"/>
                      <a:pt x="106005" y="40895"/>
                      <a:pt x="92075" y="34925"/>
                    </a:cubicBezTo>
                    <a:cubicBezTo>
                      <a:pt x="87725" y="33061"/>
                      <a:pt x="83484" y="30923"/>
                      <a:pt x="79375" y="28575"/>
                    </a:cubicBezTo>
                    <a:cubicBezTo>
                      <a:pt x="76062" y="26682"/>
                      <a:pt x="73337" y="23775"/>
                      <a:pt x="69850" y="22225"/>
                    </a:cubicBezTo>
                    <a:cubicBezTo>
                      <a:pt x="63733" y="19507"/>
                      <a:pt x="57150" y="17992"/>
                      <a:pt x="50800" y="15875"/>
                    </a:cubicBezTo>
                    <a:cubicBezTo>
                      <a:pt x="47625" y="14817"/>
                      <a:pt x="44060" y="14556"/>
                      <a:pt x="41275" y="12700"/>
                    </a:cubicBezTo>
                    <a:cubicBezTo>
                      <a:pt x="32643" y="6945"/>
                      <a:pt x="24035" y="0"/>
                      <a:pt x="12700" y="0"/>
                    </a:cubicBezTo>
                    <a:lnTo>
                      <a:pt x="0" y="0"/>
                    </a:lnTo>
                  </a:path>
                </a:pathLst>
              </a:cu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grpSp>
            <p:nvGrpSpPr>
              <p:cNvPr id="24" name="Gruppieren 23"/>
              <p:cNvGrpSpPr/>
              <p:nvPr/>
            </p:nvGrpSpPr>
            <p:grpSpPr>
              <a:xfrm>
                <a:off x="2308225" y="3860800"/>
                <a:ext cx="957361" cy="2308225"/>
                <a:chOff x="2308225" y="3860800"/>
                <a:chExt cx="957361" cy="2308225"/>
              </a:xfrm>
            </p:grpSpPr>
            <p:sp>
              <p:nvSpPr>
                <p:cNvPr id="5" name="Freihandform 4"/>
                <p:cNvSpPr/>
                <p:nvPr/>
              </p:nvSpPr>
              <p:spPr>
                <a:xfrm>
                  <a:off x="2308225" y="3860800"/>
                  <a:ext cx="957361" cy="2308225"/>
                </a:xfrm>
                <a:custGeom>
                  <a:avLst/>
                  <a:gdLst>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73125 w 958850"/>
                    <a:gd name="connsiteY36" fmla="*/ 1565275 h 2308225"/>
                    <a:gd name="connsiteX37" fmla="*/ 854075 w 958850"/>
                    <a:gd name="connsiteY37" fmla="*/ 1555750 h 2308225"/>
                    <a:gd name="connsiteX38" fmla="*/ 831850 w 958850"/>
                    <a:gd name="connsiteY38" fmla="*/ 1546225 h 2308225"/>
                    <a:gd name="connsiteX39" fmla="*/ 822325 w 958850"/>
                    <a:gd name="connsiteY39" fmla="*/ 1536700 h 2308225"/>
                    <a:gd name="connsiteX40" fmla="*/ 812800 w 958850"/>
                    <a:gd name="connsiteY40" fmla="*/ 1533525 h 2308225"/>
                    <a:gd name="connsiteX41" fmla="*/ 790575 w 958850"/>
                    <a:gd name="connsiteY41" fmla="*/ 1524000 h 2308225"/>
                    <a:gd name="connsiteX42" fmla="*/ 771525 w 958850"/>
                    <a:gd name="connsiteY42" fmla="*/ 1517650 h 2308225"/>
                    <a:gd name="connsiteX43" fmla="*/ 752475 w 958850"/>
                    <a:gd name="connsiteY43" fmla="*/ 1511300 h 2308225"/>
                    <a:gd name="connsiteX44" fmla="*/ 742950 w 958850"/>
                    <a:gd name="connsiteY44" fmla="*/ 1508125 h 2308225"/>
                    <a:gd name="connsiteX45" fmla="*/ 730250 w 958850"/>
                    <a:gd name="connsiteY45" fmla="*/ 1504950 h 2308225"/>
                    <a:gd name="connsiteX46" fmla="*/ 695325 w 958850"/>
                    <a:gd name="connsiteY46" fmla="*/ 1514475 h 2308225"/>
                    <a:gd name="connsiteX47" fmla="*/ 685800 w 958850"/>
                    <a:gd name="connsiteY47" fmla="*/ 1517650 h 2308225"/>
                    <a:gd name="connsiteX48" fmla="*/ 657225 w 958850"/>
                    <a:gd name="connsiteY48" fmla="*/ 1533525 h 2308225"/>
                    <a:gd name="connsiteX49" fmla="*/ 504825 w 958850"/>
                    <a:gd name="connsiteY49" fmla="*/ 1536700 h 2308225"/>
                    <a:gd name="connsiteX50" fmla="*/ 485775 w 958850"/>
                    <a:gd name="connsiteY50" fmla="*/ 1552575 h 2308225"/>
                    <a:gd name="connsiteX51" fmla="*/ 482600 w 958850"/>
                    <a:gd name="connsiteY51" fmla="*/ 1581150 h 2308225"/>
                    <a:gd name="connsiteX52" fmla="*/ 479425 w 958850"/>
                    <a:gd name="connsiteY52" fmla="*/ 1593850 h 2308225"/>
                    <a:gd name="connsiteX53" fmla="*/ 460375 w 958850"/>
                    <a:gd name="connsiteY53" fmla="*/ 1600200 h 2308225"/>
                    <a:gd name="connsiteX54" fmla="*/ 381000 w 958850"/>
                    <a:gd name="connsiteY54" fmla="*/ 1593850 h 2308225"/>
                    <a:gd name="connsiteX55" fmla="*/ 371475 w 958850"/>
                    <a:gd name="connsiteY55" fmla="*/ 1590675 h 2308225"/>
                    <a:gd name="connsiteX56" fmla="*/ 336550 w 958850"/>
                    <a:gd name="connsiteY56" fmla="*/ 1587500 h 2308225"/>
                    <a:gd name="connsiteX57" fmla="*/ 307975 w 958850"/>
                    <a:gd name="connsiteY57" fmla="*/ 1581150 h 2308225"/>
                    <a:gd name="connsiteX58" fmla="*/ 298450 w 958850"/>
                    <a:gd name="connsiteY58" fmla="*/ 1577975 h 2308225"/>
                    <a:gd name="connsiteX59" fmla="*/ 95250 w 958850"/>
                    <a:gd name="connsiteY59" fmla="*/ 1568450 h 2308225"/>
                    <a:gd name="connsiteX60" fmla="*/ 69850 w 958850"/>
                    <a:gd name="connsiteY60" fmla="*/ 1565275 h 2308225"/>
                    <a:gd name="connsiteX61" fmla="*/ 47625 w 958850"/>
                    <a:gd name="connsiteY61" fmla="*/ 1558925 h 2308225"/>
                    <a:gd name="connsiteX62" fmla="*/ 15875 w 958850"/>
                    <a:gd name="connsiteY62" fmla="*/ 1520825 h 2308225"/>
                    <a:gd name="connsiteX63" fmla="*/ 6350 w 958850"/>
                    <a:gd name="connsiteY63" fmla="*/ 1492250 h 2308225"/>
                    <a:gd name="connsiteX64" fmla="*/ 3175 w 958850"/>
                    <a:gd name="connsiteY64" fmla="*/ 1482725 h 2308225"/>
                    <a:gd name="connsiteX65" fmla="*/ 0 w 958850"/>
                    <a:gd name="connsiteY65" fmla="*/ 1466850 h 2308225"/>
                    <a:gd name="connsiteX66" fmla="*/ 3175 w 958850"/>
                    <a:gd name="connsiteY66" fmla="*/ 1400175 h 2308225"/>
                    <a:gd name="connsiteX67" fmla="*/ 19050 w 958850"/>
                    <a:gd name="connsiteY67" fmla="*/ 1377950 h 2308225"/>
                    <a:gd name="connsiteX68" fmla="*/ 28575 w 958850"/>
                    <a:gd name="connsiteY68" fmla="*/ 1371600 h 2308225"/>
                    <a:gd name="connsiteX69" fmla="*/ 50800 w 958850"/>
                    <a:gd name="connsiteY69" fmla="*/ 1362075 h 2308225"/>
                    <a:gd name="connsiteX70" fmla="*/ 73025 w 958850"/>
                    <a:gd name="connsiteY70" fmla="*/ 1343025 h 2308225"/>
                    <a:gd name="connsiteX71" fmla="*/ 66675 w 958850"/>
                    <a:gd name="connsiteY71" fmla="*/ 1320800 h 2308225"/>
                    <a:gd name="connsiteX72" fmla="*/ 47625 w 958850"/>
                    <a:gd name="connsiteY72" fmla="*/ 1301750 h 2308225"/>
                    <a:gd name="connsiteX73" fmla="*/ 34925 w 958850"/>
                    <a:gd name="connsiteY73" fmla="*/ 1282700 h 2308225"/>
                    <a:gd name="connsiteX74" fmla="*/ 38100 w 958850"/>
                    <a:gd name="connsiteY74" fmla="*/ 1247775 h 2308225"/>
                    <a:gd name="connsiteX75" fmla="*/ 44450 w 958850"/>
                    <a:gd name="connsiteY75" fmla="*/ 1225550 h 2308225"/>
                    <a:gd name="connsiteX76" fmla="*/ 47625 w 958850"/>
                    <a:gd name="connsiteY76" fmla="*/ 1206500 h 2308225"/>
                    <a:gd name="connsiteX77" fmla="*/ 53975 w 958850"/>
                    <a:gd name="connsiteY77" fmla="*/ 1190625 h 2308225"/>
                    <a:gd name="connsiteX78" fmla="*/ 60325 w 958850"/>
                    <a:gd name="connsiteY78" fmla="*/ 1162050 h 2308225"/>
                    <a:gd name="connsiteX79" fmla="*/ 66675 w 958850"/>
                    <a:gd name="connsiteY79" fmla="*/ 1146175 h 2308225"/>
                    <a:gd name="connsiteX80" fmla="*/ 69850 w 958850"/>
                    <a:gd name="connsiteY80" fmla="*/ 1136650 h 2308225"/>
                    <a:gd name="connsiteX81" fmla="*/ 88900 w 958850"/>
                    <a:gd name="connsiteY81" fmla="*/ 1117600 h 2308225"/>
                    <a:gd name="connsiteX82" fmla="*/ 107950 w 958850"/>
                    <a:gd name="connsiteY82" fmla="*/ 1101725 h 2308225"/>
                    <a:gd name="connsiteX83" fmla="*/ 114300 w 958850"/>
                    <a:gd name="connsiteY83" fmla="*/ 1089025 h 2308225"/>
                    <a:gd name="connsiteX84" fmla="*/ 120650 w 958850"/>
                    <a:gd name="connsiteY84" fmla="*/ 1079500 h 2308225"/>
                    <a:gd name="connsiteX85" fmla="*/ 130175 w 958850"/>
                    <a:gd name="connsiteY85" fmla="*/ 996950 h 2308225"/>
                    <a:gd name="connsiteX86" fmla="*/ 136525 w 958850"/>
                    <a:gd name="connsiteY86" fmla="*/ 987425 h 2308225"/>
                    <a:gd name="connsiteX87" fmla="*/ 142875 w 958850"/>
                    <a:gd name="connsiteY87" fmla="*/ 971550 h 2308225"/>
                    <a:gd name="connsiteX88" fmla="*/ 158750 w 958850"/>
                    <a:gd name="connsiteY88" fmla="*/ 942975 h 2308225"/>
                    <a:gd name="connsiteX89" fmla="*/ 168275 w 958850"/>
                    <a:gd name="connsiteY89" fmla="*/ 920750 h 2308225"/>
                    <a:gd name="connsiteX90" fmla="*/ 174625 w 958850"/>
                    <a:gd name="connsiteY90" fmla="*/ 904875 h 2308225"/>
                    <a:gd name="connsiteX91" fmla="*/ 184150 w 958850"/>
                    <a:gd name="connsiteY91" fmla="*/ 889000 h 2308225"/>
                    <a:gd name="connsiteX92" fmla="*/ 190500 w 958850"/>
                    <a:gd name="connsiteY92" fmla="*/ 876300 h 2308225"/>
                    <a:gd name="connsiteX93" fmla="*/ 203200 w 958850"/>
                    <a:gd name="connsiteY93" fmla="*/ 857250 h 2308225"/>
                    <a:gd name="connsiteX94" fmla="*/ 206375 w 958850"/>
                    <a:gd name="connsiteY94" fmla="*/ 847725 h 2308225"/>
                    <a:gd name="connsiteX95" fmla="*/ 228600 w 958850"/>
                    <a:gd name="connsiteY95" fmla="*/ 825500 h 2308225"/>
                    <a:gd name="connsiteX96" fmla="*/ 234950 w 958850"/>
                    <a:gd name="connsiteY96" fmla="*/ 812800 h 2308225"/>
                    <a:gd name="connsiteX97" fmla="*/ 257175 w 958850"/>
                    <a:gd name="connsiteY97" fmla="*/ 793750 h 2308225"/>
                    <a:gd name="connsiteX98" fmla="*/ 292100 w 958850"/>
                    <a:gd name="connsiteY98" fmla="*/ 758825 h 2308225"/>
                    <a:gd name="connsiteX99" fmla="*/ 301625 w 958850"/>
                    <a:gd name="connsiteY99" fmla="*/ 749300 h 2308225"/>
                    <a:gd name="connsiteX100" fmla="*/ 311150 w 958850"/>
                    <a:gd name="connsiteY100" fmla="*/ 739775 h 2308225"/>
                    <a:gd name="connsiteX101" fmla="*/ 327025 w 958850"/>
                    <a:gd name="connsiteY101" fmla="*/ 727075 h 2308225"/>
                    <a:gd name="connsiteX102" fmla="*/ 333375 w 958850"/>
                    <a:gd name="connsiteY102" fmla="*/ 717550 h 2308225"/>
                    <a:gd name="connsiteX103" fmla="*/ 342900 w 958850"/>
                    <a:gd name="connsiteY103" fmla="*/ 708025 h 2308225"/>
                    <a:gd name="connsiteX104" fmla="*/ 361950 w 958850"/>
                    <a:gd name="connsiteY104" fmla="*/ 682625 h 2308225"/>
                    <a:gd name="connsiteX105" fmla="*/ 368300 w 958850"/>
                    <a:gd name="connsiteY105" fmla="*/ 657225 h 2308225"/>
                    <a:gd name="connsiteX106" fmla="*/ 374650 w 958850"/>
                    <a:gd name="connsiteY106" fmla="*/ 644525 h 2308225"/>
                    <a:gd name="connsiteX107" fmla="*/ 377825 w 958850"/>
                    <a:gd name="connsiteY107" fmla="*/ 625475 h 2308225"/>
                    <a:gd name="connsiteX108" fmla="*/ 393700 w 958850"/>
                    <a:gd name="connsiteY108" fmla="*/ 596900 h 2308225"/>
                    <a:gd name="connsiteX109" fmla="*/ 396875 w 958850"/>
                    <a:gd name="connsiteY109" fmla="*/ 587375 h 2308225"/>
                    <a:gd name="connsiteX110" fmla="*/ 403225 w 958850"/>
                    <a:gd name="connsiteY110" fmla="*/ 571500 h 2308225"/>
                    <a:gd name="connsiteX111" fmla="*/ 406400 w 958850"/>
                    <a:gd name="connsiteY111" fmla="*/ 552450 h 2308225"/>
                    <a:gd name="connsiteX112" fmla="*/ 419100 w 958850"/>
                    <a:gd name="connsiteY112" fmla="*/ 520700 h 2308225"/>
                    <a:gd name="connsiteX113" fmla="*/ 422275 w 958850"/>
                    <a:gd name="connsiteY113" fmla="*/ 511175 h 2308225"/>
                    <a:gd name="connsiteX114" fmla="*/ 434975 w 958850"/>
                    <a:gd name="connsiteY114" fmla="*/ 488950 h 2308225"/>
                    <a:gd name="connsiteX115" fmla="*/ 444500 w 958850"/>
                    <a:gd name="connsiteY115" fmla="*/ 469900 h 2308225"/>
                    <a:gd name="connsiteX116" fmla="*/ 457200 w 958850"/>
                    <a:gd name="connsiteY116" fmla="*/ 434975 h 2308225"/>
                    <a:gd name="connsiteX117" fmla="*/ 466725 w 958850"/>
                    <a:gd name="connsiteY117" fmla="*/ 428625 h 2308225"/>
                    <a:gd name="connsiteX118" fmla="*/ 469900 w 958850"/>
                    <a:gd name="connsiteY118" fmla="*/ 419100 h 2308225"/>
                    <a:gd name="connsiteX119" fmla="*/ 476250 w 958850"/>
                    <a:gd name="connsiteY119" fmla="*/ 409575 h 2308225"/>
                    <a:gd name="connsiteX120" fmla="*/ 479425 w 958850"/>
                    <a:gd name="connsiteY120" fmla="*/ 396875 h 2308225"/>
                    <a:gd name="connsiteX121" fmla="*/ 482600 w 958850"/>
                    <a:gd name="connsiteY121" fmla="*/ 387350 h 2308225"/>
                    <a:gd name="connsiteX122" fmla="*/ 479425 w 958850"/>
                    <a:gd name="connsiteY122" fmla="*/ 342900 h 2308225"/>
                    <a:gd name="connsiteX123" fmla="*/ 466725 w 958850"/>
                    <a:gd name="connsiteY123" fmla="*/ 317500 h 2308225"/>
                    <a:gd name="connsiteX124" fmla="*/ 460375 w 958850"/>
                    <a:gd name="connsiteY124" fmla="*/ 301625 h 2308225"/>
                    <a:gd name="connsiteX125" fmla="*/ 444500 w 958850"/>
                    <a:gd name="connsiteY125" fmla="*/ 254000 h 2308225"/>
                    <a:gd name="connsiteX126" fmla="*/ 441325 w 958850"/>
                    <a:gd name="connsiteY126" fmla="*/ 238125 h 2308225"/>
                    <a:gd name="connsiteX127" fmla="*/ 434975 w 958850"/>
                    <a:gd name="connsiteY127" fmla="*/ 228600 h 2308225"/>
                    <a:gd name="connsiteX128" fmla="*/ 428625 w 958850"/>
                    <a:gd name="connsiteY128" fmla="*/ 203200 h 2308225"/>
                    <a:gd name="connsiteX129" fmla="*/ 431800 w 958850"/>
                    <a:gd name="connsiteY129" fmla="*/ 165100 h 2308225"/>
                    <a:gd name="connsiteX130" fmla="*/ 460375 w 958850"/>
                    <a:gd name="connsiteY130" fmla="*/ 155575 h 2308225"/>
                    <a:gd name="connsiteX131" fmla="*/ 469900 w 958850"/>
                    <a:gd name="connsiteY131" fmla="*/ 152400 h 2308225"/>
                    <a:gd name="connsiteX132" fmla="*/ 454025 w 958850"/>
                    <a:gd name="connsiteY132" fmla="*/ 120650 h 2308225"/>
                    <a:gd name="connsiteX133" fmla="*/ 444500 w 958850"/>
                    <a:gd name="connsiteY133" fmla="*/ 104775 h 2308225"/>
                    <a:gd name="connsiteX134" fmla="*/ 438150 w 958850"/>
                    <a:gd name="connsiteY134" fmla="*/ 85725 h 2308225"/>
                    <a:gd name="connsiteX135" fmla="*/ 422275 w 958850"/>
                    <a:gd name="connsiteY135" fmla="*/ 50800 h 2308225"/>
                    <a:gd name="connsiteX136" fmla="*/ 419100 w 958850"/>
                    <a:gd name="connsiteY136" fmla="*/ 41275 h 2308225"/>
                    <a:gd name="connsiteX137" fmla="*/ 415925 w 958850"/>
                    <a:gd name="connsiteY137" fmla="*/ 9525 h 2308225"/>
                    <a:gd name="connsiteX138" fmla="*/ 412750 w 958850"/>
                    <a:gd name="connsiteY138"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73125 w 958850"/>
                    <a:gd name="connsiteY36" fmla="*/ 1565275 h 2308225"/>
                    <a:gd name="connsiteX37" fmla="*/ 854075 w 958850"/>
                    <a:gd name="connsiteY37" fmla="*/ 1555750 h 2308225"/>
                    <a:gd name="connsiteX38" fmla="*/ 831850 w 958850"/>
                    <a:gd name="connsiteY38" fmla="*/ 1546225 h 2308225"/>
                    <a:gd name="connsiteX39" fmla="*/ 822325 w 958850"/>
                    <a:gd name="connsiteY39" fmla="*/ 1536700 h 2308225"/>
                    <a:gd name="connsiteX40" fmla="*/ 812800 w 958850"/>
                    <a:gd name="connsiteY40" fmla="*/ 1533525 h 2308225"/>
                    <a:gd name="connsiteX41" fmla="*/ 790575 w 958850"/>
                    <a:gd name="connsiteY41" fmla="*/ 1524000 h 2308225"/>
                    <a:gd name="connsiteX42" fmla="*/ 771525 w 958850"/>
                    <a:gd name="connsiteY42" fmla="*/ 1517650 h 2308225"/>
                    <a:gd name="connsiteX43" fmla="*/ 752475 w 958850"/>
                    <a:gd name="connsiteY43" fmla="*/ 1511300 h 2308225"/>
                    <a:gd name="connsiteX44" fmla="*/ 742950 w 958850"/>
                    <a:gd name="connsiteY44" fmla="*/ 1508125 h 2308225"/>
                    <a:gd name="connsiteX45" fmla="*/ 730250 w 958850"/>
                    <a:gd name="connsiteY45" fmla="*/ 1504950 h 2308225"/>
                    <a:gd name="connsiteX46" fmla="*/ 695325 w 958850"/>
                    <a:gd name="connsiteY46" fmla="*/ 1514475 h 2308225"/>
                    <a:gd name="connsiteX47" fmla="*/ 685800 w 958850"/>
                    <a:gd name="connsiteY47" fmla="*/ 1517650 h 2308225"/>
                    <a:gd name="connsiteX48" fmla="*/ 657225 w 958850"/>
                    <a:gd name="connsiteY48" fmla="*/ 1533525 h 2308225"/>
                    <a:gd name="connsiteX49" fmla="*/ 504825 w 958850"/>
                    <a:gd name="connsiteY49" fmla="*/ 1536700 h 2308225"/>
                    <a:gd name="connsiteX50" fmla="*/ 485775 w 958850"/>
                    <a:gd name="connsiteY50" fmla="*/ 1552575 h 2308225"/>
                    <a:gd name="connsiteX51" fmla="*/ 482600 w 958850"/>
                    <a:gd name="connsiteY51" fmla="*/ 1581150 h 2308225"/>
                    <a:gd name="connsiteX52" fmla="*/ 479425 w 958850"/>
                    <a:gd name="connsiteY52" fmla="*/ 1593850 h 2308225"/>
                    <a:gd name="connsiteX53" fmla="*/ 460375 w 958850"/>
                    <a:gd name="connsiteY53" fmla="*/ 1600200 h 2308225"/>
                    <a:gd name="connsiteX54" fmla="*/ 381000 w 958850"/>
                    <a:gd name="connsiteY54" fmla="*/ 1593850 h 2308225"/>
                    <a:gd name="connsiteX55" fmla="*/ 371475 w 958850"/>
                    <a:gd name="connsiteY55" fmla="*/ 1590675 h 2308225"/>
                    <a:gd name="connsiteX56" fmla="*/ 336550 w 958850"/>
                    <a:gd name="connsiteY56" fmla="*/ 1587500 h 2308225"/>
                    <a:gd name="connsiteX57" fmla="*/ 307975 w 958850"/>
                    <a:gd name="connsiteY57" fmla="*/ 1581150 h 2308225"/>
                    <a:gd name="connsiteX58" fmla="*/ 298450 w 958850"/>
                    <a:gd name="connsiteY58" fmla="*/ 1577975 h 2308225"/>
                    <a:gd name="connsiteX59" fmla="*/ 95250 w 958850"/>
                    <a:gd name="connsiteY59" fmla="*/ 1568450 h 2308225"/>
                    <a:gd name="connsiteX60" fmla="*/ 69850 w 958850"/>
                    <a:gd name="connsiteY60" fmla="*/ 1565275 h 2308225"/>
                    <a:gd name="connsiteX61" fmla="*/ 47625 w 958850"/>
                    <a:gd name="connsiteY61" fmla="*/ 1558925 h 2308225"/>
                    <a:gd name="connsiteX62" fmla="*/ 15875 w 958850"/>
                    <a:gd name="connsiteY62" fmla="*/ 1520825 h 2308225"/>
                    <a:gd name="connsiteX63" fmla="*/ 6350 w 958850"/>
                    <a:gd name="connsiteY63" fmla="*/ 1492250 h 2308225"/>
                    <a:gd name="connsiteX64" fmla="*/ 3175 w 958850"/>
                    <a:gd name="connsiteY64" fmla="*/ 1482725 h 2308225"/>
                    <a:gd name="connsiteX65" fmla="*/ 0 w 958850"/>
                    <a:gd name="connsiteY65" fmla="*/ 1466850 h 2308225"/>
                    <a:gd name="connsiteX66" fmla="*/ 3175 w 958850"/>
                    <a:gd name="connsiteY66" fmla="*/ 1400175 h 2308225"/>
                    <a:gd name="connsiteX67" fmla="*/ 19050 w 958850"/>
                    <a:gd name="connsiteY67" fmla="*/ 1377950 h 2308225"/>
                    <a:gd name="connsiteX68" fmla="*/ 28575 w 958850"/>
                    <a:gd name="connsiteY68" fmla="*/ 1371600 h 2308225"/>
                    <a:gd name="connsiteX69" fmla="*/ 73025 w 958850"/>
                    <a:gd name="connsiteY69" fmla="*/ 1343025 h 2308225"/>
                    <a:gd name="connsiteX70" fmla="*/ 66675 w 958850"/>
                    <a:gd name="connsiteY70" fmla="*/ 1320800 h 2308225"/>
                    <a:gd name="connsiteX71" fmla="*/ 47625 w 958850"/>
                    <a:gd name="connsiteY71" fmla="*/ 1301750 h 2308225"/>
                    <a:gd name="connsiteX72" fmla="*/ 34925 w 958850"/>
                    <a:gd name="connsiteY72" fmla="*/ 1282700 h 2308225"/>
                    <a:gd name="connsiteX73" fmla="*/ 38100 w 958850"/>
                    <a:gd name="connsiteY73" fmla="*/ 1247775 h 2308225"/>
                    <a:gd name="connsiteX74" fmla="*/ 44450 w 958850"/>
                    <a:gd name="connsiteY74" fmla="*/ 1225550 h 2308225"/>
                    <a:gd name="connsiteX75" fmla="*/ 47625 w 958850"/>
                    <a:gd name="connsiteY75" fmla="*/ 1206500 h 2308225"/>
                    <a:gd name="connsiteX76" fmla="*/ 53975 w 958850"/>
                    <a:gd name="connsiteY76" fmla="*/ 1190625 h 2308225"/>
                    <a:gd name="connsiteX77" fmla="*/ 60325 w 958850"/>
                    <a:gd name="connsiteY77" fmla="*/ 1162050 h 2308225"/>
                    <a:gd name="connsiteX78" fmla="*/ 66675 w 958850"/>
                    <a:gd name="connsiteY78" fmla="*/ 1146175 h 2308225"/>
                    <a:gd name="connsiteX79" fmla="*/ 69850 w 958850"/>
                    <a:gd name="connsiteY79" fmla="*/ 1136650 h 2308225"/>
                    <a:gd name="connsiteX80" fmla="*/ 88900 w 958850"/>
                    <a:gd name="connsiteY80" fmla="*/ 1117600 h 2308225"/>
                    <a:gd name="connsiteX81" fmla="*/ 107950 w 958850"/>
                    <a:gd name="connsiteY81" fmla="*/ 1101725 h 2308225"/>
                    <a:gd name="connsiteX82" fmla="*/ 114300 w 958850"/>
                    <a:gd name="connsiteY82" fmla="*/ 1089025 h 2308225"/>
                    <a:gd name="connsiteX83" fmla="*/ 120650 w 958850"/>
                    <a:gd name="connsiteY83" fmla="*/ 1079500 h 2308225"/>
                    <a:gd name="connsiteX84" fmla="*/ 130175 w 958850"/>
                    <a:gd name="connsiteY84" fmla="*/ 996950 h 2308225"/>
                    <a:gd name="connsiteX85" fmla="*/ 136525 w 958850"/>
                    <a:gd name="connsiteY85" fmla="*/ 987425 h 2308225"/>
                    <a:gd name="connsiteX86" fmla="*/ 142875 w 958850"/>
                    <a:gd name="connsiteY86" fmla="*/ 971550 h 2308225"/>
                    <a:gd name="connsiteX87" fmla="*/ 158750 w 958850"/>
                    <a:gd name="connsiteY87" fmla="*/ 942975 h 2308225"/>
                    <a:gd name="connsiteX88" fmla="*/ 168275 w 958850"/>
                    <a:gd name="connsiteY88" fmla="*/ 920750 h 2308225"/>
                    <a:gd name="connsiteX89" fmla="*/ 174625 w 958850"/>
                    <a:gd name="connsiteY89" fmla="*/ 904875 h 2308225"/>
                    <a:gd name="connsiteX90" fmla="*/ 184150 w 958850"/>
                    <a:gd name="connsiteY90" fmla="*/ 889000 h 2308225"/>
                    <a:gd name="connsiteX91" fmla="*/ 190500 w 958850"/>
                    <a:gd name="connsiteY91" fmla="*/ 876300 h 2308225"/>
                    <a:gd name="connsiteX92" fmla="*/ 203200 w 958850"/>
                    <a:gd name="connsiteY92" fmla="*/ 857250 h 2308225"/>
                    <a:gd name="connsiteX93" fmla="*/ 206375 w 958850"/>
                    <a:gd name="connsiteY93" fmla="*/ 847725 h 2308225"/>
                    <a:gd name="connsiteX94" fmla="*/ 228600 w 958850"/>
                    <a:gd name="connsiteY94" fmla="*/ 825500 h 2308225"/>
                    <a:gd name="connsiteX95" fmla="*/ 234950 w 958850"/>
                    <a:gd name="connsiteY95" fmla="*/ 812800 h 2308225"/>
                    <a:gd name="connsiteX96" fmla="*/ 257175 w 958850"/>
                    <a:gd name="connsiteY96" fmla="*/ 793750 h 2308225"/>
                    <a:gd name="connsiteX97" fmla="*/ 292100 w 958850"/>
                    <a:gd name="connsiteY97" fmla="*/ 758825 h 2308225"/>
                    <a:gd name="connsiteX98" fmla="*/ 301625 w 958850"/>
                    <a:gd name="connsiteY98" fmla="*/ 749300 h 2308225"/>
                    <a:gd name="connsiteX99" fmla="*/ 311150 w 958850"/>
                    <a:gd name="connsiteY99" fmla="*/ 739775 h 2308225"/>
                    <a:gd name="connsiteX100" fmla="*/ 327025 w 958850"/>
                    <a:gd name="connsiteY100" fmla="*/ 727075 h 2308225"/>
                    <a:gd name="connsiteX101" fmla="*/ 333375 w 958850"/>
                    <a:gd name="connsiteY101" fmla="*/ 717550 h 2308225"/>
                    <a:gd name="connsiteX102" fmla="*/ 342900 w 958850"/>
                    <a:gd name="connsiteY102" fmla="*/ 708025 h 2308225"/>
                    <a:gd name="connsiteX103" fmla="*/ 361950 w 958850"/>
                    <a:gd name="connsiteY103" fmla="*/ 682625 h 2308225"/>
                    <a:gd name="connsiteX104" fmla="*/ 368300 w 958850"/>
                    <a:gd name="connsiteY104" fmla="*/ 657225 h 2308225"/>
                    <a:gd name="connsiteX105" fmla="*/ 374650 w 958850"/>
                    <a:gd name="connsiteY105" fmla="*/ 644525 h 2308225"/>
                    <a:gd name="connsiteX106" fmla="*/ 377825 w 958850"/>
                    <a:gd name="connsiteY106" fmla="*/ 625475 h 2308225"/>
                    <a:gd name="connsiteX107" fmla="*/ 393700 w 958850"/>
                    <a:gd name="connsiteY107" fmla="*/ 596900 h 2308225"/>
                    <a:gd name="connsiteX108" fmla="*/ 396875 w 958850"/>
                    <a:gd name="connsiteY108" fmla="*/ 587375 h 2308225"/>
                    <a:gd name="connsiteX109" fmla="*/ 403225 w 958850"/>
                    <a:gd name="connsiteY109" fmla="*/ 571500 h 2308225"/>
                    <a:gd name="connsiteX110" fmla="*/ 406400 w 958850"/>
                    <a:gd name="connsiteY110" fmla="*/ 552450 h 2308225"/>
                    <a:gd name="connsiteX111" fmla="*/ 419100 w 958850"/>
                    <a:gd name="connsiteY111" fmla="*/ 520700 h 2308225"/>
                    <a:gd name="connsiteX112" fmla="*/ 422275 w 958850"/>
                    <a:gd name="connsiteY112" fmla="*/ 511175 h 2308225"/>
                    <a:gd name="connsiteX113" fmla="*/ 434975 w 958850"/>
                    <a:gd name="connsiteY113" fmla="*/ 488950 h 2308225"/>
                    <a:gd name="connsiteX114" fmla="*/ 444500 w 958850"/>
                    <a:gd name="connsiteY114" fmla="*/ 469900 h 2308225"/>
                    <a:gd name="connsiteX115" fmla="*/ 457200 w 958850"/>
                    <a:gd name="connsiteY115" fmla="*/ 434975 h 2308225"/>
                    <a:gd name="connsiteX116" fmla="*/ 466725 w 958850"/>
                    <a:gd name="connsiteY116" fmla="*/ 428625 h 2308225"/>
                    <a:gd name="connsiteX117" fmla="*/ 469900 w 958850"/>
                    <a:gd name="connsiteY117" fmla="*/ 419100 h 2308225"/>
                    <a:gd name="connsiteX118" fmla="*/ 476250 w 958850"/>
                    <a:gd name="connsiteY118" fmla="*/ 409575 h 2308225"/>
                    <a:gd name="connsiteX119" fmla="*/ 479425 w 958850"/>
                    <a:gd name="connsiteY119" fmla="*/ 396875 h 2308225"/>
                    <a:gd name="connsiteX120" fmla="*/ 482600 w 958850"/>
                    <a:gd name="connsiteY120" fmla="*/ 387350 h 2308225"/>
                    <a:gd name="connsiteX121" fmla="*/ 479425 w 958850"/>
                    <a:gd name="connsiteY121" fmla="*/ 342900 h 2308225"/>
                    <a:gd name="connsiteX122" fmla="*/ 466725 w 958850"/>
                    <a:gd name="connsiteY122" fmla="*/ 317500 h 2308225"/>
                    <a:gd name="connsiteX123" fmla="*/ 460375 w 958850"/>
                    <a:gd name="connsiteY123" fmla="*/ 301625 h 2308225"/>
                    <a:gd name="connsiteX124" fmla="*/ 444500 w 958850"/>
                    <a:gd name="connsiteY124" fmla="*/ 254000 h 2308225"/>
                    <a:gd name="connsiteX125" fmla="*/ 441325 w 958850"/>
                    <a:gd name="connsiteY125" fmla="*/ 238125 h 2308225"/>
                    <a:gd name="connsiteX126" fmla="*/ 434975 w 958850"/>
                    <a:gd name="connsiteY126" fmla="*/ 228600 h 2308225"/>
                    <a:gd name="connsiteX127" fmla="*/ 428625 w 958850"/>
                    <a:gd name="connsiteY127" fmla="*/ 203200 h 2308225"/>
                    <a:gd name="connsiteX128" fmla="*/ 431800 w 958850"/>
                    <a:gd name="connsiteY128" fmla="*/ 165100 h 2308225"/>
                    <a:gd name="connsiteX129" fmla="*/ 460375 w 958850"/>
                    <a:gd name="connsiteY129" fmla="*/ 155575 h 2308225"/>
                    <a:gd name="connsiteX130" fmla="*/ 469900 w 958850"/>
                    <a:gd name="connsiteY130" fmla="*/ 152400 h 2308225"/>
                    <a:gd name="connsiteX131" fmla="*/ 454025 w 958850"/>
                    <a:gd name="connsiteY131" fmla="*/ 120650 h 2308225"/>
                    <a:gd name="connsiteX132" fmla="*/ 444500 w 958850"/>
                    <a:gd name="connsiteY132" fmla="*/ 104775 h 2308225"/>
                    <a:gd name="connsiteX133" fmla="*/ 438150 w 958850"/>
                    <a:gd name="connsiteY133" fmla="*/ 85725 h 2308225"/>
                    <a:gd name="connsiteX134" fmla="*/ 422275 w 958850"/>
                    <a:gd name="connsiteY134" fmla="*/ 50800 h 2308225"/>
                    <a:gd name="connsiteX135" fmla="*/ 419100 w 958850"/>
                    <a:gd name="connsiteY135" fmla="*/ 41275 h 2308225"/>
                    <a:gd name="connsiteX136" fmla="*/ 415925 w 958850"/>
                    <a:gd name="connsiteY136" fmla="*/ 9525 h 2308225"/>
                    <a:gd name="connsiteX137" fmla="*/ 412750 w 958850"/>
                    <a:gd name="connsiteY137"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73125 w 958850"/>
                    <a:gd name="connsiteY36" fmla="*/ 1565275 h 2308225"/>
                    <a:gd name="connsiteX37" fmla="*/ 854075 w 958850"/>
                    <a:gd name="connsiteY37" fmla="*/ 1555750 h 2308225"/>
                    <a:gd name="connsiteX38" fmla="*/ 831850 w 958850"/>
                    <a:gd name="connsiteY38" fmla="*/ 1546225 h 2308225"/>
                    <a:gd name="connsiteX39" fmla="*/ 822325 w 958850"/>
                    <a:gd name="connsiteY39" fmla="*/ 1536700 h 2308225"/>
                    <a:gd name="connsiteX40" fmla="*/ 812800 w 958850"/>
                    <a:gd name="connsiteY40" fmla="*/ 1533525 h 2308225"/>
                    <a:gd name="connsiteX41" fmla="*/ 790575 w 958850"/>
                    <a:gd name="connsiteY41" fmla="*/ 1524000 h 2308225"/>
                    <a:gd name="connsiteX42" fmla="*/ 771525 w 958850"/>
                    <a:gd name="connsiteY42" fmla="*/ 1517650 h 2308225"/>
                    <a:gd name="connsiteX43" fmla="*/ 752475 w 958850"/>
                    <a:gd name="connsiteY43" fmla="*/ 1511300 h 2308225"/>
                    <a:gd name="connsiteX44" fmla="*/ 742950 w 958850"/>
                    <a:gd name="connsiteY44" fmla="*/ 1508125 h 2308225"/>
                    <a:gd name="connsiteX45" fmla="*/ 730250 w 958850"/>
                    <a:gd name="connsiteY45" fmla="*/ 1504950 h 2308225"/>
                    <a:gd name="connsiteX46" fmla="*/ 695325 w 958850"/>
                    <a:gd name="connsiteY46" fmla="*/ 1514475 h 2308225"/>
                    <a:gd name="connsiteX47" fmla="*/ 685800 w 958850"/>
                    <a:gd name="connsiteY47" fmla="*/ 1517650 h 2308225"/>
                    <a:gd name="connsiteX48" fmla="*/ 657225 w 958850"/>
                    <a:gd name="connsiteY48" fmla="*/ 1533525 h 2308225"/>
                    <a:gd name="connsiteX49" fmla="*/ 504825 w 958850"/>
                    <a:gd name="connsiteY49" fmla="*/ 1536700 h 2308225"/>
                    <a:gd name="connsiteX50" fmla="*/ 485775 w 958850"/>
                    <a:gd name="connsiteY50" fmla="*/ 1552575 h 2308225"/>
                    <a:gd name="connsiteX51" fmla="*/ 482600 w 958850"/>
                    <a:gd name="connsiteY51" fmla="*/ 1581150 h 2308225"/>
                    <a:gd name="connsiteX52" fmla="*/ 479425 w 958850"/>
                    <a:gd name="connsiteY52" fmla="*/ 1593850 h 2308225"/>
                    <a:gd name="connsiteX53" fmla="*/ 460375 w 958850"/>
                    <a:gd name="connsiteY53" fmla="*/ 1600200 h 2308225"/>
                    <a:gd name="connsiteX54" fmla="*/ 381000 w 958850"/>
                    <a:gd name="connsiteY54" fmla="*/ 1593850 h 2308225"/>
                    <a:gd name="connsiteX55" fmla="*/ 371475 w 958850"/>
                    <a:gd name="connsiteY55" fmla="*/ 1590675 h 2308225"/>
                    <a:gd name="connsiteX56" fmla="*/ 336550 w 958850"/>
                    <a:gd name="connsiteY56" fmla="*/ 1587500 h 2308225"/>
                    <a:gd name="connsiteX57" fmla="*/ 307975 w 958850"/>
                    <a:gd name="connsiteY57" fmla="*/ 1581150 h 2308225"/>
                    <a:gd name="connsiteX58" fmla="*/ 298450 w 958850"/>
                    <a:gd name="connsiteY58" fmla="*/ 1577975 h 2308225"/>
                    <a:gd name="connsiteX59" fmla="*/ 95250 w 958850"/>
                    <a:gd name="connsiteY59" fmla="*/ 1568450 h 2308225"/>
                    <a:gd name="connsiteX60" fmla="*/ 69850 w 958850"/>
                    <a:gd name="connsiteY60" fmla="*/ 1565275 h 2308225"/>
                    <a:gd name="connsiteX61" fmla="*/ 47625 w 958850"/>
                    <a:gd name="connsiteY61" fmla="*/ 1558925 h 2308225"/>
                    <a:gd name="connsiteX62" fmla="*/ 15875 w 958850"/>
                    <a:gd name="connsiteY62" fmla="*/ 1520825 h 2308225"/>
                    <a:gd name="connsiteX63" fmla="*/ 6350 w 958850"/>
                    <a:gd name="connsiteY63" fmla="*/ 1492250 h 2308225"/>
                    <a:gd name="connsiteX64" fmla="*/ 3175 w 958850"/>
                    <a:gd name="connsiteY64" fmla="*/ 1482725 h 2308225"/>
                    <a:gd name="connsiteX65" fmla="*/ 0 w 958850"/>
                    <a:gd name="connsiteY65" fmla="*/ 1466850 h 2308225"/>
                    <a:gd name="connsiteX66" fmla="*/ 3175 w 958850"/>
                    <a:gd name="connsiteY66" fmla="*/ 1400175 h 2308225"/>
                    <a:gd name="connsiteX67" fmla="*/ 19050 w 958850"/>
                    <a:gd name="connsiteY67" fmla="*/ 1377950 h 2308225"/>
                    <a:gd name="connsiteX68" fmla="*/ 28575 w 958850"/>
                    <a:gd name="connsiteY68" fmla="*/ 1371600 h 2308225"/>
                    <a:gd name="connsiteX69" fmla="*/ 66675 w 958850"/>
                    <a:gd name="connsiteY69" fmla="*/ 1320800 h 2308225"/>
                    <a:gd name="connsiteX70" fmla="*/ 47625 w 958850"/>
                    <a:gd name="connsiteY70" fmla="*/ 1301750 h 2308225"/>
                    <a:gd name="connsiteX71" fmla="*/ 34925 w 958850"/>
                    <a:gd name="connsiteY71" fmla="*/ 1282700 h 2308225"/>
                    <a:gd name="connsiteX72" fmla="*/ 38100 w 958850"/>
                    <a:gd name="connsiteY72" fmla="*/ 1247775 h 2308225"/>
                    <a:gd name="connsiteX73" fmla="*/ 44450 w 958850"/>
                    <a:gd name="connsiteY73" fmla="*/ 1225550 h 2308225"/>
                    <a:gd name="connsiteX74" fmla="*/ 47625 w 958850"/>
                    <a:gd name="connsiteY74" fmla="*/ 1206500 h 2308225"/>
                    <a:gd name="connsiteX75" fmla="*/ 53975 w 958850"/>
                    <a:gd name="connsiteY75" fmla="*/ 1190625 h 2308225"/>
                    <a:gd name="connsiteX76" fmla="*/ 60325 w 958850"/>
                    <a:gd name="connsiteY76" fmla="*/ 1162050 h 2308225"/>
                    <a:gd name="connsiteX77" fmla="*/ 66675 w 958850"/>
                    <a:gd name="connsiteY77" fmla="*/ 1146175 h 2308225"/>
                    <a:gd name="connsiteX78" fmla="*/ 69850 w 958850"/>
                    <a:gd name="connsiteY78" fmla="*/ 1136650 h 2308225"/>
                    <a:gd name="connsiteX79" fmla="*/ 88900 w 958850"/>
                    <a:gd name="connsiteY79" fmla="*/ 1117600 h 2308225"/>
                    <a:gd name="connsiteX80" fmla="*/ 107950 w 958850"/>
                    <a:gd name="connsiteY80" fmla="*/ 1101725 h 2308225"/>
                    <a:gd name="connsiteX81" fmla="*/ 114300 w 958850"/>
                    <a:gd name="connsiteY81" fmla="*/ 1089025 h 2308225"/>
                    <a:gd name="connsiteX82" fmla="*/ 120650 w 958850"/>
                    <a:gd name="connsiteY82" fmla="*/ 1079500 h 2308225"/>
                    <a:gd name="connsiteX83" fmla="*/ 130175 w 958850"/>
                    <a:gd name="connsiteY83" fmla="*/ 996950 h 2308225"/>
                    <a:gd name="connsiteX84" fmla="*/ 136525 w 958850"/>
                    <a:gd name="connsiteY84" fmla="*/ 987425 h 2308225"/>
                    <a:gd name="connsiteX85" fmla="*/ 142875 w 958850"/>
                    <a:gd name="connsiteY85" fmla="*/ 971550 h 2308225"/>
                    <a:gd name="connsiteX86" fmla="*/ 158750 w 958850"/>
                    <a:gd name="connsiteY86" fmla="*/ 942975 h 2308225"/>
                    <a:gd name="connsiteX87" fmla="*/ 168275 w 958850"/>
                    <a:gd name="connsiteY87" fmla="*/ 920750 h 2308225"/>
                    <a:gd name="connsiteX88" fmla="*/ 174625 w 958850"/>
                    <a:gd name="connsiteY88" fmla="*/ 904875 h 2308225"/>
                    <a:gd name="connsiteX89" fmla="*/ 184150 w 958850"/>
                    <a:gd name="connsiteY89" fmla="*/ 889000 h 2308225"/>
                    <a:gd name="connsiteX90" fmla="*/ 190500 w 958850"/>
                    <a:gd name="connsiteY90" fmla="*/ 876300 h 2308225"/>
                    <a:gd name="connsiteX91" fmla="*/ 203200 w 958850"/>
                    <a:gd name="connsiteY91" fmla="*/ 857250 h 2308225"/>
                    <a:gd name="connsiteX92" fmla="*/ 206375 w 958850"/>
                    <a:gd name="connsiteY92" fmla="*/ 847725 h 2308225"/>
                    <a:gd name="connsiteX93" fmla="*/ 228600 w 958850"/>
                    <a:gd name="connsiteY93" fmla="*/ 825500 h 2308225"/>
                    <a:gd name="connsiteX94" fmla="*/ 234950 w 958850"/>
                    <a:gd name="connsiteY94" fmla="*/ 812800 h 2308225"/>
                    <a:gd name="connsiteX95" fmla="*/ 257175 w 958850"/>
                    <a:gd name="connsiteY95" fmla="*/ 793750 h 2308225"/>
                    <a:gd name="connsiteX96" fmla="*/ 292100 w 958850"/>
                    <a:gd name="connsiteY96" fmla="*/ 758825 h 2308225"/>
                    <a:gd name="connsiteX97" fmla="*/ 301625 w 958850"/>
                    <a:gd name="connsiteY97" fmla="*/ 749300 h 2308225"/>
                    <a:gd name="connsiteX98" fmla="*/ 311150 w 958850"/>
                    <a:gd name="connsiteY98" fmla="*/ 739775 h 2308225"/>
                    <a:gd name="connsiteX99" fmla="*/ 327025 w 958850"/>
                    <a:gd name="connsiteY99" fmla="*/ 727075 h 2308225"/>
                    <a:gd name="connsiteX100" fmla="*/ 333375 w 958850"/>
                    <a:gd name="connsiteY100" fmla="*/ 717550 h 2308225"/>
                    <a:gd name="connsiteX101" fmla="*/ 342900 w 958850"/>
                    <a:gd name="connsiteY101" fmla="*/ 708025 h 2308225"/>
                    <a:gd name="connsiteX102" fmla="*/ 361950 w 958850"/>
                    <a:gd name="connsiteY102" fmla="*/ 682625 h 2308225"/>
                    <a:gd name="connsiteX103" fmla="*/ 368300 w 958850"/>
                    <a:gd name="connsiteY103" fmla="*/ 657225 h 2308225"/>
                    <a:gd name="connsiteX104" fmla="*/ 374650 w 958850"/>
                    <a:gd name="connsiteY104" fmla="*/ 644525 h 2308225"/>
                    <a:gd name="connsiteX105" fmla="*/ 377825 w 958850"/>
                    <a:gd name="connsiteY105" fmla="*/ 625475 h 2308225"/>
                    <a:gd name="connsiteX106" fmla="*/ 393700 w 958850"/>
                    <a:gd name="connsiteY106" fmla="*/ 596900 h 2308225"/>
                    <a:gd name="connsiteX107" fmla="*/ 396875 w 958850"/>
                    <a:gd name="connsiteY107" fmla="*/ 587375 h 2308225"/>
                    <a:gd name="connsiteX108" fmla="*/ 403225 w 958850"/>
                    <a:gd name="connsiteY108" fmla="*/ 571500 h 2308225"/>
                    <a:gd name="connsiteX109" fmla="*/ 406400 w 958850"/>
                    <a:gd name="connsiteY109" fmla="*/ 552450 h 2308225"/>
                    <a:gd name="connsiteX110" fmla="*/ 419100 w 958850"/>
                    <a:gd name="connsiteY110" fmla="*/ 520700 h 2308225"/>
                    <a:gd name="connsiteX111" fmla="*/ 422275 w 958850"/>
                    <a:gd name="connsiteY111" fmla="*/ 511175 h 2308225"/>
                    <a:gd name="connsiteX112" fmla="*/ 434975 w 958850"/>
                    <a:gd name="connsiteY112" fmla="*/ 488950 h 2308225"/>
                    <a:gd name="connsiteX113" fmla="*/ 444500 w 958850"/>
                    <a:gd name="connsiteY113" fmla="*/ 469900 h 2308225"/>
                    <a:gd name="connsiteX114" fmla="*/ 457200 w 958850"/>
                    <a:gd name="connsiteY114" fmla="*/ 434975 h 2308225"/>
                    <a:gd name="connsiteX115" fmla="*/ 466725 w 958850"/>
                    <a:gd name="connsiteY115" fmla="*/ 428625 h 2308225"/>
                    <a:gd name="connsiteX116" fmla="*/ 469900 w 958850"/>
                    <a:gd name="connsiteY116" fmla="*/ 419100 h 2308225"/>
                    <a:gd name="connsiteX117" fmla="*/ 476250 w 958850"/>
                    <a:gd name="connsiteY117" fmla="*/ 409575 h 2308225"/>
                    <a:gd name="connsiteX118" fmla="*/ 479425 w 958850"/>
                    <a:gd name="connsiteY118" fmla="*/ 396875 h 2308225"/>
                    <a:gd name="connsiteX119" fmla="*/ 482600 w 958850"/>
                    <a:gd name="connsiteY119" fmla="*/ 387350 h 2308225"/>
                    <a:gd name="connsiteX120" fmla="*/ 479425 w 958850"/>
                    <a:gd name="connsiteY120" fmla="*/ 342900 h 2308225"/>
                    <a:gd name="connsiteX121" fmla="*/ 466725 w 958850"/>
                    <a:gd name="connsiteY121" fmla="*/ 317500 h 2308225"/>
                    <a:gd name="connsiteX122" fmla="*/ 460375 w 958850"/>
                    <a:gd name="connsiteY122" fmla="*/ 301625 h 2308225"/>
                    <a:gd name="connsiteX123" fmla="*/ 444500 w 958850"/>
                    <a:gd name="connsiteY123" fmla="*/ 254000 h 2308225"/>
                    <a:gd name="connsiteX124" fmla="*/ 441325 w 958850"/>
                    <a:gd name="connsiteY124" fmla="*/ 238125 h 2308225"/>
                    <a:gd name="connsiteX125" fmla="*/ 434975 w 958850"/>
                    <a:gd name="connsiteY125" fmla="*/ 228600 h 2308225"/>
                    <a:gd name="connsiteX126" fmla="*/ 428625 w 958850"/>
                    <a:gd name="connsiteY126" fmla="*/ 203200 h 2308225"/>
                    <a:gd name="connsiteX127" fmla="*/ 431800 w 958850"/>
                    <a:gd name="connsiteY127" fmla="*/ 165100 h 2308225"/>
                    <a:gd name="connsiteX128" fmla="*/ 460375 w 958850"/>
                    <a:gd name="connsiteY128" fmla="*/ 155575 h 2308225"/>
                    <a:gd name="connsiteX129" fmla="*/ 469900 w 958850"/>
                    <a:gd name="connsiteY129" fmla="*/ 152400 h 2308225"/>
                    <a:gd name="connsiteX130" fmla="*/ 454025 w 958850"/>
                    <a:gd name="connsiteY130" fmla="*/ 120650 h 2308225"/>
                    <a:gd name="connsiteX131" fmla="*/ 444500 w 958850"/>
                    <a:gd name="connsiteY131" fmla="*/ 104775 h 2308225"/>
                    <a:gd name="connsiteX132" fmla="*/ 438150 w 958850"/>
                    <a:gd name="connsiteY132" fmla="*/ 85725 h 2308225"/>
                    <a:gd name="connsiteX133" fmla="*/ 422275 w 958850"/>
                    <a:gd name="connsiteY133" fmla="*/ 50800 h 2308225"/>
                    <a:gd name="connsiteX134" fmla="*/ 419100 w 958850"/>
                    <a:gd name="connsiteY134" fmla="*/ 41275 h 2308225"/>
                    <a:gd name="connsiteX135" fmla="*/ 415925 w 958850"/>
                    <a:gd name="connsiteY135" fmla="*/ 9525 h 2308225"/>
                    <a:gd name="connsiteX136" fmla="*/ 412750 w 958850"/>
                    <a:gd name="connsiteY136"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73125 w 958850"/>
                    <a:gd name="connsiteY36" fmla="*/ 1565275 h 2308225"/>
                    <a:gd name="connsiteX37" fmla="*/ 854075 w 958850"/>
                    <a:gd name="connsiteY37" fmla="*/ 1555750 h 2308225"/>
                    <a:gd name="connsiteX38" fmla="*/ 831850 w 958850"/>
                    <a:gd name="connsiteY38" fmla="*/ 1546225 h 2308225"/>
                    <a:gd name="connsiteX39" fmla="*/ 822325 w 958850"/>
                    <a:gd name="connsiteY39" fmla="*/ 1536700 h 2308225"/>
                    <a:gd name="connsiteX40" fmla="*/ 812800 w 958850"/>
                    <a:gd name="connsiteY40" fmla="*/ 1533525 h 2308225"/>
                    <a:gd name="connsiteX41" fmla="*/ 790575 w 958850"/>
                    <a:gd name="connsiteY41" fmla="*/ 1524000 h 2308225"/>
                    <a:gd name="connsiteX42" fmla="*/ 771525 w 958850"/>
                    <a:gd name="connsiteY42" fmla="*/ 1517650 h 2308225"/>
                    <a:gd name="connsiteX43" fmla="*/ 752475 w 958850"/>
                    <a:gd name="connsiteY43" fmla="*/ 1511300 h 2308225"/>
                    <a:gd name="connsiteX44" fmla="*/ 742950 w 958850"/>
                    <a:gd name="connsiteY44" fmla="*/ 1508125 h 2308225"/>
                    <a:gd name="connsiteX45" fmla="*/ 730250 w 958850"/>
                    <a:gd name="connsiteY45" fmla="*/ 1504950 h 2308225"/>
                    <a:gd name="connsiteX46" fmla="*/ 695325 w 958850"/>
                    <a:gd name="connsiteY46" fmla="*/ 1514475 h 2308225"/>
                    <a:gd name="connsiteX47" fmla="*/ 685800 w 958850"/>
                    <a:gd name="connsiteY47" fmla="*/ 1517650 h 2308225"/>
                    <a:gd name="connsiteX48" fmla="*/ 657225 w 958850"/>
                    <a:gd name="connsiteY48" fmla="*/ 1533525 h 2308225"/>
                    <a:gd name="connsiteX49" fmla="*/ 504825 w 958850"/>
                    <a:gd name="connsiteY49" fmla="*/ 1536700 h 2308225"/>
                    <a:gd name="connsiteX50" fmla="*/ 485775 w 958850"/>
                    <a:gd name="connsiteY50" fmla="*/ 1552575 h 2308225"/>
                    <a:gd name="connsiteX51" fmla="*/ 482600 w 958850"/>
                    <a:gd name="connsiteY51" fmla="*/ 1581150 h 2308225"/>
                    <a:gd name="connsiteX52" fmla="*/ 479425 w 958850"/>
                    <a:gd name="connsiteY52" fmla="*/ 1593850 h 2308225"/>
                    <a:gd name="connsiteX53" fmla="*/ 460375 w 958850"/>
                    <a:gd name="connsiteY53" fmla="*/ 1600200 h 2308225"/>
                    <a:gd name="connsiteX54" fmla="*/ 381000 w 958850"/>
                    <a:gd name="connsiteY54" fmla="*/ 1593850 h 2308225"/>
                    <a:gd name="connsiteX55" fmla="*/ 371475 w 958850"/>
                    <a:gd name="connsiteY55" fmla="*/ 1590675 h 2308225"/>
                    <a:gd name="connsiteX56" fmla="*/ 336550 w 958850"/>
                    <a:gd name="connsiteY56" fmla="*/ 1587500 h 2308225"/>
                    <a:gd name="connsiteX57" fmla="*/ 307975 w 958850"/>
                    <a:gd name="connsiteY57" fmla="*/ 1581150 h 2308225"/>
                    <a:gd name="connsiteX58" fmla="*/ 298450 w 958850"/>
                    <a:gd name="connsiteY58" fmla="*/ 1577975 h 2308225"/>
                    <a:gd name="connsiteX59" fmla="*/ 95250 w 958850"/>
                    <a:gd name="connsiteY59" fmla="*/ 1568450 h 2308225"/>
                    <a:gd name="connsiteX60" fmla="*/ 69850 w 958850"/>
                    <a:gd name="connsiteY60" fmla="*/ 1565275 h 2308225"/>
                    <a:gd name="connsiteX61" fmla="*/ 47625 w 958850"/>
                    <a:gd name="connsiteY61" fmla="*/ 1558925 h 2308225"/>
                    <a:gd name="connsiteX62" fmla="*/ 15875 w 958850"/>
                    <a:gd name="connsiteY62" fmla="*/ 1520825 h 2308225"/>
                    <a:gd name="connsiteX63" fmla="*/ 6350 w 958850"/>
                    <a:gd name="connsiteY63" fmla="*/ 1492250 h 2308225"/>
                    <a:gd name="connsiteX64" fmla="*/ 3175 w 958850"/>
                    <a:gd name="connsiteY64" fmla="*/ 1482725 h 2308225"/>
                    <a:gd name="connsiteX65" fmla="*/ 0 w 958850"/>
                    <a:gd name="connsiteY65" fmla="*/ 1466850 h 2308225"/>
                    <a:gd name="connsiteX66" fmla="*/ 3175 w 958850"/>
                    <a:gd name="connsiteY66" fmla="*/ 1400175 h 2308225"/>
                    <a:gd name="connsiteX67" fmla="*/ 19050 w 958850"/>
                    <a:gd name="connsiteY67" fmla="*/ 1377950 h 2308225"/>
                    <a:gd name="connsiteX68" fmla="*/ 28575 w 958850"/>
                    <a:gd name="connsiteY68" fmla="*/ 1371600 h 2308225"/>
                    <a:gd name="connsiteX69" fmla="*/ 66675 w 958850"/>
                    <a:gd name="connsiteY69" fmla="*/ 1320800 h 2308225"/>
                    <a:gd name="connsiteX70" fmla="*/ 34925 w 958850"/>
                    <a:gd name="connsiteY70" fmla="*/ 1282700 h 2308225"/>
                    <a:gd name="connsiteX71" fmla="*/ 38100 w 958850"/>
                    <a:gd name="connsiteY71" fmla="*/ 1247775 h 2308225"/>
                    <a:gd name="connsiteX72" fmla="*/ 44450 w 958850"/>
                    <a:gd name="connsiteY72" fmla="*/ 1225550 h 2308225"/>
                    <a:gd name="connsiteX73" fmla="*/ 47625 w 958850"/>
                    <a:gd name="connsiteY73" fmla="*/ 1206500 h 2308225"/>
                    <a:gd name="connsiteX74" fmla="*/ 53975 w 958850"/>
                    <a:gd name="connsiteY74" fmla="*/ 1190625 h 2308225"/>
                    <a:gd name="connsiteX75" fmla="*/ 60325 w 958850"/>
                    <a:gd name="connsiteY75" fmla="*/ 1162050 h 2308225"/>
                    <a:gd name="connsiteX76" fmla="*/ 66675 w 958850"/>
                    <a:gd name="connsiteY76" fmla="*/ 1146175 h 2308225"/>
                    <a:gd name="connsiteX77" fmla="*/ 69850 w 958850"/>
                    <a:gd name="connsiteY77" fmla="*/ 1136650 h 2308225"/>
                    <a:gd name="connsiteX78" fmla="*/ 88900 w 958850"/>
                    <a:gd name="connsiteY78" fmla="*/ 1117600 h 2308225"/>
                    <a:gd name="connsiteX79" fmla="*/ 107950 w 958850"/>
                    <a:gd name="connsiteY79" fmla="*/ 1101725 h 2308225"/>
                    <a:gd name="connsiteX80" fmla="*/ 114300 w 958850"/>
                    <a:gd name="connsiteY80" fmla="*/ 1089025 h 2308225"/>
                    <a:gd name="connsiteX81" fmla="*/ 120650 w 958850"/>
                    <a:gd name="connsiteY81" fmla="*/ 1079500 h 2308225"/>
                    <a:gd name="connsiteX82" fmla="*/ 130175 w 958850"/>
                    <a:gd name="connsiteY82" fmla="*/ 996950 h 2308225"/>
                    <a:gd name="connsiteX83" fmla="*/ 136525 w 958850"/>
                    <a:gd name="connsiteY83" fmla="*/ 987425 h 2308225"/>
                    <a:gd name="connsiteX84" fmla="*/ 142875 w 958850"/>
                    <a:gd name="connsiteY84" fmla="*/ 971550 h 2308225"/>
                    <a:gd name="connsiteX85" fmla="*/ 158750 w 958850"/>
                    <a:gd name="connsiteY85" fmla="*/ 942975 h 2308225"/>
                    <a:gd name="connsiteX86" fmla="*/ 168275 w 958850"/>
                    <a:gd name="connsiteY86" fmla="*/ 920750 h 2308225"/>
                    <a:gd name="connsiteX87" fmla="*/ 174625 w 958850"/>
                    <a:gd name="connsiteY87" fmla="*/ 904875 h 2308225"/>
                    <a:gd name="connsiteX88" fmla="*/ 184150 w 958850"/>
                    <a:gd name="connsiteY88" fmla="*/ 889000 h 2308225"/>
                    <a:gd name="connsiteX89" fmla="*/ 190500 w 958850"/>
                    <a:gd name="connsiteY89" fmla="*/ 876300 h 2308225"/>
                    <a:gd name="connsiteX90" fmla="*/ 203200 w 958850"/>
                    <a:gd name="connsiteY90" fmla="*/ 857250 h 2308225"/>
                    <a:gd name="connsiteX91" fmla="*/ 206375 w 958850"/>
                    <a:gd name="connsiteY91" fmla="*/ 847725 h 2308225"/>
                    <a:gd name="connsiteX92" fmla="*/ 228600 w 958850"/>
                    <a:gd name="connsiteY92" fmla="*/ 825500 h 2308225"/>
                    <a:gd name="connsiteX93" fmla="*/ 234950 w 958850"/>
                    <a:gd name="connsiteY93" fmla="*/ 812800 h 2308225"/>
                    <a:gd name="connsiteX94" fmla="*/ 257175 w 958850"/>
                    <a:gd name="connsiteY94" fmla="*/ 793750 h 2308225"/>
                    <a:gd name="connsiteX95" fmla="*/ 292100 w 958850"/>
                    <a:gd name="connsiteY95" fmla="*/ 758825 h 2308225"/>
                    <a:gd name="connsiteX96" fmla="*/ 301625 w 958850"/>
                    <a:gd name="connsiteY96" fmla="*/ 749300 h 2308225"/>
                    <a:gd name="connsiteX97" fmla="*/ 311150 w 958850"/>
                    <a:gd name="connsiteY97" fmla="*/ 739775 h 2308225"/>
                    <a:gd name="connsiteX98" fmla="*/ 327025 w 958850"/>
                    <a:gd name="connsiteY98" fmla="*/ 727075 h 2308225"/>
                    <a:gd name="connsiteX99" fmla="*/ 333375 w 958850"/>
                    <a:gd name="connsiteY99" fmla="*/ 717550 h 2308225"/>
                    <a:gd name="connsiteX100" fmla="*/ 342900 w 958850"/>
                    <a:gd name="connsiteY100" fmla="*/ 708025 h 2308225"/>
                    <a:gd name="connsiteX101" fmla="*/ 361950 w 958850"/>
                    <a:gd name="connsiteY101" fmla="*/ 682625 h 2308225"/>
                    <a:gd name="connsiteX102" fmla="*/ 368300 w 958850"/>
                    <a:gd name="connsiteY102" fmla="*/ 657225 h 2308225"/>
                    <a:gd name="connsiteX103" fmla="*/ 374650 w 958850"/>
                    <a:gd name="connsiteY103" fmla="*/ 644525 h 2308225"/>
                    <a:gd name="connsiteX104" fmla="*/ 377825 w 958850"/>
                    <a:gd name="connsiteY104" fmla="*/ 625475 h 2308225"/>
                    <a:gd name="connsiteX105" fmla="*/ 393700 w 958850"/>
                    <a:gd name="connsiteY105" fmla="*/ 596900 h 2308225"/>
                    <a:gd name="connsiteX106" fmla="*/ 396875 w 958850"/>
                    <a:gd name="connsiteY106" fmla="*/ 587375 h 2308225"/>
                    <a:gd name="connsiteX107" fmla="*/ 403225 w 958850"/>
                    <a:gd name="connsiteY107" fmla="*/ 571500 h 2308225"/>
                    <a:gd name="connsiteX108" fmla="*/ 406400 w 958850"/>
                    <a:gd name="connsiteY108" fmla="*/ 552450 h 2308225"/>
                    <a:gd name="connsiteX109" fmla="*/ 419100 w 958850"/>
                    <a:gd name="connsiteY109" fmla="*/ 520700 h 2308225"/>
                    <a:gd name="connsiteX110" fmla="*/ 422275 w 958850"/>
                    <a:gd name="connsiteY110" fmla="*/ 511175 h 2308225"/>
                    <a:gd name="connsiteX111" fmla="*/ 434975 w 958850"/>
                    <a:gd name="connsiteY111" fmla="*/ 488950 h 2308225"/>
                    <a:gd name="connsiteX112" fmla="*/ 444500 w 958850"/>
                    <a:gd name="connsiteY112" fmla="*/ 469900 h 2308225"/>
                    <a:gd name="connsiteX113" fmla="*/ 457200 w 958850"/>
                    <a:gd name="connsiteY113" fmla="*/ 434975 h 2308225"/>
                    <a:gd name="connsiteX114" fmla="*/ 466725 w 958850"/>
                    <a:gd name="connsiteY114" fmla="*/ 428625 h 2308225"/>
                    <a:gd name="connsiteX115" fmla="*/ 469900 w 958850"/>
                    <a:gd name="connsiteY115" fmla="*/ 419100 h 2308225"/>
                    <a:gd name="connsiteX116" fmla="*/ 476250 w 958850"/>
                    <a:gd name="connsiteY116" fmla="*/ 409575 h 2308225"/>
                    <a:gd name="connsiteX117" fmla="*/ 479425 w 958850"/>
                    <a:gd name="connsiteY117" fmla="*/ 396875 h 2308225"/>
                    <a:gd name="connsiteX118" fmla="*/ 482600 w 958850"/>
                    <a:gd name="connsiteY118" fmla="*/ 387350 h 2308225"/>
                    <a:gd name="connsiteX119" fmla="*/ 479425 w 958850"/>
                    <a:gd name="connsiteY119" fmla="*/ 342900 h 2308225"/>
                    <a:gd name="connsiteX120" fmla="*/ 466725 w 958850"/>
                    <a:gd name="connsiteY120" fmla="*/ 317500 h 2308225"/>
                    <a:gd name="connsiteX121" fmla="*/ 460375 w 958850"/>
                    <a:gd name="connsiteY121" fmla="*/ 301625 h 2308225"/>
                    <a:gd name="connsiteX122" fmla="*/ 444500 w 958850"/>
                    <a:gd name="connsiteY122" fmla="*/ 254000 h 2308225"/>
                    <a:gd name="connsiteX123" fmla="*/ 441325 w 958850"/>
                    <a:gd name="connsiteY123" fmla="*/ 238125 h 2308225"/>
                    <a:gd name="connsiteX124" fmla="*/ 434975 w 958850"/>
                    <a:gd name="connsiteY124" fmla="*/ 228600 h 2308225"/>
                    <a:gd name="connsiteX125" fmla="*/ 428625 w 958850"/>
                    <a:gd name="connsiteY125" fmla="*/ 203200 h 2308225"/>
                    <a:gd name="connsiteX126" fmla="*/ 431800 w 958850"/>
                    <a:gd name="connsiteY126" fmla="*/ 165100 h 2308225"/>
                    <a:gd name="connsiteX127" fmla="*/ 460375 w 958850"/>
                    <a:gd name="connsiteY127" fmla="*/ 155575 h 2308225"/>
                    <a:gd name="connsiteX128" fmla="*/ 469900 w 958850"/>
                    <a:gd name="connsiteY128" fmla="*/ 152400 h 2308225"/>
                    <a:gd name="connsiteX129" fmla="*/ 454025 w 958850"/>
                    <a:gd name="connsiteY129" fmla="*/ 120650 h 2308225"/>
                    <a:gd name="connsiteX130" fmla="*/ 444500 w 958850"/>
                    <a:gd name="connsiteY130" fmla="*/ 104775 h 2308225"/>
                    <a:gd name="connsiteX131" fmla="*/ 438150 w 958850"/>
                    <a:gd name="connsiteY131" fmla="*/ 85725 h 2308225"/>
                    <a:gd name="connsiteX132" fmla="*/ 422275 w 958850"/>
                    <a:gd name="connsiteY132" fmla="*/ 50800 h 2308225"/>
                    <a:gd name="connsiteX133" fmla="*/ 419100 w 958850"/>
                    <a:gd name="connsiteY133" fmla="*/ 41275 h 2308225"/>
                    <a:gd name="connsiteX134" fmla="*/ 415925 w 958850"/>
                    <a:gd name="connsiteY134" fmla="*/ 9525 h 2308225"/>
                    <a:gd name="connsiteX135" fmla="*/ 412750 w 958850"/>
                    <a:gd name="connsiteY135"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73125 w 958850"/>
                    <a:gd name="connsiteY36" fmla="*/ 1565275 h 2308225"/>
                    <a:gd name="connsiteX37" fmla="*/ 854075 w 958850"/>
                    <a:gd name="connsiteY37" fmla="*/ 1555750 h 2308225"/>
                    <a:gd name="connsiteX38" fmla="*/ 831850 w 958850"/>
                    <a:gd name="connsiteY38" fmla="*/ 1546225 h 2308225"/>
                    <a:gd name="connsiteX39" fmla="*/ 822325 w 958850"/>
                    <a:gd name="connsiteY39" fmla="*/ 1536700 h 2308225"/>
                    <a:gd name="connsiteX40" fmla="*/ 812800 w 958850"/>
                    <a:gd name="connsiteY40" fmla="*/ 1533525 h 2308225"/>
                    <a:gd name="connsiteX41" fmla="*/ 790575 w 958850"/>
                    <a:gd name="connsiteY41" fmla="*/ 1524000 h 2308225"/>
                    <a:gd name="connsiteX42" fmla="*/ 771525 w 958850"/>
                    <a:gd name="connsiteY42" fmla="*/ 1517650 h 2308225"/>
                    <a:gd name="connsiteX43" fmla="*/ 752475 w 958850"/>
                    <a:gd name="connsiteY43" fmla="*/ 1511300 h 2308225"/>
                    <a:gd name="connsiteX44" fmla="*/ 742950 w 958850"/>
                    <a:gd name="connsiteY44" fmla="*/ 1508125 h 2308225"/>
                    <a:gd name="connsiteX45" fmla="*/ 730250 w 958850"/>
                    <a:gd name="connsiteY45" fmla="*/ 1504950 h 2308225"/>
                    <a:gd name="connsiteX46" fmla="*/ 695325 w 958850"/>
                    <a:gd name="connsiteY46" fmla="*/ 1514475 h 2308225"/>
                    <a:gd name="connsiteX47" fmla="*/ 685800 w 958850"/>
                    <a:gd name="connsiteY47" fmla="*/ 1517650 h 2308225"/>
                    <a:gd name="connsiteX48" fmla="*/ 657225 w 958850"/>
                    <a:gd name="connsiteY48" fmla="*/ 1533525 h 2308225"/>
                    <a:gd name="connsiteX49" fmla="*/ 504825 w 958850"/>
                    <a:gd name="connsiteY49" fmla="*/ 1536700 h 2308225"/>
                    <a:gd name="connsiteX50" fmla="*/ 485775 w 958850"/>
                    <a:gd name="connsiteY50" fmla="*/ 1552575 h 2308225"/>
                    <a:gd name="connsiteX51" fmla="*/ 482600 w 958850"/>
                    <a:gd name="connsiteY51" fmla="*/ 1581150 h 2308225"/>
                    <a:gd name="connsiteX52" fmla="*/ 479425 w 958850"/>
                    <a:gd name="connsiteY52" fmla="*/ 1593850 h 2308225"/>
                    <a:gd name="connsiteX53" fmla="*/ 460375 w 958850"/>
                    <a:gd name="connsiteY53" fmla="*/ 1600200 h 2308225"/>
                    <a:gd name="connsiteX54" fmla="*/ 381000 w 958850"/>
                    <a:gd name="connsiteY54" fmla="*/ 1593850 h 2308225"/>
                    <a:gd name="connsiteX55" fmla="*/ 371475 w 958850"/>
                    <a:gd name="connsiteY55" fmla="*/ 1590675 h 2308225"/>
                    <a:gd name="connsiteX56" fmla="*/ 336550 w 958850"/>
                    <a:gd name="connsiteY56" fmla="*/ 1587500 h 2308225"/>
                    <a:gd name="connsiteX57" fmla="*/ 307975 w 958850"/>
                    <a:gd name="connsiteY57" fmla="*/ 1581150 h 2308225"/>
                    <a:gd name="connsiteX58" fmla="*/ 298450 w 958850"/>
                    <a:gd name="connsiteY58" fmla="*/ 1577975 h 2308225"/>
                    <a:gd name="connsiteX59" fmla="*/ 95250 w 958850"/>
                    <a:gd name="connsiteY59" fmla="*/ 1568450 h 2308225"/>
                    <a:gd name="connsiteX60" fmla="*/ 69850 w 958850"/>
                    <a:gd name="connsiteY60" fmla="*/ 1565275 h 2308225"/>
                    <a:gd name="connsiteX61" fmla="*/ 47625 w 958850"/>
                    <a:gd name="connsiteY61" fmla="*/ 1558925 h 2308225"/>
                    <a:gd name="connsiteX62" fmla="*/ 15875 w 958850"/>
                    <a:gd name="connsiteY62" fmla="*/ 1520825 h 2308225"/>
                    <a:gd name="connsiteX63" fmla="*/ 6350 w 958850"/>
                    <a:gd name="connsiteY63" fmla="*/ 1492250 h 2308225"/>
                    <a:gd name="connsiteX64" fmla="*/ 3175 w 958850"/>
                    <a:gd name="connsiteY64" fmla="*/ 1482725 h 2308225"/>
                    <a:gd name="connsiteX65" fmla="*/ 0 w 958850"/>
                    <a:gd name="connsiteY65" fmla="*/ 1466850 h 2308225"/>
                    <a:gd name="connsiteX66" fmla="*/ 3175 w 958850"/>
                    <a:gd name="connsiteY66" fmla="*/ 1400175 h 2308225"/>
                    <a:gd name="connsiteX67" fmla="*/ 19050 w 958850"/>
                    <a:gd name="connsiteY67" fmla="*/ 1377950 h 2308225"/>
                    <a:gd name="connsiteX68" fmla="*/ 28575 w 958850"/>
                    <a:gd name="connsiteY68" fmla="*/ 1371600 h 2308225"/>
                    <a:gd name="connsiteX69" fmla="*/ 57150 w 958850"/>
                    <a:gd name="connsiteY69" fmla="*/ 1304131 h 2308225"/>
                    <a:gd name="connsiteX70" fmla="*/ 34925 w 958850"/>
                    <a:gd name="connsiteY70" fmla="*/ 1282700 h 2308225"/>
                    <a:gd name="connsiteX71" fmla="*/ 38100 w 958850"/>
                    <a:gd name="connsiteY71" fmla="*/ 1247775 h 2308225"/>
                    <a:gd name="connsiteX72" fmla="*/ 44450 w 958850"/>
                    <a:gd name="connsiteY72" fmla="*/ 1225550 h 2308225"/>
                    <a:gd name="connsiteX73" fmla="*/ 47625 w 958850"/>
                    <a:gd name="connsiteY73" fmla="*/ 1206500 h 2308225"/>
                    <a:gd name="connsiteX74" fmla="*/ 53975 w 958850"/>
                    <a:gd name="connsiteY74" fmla="*/ 1190625 h 2308225"/>
                    <a:gd name="connsiteX75" fmla="*/ 60325 w 958850"/>
                    <a:gd name="connsiteY75" fmla="*/ 1162050 h 2308225"/>
                    <a:gd name="connsiteX76" fmla="*/ 66675 w 958850"/>
                    <a:gd name="connsiteY76" fmla="*/ 1146175 h 2308225"/>
                    <a:gd name="connsiteX77" fmla="*/ 69850 w 958850"/>
                    <a:gd name="connsiteY77" fmla="*/ 1136650 h 2308225"/>
                    <a:gd name="connsiteX78" fmla="*/ 88900 w 958850"/>
                    <a:gd name="connsiteY78" fmla="*/ 1117600 h 2308225"/>
                    <a:gd name="connsiteX79" fmla="*/ 107950 w 958850"/>
                    <a:gd name="connsiteY79" fmla="*/ 1101725 h 2308225"/>
                    <a:gd name="connsiteX80" fmla="*/ 114300 w 958850"/>
                    <a:gd name="connsiteY80" fmla="*/ 1089025 h 2308225"/>
                    <a:gd name="connsiteX81" fmla="*/ 120650 w 958850"/>
                    <a:gd name="connsiteY81" fmla="*/ 1079500 h 2308225"/>
                    <a:gd name="connsiteX82" fmla="*/ 130175 w 958850"/>
                    <a:gd name="connsiteY82" fmla="*/ 996950 h 2308225"/>
                    <a:gd name="connsiteX83" fmla="*/ 136525 w 958850"/>
                    <a:gd name="connsiteY83" fmla="*/ 987425 h 2308225"/>
                    <a:gd name="connsiteX84" fmla="*/ 142875 w 958850"/>
                    <a:gd name="connsiteY84" fmla="*/ 971550 h 2308225"/>
                    <a:gd name="connsiteX85" fmla="*/ 158750 w 958850"/>
                    <a:gd name="connsiteY85" fmla="*/ 942975 h 2308225"/>
                    <a:gd name="connsiteX86" fmla="*/ 168275 w 958850"/>
                    <a:gd name="connsiteY86" fmla="*/ 920750 h 2308225"/>
                    <a:gd name="connsiteX87" fmla="*/ 174625 w 958850"/>
                    <a:gd name="connsiteY87" fmla="*/ 904875 h 2308225"/>
                    <a:gd name="connsiteX88" fmla="*/ 184150 w 958850"/>
                    <a:gd name="connsiteY88" fmla="*/ 889000 h 2308225"/>
                    <a:gd name="connsiteX89" fmla="*/ 190500 w 958850"/>
                    <a:gd name="connsiteY89" fmla="*/ 876300 h 2308225"/>
                    <a:gd name="connsiteX90" fmla="*/ 203200 w 958850"/>
                    <a:gd name="connsiteY90" fmla="*/ 857250 h 2308225"/>
                    <a:gd name="connsiteX91" fmla="*/ 206375 w 958850"/>
                    <a:gd name="connsiteY91" fmla="*/ 847725 h 2308225"/>
                    <a:gd name="connsiteX92" fmla="*/ 228600 w 958850"/>
                    <a:gd name="connsiteY92" fmla="*/ 825500 h 2308225"/>
                    <a:gd name="connsiteX93" fmla="*/ 234950 w 958850"/>
                    <a:gd name="connsiteY93" fmla="*/ 812800 h 2308225"/>
                    <a:gd name="connsiteX94" fmla="*/ 257175 w 958850"/>
                    <a:gd name="connsiteY94" fmla="*/ 793750 h 2308225"/>
                    <a:gd name="connsiteX95" fmla="*/ 292100 w 958850"/>
                    <a:gd name="connsiteY95" fmla="*/ 758825 h 2308225"/>
                    <a:gd name="connsiteX96" fmla="*/ 301625 w 958850"/>
                    <a:gd name="connsiteY96" fmla="*/ 749300 h 2308225"/>
                    <a:gd name="connsiteX97" fmla="*/ 311150 w 958850"/>
                    <a:gd name="connsiteY97" fmla="*/ 739775 h 2308225"/>
                    <a:gd name="connsiteX98" fmla="*/ 327025 w 958850"/>
                    <a:gd name="connsiteY98" fmla="*/ 727075 h 2308225"/>
                    <a:gd name="connsiteX99" fmla="*/ 333375 w 958850"/>
                    <a:gd name="connsiteY99" fmla="*/ 717550 h 2308225"/>
                    <a:gd name="connsiteX100" fmla="*/ 342900 w 958850"/>
                    <a:gd name="connsiteY100" fmla="*/ 708025 h 2308225"/>
                    <a:gd name="connsiteX101" fmla="*/ 361950 w 958850"/>
                    <a:gd name="connsiteY101" fmla="*/ 682625 h 2308225"/>
                    <a:gd name="connsiteX102" fmla="*/ 368300 w 958850"/>
                    <a:gd name="connsiteY102" fmla="*/ 657225 h 2308225"/>
                    <a:gd name="connsiteX103" fmla="*/ 374650 w 958850"/>
                    <a:gd name="connsiteY103" fmla="*/ 644525 h 2308225"/>
                    <a:gd name="connsiteX104" fmla="*/ 377825 w 958850"/>
                    <a:gd name="connsiteY104" fmla="*/ 625475 h 2308225"/>
                    <a:gd name="connsiteX105" fmla="*/ 393700 w 958850"/>
                    <a:gd name="connsiteY105" fmla="*/ 596900 h 2308225"/>
                    <a:gd name="connsiteX106" fmla="*/ 396875 w 958850"/>
                    <a:gd name="connsiteY106" fmla="*/ 587375 h 2308225"/>
                    <a:gd name="connsiteX107" fmla="*/ 403225 w 958850"/>
                    <a:gd name="connsiteY107" fmla="*/ 571500 h 2308225"/>
                    <a:gd name="connsiteX108" fmla="*/ 406400 w 958850"/>
                    <a:gd name="connsiteY108" fmla="*/ 552450 h 2308225"/>
                    <a:gd name="connsiteX109" fmla="*/ 419100 w 958850"/>
                    <a:gd name="connsiteY109" fmla="*/ 520700 h 2308225"/>
                    <a:gd name="connsiteX110" fmla="*/ 422275 w 958850"/>
                    <a:gd name="connsiteY110" fmla="*/ 511175 h 2308225"/>
                    <a:gd name="connsiteX111" fmla="*/ 434975 w 958850"/>
                    <a:gd name="connsiteY111" fmla="*/ 488950 h 2308225"/>
                    <a:gd name="connsiteX112" fmla="*/ 444500 w 958850"/>
                    <a:gd name="connsiteY112" fmla="*/ 469900 h 2308225"/>
                    <a:gd name="connsiteX113" fmla="*/ 457200 w 958850"/>
                    <a:gd name="connsiteY113" fmla="*/ 434975 h 2308225"/>
                    <a:gd name="connsiteX114" fmla="*/ 466725 w 958850"/>
                    <a:gd name="connsiteY114" fmla="*/ 428625 h 2308225"/>
                    <a:gd name="connsiteX115" fmla="*/ 469900 w 958850"/>
                    <a:gd name="connsiteY115" fmla="*/ 419100 h 2308225"/>
                    <a:gd name="connsiteX116" fmla="*/ 476250 w 958850"/>
                    <a:gd name="connsiteY116" fmla="*/ 409575 h 2308225"/>
                    <a:gd name="connsiteX117" fmla="*/ 479425 w 958850"/>
                    <a:gd name="connsiteY117" fmla="*/ 396875 h 2308225"/>
                    <a:gd name="connsiteX118" fmla="*/ 482600 w 958850"/>
                    <a:gd name="connsiteY118" fmla="*/ 387350 h 2308225"/>
                    <a:gd name="connsiteX119" fmla="*/ 479425 w 958850"/>
                    <a:gd name="connsiteY119" fmla="*/ 342900 h 2308225"/>
                    <a:gd name="connsiteX120" fmla="*/ 466725 w 958850"/>
                    <a:gd name="connsiteY120" fmla="*/ 317500 h 2308225"/>
                    <a:gd name="connsiteX121" fmla="*/ 460375 w 958850"/>
                    <a:gd name="connsiteY121" fmla="*/ 301625 h 2308225"/>
                    <a:gd name="connsiteX122" fmla="*/ 444500 w 958850"/>
                    <a:gd name="connsiteY122" fmla="*/ 254000 h 2308225"/>
                    <a:gd name="connsiteX123" fmla="*/ 441325 w 958850"/>
                    <a:gd name="connsiteY123" fmla="*/ 238125 h 2308225"/>
                    <a:gd name="connsiteX124" fmla="*/ 434975 w 958850"/>
                    <a:gd name="connsiteY124" fmla="*/ 228600 h 2308225"/>
                    <a:gd name="connsiteX125" fmla="*/ 428625 w 958850"/>
                    <a:gd name="connsiteY125" fmla="*/ 203200 h 2308225"/>
                    <a:gd name="connsiteX126" fmla="*/ 431800 w 958850"/>
                    <a:gd name="connsiteY126" fmla="*/ 165100 h 2308225"/>
                    <a:gd name="connsiteX127" fmla="*/ 460375 w 958850"/>
                    <a:gd name="connsiteY127" fmla="*/ 155575 h 2308225"/>
                    <a:gd name="connsiteX128" fmla="*/ 469900 w 958850"/>
                    <a:gd name="connsiteY128" fmla="*/ 152400 h 2308225"/>
                    <a:gd name="connsiteX129" fmla="*/ 454025 w 958850"/>
                    <a:gd name="connsiteY129" fmla="*/ 120650 h 2308225"/>
                    <a:gd name="connsiteX130" fmla="*/ 444500 w 958850"/>
                    <a:gd name="connsiteY130" fmla="*/ 104775 h 2308225"/>
                    <a:gd name="connsiteX131" fmla="*/ 438150 w 958850"/>
                    <a:gd name="connsiteY131" fmla="*/ 85725 h 2308225"/>
                    <a:gd name="connsiteX132" fmla="*/ 422275 w 958850"/>
                    <a:gd name="connsiteY132" fmla="*/ 50800 h 2308225"/>
                    <a:gd name="connsiteX133" fmla="*/ 419100 w 958850"/>
                    <a:gd name="connsiteY133" fmla="*/ 41275 h 2308225"/>
                    <a:gd name="connsiteX134" fmla="*/ 415925 w 958850"/>
                    <a:gd name="connsiteY134" fmla="*/ 9525 h 2308225"/>
                    <a:gd name="connsiteX135" fmla="*/ 412750 w 958850"/>
                    <a:gd name="connsiteY135"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73125 w 958850"/>
                    <a:gd name="connsiteY36" fmla="*/ 1565275 h 2308225"/>
                    <a:gd name="connsiteX37" fmla="*/ 854075 w 958850"/>
                    <a:gd name="connsiteY37" fmla="*/ 1555750 h 2308225"/>
                    <a:gd name="connsiteX38" fmla="*/ 831850 w 958850"/>
                    <a:gd name="connsiteY38" fmla="*/ 1546225 h 2308225"/>
                    <a:gd name="connsiteX39" fmla="*/ 822325 w 958850"/>
                    <a:gd name="connsiteY39" fmla="*/ 1536700 h 2308225"/>
                    <a:gd name="connsiteX40" fmla="*/ 812800 w 958850"/>
                    <a:gd name="connsiteY40" fmla="*/ 1533525 h 2308225"/>
                    <a:gd name="connsiteX41" fmla="*/ 790575 w 958850"/>
                    <a:gd name="connsiteY41" fmla="*/ 1524000 h 2308225"/>
                    <a:gd name="connsiteX42" fmla="*/ 771525 w 958850"/>
                    <a:gd name="connsiteY42" fmla="*/ 1517650 h 2308225"/>
                    <a:gd name="connsiteX43" fmla="*/ 752475 w 958850"/>
                    <a:gd name="connsiteY43" fmla="*/ 1511300 h 2308225"/>
                    <a:gd name="connsiteX44" fmla="*/ 742950 w 958850"/>
                    <a:gd name="connsiteY44" fmla="*/ 1508125 h 2308225"/>
                    <a:gd name="connsiteX45" fmla="*/ 730250 w 958850"/>
                    <a:gd name="connsiteY45" fmla="*/ 1504950 h 2308225"/>
                    <a:gd name="connsiteX46" fmla="*/ 695325 w 958850"/>
                    <a:gd name="connsiteY46" fmla="*/ 1514475 h 2308225"/>
                    <a:gd name="connsiteX47" fmla="*/ 685800 w 958850"/>
                    <a:gd name="connsiteY47" fmla="*/ 1517650 h 2308225"/>
                    <a:gd name="connsiteX48" fmla="*/ 657225 w 958850"/>
                    <a:gd name="connsiteY48" fmla="*/ 1533525 h 2308225"/>
                    <a:gd name="connsiteX49" fmla="*/ 497681 w 958850"/>
                    <a:gd name="connsiteY49" fmla="*/ 1522413 h 2308225"/>
                    <a:gd name="connsiteX50" fmla="*/ 485775 w 958850"/>
                    <a:gd name="connsiteY50" fmla="*/ 1552575 h 2308225"/>
                    <a:gd name="connsiteX51" fmla="*/ 482600 w 958850"/>
                    <a:gd name="connsiteY51" fmla="*/ 1581150 h 2308225"/>
                    <a:gd name="connsiteX52" fmla="*/ 479425 w 958850"/>
                    <a:gd name="connsiteY52" fmla="*/ 1593850 h 2308225"/>
                    <a:gd name="connsiteX53" fmla="*/ 460375 w 958850"/>
                    <a:gd name="connsiteY53" fmla="*/ 1600200 h 2308225"/>
                    <a:gd name="connsiteX54" fmla="*/ 381000 w 958850"/>
                    <a:gd name="connsiteY54" fmla="*/ 1593850 h 2308225"/>
                    <a:gd name="connsiteX55" fmla="*/ 371475 w 958850"/>
                    <a:gd name="connsiteY55" fmla="*/ 1590675 h 2308225"/>
                    <a:gd name="connsiteX56" fmla="*/ 336550 w 958850"/>
                    <a:gd name="connsiteY56" fmla="*/ 1587500 h 2308225"/>
                    <a:gd name="connsiteX57" fmla="*/ 307975 w 958850"/>
                    <a:gd name="connsiteY57" fmla="*/ 1581150 h 2308225"/>
                    <a:gd name="connsiteX58" fmla="*/ 298450 w 958850"/>
                    <a:gd name="connsiteY58" fmla="*/ 1577975 h 2308225"/>
                    <a:gd name="connsiteX59" fmla="*/ 95250 w 958850"/>
                    <a:gd name="connsiteY59" fmla="*/ 1568450 h 2308225"/>
                    <a:gd name="connsiteX60" fmla="*/ 69850 w 958850"/>
                    <a:gd name="connsiteY60" fmla="*/ 1565275 h 2308225"/>
                    <a:gd name="connsiteX61" fmla="*/ 47625 w 958850"/>
                    <a:gd name="connsiteY61" fmla="*/ 1558925 h 2308225"/>
                    <a:gd name="connsiteX62" fmla="*/ 15875 w 958850"/>
                    <a:gd name="connsiteY62" fmla="*/ 1520825 h 2308225"/>
                    <a:gd name="connsiteX63" fmla="*/ 6350 w 958850"/>
                    <a:gd name="connsiteY63" fmla="*/ 1492250 h 2308225"/>
                    <a:gd name="connsiteX64" fmla="*/ 3175 w 958850"/>
                    <a:gd name="connsiteY64" fmla="*/ 1482725 h 2308225"/>
                    <a:gd name="connsiteX65" fmla="*/ 0 w 958850"/>
                    <a:gd name="connsiteY65" fmla="*/ 1466850 h 2308225"/>
                    <a:gd name="connsiteX66" fmla="*/ 3175 w 958850"/>
                    <a:gd name="connsiteY66" fmla="*/ 1400175 h 2308225"/>
                    <a:gd name="connsiteX67" fmla="*/ 19050 w 958850"/>
                    <a:gd name="connsiteY67" fmla="*/ 1377950 h 2308225"/>
                    <a:gd name="connsiteX68" fmla="*/ 28575 w 958850"/>
                    <a:gd name="connsiteY68" fmla="*/ 1371600 h 2308225"/>
                    <a:gd name="connsiteX69" fmla="*/ 57150 w 958850"/>
                    <a:gd name="connsiteY69" fmla="*/ 1304131 h 2308225"/>
                    <a:gd name="connsiteX70" fmla="*/ 34925 w 958850"/>
                    <a:gd name="connsiteY70" fmla="*/ 1282700 h 2308225"/>
                    <a:gd name="connsiteX71" fmla="*/ 38100 w 958850"/>
                    <a:gd name="connsiteY71" fmla="*/ 1247775 h 2308225"/>
                    <a:gd name="connsiteX72" fmla="*/ 44450 w 958850"/>
                    <a:gd name="connsiteY72" fmla="*/ 1225550 h 2308225"/>
                    <a:gd name="connsiteX73" fmla="*/ 47625 w 958850"/>
                    <a:gd name="connsiteY73" fmla="*/ 1206500 h 2308225"/>
                    <a:gd name="connsiteX74" fmla="*/ 53975 w 958850"/>
                    <a:gd name="connsiteY74" fmla="*/ 1190625 h 2308225"/>
                    <a:gd name="connsiteX75" fmla="*/ 60325 w 958850"/>
                    <a:gd name="connsiteY75" fmla="*/ 1162050 h 2308225"/>
                    <a:gd name="connsiteX76" fmla="*/ 66675 w 958850"/>
                    <a:gd name="connsiteY76" fmla="*/ 1146175 h 2308225"/>
                    <a:gd name="connsiteX77" fmla="*/ 69850 w 958850"/>
                    <a:gd name="connsiteY77" fmla="*/ 1136650 h 2308225"/>
                    <a:gd name="connsiteX78" fmla="*/ 88900 w 958850"/>
                    <a:gd name="connsiteY78" fmla="*/ 1117600 h 2308225"/>
                    <a:gd name="connsiteX79" fmla="*/ 107950 w 958850"/>
                    <a:gd name="connsiteY79" fmla="*/ 1101725 h 2308225"/>
                    <a:gd name="connsiteX80" fmla="*/ 114300 w 958850"/>
                    <a:gd name="connsiteY80" fmla="*/ 1089025 h 2308225"/>
                    <a:gd name="connsiteX81" fmla="*/ 120650 w 958850"/>
                    <a:gd name="connsiteY81" fmla="*/ 1079500 h 2308225"/>
                    <a:gd name="connsiteX82" fmla="*/ 130175 w 958850"/>
                    <a:gd name="connsiteY82" fmla="*/ 996950 h 2308225"/>
                    <a:gd name="connsiteX83" fmla="*/ 136525 w 958850"/>
                    <a:gd name="connsiteY83" fmla="*/ 987425 h 2308225"/>
                    <a:gd name="connsiteX84" fmla="*/ 142875 w 958850"/>
                    <a:gd name="connsiteY84" fmla="*/ 971550 h 2308225"/>
                    <a:gd name="connsiteX85" fmla="*/ 158750 w 958850"/>
                    <a:gd name="connsiteY85" fmla="*/ 942975 h 2308225"/>
                    <a:gd name="connsiteX86" fmla="*/ 168275 w 958850"/>
                    <a:gd name="connsiteY86" fmla="*/ 920750 h 2308225"/>
                    <a:gd name="connsiteX87" fmla="*/ 174625 w 958850"/>
                    <a:gd name="connsiteY87" fmla="*/ 904875 h 2308225"/>
                    <a:gd name="connsiteX88" fmla="*/ 184150 w 958850"/>
                    <a:gd name="connsiteY88" fmla="*/ 889000 h 2308225"/>
                    <a:gd name="connsiteX89" fmla="*/ 190500 w 958850"/>
                    <a:gd name="connsiteY89" fmla="*/ 876300 h 2308225"/>
                    <a:gd name="connsiteX90" fmla="*/ 203200 w 958850"/>
                    <a:gd name="connsiteY90" fmla="*/ 857250 h 2308225"/>
                    <a:gd name="connsiteX91" fmla="*/ 206375 w 958850"/>
                    <a:gd name="connsiteY91" fmla="*/ 847725 h 2308225"/>
                    <a:gd name="connsiteX92" fmla="*/ 228600 w 958850"/>
                    <a:gd name="connsiteY92" fmla="*/ 825500 h 2308225"/>
                    <a:gd name="connsiteX93" fmla="*/ 234950 w 958850"/>
                    <a:gd name="connsiteY93" fmla="*/ 812800 h 2308225"/>
                    <a:gd name="connsiteX94" fmla="*/ 257175 w 958850"/>
                    <a:gd name="connsiteY94" fmla="*/ 793750 h 2308225"/>
                    <a:gd name="connsiteX95" fmla="*/ 292100 w 958850"/>
                    <a:gd name="connsiteY95" fmla="*/ 758825 h 2308225"/>
                    <a:gd name="connsiteX96" fmla="*/ 301625 w 958850"/>
                    <a:gd name="connsiteY96" fmla="*/ 749300 h 2308225"/>
                    <a:gd name="connsiteX97" fmla="*/ 311150 w 958850"/>
                    <a:gd name="connsiteY97" fmla="*/ 739775 h 2308225"/>
                    <a:gd name="connsiteX98" fmla="*/ 327025 w 958850"/>
                    <a:gd name="connsiteY98" fmla="*/ 727075 h 2308225"/>
                    <a:gd name="connsiteX99" fmla="*/ 333375 w 958850"/>
                    <a:gd name="connsiteY99" fmla="*/ 717550 h 2308225"/>
                    <a:gd name="connsiteX100" fmla="*/ 342900 w 958850"/>
                    <a:gd name="connsiteY100" fmla="*/ 708025 h 2308225"/>
                    <a:gd name="connsiteX101" fmla="*/ 361950 w 958850"/>
                    <a:gd name="connsiteY101" fmla="*/ 682625 h 2308225"/>
                    <a:gd name="connsiteX102" fmla="*/ 368300 w 958850"/>
                    <a:gd name="connsiteY102" fmla="*/ 657225 h 2308225"/>
                    <a:gd name="connsiteX103" fmla="*/ 374650 w 958850"/>
                    <a:gd name="connsiteY103" fmla="*/ 644525 h 2308225"/>
                    <a:gd name="connsiteX104" fmla="*/ 377825 w 958850"/>
                    <a:gd name="connsiteY104" fmla="*/ 625475 h 2308225"/>
                    <a:gd name="connsiteX105" fmla="*/ 393700 w 958850"/>
                    <a:gd name="connsiteY105" fmla="*/ 596900 h 2308225"/>
                    <a:gd name="connsiteX106" fmla="*/ 396875 w 958850"/>
                    <a:gd name="connsiteY106" fmla="*/ 587375 h 2308225"/>
                    <a:gd name="connsiteX107" fmla="*/ 403225 w 958850"/>
                    <a:gd name="connsiteY107" fmla="*/ 571500 h 2308225"/>
                    <a:gd name="connsiteX108" fmla="*/ 406400 w 958850"/>
                    <a:gd name="connsiteY108" fmla="*/ 552450 h 2308225"/>
                    <a:gd name="connsiteX109" fmla="*/ 419100 w 958850"/>
                    <a:gd name="connsiteY109" fmla="*/ 520700 h 2308225"/>
                    <a:gd name="connsiteX110" fmla="*/ 422275 w 958850"/>
                    <a:gd name="connsiteY110" fmla="*/ 511175 h 2308225"/>
                    <a:gd name="connsiteX111" fmla="*/ 434975 w 958850"/>
                    <a:gd name="connsiteY111" fmla="*/ 488950 h 2308225"/>
                    <a:gd name="connsiteX112" fmla="*/ 444500 w 958850"/>
                    <a:gd name="connsiteY112" fmla="*/ 469900 h 2308225"/>
                    <a:gd name="connsiteX113" fmla="*/ 457200 w 958850"/>
                    <a:gd name="connsiteY113" fmla="*/ 434975 h 2308225"/>
                    <a:gd name="connsiteX114" fmla="*/ 466725 w 958850"/>
                    <a:gd name="connsiteY114" fmla="*/ 428625 h 2308225"/>
                    <a:gd name="connsiteX115" fmla="*/ 469900 w 958850"/>
                    <a:gd name="connsiteY115" fmla="*/ 419100 h 2308225"/>
                    <a:gd name="connsiteX116" fmla="*/ 476250 w 958850"/>
                    <a:gd name="connsiteY116" fmla="*/ 409575 h 2308225"/>
                    <a:gd name="connsiteX117" fmla="*/ 479425 w 958850"/>
                    <a:gd name="connsiteY117" fmla="*/ 396875 h 2308225"/>
                    <a:gd name="connsiteX118" fmla="*/ 482600 w 958850"/>
                    <a:gd name="connsiteY118" fmla="*/ 387350 h 2308225"/>
                    <a:gd name="connsiteX119" fmla="*/ 479425 w 958850"/>
                    <a:gd name="connsiteY119" fmla="*/ 342900 h 2308225"/>
                    <a:gd name="connsiteX120" fmla="*/ 466725 w 958850"/>
                    <a:gd name="connsiteY120" fmla="*/ 317500 h 2308225"/>
                    <a:gd name="connsiteX121" fmla="*/ 460375 w 958850"/>
                    <a:gd name="connsiteY121" fmla="*/ 301625 h 2308225"/>
                    <a:gd name="connsiteX122" fmla="*/ 444500 w 958850"/>
                    <a:gd name="connsiteY122" fmla="*/ 254000 h 2308225"/>
                    <a:gd name="connsiteX123" fmla="*/ 441325 w 958850"/>
                    <a:gd name="connsiteY123" fmla="*/ 238125 h 2308225"/>
                    <a:gd name="connsiteX124" fmla="*/ 434975 w 958850"/>
                    <a:gd name="connsiteY124" fmla="*/ 228600 h 2308225"/>
                    <a:gd name="connsiteX125" fmla="*/ 428625 w 958850"/>
                    <a:gd name="connsiteY125" fmla="*/ 203200 h 2308225"/>
                    <a:gd name="connsiteX126" fmla="*/ 431800 w 958850"/>
                    <a:gd name="connsiteY126" fmla="*/ 165100 h 2308225"/>
                    <a:gd name="connsiteX127" fmla="*/ 460375 w 958850"/>
                    <a:gd name="connsiteY127" fmla="*/ 155575 h 2308225"/>
                    <a:gd name="connsiteX128" fmla="*/ 469900 w 958850"/>
                    <a:gd name="connsiteY128" fmla="*/ 152400 h 2308225"/>
                    <a:gd name="connsiteX129" fmla="*/ 454025 w 958850"/>
                    <a:gd name="connsiteY129" fmla="*/ 120650 h 2308225"/>
                    <a:gd name="connsiteX130" fmla="*/ 444500 w 958850"/>
                    <a:gd name="connsiteY130" fmla="*/ 104775 h 2308225"/>
                    <a:gd name="connsiteX131" fmla="*/ 438150 w 958850"/>
                    <a:gd name="connsiteY131" fmla="*/ 85725 h 2308225"/>
                    <a:gd name="connsiteX132" fmla="*/ 422275 w 958850"/>
                    <a:gd name="connsiteY132" fmla="*/ 50800 h 2308225"/>
                    <a:gd name="connsiteX133" fmla="*/ 419100 w 958850"/>
                    <a:gd name="connsiteY133" fmla="*/ 41275 h 2308225"/>
                    <a:gd name="connsiteX134" fmla="*/ 415925 w 958850"/>
                    <a:gd name="connsiteY134" fmla="*/ 9525 h 2308225"/>
                    <a:gd name="connsiteX135" fmla="*/ 412750 w 958850"/>
                    <a:gd name="connsiteY135"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73125 w 958850"/>
                    <a:gd name="connsiteY36" fmla="*/ 1565275 h 2308225"/>
                    <a:gd name="connsiteX37" fmla="*/ 854075 w 958850"/>
                    <a:gd name="connsiteY37" fmla="*/ 1555750 h 2308225"/>
                    <a:gd name="connsiteX38" fmla="*/ 831850 w 958850"/>
                    <a:gd name="connsiteY38" fmla="*/ 1546225 h 2308225"/>
                    <a:gd name="connsiteX39" fmla="*/ 822325 w 958850"/>
                    <a:gd name="connsiteY39" fmla="*/ 1536700 h 2308225"/>
                    <a:gd name="connsiteX40" fmla="*/ 812800 w 958850"/>
                    <a:gd name="connsiteY40" fmla="*/ 1533525 h 2308225"/>
                    <a:gd name="connsiteX41" fmla="*/ 790575 w 958850"/>
                    <a:gd name="connsiteY41" fmla="*/ 1524000 h 2308225"/>
                    <a:gd name="connsiteX42" fmla="*/ 771525 w 958850"/>
                    <a:gd name="connsiteY42" fmla="*/ 1517650 h 2308225"/>
                    <a:gd name="connsiteX43" fmla="*/ 752475 w 958850"/>
                    <a:gd name="connsiteY43" fmla="*/ 1511300 h 2308225"/>
                    <a:gd name="connsiteX44" fmla="*/ 742950 w 958850"/>
                    <a:gd name="connsiteY44" fmla="*/ 1508125 h 2308225"/>
                    <a:gd name="connsiteX45" fmla="*/ 730250 w 958850"/>
                    <a:gd name="connsiteY45" fmla="*/ 1504950 h 2308225"/>
                    <a:gd name="connsiteX46" fmla="*/ 695325 w 958850"/>
                    <a:gd name="connsiteY46" fmla="*/ 1514475 h 2308225"/>
                    <a:gd name="connsiteX47" fmla="*/ 657225 w 958850"/>
                    <a:gd name="connsiteY47" fmla="*/ 1533525 h 2308225"/>
                    <a:gd name="connsiteX48" fmla="*/ 497681 w 958850"/>
                    <a:gd name="connsiteY48" fmla="*/ 1522413 h 2308225"/>
                    <a:gd name="connsiteX49" fmla="*/ 485775 w 958850"/>
                    <a:gd name="connsiteY49" fmla="*/ 1552575 h 2308225"/>
                    <a:gd name="connsiteX50" fmla="*/ 482600 w 958850"/>
                    <a:gd name="connsiteY50" fmla="*/ 1581150 h 2308225"/>
                    <a:gd name="connsiteX51" fmla="*/ 479425 w 958850"/>
                    <a:gd name="connsiteY51" fmla="*/ 1593850 h 2308225"/>
                    <a:gd name="connsiteX52" fmla="*/ 460375 w 958850"/>
                    <a:gd name="connsiteY52" fmla="*/ 1600200 h 2308225"/>
                    <a:gd name="connsiteX53" fmla="*/ 381000 w 958850"/>
                    <a:gd name="connsiteY53" fmla="*/ 1593850 h 2308225"/>
                    <a:gd name="connsiteX54" fmla="*/ 371475 w 958850"/>
                    <a:gd name="connsiteY54" fmla="*/ 1590675 h 2308225"/>
                    <a:gd name="connsiteX55" fmla="*/ 336550 w 958850"/>
                    <a:gd name="connsiteY55" fmla="*/ 1587500 h 2308225"/>
                    <a:gd name="connsiteX56" fmla="*/ 307975 w 958850"/>
                    <a:gd name="connsiteY56" fmla="*/ 1581150 h 2308225"/>
                    <a:gd name="connsiteX57" fmla="*/ 298450 w 958850"/>
                    <a:gd name="connsiteY57" fmla="*/ 1577975 h 2308225"/>
                    <a:gd name="connsiteX58" fmla="*/ 95250 w 958850"/>
                    <a:gd name="connsiteY58" fmla="*/ 1568450 h 2308225"/>
                    <a:gd name="connsiteX59" fmla="*/ 69850 w 958850"/>
                    <a:gd name="connsiteY59" fmla="*/ 1565275 h 2308225"/>
                    <a:gd name="connsiteX60" fmla="*/ 47625 w 958850"/>
                    <a:gd name="connsiteY60" fmla="*/ 1558925 h 2308225"/>
                    <a:gd name="connsiteX61" fmla="*/ 15875 w 958850"/>
                    <a:gd name="connsiteY61" fmla="*/ 1520825 h 2308225"/>
                    <a:gd name="connsiteX62" fmla="*/ 6350 w 958850"/>
                    <a:gd name="connsiteY62" fmla="*/ 1492250 h 2308225"/>
                    <a:gd name="connsiteX63" fmla="*/ 3175 w 958850"/>
                    <a:gd name="connsiteY63" fmla="*/ 1482725 h 2308225"/>
                    <a:gd name="connsiteX64" fmla="*/ 0 w 958850"/>
                    <a:gd name="connsiteY64" fmla="*/ 1466850 h 2308225"/>
                    <a:gd name="connsiteX65" fmla="*/ 3175 w 958850"/>
                    <a:gd name="connsiteY65" fmla="*/ 1400175 h 2308225"/>
                    <a:gd name="connsiteX66" fmla="*/ 19050 w 958850"/>
                    <a:gd name="connsiteY66" fmla="*/ 1377950 h 2308225"/>
                    <a:gd name="connsiteX67" fmla="*/ 28575 w 958850"/>
                    <a:gd name="connsiteY67" fmla="*/ 1371600 h 2308225"/>
                    <a:gd name="connsiteX68" fmla="*/ 57150 w 958850"/>
                    <a:gd name="connsiteY68" fmla="*/ 1304131 h 2308225"/>
                    <a:gd name="connsiteX69" fmla="*/ 34925 w 958850"/>
                    <a:gd name="connsiteY69" fmla="*/ 1282700 h 2308225"/>
                    <a:gd name="connsiteX70" fmla="*/ 38100 w 958850"/>
                    <a:gd name="connsiteY70" fmla="*/ 1247775 h 2308225"/>
                    <a:gd name="connsiteX71" fmla="*/ 44450 w 958850"/>
                    <a:gd name="connsiteY71" fmla="*/ 1225550 h 2308225"/>
                    <a:gd name="connsiteX72" fmla="*/ 47625 w 958850"/>
                    <a:gd name="connsiteY72" fmla="*/ 1206500 h 2308225"/>
                    <a:gd name="connsiteX73" fmla="*/ 53975 w 958850"/>
                    <a:gd name="connsiteY73" fmla="*/ 1190625 h 2308225"/>
                    <a:gd name="connsiteX74" fmla="*/ 60325 w 958850"/>
                    <a:gd name="connsiteY74" fmla="*/ 1162050 h 2308225"/>
                    <a:gd name="connsiteX75" fmla="*/ 66675 w 958850"/>
                    <a:gd name="connsiteY75" fmla="*/ 1146175 h 2308225"/>
                    <a:gd name="connsiteX76" fmla="*/ 69850 w 958850"/>
                    <a:gd name="connsiteY76" fmla="*/ 1136650 h 2308225"/>
                    <a:gd name="connsiteX77" fmla="*/ 88900 w 958850"/>
                    <a:gd name="connsiteY77" fmla="*/ 1117600 h 2308225"/>
                    <a:gd name="connsiteX78" fmla="*/ 107950 w 958850"/>
                    <a:gd name="connsiteY78" fmla="*/ 1101725 h 2308225"/>
                    <a:gd name="connsiteX79" fmla="*/ 114300 w 958850"/>
                    <a:gd name="connsiteY79" fmla="*/ 1089025 h 2308225"/>
                    <a:gd name="connsiteX80" fmla="*/ 120650 w 958850"/>
                    <a:gd name="connsiteY80" fmla="*/ 1079500 h 2308225"/>
                    <a:gd name="connsiteX81" fmla="*/ 130175 w 958850"/>
                    <a:gd name="connsiteY81" fmla="*/ 996950 h 2308225"/>
                    <a:gd name="connsiteX82" fmla="*/ 136525 w 958850"/>
                    <a:gd name="connsiteY82" fmla="*/ 987425 h 2308225"/>
                    <a:gd name="connsiteX83" fmla="*/ 142875 w 958850"/>
                    <a:gd name="connsiteY83" fmla="*/ 971550 h 2308225"/>
                    <a:gd name="connsiteX84" fmla="*/ 158750 w 958850"/>
                    <a:gd name="connsiteY84" fmla="*/ 942975 h 2308225"/>
                    <a:gd name="connsiteX85" fmla="*/ 168275 w 958850"/>
                    <a:gd name="connsiteY85" fmla="*/ 920750 h 2308225"/>
                    <a:gd name="connsiteX86" fmla="*/ 174625 w 958850"/>
                    <a:gd name="connsiteY86" fmla="*/ 904875 h 2308225"/>
                    <a:gd name="connsiteX87" fmla="*/ 184150 w 958850"/>
                    <a:gd name="connsiteY87" fmla="*/ 889000 h 2308225"/>
                    <a:gd name="connsiteX88" fmla="*/ 190500 w 958850"/>
                    <a:gd name="connsiteY88" fmla="*/ 876300 h 2308225"/>
                    <a:gd name="connsiteX89" fmla="*/ 203200 w 958850"/>
                    <a:gd name="connsiteY89" fmla="*/ 857250 h 2308225"/>
                    <a:gd name="connsiteX90" fmla="*/ 206375 w 958850"/>
                    <a:gd name="connsiteY90" fmla="*/ 847725 h 2308225"/>
                    <a:gd name="connsiteX91" fmla="*/ 228600 w 958850"/>
                    <a:gd name="connsiteY91" fmla="*/ 825500 h 2308225"/>
                    <a:gd name="connsiteX92" fmla="*/ 234950 w 958850"/>
                    <a:gd name="connsiteY92" fmla="*/ 812800 h 2308225"/>
                    <a:gd name="connsiteX93" fmla="*/ 257175 w 958850"/>
                    <a:gd name="connsiteY93" fmla="*/ 793750 h 2308225"/>
                    <a:gd name="connsiteX94" fmla="*/ 292100 w 958850"/>
                    <a:gd name="connsiteY94" fmla="*/ 758825 h 2308225"/>
                    <a:gd name="connsiteX95" fmla="*/ 301625 w 958850"/>
                    <a:gd name="connsiteY95" fmla="*/ 749300 h 2308225"/>
                    <a:gd name="connsiteX96" fmla="*/ 311150 w 958850"/>
                    <a:gd name="connsiteY96" fmla="*/ 739775 h 2308225"/>
                    <a:gd name="connsiteX97" fmla="*/ 327025 w 958850"/>
                    <a:gd name="connsiteY97" fmla="*/ 727075 h 2308225"/>
                    <a:gd name="connsiteX98" fmla="*/ 333375 w 958850"/>
                    <a:gd name="connsiteY98" fmla="*/ 717550 h 2308225"/>
                    <a:gd name="connsiteX99" fmla="*/ 342900 w 958850"/>
                    <a:gd name="connsiteY99" fmla="*/ 708025 h 2308225"/>
                    <a:gd name="connsiteX100" fmla="*/ 361950 w 958850"/>
                    <a:gd name="connsiteY100" fmla="*/ 682625 h 2308225"/>
                    <a:gd name="connsiteX101" fmla="*/ 368300 w 958850"/>
                    <a:gd name="connsiteY101" fmla="*/ 657225 h 2308225"/>
                    <a:gd name="connsiteX102" fmla="*/ 374650 w 958850"/>
                    <a:gd name="connsiteY102" fmla="*/ 644525 h 2308225"/>
                    <a:gd name="connsiteX103" fmla="*/ 377825 w 958850"/>
                    <a:gd name="connsiteY103" fmla="*/ 625475 h 2308225"/>
                    <a:gd name="connsiteX104" fmla="*/ 393700 w 958850"/>
                    <a:gd name="connsiteY104" fmla="*/ 596900 h 2308225"/>
                    <a:gd name="connsiteX105" fmla="*/ 396875 w 958850"/>
                    <a:gd name="connsiteY105" fmla="*/ 587375 h 2308225"/>
                    <a:gd name="connsiteX106" fmla="*/ 403225 w 958850"/>
                    <a:gd name="connsiteY106" fmla="*/ 571500 h 2308225"/>
                    <a:gd name="connsiteX107" fmla="*/ 406400 w 958850"/>
                    <a:gd name="connsiteY107" fmla="*/ 552450 h 2308225"/>
                    <a:gd name="connsiteX108" fmla="*/ 419100 w 958850"/>
                    <a:gd name="connsiteY108" fmla="*/ 520700 h 2308225"/>
                    <a:gd name="connsiteX109" fmla="*/ 422275 w 958850"/>
                    <a:gd name="connsiteY109" fmla="*/ 511175 h 2308225"/>
                    <a:gd name="connsiteX110" fmla="*/ 434975 w 958850"/>
                    <a:gd name="connsiteY110" fmla="*/ 488950 h 2308225"/>
                    <a:gd name="connsiteX111" fmla="*/ 444500 w 958850"/>
                    <a:gd name="connsiteY111" fmla="*/ 469900 h 2308225"/>
                    <a:gd name="connsiteX112" fmla="*/ 457200 w 958850"/>
                    <a:gd name="connsiteY112" fmla="*/ 434975 h 2308225"/>
                    <a:gd name="connsiteX113" fmla="*/ 466725 w 958850"/>
                    <a:gd name="connsiteY113" fmla="*/ 428625 h 2308225"/>
                    <a:gd name="connsiteX114" fmla="*/ 469900 w 958850"/>
                    <a:gd name="connsiteY114" fmla="*/ 419100 h 2308225"/>
                    <a:gd name="connsiteX115" fmla="*/ 476250 w 958850"/>
                    <a:gd name="connsiteY115" fmla="*/ 409575 h 2308225"/>
                    <a:gd name="connsiteX116" fmla="*/ 479425 w 958850"/>
                    <a:gd name="connsiteY116" fmla="*/ 396875 h 2308225"/>
                    <a:gd name="connsiteX117" fmla="*/ 482600 w 958850"/>
                    <a:gd name="connsiteY117" fmla="*/ 387350 h 2308225"/>
                    <a:gd name="connsiteX118" fmla="*/ 479425 w 958850"/>
                    <a:gd name="connsiteY118" fmla="*/ 342900 h 2308225"/>
                    <a:gd name="connsiteX119" fmla="*/ 466725 w 958850"/>
                    <a:gd name="connsiteY119" fmla="*/ 317500 h 2308225"/>
                    <a:gd name="connsiteX120" fmla="*/ 460375 w 958850"/>
                    <a:gd name="connsiteY120" fmla="*/ 301625 h 2308225"/>
                    <a:gd name="connsiteX121" fmla="*/ 444500 w 958850"/>
                    <a:gd name="connsiteY121" fmla="*/ 254000 h 2308225"/>
                    <a:gd name="connsiteX122" fmla="*/ 441325 w 958850"/>
                    <a:gd name="connsiteY122" fmla="*/ 238125 h 2308225"/>
                    <a:gd name="connsiteX123" fmla="*/ 434975 w 958850"/>
                    <a:gd name="connsiteY123" fmla="*/ 228600 h 2308225"/>
                    <a:gd name="connsiteX124" fmla="*/ 428625 w 958850"/>
                    <a:gd name="connsiteY124" fmla="*/ 203200 h 2308225"/>
                    <a:gd name="connsiteX125" fmla="*/ 431800 w 958850"/>
                    <a:gd name="connsiteY125" fmla="*/ 165100 h 2308225"/>
                    <a:gd name="connsiteX126" fmla="*/ 460375 w 958850"/>
                    <a:gd name="connsiteY126" fmla="*/ 155575 h 2308225"/>
                    <a:gd name="connsiteX127" fmla="*/ 469900 w 958850"/>
                    <a:gd name="connsiteY127" fmla="*/ 152400 h 2308225"/>
                    <a:gd name="connsiteX128" fmla="*/ 454025 w 958850"/>
                    <a:gd name="connsiteY128" fmla="*/ 120650 h 2308225"/>
                    <a:gd name="connsiteX129" fmla="*/ 444500 w 958850"/>
                    <a:gd name="connsiteY129" fmla="*/ 104775 h 2308225"/>
                    <a:gd name="connsiteX130" fmla="*/ 438150 w 958850"/>
                    <a:gd name="connsiteY130" fmla="*/ 85725 h 2308225"/>
                    <a:gd name="connsiteX131" fmla="*/ 422275 w 958850"/>
                    <a:gd name="connsiteY131" fmla="*/ 50800 h 2308225"/>
                    <a:gd name="connsiteX132" fmla="*/ 419100 w 958850"/>
                    <a:gd name="connsiteY132" fmla="*/ 41275 h 2308225"/>
                    <a:gd name="connsiteX133" fmla="*/ 415925 w 958850"/>
                    <a:gd name="connsiteY133" fmla="*/ 9525 h 2308225"/>
                    <a:gd name="connsiteX134" fmla="*/ 412750 w 958850"/>
                    <a:gd name="connsiteY134"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73125 w 958850"/>
                    <a:gd name="connsiteY36" fmla="*/ 1565275 h 2308225"/>
                    <a:gd name="connsiteX37" fmla="*/ 854075 w 958850"/>
                    <a:gd name="connsiteY37" fmla="*/ 1555750 h 2308225"/>
                    <a:gd name="connsiteX38" fmla="*/ 831850 w 958850"/>
                    <a:gd name="connsiteY38" fmla="*/ 1546225 h 2308225"/>
                    <a:gd name="connsiteX39" fmla="*/ 822325 w 958850"/>
                    <a:gd name="connsiteY39" fmla="*/ 1536700 h 2308225"/>
                    <a:gd name="connsiteX40" fmla="*/ 812800 w 958850"/>
                    <a:gd name="connsiteY40" fmla="*/ 1533525 h 2308225"/>
                    <a:gd name="connsiteX41" fmla="*/ 790575 w 958850"/>
                    <a:gd name="connsiteY41" fmla="*/ 1524000 h 2308225"/>
                    <a:gd name="connsiteX42" fmla="*/ 771525 w 958850"/>
                    <a:gd name="connsiteY42" fmla="*/ 1517650 h 2308225"/>
                    <a:gd name="connsiteX43" fmla="*/ 752475 w 958850"/>
                    <a:gd name="connsiteY43" fmla="*/ 1511300 h 2308225"/>
                    <a:gd name="connsiteX44" fmla="*/ 742950 w 958850"/>
                    <a:gd name="connsiteY44" fmla="*/ 1508125 h 2308225"/>
                    <a:gd name="connsiteX45" fmla="*/ 695325 w 958850"/>
                    <a:gd name="connsiteY45" fmla="*/ 1514475 h 2308225"/>
                    <a:gd name="connsiteX46" fmla="*/ 657225 w 958850"/>
                    <a:gd name="connsiteY46" fmla="*/ 1533525 h 2308225"/>
                    <a:gd name="connsiteX47" fmla="*/ 497681 w 958850"/>
                    <a:gd name="connsiteY47" fmla="*/ 1522413 h 2308225"/>
                    <a:gd name="connsiteX48" fmla="*/ 485775 w 958850"/>
                    <a:gd name="connsiteY48" fmla="*/ 1552575 h 2308225"/>
                    <a:gd name="connsiteX49" fmla="*/ 482600 w 958850"/>
                    <a:gd name="connsiteY49" fmla="*/ 1581150 h 2308225"/>
                    <a:gd name="connsiteX50" fmla="*/ 479425 w 958850"/>
                    <a:gd name="connsiteY50" fmla="*/ 1593850 h 2308225"/>
                    <a:gd name="connsiteX51" fmla="*/ 460375 w 958850"/>
                    <a:gd name="connsiteY51" fmla="*/ 1600200 h 2308225"/>
                    <a:gd name="connsiteX52" fmla="*/ 381000 w 958850"/>
                    <a:gd name="connsiteY52" fmla="*/ 1593850 h 2308225"/>
                    <a:gd name="connsiteX53" fmla="*/ 371475 w 958850"/>
                    <a:gd name="connsiteY53" fmla="*/ 1590675 h 2308225"/>
                    <a:gd name="connsiteX54" fmla="*/ 336550 w 958850"/>
                    <a:gd name="connsiteY54" fmla="*/ 1587500 h 2308225"/>
                    <a:gd name="connsiteX55" fmla="*/ 307975 w 958850"/>
                    <a:gd name="connsiteY55" fmla="*/ 1581150 h 2308225"/>
                    <a:gd name="connsiteX56" fmla="*/ 298450 w 958850"/>
                    <a:gd name="connsiteY56" fmla="*/ 1577975 h 2308225"/>
                    <a:gd name="connsiteX57" fmla="*/ 95250 w 958850"/>
                    <a:gd name="connsiteY57" fmla="*/ 1568450 h 2308225"/>
                    <a:gd name="connsiteX58" fmla="*/ 69850 w 958850"/>
                    <a:gd name="connsiteY58" fmla="*/ 1565275 h 2308225"/>
                    <a:gd name="connsiteX59" fmla="*/ 47625 w 958850"/>
                    <a:gd name="connsiteY59" fmla="*/ 1558925 h 2308225"/>
                    <a:gd name="connsiteX60" fmla="*/ 15875 w 958850"/>
                    <a:gd name="connsiteY60" fmla="*/ 1520825 h 2308225"/>
                    <a:gd name="connsiteX61" fmla="*/ 6350 w 958850"/>
                    <a:gd name="connsiteY61" fmla="*/ 1492250 h 2308225"/>
                    <a:gd name="connsiteX62" fmla="*/ 3175 w 958850"/>
                    <a:gd name="connsiteY62" fmla="*/ 1482725 h 2308225"/>
                    <a:gd name="connsiteX63" fmla="*/ 0 w 958850"/>
                    <a:gd name="connsiteY63" fmla="*/ 1466850 h 2308225"/>
                    <a:gd name="connsiteX64" fmla="*/ 3175 w 958850"/>
                    <a:gd name="connsiteY64" fmla="*/ 1400175 h 2308225"/>
                    <a:gd name="connsiteX65" fmla="*/ 19050 w 958850"/>
                    <a:gd name="connsiteY65" fmla="*/ 1377950 h 2308225"/>
                    <a:gd name="connsiteX66" fmla="*/ 28575 w 958850"/>
                    <a:gd name="connsiteY66" fmla="*/ 1371600 h 2308225"/>
                    <a:gd name="connsiteX67" fmla="*/ 57150 w 958850"/>
                    <a:gd name="connsiteY67" fmla="*/ 1304131 h 2308225"/>
                    <a:gd name="connsiteX68" fmla="*/ 34925 w 958850"/>
                    <a:gd name="connsiteY68" fmla="*/ 1282700 h 2308225"/>
                    <a:gd name="connsiteX69" fmla="*/ 38100 w 958850"/>
                    <a:gd name="connsiteY69" fmla="*/ 1247775 h 2308225"/>
                    <a:gd name="connsiteX70" fmla="*/ 44450 w 958850"/>
                    <a:gd name="connsiteY70" fmla="*/ 1225550 h 2308225"/>
                    <a:gd name="connsiteX71" fmla="*/ 47625 w 958850"/>
                    <a:gd name="connsiteY71" fmla="*/ 1206500 h 2308225"/>
                    <a:gd name="connsiteX72" fmla="*/ 53975 w 958850"/>
                    <a:gd name="connsiteY72" fmla="*/ 1190625 h 2308225"/>
                    <a:gd name="connsiteX73" fmla="*/ 60325 w 958850"/>
                    <a:gd name="connsiteY73" fmla="*/ 1162050 h 2308225"/>
                    <a:gd name="connsiteX74" fmla="*/ 66675 w 958850"/>
                    <a:gd name="connsiteY74" fmla="*/ 1146175 h 2308225"/>
                    <a:gd name="connsiteX75" fmla="*/ 69850 w 958850"/>
                    <a:gd name="connsiteY75" fmla="*/ 1136650 h 2308225"/>
                    <a:gd name="connsiteX76" fmla="*/ 88900 w 958850"/>
                    <a:gd name="connsiteY76" fmla="*/ 1117600 h 2308225"/>
                    <a:gd name="connsiteX77" fmla="*/ 107950 w 958850"/>
                    <a:gd name="connsiteY77" fmla="*/ 1101725 h 2308225"/>
                    <a:gd name="connsiteX78" fmla="*/ 114300 w 958850"/>
                    <a:gd name="connsiteY78" fmla="*/ 1089025 h 2308225"/>
                    <a:gd name="connsiteX79" fmla="*/ 120650 w 958850"/>
                    <a:gd name="connsiteY79" fmla="*/ 1079500 h 2308225"/>
                    <a:gd name="connsiteX80" fmla="*/ 130175 w 958850"/>
                    <a:gd name="connsiteY80" fmla="*/ 996950 h 2308225"/>
                    <a:gd name="connsiteX81" fmla="*/ 136525 w 958850"/>
                    <a:gd name="connsiteY81" fmla="*/ 987425 h 2308225"/>
                    <a:gd name="connsiteX82" fmla="*/ 142875 w 958850"/>
                    <a:gd name="connsiteY82" fmla="*/ 971550 h 2308225"/>
                    <a:gd name="connsiteX83" fmla="*/ 158750 w 958850"/>
                    <a:gd name="connsiteY83" fmla="*/ 942975 h 2308225"/>
                    <a:gd name="connsiteX84" fmla="*/ 168275 w 958850"/>
                    <a:gd name="connsiteY84" fmla="*/ 920750 h 2308225"/>
                    <a:gd name="connsiteX85" fmla="*/ 174625 w 958850"/>
                    <a:gd name="connsiteY85" fmla="*/ 904875 h 2308225"/>
                    <a:gd name="connsiteX86" fmla="*/ 184150 w 958850"/>
                    <a:gd name="connsiteY86" fmla="*/ 889000 h 2308225"/>
                    <a:gd name="connsiteX87" fmla="*/ 190500 w 958850"/>
                    <a:gd name="connsiteY87" fmla="*/ 876300 h 2308225"/>
                    <a:gd name="connsiteX88" fmla="*/ 203200 w 958850"/>
                    <a:gd name="connsiteY88" fmla="*/ 857250 h 2308225"/>
                    <a:gd name="connsiteX89" fmla="*/ 206375 w 958850"/>
                    <a:gd name="connsiteY89" fmla="*/ 847725 h 2308225"/>
                    <a:gd name="connsiteX90" fmla="*/ 228600 w 958850"/>
                    <a:gd name="connsiteY90" fmla="*/ 825500 h 2308225"/>
                    <a:gd name="connsiteX91" fmla="*/ 234950 w 958850"/>
                    <a:gd name="connsiteY91" fmla="*/ 812800 h 2308225"/>
                    <a:gd name="connsiteX92" fmla="*/ 257175 w 958850"/>
                    <a:gd name="connsiteY92" fmla="*/ 793750 h 2308225"/>
                    <a:gd name="connsiteX93" fmla="*/ 292100 w 958850"/>
                    <a:gd name="connsiteY93" fmla="*/ 758825 h 2308225"/>
                    <a:gd name="connsiteX94" fmla="*/ 301625 w 958850"/>
                    <a:gd name="connsiteY94" fmla="*/ 749300 h 2308225"/>
                    <a:gd name="connsiteX95" fmla="*/ 311150 w 958850"/>
                    <a:gd name="connsiteY95" fmla="*/ 739775 h 2308225"/>
                    <a:gd name="connsiteX96" fmla="*/ 327025 w 958850"/>
                    <a:gd name="connsiteY96" fmla="*/ 727075 h 2308225"/>
                    <a:gd name="connsiteX97" fmla="*/ 333375 w 958850"/>
                    <a:gd name="connsiteY97" fmla="*/ 717550 h 2308225"/>
                    <a:gd name="connsiteX98" fmla="*/ 342900 w 958850"/>
                    <a:gd name="connsiteY98" fmla="*/ 708025 h 2308225"/>
                    <a:gd name="connsiteX99" fmla="*/ 361950 w 958850"/>
                    <a:gd name="connsiteY99" fmla="*/ 682625 h 2308225"/>
                    <a:gd name="connsiteX100" fmla="*/ 368300 w 958850"/>
                    <a:gd name="connsiteY100" fmla="*/ 657225 h 2308225"/>
                    <a:gd name="connsiteX101" fmla="*/ 374650 w 958850"/>
                    <a:gd name="connsiteY101" fmla="*/ 644525 h 2308225"/>
                    <a:gd name="connsiteX102" fmla="*/ 377825 w 958850"/>
                    <a:gd name="connsiteY102" fmla="*/ 625475 h 2308225"/>
                    <a:gd name="connsiteX103" fmla="*/ 393700 w 958850"/>
                    <a:gd name="connsiteY103" fmla="*/ 596900 h 2308225"/>
                    <a:gd name="connsiteX104" fmla="*/ 396875 w 958850"/>
                    <a:gd name="connsiteY104" fmla="*/ 587375 h 2308225"/>
                    <a:gd name="connsiteX105" fmla="*/ 403225 w 958850"/>
                    <a:gd name="connsiteY105" fmla="*/ 571500 h 2308225"/>
                    <a:gd name="connsiteX106" fmla="*/ 406400 w 958850"/>
                    <a:gd name="connsiteY106" fmla="*/ 552450 h 2308225"/>
                    <a:gd name="connsiteX107" fmla="*/ 419100 w 958850"/>
                    <a:gd name="connsiteY107" fmla="*/ 520700 h 2308225"/>
                    <a:gd name="connsiteX108" fmla="*/ 422275 w 958850"/>
                    <a:gd name="connsiteY108" fmla="*/ 511175 h 2308225"/>
                    <a:gd name="connsiteX109" fmla="*/ 434975 w 958850"/>
                    <a:gd name="connsiteY109" fmla="*/ 488950 h 2308225"/>
                    <a:gd name="connsiteX110" fmla="*/ 444500 w 958850"/>
                    <a:gd name="connsiteY110" fmla="*/ 469900 h 2308225"/>
                    <a:gd name="connsiteX111" fmla="*/ 457200 w 958850"/>
                    <a:gd name="connsiteY111" fmla="*/ 434975 h 2308225"/>
                    <a:gd name="connsiteX112" fmla="*/ 466725 w 958850"/>
                    <a:gd name="connsiteY112" fmla="*/ 428625 h 2308225"/>
                    <a:gd name="connsiteX113" fmla="*/ 469900 w 958850"/>
                    <a:gd name="connsiteY113" fmla="*/ 419100 h 2308225"/>
                    <a:gd name="connsiteX114" fmla="*/ 476250 w 958850"/>
                    <a:gd name="connsiteY114" fmla="*/ 409575 h 2308225"/>
                    <a:gd name="connsiteX115" fmla="*/ 479425 w 958850"/>
                    <a:gd name="connsiteY115" fmla="*/ 396875 h 2308225"/>
                    <a:gd name="connsiteX116" fmla="*/ 482600 w 958850"/>
                    <a:gd name="connsiteY116" fmla="*/ 387350 h 2308225"/>
                    <a:gd name="connsiteX117" fmla="*/ 479425 w 958850"/>
                    <a:gd name="connsiteY117" fmla="*/ 342900 h 2308225"/>
                    <a:gd name="connsiteX118" fmla="*/ 466725 w 958850"/>
                    <a:gd name="connsiteY118" fmla="*/ 317500 h 2308225"/>
                    <a:gd name="connsiteX119" fmla="*/ 460375 w 958850"/>
                    <a:gd name="connsiteY119" fmla="*/ 301625 h 2308225"/>
                    <a:gd name="connsiteX120" fmla="*/ 444500 w 958850"/>
                    <a:gd name="connsiteY120" fmla="*/ 254000 h 2308225"/>
                    <a:gd name="connsiteX121" fmla="*/ 441325 w 958850"/>
                    <a:gd name="connsiteY121" fmla="*/ 238125 h 2308225"/>
                    <a:gd name="connsiteX122" fmla="*/ 434975 w 958850"/>
                    <a:gd name="connsiteY122" fmla="*/ 228600 h 2308225"/>
                    <a:gd name="connsiteX123" fmla="*/ 428625 w 958850"/>
                    <a:gd name="connsiteY123" fmla="*/ 203200 h 2308225"/>
                    <a:gd name="connsiteX124" fmla="*/ 431800 w 958850"/>
                    <a:gd name="connsiteY124" fmla="*/ 165100 h 2308225"/>
                    <a:gd name="connsiteX125" fmla="*/ 460375 w 958850"/>
                    <a:gd name="connsiteY125" fmla="*/ 155575 h 2308225"/>
                    <a:gd name="connsiteX126" fmla="*/ 469900 w 958850"/>
                    <a:gd name="connsiteY126" fmla="*/ 152400 h 2308225"/>
                    <a:gd name="connsiteX127" fmla="*/ 454025 w 958850"/>
                    <a:gd name="connsiteY127" fmla="*/ 120650 h 2308225"/>
                    <a:gd name="connsiteX128" fmla="*/ 444500 w 958850"/>
                    <a:gd name="connsiteY128" fmla="*/ 104775 h 2308225"/>
                    <a:gd name="connsiteX129" fmla="*/ 438150 w 958850"/>
                    <a:gd name="connsiteY129" fmla="*/ 85725 h 2308225"/>
                    <a:gd name="connsiteX130" fmla="*/ 422275 w 958850"/>
                    <a:gd name="connsiteY130" fmla="*/ 50800 h 2308225"/>
                    <a:gd name="connsiteX131" fmla="*/ 419100 w 958850"/>
                    <a:gd name="connsiteY131" fmla="*/ 41275 h 2308225"/>
                    <a:gd name="connsiteX132" fmla="*/ 415925 w 958850"/>
                    <a:gd name="connsiteY132" fmla="*/ 9525 h 2308225"/>
                    <a:gd name="connsiteX133" fmla="*/ 412750 w 958850"/>
                    <a:gd name="connsiteY133"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73125 w 958850"/>
                    <a:gd name="connsiteY36" fmla="*/ 1565275 h 2308225"/>
                    <a:gd name="connsiteX37" fmla="*/ 854075 w 958850"/>
                    <a:gd name="connsiteY37" fmla="*/ 1555750 h 2308225"/>
                    <a:gd name="connsiteX38" fmla="*/ 831850 w 958850"/>
                    <a:gd name="connsiteY38" fmla="*/ 1546225 h 2308225"/>
                    <a:gd name="connsiteX39" fmla="*/ 822325 w 958850"/>
                    <a:gd name="connsiteY39" fmla="*/ 1536700 h 2308225"/>
                    <a:gd name="connsiteX40" fmla="*/ 812800 w 958850"/>
                    <a:gd name="connsiteY40" fmla="*/ 1533525 h 2308225"/>
                    <a:gd name="connsiteX41" fmla="*/ 790575 w 958850"/>
                    <a:gd name="connsiteY41" fmla="*/ 1524000 h 2308225"/>
                    <a:gd name="connsiteX42" fmla="*/ 771525 w 958850"/>
                    <a:gd name="connsiteY42" fmla="*/ 1517650 h 2308225"/>
                    <a:gd name="connsiteX43" fmla="*/ 742950 w 958850"/>
                    <a:gd name="connsiteY43" fmla="*/ 1508125 h 2308225"/>
                    <a:gd name="connsiteX44" fmla="*/ 695325 w 958850"/>
                    <a:gd name="connsiteY44" fmla="*/ 1514475 h 2308225"/>
                    <a:gd name="connsiteX45" fmla="*/ 657225 w 958850"/>
                    <a:gd name="connsiteY45" fmla="*/ 1533525 h 2308225"/>
                    <a:gd name="connsiteX46" fmla="*/ 497681 w 958850"/>
                    <a:gd name="connsiteY46" fmla="*/ 1522413 h 2308225"/>
                    <a:gd name="connsiteX47" fmla="*/ 485775 w 958850"/>
                    <a:gd name="connsiteY47" fmla="*/ 1552575 h 2308225"/>
                    <a:gd name="connsiteX48" fmla="*/ 482600 w 958850"/>
                    <a:gd name="connsiteY48" fmla="*/ 1581150 h 2308225"/>
                    <a:gd name="connsiteX49" fmla="*/ 479425 w 958850"/>
                    <a:gd name="connsiteY49" fmla="*/ 1593850 h 2308225"/>
                    <a:gd name="connsiteX50" fmla="*/ 460375 w 958850"/>
                    <a:gd name="connsiteY50" fmla="*/ 1600200 h 2308225"/>
                    <a:gd name="connsiteX51" fmla="*/ 381000 w 958850"/>
                    <a:gd name="connsiteY51" fmla="*/ 1593850 h 2308225"/>
                    <a:gd name="connsiteX52" fmla="*/ 371475 w 958850"/>
                    <a:gd name="connsiteY52" fmla="*/ 1590675 h 2308225"/>
                    <a:gd name="connsiteX53" fmla="*/ 336550 w 958850"/>
                    <a:gd name="connsiteY53" fmla="*/ 1587500 h 2308225"/>
                    <a:gd name="connsiteX54" fmla="*/ 307975 w 958850"/>
                    <a:gd name="connsiteY54" fmla="*/ 1581150 h 2308225"/>
                    <a:gd name="connsiteX55" fmla="*/ 298450 w 958850"/>
                    <a:gd name="connsiteY55" fmla="*/ 1577975 h 2308225"/>
                    <a:gd name="connsiteX56" fmla="*/ 95250 w 958850"/>
                    <a:gd name="connsiteY56" fmla="*/ 1568450 h 2308225"/>
                    <a:gd name="connsiteX57" fmla="*/ 69850 w 958850"/>
                    <a:gd name="connsiteY57" fmla="*/ 1565275 h 2308225"/>
                    <a:gd name="connsiteX58" fmla="*/ 47625 w 958850"/>
                    <a:gd name="connsiteY58" fmla="*/ 1558925 h 2308225"/>
                    <a:gd name="connsiteX59" fmla="*/ 15875 w 958850"/>
                    <a:gd name="connsiteY59" fmla="*/ 1520825 h 2308225"/>
                    <a:gd name="connsiteX60" fmla="*/ 6350 w 958850"/>
                    <a:gd name="connsiteY60" fmla="*/ 1492250 h 2308225"/>
                    <a:gd name="connsiteX61" fmla="*/ 3175 w 958850"/>
                    <a:gd name="connsiteY61" fmla="*/ 1482725 h 2308225"/>
                    <a:gd name="connsiteX62" fmla="*/ 0 w 958850"/>
                    <a:gd name="connsiteY62" fmla="*/ 1466850 h 2308225"/>
                    <a:gd name="connsiteX63" fmla="*/ 3175 w 958850"/>
                    <a:gd name="connsiteY63" fmla="*/ 1400175 h 2308225"/>
                    <a:gd name="connsiteX64" fmla="*/ 19050 w 958850"/>
                    <a:gd name="connsiteY64" fmla="*/ 1377950 h 2308225"/>
                    <a:gd name="connsiteX65" fmla="*/ 28575 w 958850"/>
                    <a:gd name="connsiteY65" fmla="*/ 1371600 h 2308225"/>
                    <a:gd name="connsiteX66" fmla="*/ 57150 w 958850"/>
                    <a:gd name="connsiteY66" fmla="*/ 1304131 h 2308225"/>
                    <a:gd name="connsiteX67" fmla="*/ 34925 w 958850"/>
                    <a:gd name="connsiteY67" fmla="*/ 1282700 h 2308225"/>
                    <a:gd name="connsiteX68" fmla="*/ 38100 w 958850"/>
                    <a:gd name="connsiteY68" fmla="*/ 1247775 h 2308225"/>
                    <a:gd name="connsiteX69" fmla="*/ 44450 w 958850"/>
                    <a:gd name="connsiteY69" fmla="*/ 1225550 h 2308225"/>
                    <a:gd name="connsiteX70" fmla="*/ 47625 w 958850"/>
                    <a:gd name="connsiteY70" fmla="*/ 1206500 h 2308225"/>
                    <a:gd name="connsiteX71" fmla="*/ 53975 w 958850"/>
                    <a:gd name="connsiteY71" fmla="*/ 1190625 h 2308225"/>
                    <a:gd name="connsiteX72" fmla="*/ 60325 w 958850"/>
                    <a:gd name="connsiteY72" fmla="*/ 1162050 h 2308225"/>
                    <a:gd name="connsiteX73" fmla="*/ 66675 w 958850"/>
                    <a:gd name="connsiteY73" fmla="*/ 1146175 h 2308225"/>
                    <a:gd name="connsiteX74" fmla="*/ 69850 w 958850"/>
                    <a:gd name="connsiteY74" fmla="*/ 1136650 h 2308225"/>
                    <a:gd name="connsiteX75" fmla="*/ 88900 w 958850"/>
                    <a:gd name="connsiteY75" fmla="*/ 1117600 h 2308225"/>
                    <a:gd name="connsiteX76" fmla="*/ 107950 w 958850"/>
                    <a:gd name="connsiteY76" fmla="*/ 1101725 h 2308225"/>
                    <a:gd name="connsiteX77" fmla="*/ 114300 w 958850"/>
                    <a:gd name="connsiteY77" fmla="*/ 1089025 h 2308225"/>
                    <a:gd name="connsiteX78" fmla="*/ 120650 w 958850"/>
                    <a:gd name="connsiteY78" fmla="*/ 1079500 h 2308225"/>
                    <a:gd name="connsiteX79" fmla="*/ 130175 w 958850"/>
                    <a:gd name="connsiteY79" fmla="*/ 996950 h 2308225"/>
                    <a:gd name="connsiteX80" fmla="*/ 136525 w 958850"/>
                    <a:gd name="connsiteY80" fmla="*/ 987425 h 2308225"/>
                    <a:gd name="connsiteX81" fmla="*/ 142875 w 958850"/>
                    <a:gd name="connsiteY81" fmla="*/ 971550 h 2308225"/>
                    <a:gd name="connsiteX82" fmla="*/ 158750 w 958850"/>
                    <a:gd name="connsiteY82" fmla="*/ 942975 h 2308225"/>
                    <a:gd name="connsiteX83" fmla="*/ 168275 w 958850"/>
                    <a:gd name="connsiteY83" fmla="*/ 920750 h 2308225"/>
                    <a:gd name="connsiteX84" fmla="*/ 174625 w 958850"/>
                    <a:gd name="connsiteY84" fmla="*/ 904875 h 2308225"/>
                    <a:gd name="connsiteX85" fmla="*/ 184150 w 958850"/>
                    <a:gd name="connsiteY85" fmla="*/ 889000 h 2308225"/>
                    <a:gd name="connsiteX86" fmla="*/ 190500 w 958850"/>
                    <a:gd name="connsiteY86" fmla="*/ 876300 h 2308225"/>
                    <a:gd name="connsiteX87" fmla="*/ 203200 w 958850"/>
                    <a:gd name="connsiteY87" fmla="*/ 857250 h 2308225"/>
                    <a:gd name="connsiteX88" fmla="*/ 206375 w 958850"/>
                    <a:gd name="connsiteY88" fmla="*/ 847725 h 2308225"/>
                    <a:gd name="connsiteX89" fmla="*/ 228600 w 958850"/>
                    <a:gd name="connsiteY89" fmla="*/ 825500 h 2308225"/>
                    <a:gd name="connsiteX90" fmla="*/ 234950 w 958850"/>
                    <a:gd name="connsiteY90" fmla="*/ 812800 h 2308225"/>
                    <a:gd name="connsiteX91" fmla="*/ 257175 w 958850"/>
                    <a:gd name="connsiteY91" fmla="*/ 793750 h 2308225"/>
                    <a:gd name="connsiteX92" fmla="*/ 292100 w 958850"/>
                    <a:gd name="connsiteY92" fmla="*/ 758825 h 2308225"/>
                    <a:gd name="connsiteX93" fmla="*/ 301625 w 958850"/>
                    <a:gd name="connsiteY93" fmla="*/ 749300 h 2308225"/>
                    <a:gd name="connsiteX94" fmla="*/ 311150 w 958850"/>
                    <a:gd name="connsiteY94" fmla="*/ 739775 h 2308225"/>
                    <a:gd name="connsiteX95" fmla="*/ 327025 w 958850"/>
                    <a:gd name="connsiteY95" fmla="*/ 727075 h 2308225"/>
                    <a:gd name="connsiteX96" fmla="*/ 333375 w 958850"/>
                    <a:gd name="connsiteY96" fmla="*/ 717550 h 2308225"/>
                    <a:gd name="connsiteX97" fmla="*/ 342900 w 958850"/>
                    <a:gd name="connsiteY97" fmla="*/ 708025 h 2308225"/>
                    <a:gd name="connsiteX98" fmla="*/ 361950 w 958850"/>
                    <a:gd name="connsiteY98" fmla="*/ 682625 h 2308225"/>
                    <a:gd name="connsiteX99" fmla="*/ 368300 w 958850"/>
                    <a:gd name="connsiteY99" fmla="*/ 657225 h 2308225"/>
                    <a:gd name="connsiteX100" fmla="*/ 374650 w 958850"/>
                    <a:gd name="connsiteY100" fmla="*/ 644525 h 2308225"/>
                    <a:gd name="connsiteX101" fmla="*/ 377825 w 958850"/>
                    <a:gd name="connsiteY101" fmla="*/ 625475 h 2308225"/>
                    <a:gd name="connsiteX102" fmla="*/ 393700 w 958850"/>
                    <a:gd name="connsiteY102" fmla="*/ 596900 h 2308225"/>
                    <a:gd name="connsiteX103" fmla="*/ 396875 w 958850"/>
                    <a:gd name="connsiteY103" fmla="*/ 587375 h 2308225"/>
                    <a:gd name="connsiteX104" fmla="*/ 403225 w 958850"/>
                    <a:gd name="connsiteY104" fmla="*/ 571500 h 2308225"/>
                    <a:gd name="connsiteX105" fmla="*/ 406400 w 958850"/>
                    <a:gd name="connsiteY105" fmla="*/ 552450 h 2308225"/>
                    <a:gd name="connsiteX106" fmla="*/ 419100 w 958850"/>
                    <a:gd name="connsiteY106" fmla="*/ 520700 h 2308225"/>
                    <a:gd name="connsiteX107" fmla="*/ 422275 w 958850"/>
                    <a:gd name="connsiteY107" fmla="*/ 511175 h 2308225"/>
                    <a:gd name="connsiteX108" fmla="*/ 434975 w 958850"/>
                    <a:gd name="connsiteY108" fmla="*/ 488950 h 2308225"/>
                    <a:gd name="connsiteX109" fmla="*/ 444500 w 958850"/>
                    <a:gd name="connsiteY109" fmla="*/ 469900 h 2308225"/>
                    <a:gd name="connsiteX110" fmla="*/ 457200 w 958850"/>
                    <a:gd name="connsiteY110" fmla="*/ 434975 h 2308225"/>
                    <a:gd name="connsiteX111" fmla="*/ 466725 w 958850"/>
                    <a:gd name="connsiteY111" fmla="*/ 428625 h 2308225"/>
                    <a:gd name="connsiteX112" fmla="*/ 469900 w 958850"/>
                    <a:gd name="connsiteY112" fmla="*/ 419100 h 2308225"/>
                    <a:gd name="connsiteX113" fmla="*/ 476250 w 958850"/>
                    <a:gd name="connsiteY113" fmla="*/ 409575 h 2308225"/>
                    <a:gd name="connsiteX114" fmla="*/ 479425 w 958850"/>
                    <a:gd name="connsiteY114" fmla="*/ 396875 h 2308225"/>
                    <a:gd name="connsiteX115" fmla="*/ 482600 w 958850"/>
                    <a:gd name="connsiteY115" fmla="*/ 387350 h 2308225"/>
                    <a:gd name="connsiteX116" fmla="*/ 479425 w 958850"/>
                    <a:gd name="connsiteY116" fmla="*/ 342900 h 2308225"/>
                    <a:gd name="connsiteX117" fmla="*/ 466725 w 958850"/>
                    <a:gd name="connsiteY117" fmla="*/ 317500 h 2308225"/>
                    <a:gd name="connsiteX118" fmla="*/ 460375 w 958850"/>
                    <a:gd name="connsiteY118" fmla="*/ 301625 h 2308225"/>
                    <a:gd name="connsiteX119" fmla="*/ 444500 w 958850"/>
                    <a:gd name="connsiteY119" fmla="*/ 254000 h 2308225"/>
                    <a:gd name="connsiteX120" fmla="*/ 441325 w 958850"/>
                    <a:gd name="connsiteY120" fmla="*/ 238125 h 2308225"/>
                    <a:gd name="connsiteX121" fmla="*/ 434975 w 958850"/>
                    <a:gd name="connsiteY121" fmla="*/ 228600 h 2308225"/>
                    <a:gd name="connsiteX122" fmla="*/ 428625 w 958850"/>
                    <a:gd name="connsiteY122" fmla="*/ 203200 h 2308225"/>
                    <a:gd name="connsiteX123" fmla="*/ 431800 w 958850"/>
                    <a:gd name="connsiteY123" fmla="*/ 165100 h 2308225"/>
                    <a:gd name="connsiteX124" fmla="*/ 460375 w 958850"/>
                    <a:gd name="connsiteY124" fmla="*/ 155575 h 2308225"/>
                    <a:gd name="connsiteX125" fmla="*/ 469900 w 958850"/>
                    <a:gd name="connsiteY125" fmla="*/ 152400 h 2308225"/>
                    <a:gd name="connsiteX126" fmla="*/ 454025 w 958850"/>
                    <a:gd name="connsiteY126" fmla="*/ 120650 h 2308225"/>
                    <a:gd name="connsiteX127" fmla="*/ 444500 w 958850"/>
                    <a:gd name="connsiteY127" fmla="*/ 104775 h 2308225"/>
                    <a:gd name="connsiteX128" fmla="*/ 438150 w 958850"/>
                    <a:gd name="connsiteY128" fmla="*/ 85725 h 2308225"/>
                    <a:gd name="connsiteX129" fmla="*/ 422275 w 958850"/>
                    <a:gd name="connsiteY129" fmla="*/ 50800 h 2308225"/>
                    <a:gd name="connsiteX130" fmla="*/ 419100 w 958850"/>
                    <a:gd name="connsiteY130" fmla="*/ 41275 h 2308225"/>
                    <a:gd name="connsiteX131" fmla="*/ 415925 w 958850"/>
                    <a:gd name="connsiteY131" fmla="*/ 9525 h 2308225"/>
                    <a:gd name="connsiteX132" fmla="*/ 412750 w 958850"/>
                    <a:gd name="connsiteY132"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73125 w 958850"/>
                    <a:gd name="connsiteY36" fmla="*/ 1565275 h 2308225"/>
                    <a:gd name="connsiteX37" fmla="*/ 854075 w 958850"/>
                    <a:gd name="connsiteY37" fmla="*/ 1555750 h 2308225"/>
                    <a:gd name="connsiteX38" fmla="*/ 831850 w 958850"/>
                    <a:gd name="connsiteY38" fmla="*/ 1546225 h 2308225"/>
                    <a:gd name="connsiteX39" fmla="*/ 822325 w 958850"/>
                    <a:gd name="connsiteY39" fmla="*/ 1536700 h 2308225"/>
                    <a:gd name="connsiteX40" fmla="*/ 812800 w 958850"/>
                    <a:gd name="connsiteY40" fmla="*/ 1533525 h 2308225"/>
                    <a:gd name="connsiteX41" fmla="*/ 790575 w 958850"/>
                    <a:gd name="connsiteY41" fmla="*/ 1524000 h 2308225"/>
                    <a:gd name="connsiteX42" fmla="*/ 742950 w 958850"/>
                    <a:gd name="connsiteY42" fmla="*/ 1508125 h 2308225"/>
                    <a:gd name="connsiteX43" fmla="*/ 695325 w 958850"/>
                    <a:gd name="connsiteY43" fmla="*/ 1514475 h 2308225"/>
                    <a:gd name="connsiteX44" fmla="*/ 657225 w 958850"/>
                    <a:gd name="connsiteY44" fmla="*/ 1533525 h 2308225"/>
                    <a:gd name="connsiteX45" fmla="*/ 497681 w 958850"/>
                    <a:gd name="connsiteY45" fmla="*/ 1522413 h 2308225"/>
                    <a:gd name="connsiteX46" fmla="*/ 485775 w 958850"/>
                    <a:gd name="connsiteY46" fmla="*/ 1552575 h 2308225"/>
                    <a:gd name="connsiteX47" fmla="*/ 482600 w 958850"/>
                    <a:gd name="connsiteY47" fmla="*/ 1581150 h 2308225"/>
                    <a:gd name="connsiteX48" fmla="*/ 479425 w 958850"/>
                    <a:gd name="connsiteY48" fmla="*/ 1593850 h 2308225"/>
                    <a:gd name="connsiteX49" fmla="*/ 460375 w 958850"/>
                    <a:gd name="connsiteY49" fmla="*/ 1600200 h 2308225"/>
                    <a:gd name="connsiteX50" fmla="*/ 381000 w 958850"/>
                    <a:gd name="connsiteY50" fmla="*/ 1593850 h 2308225"/>
                    <a:gd name="connsiteX51" fmla="*/ 371475 w 958850"/>
                    <a:gd name="connsiteY51" fmla="*/ 1590675 h 2308225"/>
                    <a:gd name="connsiteX52" fmla="*/ 336550 w 958850"/>
                    <a:gd name="connsiteY52" fmla="*/ 1587500 h 2308225"/>
                    <a:gd name="connsiteX53" fmla="*/ 307975 w 958850"/>
                    <a:gd name="connsiteY53" fmla="*/ 1581150 h 2308225"/>
                    <a:gd name="connsiteX54" fmla="*/ 298450 w 958850"/>
                    <a:gd name="connsiteY54" fmla="*/ 1577975 h 2308225"/>
                    <a:gd name="connsiteX55" fmla="*/ 95250 w 958850"/>
                    <a:gd name="connsiteY55" fmla="*/ 1568450 h 2308225"/>
                    <a:gd name="connsiteX56" fmla="*/ 69850 w 958850"/>
                    <a:gd name="connsiteY56" fmla="*/ 1565275 h 2308225"/>
                    <a:gd name="connsiteX57" fmla="*/ 47625 w 958850"/>
                    <a:gd name="connsiteY57" fmla="*/ 1558925 h 2308225"/>
                    <a:gd name="connsiteX58" fmla="*/ 15875 w 958850"/>
                    <a:gd name="connsiteY58" fmla="*/ 1520825 h 2308225"/>
                    <a:gd name="connsiteX59" fmla="*/ 6350 w 958850"/>
                    <a:gd name="connsiteY59" fmla="*/ 1492250 h 2308225"/>
                    <a:gd name="connsiteX60" fmla="*/ 3175 w 958850"/>
                    <a:gd name="connsiteY60" fmla="*/ 1482725 h 2308225"/>
                    <a:gd name="connsiteX61" fmla="*/ 0 w 958850"/>
                    <a:gd name="connsiteY61" fmla="*/ 1466850 h 2308225"/>
                    <a:gd name="connsiteX62" fmla="*/ 3175 w 958850"/>
                    <a:gd name="connsiteY62" fmla="*/ 1400175 h 2308225"/>
                    <a:gd name="connsiteX63" fmla="*/ 19050 w 958850"/>
                    <a:gd name="connsiteY63" fmla="*/ 1377950 h 2308225"/>
                    <a:gd name="connsiteX64" fmla="*/ 28575 w 958850"/>
                    <a:gd name="connsiteY64" fmla="*/ 1371600 h 2308225"/>
                    <a:gd name="connsiteX65" fmla="*/ 57150 w 958850"/>
                    <a:gd name="connsiteY65" fmla="*/ 1304131 h 2308225"/>
                    <a:gd name="connsiteX66" fmla="*/ 34925 w 958850"/>
                    <a:gd name="connsiteY66" fmla="*/ 1282700 h 2308225"/>
                    <a:gd name="connsiteX67" fmla="*/ 38100 w 958850"/>
                    <a:gd name="connsiteY67" fmla="*/ 1247775 h 2308225"/>
                    <a:gd name="connsiteX68" fmla="*/ 44450 w 958850"/>
                    <a:gd name="connsiteY68" fmla="*/ 1225550 h 2308225"/>
                    <a:gd name="connsiteX69" fmla="*/ 47625 w 958850"/>
                    <a:gd name="connsiteY69" fmla="*/ 1206500 h 2308225"/>
                    <a:gd name="connsiteX70" fmla="*/ 53975 w 958850"/>
                    <a:gd name="connsiteY70" fmla="*/ 1190625 h 2308225"/>
                    <a:gd name="connsiteX71" fmla="*/ 60325 w 958850"/>
                    <a:gd name="connsiteY71" fmla="*/ 1162050 h 2308225"/>
                    <a:gd name="connsiteX72" fmla="*/ 66675 w 958850"/>
                    <a:gd name="connsiteY72" fmla="*/ 1146175 h 2308225"/>
                    <a:gd name="connsiteX73" fmla="*/ 69850 w 958850"/>
                    <a:gd name="connsiteY73" fmla="*/ 1136650 h 2308225"/>
                    <a:gd name="connsiteX74" fmla="*/ 88900 w 958850"/>
                    <a:gd name="connsiteY74" fmla="*/ 1117600 h 2308225"/>
                    <a:gd name="connsiteX75" fmla="*/ 107950 w 958850"/>
                    <a:gd name="connsiteY75" fmla="*/ 1101725 h 2308225"/>
                    <a:gd name="connsiteX76" fmla="*/ 114300 w 958850"/>
                    <a:gd name="connsiteY76" fmla="*/ 1089025 h 2308225"/>
                    <a:gd name="connsiteX77" fmla="*/ 120650 w 958850"/>
                    <a:gd name="connsiteY77" fmla="*/ 1079500 h 2308225"/>
                    <a:gd name="connsiteX78" fmla="*/ 130175 w 958850"/>
                    <a:gd name="connsiteY78" fmla="*/ 996950 h 2308225"/>
                    <a:gd name="connsiteX79" fmla="*/ 136525 w 958850"/>
                    <a:gd name="connsiteY79" fmla="*/ 987425 h 2308225"/>
                    <a:gd name="connsiteX80" fmla="*/ 142875 w 958850"/>
                    <a:gd name="connsiteY80" fmla="*/ 971550 h 2308225"/>
                    <a:gd name="connsiteX81" fmla="*/ 158750 w 958850"/>
                    <a:gd name="connsiteY81" fmla="*/ 942975 h 2308225"/>
                    <a:gd name="connsiteX82" fmla="*/ 168275 w 958850"/>
                    <a:gd name="connsiteY82" fmla="*/ 920750 h 2308225"/>
                    <a:gd name="connsiteX83" fmla="*/ 174625 w 958850"/>
                    <a:gd name="connsiteY83" fmla="*/ 904875 h 2308225"/>
                    <a:gd name="connsiteX84" fmla="*/ 184150 w 958850"/>
                    <a:gd name="connsiteY84" fmla="*/ 889000 h 2308225"/>
                    <a:gd name="connsiteX85" fmla="*/ 190500 w 958850"/>
                    <a:gd name="connsiteY85" fmla="*/ 876300 h 2308225"/>
                    <a:gd name="connsiteX86" fmla="*/ 203200 w 958850"/>
                    <a:gd name="connsiteY86" fmla="*/ 857250 h 2308225"/>
                    <a:gd name="connsiteX87" fmla="*/ 206375 w 958850"/>
                    <a:gd name="connsiteY87" fmla="*/ 847725 h 2308225"/>
                    <a:gd name="connsiteX88" fmla="*/ 228600 w 958850"/>
                    <a:gd name="connsiteY88" fmla="*/ 825500 h 2308225"/>
                    <a:gd name="connsiteX89" fmla="*/ 234950 w 958850"/>
                    <a:gd name="connsiteY89" fmla="*/ 812800 h 2308225"/>
                    <a:gd name="connsiteX90" fmla="*/ 257175 w 958850"/>
                    <a:gd name="connsiteY90" fmla="*/ 793750 h 2308225"/>
                    <a:gd name="connsiteX91" fmla="*/ 292100 w 958850"/>
                    <a:gd name="connsiteY91" fmla="*/ 758825 h 2308225"/>
                    <a:gd name="connsiteX92" fmla="*/ 301625 w 958850"/>
                    <a:gd name="connsiteY92" fmla="*/ 749300 h 2308225"/>
                    <a:gd name="connsiteX93" fmla="*/ 311150 w 958850"/>
                    <a:gd name="connsiteY93" fmla="*/ 739775 h 2308225"/>
                    <a:gd name="connsiteX94" fmla="*/ 327025 w 958850"/>
                    <a:gd name="connsiteY94" fmla="*/ 727075 h 2308225"/>
                    <a:gd name="connsiteX95" fmla="*/ 333375 w 958850"/>
                    <a:gd name="connsiteY95" fmla="*/ 717550 h 2308225"/>
                    <a:gd name="connsiteX96" fmla="*/ 342900 w 958850"/>
                    <a:gd name="connsiteY96" fmla="*/ 708025 h 2308225"/>
                    <a:gd name="connsiteX97" fmla="*/ 361950 w 958850"/>
                    <a:gd name="connsiteY97" fmla="*/ 682625 h 2308225"/>
                    <a:gd name="connsiteX98" fmla="*/ 368300 w 958850"/>
                    <a:gd name="connsiteY98" fmla="*/ 657225 h 2308225"/>
                    <a:gd name="connsiteX99" fmla="*/ 374650 w 958850"/>
                    <a:gd name="connsiteY99" fmla="*/ 644525 h 2308225"/>
                    <a:gd name="connsiteX100" fmla="*/ 377825 w 958850"/>
                    <a:gd name="connsiteY100" fmla="*/ 625475 h 2308225"/>
                    <a:gd name="connsiteX101" fmla="*/ 393700 w 958850"/>
                    <a:gd name="connsiteY101" fmla="*/ 596900 h 2308225"/>
                    <a:gd name="connsiteX102" fmla="*/ 396875 w 958850"/>
                    <a:gd name="connsiteY102" fmla="*/ 587375 h 2308225"/>
                    <a:gd name="connsiteX103" fmla="*/ 403225 w 958850"/>
                    <a:gd name="connsiteY103" fmla="*/ 571500 h 2308225"/>
                    <a:gd name="connsiteX104" fmla="*/ 406400 w 958850"/>
                    <a:gd name="connsiteY104" fmla="*/ 552450 h 2308225"/>
                    <a:gd name="connsiteX105" fmla="*/ 419100 w 958850"/>
                    <a:gd name="connsiteY105" fmla="*/ 520700 h 2308225"/>
                    <a:gd name="connsiteX106" fmla="*/ 422275 w 958850"/>
                    <a:gd name="connsiteY106" fmla="*/ 511175 h 2308225"/>
                    <a:gd name="connsiteX107" fmla="*/ 434975 w 958850"/>
                    <a:gd name="connsiteY107" fmla="*/ 488950 h 2308225"/>
                    <a:gd name="connsiteX108" fmla="*/ 444500 w 958850"/>
                    <a:gd name="connsiteY108" fmla="*/ 469900 h 2308225"/>
                    <a:gd name="connsiteX109" fmla="*/ 457200 w 958850"/>
                    <a:gd name="connsiteY109" fmla="*/ 434975 h 2308225"/>
                    <a:gd name="connsiteX110" fmla="*/ 466725 w 958850"/>
                    <a:gd name="connsiteY110" fmla="*/ 428625 h 2308225"/>
                    <a:gd name="connsiteX111" fmla="*/ 469900 w 958850"/>
                    <a:gd name="connsiteY111" fmla="*/ 419100 h 2308225"/>
                    <a:gd name="connsiteX112" fmla="*/ 476250 w 958850"/>
                    <a:gd name="connsiteY112" fmla="*/ 409575 h 2308225"/>
                    <a:gd name="connsiteX113" fmla="*/ 479425 w 958850"/>
                    <a:gd name="connsiteY113" fmla="*/ 396875 h 2308225"/>
                    <a:gd name="connsiteX114" fmla="*/ 482600 w 958850"/>
                    <a:gd name="connsiteY114" fmla="*/ 387350 h 2308225"/>
                    <a:gd name="connsiteX115" fmla="*/ 479425 w 958850"/>
                    <a:gd name="connsiteY115" fmla="*/ 342900 h 2308225"/>
                    <a:gd name="connsiteX116" fmla="*/ 466725 w 958850"/>
                    <a:gd name="connsiteY116" fmla="*/ 317500 h 2308225"/>
                    <a:gd name="connsiteX117" fmla="*/ 460375 w 958850"/>
                    <a:gd name="connsiteY117" fmla="*/ 301625 h 2308225"/>
                    <a:gd name="connsiteX118" fmla="*/ 444500 w 958850"/>
                    <a:gd name="connsiteY118" fmla="*/ 254000 h 2308225"/>
                    <a:gd name="connsiteX119" fmla="*/ 441325 w 958850"/>
                    <a:gd name="connsiteY119" fmla="*/ 238125 h 2308225"/>
                    <a:gd name="connsiteX120" fmla="*/ 434975 w 958850"/>
                    <a:gd name="connsiteY120" fmla="*/ 228600 h 2308225"/>
                    <a:gd name="connsiteX121" fmla="*/ 428625 w 958850"/>
                    <a:gd name="connsiteY121" fmla="*/ 203200 h 2308225"/>
                    <a:gd name="connsiteX122" fmla="*/ 431800 w 958850"/>
                    <a:gd name="connsiteY122" fmla="*/ 165100 h 2308225"/>
                    <a:gd name="connsiteX123" fmla="*/ 460375 w 958850"/>
                    <a:gd name="connsiteY123" fmla="*/ 155575 h 2308225"/>
                    <a:gd name="connsiteX124" fmla="*/ 469900 w 958850"/>
                    <a:gd name="connsiteY124" fmla="*/ 152400 h 2308225"/>
                    <a:gd name="connsiteX125" fmla="*/ 454025 w 958850"/>
                    <a:gd name="connsiteY125" fmla="*/ 120650 h 2308225"/>
                    <a:gd name="connsiteX126" fmla="*/ 444500 w 958850"/>
                    <a:gd name="connsiteY126" fmla="*/ 104775 h 2308225"/>
                    <a:gd name="connsiteX127" fmla="*/ 438150 w 958850"/>
                    <a:gd name="connsiteY127" fmla="*/ 85725 h 2308225"/>
                    <a:gd name="connsiteX128" fmla="*/ 422275 w 958850"/>
                    <a:gd name="connsiteY128" fmla="*/ 50800 h 2308225"/>
                    <a:gd name="connsiteX129" fmla="*/ 419100 w 958850"/>
                    <a:gd name="connsiteY129" fmla="*/ 41275 h 2308225"/>
                    <a:gd name="connsiteX130" fmla="*/ 415925 w 958850"/>
                    <a:gd name="connsiteY130" fmla="*/ 9525 h 2308225"/>
                    <a:gd name="connsiteX131" fmla="*/ 412750 w 958850"/>
                    <a:gd name="connsiteY131"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73125 w 958850"/>
                    <a:gd name="connsiteY36" fmla="*/ 1565275 h 2308225"/>
                    <a:gd name="connsiteX37" fmla="*/ 854075 w 958850"/>
                    <a:gd name="connsiteY37" fmla="*/ 1555750 h 2308225"/>
                    <a:gd name="connsiteX38" fmla="*/ 831850 w 958850"/>
                    <a:gd name="connsiteY38" fmla="*/ 1546225 h 2308225"/>
                    <a:gd name="connsiteX39" fmla="*/ 822325 w 958850"/>
                    <a:gd name="connsiteY39" fmla="*/ 1536700 h 2308225"/>
                    <a:gd name="connsiteX40" fmla="*/ 790575 w 958850"/>
                    <a:gd name="connsiteY40" fmla="*/ 1524000 h 2308225"/>
                    <a:gd name="connsiteX41" fmla="*/ 742950 w 958850"/>
                    <a:gd name="connsiteY41" fmla="*/ 1508125 h 2308225"/>
                    <a:gd name="connsiteX42" fmla="*/ 695325 w 958850"/>
                    <a:gd name="connsiteY42" fmla="*/ 1514475 h 2308225"/>
                    <a:gd name="connsiteX43" fmla="*/ 657225 w 958850"/>
                    <a:gd name="connsiteY43" fmla="*/ 1533525 h 2308225"/>
                    <a:gd name="connsiteX44" fmla="*/ 497681 w 958850"/>
                    <a:gd name="connsiteY44" fmla="*/ 1522413 h 2308225"/>
                    <a:gd name="connsiteX45" fmla="*/ 485775 w 958850"/>
                    <a:gd name="connsiteY45" fmla="*/ 1552575 h 2308225"/>
                    <a:gd name="connsiteX46" fmla="*/ 482600 w 958850"/>
                    <a:gd name="connsiteY46" fmla="*/ 1581150 h 2308225"/>
                    <a:gd name="connsiteX47" fmla="*/ 479425 w 958850"/>
                    <a:gd name="connsiteY47" fmla="*/ 1593850 h 2308225"/>
                    <a:gd name="connsiteX48" fmla="*/ 460375 w 958850"/>
                    <a:gd name="connsiteY48" fmla="*/ 1600200 h 2308225"/>
                    <a:gd name="connsiteX49" fmla="*/ 381000 w 958850"/>
                    <a:gd name="connsiteY49" fmla="*/ 1593850 h 2308225"/>
                    <a:gd name="connsiteX50" fmla="*/ 371475 w 958850"/>
                    <a:gd name="connsiteY50" fmla="*/ 1590675 h 2308225"/>
                    <a:gd name="connsiteX51" fmla="*/ 336550 w 958850"/>
                    <a:gd name="connsiteY51" fmla="*/ 1587500 h 2308225"/>
                    <a:gd name="connsiteX52" fmla="*/ 307975 w 958850"/>
                    <a:gd name="connsiteY52" fmla="*/ 1581150 h 2308225"/>
                    <a:gd name="connsiteX53" fmla="*/ 298450 w 958850"/>
                    <a:gd name="connsiteY53" fmla="*/ 1577975 h 2308225"/>
                    <a:gd name="connsiteX54" fmla="*/ 95250 w 958850"/>
                    <a:gd name="connsiteY54" fmla="*/ 1568450 h 2308225"/>
                    <a:gd name="connsiteX55" fmla="*/ 69850 w 958850"/>
                    <a:gd name="connsiteY55" fmla="*/ 1565275 h 2308225"/>
                    <a:gd name="connsiteX56" fmla="*/ 47625 w 958850"/>
                    <a:gd name="connsiteY56" fmla="*/ 1558925 h 2308225"/>
                    <a:gd name="connsiteX57" fmla="*/ 15875 w 958850"/>
                    <a:gd name="connsiteY57" fmla="*/ 1520825 h 2308225"/>
                    <a:gd name="connsiteX58" fmla="*/ 6350 w 958850"/>
                    <a:gd name="connsiteY58" fmla="*/ 1492250 h 2308225"/>
                    <a:gd name="connsiteX59" fmla="*/ 3175 w 958850"/>
                    <a:gd name="connsiteY59" fmla="*/ 1482725 h 2308225"/>
                    <a:gd name="connsiteX60" fmla="*/ 0 w 958850"/>
                    <a:gd name="connsiteY60" fmla="*/ 1466850 h 2308225"/>
                    <a:gd name="connsiteX61" fmla="*/ 3175 w 958850"/>
                    <a:gd name="connsiteY61" fmla="*/ 1400175 h 2308225"/>
                    <a:gd name="connsiteX62" fmla="*/ 19050 w 958850"/>
                    <a:gd name="connsiteY62" fmla="*/ 1377950 h 2308225"/>
                    <a:gd name="connsiteX63" fmla="*/ 28575 w 958850"/>
                    <a:gd name="connsiteY63" fmla="*/ 1371600 h 2308225"/>
                    <a:gd name="connsiteX64" fmla="*/ 57150 w 958850"/>
                    <a:gd name="connsiteY64" fmla="*/ 1304131 h 2308225"/>
                    <a:gd name="connsiteX65" fmla="*/ 34925 w 958850"/>
                    <a:gd name="connsiteY65" fmla="*/ 1282700 h 2308225"/>
                    <a:gd name="connsiteX66" fmla="*/ 38100 w 958850"/>
                    <a:gd name="connsiteY66" fmla="*/ 1247775 h 2308225"/>
                    <a:gd name="connsiteX67" fmla="*/ 44450 w 958850"/>
                    <a:gd name="connsiteY67" fmla="*/ 1225550 h 2308225"/>
                    <a:gd name="connsiteX68" fmla="*/ 47625 w 958850"/>
                    <a:gd name="connsiteY68" fmla="*/ 1206500 h 2308225"/>
                    <a:gd name="connsiteX69" fmla="*/ 53975 w 958850"/>
                    <a:gd name="connsiteY69" fmla="*/ 1190625 h 2308225"/>
                    <a:gd name="connsiteX70" fmla="*/ 60325 w 958850"/>
                    <a:gd name="connsiteY70" fmla="*/ 1162050 h 2308225"/>
                    <a:gd name="connsiteX71" fmla="*/ 66675 w 958850"/>
                    <a:gd name="connsiteY71" fmla="*/ 1146175 h 2308225"/>
                    <a:gd name="connsiteX72" fmla="*/ 69850 w 958850"/>
                    <a:gd name="connsiteY72" fmla="*/ 1136650 h 2308225"/>
                    <a:gd name="connsiteX73" fmla="*/ 88900 w 958850"/>
                    <a:gd name="connsiteY73" fmla="*/ 1117600 h 2308225"/>
                    <a:gd name="connsiteX74" fmla="*/ 107950 w 958850"/>
                    <a:gd name="connsiteY74" fmla="*/ 1101725 h 2308225"/>
                    <a:gd name="connsiteX75" fmla="*/ 114300 w 958850"/>
                    <a:gd name="connsiteY75" fmla="*/ 1089025 h 2308225"/>
                    <a:gd name="connsiteX76" fmla="*/ 120650 w 958850"/>
                    <a:gd name="connsiteY76" fmla="*/ 1079500 h 2308225"/>
                    <a:gd name="connsiteX77" fmla="*/ 130175 w 958850"/>
                    <a:gd name="connsiteY77" fmla="*/ 996950 h 2308225"/>
                    <a:gd name="connsiteX78" fmla="*/ 136525 w 958850"/>
                    <a:gd name="connsiteY78" fmla="*/ 987425 h 2308225"/>
                    <a:gd name="connsiteX79" fmla="*/ 142875 w 958850"/>
                    <a:gd name="connsiteY79" fmla="*/ 971550 h 2308225"/>
                    <a:gd name="connsiteX80" fmla="*/ 158750 w 958850"/>
                    <a:gd name="connsiteY80" fmla="*/ 942975 h 2308225"/>
                    <a:gd name="connsiteX81" fmla="*/ 168275 w 958850"/>
                    <a:gd name="connsiteY81" fmla="*/ 920750 h 2308225"/>
                    <a:gd name="connsiteX82" fmla="*/ 174625 w 958850"/>
                    <a:gd name="connsiteY82" fmla="*/ 904875 h 2308225"/>
                    <a:gd name="connsiteX83" fmla="*/ 184150 w 958850"/>
                    <a:gd name="connsiteY83" fmla="*/ 889000 h 2308225"/>
                    <a:gd name="connsiteX84" fmla="*/ 190500 w 958850"/>
                    <a:gd name="connsiteY84" fmla="*/ 876300 h 2308225"/>
                    <a:gd name="connsiteX85" fmla="*/ 203200 w 958850"/>
                    <a:gd name="connsiteY85" fmla="*/ 857250 h 2308225"/>
                    <a:gd name="connsiteX86" fmla="*/ 206375 w 958850"/>
                    <a:gd name="connsiteY86" fmla="*/ 847725 h 2308225"/>
                    <a:gd name="connsiteX87" fmla="*/ 228600 w 958850"/>
                    <a:gd name="connsiteY87" fmla="*/ 825500 h 2308225"/>
                    <a:gd name="connsiteX88" fmla="*/ 234950 w 958850"/>
                    <a:gd name="connsiteY88" fmla="*/ 812800 h 2308225"/>
                    <a:gd name="connsiteX89" fmla="*/ 257175 w 958850"/>
                    <a:gd name="connsiteY89" fmla="*/ 793750 h 2308225"/>
                    <a:gd name="connsiteX90" fmla="*/ 292100 w 958850"/>
                    <a:gd name="connsiteY90" fmla="*/ 758825 h 2308225"/>
                    <a:gd name="connsiteX91" fmla="*/ 301625 w 958850"/>
                    <a:gd name="connsiteY91" fmla="*/ 749300 h 2308225"/>
                    <a:gd name="connsiteX92" fmla="*/ 311150 w 958850"/>
                    <a:gd name="connsiteY92" fmla="*/ 739775 h 2308225"/>
                    <a:gd name="connsiteX93" fmla="*/ 327025 w 958850"/>
                    <a:gd name="connsiteY93" fmla="*/ 727075 h 2308225"/>
                    <a:gd name="connsiteX94" fmla="*/ 333375 w 958850"/>
                    <a:gd name="connsiteY94" fmla="*/ 717550 h 2308225"/>
                    <a:gd name="connsiteX95" fmla="*/ 342900 w 958850"/>
                    <a:gd name="connsiteY95" fmla="*/ 708025 h 2308225"/>
                    <a:gd name="connsiteX96" fmla="*/ 361950 w 958850"/>
                    <a:gd name="connsiteY96" fmla="*/ 682625 h 2308225"/>
                    <a:gd name="connsiteX97" fmla="*/ 368300 w 958850"/>
                    <a:gd name="connsiteY97" fmla="*/ 657225 h 2308225"/>
                    <a:gd name="connsiteX98" fmla="*/ 374650 w 958850"/>
                    <a:gd name="connsiteY98" fmla="*/ 644525 h 2308225"/>
                    <a:gd name="connsiteX99" fmla="*/ 377825 w 958850"/>
                    <a:gd name="connsiteY99" fmla="*/ 625475 h 2308225"/>
                    <a:gd name="connsiteX100" fmla="*/ 393700 w 958850"/>
                    <a:gd name="connsiteY100" fmla="*/ 596900 h 2308225"/>
                    <a:gd name="connsiteX101" fmla="*/ 396875 w 958850"/>
                    <a:gd name="connsiteY101" fmla="*/ 587375 h 2308225"/>
                    <a:gd name="connsiteX102" fmla="*/ 403225 w 958850"/>
                    <a:gd name="connsiteY102" fmla="*/ 571500 h 2308225"/>
                    <a:gd name="connsiteX103" fmla="*/ 406400 w 958850"/>
                    <a:gd name="connsiteY103" fmla="*/ 552450 h 2308225"/>
                    <a:gd name="connsiteX104" fmla="*/ 419100 w 958850"/>
                    <a:gd name="connsiteY104" fmla="*/ 520700 h 2308225"/>
                    <a:gd name="connsiteX105" fmla="*/ 422275 w 958850"/>
                    <a:gd name="connsiteY105" fmla="*/ 511175 h 2308225"/>
                    <a:gd name="connsiteX106" fmla="*/ 434975 w 958850"/>
                    <a:gd name="connsiteY106" fmla="*/ 488950 h 2308225"/>
                    <a:gd name="connsiteX107" fmla="*/ 444500 w 958850"/>
                    <a:gd name="connsiteY107" fmla="*/ 469900 h 2308225"/>
                    <a:gd name="connsiteX108" fmla="*/ 457200 w 958850"/>
                    <a:gd name="connsiteY108" fmla="*/ 434975 h 2308225"/>
                    <a:gd name="connsiteX109" fmla="*/ 466725 w 958850"/>
                    <a:gd name="connsiteY109" fmla="*/ 428625 h 2308225"/>
                    <a:gd name="connsiteX110" fmla="*/ 469900 w 958850"/>
                    <a:gd name="connsiteY110" fmla="*/ 419100 h 2308225"/>
                    <a:gd name="connsiteX111" fmla="*/ 476250 w 958850"/>
                    <a:gd name="connsiteY111" fmla="*/ 409575 h 2308225"/>
                    <a:gd name="connsiteX112" fmla="*/ 479425 w 958850"/>
                    <a:gd name="connsiteY112" fmla="*/ 396875 h 2308225"/>
                    <a:gd name="connsiteX113" fmla="*/ 482600 w 958850"/>
                    <a:gd name="connsiteY113" fmla="*/ 387350 h 2308225"/>
                    <a:gd name="connsiteX114" fmla="*/ 479425 w 958850"/>
                    <a:gd name="connsiteY114" fmla="*/ 342900 h 2308225"/>
                    <a:gd name="connsiteX115" fmla="*/ 466725 w 958850"/>
                    <a:gd name="connsiteY115" fmla="*/ 317500 h 2308225"/>
                    <a:gd name="connsiteX116" fmla="*/ 460375 w 958850"/>
                    <a:gd name="connsiteY116" fmla="*/ 301625 h 2308225"/>
                    <a:gd name="connsiteX117" fmla="*/ 444500 w 958850"/>
                    <a:gd name="connsiteY117" fmla="*/ 254000 h 2308225"/>
                    <a:gd name="connsiteX118" fmla="*/ 441325 w 958850"/>
                    <a:gd name="connsiteY118" fmla="*/ 238125 h 2308225"/>
                    <a:gd name="connsiteX119" fmla="*/ 434975 w 958850"/>
                    <a:gd name="connsiteY119" fmla="*/ 228600 h 2308225"/>
                    <a:gd name="connsiteX120" fmla="*/ 428625 w 958850"/>
                    <a:gd name="connsiteY120" fmla="*/ 203200 h 2308225"/>
                    <a:gd name="connsiteX121" fmla="*/ 431800 w 958850"/>
                    <a:gd name="connsiteY121" fmla="*/ 165100 h 2308225"/>
                    <a:gd name="connsiteX122" fmla="*/ 460375 w 958850"/>
                    <a:gd name="connsiteY122" fmla="*/ 155575 h 2308225"/>
                    <a:gd name="connsiteX123" fmla="*/ 469900 w 958850"/>
                    <a:gd name="connsiteY123" fmla="*/ 152400 h 2308225"/>
                    <a:gd name="connsiteX124" fmla="*/ 454025 w 958850"/>
                    <a:gd name="connsiteY124" fmla="*/ 120650 h 2308225"/>
                    <a:gd name="connsiteX125" fmla="*/ 444500 w 958850"/>
                    <a:gd name="connsiteY125" fmla="*/ 104775 h 2308225"/>
                    <a:gd name="connsiteX126" fmla="*/ 438150 w 958850"/>
                    <a:gd name="connsiteY126" fmla="*/ 85725 h 2308225"/>
                    <a:gd name="connsiteX127" fmla="*/ 422275 w 958850"/>
                    <a:gd name="connsiteY127" fmla="*/ 50800 h 2308225"/>
                    <a:gd name="connsiteX128" fmla="*/ 419100 w 958850"/>
                    <a:gd name="connsiteY128" fmla="*/ 41275 h 2308225"/>
                    <a:gd name="connsiteX129" fmla="*/ 415925 w 958850"/>
                    <a:gd name="connsiteY129" fmla="*/ 9525 h 2308225"/>
                    <a:gd name="connsiteX130" fmla="*/ 412750 w 958850"/>
                    <a:gd name="connsiteY130"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73125 w 958850"/>
                    <a:gd name="connsiteY36" fmla="*/ 1565275 h 2308225"/>
                    <a:gd name="connsiteX37" fmla="*/ 854075 w 958850"/>
                    <a:gd name="connsiteY37" fmla="*/ 1555750 h 2308225"/>
                    <a:gd name="connsiteX38" fmla="*/ 822325 w 958850"/>
                    <a:gd name="connsiteY38" fmla="*/ 1536700 h 2308225"/>
                    <a:gd name="connsiteX39" fmla="*/ 790575 w 958850"/>
                    <a:gd name="connsiteY39" fmla="*/ 1524000 h 2308225"/>
                    <a:gd name="connsiteX40" fmla="*/ 742950 w 958850"/>
                    <a:gd name="connsiteY40" fmla="*/ 1508125 h 2308225"/>
                    <a:gd name="connsiteX41" fmla="*/ 695325 w 958850"/>
                    <a:gd name="connsiteY41" fmla="*/ 1514475 h 2308225"/>
                    <a:gd name="connsiteX42" fmla="*/ 657225 w 958850"/>
                    <a:gd name="connsiteY42" fmla="*/ 1533525 h 2308225"/>
                    <a:gd name="connsiteX43" fmla="*/ 497681 w 958850"/>
                    <a:gd name="connsiteY43" fmla="*/ 1522413 h 2308225"/>
                    <a:gd name="connsiteX44" fmla="*/ 485775 w 958850"/>
                    <a:gd name="connsiteY44" fmla="*/ 1552575 h 2308225"/>
                    <a:gd name="connsiteX45" fmla="*/ 482600 w 958850"/>
                    <a:gd name="connsiteY45" fmla="*/ 1581150 h 2308225"/>
                    <a:gd name="connsiteX46" fmla="*/ 479425 w 958850"/>
                    <a:gd name="connsiteY46" fmla="*/ 1593850 h 2308225"/>
                    <a:gd name="connsiteX47" fmla="*/ 460375 w 958850"/>
                    <a:gd name="connsiteY47" fmla="*/ 1600200 h 2308225"/>
                    <a:gd name="connsiteX48" fmla="*/ 381000 w 958850"/>
                    <a:gd name="connsiteY48" fmla="*/ 1593850 h 2308225"/>
                    <a:gd name="connsiteX49" fmla="*/ 371475 w 958850"/>
                    <a:gd name="connsiteY49" fmla="*/ 1590675 h 2308225"/>
                    <a:gd name="connsiteX50" fmla="*/ 336550 w 958850"/>
                    <a:gd name="connsiteY50" fmla="*/ 1587500 h 2308225"/>
                    <a:gd name="connsiteX51" fmla="*/ 307975 w 958850"/>
                    <a:gd name="connsiteY51" fmla="*/ 1581150 h 2308225"/>
                    <a:gd name="connsiteX52" fmla="*/ 298450 w 958850"/>
                    <a:gd name="connsiteY52" fmla="*/ 1577975 h 2308225"/>
                    <a:gd name="connsiteX53" fmla="*/ 95250 w 958850"/>
                    <a:gd name="connsiteY53" fmla="*/ 1568450 h 2308225"/>
                    <a:gd name="connsiteX54" fmla="*/ 69850 w 958850"/>
                    <a:gd name="connsiteY54" fmla="*/ 1565275 h 2308225"/>
                    <a:gd name="connsiteX55" fmla="*/ 47625 w 958850"/>
                    <a:gd name="connsiteY55" fmla="*/ 1558925 h 2308225"/>
                    <a:gd name="connsiteX56" fmla="*/ 15875 w 958850"/>
                    <a:gd name="connsiteY56" fmla="*/ 1520825 h 2308225"/>
                    <a:gd name="connsiteX57" fmla="*/ 6350 w 958850"/>
                    <a:gd name="connsiteY57" fmla="*/ 1492250 h 2308225"/>
                    <a:gd name="connsiteX58" fmla="*/ 3175 w 958850"/>
                    <a:gd name="connsiteY58" fmla="*/ 1482725 h 2308225"/>
                    <a:gd name="connsiteX59" fmla="*/ 0 w 958850"/>
                    <a:gd name="connsiteY59" fmla="*/ 1466850 h 2308225"/>
                    <a:gd name="connsiteX60" fmla="*/ 3175 w 958850"/>
                    <a:gd name="connsiteY60" fmla="*/ 1400175 h 2308225"/>
                    <a:gd name="connsiteX61" fmla="*/ 19050 w 958850"/>
                    <a:gd name="connsiteY61" fmla="*/ 1377950 h 2308225"/>
                    <a:gd name="connsiteX62" fmla="*/ 28575 w 958850"/>
                    <a:gd name="connsiteY62" fmla="*/ 1371600 h 2308225"/>
                    <a:gd name="connsiteX63" fmla="*/ 57150 w 958850"/>
                    <a:gd name="connsiteY63" fmla="*/ 1304131 h 2308225"/>
                    <a:gd name="connsiteX64" fmla="*/ 34925 w 958850"/>
                    <a:gd name="connsiteY64" fmla="*/ 1282700 h 2308225"/>
                    <a:gd name="connsiteX65" fmla="*/ 38100 w 958850"/>
                    <a:gd name="connsiteY65" fmla="*/ 1247775 h 2308225"/>
                    <a:gd name="connsiteX66" fmla="*/ 44450 w 958850"/>
                    <a:gd name="connsiteY66" fmla="*/ 1225550 h 2308225"/>
                    <a:gd name="connsiteX67" fmla="*/ 47625 w 958850"/>
                    <a:gd name="connsiteY67" fmla="*/ 1206500 h 2308225"/>
                    <a:gd name="connsiteX68" fmla="*/ 53975 w 958850"/>
                    <a:gd name="connsiteY68" fmla="*/ 1190625 h 2308225"/>
                    <a:gd name="connsiteX69" fmla="*/ 60325 w 958850"/>
                    <a:gd name="connsiteY69" fmla="*/ 1162050 h 2308225"/>
                    <a:gd name="connsiteX70" fmla="*/ 66675 w 958850"/>
                    <a:gd name="connsiteY70" fmla="*/ 1146175 h 2308225"/>
                    <a:gd name="connsiteX71" fmla="*/ 69850 w 958850"/>
                    <a:gd name="connsiteY71" fmla="*/ 1136650 h 2308225"/>
                    <a:gd name="connsiteX72" fmla="*/ 88900 w 958850"/>
                    <a:gd name="connsiteY72" fmla="*/ 1117600 h 2308225"/>
                    <a:gd name="connsiteX73" fmla="*/ 107950 w 958850"/>
                    <a:gd name="connsiteY73" fmla="*/ 1101725 h 2308225"/>
                    <a:gd name="connsiteX74" fmla="*/ 114300 w 958850"/>
                    <a:gd name="connsiteY74" fmla="*/ 1089025 h 2308225"/>
                    <a:gd name="connsiteX75" fmla="*/ 120650 w 958850"/>
                    <a:gd name="connsiteY75" fmla="*/ 1079500 h 2308225"/>
                    <a:gd name="connsiteX76" fmla="*/ 130175 w 958850"/>
                    <a:gd name="connsiteY76" fmla="*/ 996950 h 2308225"/>
                    <a:gd name="connsiteX77" fmla="*/ 136525 w 958850"/>
                    <a:gd name="connsiteY77" fmla="*/ 987425 h 2308225"/>
                    <a:gd name="connsiteX78" fmla="*/ 142875 w 958850"/>
                    <a:gd name="connsiteY78" fmla="*/ 971550 h 2308225"/>
                    <a:gd name="connsiteX79" fmla="*/ 158750 w 958850"/>
                    <a:gd name="connsiteY79" fmla="*/ 942975 h 2308225"/>
                    <a:gd name="connsiteX80" fmla="*/ 168275 w 958850"/>
                    <a:gd name="connsiteY80" fmla="*/ 920750 h 2308225"/>
                    <a:gd name="connsiteX81" fmla="*/ 174625 w 958850"/>
                    <a:gd name="connsiteY81" fmla="*/ 904875 h 2308225"/>
                    <a:gd name="connsiteX82" fmla="*/ 184150 w 958850"/>
                    <a:gd name="connsiteY82" fmla="*/ 889000 h 2308225"/>
                    <a:gd name="connsiteX83" fmla="*/ 190500 w 958850"/>
                    <a:gd name="connsiteY83" fmla="*/ 876300 h 2308225"/>
                    <a:gd name="connsiteX84" fmla="*/ 203200 w 958850"/>
                    <a:gd name="connsiteY84" fmla="*/ 857250 h 2308225"/>
                    <a:gd name="connsiteX85" fmla="*/ 206375 w 958850"/>
                    <a:gd name="connsiteY85" fmla="*/ 847725 h 2308225"/>
                    <a:gd name="connsiteX86" fmla="*/ 228600 w 958850"/>
                    <a:gd name="connsiteY86" fmla="*/ 825500 h 2308225"/>
                    <a:gd name="connsiteX87" fmla="*/ 234950 w 958850"/>
                    <a:gd name="connsiteY87" fmla="*/ 812800 h 2308225"/>
                    <a:gd name="connsiteX88" fmla="*/ 257175 w 958850"/>
                    <a:gd name="connsiteY88" fmla="*/ 793750 h 2308225"/>
                    <a:gd name="connsiteX89" fmla="*/ 292100 w 958850"/>
                    <a:gd name="connsiteY89" fmla="*/ 758825 h 2308225"/>
                    <a:gd name="connsiteX90" fmla="*/ 301625 w 958850"/>
                    <a:gd name="connsiteY90" fmla="*/ 749300 h 2308225"/>
                    <a:gd name="connsiteX91" fmla="*/ 311150 w 958850"/>
                    <a:gd name="connsiteY91" fmla="*/ 739775 h 2308225"/>
                    <a:gd name="connsiteX92" fmla="*/ 327025 w 958850"/>
                    <a:gd name="connsiteY92" fmla="*/ 727075 h 2308225"/>
                    <a:gd name="connsiteX93" fmla="*/ 333375 w 958850"/>
                    <a:gd name="connsiteY93" fmla="*/ 717550 h 2308225"/>
                    <a:gd name="connsiteX94" fmla="*/ 342900 w 958850"/>
                    <a:gd name="connsiteY94" fmla="*/ 708025 h 2308225"/>
                    <a:gd name="connsiteX95" fmla="*/ 361950 w 958850"/>
                    <a:gd name="connsiteY95" fmla="*/ 682625 h 2308225"/>
                    <a:gd name="connsiteX96" fmla="*/ 368300 w 958850"/>
                    <a:gd name="connsiteY96" fmla="*/ 657225 h 2308225"/>
                    <a:gd name="connsiteX97" fmla="*/ 374650 w 958850"/>
                    <a:gd name="connsiteY97" fmla="*/ 644525 h 2308225"/>
                    <a:gd name="connsiteX98" fmla="*/ 377825 w 958850"/>
                    <a:gd name="connsiteY98" fmla="*/ 625475 h 2308225"/>
                    <a:gd name="connsiteX99" fmla="*/ 393700 w 958850"/>
                    <a:gd name="connsiteY99" fmla="*/ 596900 h 2308225"/>
                    <a:gd name="connsiteX100" fmla="*/ 396875 w 958850"/>
                    <a:gd name="connsiteY100" fmla="*/ 587375 h 2308225"/>
                    <a:gd name="connsiteX101" fmla="*/ 403225 w 958850"/>
                    <a:gd name="connsiteY101" fmla="*/ 571500 h 2308225"/>
                    <a:gd name="connsiteX102" fmla="*/ 406400 w 958850"/>
                    <a:gd name="connsiteY102" fmla="*/ 552450 h 2308225"/>
                    <a:gd name="connsiteX103" fmla="*/ 419100 w 958850"/>
                    <a:gd name="connsiteY103" fmla="*/ 520700 h 2308225"/>
                    <a:gd name="connsiteX104" fmla="*/ 422275 w 958850"/>
                    <a:gd name="connsiteY104" fmla="*/ 511175 h 2308225"/>
                    <a:gd name="connsiteX105" fmla="*/ 434975 w 958850"/>
                    <a:gd name="connsiteY105" fmla="*/ 488950 h 2308225"/>
                    <a:gd name="connsiteX106" fmla="*/ 444500 w 958850"/>
                    <a:gd name="connsiteY106" fmla="*/ 469900 h 2308225"/>
                    <a:gd name="connsiteX107" fmla="*/ 457200 w 958850"/>
                    <a:gd name="connsiteY107" fmla="*/ 434975 h 2308225"/>
                    <a:gd name="connsiteX108" fmla="*/ 466725 w 958850"/>
                    <a:gd name="connsiteY108" fmla="*/ 428625 h 2308225"/>
                    <a:gd name="connsiteX109" fmla="*/ 469900 w 958850"/>
                    <a:gd name="connsiteY109" fmla="*/ 419100 h 2308225"/>
                    <a:gd name="connsiteX110" fmla="*/ 476250 w 958850"/>
                    <a:gd name="connsiteY110" fmla="*/ 409575 h 2308225"/>
                    <a:gd name="connsiteX111" fmla="*/ 479425 w 958850"/>
                    <a:gd name="connsiteY111" fmla="*/ 396875 h 2308225"/>
                    <a:gd name="connsiteX112" fmla="*/ 482600 w 958850"/>
                    <a:gd name="connsiteY112" fmla="*/ 387350 h 2308225"/>
                    <a:gd name="connsiteX113" fmla="*/ 479425 w 958850"/>
                    <a:gd name="connsiteY113" fmla="*/ 342900 h 2308225"/>
                    <a:gd name="connsiteX114" fmla="*/ 466725 w 958850"/>
                    <a:gd name="connsiteY114" fmla="*/ 317500 h 2308225"/>
                    <a:gd name="connsiteX115" fmla="*/ 460375 w 958850"/>
                    <a:gd name="connsiteY115" fmla="*/ 301625 h 2308225"/>
                    <a:gd name="connsiteX116" fmla="*/ 444500 w 958850"/>
                    <a:gd name="connsiteY116" fmla="*/ 254000 h 2308225"/>
                    <a:gd name="connsiteX117" fmla="*/ 441325 w 958850"/>
                    <a:gd name="connsiteY117" fmla="*/ 238125 h 2308225"/>
                    <a:gd name="connsiteX118" fmla="*/ 434975 w 958850"/>
                    <a:gd name="connsiteY118" fmla="*/ 228600 h 2308225"/>
                    <a:gd name="connsiteX119" fmla="*/ 428625 w 958850"/>
                    <a:gd name="connsiteY119" fmla="*/ 203200 h 2308225"/>
                    <a:gd name="connsiteX120" fmla="*/ 431800 w 958850"/>
                    <a:gd name="connsiteY120" fmla="*/ 165100 h 2308225"/>
                    <a:gd name="connsiteX121" fmla="*/ 460375 w 958850"/>
                    <a:gd name="connsiteY121" fmla="*/ 155575 h 2308225"/>
                    <a:gd name="connsiteX122" fmla="*/ 469900 w 958850"/>
                    <a:gd name="connsiteY122" fmla="*/ 152400 h 2308225"/>
                    <a:gd name="connsiteX123" fmla="*/ 454025 w 958850"/>
                    <a:gd name="connsiteY123" fmla="*/ 120650 h 2308225"/>
                    <a:gd name="connsiteX124" fmla="*/ 444500 w 958850"/>
                    <a:gd name="connsiteY124" fmla="*/ 104775 h 2308225"/>
                    <a:gd name="connsiteX125" fmla="*/ 438150 w 958850"/>
                    <a:gd name="connsiteY125" fmla="*/ 85725 h 2308225"/>
                    <a:gd name="connsiteX126" fmla="*/ 422275 w 958850"/>
                    <a:gd name="connsiteY126" fmla="*/ 50800 h 2308225"/>
                    <a:gd name="connsiteX127" fmla="*/ 419100 w 958850"/>
                    <a:gd name="connsiteY127" fmla="*/ 41275 h 2308225"/>
                    <a:gd name="connsiteX128" fmla="*/ 415925 w 958850"/>
                    <a:gd name="connsiteY128" fmla="*/ 9525 h 2308225"/>
                    <a:gd name="connsiteX129" fmla="*/ 412750 w 958850"/>
                    <a:gd name="connsiteY129"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73125 w 958850"/>
                    <a:gd name="connsiteY36" fmla="*/ 1565275 h 2308225"/>
                    <a:gd name="connsiteX37" fmla="*/ 854075 w 958850"/>
                    <a:gd name="connsiteY37" fmla="*/ 1555750 h 2308225"/>
                    <a:gd name="connsiteX38" fmla="*/ 822325 w 958850"/>
                    <a:gd name="connsiteY38" fmla="*/ 1536700 h 2308225"/>
                    <a:gd name="connsiteX39" fmla="*/ 742950 w 958850"/>
                    <a:gd name="connsiteY39" fmla="*/ 1508125 h 2308225"/>
                    <a:gd name="connsiteX40" fmla="*/ 695325 w 958850"/>
                    <a:gd name="connsiteY40" fmla="*/ 1514475 h 2308225"/>
                    <a:gd name="connsiteX41" fmla="*/ 657225 w 958850"/>
                    <a:gd name="connsiteY41" fmla="*/ 1533525 h 2308225"/>
                    <a:gd name="connsiteX42" fmla="*/ 497681 w 958850"/>
                    <a:gd name="connsiteY42" fmla="*/ 1522413 h 2308225"/>
                    <a:gd name="connsiteX43" fmla="*/ 485775 w 958850"/>
                    <a:gd name="connsiteY43" fmla="*/ 1552575 h 2308225"/>
                    <a:gd name="connsiteX44" fmla="*/ 482600 w 958850"/>
                    <a:gd name="connsiteY44" fmla="*/ 1581150 h 2308225"/>
                    <a:gd name="connsiteX45" fmla="*/ 479425 w 958850"/>
                    <a:gd name="connsiteY45" fmla="*/ 1593850 h 2308225"/>
                    <a:gd name="connsiteX46" fmla="*/ 460375 w 958850"/>
                    <a:gd name="connsiteY46" fmla="*/ 1600200 h 2308225"/>
                    <a:gd name="connsiteX47" fmla="*/ 381000 w 958850"/>
                    <a:gd name="connsiteY47" fmla="*/ 1593850 h 2308225"/>
                    <a:gd name="connsiteX48" fmla="*/ 371475 w 958850"/>
                    <a:gd name="connsiteY48" fmla="*/ 1590675 h 2308225"/>
                    <a:gd name="connsiteX49" fmla="*/ 336550 w 958850"/>
                    <a:gd name="connsiteY49" fmla="*/ 1587500 h 2308225"/>
                    <a:gd name="connsiteX50" fmla="*/ 307975 w 958850"/>
                    <a:gd name="connsiteY50" fmla="*/ 1581150 h 2308225"/>
                    <a:gd name="connsiteX51" fmla="*/ 298450 w 958850"/>
                    <a:gd name="connsiteY51" fmla="*/ 1577975 h 2308225"/>
                    <a:gd name="connsiteX52" fmla="*/ 95250 w 958850"/>
                    <a:gd name="connsiteY52" fmla="*/ 1568450 h 2308225"/>
                    <a:gd name="connsiteX53" fmla="*/ 69850 w 958850"/>
                    <a:gd name="connsiteY53" fmla="*/ 1565275 h 2308225"/>
                    <a:gd name="connsiteX54" fmla="*/ 47625 w 958850"/>
                    <a:gd name="connsiteY54" fmla="*/ 1558925 h 2308225"/>
                    <a:gd name="connsiteX55" fmla="*/ 15875 w 958850"/>
                    <a:gd name="connsiteY55" fmla="*/ 1520825 h 2308225"/>
                    <a:gd name="connsiteX56" fmla="*/ 6350 w 958850"/>
                    <a:gd name="connsiteY56" fmla="*/ 1492250 h 2308225"/>
                    <a:gd name="connsiteX57" fmla="*/ 3175 w 958850"/>
                    <a:gd name="connsiteY57" fmla="*/ 1482725 h 2308225"/>
                    <a:gd name="connsiteX58" fmla="*/ 0 w 958850"/>
                    <a:gd name="connsiteY58" fmla="*/ 1466850 h 2308225"/>
                    <a:gd name="connsiteX59" fmla="*/ 3175 w 958850"/>
                    <a:gd name="connsiteY59" fmla="*/ 1400175 h 2308225"/>
                    <a:gd name="connsiteX60" fmla="*/ 19050 w 958850"/>
                    <a:gd name="connsiteY60" fmla="*/ 1377950 h 2308225"/>
                    <a:gd name="connsiteX61" fmla="*/ 28575 w 958850"/>
                    <a:gd name="connsiteY61" fmla="*/ 1371600 h 2308225"/>
                    <a:gd name="connsiteX62" fmla="*/ 57150 w 958850"/>
                    <a:gd name="connsiteY62" fmla="*/ 1304131 h 2308225"/>
                    <a:gd name="connsiteX63" fmla="*/ 34925 w 958850"/>
                    <a:gd name="connsiteY63" fmla="*/ 1282700 h 2308225"/>
                    <a:gd name="connsiteX64" fmla="*/ 38100 w 958850"/>
                    <a:gd name="connsiteY64" fmla="*/ 1247775 h 2308225"/>
                    <a:gd name="connsiteX65" fmla="*/ 44450 w 958850"/>
                    <a:gd name="connsiteY65" fmla="*/ 1225550 h 2308225"/>
                    <a:gd name="connsiteX66" fmla="*/ 47625 w 958850"/>
                    <a:gd name="connsiteY66" fmla="*/ 1206500 h 2308225"/>
                    <a:gd name="connsiteX67" fmla="*/ 53975 w 958850"/>
                    <a:gd name="connsiteY67" fmla="*/ 1190625 h 2308225"/>
                    <a:gd name="connsiteX68" fmla="*/ 60325 w 958850"/>
                    <a:gd name="connsiteY68" fmla="*/ 1162050 h 2308225"/>
                    <a:gd name="connsiteX69" fmla="*/ 66675 w 958850"/>
                    <a:gd name="connsiteY69" fmla="*/ 1146175 h 2308225"/>
                    <a:gd name="connsiteX70" fmla="*/ 69850 w 958850"/>
                    <a:gd name="connsiteY70" fmla="*/ 1136650 h 2308225"/>
                    <a:gd name="connsiteX71" fmla="*/ 88900 w 958850"/>
                    <a:gd name="connsiteY71" fmla="*/ 1117600 h 2308225"/>
                    <a:gd name="connsiteX72" fmla="*/ 107950 w 958850"/>
                    <a:gd name="connsiteY72" fmla="*/ 1101725 h 2308225"/>
                    <a:gd name="connsiteX73" fmla="*/ 114300 w 958850"/>
                    <a:gd name="connsiteY73" fmla="*/ 1089025 h 2308225"/>
                    <a:gd name="connsiteX74" fmla="*/ 120650 w 958850"/>
                    <a:gd name="connsiteY74" fmla="*/ 1079500 h 2308225"/>
                    <a:gd name="connsiteX75" fmla="*/ 130175 w 958850"/>
                    <a:gd name="connsiteY75" fmla="*/ 996950 h 2308225"/>
                    <a:gd name="connsiteX76" fmla="*/ 136525 w 958850"/>
                    <a:gd name="connsiteY76" fmla="*/ 987425 h 2308225"/>
                    <a:gd name="connsiteX77" fmla="*/ 142875 w 958850"/>
                    <a:gd name="connsiteY77" fmla="*/ 971550 h 2308225"/>
                    <a:gd name="connsiteX78" fmla="*/ 158750 w 958850"/>
                    <a:gd name="connsiteY78" fmla="*/ 942975 h 2308225"/>
                    <a:gd name="connsiteX79" fmla="*/ 168275 w 958850"/>
                    <a:gd name="connsiteY79" fmla="*/ 920750 h 2308225"/>
                    <a:gd name="connsiteX80" fmla="*/ 174625 w 958850"/>
                    <a:gd name="connsiteY80" fmla="*/ 904875 h 2308225"/>
                    <a:gd name="connsiteX81" fmla="*/ 184150 w 958850"/>
                    <a:gd name="connsiteY81" fmla="*/ 889000 h 2308225"/>
                    <a:gd name="connsiteX82" fmla="*/ 190500 w 958850"/>
                    <a:gd name="connsiteY82" fmla="*/ 876300 h 2308225"/>
                    <a:gd name="connsiteX83" fmla="*/ 203200 w 958850"/>
                    <a:gd name="connsiteY83" fmla="*/ 857250 h 2308225"/>
                    <a:gd name="connsiteX84" fmla="*/ 206375 w 958850"/>
                    <a:gd name="connsiteY84" fmla="*/ 847725 h 2308225"/>
                    <a:gd name="connsiteX85" fmla="*/ 228600 w 958850"/>
                    <a:gd name="connsiteY85" fmla="*/ 825500 h 2308225"/>
                    <a:gd name="connsiteX86" fmla="*/ 234950 w 958850"/>
                    <a:gd name="connsiteY86" fmla="*/ 812800 h 2308225"/>
                    <a:gd name="connsiteX87" fmla="*/ 257175 w 958850"/>
                    <a:gd name="connsiteY87" fmla="*/ 793750 h 2308225"/>
                    <a:gd name="connsiteX88" fmla="*/ 292100 w 958850"/>
                    <a:gd name="connsiteY88" fmla="*/ 758825 h 2308225"/>
                    <a:gd name="connsiteX89" fmla="*/ 301625 w 958850"/>
                    <a:gd name="connsiteY89" fmla="*/ 749300 h 2308225"/>
                    <a:gd name="connsiteX90" fmla="*/ 311150 w 958850"/>
                    <a:gd name="connsiteY90" fmla="*/ 739775 h 2308225"/>
                    <a:gd name="connsiteX91" fmla="*/ 327025 w 958850"/>
                    <a:gd name="connsiteY91" fmla="*/ 727075 h 2308225"/>
                    <a:gd name="connsiteX92" fmla="*/ 333375 w 958850"/>
                    <a:gd name="connsiteY92" fmla="*/ 717550 h 2308225"/>
                    <a:gd name="connsiteX93" fmla="*/ 342900 w 958850"/>
                    <a:gd name="connsiteY93" fmla="*/ 708025 h 2308225"/>
                    <a:gd name="connsiteX94" fmla="*/ 361950 w 958850"/>
                    <a:gd name="connsiteY94" fmla="*/ 682625 h 2308225"/>
                    <a:gd name="connsiteX95" fmla="*/ 368300 w 958850"/>
                    <a:gd name="connsiteY95" fmla="*/ 657225 h 2308225"/>
                    <a:gd name="connsiteX96" fmla="*/ 374650 w 958850"/>
                    <a:gd name="connsiteY96" fmla="*/ 644525 h 2308225"/>
                    <a:gd name="connsiteX97" fmla="*/ 377825 w 958850"/>
                    <a:gd name="connsiteY97" fmla="*/ 625475 h 2308225"/>
                    <a:gd name="connsiteX98" fmla="*/ 393700 w 958850"/>
                    <a:gd name="connsiteY98" fmla="*/ 596900 h 2308225"/>
                    <a:gd name="connsiteX99" fmla="*/ 396875 w 958850"/>
                    <a:gd name="connsiteY99" fmla="*/ 587375 h 2308225"/>
                    <a:gd name="connsiteX100" fmla="*/ 403225 w 958850"/>
                    <a:gd name="connsiteY100" fmla="*/ 571500 h 2308225"/>
                    <a:gd name="connsiteX101" fmla="*/ 406400 w 958850"/>
                    <a:gd name="connsiteY101" fmla="*/ 552450 h 2308225"/>
                    <a:gd name="connsiteX102" fmla="*/ 419100 w 958850"/>
                    <a:gd name="connsiteY102" fmla="*/ 520700 h 2308225"/>
                    <a:gd name="connsiteX103" fmla="*/ 422275 w 958850"/>
                    <a:gd name="connsiteY103" fmla="*/ 511175 h 2308225"/>
                    <a:gd name="connsiteX104" fmla="*/ 434975 w 958850"/>
                    <a:gd name="connsiteY104" fmla="*/ 488950 h 2308225"/>
                    <a:gd name="connsiteX105" fmla="*/ 444500 w 958850"/>
                    <a:gd name="connsiteY105" fmla="*/ 469900 h 2308225"/>
                    <a:gd name="connsiteX106" fmla="*/ 457200 w 958850"/>
                    <a:gd name="connsiteY106" fmla="*/ 434975 h 2308225"/>
                    <a:gd name="connsiteX107" fmla="*/ 466725 w 958850"/>
                    <a:gd name="connsiteY107" fmla="*/ 428625 h 2308225"/>
                    <a:gd name="connsiteX108" fmla="*/ 469900 w 958850"/>
                    <a:gd name="connsiteY108" fmla="*/ 419100 h 2308225"/>
                    <a:gd name="connsiteX109" fmla="*/ 476250 w 958850"/>
                    <a:gd name="connsiteY109" fmla="*/ 409575 h 2308225"/>
                    <a:gd name="connsiteX110" fmla="*/ 479425 w 958850"/>
                    <a:gd name="connsiteY110" fmla="*/ 396875 h 2308225"/>
                    <a:gd name="connsiteX111" fmla="*/ 482600 w 958850"/>
                    <a:gd name="connsiteY111" fmla="*/ 387350 h 2308225"/>
                    <a:gd name="connsiteX112" fmla="*/ 479425 w 958850"/>
                    <a:gd name="connsiteY112" fmla="*/ 342900 h 2308225"/>
                    <a:gd name="connsiteX113" fmla="*/ 466725 w 958850"/>
                    <a:gd name="connsiteY113" fmla="*/ 317500 h 2308225"/>
                    <a:gd name="connsiteX114" fmla="*/ 460375 w 958850"/>
                    <a:gd name="connsiteY114" fmla="*/ 301625 h 2308225"/>
                    <a:gd name="connsiteX115" fmla="*/ 444500 w 958850"/>
                    <a:gd name="connsiteY115" fmla="*/ 254000 h 2308225"/>
                    <a:gd name="connsiteX116" fmla="*/ 441325 w 958850"/>
                    <a:gd name="connsiteY116" fmla="*/ 238125 h 2308225"/>
                    <a:gd name="connsiteX117" fmla="*/ 434975 w 958850"/>
                    <a:gd name="connsiteY117" fmla="*/ 228600 h 2308225"/>
                    <a:gd name="connsiteX118" fmla="*/ 428625 w 958850"/>
                    <a:gd name="connsiteY118" fmla="*/ 203200 h 2308225"/>
                    <a:gd name="connsiteX119" fmla="*/ 431800 w 958850"/>
                    <a:gd name="connsiteY119" fmla="*/ 165100 h 2308225"/>
                    <a:gd name="connsiteX120" fmla="*/ 460375 w 958850"/>
                    <a:gd name="connsiteY120" fmla="*/ 155575 h 2308225"/>
                    <a:gd name="connsiteX121" fmla="*/ 469900 w 958850"/>
                    <a:gd name="connsiteY121" fmla="*/ 152400 h 2308225"/>
                    <a:gd name="connsiteX122" fmla="*/ 454025 w 958850"/>
                    <a:gd name="connsiteY122" fmla="*/ 120650 h 2308225"/>
                    <a:gd name="connsiteX123" fmla="*/ 444500 w 958850"/>
                    <a:gd name="connsiteY123" fmla="*/ 104775 h 2308225"/>
                    <a:gd name="connsiteX124" fmla="*/ 438150 w 958850"/>
                    <a:gd name="connsiteY124" fmla="*/ 85725 h 2308225"/>
                    <a:gd name="connsiteX125" fmla="*/ 422275 w 958850"/>
                    <a:gd name="connsiteY125" fmla="*/ 50800 h 2308225"/>
                    <a:gd name="connsiteX126" fmla="*/ 419100 w 958850"/>
                    <a:gd name="connsiteY126" fmla="*/ 41275 h 2308225"/>
                    <a:gd name="connsiteX127" fmla="*/ 415925 w 958850"/>
                    <a:gd name="connsiteY127" fmla="*/ 9525 h 2308225"/>
                    <a:gd name="connsiteX128" fmla="*/ 412750 w 958850"/>
                    <a:gd name="connsiteY128"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73125 w 958850"/>
                    <a:gd name="connsiteY36" fmla="*/ 1565275 h 2308225"/>
                    <a:gd name="connsiteX37" fmla="*/ 854075 w 958850"/>
                    <a:gd name="connsiteY37" fmla="*/ 1555750 h 2308225"/>
                    <a:gd name="connsiteX38" fmla="*/ 822325 w 958850"/>
                    <a:gd name="connsiteY38" fmla="*/ 1536700 h 2308225"/>
                    <a:gd name="connsiteX39" fmla="*/ 695325 w 958850"/>
                    <a:gd name="connsiteY39" fmla="*/ 1514475 h 2308225"/>
                    <a:gd name="connsiteX40" fmla="*/ 657225 w 958850"/>
                    <a:gd name="connsiteY40" fmla="*/ 1533525 h 2308225"/>
                    <a:gd name="connsiteX41" fmla="*/ 497681 w 958850"/>
                    <a:gd name="connsiteY41" fmla="*/ 1522413 h 2308225"/>
                    <a:gd name="connsiteX42" fmla="*/ 485775 w 958850"/>
                    <a:gd name="connsiteY42" fmla="*/ 1552575 h 2308225"/>
                    <a:gd name="connsiteX43" fmla="*/ 482600 w 958850"/>
                    <a:gd name="connsiteY43" fmla="*/ 1581150 h 2308225"/>
                    <a:gd name="connsiteX44" fmla="*/ 479425 w 958850"/>
                    <a:gd name="connsiteY44" fmla="*/ 1593850 h 2308225"/>
                    <a:gd name="connsiteX45" fmla="*/ 460375 w 958850"/>
                    <a:gd name="connsiteY45" fmla="*/ 1600200 h 2308225"/>
                    <a:gd name="connsiteX46" fmla="*/ 381000 w 958850"/>
                    <a:gd name="connsiteY46" fmla="*/ 1593850 h 2308225"/>
                    <a:gd name="connsiteX47" fmla="*/ 371475 w 958850"/>
                    <a:gd name="connsiteY47" fmla="*/ 1590675 h 2308225"/>
                    <a:gd name="connsiteX48" fmla="*/ 336550 w 958850"/>
                    <a:gd name="connsiteY48" fmla="*/ 1587500 h 2308225"/>
                    <a:gd name="connsiteX49" fmla="*/ 307975 w 958850"/>
                    <a:gd name="connsiteY49" fmla="*/ 1581150 h 2308225"/>
                    <a:gd name="connsiteX50" fmla="*/ 298450 w 958850"/>
                    <a:gd name="connsiteY50" fmla="*/ 1577975 h 2308225"/>
                    <a:gd name="connsiteX51" fmla="*/ 95250 w 958850"/>
                    <a:gd name="connsiteY51" fmla="*/ 1568450 h 2308225"/>
                    <a:gd name="connsiteX52" fmla="*/ 69850 w 958850"/>
                    <a:gd name="connsiteY52" fmla="*/ 1565275 h 2308225"/>
                    <a:gd name="connsiteX53" fmla="*/ 47625 w 958850"/>
                    <a:gd name="connsiteY53" fmla="*/ 1558925 h 2308225"/>
                    <a:gd name="connsiteX54" fmla="*/ 15875 w 958850"/>
                    <a:gd name="connsiteY54" fmla="*/ 1520825 h 2308225"/>
                    <a:gd name="connsiteX55" fmla="*/ 6350 w 958850"/>
                    <a:gd name="connsiteY55" fmla="*/ 1492250 h 2308225"/>
                    <a:gd name="connsiteX56" fmla="*/ 3175 w 958850"/>
                    <a:gd name="connsiteY56" fmla="*/ 1482725 h 2308225"/>
                    <a:gd name="connsiteX57" fmla="*/ 0 w 958850"/>
                    <a:gd name="connsiteY57" fmla="*/ 1466850 h 2308225"/>
                    <a:gd name="connsiteX58" fmla="*/ 3175 w 958850"/>
                    <a:gd name="connsiteY58" fmla="*/ 1400175 h 2308225"/>
                    <a:gd name="connsiteX59" fmla="*/ 19050 w 958850"/>
                    <a:gd name="connsiteY59" fmla="*/ 1377950 h 2308225"/>
                    <a:gd name="connsiteX60" fmla="*/ 28575 w 958850"/>
                    <a:gd name="connsiteY60" fmla="*/ 1371600 h 2308225"/>
                    <a:gd name="connsiteX61" fmla="*/ 57150 w 958850"/>
                    <a:gd name="connsiteY61" fmla="*/ 1304131 h 2308225"/>
                    <a:gd name="connsiteX62" fmla="*/ 34925 w 958850"/>
                    <a:gd name="connsiteY62" fmla="*/ 1282700 h 2308225"/>
                    <a:gd name="connsiteX63" fmla="*/ 38100 w 958850"/>
                    <a:gd name="connsiteY63" fmla="*/ 1247775 h 2308225"/>
                    <a:gd name="connsiteX64" fmla="*/ 44450 w 958850"/>
                    <a:gd name="connsiteY64" fmla="*/ 1225550 h 2308225"/>
                    <a:gd name="connsiteX65" fmla="*/ 47625 w 958850"/>
                    <a:gd name="connsiteY65" fmla="*/ 1206500 h 2308225"/>
                    <a:gd name="connsiteX66" fmla="*/ 53975 w 958850"/>
                    <a:gd name="connsiteY66" fmla="*/ 1190625 h 2308225"/>
                    <a:gd name="connsiteX67" fmla="*/ 60325 w 958850"/>
                    <a:gd name="connsiteY67" fmla="*/ 1162050 h 2308225"/>
                    <a:gd name="connsiteX68" fmla="*/ 66675 w 958850"/>
                    <a:gd name="connsiteY68" fmla="*/ 1146175 h 2308225"/>
                    <a:gd name="connsiteX69" fmla="*/ 69850 w 958850"/>
                    <a:gd name="connsiteY69" fmla="*/ 1136650 h 2308225"/>
                    <a:gd name="connsiteX70" fmla="*/ 88900 w 958850"/>
                    <a:gd name="connsiteY70" fmla="*/ 1117600 h 2308225"/>
                    <a:gd name="connsiteX71" fmla="*/ 107950 w 958850"/>
                    <a:gd name="connsiteY71" fmla="*/ 1101725 h 2308225"/>
                    <a:gd name="connsiteX72" fmla="*/ 114300 w 958850"/>
                    <a:gd name="connsiteY72" fmla="*/ 1089025 h 2308225"/>
                    <a:gd name="connsiteX73" fmla="*/ 120650 w 958850"/>
                    <a:gd name="connsiteY73" fmla="*/ 1079500 h 2308225"/>
                    <a:gd name="connsiteX74" fmla="*/ 130175 w 958850"/>
                    <a:gd name="connsiteY74" fmla="*/ 996950 h 2308225"/>
                    <a:gd name="connsiteX75" fmla="*/ 136525 w 958850"/>
                    <a:gd name="connsiteY75" fmla="*/ 987425 h 2308225"/>
                    <a:gd name="connsiteX76" fmla="*/ 142875 w 958850"/>
                    <a:gd name="connsiteY76" fmla="*/ 971550 h 2308225"/>
                    <a:gd name="connsiteX77" fmla="*/ 158750 w 958850"/>
                    <a:gd name="connsiteY77" fmla="*/ 942975 h 2308225"/>
                    <a:gd name="connsiteX78" fmla="*/ 168275 w 958850"/>
                    <a:gd name="connsiteY78" fmla="*/ 920750 h 2308225"/>
                    <a:gd name="connsiteX79" fmla="*/ 174625 w 958850"/>
                    <a:gd name="connsiteY79" fmla="*/ 904875 h 2308225"/>
                    <a:gd name="connsiteX80" fmla="*/ 184150 w 958850"/>
                    <a:gd name="connsiteY80" fmla="*/ 889000 h 2308225"/>
                    <a:gd name="connsiteX81" fmla="*/ 190500 w 958850"/>
                    <a:gd name="connsiteY81" fmla="*/ 876300 h 2308225"/>
                    <a:gd name="connsiteX82" fmla="*/ 203200 w 958850"/>
                    <a:gd name="connsiteY82" fmla="*/ 857250 h 2308225"/>
                    <a:gd name="connsiteX83" fmla="*/ 206375 w 958850"/>
                    <a:gd name="connsiteY83" fmla="*/ 847725 h 2308225"/>
                    <a:gd name="connsiteX84" fmla="*/ 228600 w 958850"/>
                    <a:gd name="connsiteY84" fmla="*/ 825500 h 2308225"/>
                    <a:gd name="connsiteX85" fmla="*/ 234950 w 958850"/>
                    <a:gd name="connsiteY85" fmla="*/ 812800 h 2308225"/>
                    <a:gd name="connsiteX86" fmla="*/ 257175 w 958850"/>
                    <a:gd name="connsiteY86" fmla="*/ 793750 h 2308225"/>
                    <a:gd name="connsiteX87" fmla="*/ 292100 w 958850"/>
                    <a:gd name="connsiteY87" fmla="*/ 758825 h 2308225"/>
                    <a:gd name="connsiteX88" fmla="*/ 301625 w 958850"/>
                    <a:gd name="connsiteY88" fmla="*/ 749300 h 2308225"/>
                    <a:gd name="connsiteX89" fmla="*/ 311150 w 958850"/>
                    <a:gd name="connsiteY89" fmla="*/ 739775 h 2308225"/>
                    <a:gd name="connsiteX90" fmla="*/ 327025 w 958850"/>
                    <a:gd name="connsiteY90" fmla="*/ 727075 h 2308225"/>
                    <a:gd name="connsiteX91" fmla="*/ 333375 w 958850"/>
                    <a:gd name="connsiteY91" fmla="*/ 717550 h 2308225"/>
                    <a:gd name="connsiteX92" fmla="*/ 342900 w 958850"/>
                    <a:gd name="connsiteY92" fmla="*/ 708025 h 2308225"/>
                    <a:gd name="connsiteX93" fmla="*/ 361950 w 958850"/>
                    <a:gd name="connsiteY93" fmla="*/ 682625 h 2308225"/>
                    <a:gd name="connsiteX94" fmla="*/ 368300 w 958850"/>
                    <a:gd name="connsiteY94" fmla="*/ 657225 h 2308225"/>
                    <a:gd name="connsiteX95" fmla="*/ 374650 w 958850"/>
                    <a:gd name="connsiteY95" fmla="*/ 644525 h 2308225"/>
                    <a:gd name="connsiteX96" fmla="*/ 377825 w 958850"/>
                    <a:gd name="connsiteY96" fmla="*/ 625475 h 2308225"/>
                    <a:gd name="connsiteX97" fmla="*/ 393700 w 958850"/>
                    <a:gd name="connsiteY97" fmla="*/ 596900 h 2308225"/>
                    <a:gd name="connsiteX98" fmla="*/ 396875 w 958850"/>
                    <a:gd name="connsiteY98" fmla="*/ 587375 h 2308225"/>
                    <a:gd name="connsiteX99" fmla="*/ 403225 w 958850"/>
                    <a:gd name="connsiteY99" fmla="*/ 571500 h 2308225"/>
                    <a:gd name="connsiteX100" fmla="*/ 406400 w 958850"/>
                    <a:gd name="connsiteY100" fmla="*/ 552450 h 2308225"/>
                    <a:gd name="connsiteX101" fmla="*/ 419100 w 958850"/>
                    <a:gd name="connsiteY101" fmla="*/ 520700 h 2308225"/>
                    <a:gd name="connsiteX102" fmla="*/ 422275 w 958850"/>
                    <a:gd name="connsiteY102" fmla="*/ 511175 h 2308225"/>
                    <a:gd name="connsiteX103" fmla="*/ 434975 w 958850"/>
                    <a:gd name="connsiteY103" fmla="*/ 488950 h 2308225"/>
                    <a:gd name="connsiteX104" fmla="*/ 444500 w 958850"/>
                    <a:gd name="connsiteY104" fmla="*/ 469900 h 2308225"/>
                    <a:gd name="connsiteX105" fmla="*/ 457200 w 958850"/>
                    <a:gd name="connsiteY105" fmla="*/ 434975 h 2308225"/>
                    <a:gd name="connsiteX106" fmla="*/ 466725 w 958850"/>
                    <a:gd name="connsiteY106" fmla="*/ 428625 h 2308225"/>
                    <a:gd name="connsiteX107" fmla="*/ 469900 w 958850"/>
                    <a:gd name="connsiteY107" fmla="*/ 419100 h 2308225"/>
                    <a:gd name="connsiteX108" fmla="*/ 476250 w 958850"/>
                    <a:gd name="connsiteY108" fmla="*/ 409575 h 2308225"/>
                    <a:gd name="connsiteX109" fmla="*/ 479425 w 958850"/>
                    <a:gd name="connsiteY109" fmla="*/ 396875 h 2308225"/>
                    <a:gd name="connsiteX110" fmla="*/ 482600 w 958850"/>
                    <a:gd name="connsiteY110" fmla="*/ 387350 h 2308225"/>
                    <a:gd name="connsiteX111" fmla="*/ 479425 w 958850"/>
                    <a:gd name="connsiteY111" fmla="*/ 342900 h 2308225"/>
                    <a:gd name="connsiteX112" fmla="*/ 466725 w 958850"/>
                    <a:gd name="connsiteY112" fmla="*/ 317500 h 2308225"/>
                    <a:gd name="connsiteX113" fmla="*/ 460375 w 958850"/>
                    <a:gd name="connsiteY113" fmla="*/ 301625 h 2308225"/>
                    <a:gd name="connsiteX114" fmla="*/ 444500 w 958850"/>
                    <a:gd name="connsiteY114" fmla="*/ 254000 h 2308225"/>
                    <a:gd name="connsiteX115" fmla="*/ 441325 w 958850"/>
                    <a:gd name="connsiteY115" fmla="*/ 238125 h 2308225"/>
                    <a:gd name="connsiteX116" fmla="*/ 434975 w 958850"/>
                    <a:gd name="connsiteY116" fmla="*/ 228600 h 2308225"/>
                    <a:gd name="connsiteX117" fmla="*/ 428625 w 958850"/>
                    <a:gd name="connsiteY117" fmla="*/ 203200 h 2308225"/>
                    <a:gd name="connsiteX118" fmla="*/ 431800 w 958850"/>
                    <a:gd name="connsiteY118" fmla="*/ 165100 h 2308225"/>
                    <a:gd name="connsiteX119" fmla="*/ 460375 w 958850"/>
                    <a:gd name="connsiteY119" fmla="*/ 155575 h 2308225"/>
                    <a:gd name="connsiteX120" fmla="*/ 469900 w 958850"/>
                    <a:gd name="connsiteY120" fmla="*/ 152400 h 2308225"/>
                    <a:gd name="connsiteX121" fmla="*/ 454025 w 958850"/>
                    <a:gd name="connsiteY121" fmla="*/ 120650 h 2308225"/>
                    <a:gd name="connsiteX122" fmla="*/ 444500 w 958850"/>
                    <a:gd name="connsiteY122" fmla="*/ 104775 h 2308225"/>
                    <a:gd name="connsiteX123" fmla="*/ 438150 w 958850"/>
                    <a:gd name="connsiteY123" fmla="*/ 85725 h 2308225"/>
                    <a:gd name="connsiteX124" fmla="*/ 422275 w 958850"/>
                    <a:gd name="connsiteY124" fmla="*/ 50800 h 2308225"/>
                    <a:gd name="connsiteX125" fmla="*/ 419100 w 958850"/>
                    <a:gd name="connsiteY125" fmla="*/ 41275 h 2308225"/>
                    <a:gd name="connsiteX126" fmla="*/ 415925 w 958850"/>
                    <a:gd name="connsiteY126" fmla="*/ 9525 h 2308225"/>
                    <a:gd name="connsiteX127" fmla="*/ 412750 w 958850"/>
                    <a:gd name="connsiteY127"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73125 w 958850"/>
                    <a:gd name="connsiteY36" fmla="*/ 1565275 h 2308225"/>
                    <a:gd name="connsiteX37" fmla="*/ 854075 w 958850"/>
                    <a:gd name="connsiteY37" fmla="*/ 1555750 h 2308225"/>
                    <a:gd name="connsiteX38" fmla="*/ 822325 w 958850"/>
                    <a:gd name="connsiteY38" fmla="*/ 1536700 h 2308225"/>
                    <a:gd name="connsiteX39" fmla="*/ 657225 w 958850"/>
                    <a:gd name="connsiteY39" fmla="*/ 1533525 h 2308225"/>
                    <a:gd name="connsiteX40" fmla="*/ 497681 w 958850"/>
                    <a:gd name="connsiteY40" fmla="*/ 1522413 h 2308225"/>
                    <a:gd name="connsiteX41" fmla="*/ 485775 w 958850"/>
                    <a:gd name="connsiteY41" fmla="*/ 1552575 h 2308225"/>
                    <a:gd name="connsiteX42" fmla="*/ 482600 w 958850"/>
                    <a:gd name="connsiteY42" fmla="*/ 1581150 h 2308225"/>
                    <a:gd name="connsiteX43" fmla="*/ 479425 w 958850"/>
                    <a:gd name="connsiteY43" fmla="*/ 1593850 h 2308225"/>
                    <a:gd name="connsiteX44" fmla="*/ 460375 w 958850"/>
                    <a:gd name="connsiteY44" fmla="*/ 1600200 h 2308225"/>
                    <a:gd name="connsiteX45" fmla="*/ 381000 w 958850"/>
                    <a:gd name="connsiteY45" fmla="*/ 1593850 h 2308225"/>
                    <a:gd name="connsiteX46" fmla="*/ 371475 w 958850"/>
                    <a:gd name="connsiteY46" fmla="*/ 1590675 h 2308225"/>
                    <a:gd name="connsiteX47" fmla="*/ 336550 w 958850"/>
                    <a:gd name="connsiteY47" fmla="*/ 1587500 h 2308225"/>
                    <a:gd name="connsiteX48" fmla="*/ 307975 w 958850"/>
                    <a:gd name="connsiteY48" fmla="*/ 1581150 h 2308225"/>
                    <a:gd name="connsiteX49" fmla="*/ 298450 w 958850"/>
                    <a:gd name="connsiteY49" fmla="*/ 1577975 h 2308225"/>
                    <a:gd name="connsiteX50" fmla="*/ 95250 w 958850"/>
                    <a:gd name="connsiteY50" fmla="*/ 1568450 h 2308225"/>
                    <a:gd name="connsiteX51" fmla="*/ 69850 w 958850"/>
                    <a:gd name="connsiteY51" fmla="*/ 1565275 h 2308225"/>
                    <a:gd name="connsiteX52" fmla="*/ 47625 w 958850"/>
                    <a:gd name="connsiteY52" fmla="*/ 1558925 h 2308225"/>
                    <a:gd name="connsiteX53" fmla="*/ 15875 w 958850"/>
                    <a:gd name="connsiteY53" fmla="*/ 1520825 h 2308225"/>
                    <a:gd name="connsiteX54" fmla="*/ 6350 w 958850"/>
                    <a:gd name="connsiteY54" fmla="*/ 1492250 h 2308225"/>
                    <a:gd name="connsiteX55" fmla="*/ 3175 w 958850"/>
                    <a:gd name="connsiteY55" fmla="*/ 1482725 h 2308225"/>
                    <a:gd name="connsiteX56" fmla="*/ 0 w 958850"/>
                    <a:gd name="connsiteY56" fmla="*/ 1466850 h 2308225"/>
                    <a:gd name="connsiteX57" fmla="*/ 3175 w 958850"/>
                    <a:gd name="connsiteY57" fmla="*/ 1400175 h 2308225"/>
                    <a:gd name="connsiteX58" fmla="*/ 19050 w 958850"/>
                    <a:gd name="connsiteY58" fmla="*/ 1377950 h 2308225"/>
                    <a:gd name="connsiteX59" fmla="*/ 28575 w 958850"/>
                    <a:gd name="connsiteY59" fmla="*/ 1371600 h 2308225"/>
                    <a:gd name="connsiteX60" fmla="*/ 57150 w 958850"/>
                    <a:gd name="connsiteY60" fmla="*/ 1304131 h 2308225"/>
                    <a:gd name="connsiteX61" fmla="*/ 34925 w 958850"/>
                    <a:gd name="connsiteY61" fmla="*/ 1282700 h 2308225"/>
                    <a:gd name="connsiteX62" fmla="*/ 38100 w 958850"/>
                    <a:gd name="connsiteY62" fmla="*/ 1247775 h 2308225"/>
                    <a:gd name="connsiteX63" fmla="*/ 44450 w 958850"/>
                    <a:gd name="connsiteY63" fmla="*/ 1225550 h 2308225"/>
                    <a:gd name="connsiteX64" fmla="*/ 47625 w 958850"/>
                    <a:gd name="connsiteY64" fmla="*/ 1206500 h 2308225"/>
                    <a:gd name="connsiteX65" fmla="*/ 53975 w 958850"/>
                    <a:gd name="connsiteY65" fmla="*/ 1190625 h 2308225"/>
                    <a:gd name="connsiteX66" fmla="*/ 60325 w 958850"/>
                    <a:gd name="connsiteY66" fmla="*/ 1162050 h 2308225"/>
                    <a:gd name="connsiteX67" fmla="*/ 66675 w 958850"/>
                    <a:gd name="connsiteY67" fmla="*/ 1146175 h 2308225"/>
                    <a:gd name="connsiteX68" fmla="*/ 69850 w 958850"/>
                    <a:gd name="connsiteY68" fmla="*/ 1136650 h 2308225"/>
                    <a:gd name="connsiteX69" fmla="*/ 88900 w 958850"/>
                    <a:gd name="connsiteY69" fmla="*/ 1117600 h 2308225"/>
                    <a:gd name="connsiteX70" fmla="*/ 107950 w 958850"/>
                    <a:gd name="connsiteY70" fmla="*/ 1101725 h 2308225"/>
                    <a:gd name="connsiteX71" fmla="*/ 114300 w 958850"/>
                    <a:gd name="connsiteY71" fmla="*/ 1089025 h 2308225"/>
                    <a:gd name="connsiteX72" fmla="*/ 120650 w 958850"/>
                    <a:gd name="connsiteY72" fmla="*/ 1079500 h 2308225"/>
                    <a:gd name="connsiteX73" fmla="*/ 130175 w 958850"/>
                    <a:gd name="connsiteY73" fmla="*/ 996950 h 2308225"/>
                    <a:gd name="connsiteX74" fmla="*/ 136525 w 958850"/>
                    <a:gd name="connsiteY74" fmla="*/ 987425 h 2308225"/>
                    <a:gd name="connsiteX75" fmla="*/ 142875 w 958850"/>
                    <a:gd name="connsiteY75" fmla="*/ 971550 h 2308225"/>
                    <a:gd name="connsiteX76" fmla="*/ 158750 w 958850"/>
                    <a:gd name="connsiteY76" fmla="*/ 942975 h 2308225"/>
                    <a:gd name="connsiteX77" fmla="*/ 168275 w 958850"/>
                    <a:gd name="connsiteY77" fmla="*/ 920750 h 2308225"/>
                    <a:gd name="connsiteX78" fmla="*/ 174625 w 958850"/>
                    <a:gd name="connsiteY78" fmla="*/ 904875 h 2308225"/>
                    <a:gd name="connsiteX79" fmla="*/ 184150 w 958850"/>
                    <a:gd name="connsiteY79" fmla="*/ 889000 h 2308225"/>
                    <a:gd name="connsiteX80" fmla="*/ 190500 w 958850"/>
                    <a:gd name="connsiteY80" fmla="*/ 876300 h 2308225"/>
                    <a:gd name="connsiteX81" fmla="*/ 203200 w 958850"/>
                    <a:gd name="connsiteY81" fmla="*/ 857250 h 2308225"/>
                    <a:gd name="connsiteX82" fmla="*/ 206375 w 958850"/>
                    <a:gd name="connsiteY82" fmla="*/ 847725 h 2308225"/>
                    <a:gd name="connsiteX83" fmla="*/ 228600 w 958850"/>
                    <a:gd name="connsiteY83" fmla="*/ 825500 h 2308225"/>
                    <a:gd name="connsiteX84" fmla="*/ 234950 w 958850"/>
                    <a:gd name="connsiteY84" fmla="*/ 812800 h 2308225"/>
                    <a:gd name="connsiteX85" fmla="*/ 257175 w 958850"/>
                    <a:gd name="connsiteY85" fmla="*/ 793750 h 2308225"/>
                    <a:gd name="connsiteX86" fmla="*/ 292100 w 958850"/>
                    <a:gd name="connsiteY86" fmla="*/ 758825 h 2308225"/>
                    <a:gd name="connsiteX87" fmla="*/ 301625 w 958850"/>
                    <a:gd name="connsiteY87" fmla="*/ 749300 h 2308225"/>
                    <a:gd name="connsiteX88" fmla="*/ 311150 w 958850"/>
                    <a:gd name="connsiteY88" fmla="*/ 739775 h 2308225"/>
                    <a:gd name="connsiteX89" fmla="*/ 327025 w 958850"/>
                    <a:gd name="connsiteY89" fmla="*/ 727075 h 2308225"/>
                    <a:gd name="connsiteX90" fmla="*/ 333375 w 958850"/>
                    <a:gd name="connsiteY90" fmla="*/ 717550 h 2308225"/>
                    <a:gd name="connsiteX91" fmla="*/ 342900 w 958850"/>
                    <a:gd name="connsiteY91" fmla="*/ 708025 h 2308225"/>
                    <a:gd name="connsiteX92" fmla="*/ 361950 w 958850"/>
                    <a:gd name="connsiteY92" fmla="*/ 682625 h 2308225"/>
                    <a:gd name="connsiteX93" fmla="*/ 368300 w 958850"/>
                    <a:gd name="connsiteY93" fmla="*/ 657225 h 2308225"/>
                    <a:gd name="connsiteX94" fmla="*/ 374650 w 958850"/>
                    <a:gd name="connsiteY94" fmla="*/ 644525 h 2308225"/>
                    <a:gd name="connsiteX95" fmla="*/ 377825 w 958850"/>
                    <a:gd name="connsiteY95" fmla="*/ 625475 h 2308225"/>
                    <a:gd name="connsiteX96" fmla="*/ 393700 w 958850"/>
                    <a:gd name="connsiteY96" fmla="*/ 596900 h 2308225"/>
                    <a:gd name="connsiteX97" fmla="*/ 396875 w 958850"/>
                    <a:gd name="connsiteY97" fmla="*/ 587375 h 2308225"/>
                    <a:gd name="connsiteX98" fmla="*/ 403225 w 958850"/>
                    <a:gd name="connsiteY98" fmla="*/ 571500 h 2308225"/>
                    <a:gd name="connsiteX99" fmla="*/ 406400 w 958850"/>
                    <a:gd name="connsiteY99" fmla="*/ 552450 h 2308225"/>
                    <a:gd name="connsiteX100" fmla="*/ 419100 w 958850"/>
                    <a:gd name="connsiteY100" fmla="*/ 520700 h 2308225"/>
                    <a:gd name="connsiteX101" fmla="*/ 422275 w 958850"/>
                    <a:gd name="connsiteY101" fmla="*/ 511175 h 2308225"/>
                    <a:gd name="connsiteX102" fmla="*/ 434975 w 958850"/>
                    <a:gd name="connsiteY102" fmla="*/ 488950 h 2308225"/>
                    <a:gd name="connsiteX103" fmla="*/ 444500 w 958850"/>
                    <a:gd name="connsiteY103" fmla="*/ 469900 h 2308225"/>
                    <a:gd name="connsiteX104" fmla="*/ 457200 w 958850"/>
                    <a:gd name="connsiteY104" fmla="*/ 434975 h 2308225"/>
                    <a:gd name="connsiteX105" fmla="*/ 466725 w 958850"/>
                    <a:gd name="connsiteY105" fmla="*/ 428625 h 2308225"/>
                    <a:gd name="connsiteX106" fmla="*/ 469900 w 958850"/>
                    <a:gd name="connsiteY106" fmla="*/ 419100 h 2308225"/>
                    <a:gd name="connsiteX107" fmla="*/ 476250 w 958850"/>
                    <a:gd name="connsiteY107" fmla="*/ 409575 h 2308225"/>
                    <a:gd name="connsiteX108" fmla="*/ 479425 w 958850"/>
                    <a:gd name="connsiteY108" fmla="*/ 396875 h 2308225"/>
                    <a:gd name="connsiteX109" fmla="*/ 482600 w 958850"/>
                    <a:gd name="connsiteY109" fmla="*/ 387350 h 2308225"/>
                    <a:gd name="connsiteX110" fmla="*/ 479425 w 958850"/>
                    <a:gd name="connsiteY110" fmla="*/ 342900 h 2308225"/>
                    <a:gd name="connsiteX111" fmla="*/ 466725 w 958850"/>
                    <a:gd name="connsiteY111" fmla="*/ 317500 h 2308225"/>
                    <a:gd name="connsiteX112" fmla="*/ 460375 w 958850"/>
                    <a:gd name="connsiteY112" fmla="*/ 301625 h 2308225"/>
                    <a:gd name="connsiteX113" fmla="*/ 444500 w 958850"/>
                    <a:gd name="connsiteY113" fmla="*/ 254000 h 2308225"/>
                    <a:gd name="connsiteX114" fmla="*/ 441325 w 958850"/>
                    <a:gd name="connsiteY114" fmla="*/ 238125 h 2308225"/>
                    <a:gd name="connsiteX115" fmla="*/ 434975 w 958850"/>
                    <a:gd name="connsiteY115" fmla="*/ 228600 h 2308225"/>
                    <a:gd name="connsiteX116" fmla="*/ 428625 w 958850"/>
                    <a:gd name="connsiteY116" fmla="*/ 203200 h 2308225"/>
                    <a:gd name="connsiteX117" fmla="*/ 431800 w 958850"/>
                    <a:gd name="connsiteY117" fmla="*/ 165100 h 2308225"/>
                    <a:gd name="connsiteX118" fmla="*/ 460375 w 958850"/>
                    <a:gd name="connsiteY118" fmla="*/ 155575 h 2308225"/>
                    <a:gd name="connsiteX119" fmla="*/ 469900 w 958850"/>
                    <a:gd name="connsiteY119" fmla="*/ 152400 h 2308225"/>
                    <a:gd name="connsiteX120" fmla="*/ 454025 w 958850"/>
                    <a:gd name="connsiteY120" fmla="*/ 120650 h 2308225"/>
                    <a:gd name="connsiteX121" fmla="*/ 444500 w 958850"/>
                    <a:gd name="connsiteY121" fmla="*/ 104775 h 2308225"/>
                    <a:gd name="connsiteX122" fmla="*/ 438150 w 958850"/>
                    <a:gd name="connsiteY122" fmla="*/ 85725 h 2308225"/>
                    <a:gd name="connsiteX123" fmla="*/ 422275 w 958850"/>
                    <a:gd name="connsiteY123" fmla="*/ 50800 h 2308225"/>
                    <a:gd name="connsiteX124" fmla="*/ 419100 w 958850"/>
                    <a:gd name="connsiteY124" fmla="*/ 41275 h 2308225"/>
                    <a:gd name="connsiteX125" fmla="*/ 415925 w 958850"/>
                    <a:gd name="connsiteY125" fmla="*/ 9525 h 2308225"/>
                    <a:gd name="connsiteX126" fmla="*/ 412750 w 958850"/>
                    <a:gd name="connsiteY126"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73125 w 958850"/>
                    <a:gd name="connsiteY36" fmla="*/ 1565275 h 2308225"/>
                    <a:gd name="connsiteX37" fmla="*/ 854075 w 958850"/>
                    <a:gd name="connsiteY37" fmla="*/ 1555750 h 2308225"/>
                    <a:gd name="connsiteX38" fmla="*/ 657225 w 958850"/>
                    <a:gd name="connsiteY38" fmla="*/ 1533525 h 2308225"/>
                    <a:gd name="connsiteX39" fmla="*/ 497681 w 958850"/>
                    <a:gd name="connsiteY39" fmla="*/ 1522413 h 2308225"/>
                    <a:gd name="connsiteX40" fmla="*/ 485775 w 958850"/>
                    <a:gd name="connsiteY40" fmla="*/ 1552575 h 2308225"/>
                    <a:gd name="connsiteX41" fmla="*/ 482600 w 958850"/>
                    <a:gd name="connsiteY41" fmla="*/ 1581150 h 2308225"/>
                    <a:gd name="connsiteX42" fmla="*/ 479425 w 958850"/>
                    <a:gd name="connsiteY42" fmla="*/ 1593850 h 2308225"/>
                    <a:gd name="connsiteX43" fmla="*/ 460375 w 958850"/>
                    <a:gd name="connsiteY43" fmla="*/ 1600200 h 2308225"/>
                    <a:gd name="connsiteX44" fmla="*/ 381000 w 958850"/>
                    <a:gd name="connsiteY44" fmla="*/ 1593850 h 2308225"/>
                    <a:gd name="connsiteX45" fmla="*/ 371475 w 958850"/>
                    <a:gd name="connsiteY45" fmla="*/ 1590675 h 2308225"/>
                    <a:gd name="connsiteX46" fmla="*/ 336550 w 958850"/>
                    <a:gd name="connsiteY46" fmla="*/ 1587500 h 2308225"/>
                    <a:gd name="connsiteX47" fmla="*/ 307975 w 958850"/>
                    <a:gd name="connsiteY47" fmla="*/ 1581150 h 2308225"/>
                    <a:gd name="connsiteX48" fmla="*/ 298450 w 958850"/>
                    <a:gd name="connsiteY48" fmla="*/ 1577975 h 2308225"/>
                    <a:gd name="connsiteX49" fmla="*/ 95250 w 958850"/>
                    <a:gd name="connsiteY49" fmla="*/ 1568450 h 2308225"/>
                    <a:gd name="connsiteX50" fmla="*/ 69850 w 958850"/>
                    <a:gd name="connsiteY50" fmla="*/ 1565275 h 2308225"/>
                    <a:gd name="connsiteX51" fmla="*/ 47625 w 958850"/>
                    <a:gd name="connsiteY51" fmla="*/ 1558925 h 2308225"/>
                    <a:gd name="connsiteX52" fmla="*/ 15875 w 958850"/>
                    <a:gd name="connsiteY52" fmla="*/ 1520825 h 2308225"/>
                    <a:gd name="connsiteX53" fmla="*/ 6350 w 958850"/>
                    <a:gd name="connsiteY53" fmla="*/ 1492250 h 2308225"/>
                    <a:gd name="connsiteX54" fmla="*/ 3175 w 958850"/>
                    <a:gd name="connsiteY54" fmla="*/ 1482725 h 2308225"/>
                    <a:gd name="connsiteX55" fmla="*/ 0 w 958850"/>
                    <a:gd name="connsiteY55" fmla="*/ 1466850 h 2308225"/>
                    <a:gd name="connsiteX56" fmla="*/ 3175 w 958850"/>
                    <a:gd name="connsiteY56" fmla="*/ 1400175 h 2308225"/>
                    <a:gd name="connsiteX57" fmla="*/ 19050 w 958850"/>
                    <a:gd name="connsiteY57" fmla="*/ 1377950 h 2308225"/>
                    <a:gd name="connsiteX58" fmla="*/ 28575 w 958850"/>
                    <a:gd name="connsiteY58" fmla="*/ 1371600 h 2308225"/>
                    <a:gd name="connsiteX59" fmla="*/ 57150 w 958850"/>
                    <a:gd name="connsiteY59" fmla="*/ 1304131 h 2308225"/>
                    <a:gd name="connsiteX60" fmla="*/ 34925 w 958850"/>
                    <a:gd name="connsiteY60" fmla="*/ 1282700 h 2308225"/>
                    <a:gd name="connsiteX61" fmla="*/ 38100 w 958850"/>
                    <a:gd name="connsiteY61" fmla="*/ 1247775 h 2308225"/>
                    <a:gd name="connsiteX62" fmla="*/ 44450 w 958850"/>
                    <a:gd name="connsiteY62" fmla="*/ 1225550 h 2308225"/>
                    <a:gd name="connsiteX63" fmla="*/ 47625 w 958850"/>
                    <a:gd name="connsiteY63" fmla="*/ 1206500 h 2308225"/>
                    <a:gd name="connsiteX64" fmla="*/ 53975 w 958850"/>
                    <a:gd name="connsiteY64" fmla="*/ 1190625 h 2308225"/>
                    <a:gd name="connsiteX65" fmla="*/ 60325 w 958850"/>
                    <a:gd name="connsiteY65" fmla="*/ 1162050 h 2308225"/>
                    <a:gd name="connsiteX66" fmla="*/ 66675 w 958850"/>
                    <a:gd name="connsiteY66" fmla="*/ 1146175 h 2308225"/>
                    <a:gd name="connsiteX67" fmla="*/ 69850 w 958850"/>
                    <a:gd name="connsiteY67" fmla="*/ 1136650 h 2308225"/>
                    <a:gd name="connsiteX68" fmla="*/ 88900 w 958850"/>
                    <a:gd name="connsiteY68" fmla="*/ 1117600 h 2308225"/>
                    <a:gd name="connsiteX69" fmla="*/ 107950 w 958850"/>
                    <a:gd name="connsiteY69" fmla="*/ 1101725 h 2308225"/>
                    <a:gd name="connsiteX70" fmla="*/ 114300 w 958850"/>
                    <a:gd name="connsiteY70" fmla="*/ 1089025 h 2308225"/>
                    <a:gd name="connsiteX71" fmla="*/ 120650 w 958850"/>
                    <a:gd name="connsiteY71" fmla="*/ 1079500 h 2308225"/>
                    <a:gd name="connsiteX72" fmla="*/ 130175 w 958850"/>
                    <a:gd name="connsiteY72" fmla="*/ 996950 h 2308225"/>
                    <a:gd name="connsiteX73" fmla="*/ 136525 w 958850"/>
                    <a:gd name="connsiteY73" fmla="*/ 987425 h 2308225"/>
                    <a:gd name="connsiteX74" fmla="*/ 142875 w 958850"/>
                    <a:gd name="connsiteY74" fmla="*/ 971550 h 2308225"/>
                    <a:gd name="connsiteX75" fmla="*/ 158750 w 958850"/>
                    <a:gd name="connsiteY75" fmla="*/ 942975 h 2308225"/>
                    <a:gd name="connsiteX76" fmla="*/ 168275 w 958850"/>
                    <a:gd name="connsiteY76" fmla="*/ 920750 h 2308225"/>
                    <a:gd name="connsiteX77" fmla="*/ 174625 w 958850"/>
                    <a:gd name="connsiteY77" fmla="*/ 904875 h 2308225"/>
                    <a:gd name="connsiteX78" fmla="*/ 184150 w 958850"/>
                    <a:gd name="connsiteY78" fmla="*/ 889000 h 2308225"/>
                    <a:gd name="connsiteX79" fmla="*/ 190500 w 958850"/>
                    <a:gd name="connsiteY79" fmla="*/ 876300 h 2308225"/>
                    <a:gd name="connsiteX80" fmla="*/ 203200 w 958850"/>
                    <a:gd name="connsiteY80" fmla="*/ 857250 h 2308225"/>
                    <a:gd name="connsiteX81" fmla="*/ 206375 w 958850"/>
                    <a:gd name="connsiteY81" fmla="*/ 847725 h 2308225"/>
                    <a:gd name="connsiteX82" fmla="*/ 228600 w 958850"/>
                    <a:gd name="connsiteY82" fmla="*/ 825500 h 2308225"/>
                    <a:gd name="connsiteX83" fmla="*/ 234950 w 958850"/>
                    <a:gd name="connsiteY83" fmla="*/ 812800 h 2308225"/>
                    <a:gd name="connsiteX84" fmla="*/ 257175 w 958850"/>
                    <a:gd name="connsiteY84" fmla="*/ 793750 h 2308225"/>
                    <a:gd name="connsiteX85" fmla="*/ 292100 w 958850"/>
                    <a:gd name="connsiteY85" fmla="*/ 758825 h 2308225"/>
                    <a:gd name="connsiteX86" fmla="*/ 301625 w 958850"/>
                    <a:gd name="connsiteY86" fmla="*/ 749300 h 2308225"/>
                    <a:gd name="connsiteX87" fmla="*/ 311150 w 958850"/>
                    <a:gd name="connsiteY87" fmla="*/ 739775 h 2308225"/>
                    <a:gd name="connsiteX88" fmla="*/ 327025 w 958850"/>
                    <a:gd name="connsiteY88" fmla="*/ 727075 h 2308225"/>
                    <a:gd name="connsiteX89" fmla="*/ 333375 w 958850"/>
                    <a:gd name="connsiteY89" fmla="*/ 717550 h 2308225"/>
                    <a:gd name="connsiteX90" fmla="*/ 342900 w 958850"/>
                    <a:gd name="connsiteY90" fmla="*/ 708025 h 2308225"/>
                    <a:gd name="connsiteX91" fmla="*/ 361950 w 958850"/>
                    <a:gd name="connsiteY91" fmla="*/ 682625 h 2308225"/>
                    <a:gd name="connsiteX92" fmla="*/ 368300 w 958850"/>
                    <a:gd name="connsiteY92" fmla="*/ 657225 h 2308225"/>
                    <a:gd name="connsiteX93" fmla="*/ 374650 w 958850"/>
                    <a:gd name="connsiteY93" fmla="*/ 644525 h 2308225"/>
                    <a:gd name="connsiteX94" fmla="*/ 377825 w 958850"/>
                    <a:gd name="connsiteY94" fmla="*/ 625475 h 2308225"/>
                    <a:gd name="connsiteX95" fmla="*/ 393700 w 958850"/>
                    <a:gd name="connsiteY95" fmla="*/ 596900 h 2308225"/>
                    <a:gd name="connsiteX96" fmla="*/ 396875 w 958850"/>
                    <a:gd name="connsiteY96" fmla="*/ 587375 h 2308225"/>
                    <a:gd name="connsiteX97" fmla="*/ 403225 w 958850"/>
                    <a:gd name="connsiteY97" fmla="*/ 571500 h 2308225"/>
                    <a:gd name="connsiteX98" fmla="*/ 406400 w 958850"/>
                    <a:gd name="connsiteY98" fmla="*/ 552450 h 2308225"/>
                    <a:gd name="connsiteX99" fmla="*/ 419100 w 958850"/>
                    <a:gd name="connsiteY99" fmla="*/ 520700 h 2308225"/>
                    <a:gd name="connsiteX100" fmla="*/ 422275 w 958850"/>
                    <a:gd name="connsiteY100" fmla="*/ 511175 h 2308225"/>
                    <a:gd name="connsiteX101" fmla="*/ 434975 w 958850"/>
                    <a:gd name="connsiteY101" fmla="*/ 488950 h 2308225"/>
                    <a:gd name="connsiteX102" fmla="*/ 444500 w 958850"/>
                    <a:gd name="connsiteY102" fmla="*/ 469900 h 2308225"/>
                    <a:gd name="connsiteX103" fmla="*/ 457200 w 958850"/>
                    <a:gd name="connsiteY103" fmla="*/ 434975 h 2308225"/>
                    <a:gd name="connsiteX104" fmla="*/ 466725 w 958850"/>
                    <a:gd name="connsiteY104" fmla="*/ 428625 h 2308225"/>
                    <a:gd name="connsiteX105" fmla="*/ 469900 w 958850"/>
                    <a:gd name="connsiteY105" fmla="*/ 419100 h 2308225"/>
                    <a:gd name="connsiteX106" fmla="*/ 476250 w 958850"/>
                    <a:gd name="connsiteY106" fmla="*/ 409575 h 2308225"/>
                    <a:gd name="connsiteX107" fmla="*/ 479425 w 958850"/>
                    <a:gd name="connsiteY107" fmla="*/ 396875 h 2308225"/>
                    <a:gd name="connsiteX108" fmla="*/ 482600 w 958850"/>
                    <a:gd name="connsiteY108" fmla="*/ 387350 h 2308225"/>
                    <a:gd name="connsiteX109" fmla="*/ 479425 w 958850"/>
                    <a:gd name="connsiteY109" fmla="*/ 342900 h 2308225"/>
                    <a:gd name="connsiteX110" fmla="*/ 466725 w 958850"/>
                    <a:gd name="connsiteY110" fmla="*/ 317500 h 2308225"/>
                    <a:gd name="connsiteX111" fmla="*/ 460375 w 958850"/>
                    <a:gd name="connsiteY111" fmla="*/ 301625 h 2308225"/>
                    <a:gd name="connsiteX112" fmla="*/ 444500 w 958850"/>
                    <a:gd name="connsiteY112" fmla="*/ 254000 h 2308225"/>
                    <a:gd name="connsiteX113" fmla="*/ 441325 w 958850"/>
                    <a:gd name="connsiteY113" fmla="*/ 238125 h 2308225"/>
                    <a:gd name="connsiteX114" fmla="*/ 434975 w 958850"/>
                    <a:gd name="connsiteY114" fmla="*/ 228600 h 2308225"/>
                    <a:gd name="connsiteX115" fmla="*/ 428625 w 958850"/>
                    <a:gd name="connsiteY115" fmla="*/ 203200 h 2308225"/>
                    <a:gd name="connsiteX116" fmla="*/ 431800 w 958850"/>
                    <a:gd name="connsiteY116" fmla="*/ 165100 h 2308225"/>
                    <a:gd name="connsiteX117" fmla="*/ 460375 w 958850"/>
                    <a:gd name="connsiteY117" fmla="*/ 155575 h 2308225"/>
                    <a:gd name="connsiteX118" fmla="*/ 469900 w 958850"/>
                    <a:gd name="connsiteY118" fmla="*/ 152400 h 2308225"/>
                    <a:gd name="connsiteX119" fmla="*/ 454025 w 958850"/>
                    <a:gd name="connsiteY119" fmla="*/ 120650 h 2308225"/>
                    <a:gd name="connsiteX120" fmla="*/ 444500 w 958850"/>
                    <a:gd name="connsiteY120" fmla="*/ 104775 h 2308225"/>
                    <a:gd name="connsiteX121" fmla="*/ 438150 w 958850"/>
                    <a:gd name="connsiteY121" fmla="*/ 85725 h 2308225"/>
                    <a:gd name="connsiteX122" fmla="*/ 422275 w 958850"/>
                    <a:gd name="connsiteY122" fmla="*/ 50800 h 2308225"/>
                    <a:gd name="connsiteX123" fmla="*/ 419100 w 958850"/>
                    <a:gd name="connsiteY123" fmla="*/ 41275 h 2308225"/>
                    <a:gd name="connsiteX124" fmla="*/ 415925 w 958850"/>
                    <a:gd name="connsiteY124" fmla="*/ 9525 h 2308225"/>
                    <a:gd name="connsiteX125" fmla="*/ 412750 w 958850"/>
                    <a:gd name="connsiteY125"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73125 w 958850"/>
                    <a:gd name="connsiteY36" fmla="*/ 1565275 h 2308225"/>
                    <a:gd name="connsiteX37" fmla="*/ 854075 w 958850"/>
                    <a:gd name="connsiteY37" fmla="*/ 1555750 h 2308225"/>
                    <a:gd name="connsiteX38" fmla="*/ 654844 w 958850"/>
                    <a:gd name="connsiteY38" fmla="*/ 1543050 h 2308225"/>
                    <a:gd name="connsiteX39" fmla="*/ 497681 w 958850"/>
                    <a:gd name="connsiteY39" fmla="*/ 1522413 h 2308225"/>
                    <a:gd name="connsiteX40" fmla="*/ 485775 w 958850"/>
                    <a:gd name="connsiteY40" fmla="*/ 1552575 h 2308225"/>
                    <a:gd name="connsiteX41" fmla="*/ 482600 w 958850"/>
                    <a:gd name="connsiteY41" fmla="*/ 1581150 h 2308225"/>
                    <a:gd name="connsiteX42" fmla="*/ 479425 w 958850"/>
                    <a:gd name="connsiteY42" fmla="*/ 1593850 h 2308225"/>
                    <a:gd name="connsiteX43" fmla="*/ 460375 w 958850"/>
                    <a:gd name="connsiteY43" fmla="*/ 1600200 h 2308225"/>
                    <a:gd name="connsiteX44" fmla="*/ 381000 w 958850"/>
                    <a:gd name="connsiteY44" fmla="*/ 1593850 h 2308225"/>
                    <a:gd name="connsiteX45" fmla="*/ 371475 w 958850"/>
                    <a:gd name="connsiteY45" fmla="*/ 1590675 h 2308225"/>
                    <a:gd name="connsiteX46" fmla="*/ 336550 w 958850"/>
                    <a:gd name="connsiteY46" fmla="*/ 1587500 h 2308225"/>
                    <a:gd name="connsiteX47" fmla="*/ 307975 w 958850"/>
                    <a:gd name="connsiteY47" fmla="*/ 1581150 h 2308225"/>
                    <a:gd name="connsiteX48" fmla="*/ 298450 w 958850"/>
                    <a:gd name="connsiteY48" fmla="*/ 1577975 h 2308225"/>
                    <a:gd name="connsiteX49" fmla="*/ 95250 w 958850"/>
                    <a:gd name="connsiteY49" fmla="*/ 1568450 h 2308225"/>
                    <a:gd name="connsiteX50" fmla="*/ 69850 w 958850"/>
                    <a:gd name="connsiteY50" fmla="*/ 1565275 h 2308225"/>
                    <a:gd name="connsiteX51" fmla="*/ 47625 w 958850"/>
                    <a:gd name="connsiteY51" fmla="*/ 1558925 h 2308225"/>
                    <a:gd name="connsiteX52" fmla="*/ 15875 w 958850"/>
                    <a:gd name="connsiteY52" fmla="*/ 1520825 h 2308225"/>
                    <a:gd name="connsiteX53" fmla="*/ 6350 w 958850"/>
                    <a:gd name="connsiteY53" fmla="*/ 1492250 h 2308225"/>
                    <a:gd name="connsiteX54" fmla="*/ 3175 w 958850"/>
                    <a:gd name="connsiteY54" fmla="*/ 1482725 h 2308225"/>
                    <a:gd name="connsiteX55" fmla="*/ 0 w 958850"/>
                    <a:gd name="connsiteY55" fmla="*/ 1466850 h 2308225"/>
                    <a:gd name="connsiteX56" fmla="*/ 3175 w 958850"/>
                    <a:gd name="connsiteY56" fmla="*/ 1400175 h 2308225"/>
                    <a:gd name="connsiteX57" fmla="*/ 19050 w 958850"/>
                    <a:gd name="connsiteY57" fmla="*/ 1377950 h 2308225"/>
                    <a:gd name="connsiteX58" fmla="*/ 28575 w 958850"/>
                    <a:gd name="connsiteY58" fmla="*/ 1371600 h 2308225"/>
                    <a:gd name="connsiteX59" fmla="*/ 57150 w 958850"/>
                    <a:gd name="connsiteY59" fmla="*/ 1304131 h 2308225"/>
                    <a:gd name="connsiteX60" fmla="*/ 34925 w 958850"/>
                    <a:gd name="connsiteY60" fmla="*/ 1282700 h 2308225"/>
                    <a:gd name="connsiteX61" fmla="*/ 38100 w 958850"/>
                    <a:gd name="connsiteY61" fmla="*/ 1247775 h 2308225"/>
                    <a:gd name="connsiteX62" fmla="*/ 44450 w 958850"/>
                    <a:gd name="connsiteY62" fmla="*/ 1225550 h 2308225"/>
                    <a:gd name="connsiteX63" fmla="*/ 47625 w 958850"/>
                    <a:gd name="connsiteY63" fmla="*/ 1206500 h 2308225"/>
                    <a:gd name="connsiteX64" fmla="*/ 53975 w 958850"/>
                    <a:gd name="connsiteY64" fmla="*/ 1190625 h 2308225"/>
                    <a:gd name="connsiteX65" fmla="*/ 60325 w 958850"/>
                    <a:gd name="connsiteY65" fmla="*/ 1162050 h 2308225"/>
                    <a:gd name="connsiteX66" fmla="*/ 66675 w 958850"/>
                    <a:gd name="connsiteY66" fmla="*/ 1146175 h 2308225"/>
                    <a:gd name="connsiteX67" fmla="*/ 69850 w 958850"/>
                    <a:gd name="connsiteY67" fmla="*/ 1136650 h 2308225"/>
                    <a:gd name="connsiteX68" fmla="*/ 88900 w 958850"/>
                    <a:gd name="connsiteY68" fmla="*/ 1117600 h 2308225"/>
                    <a:gd name="connsiteX69" fmla="*/ 107950 w 958850"/>
                    <a:gd name="connsiteY69" fmla="*/ 1101725 h 2308225"/>
                    <a:gd name="connsiteX70" fmla="*/ 114300 w 958850"/>
                    <a:gd name="connsiteY70" fmla="*/ 1089025 h 2308225"/>
                    <a:gd name="connsiteX71" fmla="*/ 120650 w 958850"/>
                    <a:gd name="connsiteY71" fmla="*/ 1079500 h 2308225"/>
                    <a:gd name="connsiteX72" fmla="*/ 130175 w 958850"/>
                    <a:gd name="connsiteY72" fmla="*/ 996950 h 2308225"/>
                    <a:gd name="connsiteX73" fmla="*/ 136525 w 958850"/>
                    <a:gd name="connsiteY73" fmla="*/ 987425 h 2308225"/>
                    <a:gd name="connsiteX74" fmla="*/ 142875 w 958850"/>
                    <a:gd name="connsiteY74" fmla="*/ 971550 h 2308225"/>
                    <a:gd name="connsiteX75" fmla="*/ 158750 w 958850"/>
                    <a:gd name="connsiteY75" fmla="*/ 942975 h 2308225"/>
                    <a:gd name="connsiteX76" fmla="*/ 168275 w 958850"/>
                    <a:gd name="connsiteY76" fmla="*/ 920750 h 2308225"/>
                    <a:gd name="connsiteX77" fmla="*/ 174625 w 958850"/>
                    <a:gd name="connsiteY77" fmla="*/ 904875 h 2308225"/>
                    <a:gd name="connsiteX78" fmla="*/ 184150 w 958850"/>
                    <a:gd name="connsiteY78" fmla="*/ 889000 h 2308225"/>
                    <a:gd name="connsiteX79" fmla="*/ 190500 w 958850"/>
                    <a:gd name="connsiteY79" fmla="*/ 876300 h 2308225"/>
                    <a:gd name="connsiteX80" fmla="*/ 203200 w 958850"/>
                    <a:gd name="connsiteY80" fmla="*/ 857250 h 2308225"/>
                    <a:gd name="connsiteX81" fmla="*/ 206375 w 958850"/>
                    <a:gd name="connsiteY81" fmla="*/ 847725 h 2308225"/>
                    <a:gd name="connsiteX82" fmla="*/ 228600 w 958850"/>
                    <a:gd name="connsiteY82" fmla="*/ 825500 h 2308225"/>
                    <a:gd name="connsiteX83" fmla="*/ 234950 w 958850"/>
                    <a:gd name="connsiteY83" fmla="*/ 812800 h 2308225"/>
                    <a:gd name="connsiteX84" fmla="*/ 257175 w 958850"/>
                    <a:gd name="connsiteY84" fmla="*/ 793750 h 2308225"/>
                    <a:gd name="connsiteX85" fmla="*/ 292100 w 958850"/>
                    <a:gd name="connsiteY85" fmla="*/ 758825 h 2308225"/>
                    <a:gd name="connsiteX86" fmla="*/ 301625 w 958850"/>
                    <a:gd name="connsiteY86" fmla="*/ 749300 h 2308225"/>
                    <a:gd name="connsiteX87" fmla="*/ 311150 w 958850"/>
                    <a:gd name="connsiteY87" fmla="*/ 739775 h 2308225"/>
                    <a:gd name="connsiteX88" fmla="*/ 327025 w 958850"/>
                    <a:gd name="connsiteY88" fmla="*/ 727075 h 2308225"/>
                    <a:gd name="connsiteX89" fmla="*/ 333375 w 958850"/>
                    <a:gd name="connsiteY89" fmla="*/ 717550 h 2308225"/>
                    <a:gd name="connsiteX90" fmla="*/ 342900 w 958850"/>
                    <a:gd name="connsiteY90" fmla="*/ 708025 h 2308225"/>
                    <a:gd name="connsiteX91" fmla="*/ 361950 w 958850"/>
                    <a:gd name="connsiteY91" fmla="*/ 682625 h 2308225"/>
                    <a:gd name="connsiteX92" fmla="*/ 368300 w 958850"/>
                    <a:gd name="connsiteY92" fmla="*/ 657225 h 2308225"/>
                    <a:gd name="connsiteX93" fmla="*/ 374650 w 958850"/>
                    <a:gd name="connsiteY93" fmla="*/ 644525 h 2308225"/>
                    <a:gd name="connsiteX94" fmla="*/ 377825 w 958850"/>
                    <a:gd name="connsiteY94" fmla="*/ 625475 h 2308225"/>
                    <a:gd name="connsiteX95" fmla="*/ 393700 w 958850"/>
                    <a:gd name="connsiteY95" fmla="*/ 596900 h 2308225"/>
                    <a:gd name="connsiteX96" fmla="*/ 396875 w 958850"/>
                    <a:gd name="connsiteY96" fmla="*/ 587375 h 2308225"/>
                    <a:gd name="connsiteX97" fmla="*/ 403225 w 958850"/>
                    <a:gd name="connsiteY97" fmla="*/ 571500 h 2308225"/>
                    <a:gd name="connsiteX98" fmla="*/ 406400 w 958850"/>
                    <a:gd name="connsiteY98" fmla="*/ 552450 h 2308225"/>
                    <a:gd name="connsiteX99" fmla="*/ 419100 w 958850"/>
                    <a:gd name="connsiteY99" fmla="*/ 520700 h 2308225"/>
                    <a:gd name="connsiteX100" fmla="*/ 422275 w 958850"/>
                    <a:gd name="connsiteY100" fmla="*/ 511175 h 2308225"/>
                    <a:gd name="connsiteX101" fmla="*/ 434975 w 958850"/>
                    <a:gd name="connsiteY101" fmla="*/ 488950 h 2308225"/>
                    <a:gd name="connsiteX102" fmla="*/ 444500 w 958850"/>
                    <a:gd name="connsiteY102" fmla="*/ 469900 h 2308225"/>
                    <a:gd name="connsiteX103" fmla="*/ 457200 w 958850"/>
                    <a:gd name="connsiteY103" fmla="*/ 434975 h 2308225"/>
                    <a:gd name="connsiteX104" fmla="*/ 466725 w 958850"/>
                    <a:gd name="connsiteY104" fmla="*/ 428625 h 2308225"/>
                    <a:gd name="connsiteX105" fmla="*/ 469900 w 958850"/>
                    <a:gd name="connsiteY105" fmla="*/ 419100 h 2308225"/>
                    <a:gd name="connsiteX106" fmla="*/ 476250 w 958850"/>
                    <a:gd name="connsiteY106" fmla="*/ 409575 h 2308225"/>
                    <a:gd name="connsiteX107" fmla="*/ 479425 w 958850"/>
                    <a:gd name="connsiteY107" fmla="*/ 396875 h 2308225"/>
                    <a:gd name="connsiteX108" fmla="*/ 482600 w 958850"/>
                    <a:gd name="connsiteY108" fmla="*/ 387350 h 2308225"/>
                    <a:gd name="connsiteX109" fmla="*/ 479425 w 958850"/>
                    <a:gd name="connsiteY109" fmla="*/ 342900 h 2308225"/>
                    <a:gd name="connsiteX110" fmla="*/ 466725 w 958850"/>
                    <a:gd name="connsiteY110" fmla="*/ 317500 h 2308225"/>
                    <a:gd name="connsiteX111" fmla="*/ 460375 w 958850"/>
                    <a:gd name="connsiteY111" fmla="*/ 301625 h 2308225"/>
                    <a:gd name="connsiteX112" fmla="*/ 444500 w 958850"/>
                    <a:gd name="connsiteY112" fmla="*/ 254000 h 2308225"/>
                    <a:gd name="connsiteX113" fmla="*/ 441325 w 958850"/>
                    <a:gd name="connsiteY113" fmla="*/ 238125 h 2308225"/>
                    <a:gd name="connsiteX114" fmla="*/ 434975 w 958850"/>
                    <a:gd name="connsiteY114" fmla="*/ 228600 h 2308225"/>
                    <a:gd name="connsiteX115" fmla="*/ 428625 w 958850"/>
                    <a:gd name="connsiteY115" fmla="*/ 203200 h 2308225"/>
                    <a:gd name="connsiteX116" fmla="*/ 431800 w 958850"/>
                    <a:gd name="connsiteY116" fmla="*/ 165100 h 2308225"/>
                    <a:gd name="connsiteX117" fmla="*/ 460375 w 958850"/>
                    <a:gd name="connsiteY117" fmla="*/ 155575 h 2308225"/>
                    <a:gd name="connsiteX118" fmla="*/ 469900 w 958850"/>
                    <a:gd name="connsiteY118" fmla="*/ 152400 h 2308225"/>
                    <a:gd name="connsiteX119" fmla="*/ 454025 w 958850"/>
                    <a:gd name="connsiteY119" fmla="*/ 120650 h 2308225"/>
                    <a:gd name="connsiteX120" fmla="*/ 444500 w 958850"/>
                    <a:gd name="connsiteY120" fmla="*/ 104775 h 2308225"/>
                    <a:gd name="connsiteX121" fmla="*/ 438150 w 958850"/>
                    <a:gd name="connsiteY121" fmla="*/ 85725 h 2308225"/>
                    <a:gd name="connsiteX122" fmla="*/ 422275 w 958850"/>
                    <a:gd name="connsiteY122" fmla="*/ 50800 h 2308225"/>
                    <a:gd name="connsiteX123" fmla="*/ 419100 w 958850"/>
                    <a:gd name="connsiteY123" fmla="*/ 41275 h 2308225"/>
                    <a:gd name="connsiteX124" fmla="*/ 415925 w 958850"/>
                    <a:gd name="connsiteY124" fmla="*/ 9525 h 2308225"/>
                    <a:gd name="connsiteX125" fmla="*/ 412750 w 958850"/>
                    <a:gd name="connsiteY125"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73125 w 958850"/>
                    <a:gd name="connsiteY36" fmla="*/ 1565275 h 2308225"/>
                    <a:gd name="connsiteX37" fmla="*/ 823119 w 958850"/>
                    <a:gd name="connsiteY37" fmla="*/ 1553369 h 2308225"/>
                    <a:gd name="connsiteX38" fmla="*/ 654844 w 958850"/>
                    <a:gd name="connsiteY38" fmla="*/ 1543050 h 2308225"/>
                    <a:gd name="connsiteX39" fmla="*/ 497681 w 958850"/>
                    <a:gd name="connsiteY39" fmla="*/ 1522413 h 2308225"/>
                    <a:gd name="connsiteX40" fmla="*/ 485775 w 958850"/>
                    <a:gd name="connsiteY40" fmla="*/ 1552575 h 2308225"/>
                    <a:gd name="connsiteX41" fmla="*/ 482600 w 958850"/>
                    <a:gd name="connsiteY41" fmla="*/ 1581150 h 2308225"/>
                    <a:gd name="connsiteX42" fmla="*/ 479425 w 958850"/>
                    <a:gd name="connsiteY42" fmla="*/ 1593850 h 2308225"/>
                    <a:gd name="connsiteX43" fmla="*/ 460375 w 958850"/>
                    <a:gd name="connsiteY43" fmla="*/ 1600200 h 2308225"/>
                    <a:gd name="connsiteX44" fmla="*/ 381000 w 958850"/>
                    <a:gd name="connsiteY44" fmla="*/ 1593850 h 2308225"/>
                    <a:gd name="connsiteX45" fmla="*/ 371475 w 958850"/>
                    <a:gd name="connsiteY45" fmla="*/ 1590675 h 2308225"/>
                    <a:gd name="connsiteX46" fmla="*/ 336550 w 958850"/>
                    <a:gd name="connsiteY46" fmla="*/ 1587500 h 2308225"/>
                    <a:gd name="connsiteX47" fmla="*/ 307975 w 958850"/>
                    <a:gd name="connsiteY47" fmla="*/ 1581150 h 2308225"/>
                    <a:gd name="connsiteX48" fmla="*/ 298450 w 958850"/>
                    <a:gd name="connsiteY48" fmla="*/ 1577975 h 2308225"/>
                    <a:gd name="connsiteX49" fmla="*/ 95250 w 958850"/>
                    <a:gd name="connsiteY49" fmla="*/ 1568450 h 2308225"/>
                    <a:gd name="connsiteX50" fmla="*/ 69850 w 958850"/>
                    <a:gd name="connsiteY50" fmla="*/ 1565275 h 2308225"/>
                    <a:gd name="connsiteX51" fmla="*/ 47625 w 958850"/>
                    <a:gd name="connsiteY51" fmla="*/ 1558925 h 2308225"/>
                    <a:gd name="connsiteX52" fmla="*/ 15875 w 958850"/>
                    <a:gd name="connsiteY52" fmla="*/ 1520825 h 2308225"/>
                    <a:gd name="connsiteX53" fmla="*/ 6350 w 958850"/>
                    <a:gd name="connsiteY53" fmla="*/ 1492250 h 2308225"/>
                    <a:gd name="connsiteX54" fmla="*/ 3175 w 958850"/>
                    <a:gd name="connsiteY54" fmla="*/ 1482725 h 2308225"/>
                    <a:gd name="connsiteX55" fmla="*/ 0 w 958850"/>
                    <a:gd name="connsiteY55" fmla="*/ 1466850 h 2308225"/>
                    <a:gd name="connsiteX56" fmla="*/ 3175 w 958850"/>
                    <a:gd name="connsiteY56" fmla="*/ 1400175 h 2308225"/>
                    <a:gd name="connsiteX57" fmla="*/ 19050 w 958850"/>
                    <a:gd name="connsiteY57" fmla="*/ 1377950 h 2308225"/>
                    <a:gd name="connsiteX58" fmla="*/ 28575 w 958850"/>
                    <a:gd name="connsiteY58" fmla="*/ 1371600 h 2308225"/>
                    <a:gd name="connsiteX59" fmla="*/ 57150 w 958850"/>
                    <a:gd name="connsiteY59" fmla="*/ 1304131 h 2308225"/>
                    <a:gd name="connsiteX60" fmla="*/ 34925 w 958850"/>
                    <a:gd name="connsiteY60" fmla="*/ 1282700 h 2308225"/>
                    <a:gd name="connsiteX61" fmla="*/ 38100 w 958850"/>
                    <a:gd name="connsiteY61" fmla="*/ 1247775 h 2308225"/>
                    <a:gd name="connsiteX62" fmla="*/ 44450 w 958850"/>
                    <a:gd name="connsiteY62" fmla="*/ 1225550 h 2308225"/>
                    <a:gd name="connsiteX63" fmla="*/ 47625 w 958850"/>
                    <a:gd name="connsiteY63" fmla="*/ 1206500 h 2308225"/>
                    <a:gd name="connsiteX64" fmla="*/ 53975 w 958850"/>
                    <a:gd name="connsiteY64" fmla="*/ 1190625 h 2308225"/>
                    <a:gd name="connsiteX65" fmla="*/ 60325 w 958850"/>
                    <a:gd name="connsiteY65" fmla="*/ 1162050 h 2308225"/>
                    <a:gd name="connsiteX66" fmla="*/ 66675 w 958850"/>
                    <a:gd name="connsiteY66" fmla="*/ 1146175 h 2308225"/>
                    <a:gd name="connsiteX67" fmla="*/ 69850 w 958850"/>
                    <a:gd name="connsiteY67" fmla="*/ 1136650 h 2308225"/>
                    <a:gd name="connsiteX68" fmla="*/ 88900 w 958850"/>
                    <a:gd name="connsiteY68" fmla="*/ 1117600 h 2308225"/>
                    <a:gd name="connsiteX69" fmla="*/ 107950 w 958850"/>
                    <a:gd name="connsiteY69" fmla="*/ 1101725 h 2308225"/>
                    <a:gd name="connsiteX70" fmla="*/ 114300 w 958850"/>
                    <a:gd name="connsiteY70" fmla="*/ 1089025 h 2308225"/>
                    <a:gd name="connsiteX71" fmla="*/ 120650 w 958850"/>
                    <a:gd name="connsiteY71" fmla="*/ 1079500 h 2308225"/>
                    <a:gd name="connsiteX72" fmla="*/ 130175 w 958850"/>
                    <a:gd name="connsiteY72" fmla="*/ 996950 h 2308225"/>
                    <a:gd name="connsiteX73" fmla="*/ 136525 w 958850"/>
                    <a:gd name="connsiteY73" fmla="*/ 987425 h 2308225"/>
                    <a:gd name="connsiteX74" fmla="*/ 142875 w 958850"/>
                    <a:gd name="connsiteY74" fmla="*/ 971550 h 2308225"/>
                    <a:gd name="connsiteX75" fmla="*/ 158750 w 958850"/>
                    <a:gd name="connsiteY75" fmla="*/ 942975 h 2308225"/>
                    <a:gd name="connsiteX76" fmla="*/ 168275 w 958850"/>
                    <a:gd name="connsiteY76" fmla="*/ 920750 h 2308225"/>
                    <a:gd name="connsiteX77" fmla="*/ 174625 w 958850"/>
                    <a:gd name="connsiteY77" fmla="*/ 904875 h 2308225"/>
                    <a:gd name="connsiteX78" fmla="*/ 184150 w 958850"/>
                    <a:gd name="connsiteY78" fmla="*/ 889000 h 2308225"/>
                    <a:gd name="connsiteX79" fmla="*/ 190500 w 958850"/>
                    <a:gd name="connsiteY79" fmla="*/ 876300 h 2308225"/>
                    <a:gd name="connsiteX80" fmla="*/ 203200 w 958850"/>
                    <a:gd name="connsiteY80" fmla="*/ 857250 h 2308225"/>
                    <a:gd name="connsiteX81" fmla="*/ 206375 w 958850"/>
                    <a:gd name="connsiteY81" fmla="*/ 847725 h 2308225"/>
                    <a:gd name="connsiteX82" fmla="*/ 228600 w 958850"/>
                    <a:gd name="connsiteY82" fmla="*/ 825500 h 2308225"/>
                    <a:gd name="connsiteX83" fmla="*/ 234950 w 958850"/>
                    <a:gd name="connsiteY83" fmla="*/ 812800 h 2308225"/>
                    <a:gd name="connsiteX84" fmla="*/ 257175 w 958850"/>
                    <a:gd name="connsiteY84" fmla="*/ 793750 h 2308225"/>
                    <a:gd name="connsiteX85" fmla="*/ 292100 w 958850"/>
                    <a:gd name="connsiteY85" fmla="*/ 758825 h 2308225"/>
                    <a:gd name="connsiteX86" fmla="*/ 301625 w 958850"/>
                    <a:gd name="connsiteY86" fmla="*/ 749300 h 2308225"/>
                    <a:gd name="connsiteX87" fmla="*/ 311150 w 958850"/>
                    <a:gd name="connsiteY87" fmla="*/ 739775 h 2308225"/>
                    <a:gd name="connsiteX88" fmla="*/ 327025 w 958850"/>
                    <a:gd name="connsiteY88" fmla="*/ 727075 h 2308225"/>
                    <a:gd name="connsiteX89" fmla="*/ 333375 w 958850"/>
                    <a:gd name="connsiteY89" fmla="*/ 717550 h 2308225"/>
                    <a:gd name="connsiteX90" fmla="*/ 342900 w 958850"/>
                    <a:gd name="connsiteY90" fmla="*/ 708025 h 2308225"/>
                    <a:gd name="connsiteX91" fmla="*/ 361950 w 958850"/>
                    <a:gd name="connsiteY91" fmla="*/ 682625 h 2308225"/>
                    <a:gd name="connsiteX92" fmla="*/ 368300 w 958850"/>
                    <a:gd name="connsiteY92" fmla="*/ 657225 h 2308225"/>
                    <a:gd name="connsiteX93" fmla="*/ 374650 w 958850"/>
                    <a:gd name="connsiteY93" fmla="*/ 644525 h 2308225"/>
                    <a:gd name="connsiteX94" fmla="*/ 377825 w 958850"/>
                    <a:gd name="connsiteY94" fmla="*/ 625475 h 2308225"/>
                    <a:gd name="connsiteX95" fmla="*/ 393700 w 958850"/>
                    <a:gd name="connsiteY95" fmla="*/ 596900 h 2308225"/>
                    <a:gd name="connsiteX96" fmla="*/ 396875 w 958850"/>
                    <a:gd name="connsiteY96" fmla="*/ 587375 h 2308225"/>
                    <a:gd name="connsiteX97" fmla="*/ 403225 w 958850"/>
                    <a:gd name="connsiteY97" fmla="*/ 571500 h 2308225"/>
                    <a:gd name="connsiteX98" fmla="*/ 406400 w 958850"/>
                    <a:gd name="connsiteY98" fmla="*/ 552450 h 2308225"/>
                    <a:gd name="connsiteX99" fmla="*/ 419100 w 958850"/>
                    <a:gd name="connsiteY99" fmla="*/ 520700 h 2308225"/>
                    <a:gd name="connsiteX100" fmla="*/ 422275 w 958850"/>
                    <a:gd name="connsiteY100" fmla="*/ 511175 h 2308225"/>
                    <a:gd name="connsiteX101" fmla="*/ 434975 w 958850"/>
                    <a:gd name="connsiteY101" fmla="*/ 488950 h 2308225"/>
                    <a:gd name="connsiteX102" fmla="*/ 444500 w 958850"/>
                    <a:gd name="connsiteY102" fmla="*/ 469900 h 2308225"/>
                    <a:gd name="connsiteX103" fmla="*/ 457200 w 958850"/>
                    <a:gd name="connsiteY103" fmla="*/ 434975 h 2308225"/>
                    <a:gd name="connsiteX104" fmla="*/ 466725 w 958850"/>
                    <a:gd name="connsiteY104" fmla="*/ 428625 h 2308225"/>
                    <a:gd name="connsiteX105" fmla="*/ 469900 w 958850"/>
                    <a:gd name="connsiteY105" fmla="*/ 419100 h 2308225"/>
                    <a:gd name="connsiteX106" fmla="*/ 476250 w 958850"/>
                    <a:gd name="connsiteY106" fmla="*/ 409575 h 2308225"/>
                    <a:gd name="connsiteX107" fmla="*/ 479425 w 958850"/>
                    <a:gd name="connsiteY107" fmla="*/ 396875 h 2308225"/>
                    <a:gd name="connsiteX108" fmla="*/ 482600 w 958850"/>
                    <a:gd name="connsiteY108" fmla="*/ 387350 h 2308225"/>
                    <a:gd name="connsiteX109" fmla="*/ 479425 w 958850"/>
                    <a:gd name="connsiteY109" fmla="*/ 342900 h 2308225"/>
                    <a:gd name="connsiteX110" fmla="*/ 466725 w 958850"/>
                    <a:gd name="connsiteY110" fmla="*/ 317500 h 2308225"/>
                    <a:gd name="connsiteX111" fmla="*/ 460375 w 958850"/>
                    <a:gd name="connsiteY111" fmla="*/ 301625 h 2308225"/>
                    <a:gd name="connsiteX112" fmla="*/ 444500 w 958850"/>
                    <a:gd name="connsiteY112" fmla="*/ 254000 h 2308225"/>
                    <a:gd name="connsiteX113" fmla="*/ 441325 w 958850"/>
                    <a:gd name="connsiteY113" fmla="*/ 238125 h 2308225"/>
                    <a:gd name="connsiteX114" fmla="*/ 434975 w 958850"/>
                    <a:gd name="connsiteY114" fmla="*/ 228600 h 2308225"/>
                    <a:gd name="connsiteX115" fmla="*/ 428625 w 958850"/>
                    <a:gd name="connsiteY115" fmla="*/ 203200 h 2308225"/>
                    <a:gd name="connsiteX116" fmla="*/ 431800 w 958850"/>
                    <a:gd name="connsiteY116" fmla="*/ 165100 h 2308225"/>
                    <a:gd name="connsiteX117" fmla="*/ 460375 w 958850"/>
                    <a:gd name="connsiteY117" fmla="*/ 155575 h 2308225"/>
                    <a:gd name="connsiteX118" fmla="*/ 469900 w 958850"/>
                    <a:gd name="connsiteY118" fmla="*/ 152400 h 2308225"/>
                    <a:gd name="connsiteX119" fmla="*/ 454025 w 958850"/>
                    <a:gd name="connsiteY119" fmla="*/ 120650 h 2308225"/>
                    <a:gd name="connsiteX120" fmla="*/ 444500 w 958850"/>
                    <a:gd name="connsiteY120" fmla="*/ 104775 h 2308225"/>
                    <a:gd name="connsiteX121" fmla="*/ 438150 w 958850"/>
                    <a:gd name="connsiteY121" fmla="*/ 85725 h 2308225"/>
                    <a:gd name="connsiteX122" fmla="*/ 422275 w 958850"/>
                    <a:gd name="connsiteY122" fmla="*/ 50800 h 2308225"/>
                    <a:gd name="connsiteX123" fmla="*/ 419100 w 958850"/>
                    <a:gd name="connsiteY123" fmla="*/ 41275 h 2308225"/>
                    <a:gd name="connsiteX124" fmla="*/ 415925 w 958850"/>
                    <a:gd name="connsiteY124" fmla="*/ 9525 h 2308225"/>
                    <a:gd name="connsiteX125" fmla="*/ 412750 w 958850"/>
                    <a:gd name="connsiteY125"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46931 w 958850"/>
                    <a:gd name="connsiteY36" fmla="*/ 1570037 h 2308225"/>
                    <a:gd name="connsiteX37" fmla="*/ 823119 w 958850"/>
                    <a:gd name="connsiteY37" fmla="*/ 1553369 h 2308225"/>
                    <a:gd name="connsiteX38" fmla="*/ 654844 w 958850"/>
                    <a:gd name="connsiteY38" fmla="*/ 1543050 h 2308225"/>
                    <a:gd name="connsiteX39" fmla="*/ 497681 w 958850"/>
                    <a:gd name="connsiteY39" fmla="*/ 1522413 h 2308225"/>
                    <a:gd name="connsiteX40" fmla="*/ 485775 w 958850"/>
                    <a:gd name="connsiteY40" fmla="*/ 1552575 h 2308225"/>
                    <a:gd name="connsiteX41" fmla="*/ 482600 w 958850"/>
                    <a:gd name="connsiteY41" fmla="*/ 1581150 h 2308225"/>
                    <a:gd name="connsiteX42" fmla="*/ 479425 w 958850"/>
                    <a:gd name="connsiteY42" fmla="*/ 1593850 h 2308225"/>
                    <a:gd name="connsiteX43" fmla="*/ 460375 w 958850"/>
                    <a:gd name="connsiteY43" fmla="*/ 1600200 h 2308225"/>
                    <a:gd name="connsiteX44" fmla="*/ 381000 w 958850"/>
                    <a:gd name="connsiteY44" fmla="*/ 1593850 h 2308225"/>
                    <a:gd name="connsiteX45" fmla="*/ 371475 w 958850"/>
                    <a:gd name="connsiteY45" fmla="*/ 1590675 h 2308225"/>
                    <a:gd name="connsiteX46" fmla="*/ 336550 w 958850"/>
                    <a:gd name="connsiteY46" fmla="*/ 1587500 h 2308225"/>
                    <a:gd name="connsiteX47" fmla="*/ 307975 w 958850"/>
                    <a:gd name="connsiteY47" fmla="*/ 1581150 h 2308225"/>
                    <a:gd name="connsiteX48" fmla="*/ 298450 w 958850"/>
                    <a:gd name="connsiteY48" fmla="*/ 1577975 h 2308225"/>
                    <a:gd name="connsiteX49" fmla="*/ 95250 w 958850"/>
                    <a:gd name="connsiteY49" fmla="*/ 1568450 h 2308225"/>
                    <a:gd name="connsiteX50" fmla="*/ 69850 w 958850"/>
                    <a:gd name="connsiteY50" fmla="*/ 1565275 h 2308225"/>
                    <a:gd name="connsiteX51" fmla="*/ 47625 w 958850"/>
                    <a:gd name="connsiteY51" fmla="*/ 1558925 h 2308225"/>
                    <a:gd name="connsiteX52" fmla="*/ 15875 w 958850"/>
                    <a:gd name="connsiteY52" fmla="*/ 1520825 h 2308225"/>
                    <a:gd name="connsiteX53" fmla="*/ 6350 w 958850"/>
                    <a:gd name="connsiteY53" fmla="*/ 1492250 h 2308225"/>
                    <a:gd name="connsiteX54" fmla="*/ 3175 w 958850"/>
                    <a:gd name="connsiteY54" fmla="*/ 1482725 h 2308225"/>
                    <a:gd name="connsiteX55" fmla="*/ 0 w 958850"/>
                    <a:gd name="connsiteY55" fmla="*/ 1466850 h 2308225"/>
                    <a:gd name="connsiteX56" fmla="*/ 3175 w 958850"/>
                    <a:gd name="connsiteY56" fmla="*/ 1400175 h 2308225"/>
                    <a:gd name="connsiteX57" fmla="*/ 19050 w 958850"/>
                    <a:gd name="connsiteY57" fmla="*/ 1377950 h 2308225"/>
                    <a:gd name="connsiteX58" fmla="*/ 28575 w 958850"/>
                    <a:gd name="connsiteY58" fmla="*/ 1371600 h 2308225"/>
                    <a:gd name="connsiteX59" fmla="*/ 57150 w 958850"/>
                    <a:gd name="connsiteY59" fmla="*/ 1304131 h 2308225"/>
                    <a:gd name="connsiteX60" fmla="*/ 34925 w 958850"/>
                    <a:gd name="connsiteY60" fmla="*/ 1282700 h 2308225"/>
                    <a:gd name="connsiteX61" fmla="*/ 38100 w 958850"/>
                    <a:gd name="connsiteY61" fmla="*/ 1247775 h 2308225"/>
                    <a:gd name="connsiteX62" fmla="*/ 44450 w 958850"/>
                    <a:gd name="connsiteY62" fmla="*/ 1225550 h 2308225"/>
                    <a:gd name="connsiteX63" fmla="*/ 47625 w 958850"/>
                    <a:gd name="connsiteY63" fmla="*/ 1206500 h 2308225"/>
                    <a:gd name="connsiteX64" fmla="*/ 53975 w 958850"/>
                    <a:gd name="connsiteY64" fmla="*/ 1190625 h 2308225"/>
                    <a:gd name="connsiteX65" fmla="*/ 60325 w 958850"/>
                    <a:gd name="connsiteY65" fmla="*/ 1162050 h 2308225"/>
                    <a:gd name="connsiteX66" fmla="*/ 66675 w 958850"/>
                    <a:gd name="connsiteY66" fmla="*/ 1146175 h 2308225"/>
                    <a:gd name="connsiteX67" fmla="*/ 69850 w 958850"/>
                    <a:gd name="connsiteY67" fmla="*/ 1136650 h 2308225"/>
                    <a:gd name="connsiteX68" fmla="*/ 88900 w 958850"/>
                    <a:gd name="connsiteY68" fmla="*/ 1117600 h 2308225"/>
                    <a:gd name="connsiteX69" fmla="*/ 107950 w 958850"/>
                    <a:gd name="connsiteY69" fmla="*/ 1101725 h 2308225"/>
                    <a:gd name="connsiteX70" fmla="*/ 114300 w 958850"/>
                    <a:gd name="connsiteY70" fmla="*/ 1089025 h 2308225"/>
                    <a:gd name="connsiteX71" fmla="*/ 120650 w 958850"/>
                    <a:gd name="connsiteY71" fmla="*/ 1079500 h 2308225"/>
                    <a:gd name="connsiteX72" fmla="*/ 130175 w 958850"/>
                    <a:gd name="connsiteY72" fmla="*/ 996950 h 2308225"/>
                    <a:gd name="connsiteX73" fmla="*/ 136525 w 958850"/>
                    <a:gd name="connsiteY73" fmla="*/ 987425 h 2308225"/>
                    <a:gd name="connsiteX74" fmla="*/ 142875 w 958850"/>
                    <a:gd name="connsiteY74" fmla="*/ 971550 h 2308225"/>
                    <a:gd name="connsiteX75" fmla="*/ 158750 w 958850"/>
                    <a:gd name="connsiteY75" fmla="*/ 942975 h 2308225"/>
                    <a:gd name="connsiteX76" fmla="*/ 168275 w 958850"/>
                    <a:gd name="connsiteY76" fmla="*/ 920750 h 2308225"/>
                    <a:gd name="connsiteX77" fmla="*/ 174625 w 958850"/>
                    <a:gd name="connsiteY77" fmla="*/ 904875 h 2308225"/>
                    <a:gd name="connsiteX78" fmla="*/ 184150 w 958850"/>
                    <a:gd name="connsiteY78" fmla="*/ 889000 h 2308225"/>
                    <a:gd name="connsiteX79" fmla="*/ 190500 w 958850"/>
                    <a:gd name="connsiteY79" fmla="*/ 876300 h 2308225"/>
                    <a:gd name="connsiteX80" fmla="*/ 203200 w 958850"/>
                    <a:gd name="connsiteY80" fmla="*/ 857250 h 2308225"/>
                    <a:gd name="connsiteX81" fmla="*/ 206375 w 958850"/>
                    <a:gd name="connsiteY81" fmla="*/ 847725 h 2308225"/>
                    <a:gd name="connsiteX82" fmla="*/ 228600 w 958850"/>
                    <a:gd name="connsiteY82" fmla="*/ 825500 h 2308225"/>
                    <a:gd name="connsiteX83" fmla="*/ 234950 w 958850"/>
                    <a:gd name="connsiteY83" fmla="*/ 812800 h 2308225"/>
                    <a:gd name="connsiteX84" fmla="*/ 257175 w 958850"/>
                    <a:gd name="connsiteY84" fmla="*/ 793750 h 2308225"/>
                    <a:gd name="connsiteX85" fmla="*/ 292100 w 958850"/>
                    <a:gd name="connsiteY85" fmla="*/ 758825 h 2308225"/>
                    <a:gd name="connsiteX86" fmla="*/ 301625 w 958850"/>
                    <a:gd name="connsiteY86" fmla="*/ 749300 h 2308225"/>
                    <a:gd name="connsiteX87" fmla="*/ 311150 w 958850"/>
                    <a:gd name="connsiteY87" fmla="*/ 739775 h 2308225"/>
                    <a:gd name="connsiteX88" fmla="*/ 327025 w 958850"/>
                    <a:gd name="connsiteY88" fmla="*/ 727075 h 2308225"/>
                    <a:gd name="connsiteX89" fmla="*/ 333375 w 958850"/>
                    <a:gd name="connsiteY89" fmla="*/ 717550 h 2308225"/>
                    <a:gd name="connsiteX90" fmla="*/ 342900 w 958850"/>
                    <a:gd name="connsiteY90" fmla="*/ 708025 h 2308225"/>
                    <a:gd name="connsiteX91" fmla="*/ 361950 w 958850"/>
                    <a:gd name="connsiteY91" fmla="*/ 682625 h 2308225"/>
                    <a:gd name="connsiteX92" fmla="*/ 368300 w 958850"/>
                    <a:gd name="connsiteY92" fmla="*/ 657225 h 2308225"/>
                    <a:gd name="connsiteX93" fmla="*/ 374650 w 958850"/>
                    <a:gd name="connsiteY93" fmla="*/ 644525 h 2308225"/>
                    <a:gd name="connsiteX94" fmla="*/ 377825 w 958850"/>
                    <a:gd name="connsiteY94" fmla="*/ 625475 h 2308225"/>
                    <a:gd name="connsiteX95" fmla="*/ 393700 w 958850"/>
                    <a:gd name="connsiteY95" fmla="*/ 596900 h 2308225"/>
                    <a:gd name="connsiteX96" fmla="*/ 396875 w 958850"/>
                    <a:gd name="connsiteY96" fmla="*/ 587375 h 2308225"/>
                    <a:gd name="connsiteX97" fmla="*/ 403225 w 958850"/>
                    <a:gd name="connsiteY97" fmla="*/ 571500 h 2308225"/>
                    <a:gd name="connsiteX98" fmla="*/ 406400 w 958850"/>
                    <a:gd name="connsiteY98" fmla="*/ 552450 h 2308225"/>
                    <a:gd name="connsiteX99" fmla="*/ 419100 w 958850"/>
                    <a:gd name="connsiteY99" fmla="*/ 520700 h 2308225"/>
                    <a:gd name="connsiteX100" fmla="*/ 422275 w 958850"/>
                    <a:gd name="connsiteY100" fmla="*/ 511175 h 2308225"/>
                    <a:gd name="connsiteX101" fmla="*/ 434975 w 958850"/>
                    <a:gd name="connsiteY101" fmla="*/ 488950 h 2308225"/>
                    <a:gd name="connsiteX102" fmla="*/ 444500 w 958850"/>
                    <a:gd name="connsiteY102" fmla="*/ 469900 h 2308225"/>
                    <a:gd name="connsiteX103" fmla="*/ 457200 w 958850"/>
                    <a:gd name="connsiteY103" fmla="*/ 434975 h 2308225"/>
                    <a:gd name="connsiteX104" fmla="*/ 466725 w 958850"/>
                    <a:gd name="connsiteY104" fmla="*/ 428625 h 2308225"/>
                    <a:gd name="connsiteX105" fmla="*/ 469900 w 958850"/>
                    <a:gd name="connsiteY105" fmla="*/ 419100 h 2308225"/>
                    <a:gd name="connsiteX106" fmla="*/ 476250 w 958850"/>
                    <a:gd name="connsiteY106" fmla="*/ 409575 h 2308225"/>
                    <a:gd name="connsiteX107" fmla="*/ 479425 w 958850"/>
                    <a:gd name="connsiteY107" fmla="*/ 396875 h 2308225"/>
                    <a:gd name="connsiteX108" fmla="*/ 482600 w 958850"/>
                    <a:gd name="connsiteY108" fmla="*/ 387350 h 2308225"/>
                    <a:gd name="connsiteX109" fmla="*/ 479425 w 958850"/>
                    <a:gd name="connsiteY109" fmla="*/ 342900 h 2308225"/>
                    <a:gd name="connsiteX110" fmla="*/ 466725 w 958850"/>
                    <a:gd name="connsiteY110" fmla="*/ 317500 h 2308225"/>
                    <a:gd name="connsiteX111" fmla="*/ 460375 w 958850"/>
                    <a:gd name="connsiteY111" fmla="*/ 301625 h 2308225"/>
                    <a:gd name="connsiteX112" fmla="*/ 444500 w 958850"/>
                    <a:gd name="connsiteY112" fmla="*/ 254000 h 2308225"/>
                    <a:gd name="connsiteX113" fmla="*/ 441325 w 958850"/>
                    <a:gd name="connsiteY113" fmla="*/ 238125 h 2308225"/>
                    <a:gd name="connsiteX114" fmla="*/ 434975 w 958850"/>
                    <a:gd name="connsiteY114" fmla="*/ 228600 h 2308225"/>
                    <a:gd name="connsiteX115" fmla="*/ 428625 w 958850"/>
                    <a:gd name="connsiteY115" fmla="*/ 203200 h 2308225"/>
                    <a:gd name="connsiteX116" fmla="*/ 431800 w 958850"/>
                    <a:gd name="connsiteY116" fmla="*/ 165100 h 2308225"/>
                    <a:gd name="connsiteX117" fmla="*/ 460375 w 958850"/>
                    <a:gd name="connsiteY117" fmla="*/ 155575 h 2308225"/>
                    <a:gd name="connsiteX118" fmla="*/ 469900 w 958850"/>
                    <a:gd name="connsiteY118" fmla="*/ 152400 h 2308225"/>
                    <a:gd name="connsiteX119" fmla="*/ 454025 w 958850"/>
                    <a:gd name="connsiteY119" fmla="*/ 120650 h 2308225"/>
                    <a:gd name="connsiteX120" fmla="*/ 444500 w 958850"/>
                    <a:gd name="connsiteY120" fmla="*/ 104775 h 2308225"/>
                    <a:gd name="connsiteX121" fmla="*/ 438150 w 958850"/>
                    <a:gd name="connsiteY121" fmla="*/ 85725 h 2308225"/>
                    <a:gd name="connsiteX122" fmla="*/ 422275 w 958850"/>
                    <a:gd name="connsiteY122" fmla="*/ 50800 h 2308225"/>
                    <a:gd name="connsiteX123" fmla="*/ 419100 w 958850"/>
                    <a:gd name="connsiteY123" fmla="*/ 41275 h 2308225"/>
                    <a:gd name="connsiteX124" fmla="*/ 415925 w 958850"/>
                    <a:gd name="connsiteY124" fmla="*/ 9525 h 2308225"/>
                    <a:gd name="connsiteX125" fmla="*/ 412750 w 958850"/>
                    <a:gd name="connsiteY125"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46931 w 958850"/>
                    <a:gd name="connsiteY36" fmla="*/ 1570037 h 2308225"/>
                    <a:gd name="connsiteX37" fmla="*/ 823119 w 958850"/>
                    <a:gd name="connsiteY37" fmla="*/ 1553369 h 2308225"/>
                    <a:gd name="connsiteX38" fmla="*/ 654844 w 958850"/>
                    <a:gd name="connsiteY38" fmla="*/ 1543050 h 2308225"/>
                    <a:gd name="connsiteX39" fmla="*/ 500062 w 958850"/>
                    <a:gd name="connsiteY39" fmla="*/ 1512888 h 2308225"/>
                    <a:gd name="connsiteX40" fmla="*/ 485775 w 958850"/>
                    <a:gd name="connsiteY40" fmla="*/ 1552575 h 2308225"/>
                    <a:gd name="connsiteX41" fmla="*/ 482600 w 958850"/>
                    <a:gd name="connsiteY41" fmla="*/ 1581150 h 2308225"/>
                    <a:gd name="connsiteX42" fmla="*/ 479425 w 958850"/>
                    <a:gd name="connsiteY42" fmla="*/ 1593850 h 2308225"/>
                    <a:gd name="connsiteX43" fmla="*/ 460375 w 958850"/>
                    <a:gd name="connsiteY43" fmla="*/ 1600200 h 2308225"/>
                    <a:gd name="connsiteX44" fmla="*/ 381000 w 958850"/>
                    <a:gd name="connsiteY44" fmla="*/ 1593850 h 2308225"/>
                    <a:gd name="connsiteX45" fmla="*/ 371475 w 958850"/>
                    <a:gd name="connsiteY45" fmla="*/ 1590675 h 2308225"/>
                    <a:gd name="connsiteX46" fmla="*/ 336550 w 958850"/>
                    <a:gd name="connsiteY46" fmla="*/ 1587500 h 2308225"/>
                    <a:gd name="connsiteX47" fmla="*/ 307975 w 958850"/>
                    <a:gd name="connsiteY47" fmla="*/ 1581150 h 2308225"/>
                    <a:gd name="connsiteX48" fmla="*/ 298450 w 958850"/>
                    <a:gd name="connsiteY48" fmla="*/ 1577975 h 2308225"/>
                    <a:gd name="connsiteX49" fmla="*/ 95250 w 958850"/>
                    <a:gd name="connsiteY49" fmla="*/ 1568450 h 2308225"/>
                    <a:gd name="connsiteX50" fmla="*/ 69850 w 958850"/>
                    <a:gd name="connsiteY50" fmla="*/ 1565275 h 2308225"/>
                    <a:gd name="connsiteX51" fmla="*/ 47625 w 958850"/>
                    <a:gd name="connsiteY51" fmla="*/ 1558925 h 2308225"/>
                    <a:gd name="connsiteX52" fmla="*/ 15875 w 958850"/>
                    <a:gd name="connsiteY52" fmla="*/ 1520825 h 2308225"/>
                    <a:gd name="connsiteX53" fmla="*/ 6350 w 958850"/>
                    <a:gd name="connsiteY53" fmla="*/ 1492250 h 2308225"/>
                    <a:gd name="connsiteX54" fmla="*/ 3175 w 958850"/>
                    <a:gd name="connsiteY54" fmla="*/ 1482725 h 2308225"/>
                    <a:gd name="connsiteX55" fmla="*/ 0 w 958850"/>
                    <a:gd name="connsiteY55" fmla="*/ 1466850 h 2308225"/>
                    <a:gd name="connsiteX56" fmla="*/ 3175 w 958850"/>
                    <a:gd name="connsiteY56" fmla="*/ 1400175 h 2308225"/>
                    <a:gd name="connsiteX57" fmla="*/ 19050 w 958850"/>
                    <a:gd name="connsiteY57" fmla="*/ 1377950 h 2308225"/>
                    <a:gd name="connsiteX58" fmla="*/ 28575 w 958850"/>
                    <a:gd name="connsiteY58" fmla="*/ 1371600 h 2308225"/>
                    <a:gd name="connsiteX59" fmla="*/ 57150 w 958850"/>
                    <a:gd name="connsiteY59" fmla="*/ 1304131 h 2308225"/>
                    <a:gd name="connsiteX60" fmla="*/ 34925 w 958850"/>
                    <a:gd name="connsiteY60" fmla="*/ 1282700 h 2308225"/>
                    <a:gd name="connsiteX61" fmla="*/ 38100 w 958850"/>
                    <a:gd name="connsiteY61" fmla="*/ 1247775 h 2308225"/>
                    <a:gd name="connsiteX62" fmla="*/ 44450 w 958850"/>
                    <a:gd name="connsiteY62" fmla="*/ 1225550 h 2308225"/>
                    <a:gd name="connsiteX63" fmla="*/ 47625 w 958850"/>
                    <a:gd name="connsiteY63" fmla="*/ 1206500 h 2308225"/>
                    <a:gd name="connsiteX64" fmla="*/ 53975 w 958850"/>
                    <a:gd name="connsiteY64" fmla="*/ 1190625 h 2308225"/>
                    <a:gd name="connsiteX65" fmla="*/ 60325 w 958850"/>
                    <a:gd name="connsiteY65" fmla="*/ 1162050 h 2308225"/>
                    <a:gd name="connsiteX66" fmla="*/ 66675 w 958850"/>
                    <a:gd name="connsiteY66" fmla="*/ 1146175 h 2308225"/>
                    <a:gd name="connsiteX67" fmla="*/ 69850 w 958850"/>
                    <a:gd name="connsiteY67" fmla="*/ 1136650 h 2308225"/>
                    <a:gd name="connsiteX68" fmla="*/ 88900 w 958850"/>
                    <a:gd name="connsiteY68" fmla="*/ 1117600 h 2308225"/>
                    <a:gd name="connsiteX69" fmla="*/ 107950 w 958850"/>
                    <a:gd name="connsiteY69" fmla="*/ 1101725 h 2308225"/>
                    <a:gd name="connsiteX70" fmla="*/ 114300 w 958850"/>
                    <a:gd name="connsiteY70" fmla="*/ 1089025 h 2308225"/>
                    <a:gd name="connsiteX71" fmla="*/ 120650 w 958850"/>
                    <a:gd name="connsiteY71" fmla="*/ 1079500 h 2308225"/>
                    <a:gd name="connsiteX72" fmla="*/ 130175 w 958850"/>
                    <a:gd name="connsiteY72" fmla="*/ 996950 h 2308225"/>
                    <a:gd name="connsiteX73" fmla="*/ 136525 w 958850"/>
                    <a:gd name="connsiteY73" fmla="*/ 987425 h 2308225"/>
                    <a:gd name="connsiteX74" fmla="*/ 142875 w 958850"/>
                    <a:gd name="connsiteY74" fmla="*/ 971550 h 2308225"/>
                    <a:gd name="connsiteX75" fmla="*/ 158750 w 958850"/>
                    <a:gd name="connsiteY75" fmla="*/ 942975 h 2308225"/>
                    <a:gd name="connsiteX76" fmla="*/ 168275 w 958850"/>
                    <a:gd name="connsiteY76" fmla="*/ 920750 h 2308225"/>
                    <a:gd name="connsiteX77" fmla="*/ 174625 w 958850"/>
                    <a:gd name="connsiteY77" fmla="*/ 904875 h 2308225"/>
                    <a:gd name="connsiteX78" fmla="*/ 184150 w 958850"/>
                    <a:gd name="connsiteY78" fmla="*/ 889000 h 2308225"/>
                    <a:gd name="connsiteX79" fmla="*/ 190500 w 958850"/>
                    <a:gd name="connsiteY79" fmla="*/ 876300 h 2308225"/>
                    <a:gd name="connsiteX80" fmla="*/ 203200 w 958850"/>
                    <a:gd name="connsiteY80" fmla="*/ 857250 h 2308225"/>
                    <a:gd name="connsiteX81" fmla="*/ 206375 w 958850"/>
                    <a:gd name="connsiteY81" fmla="*/ 847725 h 2308225"/>
                    <a:gd name="connsiteX82" fmla="*/ 228600 w 958850"/>
                    <a:gd name="connsiteY82" fmla="*/ 825500 h 2308225"/>
                    <a:gd name="connsiteX83" fmla="*/ 234950 w 958850"/>
                    <a:gd name="connsiteY83" fmla="*/ 812800 h 2308225"/>
                    <a:gd name="connsiteX84" fmla="*/ 257175 w 958850"/>
                    <a:gd name="connsiteY84" fmla="*/ 793750 h 2308225"/>
                    <a:gd name="connsiteX85" fmla="*/ 292100 w 958850"/>
                    <a:gd name="connsiteY85" fmla="*/ 758825 h 2308225"/>
                    <a:gd name="connsiteX86" fmla="*/ 301625 w 958850"/>
                    <a:gd name="connsiteY86" fmla="*/ 749300 h 2308225"/>
                    <a:gd name="connsiteX87" fmla="*/ 311150 w 958850"/>
                    <a:gd name="connsiteY87" fmla="*/ 739775 h 2308225"/>
                    <a:gd name="connsiteX88" fmla="*/ 327025 w 958850"/>
                    <a:gd name="connsiteY88" fmla="*/ 727075 h 2308225"/>
                    <a:gd name="connsiteX89" fmla="*/ 333375 w 958850"/>
                    <a:gd name="connsiteY89" fmla="*/ 717550 h 2308225"/>
                    <a:gd name="connsiteX90" fmla="*/ 342900 w 958850"/>
                    <a:gd name="connsiteY90" fmla="*/ 708025 h 2308225"/>
                    <a:gd name="connsiteX91" fmla="*/ 361950 w 958850"/>
                    <a:gd name="connsiteY91" fmla="*/ 682625 h 2308225"/>
                    <a:gd name="connsiteX92" fmla="*/ 368300 w 958850"/>
                    <a:gd name="connsiteY92" fmla="*/ 657225 h 2308225"/>
                    <a:gd name="connsiteX93" fmla="*/ 374650 w 958850"/>
                    <a:gd name="connsiteY93" fmla="*/ 644525 h 2308225"/>
                    <a:gd name="connsiteX94" fmla="*/ 377825 w 958850"/>
                    <a:gd name="connsiteY94" fmla="*/ 625475 h 2308225"/>
                    <a:gd name="connsiteX95" fmla="*/ 393700 w 958850"/>
                    <a:gd name="connsiteY95" fmla="*/ 596900 h 2308225"/>
                    <a:gd name="connsiteX96" fmla="*/ 396875 w 958850"/>
                    <a:gd name="connsiteY96" fmla="*/ 587375 h 2308225"/>
                    <a:gd name="connsiteX97" fmla="*/ 403225 w 958850"/>
                    <a:gd name="connsiteY97" fmla="*/ 571500 h 2308225"/>
                    <a:gd name="connsiteX98" fmla="*/ 406400 w 958850"/>
                    <a:gd name="connsiteY98" fmla="*/ 552450 h 2308225"/>
                    <a:gd name="connsiteX99" fmla="*/ 419100 w 958850"/>
                    <a:gd name="connsiteY99" fmla="*/ 520700 h 2308225"/>
                    <a:gd name="connsiteX100" fmla="*/ 422275 w 958850"/>
                    <a:gd name="connsiteY100" fmla="*/ 511175 h 2308225"/>
                    <a:gd name="connsiteX101" fmla="*/ 434975 w 958850"/>
                    <a:gd name="connsiteY101" fmla="*/ 488950 h 2308225"/>
                    <a:gd name="connsiteX102" fmla="*/ 444500 w 958850"/>
                    <a:gd name="connsiteY102" fmla="*/ 469900 h 2308225"/>
                    <a:gd name="connsiteX103" fmla="*/ 457200 w 958850"/>
                    <a:gd name="connsiteY103" fmla="*/ 434975 h 2308225"/>
                    <a:gd name="connsiteX104" fmla="*/ 466725 w 958850"/>
                    <a:gd name="connsiteY104" fmla="*/ 428625 h 2308225"/>
                    <a:gd name="connsiteX105" fmla="*/ 469900 w 958850"/>
                    <a:gd name="connsiteY105" fmla="*/ 419100 h 2308225"/>
                    <a:gd name="connsiteX106" fmla="*/ 476250 w 958850"/>
                    <a:gd name="connsiteY106" fmla="*/ 409575 h 2308225"/>
                    <a:gd name="connsiteX107" fmla="*/ 479425 w 958850"/>
                    <a:gd name="connsiteY107" fmla="*/ 396875 h 2308225"/>
                    <a:gd name="connsiteX108" fmla="*/ 482600 w 958850"/>
                    <a:gd name="connsiteY108" fmla="*/ 387350 h 2308225"/>
                    <a:gd name="connsiteX109" fmla="*/ 479425 w 958850"/>
                    <a:gd name="connsiteY109" fmla="*/ 342900 h 2308225"/>
                    <a:gd name="connsiteX110" fmla="*/ 466725 w 958850"/>
                    <a:gd name="connsiteY110" fmla="*/ 317500 h 2308225"/>
                    <a:gd name="connsiteX111" fmla="*/ 460375 w 958850"/>
                    <a:gd name="connsiteY111" fmla="*/ 301625 h 2308225"/>
                    <a:gd name="connsiteX112" fmla="*/ 444500 w 958850"/>
                    <a:gd name="connsiteY112" fmla="*/ 254000 h 2308225"/>
                    <a:gd name="connsiteX113" fmla="*/ 441325 w 958850"/>
                    <a:gd name="connsiteY113" fmla="*/ 238125 h 2308225"/>
                    <a:gd name="connsiteX114" fmla="*/ 434975 w 958850"/>
                    <a:gd name="connsiteY114" fmla="*/ 228600 h 2308225"/>
                    <a:gd name="connsiteX115" fmla="*/ 428625 w 958850"/>
                    <a:gd name="connsiteY115" fmla="*/ 203200 h 2308225"/>
                    <a:gd name="connsiteX116" fmla="*/ 431800 w 958850"/>
                    <a:gd name="connsiteY116" fmla="*/ 165100 h 2308225"/>
                    <a:gd name="connsiteX117" fmla="*/ 460375 w 958850"/>
                    <a:gd name="connsiteY117" fmla="*/ 155575 h 2308225"/>
                    <a:gd name="connsiteX118" fmla="*/ 469900 w 958850"/>
                    <a:gd name="connsiteY118" fmla="*/ 152400 h 2308225"/>
                    <a:gd name="connsiteX119" fmla="*/ 454025 w 958850"/>
                    <a:gd name="connsiteY119" fmla="*/ 120650 h 2308225"/>
                    <a:gd name="connsiteX120" fmla="*/ 444500 w 958850"/>
                    <a:gd name="connsiteY120" fmla="*/ 104775 h 2308225"/>
                    <a:gd name="connsiteX121" fmla="*/ 438150 w 958850"/>
                    <a:gd name="connsiteY121" fmla="*/ 85725 h 2308225"/>
                    <a:gd name="connsiteX122" fmla="*/ 422275 w 958850"/>
                    <a:gd name="connsiteY122" fmla="*/ 50800 h 2308225"/>
                    <a:gd name="connsiteX123" fmla="*/ 419100 w 958850"/>
                    <a:gd name="connsiteY123" fmla="*/ 41275 h 2308225"/>
                    <a:gd name="connsiteX124" fmla="*/ 415925 w 958850"/>
                    <a:gd name="connsiteY124" fmla="*/ 9525 h 2308225"/>
                    <a:gd name="connsiteX125" fmla="*/ 412750 w 958850"/>
                    <a:gd name="connsiteY125"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46931 w 958850"/>
                    <a:gd name="connsiteY36" fmla="*/ 1570037 h 2308225"/>
                    <a:gd name="connsiteX37" fmla="*/ 823119 w 958850"/>
                    <a:gd name="connsiteY37" fmla="*/ 1553369 h 2308225"/>
                    <a:gd name="connsiteX38" fmla="*/ 654844 w 958850"/>
                    <a:gd name="connsiteY38" fmla="*/ 1543050 h 2308225"/>
                    <a:gd name="connsiteX39" fmla="*/ 500062 w 958850"/>
                    <a:gd name="connsiteY39" fmla="*/ 1512888 h 2308225"/>
                    <a:gd name="connsiteX40" fmla="*/ 485775 w 958850"/>
                    <a:gd name="connsiteY40" fmla="*/ 1552575 h 2308225"/>
                    <a:gd name="connsiteX41" fmla="*/ 482600 w 958850"/>
                    <a:gd name="connsiteY41" fmla="*/ 1581150 h 2308225"/>
                    <a:gd name="connsiteX42" fmla="*/ 479425 w 958850"/>
                    <a:gd name="connsiteY42" fmla="*/ 1593850 h 2308225"/>
                    <a:gd name="connsiteX43" fmla="*/ 460375 w 958850"/>
                    <a:gd name="connsiteY43" fmla="*/ 1600200 h 2308225"/>
                    <a:gd name="connsiteX44" fmla="*/ 381000 w 958850"/>
                    <a:gd name="connsiteY44" fmla="*/ 1593850 h 2308225"/>
                    <a:gd name="connsiteX45" fmla="*/ 371475 w 958850"/>
                    <a:gd name="connsiteY45" fmla="*/ 1590675 h 2308225"/>
                    <a:gd name="connsiteX46" fmla="*/ 336550 w 958850"/>
                    <a:gd name="connsiteY46" fmla="*/ 1587500 h 2308225"/>
                    <a:gd name="connsiteX47" fmla="*/ 307975 w 958850"/>
                    <a:gd name="connsiteY47" fmla="*/ 1581150 h 2308225"/>
                    <a:gd name="connsiteX48" fmla="*/ 298450 w 958850"/>
                    <a:gd name="connsiteY48" fmla="*/ 1577975 h 2308225"/>
                    <a:gd name="connsiteX49" fmla="*/ 250031 w 958850"/>
                    <a:gd name="connsiteY49" fmla="*/ 1601788 h 2308225"/>
                    <a:gd name="connsiteX50" fmla="*/ 69850 w 958850"/>
                    <a:gd name="connsiteY50" fmla="*/ 1565275 h 2308225"/>
                    <a:gd name="connsiteX51" fmla="*/ 47625 w 958850"/>
                    <a:gd name="connsiteY51" fmla="*/ 1558925 h 2308225"/>
                    <a:gd name="connsiteX52" fmla="*/ 15875 w 958850"/>
                    <a:gd name="connsiteY52" fmla="*/ 1520825 h 2308225"/>
                    <a:gd name="connsiteX53" fmla="*/ 6350 w 958850"/>
                    <a:gd name="connsiteY53" fmla="*/ 1492250 h 2308225"/>
                    <a:gd name="connsiteX54" fmla="*/ 3175 w 958850"/>
                    <a:gd name="connsiteY54" fmla="*/ 1482725 h 2308225"/>
                    <a:gd name="connsiteX55" fmla="*/ 0 w 958850"/>
                    <a:gd name="connsiteY55" fmla="*/ 1466850 h 2308225"/>
                    <a:gd name="connsiteX56" fmla="*/ 3175 w 958850"/>
                    <a:gd name="connsiteY56" fmla="*/ 1400175 h 2308225"/>
                    <a:gd name="connsiteX57" fmla="*/ 19050 w 958850"/>
                    <a:gd name="connsiteY57" fmla="*/ 1377950 h 2308225"/>
                    <a:gd name="connsiteX58" fmla="*/ 28575 w 958850"/>
                    <a:gd name="connsiteY58" fmla="*/ 1371600 h 2308225"/>
                    <a:gd name="connsiteX59" fmla="*/ 57150 w 958850"/>
                    <a:gd name="connsiteY59" fmla="*/ 1304131 h 2308225"/>
                    <a:gd name="connsiteX60" fmla="*/ 34925 w 958850"/>
                    <a:gd name="connsiteY60" fmla="*/ 1282700 h 2308225"/>
                    <a:gd name="connsiteX61" fmla="*/ 38100 w 958850"/>
                    <a:gd name="connsiteY61" fmla="*/ 1247775 h 2308225"/>
                    <a:gd name="connsiteX62" fmla="*/ 44450 w 958850"/>
                    <a:gd name="connsiteY62" fmla="*/ 1225550 h 2308225"/>
                    <a:gd name="connsiteX63" fmla="*/ 47625 w 958850"/>
                    <a:gd name="connsiteY63" fmla="*/ 1206500 h 2308225"/>
                    <a:gd name="connsiteX64" fmla="*/ 53975 w 958850"/>
                    <a:gd name="connsiteY64" fmla="*/ 1190625 h 2308225"/>
                    <a:gd name="connsiteX65" fmla="*/ 60325 w 958850"/>
                    <a:gd name="connsiteY65" fmla="*/ 1162050 h 2308225"/>
                    <a:gd name="connsiteX66" fmla="*/ 66675 w 958850"/>
                    <a:gd name="connsiteY66" fmla="*/ 1146175 h 2308225"/>
                    <a:gd name="connsiteX67" fmla="*/ 69850 w 958850"/>
                    <a:gd name="connsiteY67" fmla="*/ 1136650 h 2308225"/>
                    <a:gd name="connsiteX68" fmla="*/ 88900 w 958850"/>
                    <a:gd name="connsiteY68" fmla="*/ 1117600 h 2308225"/>
                    <a:gd name="connsiteX69" fmla="*/ 107950 w 958850"/>
                    <a:gd name="connsiteY69" fmla="*/ 1101725 h 2308225"/>
                    <a:gd name="connsiteX70" fmla="*/ 114300 w 958850"/>
                    <a:gd name="connsiteY70" fmla="*/ 1089025 h 2308225"/>
                    <a:gd name="connsiteX71" fmla="*/ 120650 w 958850"/>
                    <a:gd name="connsiteY71" fmla="*/ 1079500 h 2308225"/>
                    <a:gd name="connsiteX72" fmla="*/ 130175 w 958850"/>
                    <a:gd name="connsiteY72" fmla="*/ 996950 h 2308225"/>
                    <a:gd name="connsiteX73" fmla="*/ 136525 w 958850"/>
                    <a:gd name="connsiteY73" fmla="*/ 987425 h 2308225"/>
                    <a:gd name="connsiteX74" fmla="*/ 142875 w 958850"/>
                    <a:gd name="connsiteY74" fmla="*/ 971550 h 2308225"/>
                    <a:gd name="connsiteX75" fmla="*/ 158750 w 958850"/>
                    <a:gd name="connsiteY75" fmla="*/ 942975 h 2308225"/>
                    <a:gd name="connsiteX76" fmla="*/ 168275 w 958850"/>
                    <a:gd name="connsiteY76" fmla="*/ 920750 h 2308225"/>
                    <a:gd name="connsiteX77" fmla="*/ 174625 w 958850"/>
                    <a:gd name="connsiteY77" fmla="*/ 904875 h 2308225"/>
                    <a:gd name="connsiteX78" fmla="*/ 184150 w 958850"/>
                    <a:gd name="connsiteY78" fmla="*/ 889000 h 2308225"/>
                    <a:gd name="connsiteX79" fmla="*/ 190500 w 958850"/>
                    <a:gd name="connsiteY79" fmla="*/ 876300 h 2308225"/>
                    <a:gd name="connsiteX80" fmla="*/ 203200 w 958850"/>
                    <a:gd name="connsiteY80" fmla="*/ 857250 h 2308225"/>
                    <a:gd name="connsiteX81" fmla="*/ 206375 w 958850"/>
                    <a:gd name="connsiteY81" fmla="*/ 847725 h 2308225"/>
                    <a:gd name="connsiteX82" fmla="*/ 228600 w 958850"/>
                    <a:gd name="connsiteY82" fmla="*/ 825500 h 2308225"/>
                    <a:gd name="connsiteX83" fmla="*/ 234950 w 958850"/>
                    <a:gd name="connsiteY83" fmla="*/ 812800 h 2308225"/>
                    <a:gd name="connsiteX84" fmla="*/ 257175 w 958850"/>
                    <a:gd name="connsiteY84" fmla="*/ 793750 h 2308225"/>
                    <a:gd name="connsiteX85" fmla="*/ 292100 w 958850"/>
                    <a:gd name="connsiteY85" fmla="*/ 758825 h 2308225"/>
                    <a:gd name="connsiteX86" fmla="*/ 301625 w 958850"/>
                    <a:gd name="connsiteY86" fmla="*/ 749300 h 2308225"/>
                    <a:gd name="connsiteX87" fmla="*/ 311150 w 958850"/>
                    <a:gd name="connsiteY87" fmla="*/ 739775 h 2308225"/>
                    <a:gd name="connsiteX88" fmla="*/ 327025 w 958850"/>
                    <a:gd name="connsiteY88" fmla="*/ 727075 h 2308225"/>
                    <a:gd name="connsiteX89" fmla="*/ 333375 w 958850"/>
                    <a:gd name="connsiteY89" fmla="*/ 717550 h 2308225"/>
                    <a:gd name="connsiteX90" fmla="*/ 342900 w 958850"/>
                    <a:gd name="connsiteY90" fmla="*/ 708025 h 2308225"/>
                    <a:gd name="connsiteX91" fmla="*/ 361950 w 958850"/>
                    <a:gd name="connsiteY91" fmla="*/ 682625 h 2308225"/>
                    <a:gd name="connsiteX92" fmla="*/ 368300 w 958850"/>
                    <a:gd name="connsiteY92" fmla="*/ 657225 h 2308225"/>
                    <a:gd name="connsiteX93" fmla="*/ 374650 w 958850"/>
                    <a:gd name="connsiteY93" fmla="*/ 644525 h 2308225"/>
                    <a:gd name="connsiteX94" fmla="*/ 377825 w 958850"/>
                    <a:gd name="connsiteY94" fmla="*/ 625475 h 2308225"/>
                    <a:gd name="connsiteX95" fmla="*/ 393700 w 958850"/>
                    <a:gd name="connsiteY95" fmla="*/ 596900 h 2308225"/>
                    <a:gd name="connsiteX96" fmla="*/ 396875 w 958850"/>
                    <a:gd name="connsiteY96" fmla="*/ 587375 h 2308225"/>
                    <a:gd name="connsiteX97" fmla="*/ 403225 w 958850"/>
                    <a:gd name="connsiteY97" fmla="*/ 571500 h 2308225"/>
                    <a:gd name="connsiteX98" fmla="*/ 406400 w 958850"/>
                    <a:gd name="connsiteY98" fmla="*/ 552450 h 2308225"/>
                    <a:gd name="connsiteX99" fmla="*/ 419100 w 958850"/>
                    <a:gd name="connsiteY99" fmla="*/ 520700 h 2308225"/>
                    <a:gd name="connsiteX100" fmla="*/ 422275 w 958850"/>
                    <a:gd name="connsiteY100" fmla="*/ 511175 h 2308225"/>
                    <a:gd name="connsiteX101" fmla="*/ 434975 w 958850"/>
                    <a:gd name="connsiteY101" fmla="*/ 488950 h 2308225"/>
                    <a:gd name="connsiteX102" fmla="*/ 444500 w 958850"/>
                    <a:gd name="connsiteY102" fmla="*/ 469900 h 2308225"/>
                    <a:gd name="connsiteX103" fmla="*/ 457200 w 958850"/>
                    <a:gd name="connsiteY103" fmla="*/ 434975 h 2308225"/>
                    <a:gd name="connsiteX104" fmla="*/ 466725 w 958850"/>
                    <a:gd name="connsiteY104" fmla="*/ 428625 h 2308225"/>
                    <a:gd name="connsiteX105" fmla="*/ 469900 w 958850"/>
                    <a:gd name="connsiteY105" fmla="*/ 419100 h 2308225"/>
                    <a:gd name="connsiteX106" fmla="*/ 476250 w 958850"/>
                    <a:gd name="connsiteY106" fmla="*/ 409575 h 2308225"/>
                    <a:gd name="connsiteX107" fmla="*/ 479425 w 958850"/>
                    <a:gd name="connsiteY107" fmla="*/ 396875 h 2308225"/>
                    <a:gd name="connsiteX108" fmla="*/ 482600 w 958850"/>
                    <a:gd name="connsiteY108" fmla="*/ 387350 h 2308225"/>
                    <a:gd name="connsiteX109" fmla="*/ 479425 w 958850"/>
                    <a:gd name="connsiteY109" fmla="*/ 342900 h 2308225"/>
                    <a:gd name="connsiteX110" fmla="*/ 466725 w 958850"/>
                    <a:gd name="connsiteY110" fmla="*/ 317500 h 2308225"/>
                    <a:gd name="connsiteX111" fmla="*/ 460375 w 958850"/>
                    <a:gd name="connsiteY111" fmla="*/ 301625 h 2308225"/>
                    <a:gd name="connsiteX112" fmla="*/ 444500 w 958850"/>
                    <a:gd name="connsiteY112" fmla="*/ 254000 h 2308225"/>
                    <a:gd name="connsiteX113" fmla="*/ 441325 w 958850"/>
                    <a:gd name="connsiteY113" fmla="*/ 238125 h 2308225"/>
                    <a:gd name="connsiteX114" fmla="*/ 434975 w 958850"/>
                    <a:gd name="connsiteY114" fmla="*/ 228600 h 2308225"/>
                    <a:gd name="connsiteX115" fmla="*/ 428625 w 958850"/>
                    <a:gd name="connsiteY115" fmla="*/ 203200 h 2308225"/>
                    <a:gd name="connsiteX116" fmla="*/ 431800 w 958850"/>
                    <a:gd name="connsiteY116" fmla="*/ 165100 h 2308225"/>
                    <a:gd name="connsiteX117" fmla="*/ 460375 w 958850"/>
                    <a:gd name="connsiteY117" fmla="*/ 155575 h 2308225"/>
                    <a:gd name="connsiteX118" fmla="*/ 469900 w 958850"/>
                    <a:gd name="connsiteY118" fmla="*/ 152400 h 2308225"/>
                    <a:gd name="connsiteX119" fmla="*/ 454025 w 958850"/>
                    <a:gd name="connsiteY119" fmla="*/ 120650 h 2308225"/>
                    <a:gd name="connsiteX120" fmla="*/ 444500 w 958850"/>
                    <a:gd name="connsiteY120" fmla="*/ 104775 h 2308225"/>
                    <a:gd name="connsiteX121" fmla="*/ 438150 w 958850"/>
                    <a:gd name="connsiteY121" fmla="*/ 85725 h 2308225"/>
                    <a:gd name="connsiteX122" fmla="*/ 422275 w 958850"/>
                    <a:gd name="connsiteY122" fmla="*/ 50800 h 2308225"/>
                    <a:gd name="connsiteX123" fmla="*/ 419100 w 958850"/>
                    <a:gd name="connsiteY123" fmla="*/ 41275 h 2308225"/>
                    <a:gd name="connsiteX124" fmla="*/ 415925 w 958850"/>
                    <a:gd name="connsiteY124" fmla="*/ 9525 h 2308225"/>
                    <a:gd name="connsiteX125" fmla="*/ 412750 w 958850"/>
                    <a:gd name="connsiteY125"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46931 w 958850"/>
                    <a:gd name="connsiteY36" fmla="*/ 1570037 h 2308225"/>
                    <a:gd name="connsiteX37" fmla="*/ 823119 w 958850"/>
                    <a:gd name="connsiteY37" fmla="*/ 1553369 h 2308225"/>
                    <a:gd name="connsiteX38" fmla="*/ 654844 w 958850"/>
                    <a:gd name="connsiteY38" fmla="*/ 1543050 h 2308225"/>
                    <a:gd name="connsiteX39" fmla="*/ 500062 w 958850"/>
                    <a:gd name="connsiteY39" fmla="*/ 1512888 h 2308225"/>
                    <a:gd name="connsiteX40" fmla="*/ 485775 w 958850"/>
                    <a:gd name="connsiteY40" fmla="*/ 1552575 h 2308225"/>
                    <a:gd name="connsiteX41" fmla="*/ 482600 w 958850"/>
                    <a:gd name="connsiteY41" fmla="*/ 1581150 h 2308225"/>
                    <a:gd name="connsiteX42" fmla="*/ 479425 w 958850"/>
                    <a:gd name="connsiteY42" fmla="*/ 1593850 h 2308225"/>
                    <a:gd name="connsiteX43" fmla="*/ 460375 w 958850"/>
                    <a:gd name="connsiteY43" fmla="*/ 1600200 h 2308225"/>
                    <a:gd name="connsiteX44" fmla="*/ 381000 w 958850"/>
                    <a:gd name="connsiteY44" fmla="*/ 1593850 h 2308225"/>
                    <a:gd name="connsiteX45" fmla="*/ 371475 w 958850"/>
                    <a:gd name="connsiteY45" fmla="*/ 1590675 h 2308225"/>
                    <a:gd name="connsiteX46" fmla="*/ 336550 w 958850"/>
                    <a:gd name="connsiteY46" fmla="*/ 1587500 h 2308225"/>
                    <a:gd name="connsiteX47" fmla="*/ 307975 w 958850"/>
                    <a:gd name="connsiteY47" fmla="*/ 1581150 h 2308225"/>
                    <a:gd name="connsiteX48" fmla="*/ 298450 w 958850"/>
                    <a:gd name="connsiteY48" fmla="*/ 1577975 h 2308225"/>
                    <a:gd name="connsiteX49" fmla="*/ 250031 w 958850"/>
                    <a:gd name="connsiteY49" fmla="*/ 1601788 h 2308225"/>
                    <a:gd name="connsiteX50" fmla="*/ 163513 w 958850"/>
                    <a:gd name="connsiteY50" fmla="*/ 1589881 h 2308225"/>
                    <a:gd name="connsiteX51" fmla="*/ 69850 w 958850"/>
                    <a:gd name="connsiteY51" fmla="*/ 1565275 h 2308225"/>
                    <a:gd name="connsiteX52" fmla="*/ 47625 w 958850"/>
                    <a:gd name="connsiteY52" fmla="*/ 1558925 h 2308225"/>
                    <a:gd name="connsiteX53" fmla="*/ 15875 w 958850"/>
                    <a:gd name="connsiteY53" fmla="*/ 1520825 h 2308225"/>
                    <a:gd name="connsiteX54" fmla="*/ 6350 w 958850"/>
                    <a:gd name="connsiteY54" fmla="*/ 1492250 h 2308225"/>
                    <a:gd name="connsiteX55" fmla="*/ 3175 w 958850"/>
                    <a:gd name="connsiteY55" fmla="*/ 1482725 h 2308225"/>
                    <a:gd name="connsiteX56" fmla="*/ 0 w 958850"/>
                    <a:gd name="connsiteY56" fmla="*/ 1466850 h 2308225"/>
                    <a:gd name="connsiteX57" fmla="*/ 3175 w 958850"/>
                    <a:gd name="connsiteY57" fmla="*/ 1400175 h 2308225"/>
                    <a:gd name="connsiteX58" fmla="*/ 19050 w 958850"/>
                    <a:gd name="connsiteY58" fmla="*/ 1377950 h 2308225"/>
                    <a:gd name="connsiteX59" fmla="*/ 28575 w 958850"/>
                    <a:gd name="connsiteY59" fmla="*/ 1371600 h 2308225"/>
                    <a:gd name="connsiteX60" fmla="*/ 57150 w 958850"/>
                    <a:gd name="connsiteY60" fmla="*/ 1304131 h 2308225"/>
                    <a:gd name="connsiteX61" fmla="*/ 34925 w 958850"/>
                    <a:gd name="connsiteY61" fmla="*/ 1282700 h 2308225"/>
                    <a:gd name="connsiteX62" fmla="*/ 38100 w 958850"/>
                    <a:gd name="connsiteY62" fmla="*/ 1247775 h 2308225"/>
                    <a:gd name="connsiteX63" fmla="*/ 44450 w 958850"/>
                    <a:gd name="connsiteY63" fmla="*/ 1225550 h 2308225"/>
                    <a:gd name="connsiteX64" fmla="*/ 47625 w 958850"/>
                    <a:gd name="connsiteY64" fmla="*/ 1206500 h 2308225"/>
                    <a:gd name="connsiteX65" fmla="*/ 53975 w 958850"/>
                    <a:gd name="connsiteY65" fmla="*/ 1190625 h 2308225"/>
                    <a:gd name="connsiteX66" fmla="*/ 60325 w 958850"/>
                    <a:gd name="connsiteY66" fmla="*/ 1162050 h 2308225"/>
                    <a:gd name="connsiteX67" fmla="*/ 66675 w 958850"/>
                    <a:gd name="connsiteY67" fmla="*/ 1146175 h 2308225"/>
                    <a:gd name="connsiteX68" fmla="*/ 69850 w 958850"/>
                    <a:gd name="connsiteY68" fmla="*/ 1136650 h 2308225"/>
                    <a:gd name="connsiteX69" fmla="*/ 88900 w 958850"/>
                    <a:gd name="connsiteY69" fmla="*/ 1117600 h 2308225"/>
                    <a:gd name="connsiteX70" fmla="*/ 107950 w 958850"/>
                    <a:gd name="connsiteY70" fmla="*/ 1101725 h 2308225"/>
                    <a:gd name="connsiteX71" fmla="*/ 114300 w 958850"/>
                    <a:gd name="connsiteY71" fmla="*/ 1089025 h 2308225"/>
                    <a:gd name="connsiteX72" fmla="*/ 120650 w 958850"/>
                    <a:gd name="connsiteY72" fmla="*/ 1079500 h 2308225"/>
                    <a:gd name="connsiteX73" fmla="*/ 130175 w 958850"/>
                    <a:gd name="connsiteY73" fmla="*/ 996950 h 2308225"/>
                    <a:gd name="connsiteX74" fmla="*/ 136525 w 958850"/>
                    <a:gd name="connsiteY74" fmla="*/ 987425 h 2308225"/>
                    <a:gd name="connsiteX75" fmla="*/ 142875 w 958850"/>
                    <a:gd name="connsiteY75" fmla="*/ 971550 h 2308225"/>
                    <a:gd name="connsiteX76" fmla="*/ 158750 w 958850"/>
                    <a:gd name="connsiteY76" fmla="*/ 942975 h 2308225"/>
                    <a:gd name="connsiteX77" fmla="*/ 168275 w 958850"/>
                    <a:gd name="connsiteY77" fmla="*/ 920750 h 2308225"/>
                    <a:gd name="connsiteX78" fmla="*/ 174625 w 958850"/>
                    <a:gd name="connsiteY78" fmla="*/ 904875 h 2308225"/>
                    <a:gd name="connsiteX79" fmla="*/ 184150 w 958850"/>
                    <a:gd name="connsiteY79" fmla="*/ 889000 h 2308225"/>
                    <a:gd name="connsiteX80" fmla="*/ 190500 w 958850"/>
                    <a:gd name="connsiteY80" fmla="*/ 876300 h 2308225"/>
                    <a:gd name="connsiteX81" fmla="*/ 203200 w 958850"/>
                    <a:gd name="connsiteY81" fmla="*/ 857250 h 2308225"/>
                    <a:gd name="connsiteX82" fmla="*/ 206375 w 958850"/>
                    <a:gd name="connsiteY82" fmla="*/ 847725 h 2308225"/>
                    <a:gd name="connsiteX83" fmla="*/ 228600 w 958850"/>
                    <a:gd name="connsiteY83" fmla="*/ 825500 h 2308225"/>
                    <a:gd name="connsiteX84" fmla="*/ 234950 w 958850"/>
                    <a:gd name="connsiteY84" fmla="*/ 812800 h 2308225"/>
                    <a:gd name="connsiteX85" fmla="*/ 257175 w 958850"/>
                    <a:gd name="connsiteY85" fmla="*/ 793750 h 2308225"/>
                    <a:gd name="connsiteX86" fmla="*/ 292100 w 958850"/>
                    <a:gd name="connsiteY86" fmla="*/ 758825 h 2308225"/>
                    <a:gd name="connsiteX87" fmla="*/ 301625 w 958850"/>
                    <a:gd name="connsiteY87" fmla="*/ 749300 h 2308225"/>
                    <a:gd name="connsiteX88" fmla="*/ 311150 w 958850"/>
                    <a:gd name="connsiteY88" fmla="*/ 739775 h 2308225"/>
                    <a:gd name="connsiteX89" fmla="*/ 327025 w 958850"/>
                    <a:gd name="connsiteY89" fmla="*/ 727075 h 2308225"/>
                    <a:gd name="connsiteX90" fmla="*/ 333375 w 958850"/>
                    <a:gd name="connsiteY90" fmla="*/ 717550 h 2308225"/>
                    <a:gd name="connsiteX91" fmla="*/ 342900 w 958850"/>
                    <a:gd name="connsiteY91" fmla="*/ 708025 h 2308225"/>
                    <a:gd name="connsiteX92" fmla="*/ 361950 w 958850"/>
                    <a:gd name="connsiteY92" fmla="*/ 682625 h 2308225"/>
                    <a:gd name="connsiteX93" fmla="*/ 368300 w 958850"/>
                    <a:gd name="connsiteY93" fmla="*/ 657225 h 2308225"/>
                    <a:gd name="connsiteX94" fmla="*/ 374650 w 958850"/>
                    <a:gd name="connsiteY94" fmla="*/ 644525 h 2308225"/>
                    <a:gd name="connsiteX95" fmla="*/ 377825 w 958850"/>
                    <a:gd name="connsiteY95" fmla="*/ 625475 h 2308225"/>
                    <a:gd name="connsiteX96" fmla="*/ 393700 w 958850"/>
                    <a:gd name="connsiteY96" fmla="*/ 596900 h 2308225"/>
                    <a:gd name="connsiteX97" fmla="*/ 396875 w 958850"/>
                    <a:gd name="connsiteY97" fmla="*/ 587375 h 2308225"/>
                    <a:gd name="connsiteX98" fmla="*/ 403225 w 958850"/>
                    <a:gd name="connsiteY98" fmla="*/ 571500 h 2308225"/>
                    <a:gd name="connsiteX99" fmla="*/ 406400 w 958850"/>
                    <a:gd name="connsiteY99" fmla="*/ 552450 h 2308225"/>
                    <a:gd name="connsiteX100" fmla="*/ 419100 w 958850"/>
                    <a:gd name="connsiteY100" fmla="*/ 520700 h 2308225"/>
                    <a:gd name="connsiteX101" fmla="*/ 422275 w 958850"/>
                    <a:gd name="connsiteY101" fmla="*/ 511175 h 2308225"/>
                    <a:gd name="connsiteX102" fmla="*/ 434975 w 958850"/>
                    <a:gd name="connsiteY102" fmla="*/ 488950 h 2308225"/>
                    <a:gd name="connsiteX103" fmla="*/ 444500 w 958850"/>
                    <a:gd name="connsiteY103" fmla="*/ 469900 h 2308225"/>
                    <a:gd name="connsiteX104" fmla="*/ 457200 w 958850"/>
                    <a:gd name="connsiteY104" fmla="*/ 434975 h 2308225"/>
                    <a:gd name="connsiteX105" fmla="*/ 466725 w 958850"/>
                    <a:gd name="connsiteY105" fmla="*/ 428625 h 2308225"/>
                    <a:gd name="connsiteX106" fmla="*/ 469900 w 958850"/>
                    <a:gd name="connsiteY106" fmla="*/ 419100 h 2308225"/>
                    <a:gd name="connsiteX107" fmla="*/ 476250 w 958850"/>
                    <a:gd name="connsiteY107" fmla="*/ 409575 h 2308225"/>
                    <a:gd name="connsiteX108" fmla="*/ 479425 w 958850"/>
                    <a:gd name="connsiteY108" fmla="*/ 396875 h 2308225"/>
                    <a:gd name="connsiteX109" fmla="*/ 482600 w 958850"/>
                    <a:gd name="connsiteY109" fmla="*/ 387350 h 2308225"/>
                    <a:gd name="connsiteX110" fmla="*/ 479425 w 958850"/>
                    <a:gd name="connsiteY110" fmla="*/ 342900 h 2308225"/>
                    <a:gd name="connsiteX111" fmla="*/ 466725 w 958850"/>
                    <a:gd name="connsiteY111" fmla="*/ 317500 h 2308225"/>
                    <a:gd name="connsiteX112" fmla="*/ 460375 w 958850"/>
                    <a:gd name="connsiteY112" fmla="*/ 301625 h 2308225"/>
                    <a:gd name="connsiteX113" fmla="*/ 444500 w 958850"/>
                    <a:gd name="connsiteY113" fmla="*/ 254000 h 2308225"/>
                    <a:gd name="connsiteX114" fmla="*/ 441325 w 958850"/>
                    <a:gd name="connsiteY114" fmla="*/ 238125 h 2308225"/>
                    <a:gd name="connsiteX115" fmla="*/ 434975 w 958850"/>
                    <a:gd name="connsiteY115" fmla="*/ 228600 h 2308225"/>
                    <a:gd name="connsiteX116" fmla="*/ 428625 w 958850"/>
                    <a:gd name="connsiteY116" fmla="*/ 203200 h 2308225"/>
                    <a:gd name="connsiteX117" fmla="*/ 431800 w 958850"/>
                    <a:gd name="connsiteY117" fmla="*/ 165100 h 2308225"/>
                    <a:gd name="connsiteX118" fmla="*/ 460375 w 958850"/>
                    <a:gd name="connsiteY118" fmla="*/ 155575 h 2308225"/>
                    <a:gd name="connsiteX119" fmla="*/ 469900 w 958850"/>
                    <a:gd name="connsiteY119" fmla="*/ 152400 h 2308225"/>
                    <a:gd name="connsiteX120" fmla="*/ 454025 w 958850"/>
                    <a:gd name="connsiteY120" fmla="*/ 120650 h 2308225"/>
                    <a:gd name="connsiteX121" fmla="*/ 444500 w 958850"/>
                    <a:gd name="connsiteY121" fmla="*/ 104775 h 2308225"/>
                    <a:gd name="connsiteX122" fmla="*/ 438150 w 958850"/>
                    <a:gd name="connsiteY122" fmla="*/ 85725 h 2308225"/>
                    <a:gd name="connsiteX123" fmla="*/ 422275 w 958850"/>
                    <a:gd name="connsiteY123" fmla="*/ 50800 h 2308225"/>
                    <a:gd name="connsiteX124" fmla="*/ 419100 w 958850"/>
                    <a:gd name="connsiteY124" fmla="*/ 41275 h 2308225"/>
                    <a:gd name="connsiteX125" fmla="*/ 415925 w 958850"/>
                    <a:gd name="connsiteY125" fmla="*/ 9525 h 2308225"/>
                    <a:gd name="connsiteX126" fmla="*/ 412750 w 958850"/>
                    <a:gd name="connsiteY126"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46931 w 958850"/>
                    <a:gd name="connsiteY36" fmla="*/ 1570037 h 2308225"/>
                    <a:gd name="connsiteX37" fmla="*/ 823119 w 958850"/>
                    <a:gd name="connsiteY37" fmla="*/ 1553369 h 2308225"/>
                    <a:gd name="connsiteX38" fmla="*/ 654844 w 958850"/>
                    <a:gd name="connsiteY38" fmla="*/ 1543050 h 2308225"/>
                    <a:gd name="connsiteX39" fmla="*/ 500062 w 958850"/>
                    <a:gd name="connsiteY39" fmla="*/ 1512888 h 2308225"/>
                    <a:gd name="connsiteX40" fmla="*/ 485775 w 958850"/>
                    <a:gd name="connsiteY40" fmla="*/ 1552575 h 2308225"/>
                    <a:gd name="connsiteX41" fmla="*/ 482600 w 958850"/>
                    <a:gd name="connsiteY41" fmla="*/ 1581150 h 2308225"/>
                    <a:gd name="connsiteX42" fmla="*/ 479425 w 958850"/>
                    <a:gd name="connsiteY42" fmla="*/ 1593850 h 2308225"/>
                    <a:gd name="connsiteX43" fmla="*/ 460375 w 958850"/>
                    <a:gd name="connsiteY43" fmla="*/ 1600200 h 2308225"/>
                    <a:gd name="connsiteX44" fmla="*/ 381000 w 958850"/>
                    <a:gd name="connsiteY44" fmla="*/ 1593850 h 2308225"/>
                    <a:gd name="connsiteX45" fmla="*/ 371475 w 958850"/>
                    <a:gd name="connsiteY45" fmla="*/ 1590675 h 2308225"/>
                    <a:gd name="connsiteX46" fmla="*/ 336550 w 958850"/>
                    <a:gd name="connsiteY46" fmla="*/ 1587500 h 2308225"/>
                    <a:gd name="connsiteX47" fmla="*/ 307975 w 958850"/>
                    <a:gd name="connsiteY47" fmla="*/ 1581150 h 2308225"/>
                    <a:gd name="connsiteX48" fmla="*/ 298450 w 958850"/>
                    <a:gd name="connsiteY48" fmla="*/ 1577975 h 2308225"/>
                    <a:gd name="connsiteX49" fmla="*/ 250031 w 958850"/>
                    <a:gd name="connsiteY49" fmla="*/ 1601788 h 2308225"/>
                    <a:gd name="connsiteX50" fmla="*/ 163513 w 958850"/>
                    <a:gd name="connsiteY50" fmla="*/ 1589881 h 2308225"/>
                    <a:gd name="connsiteX51" fmla="*/ 62706 w 958850"/>
                    <a:gd name="connsiteY51" fmla="*/ 1615282 h 2308225"/>
                    <a:gd name="connsiteX52" fmla="*/ 47625 w 958850"/>
                    <a:gd name="connsiteY52" fmla="*/ 1558925 h 2308225"/>
                    <a:gd name="connsiteX53" fmla="*/ 15875 w 958850"/>
                    <a:gd name="connsiteY53" fmla="*/ 1520825 h 2308225"/>
                    <a:gd name="connsiteX54" fmla="*/ 6350 w 958850"/>
                    <a:gd name="connsiteY54" fmla="*/ 1492250 h 2308225"/>
                    <a:gd name="connsiteX55" fmla="*/ 3175 w 958850"/>
                    <a:gd name="connsiteY55" fmla="*/ 1482725 h 2308225"/>
                    <a:gd name="connsiteX56" fmla="*/ 0 w 958850"/>
                    <a:gd name="connsiteY56" fmla="*/ 1466850 h 2308225"/>
                    <a:gd name="connsiteX57" fmla="*/ 3175 w 958850"/>
                    <a:gd name="connsiteY57" fmla="*/ 1400175 h 2308225"/>
                    <a:gd name="connsiteX58" fmla="*/ 19050 w 958850"/>
                    <a:gd name="connsiteY58" fmla="*/ 1377950 h 2308225"/>
                    <a:gd name="connsiteX59" fmla="*/ 28575 w 958850"/>
                    <a:gd name="connsiteY59" fmla="*/ 1371600 h 2308225"/>
                    <a:gd name="connsiteX60" fmla="*/ 57150 w 958850"/>
                    <a:gd name="connsiteY60" fmla="*/ 1304131 h 2308225"/>
                    <a:gd name="connsiteX61" fmla="*/ 34925 w 958850"/>
                    <a:gd name="connsiteY61" fmla="*/ 1282700 h 2308225"/>
                    <a:gd name="connsiteX62" fmla="*/ 38100 w 958850"/>
                    <a:gd name="connsiteY62" fmla="*/ 1247775 h 2308225"/>
                    <a:gd name="connsiteX63" fmla="*/ 44450 w 958850"/>
                    <a:gd name="connsiteY63" fmla="*/ 1225550 h 2308225"/>
                    <a:gd name="connsiteX64" fmla="*/ 47625 w 958850"/>
                    <a:gd name="connsiteY64" fmla="*/ 1206500 h 2308225"/>
                    <a:gd name="connsiteX65" fmla="*/ 53975 w 958850"/>
                    <a:gd name="connsiteY65" fmla="*/ 1190625 h 2308225"/>
                    <a:gd name="connsiteX66" fmla="*/ 60325 w 958850"/>
                    <a:gd name="connsiteY66" fmla="*/ 1162050 h 2308225"/>
                    <a:gd name="connsiteX67" fmla="*/ 66675 w 958850"/>
                    <a:gd name="connsiteY67" fmla="*/ 1146175 h 2308225"/>
                    <a:gd name="connsiteX68" fmla="*/ 69850 w 958850"/>
                    <a:gd name="connsiteY68" fmla="*/ 1136650 h 2308225"/>
                    <a:gd name="connsiteX69" fmla="*/ 88900 w 958850"/>
                    <a:gd name="connsiteY69" fmla="*/ 1117600 h 2308225"/>
                    <a:gd name="connsiteX70" fmla="*/ 107950 w 958850"/>
                    <a:gd name="connsiteY70" fmla="*/ 1101725 h 2308225"/>
                    <a:gd name="connsiteX71" fmla="*/ 114300 w 958850"/>
                    <a:gd name="connsiteY71" fmla="*/ 1089025 h 2308225"/>
                    <a:gd name="connsiteX72" fmla="*/ 120650 w 958850"/>
                    <a:gd name="connsiteY72" fmla="*/ 1079500 h 2308225"/>
                    <a:gd name="connsiteX73" fmla="*/ 130175 w 958850"/>
                    <a:gd name="connsiteY73" fmla="*/ 996950 h 2308225"/>
                    <a:gd name="connsiteX74" fmla="*/ 136525 w 958850"/>
                    <a:gd name="connsiteY74" fmla="*/ 987425 h 2308225"/>
                    <a:gd name="connsiteX75" fmla="*/ 142875 w 958850"/>
                    <a:gd name="connsiteY75" fmla="*/ 971550 h 2308225"/>
                    <a:gd name="connsiteX76" fmla="*/ 158750 w 958850"/>
                    <a:gd name="connsiteY76" fmla="*/ 942975 h 2308225"/>
                    <a:gd name="connsiteX77" fmla="*/ 168275 w 958850"/>
                    <a:gd name="connsiteY77" fmla="*/ 920750 h 2308225"/>
                    <a:gd name="connsiteX78" fmla="*/ 174625 w 958850"/>
                    <a:gd name="connsiteY78" fmla="*/ 904875 h 2308225"/>
                    <a:gd name="connsiteX79" fmla="*/ 184150 w 958850"/>
                    <a:gd name="connsiteY79" fmla="*/ 889000 h 2308225"/>
                    <a:gd name="connsiteX80" fmla="*/ 190500 w 958850"/>
                    <a:gd name="connsiteY80" fmla="*/ 876300 h 2308225"/>
                    <a:gd name="connsiteX81" fmla="*/ 203200 w 958850"/>
                    <a:gd name="connsiteY81" fmla="*/ 857250 h 2308225"/>
                    <a:gd name="connsiteX82" fmla="*/ 206375 w 958850"/>
                    <a:gd name="connsiteY82" fmla="*/ 847725 h 2308225"/>
                    <a:gd name="connsiteX83" fmla="*/ 228600 w 958850"/>
                    <a:gd name="connsiteY83" fmla="*/ 825500 h 2308225"/>
                    <a:gd name="connsiteX84" fmla="*/ 234950 w 958850"/>
                    <a:gd name="connsiteY84" fmla="*/ 812800 h 2308225"/>
                    <a:gd name="connsiteX85" fmla="*/ 257175 w 958850"/>
                    <a:gd name="connsiteY85" fmla="*/ 793750 h 2308225"/>
                    <a:gd name="connsiteX86" fmla="*/ 292100 w 958850"/>
                    <a:gd name="connsiteY86" fmla="*/ 758825 h 2308225"/>
                    <a:gd name="connsiteX87" fmla="*/ 301625 w 958850"/>
                    <a:gd name="connsiteY87" fmla="*/ 749300 h 2308225"/>
                    <a:gd name="connsiteX88" fmla="*/ 311150 w 958850"/>
                    <a:gd name="connsiteY88" fmla="*/ 739775 h 2308225"/>
                    <a:gd name="connsiteX89" fmla="*/ 327025 w 958850"/>
                    <a:gd name="connsiteY89" fmla="*/ 727075 h 2308225"/>
                    <a:gd name="connsiteX90" fmla="*/ 333375 w 958850"/>
                    <a:gd name="connsiteY90" fmla="*/ 717550 h 2308225"/>
                    <a:gd name="connsiteX91" fmla="*/ 342900 w 958850"/>
                    <a:gd name="connsiteY91" fmla="*/ 708025 h 2308225"/>
                    <a:gd name="connsiteX92" fmla="*/ 361950 w 958850"/>
                    <a:gd name="connsiteY92" fmla="*/ 682625 h 2308225"/>
                    <a:gd name="connsiteX93" fmla="*/ 368300 w 958850"/>
                    <a:gd name="connsiteY93" fmla="*/ 657225 h 2308225"/>
                    <a:gd name="connsiteX94" fmla="*/ 374650 w 958850"/>
                    <a:gd name="connsiteY94" fmla="*/ 644525 h 2308225"/>
                    <a:gd name="connsiteX95" fmla="*/ 377825 w 958850"/>
                    <a:gd name="connsiteY95" fmla="*/ 625475 h 2308225"/>
                    <a:gd name="connsiteX96" fmla="*/ 393700 w 958850"/>
                    <a:gd name="connsiteY96" fmla="*/ 596900 h 2308225"/>
                    <a:gd name="connsiteX97" fmla="*/ 396875 w 958850"/>
                    <a:gd name="connsiteY97" fmla="*/ 587375 h 2308225"/>
                    <a:gd name="connsiteX98" fmla="*/ 403225 w 958850"/>
                    <a:gd name="connsiteY98" fmla="*/ 571500 h 2308225"/>
                    <a:gd name="connsiteX99" fmla="*/ 406400 w 958850"/>
                    <a:gd name="connsiteY99" fmla="*/ 552450 h 2308225"/>
                    <a:gd name="connsiteX100" fmla="*/ 419100 w 958850"/>
                    <a:gd name="connsiteY100" fmla="*/ 520700 h 2308225"/>
                    <a:gd name="connsiteX101" fmla="*/ 422275 w 958850"/>
                    <a:gd name="connsiteY101" fmla="*/ 511175 h 2308225"/>
                    <a:gd name="connsiteX102" fmla="*/ 434975 w 958850"/>
                    <a:gd name="connsiteY102" fmla="*/ 488950 h 2308225"/>
                    <a:gd name="connsiteX103" fmla="*/ 444500 w 958850"/>
                    <a:gd name="connsiteY103" fmla="*/ 469900 h 2308225"/>
                    <a:gd name="connsiteX104" fmla="*/ 457200 w 958850"/>
                    <a:gd name="connsiteY104" fmla="*/ 434975 h 2308225"/>
                    <a:gd name="connsiteX105" fmla="*/ 466725 w 958850"/>
                    <a:gd name="connsiteY105" fmla="*/ 428625 h 2308225"/>
                    <a:gd name="connsiteX106" fmla="*/ 469900 w 958850"/>
                    <a:gd name="connsiteY106" fmla="*/ 419100 h 2308225"/>
                    <a:gd name="connsiteX107" fmla="*/ 476250 w 958850"/>
                    <a:gd name="connsiteY107" fmla="*/ 409575 h 2308225"/>
                    <a:gd name="connsiteX108" fmla="*/ 479425 w 958850"/>
                    <a:gd name="connsiteY108" fmla="*/ 396875 h 2308225"/>
                    <a:gd name="connsiteX109" fmla="*/ 482600 w 958850"/>
                    <a:gd name="connsiteY109" fmla="*/ 387350 h 2308225"/>
                    <a:gd name="connsiteX110" fmla="*/ 479425 w 958850"/>
                    <a:gd name="connsiteY110" fmla="*/ 342900 h 2308225"/>
                    <a:gd name="connsiteX111" fmla="*/ 466725 w 958850"/>
                    <a:gd name="connsiteY111" fmla="*/ 317500 h 2308225"/>
                    <a:gd name="connsiteX112" fmla="*/ 460375 w 958850"/>
                    <a:gd name="connsiteY112" fmla="*/ 301625 h 2308225"/>
                    <a:gd name="connsiteX113" fmla="*/ 444500 w 958850"/>
                    <a:gd name="connsiteY113" fmla="*/ 254000 h 2308225"/>
                    <a:gd name="connsiteX114" fmla="*/ 441325 w 958850"/>
                    <a:gd name="connsiteY114" fmla="*/ 238125 h 2308225"/>
                    <a:gd name="connsiteX115" fmla="*/ 434975 w 958850"/>
                    <a:gd name="connsiteY115" fmla="*/ 228600 h 2308225"/>
                    <a:gd name="connsiteX116" fmla="*/ 428625 w 958850"/>
                    <a:gd name="connsiteY116" fmla="*/ 203200 h 2308225"/>
                    <a:gd name="connsiteX117" fmla="*/ 431800 w 958850"/>
                    <a:gd name="connsiteY117" fmla="*/ 165100 h 2308225"/>
                    <a:gd name="connsiteX118" fmla="*/ 460375 w 958850"/>
                    <a:gd name="connsiteY118" fmla="*/ 155575 h 2308225"/>
                    <a:gd name="connsiteX119" fmla="*/ 469900 w 958850"/>
                    <a:gd name="connsiteY119" fmla="*/ 152400 h 2308225"/>
                    <a:gd name="connsiteX120" fmla="*/ 454025 w 958850"/>
                    <a:gd name="connsiteY120" fmla="*/ 120650 h 2308225"/>
                    <a:gd name="connsiteX121" fmla="*/ 444500 w 958850"/>
                    <a:gd name="connsiteY121" fmla="*/ 104775 h 2308225"/>
                    <a:gd name="connsiteX122" fmla="*/ 438150 w 958850"/>
                    <a:gd name="connsiteY122" fmla="*/ 85725 h 2308225"/>
                    <a:gd name="connsiteX123" fmla="*/ 422275 w 958850"/>
                    <a:gd name="connsiteY123" fmla="*/ 50800 h 2308225"/>
                    <a:gd name="connsiteX124" fmla="*/ 419100 w 958850"/>
                    <a:gd name="connsiteY124" fmla="*/ 41275 h 2308225"/>
                    <a:gd name="connsiteX125" fmla="*/ 415925 w 958850"/>
                    <a:gd name="connsiteY125" fmla="*/ 9525 h 2308225"/>
                    <a:gd name="connsiteX126" fmla="*/ 412750 w 958850"/>
                    <a:gd name="connsiteY126"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46931 w 958850"/>
                    <a:gd name="connsiteY36" fmla="*/ 1570037 h 2308225"/>
                    <a:gd name="connsiteX37" fmla="*/ 823119 w 958850"/>
                    <a:gd name="connsiteY37" fmla="*/ 1553369 h 2308225"/>
                    <a:gd name="connsiteX38" fmla="*/ 654844 w 958850"/>
                    <a:gd name="connsiteY38" fmla="*/ 1543050 h 2308225"/>
                    <a:gd name="connsiteX39" fmla="*/ 500062 w 958850"/>
                    <a:gd name="connsiteY39" fmla="*/ 1512888 h 2308225"/>
                    <a:gd name="connsiteX40" fmla="*/ 485775 w 958850"/>
                    <a:gd name="connsiteY40" fmla="*/ 1552575 h 2308225"/>
                    <a:gd name="connsiteX41" fmla="*/ 482600 w 958850"/>
                    <a:gd name="connsiteY41" fmla="*/ 1581150 h 2308225"/>
                    <a:gd name="connsiteX42" fmla="*/ 479425 w 958850"/>
                    <a:gd name="connsiteY42" fmla="*/ 1593850 h 2308225"/>
                    <a:gd name="connsiteX43" fmla="*/ 460375 w 958850"/>
                    <a:gd name="connsiteY43" fmla="*/ 1600200 h 2308225"/>
                    <a:gd name="connsiteX44" fmla="*/ 381000 w 958850"/>
                    <a:gd name="connsiteY44" fmla="*/ 1593850 h 2308225"/>
                    <a:gd name="connsiteX45" fmla="*/ 371475 w 958850"/>
                    <a:gd name="connsiteY45" fmla="*/ 1590675 h 2308225"/>
                    <a:gd name="connsiteX46" fmla="*/ 336550 w 958850"/>
                    <a:gd name="connsiteY46" fmla="*/ 1587500 h 2308225"/>
                    <a:gd name="connsiteX47" fmla="*/ 307975 w 958850"/>
                    <a:gd name="connsiteY47" fmla="*/ 1581150 h 2308225"/>
                    <a:gd name="connsiteX48" fmla="*/ 298450 w 958850"/>
                    <a:gd name="connsiteY48" fmla="*/ 1577975 h 2308225"/>
                    <a:gd name="connsiteX49" fmla="*/ 250031 w 958850"/>
                    <a:gd name="connsiteY49" fmla="*/ 1601788 h 2308225"/>
                    <a:gd name="connsiteX50" fmla="*/ 163513 w 958850"/>
                    <a:gd name="connsiteY50" fmla="*/ 1589881 h 2308225"/>
                    <a:gd name="connsiteX51" fmla="*/ 62706 w 958850"/>
                    <a:gd name="connsiteY51" fmla="*/ 1615282 h 2308225"/>
                    <a:gd name="connsiteX52" fmla="*/ 21431 w 958850"/>
                    <a:gd name="connsiteY52" fmla="*/ 1558925 h 2308225"/>
                    <a:gd name="connsiteX53" fmla="*/ 15875 w 958850"/>
                    <a:gd name="connsiteY53" fmla="*/ 1520825 h 2308225"/>
                    <a:gd name="connsiteX54" fmla="*/ 6350 w 958850"/>
                    <a:gd name="connsiteY54" fmla="*/ 1492250 h 2308225"/>
                    <a:gd name="connsiteX55" fmla="*/ 3175 w 958850"/>
                    <a:gd name="connsiteY55" fmla="*/ 1482725 h 2308225"/>
                    <a:gd name="connsiteX56" fmla="*/ 0 w 958850"/>
                    <a:gd name="connsiteY56" fmla="*/ 1466850 h 2308225"/>
                    <a:gd name="connsiteX57" fmla="*/ 3175 w 958850"/>
                    <a:gd name="connsiteY57" fmla="*/ 1400175 h 2308225"/>
                    <a:gd name="connsiteX58" fmla="*/ 19050 w 958850"/>
                    <a:gd name="connsiteY58" fmla="*/ 1377950 h 2308225"/>
                    <a:gd name="connsiteX59" fmla="*/ 28575 w 958850"/>
                    <a:gd name="connsiteY59" fmla="*/ 1371600 h 2308225"/>
                    <a:gd name="connsiteX60" fmla="*/ 57150 w 958850"/>
                    <a:gd name="connsiteY60" fmla="*/ 1304131 h 2308225"/>
                    <a:gd name="connsiteX61" fmla="*/ 34925 w 958850"/>
                    <a:gd name="connsiteY61" fmla="*/ 1282700 h 2308225"/>
                    <a:gd name="connsiteX62" fmla="*/ 38100 w 958850"/>
                    <a:gd name="connsiteY62" fmla="*/ 1247775 h 2308225"/>
                    <a:gd name="connsiteX63" fmla="*/ 44450 w 958850"/>
                    <a:gd name="connsiteY63" fmla="*/ 1225550 h 2308225"/>
                    <a:gd name="connsiteX64" fmla="*/ 47625 w 958850"/>
                    <a:gd name="connsiteY64" fmla="*/ 1206500 h 2308225"/>
                    <a:gd name="connsiteX65" fmla="*/ 53975 w 958850"/>
                    <a:gd name="connsiteY65" fmla="*/ 1190625 h 2308225"/>
                    <a:gd name="connsiteX66" fmla="*/ 60325 w 958850"/>
                    <a:gd name="connsiteY66" fmla="*/ 1162050 h 2308225"/>
                    <a:gd name="connsiteX67" fmla="*/ 66675 w 958850"/>
                    <a:gd name="connsiteY67" fmla="*/ 1146175 h 2308225"/>
                    <a:gd name="connsiteX68" fmla="*/ 69850 w 958850"/>
                    <a:gd name="connsiteY68" fmla="*/ 1136650 h 2308225"/>
                    <a:gd name="connsiteX69" fmla="*/ 88900 w 958850"/>
                    <a:gd name="connsiteY69" fmla="*/ 1117600 h 2308225"/>
                    <a:gd name="connsiteX70" fmla="*/ 107950 w 958850"/>
                    <a:gd name="connsiteY70" fmla="*/ 1101725 h 2308225"/>
                    <a:gd name="connsiteX71" fmla="*/ 114300 w 958850"/>
                    <a:gd name="connsiteY71" fmla="*/ 1089025 h 2308225"/>
                    <a:gd name="connsiteX72" fmla="*/ 120650 w 958850"/>
                    <a:gd name="connsiteY72" fmla="*/ 1079500 h 2308225"/>
                    <a:gd name="connsiteX73" fmla="*/ 130175 w 958850"/>
                    <a:gd name="connsiteY73" fmla="*/ 996950 h 2308225"/>
                    <a:gd name="connsiteX74" fmla="*/ 136525 w 958850"/>
                    <a:gd name="connsiteY74" fmla="*/ 987425 h 2308225"/>
                    <a:gd name="connsiteX75" fmla="*/ 142875 w 958850"/>
                    <a:gd name="connsiteY75" fmla="*/ 971550 h 2308225"/>
                    <a:gd name="connsiteX76" fmla="*/ 158750 w 958850"/>
                    <a:gd name="connsiteY76" fmla="*/ 942975 h 2308225"/>
                    <a:gd name="connsiteX77" fmla="*/ 168275 w 958850"/>
                    <a:gd name="connsiteY77" fmla="*/ 920750 h 2308225"/>
                    <a:gd name="connsiteX78" fmla="*/ 174625 w 958850"/>
                    <a:gd name="connsiteY78" fmla="*/ 904875 h 2308225"/>
                    <a:gd name="connsiteX79" fmla="*/ 184150 w 958850"/>
                    <a:gd name="connsiteY79" fmla="*/ 889000 h 2308225"/>
                    <a:gd name="connsiteX80" fmla="*/ 190500 w 958850"/>
                    <a:gd name="connsiteY80" fmla="*/ 876300 h 2308225"/>
                    <a:gd name="connsiteX81" fmla="*/ 203200 w 958850"/>
                    <a:gd name="connsiteY81" fmla="*/ 857250 h 2308225"/>
                    <a:gd name="connsiteX82" fmla="*/ 206375 w 958850"/>
                    <a:gd name="connsiteY82" fmla="*/ 847725 h 2308225"/>
                    <a:gd name="connsiteX83" fmla="*/ 228600 w 958850"/>
                    <a:gd name="connsiteY83" fmla="*/ 825500 h 2308225"/>
                    <a:gd name="connsiteX84" fmla="*/ 234950 w 958850"/>
                    <a:gd name="connsiteY84" fmla="*/ 812800 h 2308225"/>
                    <a:gd name="connsiteX85" fmla="*/ 257175 w 958850"/>
                    <a:gd name="connsiteY85" fmla="*/ 793750 h 2308225"/>
                    <a:gd name="connsiteX86" fmla="*/ 292100 w 958850"/>
                    <a:gd name="connsiteY86" fmla="*/ 758825 h 2308225"/>
                    <a:gd name="connsiteX87" fmla="*/ 301625 w 958850"/>
                    <a:gd name="connsiteY87" fmla="*/ 749300 h 2308225"/>
                    <a:gd name="connsiteX88" fmla="*/ 311150 w 958850"/>
                    <a:gd name="connsiteY88" fmla="*/ 739775 h 2308225"/>
                    <a:gd name="connsiteX89" fmla="*/ 327025 w 958850"/>
                    <a:gd name="connsiteY89" fmla="*/ 727075 h 2308225"/>
                    <a:gd name="connsiteX90" fmla="*/ 333375 w 958850"/>
                    <a:gd name="connsiteY90" fmla="*/ 717550 h 2308225"/>
                    <a:gd name="connsiteX91" fmla="*/ 342900 w 958850"/>
                    <a:gd name="connsiteY91" fmla="*/ 708025 h 2308225"/>
                    <a:gd name="connsiteX92" fmla="*/ 361950 w 958850"/>
                    <a:gd name="connsiteY92" fmla="*/ 682625 h 2308225"/>
                    <a:gd name="connsiteX93" fmla="*/ 368300 w 958850"/>
                    <a:gd name="connsiteY93" fmla="*/ 657225 h 2308225"/>
                    <a:gd name="connsiteX94" fmla="*/ 374650 w 958850"/>
                    <a:gd name="connsiteY94" fmla="*/ 644525 h 2308225"/>
                    <a:gd name="connsiteX95" fmla="*/ 377825 w 958850"/>
                    <a:gd name="connsiteY95" fmla="*/ 625475 h 2308225"/>
                    <a:gd name="connsiteX96" fmla="*/ 393700 w 958850"/>
                    <a:gd name="connsiteY96" fmla="*/ 596900 h 2308225"/>
                    <a:gd name="connsiteX97" fmla="*/ 396875 w 958850"/>
                    <a:gd name="connsiteY97" fmla="*/ 587375 h 2308225"/>
                    <a:gd name="connsiteX98" fmla="*/ 403225 w 958850"/>
                    <a:gd name="connsiteY98" fmla="*/ 571500 h 2308225"/>
                    <a:gd name="connsiteX99" fmla="*/ 406400 w 958850"/>
                    <a:gd name="connsiteY99" fmla="*/ 552450 h 2308225"/>
                    <a:gd name="connsiteX100" fmla="*/ 419100 w 958850"/>
                    <a:gd name="connsiteY100" fmla="*/ 520700 h 2308225"/>
                    <a:gd name="connsiteX101" fmla="*/ 422275 w 958850"/>
                    <a:gd name="connsiteY101" fmla="*/ 511175 h 2308225"/>
                    <a:gd name="connsiteX102" fmla="*/ 434975 w 958850"/>
                    <a:gd name="connsiteY102" fmla="*/ 488950 h 2308225"/>
                    <a:gd name="connsiteX103" fmla="*/ 444500 w 958850"/>
                    <a:gd name="connsiteY103" fmla="*/ 469900 h 2308225"/>
                    <a:gd name="connsiteX104" fmla="*/ 457200 w 958850"/>
                    <a:gd name="connsiteY104" fmla="*/ 434975 h 2308225"/>
                    <a:gd name="connsiteX105" fmla="*/ 466725 w 958850"/>
                    <a:gd name="connsiteY105" fmla="*/ 428625 h 2308225"/>
                    <a:gd name="connsiteX106" fmla="*/ 469900 w 958850"/>
                    <a:gd name="connsiteY106" fmla="*/ 419100 h 2308225"/>
                    <a:gd name="connsiteX107" fmla="*/ 476250 w 958850"/>
                    <a:gd name="connsiteY107" fmla="*/ 409575 h 2308225"/>
                    <a:gd name="connsiteX108" fmla="*/ 479425 w 958850"/>
                    <a:gd name="connsiteY108" fmla="*/ 396875 h 2308225"/>
                    <a:gd name="connsiteX109" fmla="*/ 482600 w 958850"/>
                    <a:gd name="connsiteY109" fmla="*/ 387350 h 2308225"/>
                    <a:gd name="connsiteX110" fmla="*/ 479425 w 958850"/>
                    <a:gd name="connsiteY110" fmla="*/ 342900 h 2308225"/>
                    <a:gd name="connsiteX111" fmla="*/ 466725 w 958850"/>
                    <a:gd name="connsiteY111" fmla="*/ 317500 h 2308225"/>
                    <a:gd name="connsiteX112" fmla="*/ 460375 w 958850"/>
                    <a:gd name="connsiteY112" fmla="*/ 301625 h 2308225"/>
                    <a:gd name="connsiteX113" fmla="*/ 444500 w 958850"/>
                    <a:gd name="connsiteY113" fmla="*/ 254000 h 2308225"/>
                    <a:gd name="connsiteX114" fmla="*/ 441325 w 958850"/>
                    <a:gd name="connsiteY114" fmla="*/ 238125 h 2308225"/>
                    <a:gd name="connsiteX115" fmla="*/ 434975 w 958850"/>
                    <a:gd name="connsiteY115" fmla="*/ 228600 h 2308225"/>
                    <a:gd name="connsiteX116" fmla="*/ 428625 w 958850"/>
                    <a:gd name="connsiteY116" fmla="*/ 203200 h 2308225"/>
                    <a:gd name="connsiteX117" fmla="*/ 431800 w 958850"/>
                    <a:gd name="connsiteY117" fmla="*/ 165100 h 2308225"/>
                    <a:gd name="connsiteX118" fmla="*/ 460375 w 958850"/>
                    <a:gd name="connsiteY118" fmla="*/ 155575 h 2308225"/>
                    <a:gd name="connsiteX119" fmla="*/ 469900 w 958850"/>
                    <a:gd name="connsiteY119" fmla="*/ 152400 h 2308225"/>
                    <a:gd name="connsiteX120" fmla="*/ 454025 w 958850"/>
                    <a:gd name="connsiteY120" fmla="*/ 120650 h 2308225"/>
                    <a:gd name="connsiteX121" fmla="*/ 444500 w 958850"/>
                    <a:gd name="connsiteY121" fmla="*/ 104775 h 2308225"/>
                    <a:gd name="connsiteX122" fmla="*/ 438150 w 958850"/>
                    <a:gd name="connsiteY122" fmla="*/ 85725 h 2308225"/>
                    <a:gd name="connsiteX123" fmla="*/ 422275 w 958850"/>
                    <a:gd name="connsiteY123" fmla="*/ 50800 h 2308225"/>
                    <a:gd name="connsiteX124" fmla="*/ 419100 w 958850"/>
                    <a:gd name="connsiteY124" fmla="*/ 41275 h 2308225"/>
                    <a:gd name="connsiteX125" fmla="*/ 415925 w 958850"/>
                    <a:gd name="connsiteY125" fmla="*/ 9525 h 2308225"/>
                    <a:gd name="connsiteX126" fmla="*/ 412750 w 958850"/>
                    <a:gd name="connsiteY126"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46931 w 958850"/>
                    <a:gd name="connsiteY36" fmla="*/ 1570037 h 2308225"/>
                    <a:gd name="connsiteX37" fmla="*/ 823119 w 958850"/>
                    <a:gd name="connsiteY37" fmla="*/ 1553369 h 2308225"/>
                    <a:gd name="connsiteX38" fmla="*/ 654844 w 958850"/>
                    <a:gd name="connsiteY38" fmla="*/ 1543050 h 2308225"/>
                    <a:gd name="connsiteX39" fmla="*/ 500062 w 958850"/>
                    <a:gd name="connsiteY39" fmla="*/ 1512888 h 2308225"/>
                    <a:gd name="connsiteX40" fmla="*/ 485775 w 958850"/>
                    <a:gd name="connsiteY40" fmla="*/ 1552575 h 2308225"/>
                    <a:gd name="connsiteX41" fmla="*/ 482600 w 958850"/>
                    <a:gd name="connsiteY41" fmla="*/ 1581150 h 2308225"/>
                    <a:gd name="connsiteX42" fmla="*/ 479425 w 958850"/>
                    <a:gd name="connsiteY42" fmla="*/ 1593850 h 2308225"/>
                    <a:gd name="connsiteX43" fmla="*/ 460375 w 958850"/>
                    <a:gd name="connsiteY43" fmla="*/ 1600200 h 2308225"/>
                    <a:gd name="connsiteX44" fmla="*/ 381000 w 958850"/>
                    <a:gd name="connsiteY44" fmla="*/ 1593850 h 2308225"/>
                    <a:gd name="connsiteX45" fmla="*/ 371475 w 958850"/>
                    <a:gd name="connsiteY45" fmla="*/ 1590675 h 2308225"/>
                    <a:gd name="connsiteX46" fmla="*/ 336550 w 958850"/>
                    <a:gd name="connsiteY46" fmla="*/ 1587500 h 2308225"/>
                    <a:gd name="connsiteX47" fmla="*/ 307975 w 958850"/>
                    <a:gd name="connsiteY47" fmla="*/ 1581150 h 2308225"/>
                    <a:gd name="connsiteX48" fmla="*/ 298450 w 958850"/>
                    <a:gd name="connsiteY48" fmla="*/ 1577975 h 2308225"/>
                    <a:gd name="connsiteX49" fmla="*/ 250031 w 958850"/>
                    <a:gd name="connsiteY49" fmla="*/ 1601788 h 2308225"/>
                    <a:gd name="connsiteX50" fmla="*/ 163513 w 958850"/>
                    <a:gd name="connsiteY50" fmla="*/ 1589881 h 2308225"/>
                    <a:gd name="connsiteX51" fmla="*/ 41275 w 958850"/>
                    <a:gd name="connsiteY51" fmla="*/ 1610519 h 2308225"/>
                    <a:gd name="connsiteX52" fmla="*/ 21431 w 958850"/>
                    <a:gd name="connsiteY52" fmla="*/ 1558925 h 2308225"/>
                    <a:gd name="connsiteX53" fmla="*/ 15875 w 958850"/>
                    <a:gd name="connsiteY53" fmla="*/ 1520825 h 2308225"/>
                    <a:gd name="connsiteX54" fmla="*/ 6350 w 958850"/>
                    <a:gd name="connsiteY54" fmla="*/ 1492250 h 2308225"/>
                    <a:gd name="connsiteX55" fmla="*/ 3175 w 958850"/>
                    <a:gd name="connsiteY55" fmla="*/ 1482725 h 2308225"/>
                    <a:gd name="connsiteX56" fmla="*/ 0 w 958850"/>
                    <a:gd name="connsiteY56" fmla="*/ 1466850 h 2308225"/>
                    <a:gd name="connsiteX57" fmla="*/ 3175 w 958850"/>
                    <a:gd name="connsiteY57" fmla="*/ 1400175 h 2308225"/>
                    <a:gd name="connsiteX58" fmla="*/ 19050 w 958850"/>
                    <a:gd name="connsiteY58" fmla="*/ 1377950 h 2308225"/>
                    <a:gd name="connsiteX59" fmla="*/ 28575 w 958850"/>
                    <a:gd name="connsiteY59" fmla="*/ 1371600 h 2308225"/>
                    <a:gd name="connsiteX60" fmla="*/ 57150 w 958850"/>
                    <a:gd name="connsiteY60" fmla="*/ 1304131 h 2308225"/>
                    <a:gd name="connsiteX61" fmla="*/ 34925 w 958850"/>
                    <a:gd name="connsiteY61" fmla="*/ 1282700 h 2308225"/>
                    <a:gd name="connsiteX62" fmla="*/ 38100 w 958850"/>
                    <a:gd name="connsiteY62" fmla="*/ 1247775 h 2308225"/>
                    <a:gd name="connsiteX63" fmla="*/ 44450 w 958850"/>
                    <a:gd name="connsiteY63" fmla="*/ 1225550 h 2308225"/>
                    <a:gd name="connsiteX64" fmla="*/ 47625 w 958850"/>
                    <a:gd name="connsiteY64" fmla="*/ 1206500 h 2308225"/>
                    <a:gd name="connsiteX65" fmla="*/ 53975 w 958850"/>
                    <a:gd name="connsiteY65" fmla="*/ 1190625 h 2308225"/>
                    <a:gd name="connsiteX66" fmla="*/ 60325 w 958850"/>
                    <a:gd name="connsiteY66" fmla="*/ 1162050 h 2308225"/>
                    <a:gd name="connsiteX67" fmla="*/ 66675 w 958850"/>
                    <a:gd name="connsiteY67" fmla="*/ 1146175 h 2308225"/>
                    <a:gd name="connsiteX68" fmla="*/ 69850 w 958850"/>
                    <a:gd name="connsiteY68" fmla="*/ 1136650 h 2308225"/>
                    <a:gd name="connsiteX69" fmla="*/ 88900 w 958850"/>
                    <a:gd name="connsiteY69" fmla="*/ 1117600 h 2308225"/>
                    <a:gd name="connsiteX70" fmla="*/ 107950 w 958850"/>
                    <a:gd name="connsiteY70" fmla="*/ 1101725 h 2308225"/>
                    <a:gd name="connsiteX71" fmla="*/ 114300 w 958850"/>
                    <a:gd name="connsiteY71" fmla="*/ 1089025 h 2308225"/>
                    <a:gd name="connsiteX72" fmla="*/ 120650 w 958850"/>
                    <a:gd name="connsiteY72" fmla="*/ 1079500 h 2308225"/>
                    <a:gd name="connsiteX73" fmla="*/ 130175 w 958850"/>
                    <a:gd name="connsiteY73" fmla="*/ 996950 h 2308225"/>
                    <a:gd name="connsiteX74" fmla="*/ 136525 w 958850"/>
                    <a:gd name="connsiteY74" fmla="*/ 987425 h 2308225"/>
                    <a:gd name="connsiteX75" fmla="*/ 142875 w 958850"/>
                    <a:gd name="connsiteY75" fmla="*/ 971550 h 2308225"/>
                    <a:gd name="connsiteX76" fmla="*/ 158750 w 958850"/>
                    <a:gd name="connsiteY76" fmla="*/ 942975 h 2308225"/>
                    <a:gd name="connsiteX77" fmla="*/ 168275 w 958850"/>
                    <a:gd name="connsiteY77" fmla="*/ 920750 h 2308225"/>
                    <a:gd name="connsiteX78" fmla="*/ 174625 w 958850"/>
                    <a:gd name="connsiteY78" fmla="*/ 904875 h 2308225"/>
                    <a:gd name="connsiteX79" fmla="*/ 184150 w 958850"/>
                    <a:gd name="connsiteY79" fmla="*/ 889000 h 2308225"/>
                    <a:gd name="connsiteX80" fmla="*/ 190500 w 958850"/>
                    <a:gd name="connsiteY80" fmla="*/ 876300 h 2308225"/>
                    <a:gd name="connsiteX81" fmla="*/ 203200 w 958850"/>
                    <a:gd name="connsiteY81" fmla="*/ 857250 h 2308225"/>
                    <a:gd name="connsiteX82" fmla="*/ 206375 w 958850"/>
                    <a:gd name="connsiteY82" fmla="*/ 847725 h 2308225"/>
                    <a:gd name="connsiteX83" fmla="*/ 228600 w 958850"/>
                    <a:gd name="connsiteY83" fmla="*/ 825500 h 2308225"/>
                    <a:gd name="connsiteX84" fmla="*/ 234950 w 958850"/>
                    <a:gd name="connsiteY84" fmla="*/ 812800 h 2308225"/>
                    <a:gd name="connsiteX85" fmla="*/ 257175 w 958850"/>
                    <a:gd name="connsiteY85" fmla="*/ 793750 h 2308225"/>
                    <a:gd name="connsiteX86" fmla="*/ 292100 w 958850"/>
                    <a:gd name="connsiteY86" fmla="*/ 758825 h 2308225"/>
                    <a:gd name="connsiteX87" fmla="*/ 301625 w 958850"/>
                    <a:gd name="connsiteY87" fmla="*/ 749300 h 2308225"/>
                    <a:gd name="connsiteX88" fmla="*/ 311150 w 958850"/>
                    <a:gd name="connsiteY88" fmla="*/ 739775 h 2308225"/>
                    <a:gd name="connsiteX89" fmla="*/ 327025 w 958850"/>
                    <a:gd name="connsiteY89" fmla="*/ 727075 h 2308225"/>
                    <a:gd name="connsiteX90" fmla="*/ 333375 w 958850"/>
                    <a:gd name="connsiteY90" fmla="*/ 717550 h 2308225"/>
                    <a:gd name="connsiteX91" fmla="*/ 342900 w 958850"/>
                    <a:gd name="connsiteY91" fmla="*/ 708025 h 2308225"/>
                    <a:gd name="connsiteX92" fmla="*/ 361950 w 958850"/>
                    <a:gd name="connsiteY92" fmla="*/ 682625 h 2308225"/>
                    <a:gd name="connsiteX93" fmla="*/ 368300 w 958850"/>
                    <a:gd name="connsiteY93" fmla="*/ 657225 h 2308225"/>
                    <a:gd name="connsiteX94" fmla="*/ 374650 w 958850"/>
                    <a:gd name="connsiteY94" fmla="*/ 644525 h 2308225"/>
                    <a:gd name="connsiteX95" fmla="*/ 377825 w 958850"/>
                    <a:gd name="connsiteY95" fmla="*/ 625475 h 2308225"/>
                    <a:gd name="connsiteX96" fmla="*/ 393700 w 958850"/>
                    <a:gd name="connsiteY96" fmla="*/ 596900 h 2308225"/>
                    <a:gd name="connsiteX97" fmla="*/ 396875 w 958850"/>
                    <a:gd name="connsiteY97" fmla="*/ 587375 h 2308225"/>
                    <a:gd name="connsiteX98" fmla="*/ 403225 w 958850"/>
                    <a:gd name="connsiteY98" fmla="*/ 571500 h 2308225"/>
                    <a:gd name="connsiteX99" fmla="*/ 406400 w 958850"/>
                    <a:gd name="connsiteY99" fmla="*/ 552450 h 2308225"/>
                    <a:gd name="connsiteX100" fmla="*/ 419100 w 958850"/>
                    <a:gd name="connsiteY100" fmla="*/ 520700 h 2308225"/>
                    <a:gd name="connsiteX101" fmla="*/ 422275 w 958850"/>
                    <a:gd name="connsiteY101" fmla="*/ 511175 h 2308225"/>
                    <a:gd name="connsiteX102" fmla="*/ 434975 w 958850"/>
                    <a:gd name="connsiteY102" fmla="*/ 488950 h 2308225"/>
                    <a:gd name="connsiteX103" fmla="*/ 444500 w 958850"/>
                    <a:gd name="connsiteY103" fmla="*/ 469900 h 2308225"/>
                    <a:gd name="connsiteX104" fmla="*/ 457200 w 958850"/>
                    <a:gd name="connsiteY104" fmla="*/ 434975 h 2308225"/>
                    <a:gd name="connsiteX105" fmla="*/ 466725 w 958850"/>
                    <a:gd name="connsiteY105" fmla="*/ 428625 h 2308225"/>
                    <a:gd name="connsiteX106" fmla="*/ 469900 w 958850"/>
                    <a:gd name="connsiteY106" fmla="*/ 419100 h 2308225"/>
                    <a:gd name="connsiteX107" fmla="*/ 476250 w 958850"/>
                    <a:gd name="connsiteY107" fmla="*/ 409575 h 2308225"/>
                    <a:gd name="connsiteX108" fmla="*/ 479425 w 958850"/>
                    <a:gd name="connsiteY108" fmla="*/ 396875 h 2308225"/>
                    <a:gd name="connsiteX109" fmla="*/ 482600 w 958850"/>
                    <a:gd name="connsiteY109" fmla="*/ 387350 h 2308225"/>
                    <a:gd name="connsiteX110" fmla="*/ 479425 w 958850"/>
                    <a:gd name="connsiteY110" fmla="*/ 342900 h 2308225"/>
                    <a:gd name="connsiteX111" fmla="*/ 466725 w 958850"/>
                    <a:gd name="connsiteY111" fmla="*/ 317500 h 2308225"/>
                    <a:gd name="connsiteX112" fmla="*/ 460375 w 958850"/>
                    <a:gd name="connsiteY112" fmla="*/ 301625 h 2308225"/>
                    <a:gd name="connsiteX113" fmla="*/ 444500 w 958850"/>
                    <a:gd name="connsiteY113" fmla="*/ 254000 h 2308225"/>
                    <a:gd name="connsiteX114" fmla="*/ 441325 w 958850"/>
                    <a:gd name="connsiteY114" fmla="*/ 238125 h 2308225"/>
                    <a:gd name="connsiteX115" fmla="*/ 434975 w 958850"/>
                    <a:gd name="connsiteY115" fmla="*/ 228600 h 2308225"/>
                    <a:gd name="connsiteX116" fmla="*/ 428625 w 958850"/>
                    <a:gd name="connsiteY116" fmla="*/ 203200 h 2308225"/>
                    <a:gd name="connsiteX117" fmla="*/ 431800 w 958850"/>
                    <a:gd name="connsiteY117" fmla="*/ 165100 h 2308225"/>
                    <a:gd name="connsiteX118" fmla="*/ 460375 w 958850"/>
                    <a:gd name="connsiteY118" fmla="*/ 155575 h 2308225"/>
                    <a:gd name="connsiteX119" fmla="*/ 469900 w 958850"/>
                    <a:gd name="connsiteY119" fmla="*/ 152400 h 2308225"/>
                    <a:gd name="connsiteX120" fmla="*/ 454025 w 958850"/>
                    <a:gd name="connsiteY120" fmla="*/ 120650 h 2308225"/>
                    <a:gd name="connsiteX121" fmla="*/ 444500 w 958850"/>
                    <a:gd name="connsiteY121" fmla="*/ 104775 h 2308225"/>
                    <a:gd name="connsiteX122" fmla="*/ 438150 w 958850"/>
                    <a:gd name="connsiteY122" fmla="*/ 85725 h 2308225"/>
                    <a:gd name="connsiteX123" fmla="*/ 422275 w 958850"/>
                    <a:gd name="connsiteY123" fmla="*/ 50800 h 2308225"/>
                    <a:gd name="connsiteX124" fmla="*/ 419100 w 958850"/>
                    <a:gd name="connsiteY124" fmla="*/ 41275 h 2308225"/>
                    <a:gd name="connsiteX125" fmla="*/ 415925 w 958850"/>
                    <a:gd name="connsiteY125" fmla="*/ 9525 h 2308225"/>
                    <a:gd name="connsiteX126" fmla="*/ 412750 w 958850"/>
                    <a:gd name="connsiteY126"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46931 w 958850"/>
                    <a:gd name="connsiteY36" fmla="*/ 1570037 h 2308225"/>
                    <a:gd name="connsiteX37" fmla="*/ 823119 w 958850"/>
                    <a:gd name="connsiteY37" fmla="*/ 1553369 h 2308225"/>
                    <a:gd name="connsiteX38" fmla="*/ 654844 w 958850"/>
                    <a:gd name="connsiteY38" fmla="*/ 1543050 h 2308225"/>
                    <a:gd name="connsiteX39" fmla="*/ 500062 w 958850"/>
                    <a:gd name="connsiteY39" fmla="*/ 1512888 h 2308225"/>
                    <a:gd name="connsiteX40" fmla="*/ 485775 w 958850"/>
                    <a:gd name="connsiteY40" fmla="*/ 1552575 h 2308225"/>
                    <a:gd name="connsiteX41" fmla="*/ 482600 w 958850"/>
                    <a:gd name="connsiteY41" fmla="*/ 1581150 h 2308225"/>
                    <a:gd name="connsiteX42" fmla="*/ 479425 w 958850"/>
                    <a:gd name="connsiteY42" fmla="*/ 1593850 h 2308225"/>
                    <a:gd name="connsiteX43" fmla="*/ 460375 w 958850"/>
                    <a:gd name="connsiteY43" fmla="*/ 1600200 h 2308225"/>
                    <a:gd name="connsiteX44" fmla="*/ 381000 w 958850"/>
                    <a:gd name="connsiteY44" fmla="*/ 1593850 h 2308225"/>
                    <a:gd name="connsiteX45" fmla="*/ 371475 w 958850"/>
                    <a:gd name="connsiteY45" fmla="*/ 1590675 h 2308225"/>
                    <a:gd name="connsiteX46" fmla="*/ 336550 w 958850"/>
                    <a:gd name="connsiteY46" fmla="*/ 1587500 h 2308225"/>
                    <a:gd name="connsiteX47" fmla="*/ 307975 w 958850"/>
                    <a:gd name="connsiteY47" fmla="*/ 1581150 h 2308225"/>
                    <a:gd name="connsiteX48" fmla="*/ 298450 w 958850"/>
                    <a:gd name="connsiteY48" fmla="*/ 1577975 h 2308225"/>
                    <a:gd name="connsiteX49" fmla="*/ 250031 w 958850"/>
                    <a:gd name="connsiteY49" fmla="*/ 1601788 h 2308225"/>
                    <a:gd name="connsiteX50" fmla="*/ 165894 w 958850"/>
                    <a:gd name="connsiteY50" fmla="*/ 1580356 h 2308225"/>
                    <a:gd name="connsiteX51" fmla="*/ 41275 w 958850"/>
                    <a:gd name="connsiteY51" fmla="*/ 1610519 h 2308225"/>
                    <a:gd name="connsiteX52" fmla="*/ 21431 w 958850"/>
                    <a:gd name="connsiteY52" fmla="*/ 1558925 h 2308225"/>
                    <a:gd name="connsiteX53" fmla="*/ 15875 w 958850"/>
                    <a:gd name="connsiteY53" fmla="*/ 1520825 h 2308225"/>
                    <a:gd name="connsiteX54" fmla="*/ 6350 w 958850"/>
                    <a:gd name="connsiteY54" fmla="*/ 1492250 h 2308225"/>
                    <a:gd name="connsiteX55" fmla="*/ 3175 w 958850"/>
                    <a:gd name="connsiteY55" fmla="*/ 1482725 h 2308225"/>
                    <a:gd name="connsiteX56" fmla="*/ 0 w 958850"/>
                    <a:gd name="connsiteY56" fmla="*/ 1466850 h 2308225"/>
                    <a:gd name="connsiteX57" fmla="*/ 3175 w 958850"/>
                    <a:gd name="connsiteY57" fmla="*/ 1400175 h 2308225"/>
                    <a:gd name="connsiteX58" fmla="*/ 19050 w 958850"/>
                    <a:gd name="connsiteY58" fmla="*/ 1377950 h 2308225"/>
                    <a:gd name="connsiteX59" fmla="*/ 28575 w 958850"/>
                    <a:gd name="connsiteY59" fmla="*/ 1371600 h 2308225"/>
                    <a:gd name="connsiteX60" fmla="*/ 57150 w 958850"/>
                    <a:gd name="connsiteY60" fmla="*/ 1304131 h 2308225"/>
                    <a:gd name="connsiteX61" fmla="*/ 34925 w 958850"/>
                    <a:gd name="connsiteY61" fmla="*/ 1282700 h 2308225"/>
                    <a:gd name="connsiteX62" fmla="*/ 38100 w 958850"/>
                    <a:gd name="connsiteY62" fmla="*/ 1247775 h 2308225"/>
                    <a:gd name="connsiteX63" fmla="*/ 44450 w 958850"/>
                    <a:gd name="connsiteY63" fmla="*/ 1225550 h 2308225"/>
                    <a:gd name="connsiteX64" fmla="*/ 47625 w 958850"/>
                    <a:gd name="connsiteY64" fmla="*/ 1206500 h 2308225"/>
                    <a:gd name="connsiteX65" fmla="*/ 53975 w 958850"/>
                    <a:gd name="connsiteY65" fmla="*/ 1190625 h 2308225"/>
                    <a:gd name="connsiteX66" fmla="*/ 60325 w 958850"/>
                    <a:gd name="connsiteY66" fmla="*/ 1162050 h 2308225"/>
                    <a:gd name="connsiteX67" fmla="*/ 66675 w 958850"/>
                    <a:gd name="connsiteY67" fmla="*/ 1146175 h 2308225"/>
                    <a:gd name="connsiteX68" fmla="*/ 69850 w 958850"/>
                    <a:gd name="connsiteY68" fmla="*/ 1136650 h 2308225"/>
                    <a:gd name="connsiteX69" fmla="*/ 88900 w 958850"/>
                    <a:gd name="connsiteY69" fmla="*/ 1117600 h 2308225"/>
                    <a:gd name="connsiteX70" fmla="*/ 107950 w 958850"/>
                    <a:gd name="connsiteY70" fmla="*/ 1101725 h 2308225"/>
                    <a:gd name="connsiteX71" fmla="*/ 114300 w 958850"/>
                    <a:gd name="connsiteY71" fmla="*/ 1089025 h 2308225"/>
                    <a:gd name="connsiteX72" fmla="*/ 120650 w 958850"/>
                    <a:gd name="connsiteY72" fmla="*/ 1079500 h 2308225"/>
                    <a:gd name="connsiteX73" fmla="*/ 130175 w 958850"/>
                    <a:gd name="connsiteY73" fmla="*/ 996950 h 2308225"/>
                    <a:gd name="connsiteX74" fmla="*/ 136525 w 958850"/>
                    <a:gd name="connsiteY74" fmla="*/ 987425 h 2308225"/>
                    <a:gd name="connsiteX75" fmla="*/ 142875 w 958850"/>
                    <a:gd name="connsiteY75" fmla="*/ 971550 h 2308225"/>
                    <a:gd name="connsiteX76" fmla="*/ 158750 w 958850"/>
                    <a:gd name="connsiteY76" fmla="*/ 942975 h 2308225"/>
                    <a:gd name="connsiteX77" fmla="*/ 168275 w 958850"/>
                    <a:gd name="connsiteY77" fmla="*/ 920750 h 2308225"/>
                    <a:gd name="connsiteX78" fmla="*/ 174625 w 958850"/>
                    <a:gd name="connsiteY78" fmla="*/ 904875 h 2308225"/>
                    <a:gd name="connsiteX79" fmla="*/ 184150 w 958850"/>
                    <a:gd name="connsiteY79" fmla="*/ 889000 h 2308225"/>
                    <a:gd name="connsiteX80" fmla="*/ 190500 w 958850"/>
                    <a:gd name="connsiteY80" fmla="*/ 876300 h 2308225"/>
                    <a:gd name="connsiteX81" fmla="*/ 203200 w 958850"/>
                    <a:gd name="connsiteY81" fmla="*/ 857250 h 2308225"/>
                    <a:gd name="connsiteX82" fmla="*/ 206375 w 958850"/>
                    <a:gd name="connsiteY82" fmla="*/ 847725 h 2308225"/>
                    <a:gd name="connsiteX83" fmla="*/ 228600 w 958850"/>
                    <a:gd name="connsiteY83" fmla="*/ 825500 h 2308225"/>
                    <a:gd name="connsiteX84" fmla="*/ 234950 w 958850"/>
                    <a:gd name="connsiteY84" fmla="*/ 812800 h 2308225"/>
                    <a:gd name="connsiteX85" fmla="*/ 257175 w 958850"/>
                    <a:gd name="connsiteY85" fmla="*/ 793750 h 2308225"/>
                    <a:gd name="connsiteX86" fmla="*/ 292100 w 958850"/>
                    <a:gd name="connsiteY86" fmla="*/ 758825 h 2308225"/>
                    <a:gd name="connsiteX87" fmla="*/ 301625 w 958850"/>
                    <a:gd name="connsiteY87" fmla="*/ 749300 h 2308225"/>
                    <a:gd name="connsiteX88" fmla="*/ 311150 w 958850"/>
                    <a:gd name="connsiteY88" fmla="*/ 739775 h 2308225"/>
                    <a:gd name="connsiteX89" fmla="*/ 327025 w 958850"/>
                    <a:gd name="connsiteY89" fmla="*/ 727075 h 2308225"/>
                    <a:gd name="connsiteX90" fmla="*/ 333375 w 958850"/>
                    <a:gd name="connsiteY90" fmla="*/ 717550 h 2308225"/>
                    <a:gd name="connsiteX91" fmla="*/ 342900 w 958850"/>
                    <a:gd name="connsiteY91" fmla="*/ 708025 h 2308225"/>
                    <a:gd name="connsiteX92" fmla="*/ 361950 w 958850"/>
                    <a:gd name="connsiteY92" fmla="*/ 682625 h 2308225"/>
                    <a:gd name="connsiteX93" fmla="*/ 368300 w 958850"/>
                    <a:gd name="connsiteY93" fmla="*/ 657225 h 2308225"/>
                    <a:gd name="connsiteX94" fmla="*/ 374650 w 958850"/>
                    <a:gd name="connsiteY94" fmla="*/ 644525 h 2308225"/>
                    <a:gd name="connsiteX95" fmla="*/ 377825 w 958850"/>
                    <a:gd name="connsiteY95" fmla="*/ 625475 h 2308225"/>
                    <a:gd name="connsiteX96" fmla="*/ 393700 w 958850"/>
                    <a:gd name="connsiteY96" fmla="*/ 596900 h 2308225"/>
                    <a:gd name="connsiteX97" fmla="*/ 396875 w 958850"/>
                    <a:gd name="connsiteY97" fmla="*/ 587375 h 2308225"/>
                    <a:gd name="connsiteX98" fmla="*/ 403225 w 958850"/>
                    <a:gd name="connsiteY98" fmla="*/ 571500 h 2308225"/>
                    <a:gd name="connsiteX99" fmla="*/ 406400 w 958850"/>
                    <a:gd name="connsiteY99" fmla="*/ 552450 h 2308225"/>
                    <a:gd name="connsiteX100" fmla="*/ 419100 w 958850"/>
                    <a:gd name="connsiteY100" fmla="*/ 520700 h 2308225"/>
                    <a:gd name="connsiteX101" fmla="*/ 422275 w 958850"/>
                    <a:gd name="connsiteY101" fmla="*/ 511175 h 2308225"/>
                    <a:gd name="connsiteX102" fmla="*/ 434975 w 958850"/>
                    <a:gd name="connsiteY102" fmla="*/ 488950 h 2308225"/>
                    <a:gd name="connsiteX103" fmla="*/ 444500 w 958850"/>
                    <a:gd name="connsiteY103" fmla="*/ 469900 h 2308225"/>
                    <a:gd name="connsiteX104" fmla="*/ 457200 w 958850"/>
                    <a:gd name="connsiteY104" fmla="*/ 434975 h 2308225"/>
                    <a:gd name="connsiteX105" fmla="*/ 466725 w 958850"/>
                    <a:gd name="connsiteY105" fmla="*/ 428625 h 2308225"/>
                    <a:gd name="connsiteX106" fmla="*/ 469900 w 958850"/>
                    <a:gd name="connsiteY106" fmla="*/ 419100 h 2308225"/>
                    <a:gd name="connsiteX107" fmla="*/ 476250 w 958850"/>
                    <a:gd name="connsiteY107" fmla="*/ 409575 h 2308225"/>
                    <a:gd name="connsiteX108" fmla="*/ 479425 w 958850"/>
                    <a:gd name="connsiteY108" fmla="*/ 396875 h 2308225"/>
                    <a:gd name="connsiteX109" fmla="*/ 482600 w 958850"/>
                    <a:gd name="connsiteY109" fmla="*/ 387350 h 2308225"/>
                    <a:gd name="connsiteX110" fmla="*/ 479425 w 958850"/>
                    <a:gd name="connsiteY110" fmla="*/ 342900 h 2308225"/>
                    <a:gd name="connsiteX111" fmla="*/ 466725 w 958850"/>
                    <a:gd name="connsiteY111" fmla="*/ 317500 h 2308225"/>
                    <a:gd name="connsiteX112" fmla="*/ 460375 w 958850"/>
                    <a:gd name="connsiteY112" fmla="*/ 301625 h 2308225"/>
                    <a:gd name="connsiteX113" fmla="*/ 444500 w 958850"/>
                    <a:gd name="connsiteY113" fmla="*/ 254000 h 2308225"/>
                    <a:gd name="connsiteX114" fmla="*/ 441325 w 958850"/>
                    <a:gd name="connsiteY114" fmla="*/ 238125 h 2308225"/>
                    <a:gd name="connsiteX115" fmla="*/ 434975 w 958850"/>
                    <a:gd name="connsiteY115" fmla="*/ 228600 h 2308225"/>
                    <a:gd name="connsiteX116" fmla="*/ 428625 w 958850"/>
                    <a:gd name="connsiteY116" fmla="*/ 203200 h 2308225"/>
                    <a:gd name="connsiteX117" fmla="*/ 431800 w 958850"/>
                    <a:gd name="connsiteY117" fmla="*/ 165100 h 2308225"/>
                    <a:gd name="connsiteX118" fmla="*/ 460375 w 958850"/>
                    <a:gd name="connsiteY118" fmla="*/ 155575 h 2308225"/>
                    <a:gd name="connsiteX119" fmla="*/ 469900 w 958850"/>
                    <a:gd name="connsiteY119" fmla="*/ 152400 h 2308225"/>
                    <a:gd name="connsiteX120" fmla="*/ 454025 w 958850"/>
                    <a:gd name="connsiteY120" fmla="*/ 120650 h 2308225"/>
                    <a:gd name="connsiteX121" fmla="*/ 444500 w 958850"/>
                    <a:gd name="connsiteY121" fmla="*/ 104775 h 2308225"/>
                    <a:gd name="connsiteX122" fmla="*/ 438150 w 958850"/>
                    <a:gd name="connsiteY122" fmla="*/ 85725 h 2308225"/>
                    <a:gd name="connsiteX123" fmla="*/ 422275 w 958850"/>
                    <a:gd name="connsiteY123" fmla="*/ 50800 h 2308225"/>
                    <a:gd name="connsiteX124" fmla="*/ 419100 w 958850"/>
                    <a:gd name="connsiteY124" fmla="*/ 41275 h 2308225"/>
                    <a:gd name="connsiteX125" fmla="*/ 415925 w 958850"/>
                    <a:gd name="connsiteY125" fmla="*/ 9525 h 2308225"/>
                    <a:gd name="connsiteX126" fmla="*/ 412750 w 958850"/>
                    <a:gd name="connsiteY126"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46931 w 958850"/>
                    <a:gd name="connsiteY36" fmla="*/ 1570037 h 2308225"/>
                    <a:gd name="connsiteX37" fmla="*/ 789781 w 958850"/>
                    <a:gd name="connsiteY37" fmla="*/ 1546225 h 2308225"/>
                    <a:gd name="connsiteX38" fmla="*/ 654844 w 958850"/>
                    <a:gd name="connsiteY38" fmla="*/ 1543050 h 2308225"/>
                    <a:gd name="connsiteX39" fmla="*/ 500062 w 958850"/>
                    <a:gd name="connsiteY39" fmla="*/ 1512888 h 2308225"/>
                    <a:gd name="connsiteX40" fmla="*/ 485775 w 958850"/>
                    <a:gd name="connsiteY40" fmla="*/ 1552575 h 2308225"/>
                    <a:gd name="connsiteX41" fmla="*/ 482600 w 958850"/>
                    <a:gd name="connsiteY41" fmla="*/ 1581150 h 2308225"/>
                    <a:gd name="connsiteX42" fmla="*/ 479425 w 958850"/>
                    <a:gd name="connsiteY42" fmla="*/ 1593850 h 2308225"/>
                    <a:gd name="connsiteX43" fmla="*/ 460375 w 958850"/>
                    <a:gd name="connsiteY43" fmla="*/ 1600200 h 2308225"/>
                    <a:gd name="connsiteX44" fmla="*/ 381000 w 958850"/>
                    <a:gd name="connsiteY44" fmla="*/ 1593850 h 2308225"/>
                    <a:gd name="connsiteX45" fmla="*/ 371475 w 958850"/>
                    <a:gd name="connsiteY45" fmla="*/ 1590675 h 2308225"/>
                    <a:gd name="connsiteX46" fmla="*/ 336550 w 958850"/>
                    <a:gd name="connsiteY46" fmla="*/ 1587500 h 2308225"/>
                    <a:gd name="connsiteX47" fmla="*/ 307975 w 958850"/>
                    <a:gd name="connsiteY47" fmla="*/ 1581150 h 2308225"/>
                    <a:gd name="connsiteX48" fmla="*/ 298450 w 958850"/>
                    <a:gd name="connsiteY48" fmla="*/ 1577975 h 2308225"/>
                    <a:gd name="connsiteX49" fmla="*/ 250031 w 958850"/>
                    <a:gd name="connsiteY49" fmla="*/ 1601788 h 2308225"/>
                    <a:gd name="connsiteX50" fmla="*/ 165894 w 958850"/>
                    <a:gd name="connsiteY50" fmla="*/ 1580356 h 2308225"/>
                    <a:gd name="connsiteX51" fmla="*/ 41275 w 958850"/>
                    <a:gd name="connsiteY51" fmla="*/ 1610519 h 2308225"/>
                    <a:gd name="connsiteX52" fmla="*/ 21431 w 958850"/>
                    <a:gd name="connsiteY52" fmla="*/ 1558925 h 2308225"/>
                    <a:gd name="connsiteX53" fmla="*/ 15875 w 958850"/>
                    <a:gd name="connsiteY53" fmla="*/ 1520825 h 2308225"/>
                    <a:gd name="connsiteX54" fmla="*/ 6350 w 958850"/>
                    <a:gd name="connsiteY54" fmla="*/ 1492250 h 2308225"/>
                    <a:gd name="connsiteX55" fmla="*/ 3175 w 958850"/>
                    <a:gd name="connsiteY55" fmla="*/ 1482725 h 2308225"/>
                    <a:gd name="connsiteX56" fmla="*/ 0 w 958850"/>
                    <a:gd name="connsiteY56" fmla="*/ 1466850 h 2308225"/>
                    <a:gd name="connsiteX57" fmla="*/ 3175 w 958850"/>
                    <a:gd name="connsiteY57" fmla="*/ 1400175 h 2308225"/>
                    <a:gd name="connsiteX58" fmla="*/ 19050 w 958850"/>
                    <a:gd name="connsiteY58" fmla="*/ 1377950 h 2308225"/>
                    <a:gd name="connsiteX59" fmla="*/ 28575 w 958850"/>
                    <a:gd name="connsiteY59" fmla="*/ 1371600 h 2308225"/>
                    <a:gd name="connsiteX60" fmla="*/ 57150 w 958850"/>
                    <a:gd name="connsiteY60" fmla="*/ 1304131 h 2308225"/>
                    <a:gd name="connsiteX61" fmla="*/ 34925 w 958850"/>
                    <a:gd name="connsiteY61" fmla="*/ 1282700 h 2308225"/>
                    <a:gd name="connsiteX62" fmla="*/ 38100 w 958850"/>
                    <a:gd name="connsiteY62" fmla="*/ 1247775 h 2308225"/>
                    <a:gd name="connsiteX63" fmla="*/ 44450 w 958850"/>
                    <a:gd name="connsiteY63" fmla="*/ 1225550 h 2308225"/>
                    <a:gd name="connsiteX64" fmla="*/ 47625 w 958850"/>
                    <a:gd name="connsiteY64" fmla="*/ 1206500 h 2308225"/>
                    <a:gd name="connsiteX65" fmla="*/ 53975 w 958850"/>
                    <a:gd name="connsiteY65" fmla="*/ 1190625 h 2308225"/>
                    <a:gd name="connsiteX66" fmla="*/ 60325 w 958850"/>
                    <a:gd name="connsiteY66" fmla="*/ 1162050 h 2308225"/>
                    <a:gd name="connsiteX67" fmla="*/ 66675 w 958850"/>
                    <a:gd name="connsiteY67" fmla="*/ 1146175 h 2308225"/>
                    <a:gd name="connsiteX68" fmla="*/ 69850 w 958850"/>
                    <a:gd name="connsiteY68" fmla="*/ 1136650 h 2308225"/>
                    <a:gd name="connsiteX69" fmla="*/ 88900 w 958850"/>
                    <a:gd name="connsiteY69" fmla="*/ 1117600 h 2308225"/>
                    <a:gd name="connsiteX70" fmla="*/ 107950 w 958850"/>
                    <a:gd name="connsiteY70" fmla="*/ 1101725 h 2308225"/>
                    <a:gd name="connsiteX71" fmla="*/ 114300 w 958850"/>
                    <a:gd name="connsiteY71" fmla="*/ 1089025 h 2308225"/>
                    <a:gd name="connsiteX72" fmla="*/ 120650 w 958850"/>
                    <a:gd name="connsiteY72" fmla="*/ 1079500 h 2308225"/>
                    <a:gd name="connsiteX73" fmla="*/ 130175 w 958850"/>
                    <a:gd name="connsiteY73" fmla="*/ 996950 h 2308225"/>
                    <a:gd name="connsiteX74" fmla="*/ 136525 w 958850"/>
                    <a:gd name="connsiteY74" fmla="*/ 987425 h 2308225"/>
                    <a:gd name="connsiteX75" fmla="*/ 142875 w 958850"/>
                    <a:gd name="connsiteY75" fmla="*/ 971550 h 2308225"/>
                    <a:gd name="connsiteX76" fmla="*/ 158750 w 958850"/>
                    <a:gd name="connsiteY76" fmla="*/ 942975 h 2308225"/>
                    <a:gd name="connsiteX77" fmla="*/ 168275 w 958850"/>
                    <a:gd name="connsiteY77" fmla="*/ 920750 h 2308225"/>
                    <a:gd name="connsiteX78" fmla="*/ 174625 w 958850"/>
                    <a:gd name="connsiteY78" fmla="*/ 904875 h 2308225"/>
                    <a:gd name="connsiteX79" fmla="*/ 184150 w 958850"/>
                    <a:gd name="connsiteY79" fmla="*/ 889000 h 2308225"/>
                    <a:gd name="connsiteX80" fmla="*/ 190500 w 958850"/>
                    <a:gd name="connsiteY80" fmla="*/ 876300 h 2308225"/>
                    <a:gd name="connsiteX81" fmla="*/ 203200 w 958850"/>
                    <a:gd name="connsiteY81" fmla="*/ 857250 h 2308225"/>
                    <a:gd name="connsiteX82" fmla="*/ 206375 w 958850"/>
                    <a:gd name="connsiteY82" fmla="*/ 847725 h 2308225"/>
                    <a:gd name="connsiteX83" fmla="*/ 228600 w 958850"/>
                    <a:gd name="connsiteY83" fmla="*/ 825500 h 2308225"/>
                    <a:gd name="connsiteX84" fmla="*/ 234950 w 958850"/>
                    <a:gd name="connsiteY84" fmla="*/ 812800 h 2308225"/>
                    <a:gd name="connsiteX85" fmla="*/ 257175 w 958850"/>
                    <a:gd name="connsiteY85" fmla="*/ 793750 h 2308225"/>
                    <a:gd name="connsiteX86" fmla="*/ 292100 w 958850"/>
                    <a:gd name="connsiteY86" fmla="*/ 758825 h 2308225"/>
                    <a:gd name="connsiteX87" fmla="*/ 301625 w 958850"/>
                    <a:gd name="connsiteY87" fmla="*/ 749300 h 2308225"/>
                    <a:gd name="connsiteX88" fmla="*/ 311150 w 958850"/>
                    <a:gd name="connsiteY88" fmla="*/ 739775 h 2308225"/>
                    <a:gd name="connsiteX89" fmla="*/ 327025 w 958850"/>
                    <a:gd name="connsiteY89" fmla="*/ 727075 h 2308225"/>
                    <a:gd name="connsiteX90" fmla="*/ 333375 w 958850"/>
                    <a:gd name="connsiteY90" fmla="*/ 717550 h 2308225"/>
                    <a:gd name="connsiteX91" fmla="*/ 342900 w 958850"/>
                    <a:gd name="connsiteY91" fmla="*/ 708025 h 2308225"/>
                    <a:gd name="connsiteX92" fmla="*/ 361950 w 958850"/>
                    <a:gd name="connsiteY92" fmla="*/ 682625 h 2308225"/>
                    <a:gd name="connsiteX93" fmla="*/ 368300 w 958850"/>
                    <a:gd name="connsiteY93" fmla="*/ 657225 h 2308225"/>
                    <a:gd name="connsiteX94" fmla="*/ 374650 w 958850"/>
                    <a:gd name="connsiteY94" fmla="*/ 644525 h 2308225"/>
                    <a:gd name="connsiteX95" fmla="*/ 377825 w 958850"/>
                    <a:gd name="connsiteY95" fmla="*/ 625475 h 2308225"/>
                    <a:gd name="connsiteX96" fmla="*/ 393700 w 958850"/>
                    <a:gd name="connsiteY96" fmla="*/ 596900 h 2308225"/>
                    <a:gd name="connsiteX97" fmla="*/ 396875 w 958850"/>
                    <a:gd name="connsiteY97" fmla="*/ 587375 h 2308225"/>
                    <a:gd name="connsiteX98" fmla="*/ 403225 w 958850"/>
                    <a:gd name="connsiteY98" fmla="*/ 571500 h 2308225"/>
                    <a:gd name="connsiteX99" fmla="*/ 406400 w 958850"/>
                    <a:gd name="connsiteY99" fmla="*/ 552450 h 2308225"/>
                    <a:gd name="connsiteX100" fmla="*/ 419100 w 958850"/>
                    <a:gd name="connsiteY100" fmla="*/ 520700 h 2308225"/>
                    <a:gd name="connsiteX101" fmla="*/ 422275 w 958850"/>
                    <a:gd name="connsiteY101" fmla="*/ 511175 h 2308225"/>
                    <a:gd name="connsiteX102" fmla="*/ 434975 w 958850"/>
                    <a:gd name="connsiteY102" fmla="*/ 488950 h 2308225"/>
                    <a:gd name="connsiteX103" fmla="*/ 444500 w 958850"/>
                    <a:gd name="connsiteY103" fmla="*/ 469900 h 2308225"/>
                    <a:gd name="connsiteX104" fmla="*/ 457200 w 958850"/>
                    <a:gd name="connsiteY104" fmla="*/ 434975 h 2308225"/>
                    <a:gd name="connsiteX105" fmla="*/ 466725 w 958850"/>
                    <a:gd name="connsiteY105" fmla="*/ 428625 h 2308225"/>
                    <a:gd name="connsiteX106" fmla="*/ 469900 w 958850"/>
                    <a:gd name="connsiteY106" fmla="*/ 419100 h 2308225"/>
                    <a:gd name="connsiteX107" fmla="*/ 476250 w 958850"/>
                    <a:gd name="connsiteY107" fmla="*/ 409575 h 2308225"/>
                    <a:gd name="connsiteX108" fmla="*/ 479425 w 958850"/>
                    <a:gd name="connsiteY108" fmla="*/ 396875 h 2308225"/>
                    <a:gd name="connsiteX109" fmla="*/ 482600 w 958850"/>
                    <a:gd name="connsiteY109" fmla="*/ 387350 h 2308225"/>
                    <a:gd name="connsiteX110" fmla="*/ 479425 w 958850"/>
                    <a:gd name="connsiteY110" fmla="*/ 342900 h 2308225"/>
                    <a:gd name="connsiteX111" fmla="*/ 466725 w 958850"/>
                    <a:gd name="connsiteY111" fmla="*/ 317500 h 2308225"/>
                    <a:gd name="connsiteX112" fmla="*/ 460375 w 958850"/>
                    <a:gd name="connsiteY112" fmla="*/ 301625 h 2308225"/>
                    <a:gd name="connsiteX113" fmla="*/ 444500 w 958850"/>
                    <a:gd name="connsiteY113" fmla="*/ 254000 h 2308225"/>
                    <a:gd name="connsiteX114" fmla="*/ 441325 w 958850"/>
                    <a:gd name="connsiteY114" fmla="*/ 238125 h 2308225"/>
                    <a:gd name="connsiteX115" fmla="*/ 434975 w 958850"/>
                    <a:gd name="connsiteY115" fmla="*/ 228600 h 2308225"/>
                    <a:gd name="connsiteX116" fmla="*/ 428625 w 958850"/>
                    <a:gd name="connsiteY116" fmla="*/ 203200 h 2308225"/>
                    <a:gd name="connsiteX117" fmla="*/ 431800 w 958850"/>
                    <a:gd name="connsiteY117" fmla="*/ 165100 h 2308225"/>
                    <a:gd name="connsiteX118" fmla="*/ 460375 w 958850"/>
                    <a:gd name="connsiteY118" fmla="*/ 155575 h 2308225"/>
                    <a:gd name="connsiteX119" fmla="*/ 469900 w 958850"/>
                    <a:gd name="connsiteY119" fmla="*/ 152400 h 2308225"/>
                    <a:gd name="connsiteX120" fmla="*/ 454025 w 958850"/>
                    <a:gd name="connsiteY120" fmla="*/ 120650 h 2308225"/>
                    <a:gd name="connsiteX121" fmla="*/ 444500 w 958850"/>
                    <a:gd name="connsiteY121" fmla="*/ 104775 h 2308225"/>
                    <a:gd name="connsiteX122" fmla="*/ 438150 w 958850"/>
                    <a:gd name="connsiteY122" fmla="*/ 85725 h 2308225"/>
                    <a:gd name="connsiteX123" fmla="*/ 422275 w 958850"/>
                    <a:gd name="connsiteY123" fmla="*/ 50800 h 2308225"/>
                    <a:gd name="connsiteX124" fmla="*/ 419100 w 958850"/>
                    <a:gd name="connsiteY124" fmla="*/ 41275 h 2308225"/>
                    <a:gd name="connsiteX125" fmla="*/ 415925 w 958850"/>
                    <a:gd name="connsiteY125" fmla="*/ 9525 h 2308225"/>
                    <a:gd name="connsiteX126" fmla="*/ 412750 w 958850"/>
                    <a:gd name="connsiteY126"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46931 w 958850"/>
                    <a:gd name="connsiteY36" fmla="*/ 1570037 h 2308225"/>
                    <a:gd name="connsiteX37" fmla="*/ 789781 w 958850"/>
                    <a:gd name="connsiteY37" fmla="*/ 1546225 h 2308225"/>
                    <a:gd name="connsiteX38" fmla="*/ 678656 w 958850"/>
                    <a:gd name="connsiteY38" fmla="*/ 1516857 h 2308225"/>
                    <a:gd name="connsiteX39" fmla="*/ 500062 w 958850"/>
                    <a:gd name="connsiteY39" fmla="*/ 1512888 h 2308225"/>
                    <a:gd name="connsiteX40" fmla="*/ 485775 w 958850"/>
                    <a:gd name="connsiteY40" fmla="*/ 1552575 h 2308225"/>
                    <a:gd name="connsiteX41" fmla="*/ 482600 w 958850"/>
                    <a:gd name="connsiteY41" fmla="*/ 1581150 h 2308225"/>
                    <a:gd name="connsiteX42" fmla="*/ 479425 w 958850"/>
                    <a:gd name="connsiteY42" fmla="*/ 1593850 h 2308225"/>
                    <a:gd name="connsiteX43" fmla="*/ 460375 w 958850"/>
                    <a:gd name="connsiteY43" fmla="*/ 1600200 h 2308225"/>
                    <a:gd name="connsiteX44" fmla="*/ 381000 w 958850"/>
                    <a:gd name="connsiteY44" fmla="*/ 1593850 h 2308225"/>
                    <a:gd name="connsiteX45" fmla="*/ 371475 w 958850"/>
                    <a:gd name="connsiteY45" fmla="*/ 1590675 h 2308225"/>
                    <a:gd name="connsiteX46" fmla="*/ 336550 w 958850"/>
                    <a:gd name="connsiteY46" fmla="*/ 1587500 h 2308225"/>
                    <a:gd name="connsiteX47" fmla="*/ 307975 w 958850"/>
                    <a:gd name="connsiteY47" fmla="*/ 1581150 h 2308225"/>
                    <a:gd name="connsiteX48" fmla="*/ 298450 w 958850"/>
                    <a:gd name="connsiteY48" fmla="*/ 1577975 h 2308225"/>
                    <a:gd name="connsiteX49" fmla="*/ 250031 w 958850"/>
                    <a:gd name="connsiteY49" fmla="*/ 1601788 h 2308225"/>
                    <a:gd name="connsiteX50" fmla="*/ 165894 w 958850"/>
                    <a:gd name="connsiteY50" fmla="*/ 1580356 h 2308225"/>
                    <a:gd name="connsiteX51" fmla="*/ 41275 w 958850"/>
                    <a:gd name="connsiteY51" fmla="*/ 1610519 h 2308225"/>
                    <a:gd name="connsiteX52" fmla="*/ 21431 w 958850"/>
                    <a:gd name="connsiteY52" fmla="*/ 1558925 h 2308225"/>
                    <a:gd name="connsiteX53" fmla="*/ 15875 w 958850"/>
                    <a:gd name="connsiteY53" fmla="*/ 1520825 h 2308225"/>
                    <a:gd name="connsiteX54" fmla="*/ 6350 w 958850"/>
                    <a:gd name="connsiteY54" fmla="*/ 1492250 h 2308225"/>
                    <a:gd name="connsiteX55" fmla="*/ 3175 w 958850"/>
                    <a:gd name="connsiteY55" fmla="*/ 1482725 h 2308225"/>
                    <a:gd name="connsiteX56" fmla="*/ 0 w 958850"/>
                    <a:gd name="connsiteY56" fmla="*/ 1466850 h 2308225"/>
                    <a:gd name="connsiteX57" fmla="*/ 3175 w 958850"/>
                    <a:gd name="connsiteY57" fmla="*/ 1400175 h 2308225"/>
                    <a:gd name="connsiteX58" fmla="*/ 19050 w 958850"/>
                    <a:gd name="connsiteY58" fmla="*/ 1377950 h 2308225"/>
                    <a:gd name="connsiteX59" fmla="*/ 28575 w 958850"/>
                    <a:gd name="connsiteY59" fmla="*/ 1371600 h 2308225"/>
                    <a:gd name="connsiteX60" fmla="*/ 57150 w 958850"/>
                    <a:gd name="connsiteY60" fmla="*/ 1304131 h 2308225"/>
                    <a:gd name="connsiteX61" fmla="*/ 34925 w 958850"/>
                    <a:gd name="connsiteY61" fmla="*/ 1282700 h 2308225"/>
                    <a:gd name="connsiteX62" fmla="*/ 38100 w 958850"/>
                    <a:gd name="connsiteY62" fmla="*/ 1247775 h 2308225"/>
                    <a:gd name="connsiteX63" fmla="*/ 44450 w 958850"/>
                    <a:gd name="connsiteY63" fmla="*/ 1225550 h 2308225"/>
                    <a:gd name="connsiteX64" fmla="*/ 47625 w 958850"/>
                    <a:gd name="connsiteY64" fmla="*/ 1206500 h 2308225"/>
                    <a:gd name="connsiteX65" fmla="*/ 53975 w 958850"/>
                    <a:gd name="connsiteY65" fmla="*/ 1190625 h 2308225"/>
                    <a:gd name="connsiteX66" fmla="*/ 60325 w 958850"/>
                    <a:gd name="connsiteY66" fmla="*/ 1162050 h 2308225"/>
                    <a:gd name="connsiteX67" fmla="*/ 66675 w 958850"/>
                    <a:gd name="connsiteY67" fmla="*/ 1146175 h 2308225"/>
                    <a:gd name="connsiteX68" fmla="*/ 69850 w 958850"/>
                    <a:gd name="connsiteY68" fmla="*/ 1136650 h 2308225"/>
                    <a:gd name="connsiteX69" fmla="*/ 88900 w 958850"/>
                    <a:gd name="connsiteY69" fmla="*/ 1117600 h 2308225"/>
                    <a:gd name="connsiteX70" fmla="*/ 107950 w 958850"/>
                    <a:gd name="connsiteY70" fmla="*/ 1101725 h 2308225"/>
                    <a:gd name="connsiteX71" fmla="*/ 114300 w 958850"/>
                    <a:gd name="connsiteY71" fmla="*/ 1089025 h 2308225"/>
                    <a:gd name="connsiteX72" fmla="*/ 120650 w 958850"/>
                    <a:gd name="connsiteY72" fmla="*/ 1079500 h 2308225"/>
                    <a:gd name="connsiteX73" fmla="*/ 130175 w 958850"/>
                    <a:gd name="connsiteY73" fmla="*/ 996950 h 2308225"/>
                    <a:gd name="connsiteX74" fmla="*/ 136525 w 958850"/>
                    <a:gd name="connsiteY74" fmla="*/ 987425 h 2308225"/>
                    <a:gd name="connsiteX75" fmla="*/ 142875 w 958850"/>
                    <a:gd name="connsiteY75" fmla="*/ 971550 h 2308225"/>
                    <a:gd name="connsiteX76" fmla="*/ 158750 w 958850"/>
                    <a:gd name="connsiteY76" fmla="*/ 942975 h 2308225"/>
                    <a:gd name="connsiteX77" fmla="*/ 168275 w 958850"/>
                    <a:gd name="connsiteY77" fmla="*/ 920750 h 2308225"/>
                    <a:gd name="connsiteX78" fmla="*/ 174625 w 958850"/>
                    <a:gd name="connsiteY78" fmla="*/ 904875 h 2308225"/>
                    <a:gd name="connsiteX79" fmla="*/ 184150 w 958850"/>
                    <a:gd name="connsiteY79" fmla="*/ 889000 h 2308225"/>
                    <a:gd name="connsiteX80" fmla="*/ 190500 w 958850"/>
                    <a:gd name="connsiteY80" fmla="*/ 876300 h 2308225"/>
                    <a:gd name="connsiteX81" fmla="*/ 203200 w 958850"/>
                    <a:gd name="connsiteY81" fmla="*/ 857250 h 2308225"/>
                    <a:gd name="connsiteX82" fmla="*/ 206375 w 958850"/>
                    <a:gd name="connsiteY82" fmla="*/ 847725 h 2308225"/>
                    <a:gd name="connsiteX83" fmla="*/ 228600 w 958850"/>
                    <a:gd name="connsiteY83" fmla="*/ 825500 h 2308225"/>
                    <a:gd name="connsiteX84" fmla="*/ 234950 w 958850"/>
                    <a:gd name="connsiteY84" fmla="*/ 812800 h 2308225"/>
                    <a:gd name="connsiteX85" fmla="*/ 257175 w 958850"/>
                    <a:gd name="connsiteY85" fmla="*/ 793750 h 2308225"/>
                    <a:gd name="connsiteX86" fmla="*/ 292100 w 958850"/>
                    <a:gd name="connsiteY86" fmla="*/ 758825 h 2308225"/>
                    <a:gd name="connsiteX87" fmla="*/ 301625 w 958850"/>
                    <a:gd name="connsiteY87" fmla="*/ 749300 h 2308225"/>
                    <a:gd name="connsiteX88" fmla="*/ 311150 w 958850"/>
                    <a:gd name="connsiteY88" fmla="*/ 739775 h 2308225"/>
                    <a:gd name="connsiteX89" fmla="*/ 327025 w 958850"/>
                    <a:gd name="connsiteY89" fmla="*/ 727075 h 2308225"/>
                    <a:gd name="connsiteX90" fmla="*/ 333375 w 958850"/>
                    <a:gd name="connsiteY90" fmla="*/ 717550 h 2308225"/>
                    <a:gd name="connsiteX91" fmla="*/ 342900 w 958850"/>
                    <a:gd name="connsiteY91" fmla="*/ 708025 h 2308225"/>
                    <a:gd name="connsiteX92" fmla="*/ 361950 w 958850"/>
                    <a:gd name="connsiteY92" fmla="*/ 682625 h 2308225"/>
                    <a:gd name="connsiteX93" fmla="*/ 368300 w 958850"/>
                    <a:gd name="connsiteY93" fmla="*/ 657225 h 2308225"/>
                    <a:gd name="connsiteX94" fmla="*/ 374650 w 958850"/>
                    <a:gd name="connsiteY94" fmla="*/ 644525 h 2308225"/>
                    <a:gd name="connsiteX95" fmla="*/ 377825 w 958850"/>
                    <a:gd name="connsiteY95" fmla="*/ 625475 h 2308225"/>
                    <a:gd name="connsiteX96" fmla="*/ 393700 w 958850"/>
                    <a:gd name="connsiteY96" fmla="*/ 596900 h 2308225"/>
                    <a:gd name="connsiteX97" fmla="*/ 396875 w 958850"/>
                    <a:gd name="connsiteY97" fmla="*/ 587375 h 2308225"/>
                    <a:gd name="connsiteX98" fmla="*/ 403225 w 958850"/>
                    <a:gd name="connsiteY98" fmla="*/ 571500 h 2308225"/>
                    <a:gd name="connsiteX99" fmla="*/ 406400 w 958850"/>
                    <a:gd name="connsiteY99" fmla="*/ 552450 h 2308225"/>
                    <a:gd name="connsiteX100" fmla="*/ 419100 w 958850"/>
                    <a:gd name="connsiteY100" fmla="*/ 520700 h 2308225"/>
                    <a:gd name="connsiteX101" fmla="*/ 422275 w 958850"/>
                    <a:gd name="connsiteY101" fmla="*/ 511175 h 2308225"/>
                    <a:gd name="connsiteX102" fmla="*/ 434975 w 958850"/>
                    <a:gd name="connsiteY102" fmla="*/ 488950 h 2308225"/>
                    <a:gd name="connsiteX103" fmla="*/ 444500 w 958850"/>
                    <a:gd name="connsiteY103" fmla="*/ 469900 h 2308225"/>
                    <a:gd name="connsiteX104" fmla="*/ 457200 w 958850"/>
                    <a:gd name="connsiteY104" fmla="*/ 434975 h 2308225"/>
                    <a:gd name="connsiteX105" fmla="*/ 466725 w 958850"/>
                    <a:gd name="connsiteY105" fmla="*/ 428625 h 2308225"/>
                    <a:gd name="connsiteX106" fmla="*/ 469900 w 958850"/>
                    <a:gd name="connsiteY106" fmla="*/ 419100 h 2308225"/>
                    <a:gd name="connsiteX107" fmla="*/ 476250 w 958850"/>
                    <a:gd name="connsiteY107" fmla="*/ 409575 h 2308225"/>
                    <a:gd name="connsiteX108" fmla="*/ 479425 w 958850"/>
                    <a:gd name="connsiteY108" fmla="*/ 396875 h 2308225"/>
                    <a:gd name="connsiteX109" fmla="*/ 482600 w 958850"/>
                    <a:gd name="connsiteY109" fmla="*/ 387350 h 2308225"/>
                    <a:gd name="connsiteX110" fmla="*/ 479425 w 958850"/>
                    <a:gd name="connsiteY110" fmla="*/ 342900 h 2308225"/>
                    <a:gd name="connsiteX111" fmla="*/ 466725 w 958850"/>
                    <a:gd name="connsiteY111" fmla="*/ 317500 h 2308225"/>
                    <a:gd name="connsiteX112" fmla="*/ 460375 w 958850"/>
                    <a:gd name="connsiteY112" fmla="*/ 301625 h 2308225"/>
                    <a:gd name="connsiteX113" fmla="*/ 444500 w 958850"/>
                    <a:gd name="connsiteY113" fmla="*/ 254000 h 2308225"/>
                    <a:gd name="connsiteX114" fmla="*/ 441325 w 958850"/>
                    <a:gd name="connsiteY114" fmla="*/ 238125 h 2308225"/>
                    <a:gd name="connsiteX115" fmla="*/ 434975 w 958850"/>
                    <a:gd name="connsiteY115" fmla="*/ 228600 h 2308225"/>
                    <a:gd name="connsiteX116" fmla="*/ 428625 w 958850"/>
                    <a:gd name="connsiteY116" fmla="*/ 203200 h 2308225"/>
                    <a:gd name="connsiteX117" fmla="*/ 431800 w 958850"/>
                    <a:gd name="connsiteY117" fmla="*/ 165100 h 2308225"/>
                    <a:gd name="connsiteX118" fmla="*/ 460375 w 958850"/>
                    <a:gd name="connsiteY118" fmla="*/ 155575 h 2308225"/>
                    <a:gd name="connsiteX119" fmla="*/ 469900 w 958850"/>
                    <a:gd name="connsiteY119" fmla="*/ 152400 h 2308225"/>
                    <a:gd name="connsiteX120" fmla="*/ 454025 w 958850"/>
                    <a:gd name="connsiteY120" fmla="*/ 120650 h 2308225"/>
                    <a:gd name="connsiteX121" fmla="*/ 444500 w 958850"/>
                    <a:gd name="connsiteY121" fmla="*/ 104775 h 2308225"/>
                    <a:gd name="connsiteX122" fmla="*/ 438150 w 958850"/>
                    <a:gd name="connsiteY122" fmla="*/ 85725 h 2308225"/>
                    <a:gd name="connsiteX123" fmla="*/ 422275 w 958850"/>
                    <a:gd name="connsiteY123" fmla="*/ 50800 h 2308225"/>
                    <a:gd name="connsiteX124" fmla="*/ 419100 w 958850"/>
                    <a:gd name="connsiteY124" fmla="*/ 41275 h 2308225"/>
                    <a:gd name="connsiteX125" fmla="*/ 415925 w 958850"/>
                    <a:gd name="connsiteY125" fmla="*/ 9525 h 2308225"/>
                    <a:gd name="connsiteX126" fmla="*/ 412750 w 958850"/>
                    <a:gd name="connsiteY126"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46931 w 958850"/>
                    <a:gd name="connsiteY36" fmla="*/ 1570037 h 2308225"/>
                    <a:gd name="connsiteX37" fmla="*/ 789781 w 958850"/>
                    <a:gd name="connsiteY37" fmla="*/ 1546225 h 2308225"/>
                    <a:gd name="connsiteX38" fmla="*/ 678656 w 958850"/>
                    <a:gd name="connsiteY38" fmla="*/ 1516857 h 2308225"/>
                    <a:gd name="connsiteX39" fmla="*/ 677863 w 958850"/>
                    <a:gd name="connsiteY39" fmla="*/ 1518444 h 2308225"/>
                    <a:gd name="connsiteX40" fmla="*/ 500062 w 958850"/>
                    <a:gd name="connsiteY40" fmla="*/ 1512888 h 2308225"/>
                    <a:gd name="connsiteX41" fmla="*/ 485775 w 958850"/>
                    <a:gd name="connsiteY41" fmla="*/ 1552575 h 2308225"/>
                    <a:gd name="connsiteX42" fmla="*/ 482600 w 958850"/>
                    <a:gd name="connsiteY42" fmla="*/ 1581150 h 2308225"/>
                    <a:gd name="connsiteX43" fmla="*/ 479425 w 958850"/>
                    <a:gd name="connsiteY43" fmla="*/ 1593850 h 2308225"/>
                    <a:gd name="connsiteX44" fmla="*/ 460375 w 958850"/>
                    <a:gd name="connsiteY44" fmla="*/ 1600200 h 2308225"/>
                    <a:gd name="connsiteX45" fmla="*/ 381000 w 958850"/>
                    <a:gd name="connsiteY45" fmla="*/ 1593850 h 2308225"/>
                    <a:gd name="connsiteX46" fmla="*/ 371475 w 958850"/>
                    <a:gd name="connsiteY46" fmla="*/ 1590675 h 2308225"/>
                    <a:gd name="connsiteX47" fmla="*/ 336550 w 958850"/>
                    <a:gd name="connsiteY47" fmla="*/ 1587500 h 2308225"/>
                    <a:gd name="connsiteX48" fmla="*/ 307975 w 958850"/>
                    <a:gd name="connsiteY48" fmla="*/ 1581150 h 2308225"/>
                    <a:gd name="connsiteX49" fmla="*/ 298450 w 958850"/>
                    <a:gd name="connsiteY49" fmla="*/ 1577975 h 2308225"/>
                    <a:gd name="connsiteX50" fmla="*/ 250031 w 958850"/>
                    <a:gd name="connsiteY50" fmla="*/ 1601788 h 2308225"/>
                    <a:gd name="connsiteX51" fmla="*/ 165894 w 958850"/>
                    <a:gd name="connsiteY51" fmla="*/ 1580356 h 2308225"/>
                    <a:gd name="connsiteX52" fmla="*/ 41275 w 958850"/>
                    <a:gd name="connsiteY52" fmla="*/ 1610519 h 2308225"/>
                    <a:gd name="connsiteX53" fmla="*/ 21431 w 958850"/>
                    <a:gd name="connsiteY53" fmla="*/ 1558925 h 2308225"/>
                    <a:gd name="connsiteX54" fmla="*/ 15875 w 958850"/>
                    <a:gd name="connsiteY54" fmla="*/ 1520825 h 2308225"/>
                    <a:gd name="connsiteX55" fmla="*/ 6350 w 958850"/>
                    <a:gd name="connsiteY55" fmla="*/ 1492250 h 2308225"/>
                    <a:gd name="connsiteX56" fmla="*/ 3175 w 958850"/>
                    <a:gd name="connsiteY56" fmla="*/ 1482725 h 2308225"/>
                    <a:gd name="connsiteX57" fmla="*/ 0 w 958850"/>
                    <a:gd name="connsiteY57" fmla="*/ 1466850 h 2308225"/>
                    <a:gd name="connsiteX58" fmla="*/ 3175 w 958850"/>
                    <a:gd name="connsiteY58" fmla="*/ 1400175 h 2308225"/>
                    <a:gd name="connsiteX59" fmla="*/ 19050 w 958850"/>
                    <a:gd name="connsiteY59" fmla="*/ 1377950 h 2308225"/>
                    <a:gd name="connsiteX60" fmla="*/ 28575 w 958850"/>
                    <a:gd name="connsiteY60" fmla="*/ 1371600 h 2308225"/>
                    <a:gd name="connsiteX61" fmla="*/ 57150 w 958850"/>
                    <a:gd name="connsiteY61" fmla="*/ 1304131 h 2308225"/>
                    <a:gd name="connsiteX62" fmla="*/ 34925 w 958850"/>
                    <a:gd name="connsiteY62" fmla="*/ 1282700 h 2308225"/>
                    <a:gd name="connsiteX63" fmla="*/ 38100 w 958850"/>
                    <a:gd name="connsiteY63" fmla="*/ 1247775 h 2308225"/>
                    <a:gd name="connsiteX64" fmla="*/ 44450 w 958850"/>
                    <a:gd name="connsiteY64" fmla="*/ 1225550 h 2308225"/>
                    <a:gd name="connsiteX65" fmla="*/ 47625 w 958850"/>
                    <a:gd name="connsiteY65" fmla="*/ 1206500 h 2308225"/>
                    <a:gd name="connsiteX66" fmla="*/ 53975 w 958850"/>
                    <a:gd name="connsiteY66" fmla="*/ 1190625 h 2308225"/>
                    <a:gd name="connsiteX67" fmla="*/ 60325 w 958850"/>
                    <a:gd name="connsiteY67" fmla="*/ 1162050 h 2308225"/>
                    <a:gd name="connsiteX68" fmla="*/ 66675 w 958850"/>
                    <a:gd name="connsiteY68" fmla="*/ 1146175 h 2308225"/>
                    <a:gd name="connsiteX69" fmla="*/ 69850 w 958850"/>
                    <a:gd name="connsiteY69" fmla="*/ 1136650 h 2308225"/>
                    <a:gd name="connsiteX70" fmla="*/ 88900 w 958850"/>
                    <a:gd name="connsiteY70" fmla="*/ 1117600 h 2308225"/>
                    <a:gd name="connsiteX71" fmla="*/ 107950 w 958850"/>
                    <a:gd name="connsiteY71" fmla="*/ 1101725 h 2308225"/>
                    <a:gd name="connsiteX72" fmla="*/ 114300 w 958850"/>
                    <a:gd name="connsiteY72" fmla="*/ 1089025 h 2308225"/>
                    <a:gd name="connsiteX73" fmla="*/ 120650 w 958850"/>
                    <a:gd name="connsiteY73" fmla="*/ 1079500 h 2308225"/>
                    <a:gd name="connsiteX74" fmla="*/ 130175 w 958850"/>
                    <a:gd name="connsiteY74" fmla="*/ 996950 h 2308225"/>
                    <a:gd name="connsiteX75" fmla="*/ 136525 w 958850"/>
                    <a:gd name="connsiteY75" fmla="*/ 987425 h 2308225"/>
                    <a:gd name="connsiteX76" fmla="*/ 142875 w 958850"/>
                    <a:gd name="connsiteY76" fmla="*/ 971550 h 2308225"/>
                    <a:gd name="connsiteX77" fmla="*/ 158750 w 958850"/>
                    <a:gd name="connsiteY77" fmla="*/ 942975 h 2308225"/>
                    <a:gd name="connsiteX78" fmla="*/ 168275 w 958850"/>
                    <a:gd name="connsiteY78" fmla="*/ 920750 h 2308225"/>
                    <a:gd name="connsiteX79" fmla="*/ 174625 w 958850"/>
                    <a:gd name="connsiteY79" fmla="*/ 904875 h 2308225"/>
                    <a:gd name="connsiteX80" fmla="*/ 184150 w 958850"/>
                    <a:gd name="connsiteY80" fmla="*/ 889000 h 2308225"/>
                    <a:gd name="connsiteX81" fmla="*/ 190500 w 958850"/>
                    <a:gd name="connsiteY81" fmla="*/ 876300 h 2308225"/>
                    <a:gd name="connsiteX82" fmla="*/ 203200 w 958850"/>
                    <a:gd name="connsiteY82" fmla="*/ 857250 h 2308225"/>
                    <a:gd name="connsiteX83" fmla="*/ 206375 w 958850"/>
                    <a:gd name="connsiteY83" fmla="*/ 847725 h 2308225"/>
                    <a:gd name="connsiteX84" fmla="*/ 228600 w 958850"/>
                    <a:gd name="connsiteY84" fmla="*/ 825500 h 2308225"/>
                    <a:gd name="connsiteX85" fmla="*/ 234950 w 958850"/>
                    <a:gd name="connsiteY85" fmla="*/ 812800 h 2308225"/>
                    <a:gd name="connsiteX86" fmla="*/ 257175 w 958850"/>
                    <a:gd name="connsiteY86" fmla="*/ 793750 h 2308225"/>
                    <a:gd name="connsiteX87" fmla="*/ 292100 w 958850"/>
                    <a:gd name="connsiteY87" fmla="*/ 758825 h 2308225"/>
                    <a:gd name="connsiteX88" fmla="*/ 301625 w 958850"/>
                    <a:gd name="connsiteY88" fmla="*/ 749300 h 2308225"/>
                    <a:gd name="connsiteX89" fmla="*/ 311150 w 958850"/>
                    <a:gd name="connsiteY89" fmla="*/ 739775 h 2308225"/>
                    <a:gd name="connsiteX90" fmla="*/ 327025 w 958850"/>
                    <a:gd name="connsiteY90" fmla="*/ 727075 h 2308225"/>
                    <a:gd name="connsiteX91" fmla="*/ 333375 w 958850"/>
                    <a:gd name="connsiteY91" fmla="*/ 717550 h 2308225"/>
                    <a:gd name="connsiteX92" fmla="*/ 342900 w 958850"/>
                    <a:gd name="connsiteY92" fmla="*/ 708025 h 2308225"/>
                    <a:gd name="connsiteX93" fmla="*/ 361950 w 958850"/>
                    <a:gd name="connsiteY93" fmla="*/ 682625 h 2308225"/>
                    <a:gd name="connsiteX94" fmla="*/ 368300 w 958850"/>
                    <a:gd name="connsiteY94" fmla="*/ 657225 h 2308225"/>
                    <a:gd name="connsiteX95" fmla="*/ 374650 w 958850"/>
                    <a:gd name="connsiteY95" fmla="*/ 644525 h 2308225"/>
                    <a:gd name="connsiteX96" fmla="*/ 377825 w 958850"/>
                    <a:gd name="connsiteY96" fmla="*/ 625475 h 2308225"/>
                    <a:gd name="connsiteX97" fmla="*/ 393700 w 958850"/>
                    <a:gd name="connsiteY97" fmla="*/ 596900 h 2308225"/>
                    <a:gd name="connsiteX98" fmla="*/ 396875 w 958850"/>
                    <a:gd name="connsiteY98" fmla="*/ 587375 h 2308225"/>
                    <a:gd name="connsiteX99" fmla="*/ 403225 w 958850"/>
                    <a:gd name="connsiteY99" fmla="*/ 571500 h 2308225"/>
                    <a:gd name="connsiteX100" fmla="*/ 406400 w 958850"/>
                    <a:gd name="connsiteY100" fmla="*/ 552450 h 2308225"/>
                    <a:gd name="connsiteX101" fmla="*/ 419100 w 958850"/>
                    <a:gd name="connsiteY101" fmla="*/ 520700 h 2308225"/>
                    <a:gd name="connsiteX102" fmla="*/ 422275 w 958850"/>
                    <a:gd name="connsiteY102" fmla="*/ 511175 h 2308225"/>
                    <a:gd name="connsiteX103" fmla="*/ 434975 w 958850"/>
                    <a:gd name="connsiteY103" fmla="*/ 488950 h 2308225"/>
                    <a:gd name="connsiteX104" fmla="*/ 444500 w 958850"/>
                    <a:gd name="connsiteY104" fmla="*/ 469900 h 2308225"/>
                    <a:gd name="connsiteX105" fmla="*/ 457200 w 958850"/>
                    <a:gd name="connsiteY105" fmla="*/ 434975 h 2308225"/>
                    <a:gd name="connsiteX106" fmla="*/ 466725 w 958850"/>
                    <a:gd name="connsiteY106" fmla="*/ 428625 h 2308225"/>
                    <a:gd name="connsiteX107" fmla="*/ 469900 w 958850"/>
                    <a:gd name="connsiteY107" fmla="*/ 419100 h 2308225"/>
                    <a:gd name="connsiteX108" fmla="*/ 476250 w 958850"/>
                    <a:gd name="connsiteY108" fmla="*/ 409575 h 2308225"/>
                    <a:gd name="connsiteX109" fmla="*/ 479425 w 958850"/>
                    <a:gd name="connsiteY109" fmla="*/ 396875 h 2308225"/>
                    <a:gd name="connsiteX110" fmla="*/ 482600 w 958850"/>
                    <a:gd name="connsiteY110" fmla="*/ 387350 h 2308225"/>
                    <a:gd name="connsiteX111" fmla="*/ 479425 w 958850"/>
                    <a:gd name="connsiteY111" fmla="*/ 342900 h 2308225"/>
                    <a:gd name="connsiteX112" fmla="*/ 466725 w 958850"/>
                    <a:gd name="connsiteY112" fmla="*/ 317500 h 2308225"/>
                    <a:gd name="connsiteX113" fmla="*/ 460375 w 958850"/>
                    <a:gd name="connsiteY113" fmla="*/ 301625 h 2308225"/>
                    <a:gd name="connsiteX114" fmla="*/ 444500 w 958850"/>
                    <a:gd name="connsiteY114" fmla="*/ 254000 h 2308225"/>
                    <a:gd name="connsiteX115" fmla="*/ 441325 w 958850"/>
                    <a:gd name="connsiteY115" fmla="*/ 238125 h 2308225"/>
                    <a:gd name="connsiteX116" fmla="*/ 434975 w 958850"/>
                    <a:gd name="connsiteY116" fmla="*/ 228600 h 2308225"/>
                    <a:gd name="connsiteX117" fmla="*/ 428625 w 958850"/>
                    <a:gd name="connsiteY117" fmla="*/ 203200 h 2308225"/>
                    <a:gd name="connsiteX118" fmla="*/ 431800 w 958850"/>
                    <a:gd name="connsiteY118" fmla="*/ 165100 h 2308225"/>
                    <a:gd name="connsiteX119" fmla="*/ 460375 w 958850"/>
                    <a:gd name="connsiteY119" fmla="*/ 155575 h 2308225"/>
                    <a:gd name="connsiteX120" fmla="*/ 469900 w 958850"/>
                    <a:gd name="connsiteY120" fmla="*/ 152400 h 2308225"/>
                    <a:gd name="connsiteX121" fmla="*/ 454025 w 958850"/>
                    <a:gd name="connsiteY121" fmla="*/ 120650 h 2308225"/>
                    <a:gd name="connsiteX122" fmla="*/ 444500 w 958850"/>
                    <a:gd name="connsiteY122" fmla="*/ 104775 h 2308225"/>
                    <a:gd name="connsiteX123" fmla="*/ 438150 w 958850"/>
                    <a:gd name="connsiteY123" fmla="*/ 85725 h 2308225"/>
                    <a:gd name="connsiteX124" fmla="*/ 422275 w 958850"/>
                    <a:gd name="connsiteY124" fmla="*/ 50800 h 2308225"/>
                    <a:gd name="connsiteX125" fmla="*/ 419100 w 958850"/>
                    <a:gd name="connsiteY125" fmla="*/ 41275 h 2308225"/>
                    <a:gd name="connsiteX126" fmla="*/ 415925 w 958850"/>
                    <a:gd name="connsiteY126" fmla="*/ 9525 h 2308225"/>
                    <a:gd name="connsiteX127" fmla="*/ 412750 w 958850"/>
                    <a:gd name="connsiteY127" fmla="*/ 0 h 2308225"/>
                    <a:gd name="connsiteX0" fmla="*/ 882650 w 958850"/>
                    <a:gd name="connsiteY0" fmla="*/ 2308225 h 2308225"/>
                    <a:gd name="connsiteX1" fmla="*/ 876300 w 958850"/>
                    <a:gd name="connsiteY1" fmla="*/ 2235200 h 2308225"/>
                    <a:gd name="connsiteX2" fmla="*/ 866775 w 958850"/>
                    <a:gd name="connsiteY2" fmla="*/ 2200275 h 2308225"/>
                    <a:gd name="connsiteX3" fmla="*/ 863600 w 958850"/>
                    <a:gd name="connsiteY3" fmla="*/ 2187575 h 2308225"/>
                    <a:gd name="connsiteX4" fmla="*/ 860425 w 958850"/>
                    <a:gd name="connsiteY4" fmla="*/ 2178050 h 2308225"/>
                    <a:gd name="connsiteX5" fmla="*/ 857250 w 958850"/>
                    <a:gd name="connsiteY5" fmla="*/ 2165350 h 2308225"/>
                    <a:gd name="connsiteX6" fmla="*/ 854075 w 958850"/>
                    <a:gd name="connsiteY6" fmla="*/ 2155825 h 2308225"/>
                    <a:gd name="connsiteX7" fmla="*/ 847725 w 958850"/>
                    <a:gd name="connsiteY7" fmla="*/ 2130425 h 2308225"/>
                    <a:gd name="connsiteX8" fmla="*/ 841375 w 958850"/>
                    <a:gd name="connsiteY8" fmla="*/ 2117725 h 2308225"/>
                    <a:gd name="connsiteX9" fmla="*/ 831850 w 958850"/>
                    <a:gd name="connsiteY9" fmla="*/ 2111375 h 2308225"/>
                    <a:gd name="connsiteX10" fmla="*/ 857250 w 958850"/>
                    <a:gd name="connsiteY10" fmla="*/ 2095500 h 2308225"/>
                    <a:gd name="connsiteX11" fmla="*/ 876300 w 958850"/>
                    <a:gd name="connsiteY11" fmla="*/ 2089150 h 2308225"/>
                    <a:gd name="connsiteX12" fmla="*/ 898525 w 958850"/>
                    <a:gd name="connsiteY12" fmla="*/ 2082800 h 2308225"/>
                    <a:gd name="connsiteX13" fmla="*/ 908050 w 958850"/>
                    <a:gd name="connsiteY13" fmla="*/ 2076450 h 2308225"/>
                    <a:gd name="connsiteX14" fmla="*/ 914400 w 958850"/>
                    <a:gd name="connsiteY14" fmla="*/ 2066925 h 2308225"/>
                    <a:gd name="connsiteX15" fmla="*/ 914400 w 958850"/>
                    <a:gd name="connsiteY15" fmla="*/ 2028825 h 2308225"/>
                    <a:gd name="connsiteX16" fmla="*/ 911225 w 958850"/>
                    <a:gd name="connsiteY16" fmla="*/ 2019300 h 2308225"/>
                    <a:gd name="connsiteX17" fmla="*/ 904875 w 958850"/>
                    <a:gd name="connsiteY17" fmla="*/ 2009775 h 2308225"/>
                    <a:gd name="connsiteX18" fmla="*/ 898525 w 958850"/>
                    <a:gd name="connsiteY18" fmla="*/ 1987550 h 2308225"/>
                    <a:gd name="connsiteX19" fmla="*/ 895350 w 958850"/>
                    <a:gd name="connsiteY19" fmla="*/ 1978025 h 2308225"/>
                    <a:gd name="connsiteX20" fmla="*/ 901700 w 958850"/>
                    <a:gd name="connsiteY20" fmla="*/ 1866900 h 2308225"/>
                    <a:gd name="connsiteX21" fmla="*/ 908050 w 958850"/>
                    <a:gd name="connsiteY21" fmla="*/ 1847850 h 2308225"/>
                    <a:gd name="connsiteX22" fmla="*/ 911225 w 958850"/>
                    <a:gd name="connsiteY22" fmla="*/ 1838325 h 2308225"/>
                    <a:gd name="connsiteX23" fmla="*/ 917575 w 958850"/>
                    <a:gd name="connsiteY23" fmla="*/ 1828800 h 2308225"/>
                    <a:gd name="connsiteX24" fmla="*/ 927100 w 958850"/>
                    <a:gd name="connsiteY24" fmla="*/ 1819275 h 2308225"/>
                    <a:gd name="connsiteX25" fmla="*/ 933450 w 958850"/>
                    <a:gd name="connsiteY25" fmla="*/ 1806575 h 2308225"/>
                    <a:gd name="connsiteX26" fmla="*/ 939800 w 958850"/>
                    <a:gd name="connsiteY26" fmla="*/ 1797050 h 2308225"/>
                    <a:gd name="connsiteX27" fmla="*/ 949325 w 958850"/>
                    <a:gd name="connsiteY27" fmla="*/ 1774825 h 2308225"/>
                    <a:gd name="connsiteX28" fmla="*/ 952500 w 958850"/>
                    <a:gd name="connsiteY28" fmla="*/ 1762125 h 2308225"/>
                    <a:gd name="connsiteX29" fmla="*/ 958850 w 958850"/>
                    <a:gd name="connsiteY29" fmla="*/ 1743075 h 2308225"/>
                    <a:gd name="connsiteX30" fmla="*/ 955675 w 958850"/>
                    <a:gd name="connsiteY30" fmla="*/ 1644650 h 2308225"/>
                    <a:gd name="connsiteX31" fmla="*/ 949325 w 958850"/>
                    <a:gd name="connsiteY31" fmla="*/ 1635125 h 2308225"/>
                    <a:gd name="connsiteX32" fmla="*/ 933450 w 958850"/>
                    <a:gd name="connsiteY32" fmla="*/ 1631950 h 2308225"/>
                    <a:gd name="connsiteX33" fmla="*/ 911225 w 958850"/>
                    <a:gd name="connsiteY33" fmla="*/ 1609725 h 2308225"/>
                    <a:gd name="connsiteX34" fmla="*/ 898525 w 958850"/>
                    <a:gd name="connsiteY34" fmla="*/ 1590675 h 2308225"/>
                    <a:gd name="connsiteX35" fmla="*/ 892175 w 958850"/>
                    <a:gd name="connsiteY35" fmla="*/ 1581150 h 2308225"/>
                    <a:gd name="connsiteX36" fmla="*/ 846931 w 958850"/>
                    <a:gd name="connsiteY36" fmla="*/ 1570037 h 2308225"/>
                    <a:gd name="connsiteX37" fmla="*/ 789781 w 958850"/>
                    <a:gd name="connsiteY37" fmla="*/ 1546225 h 2308225"/>
                    <a:gd name="connsiteX38" fmla="*/ 678656 w 958850"/>
                    <a:gd name="connsiteY38" fmla="*/ 1516857 h 2308225"/>
                    <a:gd name="connsiteX39" fmla="*/ 677863 w 958850"/>
                    <a:gd name="connsiteY39" fmla="*/ 1518444 h 2308225"/>
                    <a:gd name="connsiteX40" fmla="*/ 500062 w 958850"/>
                    <a:gd name="connsiteY40" fmla="*/ 1512888 h 2308225"/>
                    <a:gd name="connsiteX41" fmla="*/ 485775 w 958850"/>
                    <a:gd name="connsiteY41" fmla="*/ 1552575 h 2308225"/>
                    <a:gd name="connsiteX42" fmla="*/ 482600 w 958850"/>
                    <a:gd name="connsiteY42" fmla="*/ 1581150 h 2308225"/>
                    <a:gd name="connsiteX43" fmla="*/ 479425 w 958850"/>
                    <a:gd name="connsiteY43" fmla="*/ 1593850 h 2308225"/>
                    <a:gd name="connsiteX44" fmla="*/ 460375 w 958850"/>
                    <a:gd name="connsiteY44" fmla="*/ 1600200 h 2308225"/>
                    <a:gd name="connsiteX45" fmla="*/ 381000 w 958850"/>
                    <a:gd name="connsiteY45" fmla="*/ 1593850 h 2308225"/>
                    <a:gd name="connsiteX46" fmla="*/ 371475 w 958850"/>
                    <a:gd name="connsiteY46" fmla="*/ 1590675 h 2308225"/>
                    <a:gd name="connsiteX47" fmla="*/ 336550 w 958850"/>
                    <a:gd name="connsiteY47" fmla="*/ 1587500 h 2308225"/>
                    <a:gd name="connsiteX48" fmla="*/ 307975 w 958850"/>
                    <a:gd name="connsiteY48" fmla="*/ 1581150 h 2308225"/>
                    <a:gd name="connsiteX49" fmla="*/ 298450 w 958850"/>
                    <a:gd name="connsiteY49" fmla="*/ 1577975 h 2308225"/>
                    <a:gd name="connsiteX50" fmla="*/ 250031 w 958850"/>
                    <a:gd name="connsiteY50" fmla="*/ 1601788 h 2308225"/>
                    <a:gd name="connsiteX51" fmla="*/ 165894 w 958850"/>
                    <a:gd name="connsiteY51" fmla="*/ 1580356 h 2308225"/>
                    <a:gd name="connsiteX52" fmla="*/ 41275 w 958850"/>
                    <a:gd name="connsiteY52" fmla="*/ 1610519 h 2308225"/>
                    <a:gd name="connsiteX53" fmla="*/ 21431 w 958850"/>
                    <a:gd name="connsiteY53" fmla="*/ 1558925 h 2308225"/>
                    <a:gd name="connsiteX54" fmla="*/ 15875 w 958850"/>
                    <a:gd name="connsiteY54" fmla="*/ 1520825 h 2308225"/>
                    <a:gd name="connsiteX55" fmla="*/ 6350 w 958850"/>
                    <a:gd name="connsiteY55" fmla="*/ 1492250 h 2308225"/>
                    <a:gd name="connsiteX56" fmla="*/ 3175 w 958850"/>
                    <a:gd name="connsiteY56" fmla="*/ 1482725 h 2308225"/>
                    <a:gd name="connsiteX57" fmla="*/ 0 w 958850"/>
                    <a:gd name="connsiteY57" fmla="*/ 1466850 h 2308225"/>
                    <a:gd name="connsiteX58" fmla="*/ 3175 w 958850"/>
                    <a:gd name="connsiteY58" fmla="*/ 1400175 h 2308225"/>
                    <a:gd name="connsiteX59" fmla="*/ 19050 w 958850"/>
                    <a:gd name="connsiteY59" fmla="*/ 1377950 h 2308225"/>
                    <a:gd name="connsiteX60" fmla="*/ 28575 w 958850"/>
                    <a:gd name="connsiteY60" fmla="*/ 1371600 h 2308225"/>
                    <a:gd name="connsiteX61" fmla="*/ 57150 w 958850"/>
                    <a:gd name="connsiteY61" fmla="*/ 1304131 h 2308225"/>
                    <a:gd name="connsiteX62" fmla="*/ 34925 w 958850"/>
                    <a:gd name="connsiteY62" fmla="*/ 1282700 h 2308225"/>
                    <a:gd name="connsiteX63" fmla="*/ 38100 w 958850"/>
                    <a:gd name="connsiteY63" fmla="*/ 1247775 h 2308225"/>
                    <a:gd name="connsiteX64" fmla="*/ 44450 w 958850"/>
                    <a:gd name="connsiteY64" fmla="*/ 1225550 h 2308225"/>
                    <a:gd name="connsiteX65" fmla="*/ 47625 w 958850"/>
                    <a:gd name="connsiteY65" fmla="*/ 1206500 h 2308225"/>
                    <a:gd name="connsiteX66" fmla="*/ 53975 w 958850"/>
                    <a:gd name="connsiteY66" fmla="*/ 1190625 h 2308225"/>
                    <a:gd name="connsiteX67" fmla="*/ 60325 w 958850"/>
                    <a:gd name="connsiteY67" fmla="*/ 1162050 h 2308225"/>
                    <a:gd name="connsiteX68" fmla="*/ 66675 w 958850"/>
                    <a:gd name="connsiteY68" fmla="*/ 1146175 h 2308225"/>
                    <a:gd name="connsiteX69" fmla="*/ 69850 w 958850"/>
                    <a:gd name="connsiteY69" fmla="*/ 1136650 h 2308225"/>
                    <a:gd name="connsiteX70" fmla="*/ 88900 w 958850"/>
                    <a:gd name="connsiteY70" fmla="*/ 1117600 h 2308225"/>
                    <a:gd name="connsiteX71" fmla="*/ 107950 w 958850"/>
                    <a:gd name="connsiteY71" fmla="*/ 1101725 h 2308225"/>
                    <a:gd name="connsiteX72" fmla="*/ 114300 w 958850"/>
                    <a:gd name="connsiteY72" fmla="*/ 1089025 h 2308225"/>
                    <a:gd name="connsiteX73" fmla="*/ 120650 w 958850"/>
                    <a:gd name="connsiteY73" fmla="*/ 1079500 h 2308225"/>
                    <a:gd name="connsiteX74" fmla="*/ 130175 w 958850"/>
                    <a:gd name="connsiteY74" fmla="*/ 996950 h 2308225"/>
                    <a:gd name="connsiteX75" fmla="*/ 136525 w 958850"/>
                    <a:gd name="connsiteY75" fmla="*/ 987425 h 2308225"/>
                    <a:gd name="connsiteX76" fmla="*/ 142875 w 958850"/>
                    <a:gd name="connsiteY76" fmla="*/ 971550 h 2308225"/>
                    <a:gd name="connsiteX77" fmla="*/ 158750 w 958850"/>
                    <a:gd name="connsiteY77" fmla="*/ 942975 h 2308225"/>
                    <a:gd name="connsiteX78" fmla="*/ 168275 w 958850"/>
                    <a:gd name="connsiteY78" fmla="*/ 920750 h 2308225"/>
                    <a:gd name="connsiteX79" fmla="*/ 174625 w 958850"/>
                    <a:gd name="connsiteY79" fmla="*/ 904875 h 2308225"/>
                    <a:gd name="connsiteX80" fmla="*/ 184150 w 958850"/>
                    <a:gd name="connsiteY80" fmla="*/ 889000 h 2308225"/>
                    <a:gd name="connsiteX81" fmla="*/ 190500 w 958850"/>
                    <a:gd name="connsiteY81" fmla="*/ 876300 h 2308225"/>
                    <a:gd name="connsiteX82" fmla="*/ 203200 w 958850"/>
                    <a:gd name="connsiteY82" fmla="*/ 857250 h 2308225"/>
                    <a:gd name="connsiteX83" fmla="*/ 206375 w 958850"/>
                    <a:gd name="connsiteY83" fmla="*/ 847725 h 2308225"/>
                    <a:gd name="connsiteX84" fmla="*/ 228600 w 958850"/>
                    <a:gd name="connsiteY84" fmla="*/ 825500 h 2308225"/>
                    <a:gd name="connsiteX85" fmla="*/ 234950 w 958850"/>
                    <a:gd name="connsiteY85" fmla="*/ 812800 h 2308225"/>
                    <a:gd name="connsiteX86" fmla="*/ 257175 w 958850"/>
                    <a:gd name="connsiteY86" fmla="*/ 793750 h 2308225"/>
                    <a:gd name="connsiteX87" fmla="*/ 292100 w 958850"/>
                    <a:gd name="connsiteY87" fmla="*/ 758825 h 2308225"/>
                    <a:gd name="connsiteX88" fmla="*/ 301625 w 958850"/>
                    <a:gd name="connsiteY88" fmla="*/ 749300 h 2308225"/>
                    <a:gd name="connsiteX89" fmla="*/ 311150 w 958850"/>
                    <a:gd name="connsiteY89" fmla="*/ 739775 h 2308225"/>
                    <a:gd name="connsiteX90" fmla="*/ 327025 w 958850"/>
                    <a:gd name="connsiteY90" fmla="*/ 727075 h 2308225"/>
                    <a:gd name="connsiteX91" fmla="*/ 333375 w 958850"/>
                    <a:gd name="connsiteY91" fmla="*/ 717550 h 2308225"/>
                    <a:gd name="connsiteX92" fmla="*/ 342900 w 958850"/>
                    <a:gd name="connsiteY92" fmla="*/ 708025 h 2308225"/>
                    <a:gd name="connsiteX93" fmla="*/ 361950 w 958850"/>
                    <a:gd name="connsiteY93" fmla="*/ 682625 h 2308225"/>
                    <a:gd name="connsiteX94" fmla="*/ 368300 w 958850"/>
                    <a:gd name="connsiteY94" fmla="*/ 657225 h 2308225"/>
                    <a:gd name="connsiteX95" fmla="*/ 374650 w 958850"/>
                    <a:gd name="connsiteY95" fmla="*/ 644525 h 2308225"/>
                    <a:gd name="connsiteX96" fmla="*/ 377825 w 958850"/>
                    <a:gd name="connsiteY96" fmla="*/ 625475 h 2308225"/>
                    <a:gd name="connsiteX97" fmla="*/ 393700 w 958850"/>
                    <a:gd name="connsiteY97" fmla="*/ 596900 h 2308225"/>
                    <a:gd name="connsiteX98" fmla="*/ 396875 w 958850"/>
                    <a:gd name="connsiteY98" fmla="*/ 587375 h 2308225"/>
                    <a:gd name="connsiteX99" fmla="*/ 403225 w 958850"/>
                    <a:gd name="connsiteY99" fmla="*/ 571500 h 2308225"/>
                    <a:gd name="connsiteX100" fmla="*/ 406400 w 958850"/>
                    <a:gd name="connsiteY100" fmla="*/ 552450 h 2308225"/>
                    <a:gd name="connsiteX101" fmla="*/ 419100 w 958850"/>
                    <a:gd name="connsiteY101" fmla="*/ 520700 h 2308225"/>
                    <a:gd name="connsiteX102" fmla="*/ 422275 w 958850"/>
                    <a:gd name="connsiteY102" fmla="*/ 511175 h 2308225"/>
                    <a:gd name="connsiteX103" fmla="*/ 434975 w 958850"/>
                    <a:gd name="connsiteY103" fmla="*/ 488950 h 2308225"/>
                    <a:gd name="connsiteX104" fmla="*/ 444500 w 958850"/>
                    <a:gd name="connsiteY104" fmla="*/ 469900 h 2308225"/>
                    <a:gd name="connsiteX105" fmla="*/ 457200 w 958850"/>
                    <a:gd name="connsiteY105" fmla="*/ 434975 h 2308225"/>
                    <a:gd name="connsiteX106" fmla="*/ 466725 w 958850"/>
                    <a:gd name="connsiteY106" fmla="*/ 428625 h 2308225"/>
                    <a:gd name="connsiteX107" fmla="*/ 469900 w 958850"/>
                    <a:gd name="connsiteY107" fmla="*/ 419100 h 2308225"/>
                    <a:gd name="connsiteX108" fmla="*/ 476250 w 958850"/>
                    <a:gd name="connsiteY108" fmla="*/ 409575 h 2308225"/>
                    <a:gd name="connsiteX109" fmla="*/ 479425 w 958850"/>
                    <a:gd name="connsiteY109" fmla="*/ 396875 h 2308225"/>
                    <a:gd name="connsiteX110" fmla="*/ 482600 w 958850"/>
                    <a:gd name="connsiteY110" fmla="*/ 387350 h 2308225"/>
                    <a:gd name="connsiteX111" fmla="*/ 479425 w 958850"/>
                    <a:gd name="connsiteY111" fmla="*/ 342900 h 2308225"/>
                    <a:gd name="connsiteX112" fmla="*/ 466725 w 958850"/>
                    <a:gd name="connsiteY112" fmla="*/ 317500 h 2308225"/>
                    <a:gd name="connsiteX113" fmla="*/ 460375 w 958850"/>
                    <a:gd name="connsiteY113" fmla="*/ 301625 h 2308225"/>
                    <a:gd name="connsiteX114" fmla="*/ 444500 w 958850"/>
                    <a:gd name="connsiteY114" fmla="*/ 254000 h 2308225"/>
                    <a:gd name="connsiteX115" fmla="*/ 441325 w 958850"/>
                    <a:gd name="connsiteY115" fmla="*/ 238125 h 2308225"/>
                    <a:gd name="connsiteX116" fmla="*/ 434975 w 958850"/>
                    <a:gd name="connsiteY116" fmla="*/ 228600 h 2308225"/>
                    <a:gd name="connsiteX117" fmla="*/ 428625 w 958850"/>
                    <a:gd name="connsiteY117" fmla="*/ 203200 h 2308225"/>
                    <a:gd name="connsiteX118" fmla="*/ 431800 w 958850"/>
                    <a:gd name="connsiteY118" fmla="*/ 165100 h 2308225"/>
                    <a:gd name="connsiteX119" fmla="*/ 460375 w 958850"/>
                    <a:gd name="connsiteY119" fmla="*/ 155575 h 2308225"/>
                    <a:gd name="connsiteX120" fmla="*/ 469900 w 958850"/>
                    <a:gd name="connsiteY120" fmla="*/ 152400 h 2308225"/>
                    <a:gd name="connsiteX121" fmla="*/ 454025 w 958850"/>
                    <a:gd name="connsiteY121" fmla="*/ 120650 h 2308225"/>
                    <a:gd name="connsiteX122" fmla="*/ 444500 w 958850"/>
                    <a:gd name="connsiteY122" fmla="*/ 104775 h 2308225"/>
                    <a:gd name="connsiteX123" fmla="*/ 438150 w 958850"/>
                    <a:gd name="connsiteY123" fmla="*/ 85725 h 2308225"/>
                    <a:gd name="connsiteX124" fmla="*/ 422275 w 958850"/>
                    <a:gd name="connsiteY124" fmla="*/ 50800 h 2308225"/>
                    <a:gd name="connsiteX125" fmla="*/ 419100 w 958850"/>
                    <a:gd name="connsiteY125" fmla="*/ 41275 h 2308225"/>
                    <a:gd name="connsiteX126" fmla="*/ 415925 w 958850"/>
                    <a:gd name="connsiteY126" fmla="*/ 9525 h 2308225"/>
                    <a:gd name="connsiteX127" fmla="*/ 412750 w 958850"/>
                    <a:gd name="connsiteY127" fmla="*/ 0 h 2308225"/>
                    <a:gd name="connsiteX0" fmla="*/ 882650 w 959208"/>
                    <a:gd name="connsiteY0" fmla="*/ 2308225 h 2308225"/>
                    <a:gd name="connsiteX1" fmla="*/ 876300 w 959208"/>
                    <a:gd name="connsiteY1" fmla="*/ 2235200 h 2308225"/>
                    <a:gd name="connsiteX2" fmla="*/ 866775 w 959208"/>
                    <a:gd name="connsiteY2" fmla="*/ 2200275 h 2308225"/>
                    <a:gd name="connsiteX3" fmla="*/ 863600 w 959208"/>
                    <a:gd name="connsiteY3" fmla="*/ 2187575 h 2308225"/>
                    <a:gd name="connsiteX4" fmla="*/ 860425 w 959208"/>
                    <a:gd name="connsiteY4" fmla="*/ 2178050 h 2308225"/>
                    <a:gd name="connsiteX5" fmla="*/ 857250 w 959208"/>
                    <a:gd name="connsiteY5" fmla="*/ 2165350 h 2308225"/>
                    <a:gd name="connsiteX6" fmla="*/ 854075 w 959208"/>
                    <a:gd name="connsiteY6" fmla="*/ 2155825 h 2308225"/>
                    <a:gd name="connsiteX7" fmla="*/ 847725 w 959208"/>
                    <a:gd name="connsiteY7" fmla="*/ 2130425 h 2308225"/>
                    <a:gd name="connsiteX8" fmla="*/ 841375 w 959208"/>
                    <a:gd name="connsiteY8" fmla="*/ 2117725 h 2308225"/>
                    <a:gd name="connsiteX9" fmla="*/ 831850 w 959208"/>
                    <a:gd name="connsiteY9" fmla="*/ 2111375 h 2308225"/>
                    <a:gd name="connsiteX10" fmla="*/ 857250 w 959208"/>
                    <a:gd name="connsiteY10" fmla="*/ 2095500 h 2308225"/>
                    <a:gd name="connsiteX11" fmla="*/ 876300 w 959208"/>
                    <a:gd name="connsiteY11" fmla="*/ 2089150 h 2308225"/>
                    <a:gd name="connsiteX12" fmla="*/ 898525 w 959208"/>
                    <a:gd name="connsiteY12" fmla="*/ 2082800 h 2308225"/>
                    <a:gd name="connsiteX13" fmla="*/ 908050 w 959208"/>
                    <a:gd name="connsiteY13" fmla="*/ 2076450 h 2308225"/>
                    <a:gd name="connsiteX14" fmla="*/ 914400 w 959208"/>
                    <a:gd name="connsiteY14" fmla="*/ 2066925 h 2308225"/>
                    <a:gd name="connsiteX15" fmla="*/ 914400 w 959208"/>
                    <a:gd name="connsiteY15" fmla="*/ 2028825 h 2308225"/>
                    <a:gd name="connsiteX16" fmla="*/ 911225 w 959208"/>
                    <a:gd name="connsiteY16" fmla="*/ 2019300 h 2308225"/>
                    <a:gd name="connsiteX17" fmla="*/ 904875 w 959208"/>
                    <a:gd name="connsiteY17" fmla="*/ 2009775 h 2308225"/>
                    <a:gd name="connsiteX18" fmla="*/ 898525 w 959208"/>
                    <a:gd name="connsiteY18" fmla="*/ 1987550 h 2308225"/>
                    <a:gd name="connsiteX19" fmla="*/ 895350 w 959208"/>
                    <a:gd name="connsiteY19" fmla="*/ 1978025 h 2308225"/>
                    <a:gd name="connsiteX20" fmla="*/ 901700 w 959208"/>
                    <a:gd name="connsiteY20" fmla="*/ 1866900 h 2308225"/>
                    <a:gd name="connsiteX21" fmla="*/ 908050 w 959208"/>
                    <a:gd name="connsiteY21" fmla="*/ 1847850 h 2308225"/>
                    <a:gd name="connsiteX22" fmla="*/ 911225 w 959208"/>
                    <a:gd name="connsiteY22" fmla="*/ 1838325 h 2308225"/>
                    <a:gd name="connsiteX23" fmla="*/ 917575 w 959208"/>
                    <a:gd name="connsiteY23" fmla="*/ 1828800 h 2308225"/>
                    <a:gd name="connsiteX24" fmla="*/ 927100 w 959208"/>
                    <a:gd name="connsiteY24" fmla="*/ 1819275 h 2308225"/>
                    <a:gd name="connsiteX25" fmla="*/ 933450 w 959208"/>
                    <a:gd name="connsiteY25" fmla="*/ 1806575 h 2308225"/>
                    <a:gd name="connsiteX26" fmla="*/ 939800 w 959208"/>
                    <a:gd name="connsiteY26" fmla="*/ 1797050 h 2308225"/>
                    <a:gd name="connsiteX27" fmla="*/ 949325 w 959208"/>
                    <a:gd name="connsiteY27" fmla="*/ 1774825 h 2308225"/>
                    <a:gd name="connsiteX28" fmla="*/ 958850 w 959208"/>
                    <a:gd name="connsiteY28" fmla="*/ 1743075 h 2308225"/>
                    <a:gd name="connsiteX29" fmla="*/ 955675 w 959208"/>
                    <a:gd name="connsiteY29" fmla="*/ 1644650 h 2308225"/>
                    <a:gd name="connsiteX30" fmla="*/ 949325 w 959208"/>
                    <a:gd name="connsiteY30" fmla="*/ 1635125 h 2308225"/>
                    <a:gd name="connsiteX31" fmla="*/ 933450 w 959208"/>
                    <a:gd name="connsiteY31" fmla="*/ 1631950 h 2308225"/>
                    <a:gd name="connsiteX32" fmla="*/ 911225 w 959208"/>
                    <a:gd name="connsiteY32" fmla="*/ 1609725 h 2308225"/>
                    <a:gd name="connsiteX33" fmla="*/ 898525 w 959208"/>
                    <a:gd name="connsiteY33" fmla="*/ 1590675 h 2308225"/>
                    <a:gd name="connsiteX34" fmla="*/ 892175 w 959208"/>
                    <a:gd name="connsiteY34" fmla="*/ 1581150 h 2308225"/>
                    <a:gd name="connsiteX35" fmla="*/ 846931 w 959208"/>
                    <a:gd name="connsiteY35" fmla="*/ 1570037 h 2308225"/>
                    <a:gd name="connsiteX36" fmla="*/ 789781 w 959208"/>
                    <a:gd name="connsiteY36" fmla="*/ 1546225 h 2308225"/>
                    <a:gd name="connsiteX37" fmla="*/ 678656 w 959208"/>
                    <a:gd name="connsiteY37" fmla="*/ 1516857 h 2308225"/>
                    <a:gd name="connsiteX38" fmla="*/ 677863 w 959208"/>
                    <a:gd name="connsiteY38" fmla="*/ 1518444 h 2308225"/>
                    <a:gd name="connsiteX39" fmla="*/ 500062 w 959208"/>
                    <a:gd name="connsiteY39" fmla="*/ 1512888 h 2308225"/>
                    <a:gd name="connsiteX40" fmla="*/ 485775 w 959208"/>
                    <a:gd name="connsiteY40" fmla="*/ 1552575 h 2308225"/>
                    <a:gd name="connsiteX41" fmla="*/ 482600 w 959208"/>
                    <a:gd name="connsiteY41" fmla="*/ 1581150 h 2308225"/>
                    <a:gd name="connsiteX42" fmla="*/ 479425 w 959208"/>
                    <a:gd name="connsiteY42" fmla="*/ 1593850 h 2308225"/>
                    <a:gd name="connsiteX43" fmla="*/ 460375 w 959208"/>
                    <a:gd name="connsiteY43" fmla="*/ 1600200 h 2308225"/>
                    <a:gd name="connsiteX44" fmla="*/ 381000 w 959208"/>
                    <a:gd name="connsiteY44" fmla="*/ 1593850 h 2308225"/>
                    <a:gd name="connsiteX45" fmla="*/ 371475 w 959208"/>
                    <a:gd name="connsiteY45" fmla="*/ 1590675 h 2308225"/>
                    <a:gd name="connsiteX46" fmla="*/ 336550 w 959208"/>
                    <a:gd name="connsiteY46" fmla="*/ 1587500 h 2308225"/>
                    <a:gd name="connsiteX47" fmla="*/ 307975 w 959208"/>
                    <a:gd name="connsiteY47" fmla="*/ 1581150 h 2308225"/>
                    <a:gd name="connsiteX48" fmla="*/ 298450 w 959208"/>
                    <a:gd name="connsiteY48" fmla="*/ 1577975 h 2308225"/>
                    <a:gd name="connsiteX49" fmla="*/ 250031 w 959208"/>
                    <a:gd name="connsiteY49" fmla="*/ 1601788 h 2308225"/>
                    <a:gd name="connsiteX50" fmla="*/ 165894 w 959208"/>
                    <a:gd name="connsiteY50" fmla="*/ 1580356 h 2308225"/>
                    <a:gd name="connsiteX51" fmla="*/ 41275 w 959208"/>
                    <a:gd name="connsiteY51" fmla="*/ 1610519 h 2308225"/>
                    <a:gd name="connsiteX52" fmla="*/ 21431 w 959208"/>
                    <a:gd name="connsiteY52" fmla="*/ 1558925 h 2308225"/>
                    <a:gd name="connsiteX53" fmla="*/ 15875 w 959208"/>
                    <a:gd name="connsiteY53" fmla="*/ 1520825 h 2308225"/>
                    <a:gd name="connsiteX54" fmla="*/ 6350 w 959208"/>
                    <a:gd name="connsiteY54" fmla="*/ 1492250 h 2308225"/>
                    <a:gd name="connsiteX55" fmla="*/ 3175 w 959208"/>
                    <a:gd name="connsiteY55" fmla="*/ 1482725 h 2308225"/>
                    <a:gd name="connsiteX56" fmla="*/ 0 w 959208"/>
                    <a:gd name="connsiteY56" fmla="*/ 1466850 h 2308225"/>
                    <a:gd name="connsiteX57" fmla="*/ 3175 w 959208"/>
                    <a:gd name="connsiteY57" fmla="*/ 1400175 h 2308225"/>
                    <a:gd name="connsiteX58" fmla="*/ 19050 w 959208"/>
                    <a:gd name="connsiteY58" fmla="*/ 1377950 h 2308225"/>
                    <a:gd name="connsiteX59" fmla="*/ 28575 w 959208"/>
                    <a:gd name="connsiteY59" fmla="*/ 1371600 h 2308225"/>
                    <a:gd name="connsiteX60" fmla="*/ 57150 w 959208"/>
                    <a:gd name="connsiteY60" fmla="*/ 1304131 h 2308225"/>
                    <a:gd name="connsiteX61" fmla="*/ 34925 w 959208"/>
                    <a:gd name="connsiteY61" fmla="*/ 1282700 h 2308225"/>
                    <a:gd name="connsiteX62" fmla="*/ 38100 w 959208"/>
                    <a:gd name="connsiteY62" fmla="*/ 1247775 h 2308225"/>
                    <a:gd name="connsiteX63" fmla="*/ 44450 w 959208"/>
                    <a:gd name="connsiteY63" fmla="*/ 1225550 h 2308225"/>
                    <a:gd name="connsiteX64" fmla="*/ 47625 w 959208"/>
                    <a:gd name="connsiteY64" fmla="*/ 1206500 h 2308225"/>
                    <a:gd name="connsiteX65" fmla="*/ 53975 w 959208"/>
                    <a:gd name="connsiteY65" fmla="*/ 1190625 h 2308225"/>
                    <a:gd name="connsiteX66" fmla="*/ 60325 w 959208"/>
                    <a:gd name="connsiteY66" fmla="*/ 1162050 h 2308225"/>
                    <a:gd name="connsiteX67" fmla="*/ 66675 w 959208"/>
                    <a:gd name="connsiteY67" fmla="*/ 1146175 h 2308225"/>
                    <a:gd name="connsiteX68" fmla="*/ 69850 w 959208"/>
                    <a:gd name="connsiteY68" fmla="*/ 1136650 h 2308225"/>
                    <a:gd name="connsiteX69" fmla="*/ 88900 w 959208"/>
                    <a:gd name="connsiteY69" fmla="*/ 1117600 h 2308225"/>
                    <a:gd name="connsiteX70" fmla="*/ 107950 w 959208"/>
                    <a:gd name="connsiteY70" fmla="*/ 1101725 h 2308225"/>
                    <a:gd name="connsiteX71" fmla="*/ 114300 w 959208"/>
                    <a:gd name="connsiteY71" fmla="*/ 1089025 h 2308225"/>
                    <a:gd name="connsiteX72" fmla="*/ 120650 w 959208"/>
                    <a:gd name="connsiteY72" fmla="*/ 1079500 h 2308225"/>
                    <a:gd name="connsiteX73" fmla="*/ 130175 w 959208"/>
                    <a:gd name="connsiteY73" fmla="*/ 996950 h 2308225"/>
                    <a:gd name="connsiteX74" fmla="*/ 136525 w 959208"/>
                    <a:gd name="connsiteY74" fmla="*/ 987425 h 2308225"/>
                    <a:gd name="connsiteX75" fmla="*/ 142875 w 959208"/>
                    <a:gd name="connsiteY75" fmla="*/ 971550 h 2308225"/>
                    <a:gd name="connsiteX76" fmla="*/ 158750 w 959208"/>
                    <a:gd name="connsiteY76" fmla="*/ 942975 h 2308225"/>
                    <a:gd name="connsiteX77" fmla="*/ 168275 w 959208"/>
                    <a:gd name="connsiteY77" fmla="*/ 920750 h 2308225"/>
                    <a:gd name="connsiteX78" fmla="*/ 174625 w 959208"/>
                    <a:gd name="connsiteY78" fmla="*/ 904875 h 2308225"/>
                    <a:gd name="connsiteX79" fmla="*/ 184150 w 959208"/>
                    <a:gd name="connsiteY79" fmla="*/ 889000 h 2308225"/>
                    <a:gd name="connsiteX80" fmla="*/ 190500 w 959208"/>
                    <a:gd name="connsiteY80" fmla="*/ 876300 h 2308225"/>
                    <a:gd name="connsiteX81" fmla="*/ 203200 w 959208"/>
                    <a:gd name="connsiteY81" fmla="*/ 857250 h 2308225"/>
                    <a:gd name="connsiteX82" fmla="*/ 206375 w 959208"/>
                    <a:gd name="connsiteY82" fmla="*/ 847725 h 2308225"/>
                    <a:gd name="connsiteX83" fmla="*/ 228600 w 959208"/>
                    <a:gd name="connsiteY83" fmla="*/ 825500 h 2308225"/>
                    <a:gd name="connsiteX84" fmla="*/ 234950 w 959208"/>
                    <a:gd name="connsiteY84" fmla="*/ 812800 h 2308225"/>
                    <a:gd name="connsiteX85" fmla="*/ 257175 w 959208"/>
                    <a:gd name="connsiteY85" fmla="*/ 793750 h 2308225"/>
                    <a:gd name="connsiteX86" fmla="*/ 292100 w 959208"/>
                    <a:gd name="connsiteY86" fmla="*/ 758825 h 2308225"/>
                    <a:gd name="connsiteX87" fmla="*/ 301625 w 959208"/>
                    <a:gd name="connsiteY87" fmla="*/ 749300 h 2308225"/>
                    <a:gd name="connsiteX88" fmla="*/ 311150 w 959208"/>
                    <a:gd name="connsiteY88" fmla="*/ 739775 h 2308225"/>
                    <a:gd name="connsiteX89" fmla="*/ 327025 w 959208"/>
                    <a:gd name="connsiteY89" fmla="*/ 727075 h 2308225"/>
                    <a:gd name="connsiteX90" fmla="*/ 333375 w 959208"/>
                    <a:gd name="connsiteY90" fmla="*/ 717550 h 2308225"/>
                    <a:gd name="connsiteX91" fmla="*/ 342900 w 959208"/>
                    <a:gd name="connsiteY91" fmla="*/ 708025 h 2308225"/>
                    <a:gd name="connsiteX92" fmla="*/ 361950 w 959208"/>
                    <a:gd name="connsiteY92" fmla="*/ 682625 h 2308225"/>
                    <a:gd name="connsiteX93" fmla="*/ 368300 w 959208"/>
                    <a:gd name="connsiteY93" fmla="*/ 657225 h 2308225"/>
                    <a:gd name="connsiteX94" fmla="*/ 374650 w 959208"/>
                    <a:gd name="connsiteY94" fmla="*/ 644525 h 2308225"/>
                    <a:gd name="connsiteX95" fmla="*/ 377825 w 959208"/>
                    <a:gd name="connsiteY95" fmla="*/ 625475 h 2308225"/>
                    <a:gd name="connsiteX96" fmla="*/ 393700 w 959208"/>
                    <a:gd name="connsiteY96" fmla="*/ 596900 h 2308225"/>
                    <a:gd name="connsiteX97" fmla="*/ 396875 w 959208"/>
                    <a:gd name="connsiteY97" fmla="*/ 587375 h 2308225"/>
                    <a:gd name="connsiteX98" fmla="*/ 403225 w 959208"/>
                    <a:gd name="connsiteY98" fmla="*/ 571500 h 2308225"/>
                    <a:gd name="connsiteX99" fmla="*/ 406400 w 959208"/>
                    <a:gd name="connsiteY99" fmla="*/ 552450 h 2308225"/>
                    <a:gd name="connsiteX100" fmla="*/ 419100 w 959208"/>
                    <a:gd name="connsiteY100" fmla="*/ 520700 h 2308225"/>
                    <a:gd name="connsiteX101" fmla="*/ 422275 w 959208"/>
                    <a:gd name="connsiteY101" fmla="*/ 511175 h 2308225"/>
                    <a:gd name="connsiteX102" fmla="*/ 434975 w 959208"/>
                    <a:gd name="connsiteY102" fmla="*/ 488950 h 2308225"/>
                    <a:gd name="connsiteX103" fmla="*/ 444500 w 959208"/>
                    <a:gd name="connsiteY103" fmla="*/ 469900 h 2308225"/>
                    <a:gd name="connsiteX104" fmla="*/ 457200 w 959208"/>
                    <a:gd name="connsiteY104" fmla="*/ 434975 h 2308225"/>
                    <a:gd name="connsiteX105" fmla="*/ 466725 w 959208"/>
                    <a:gd name="connsiteY105" fmla="*/ 428625 h 2308225"/>
                    <a:gd name="connsiteX106" fmla="*/ 469900 w 959208"/>
                    <a:gd name="connsiteY106" fmla="*/ 419100 h 2308225"/>
                    <a:gd name="connsiteX107" fmla="*/ 476250 w 959208"/>
                    <a:gd name="connsiteY107" fmla="*/ 409575 h 2308225"/>
                    <a:gd name="connsiteX108" fmla="*/ 479425 w 959208"/>
                    <a:gd name="connsiteY108" fmla="*/ 396875 h 2308225"/>
                    <a:gd name="connsiteX109" fmla="*/ 482600 w 959208"/>
                    <a:gd name="connsiteY109" fmla="*/ 387350 h 2308225"/>
                    <a:gd name="connsiteX110" fmla="*/ 479425 w 959208"/>
                    <a:gd name="connsiteY110" fmla="*/ 342900 h 2308225"/>
                    <a:gd name="connsiteX111" fmla="*/ 466725 w 959208"/>
                    <a:gd name="connsiteY111" fmla="*/ 317500 h 2308225"/>
                    <a:gd name="connsiteX112" fmla="*/ 460375 w 959208"/>
                    <a:gd name="connsiteY112" fmla="*/ 301625 h 2308225"/>
                    <a:gd name="connsiteX113" fmla="*/ 444500 w 959208"/>
                    <a:gd name="connsiteY113" fmla="*/ 254000 h 2308225"/>
                    <a:gd name="connsiteX114" fmla="*/ 441325 w 959208"/>
                    <a:gd name="connsiteY114" fmla="*/ 238125 h 2308225"/>
                    <a:gd name="connsiteX115" fmla="*/ 434975 w 959208"/>
                    <a:gd name="connsiteY115" fmla="*/ 228600 h 2308225"/>
                    <a:gd name="connsiteX116" fmla="*/ 428625 w 959208"/>
                    <a:gd name="connsiteY116" fmla="*/ 203200 h 2308225"/>
                    <a:gd name="connsiteX117" fmla="*/ 431800 w 959208"/>
                    <a:gd name="connsiteY117" fmla="*/ 165100 h 2308225"/>
                    <a:gd name="connsiteX118" fmla="*/ 460375 w 959208"/>
                    <a:gd name="connsiteY118" fmla="*/ 155575 h 2308225"/>
                    <a:gd name="connsiteX119" fmla="*/ 469900 w 959208"/>
                    <a:gd name="connsiteY119" fmla="*/ 152400 h 2308225"/>
                    <a:gd name="connsiteX120" fmla="*/ 454025 w 959208"/>
                    <a:gd name="connsiteY120" fmla="*/ 120650 h 2308225"/>
                    <a:gd name="connsiteX121" fmla="*/ 444500 w 959208"/>
                    <a:gd name="connsiteY121" fmla="*/ 104775 h 2308225"/>
                    <a:gd name="connsiteX122" fmla="*/ 438150 w 959208"/>
                    <a:gd name="connsiteY122" fmla="*/ 85725 h 2308225"/>
                    <a:gd name="connsiteX123" fmla="*/ 422275 w 959208"/>
                    <a:gd name="connsiteY123" fmla="*/ 50800 h 2308225"/>
                    <a:gd name="connsiteX124" fmla="*/ 419100 w 959208"/>
                    <a:gd name="connsiteY124" fmla="*/ 41275 h 2308225"/>
                    <a:gd name="connsiteX125" fmla="*/ 415925 w 959208"/>
                    <a:gd name="connsiteY125" fmla="*/ 9525 h 2308225"/>
                    <a:gd name="connsiteX126" fmla="*/ 412750 w 959208"/>
                    <a:gd name="connsiteY126" fmla="*/ 0 h 2308225"/>
                    <a:gd name="connsiteX0" fmla="*/ 882650 w 959883"/>
                    <a:gd name="connsiteY0" fmla="*/ 2308225 h 2308225"/>
                    <a:gd name="connsiteX1" fmla="*/ 876300 w 959883"/>
                    <a:gd name="connsiteY1" fmla="*/ 2235200 h 2308225"/>
                    <a:gd name="connsiteX2" fmla="*/ 866775 w 959883"/>
                    <a:gd name="connsiteY2" fmla="*/ 2200275 h 2308225"/>
                    <a:gd name="connsiteX3" fmla="*/ 863600 w 959883"/>
                    <a:gd name="connsiteY3" fmla="*/ 2187575 h 2308225"/>
                    <a:gd name="connsiteX4" fmla="*/ 860425 w 959883"/>
                    <a:gd name="connsiteY4" fmla="*/ 2178050 h 2308225"/>
                    <a:gd name="connsiteX5" fmla="*/ 857250 w 959883"/>
                    <a:gd name="connsiteY5" fmla="*/ 2165350 h 2308225"/>
                    <a:gd name="connsiteX6" fmla="*/ 854075 w 959883"/>
                    <a:gd name="connsiteY6" fmla="*/ 2155825 h 2308225"/>
                    <a:gd name="connsiteX7" fmla="*/ 847725 w 959883"/>
                    <a:gd name="connsiteY7" fmla="*/ 2130425 h 2308225"/>
                    <a:gd name="connsiteX8" fmla="*/ 841375 w 959883"/>
                    <a:gd name="connsiteY8" fmla="*/ 2117725 h 2308225"/>
                    <a:gd name="connsiteX9" fmla="*/ 831850 w 959883"/>
                    <a:gd name="connsiteY9" fmla="*/ 2111375 h 2308225"/>
                    <a:gd name="connsiteX10" fmla="*/ 857250 w 959883"/>
                    <a:gd name="connsiteY10" fmla="*/ 2095500 h 2308225"/>
                    <a:gd name="connsiteX11" fmla="*/ 876300 w 959883"/>
                    <a:gd name="connsiteY11" fmla="*/ 2089150 h 2308225"/>
                    <a:gd name="connsiteX12" fmla="*/ 898525 w 959883"/>
                    <a:gd name="connsiteY12" fmla="*/ 2082800 h 2308225"/>
                    <a:gd name="connsiteX13" fmla="*/ 908050 w 959883"/>
                    <a:gd name="connsiteY13" fmla="*/ 2076450 h 2308225"/>
                    <a:gd name="connsiteX14" fmla="*/ 914400 w 959883"/>
                    <a:gd name="connsiteY14" fmla="*/ 2066925 h 2308225"/>
                    <a:gd name="connsiteX15" fmla="*/ 914400 w 959883"/>
                    <a:gd name="connsiteY15" fmla="*/ 2028825 h 2308225"/>
                    <a:gd name="connsiteX16" fmla="*/ 911225 w 959883"/>
                    <a:gd name="connsiteY16" fmla="*/ 2019300 h 2308225"/>
                    <a:gd name="connsiteX17" fmla="*/ 904875 w 959883"/>
                    <a:gd name="connsiteY17" fmla="*/ 2009775 h 2308225"/>
                    <a:gd name="connsiteX18" fmla="*/ 898525 w 959883"/>
                    <a:gd name="connsiteY18" fmla="*/ 1987550 h 2308225"/>
                    <a:gd name="connsiteX19" fmla="*/ 895350 w 959883"/>
                    <a:gd name="connsiteY19" fmla="*/ 1978025 h 2308225"/>
                    <a:gd name="connsiteX20" fmla="*/ 901700 w 959883"/>
                    <a:gd name="connsiteY20" fmla="*/ 1866900 h 2308225"/>
                    <a:gd name="connsiteX21" fmla="*/ 908050 w 959883"/>
                    <a:gd name="connsiteY21" fmla="*/ 1847850 h 2308225"/>
                    <a:gd name="connsiteX22" fmla="*/ 911225 w 959883"/>
                    <a:gd name="connsiteY22" fmla="*/ 1838325 h 2308225"/>
                    <a:gd name="connsiteX23" fmla="*/ 917575 w 959883"/>
                    <a:gd name="connsiteY23" fmla="*/ 1828800 h 2308225"/>
                    <a:gd name="connsiteX24" fmla="*/ 927100 w 959883"/>
                    <a:gd name="connsiteY24" fmla="*/ 1819275 h 2308225"/>
                    <a:gd name="connsiteX25" fmla="*/ 933450 w 959883"/>
                    <a:gd name="connsiteY25" fmla="*/ 1806575 h 2308225"/>
                    <a:gd name="connsiteX26" fmla="*/ 939800 w 959883"/>
                    <a:gd name="connsiteY26" fmla="*/ 1797050 h 2308225"/>
                    <a:gd name="connsiteX27" fmla="*/ 958850 w 959883"/>
                    <a:gd name="connsiteY27" fmla="*/ 1743075 h 2308225"/>
                    <a:gd name="connsiteX28" fmla="*/ 955675 w 959883"/>
                    <a:gd name="connsiteY28" fmla="*/ 1644650 h 2308225"/>
                    <a:gd name="connsiteX29" fmla="*/ 949325 w 959883"/>
                    <a:gd name="connsiteY29" fmla="*/ 1635125 h 2308225"/>
                    <a:gd name="connsiteX30" fmla="*/ 933450 w 959883"/>
                    <a:gd name="connsiteY30" fmla="*/ 1631950 h 2308225"/>
                    <a:gd name="connsiteX31" fmla="*/ 911225 w 959883"/>
                    <a:gd name="connsiteY31" fmla="*/ 1609725 h 2308225"/>
                    <a:gd name="connsiteX32" fmla="*/ 898525 w 959883"/>
                    <a:gd name="connsiteY32" fmla="*/ 1590675 h 2308225"/>
                    <a:gd name="connsiteX33" fmla="*/ 892175 w 959883"/>
                    <a:gd name="connsiteY33" fmla="*/ 1581150 h 2308225"/>
                    <a:gd name="connsiteX34" fmla="*/ 846931 w 959883"/>
                    <a:gd name="connsiteY34" fmla="*/ 1570037 h 2308225"/>
                    <a:gd name="connsiteX35" fmla="*/ 789781 w 959883"/>
                    <a:gd name="connsiteY35" fmla="*/ 1546225 h 2308225"/>
                    <a:gd name="connsiteX36" fmla="*/ 678656 w 959883"/>
                    <a:gd name="connsiteY36" fmla="*/ 1516857 h 2308225"/>
                    <a:gd name="connsiteX37" fmla="*/ 677863 w 959883"/>
                    <a:gd name="connsiteY37" fmla="*/ 1518444 h 2308225"/>
                    <a:gd name="connsiteX38" fmla="*/ 500062 w 959883"/>
                    <a:gd name="connsiteY38" fmla="*/ 1512888 h 2308225"/>
                    <a:gd name="connsiteX39" fmla="*/ 485775 w 959883"/>
                    <a:gd name="connsiteY39" fmla="*/ 1552575 h 2308225"/>
                    <a:gd name="connsiteX40" fmla="*/ 482600 w 959883"/>
                    <a:gd name="connsiteY40" fmla="*/ 1581150 h 2308225"/>
                    <a:gd name="connsiteX41" fmla="*/ 479425 w 959883"/>
                    <a:gd name="connsiteY41" fmla="*/ 1593850 h 2308225"/>
                    <a:gd name="connsiteX42" fmla="*/ 460375 w 959883"/>
                    <a:gd name="connsiteY42" fmla="*/ 1600200 h 2308225"/>
                    <a:gd name="connsiteX43" fmla="*/ 381000 w 959883"/>
                    <a:gd name="connsiteY43" fmla="*/ 1593850 h 2308225"/>
                    <a:gd name="connsiteX44" fmla="*/ 371475 w 959883"/>
                    <a:gd name="connsiteY44" fmla="*/ 1590675 h 2308225"/>
                    <a:gd name="connsiteX45" fmla="*/ 336550 w 959883"/>
                    <a:gd name="connsiteY45" fmla="*/ 1587500 h 2308225"/>
                    <a:gd name="connsiteX46" fmla="*/ 307975 w 959883"/>
                    <a:gd name="connsiteY46" fmla="*/ 1581150 h 2308225"/>
                    <a:gd name="connsiteX47" fmla="*/ 298450 w 959883"/>
                    <a:gd name="connsiteY47" fmla="*/ 1577975 h 2308225"/>
                    <a:gd name="connsiteX48" fmla="*/ 250031 w 959883"/>
                    <a:gd name="connsiteY48" fmla="*/ 1601788 h 2308225"/>
                    <a:gd name="connsiteX49" fmla="*/ 165894 w 959883"/>
                    <a:gd name="connsiteY49" fmla="*/ 1580356 h 2308225"/>
                    <a:gd name="connsiteX50" fmla="*/ 41275 w 959883"/>
                    <a:gd name="connsiteY50" fmla="*/ 1610519 h 2308225"/>
                    <a:gd name="connsiteX51" fmla="*/ 21431 w 959883"/>
                    <a:gd name="connsiteY51" fmla="*/ 1558925 h 2308225"/>
                    <a:gd name="connsiteX52" fmla="*/ 15875 w 959883"/>
                    <a:gd name="connsiteY52" fmla="*/ 1520825 h 2308225"/>
                    <a:gd name="connsiteX53" fmla="*/ 6350 w 959883"/>
                    <a:gd name="connsiteY53" fmla="*/ 1492250 h 2308225"/>
                    <a:gd name="connsiteX54" fmla="*/ 3175 w 959883"/>
                    <a:gd name="connsiteY54" fmla="*/ 1482725 h 2308225"/>
                    <a:gd name="connsiteX55" fmla="*/ 0 w 959883"/>
                    <a:gd name="connsiteY55" fmla="*/ 1466850 h 2308225"/>
                    <a:gd name="connsiteX56" fmla="*/ 3175 w 959883"/>
                    <a:gd name="connsiteY56" fmla="*/ 1400175 h 2308225"/>
                    <a:gd name="connsiteX57" fmla="*/ 19050 w 959883"/>
                    <a:gd name="connsiteY57" fmla="*/ 1377950 h 2308225"/>
                    <a:gd name="connsiteX58" fmla="*/ 28575 w 959883"/>
                    <a:gd name="connsiteY58" fmla="*/ 1371600 h 2308225"/>
                    <a:gd name="connsiteX59" fmla="*/ 57150 w 959883"/>
                    <a:gd name="connsiteY59" fmla="*/ 1304131 h 2308225"/>
                    <a:gd name="connsiteX60" fmla="*/ 34925 w 959883"/>
                    <a:gd name="connsiteY60" fmla="*/ 1282700 h 2308225"/>
                    <a:gd name="connsiteX61" fmla="*/ 38100 w 959883"/>
                    <a:gd name="connsiteY61" fmla="*/ 1247775 h 2308225"/>
                    <a:gd name="connsiteX62" fmla="*/ 44450 w 959883"/>
                    <a:gd name="connsiteY62" fmla="*/ 1225550 h 2308225"/>
                    <a:gd name="connsiteX63" fmla="*/ 47625 w 959883"/>
                    <a:gd name="connsiteY63" fmla="*/ 1206500 h 2308225"/>
                    <a:gd name="connsiteX64" fmla="*/ 53975 w 959883"/>
                    <a:gd name="connsiteY64" fmla="*/ 1190625 h 2308225"/>
                    <a:gd name="connsiteX65" fmla="*/ 60325 w 959883"/>
                    <a:gd name="connsiteY65" fmla="*/ 1162050 h 2308225"/>
                    <a:gd name="connsiteX66" fmla="*/ 66675 w 959883"/>
                    <a:gd name="connsiteY66" fmla="*/ 1146175 h 2308225"/>
                    <a:gd name="connsiteX67" fmla="*/ 69850 w 959883"/>
                    <a:gd name="connsiteY67" fmla="*/ 1136650 h 2308225"/>
                    <a:gd name="connsiteX68" fmla="*/ 88900 w 959883"/>
                    <a:gd name="connsiteY68" fmla="*/ 1117600 h 2308225"/>
                    <a:gd name="connsiteX69" fmla="*/ 107950 w 959883"/>
                    <a:gd name="connsiteY69" fmla="*/ 1101725 h 2308225"/>
                    <a:gd name="connsiteX70" fmla="*/ 114300 w 959883"/>
                    <a:gd name="connsiteY70" fmla="*/ 1089025 h 2308225"/>
                    <a:gd name="connsiteX71" fmla="*/ 120650 w 959883"/>
                    <a:gd name="connsiteY71" fmla="*/ 1079500 h 2308225"/>
                    <a:gd name="connsiteX72" fmla="*/ 130175 w 959883"/>
                    <a:gd name="connsiteY72" fmla="*/ 996950 h 2308225"/>
                    <a:gd name="connsiteX73" fmla="*/ 136525 w 959883"/>
                    <a:gd name="connsiteY73" fmla="*/ 987425 h 2308225"/>
                    <a:gd name="connsiteX74" fmla="*/ 142875 w 959883"/>
                    <a:gd name="connsiteY74" fmla="*/ 971550 h 2308225"/>
                    <a:gd name="connsiteX75" fmla="*/ 158750 w 959883"/>
                    <a:gd name="connsiteY75" fmla="*/ 942975 h 2308225"/>
                    <a:gd name="connsiteX76" fmla="*/ 168275 w 959883"/>
                    <a:gd name="connsiteY76" fmla="*/ 920750 h 2308225"/>
                    <a:gd name="connsiteX77" fmla="*/ 174625 w 959883"/>
                    <a:gd name="connsiteY77" fmla="*/ 904875 h 2308225"/>
                    <a:gd name="connsiteX78" fmla="*/ 184150 w 959883"/>
                    <a:gd name="connsiteY78" fmla="*/ 889000 h 2308225"/>
                    <a:gd name="connsiteX79" fmla="*/ 190500 w 959883"/>
                    <a:gd name="connsiteY79" fmla="*/ 876300 h 2308225"/>
                    <a:gd name="connsiteX80" fmla="*/ 203200 w 959883"/>
                    <a:gd name="connsiteY80" fmla="*/ 857250 h 2308225"/>
                    <a:gd name="connsiteX81" fmla="*/ 206375 w 959883"/>
                    <a:gd name="connsiteY81" fmla="*/ 847725 h 2308225"/>
                    <a:gd name="connsiteX82" fmla="*/ 228600 w 959883"/>
                    <a:gd name="connsiteY82" fmla="*/ 825500 h 2308225"/>
                    <a:gd name="connsiteX83" fmla="*/ 234950 w 959883"/>
                    <a:gd name="connsiteY83" fmla="*/ 812800 h 2308225"/>
                    <a:gd name="connsiteX84" fmla="*/ 257175 w 959883"/>
                    <a:gd name="connsiteY84" fmla="*/ 793750 h 2308225"/>
                    <a:gd name="connsiteX85" fmla="*/ 292100 w 959883"/>
                    <a:gd name="connsiteY85" fmla="*/ 758825 h 2308225"/>
                    <a:gd name="connsiteX86" fmla="*/ 301625 w 959883"/>
                    <a:gd name="connsiteY86" fmla="*/ 749300 h 2308225"/>
                    <a:gd name="connsiteX87" fmla="*/ 311150 w 959883"/>
                    <a:gd name="connsiteY87" fmla="*/ 739775 h 2308225"/>
                    <a:gd name="connsiteX88" fmla="*/ 327025 w 959883"/>
                    <a:gd name="connsiteY88" fmla="*/ 727075 h 2308225"/>
                    <a:gd name="connsiteX89" fmla="*/ 333375 w 959883"/>
                    <a:gd name="connsiteY89" fmla="*/ 717550 h 2308225"/>
                    <a:gd name="connsiteX90" fmla="*/ 342900 w 959883"/>
                    <a:gd name="connsiteY90" fmla="*/ 708025 h 2308225"/>
                    <a:gd name="connsiteX91" fmla="*/ 361950 w 959883"/>
                    <a:gd name="connsiteY91" fmla="*/ 682625 h 2308225"/>
                    <a:gd name="connsiteX92" fmla="*/ 368300 w 959883"/>
                    <a:gd name="connsiteY92" fmla="*/ 657225 h 2308225"/>
                    <a:gd name="connsiteX93" fmla="*/ 374650 w 959883"/>
                    <a:gd name="connsiteY93" fmla="*/ 644525 h 2308225"/>
                    <a:gd name="connsiteX94" fmla="*/ 377825 w 959883"/>
                    <a:gd name="connsiteY94" fmla="*/ 625475 h 2308225"/>
                    <a:gd name="connsiteX95" fmla="*/ 393700 w 959883"/>
                    <a:gd name="connsiteY95" fmla="*/ 596900 h 2308225"/>
                    <a:gd name="connsiteX96" fmla="*/ 396875 w 959883"/>
                    <a:gd name="connsiteY96" fmla="*/ 587375 h 2308225"/>
                    <a:gd name="connsiteX97" fmla="*/ 403225 w 959883"/>
                    <a:gd name="connsiteY97" fmla="*/ 571500 h 2308225"/>
                    <a:gd name="connsiteX98" fmla="*/ 406400 w 959883"/>
                    <a:gd name="connsiteY98" fmla="*/ 552450 h 2308225"/>
                    <a:gd name="connsiteX99" fmla="*/ 419100 w 959883"/>
                    <a:gd name="connsiteY99" fmla="*/ 520700 h 2308225"/>
                    <a:gd name="connsiteX100" fmla="*/ 422275 w 959883"/>
                    <a:gd name="connsiteY100" fmla="*/ 511175 h 2308225"/>
                    <a:gd name="connsiteX101" fmla="*/ 434975 w 959883"/>
                    <a:gd name="connsiteY101" fmla="*/ 488950 h 2308225"/>
                    <a:gd name="connsiteX102" fmla="*/ 444500 w 959883"/>
                    <a:gd name="connsiteY102" fmla="*/ 469900 h 2308225"/>
                    <a:gd name="connsiteX103" fmla="*/ 457200 w 959883"/>
                    <a:gd name="connsiteY103" fmla="*/ 434975 h 2308225"/>
                    <a:gd name="connsiteX104" fmla="*/ 466725 w 959883"/>
                    <a:gd name="connsiteY104" fmla="*/ 428625 h 2308225"/>
                    <a:gd name="connsiteX105" fmla="*/ 469900 w 959883"/>
                    <a:gd name="connsiteY105" fmla="*/ 419100 h 2308225"/>
                    <a:gd name="connsiteX106" fmla="*/ 476250 w 959883"/>
                    <a:gd name="connsiteY106" fmla="*/ 409575 h 2308225"/>
                    <a:gd name="connsiteX107" fmla="*/ 479425 w 959883"/>
                    <a:gd name="connsiteY107" fmla="*/ 396875 h 2308225"/>
                    <a:gd name="connsiteX108" fmla="*/ 482600 w 959883"/>
                    <a:gd name="connsiteY108" fmla="*/ 387350 h 2308225"/>
                    <a:gd name="connsiteX109" fmla="*/ 479425 w 959883"/>
                    <a:gd name="connsiteY109" fmla="*/ 342900 h 2308225"/>
                    <a:gd name="connsiteX110" fmla="*/ 466725 w 959883"/>
                    <a:gd name="connsiteY110" fmla="*/ 317500 h 2308225"/>
                    <a:gd name="connsiteX111" fmla="*/ 460375 w 959883"/>
                    <a:gd name="connsiteY111" fmla="*/ 301625 h 2308225"/>
                    <a:gd name="connsiteX112" fmla="*/ 444500 w 959883"/>
                    <a:gd name="connsiteY112" fmla="*/ 254000 h 2308225"/>
                    <a:gd name="connsiteX113" fmla="*/ 441325 w 959883"/>
                    <a:gd name="connsiteY113" fmla="*/ 238125 h 2308225"/>
                    <a:gd name="connsiteX114" fmla="*/ 434975 w 959883"/>
                    <a:gd name="connsiteY114" fmla="*/ 228600 h 2308225"/>
                    <a:gd name="connsiteX115" fmla="*/ 428625 w 959883"/>
                    <a:gd name="connsiteY115" fmla="*/ 203200 h 2308225"/>
                    <a:gd name="connsiteX116" fmla="*/ 431800 w 959883"/>
                    <a:gd name="connsiteY116" fmla="*/ 165100 h 2308225"/>
                    <a:gd name="connsiteX117" fmla="*/ 460375 w 959883"/>
                    <a:gd name="connsiteY117" fmla="*/ 155575 h 2308225"/>
                    <a:gd name="connsiteX118" fmla="*/ 469900 w 959883"/>
                    <a:gd name="connsiteY118" fmla="*/ 152400 h 2308225"/>
                    <a:gd name="connsiteX119" fmla="*/ 454025 w 959883"/>
                    <a:gd name="connsiteY119" fmla="*/ 120650 h 2308225"/>
                    <a:gd name="connsiteX120" fmla="*/ 444500 w 959883"/>
                    <a:gd name="connsiteY120" fmla="*/ 104775 h 2308225"/>
                    <a:gd name="connsiteX121" fmla="*/ 438150 w 959883"/>
                    <a:gd name="connsiteY121" fmla="*/ 85725 h 2308225"/>
                    <a:gd name="connsiteX122" fmla="*/ 422275 w 959883"/>
                    <a:gd name="connsiteY122" fmla="*/ 50800 h 2308225"/>
                    <a:gd name="connsiteX123" fmla="*/ 419100 w 959883"/>
                    <a:gd name="connsiteY123" fmla="*/ 41275 h 2308225"/>
                    <a:gd name="connsiteX124" fmla="*/ 415925 w 959883"/>
                    <a:gd name="connsiteY124" fmla="*/ 9525 h 2308225"/>
                    <a:gd name="connsiteX125" fmla="*/ 412750 w 959883"/>
                    <a:gd name="connsiteY125" fmla="*/ 0 h 2308225"/>
                    <a:gd name="connsiteX0" fmla="*/ 882650 w 960345"/>
                    <a:gd name="connsiteY0" fmla="*/ 2308225 h 2308225"/>
                    <a:gd name="connsiteX1" fmla="*/ 876300 w 960345"/>
                    <a:gd name="connsiteY1" fmla="*/ 2235200 h 2308225"/>
                    <a:gd name="connsiteX2" fmla="*/ 866775 w 960345"/>
                    <a:gd name="connsiteY2" fmla="*/ 2200275 h 2308225"/>
                    <a:gd name="connsiteX3" fmla="*/ 863600 w 960345"/>
                    <a:gd name="connsiteY3" fmla="*/ 2187575 h 2308225"/>
                    <a:gd name="connsiteX4" fmla="*/ 860425 w 960345"/>
                    <a:gd name="connsiteY4" fmla="*/ 2178050 h 2308225"/>
                    <a:gd name="connsiteX5" fmla="*/ 857250 w 960345"/>
                    <a:gd name="connsiteY5" fmla="*/ 2165350 h 2308225"/>
                    <a:gd name="connsiteX6" fmla="*/ 854075 w 960345"/>
                    <a:gd name="connsiteY6" fmla="*/ 2155825 h 2308225"/>
                    <a:gd name="connsiteX7" fmla="*/ 847725 w 960345"/>
                    <a:gd name="connsiteY7" fmla="*/ 2130425 h 2308225"/>
                    <a:gd name="connsiteX8" fmla="*/ 841375 w 960345"/>
                    <a:gd name="connsiteY8" fmla="*/ 2117725 h 2308225"/>
                    <a:gd name="connsiteX9" fmla="*/ 831850 w 960345"/>
                    <a:gd name="connsiteY9" fmla="*/ 2111375 h 2308225"/>
                    <a:gd name="connsiteX10" fmla="*/ 857250 w 960345"/>
                    <a:gd name="connsiteY10" fmla="*/ 2095500 h 2308225"/>
                    <a:gd name="connsiteX11" fmla="*/ 876300 w 960345"/>
                    <a:gd name="connsiteY11" fmla="*/ 2089150 h 2308225"/>
                    <a:gd name="connsiteX12" fmla="*/ 898525 w 960345"/>
                    <a:gd name="connsiteY12" fmla="*/ 2082800 h 2308225"/>
                    <a:gd name="connsiteX13" fmla="*/ 908050 w 960345"/>
                    <a:gd name="connsiteY13" fmla="*/ 2076450 h 2308225"/>
                    <a:gd name="connsiteX14" fmla="*/ 914400 w 960345"/>
                    <a:gd name="connsiteY14" fmla="*/ 2066925 h 2308225"/>
                    <a:gd name="connsiteX15" fmla="*/ 914400 w 960345"/>
                    <a:gd name="connsiteY15" fmla="*/ 2028825 h 2308225"/>
                    <a:gd name="connsiteX16" fmla="*/ 911225 w 960345"/>
                    <a:gd name="connsiteY16" fmla="*/ 2019300 h 2308225"/>
                    <a:gd name="connsiteX17" fmla="*/ 904875 w 960345"/>
                    <a:gd name="connsiteY17" fmla="*/ 2009775 h 2308225"/>
                    <a:gd name="connsiteX18" fmla="*/ 898525 w 960345"/>
                    <a:gd name="connsiteY18" fmla="*/ 1987550 h 2308225"/>
                    <a:gd name="connsiteX19" fmla="*/ 895350 w 960345"/>
                    <a:gd name="connsiteY19" fmla="*/ 1978025 h 2308225"/>
                    <a:gd name="connsiteX20" fmla="*/ 901700 w 960345"/>
                    <a:gd name="connsiteY20" fmla="*/ 1866900 h 2308225"/>
                    <a:gd name="connsiteX21" fmla="*/ 908050 w 960345"/>
                    <a:gd name="connsiteY21" fmla="*/ 1847850 h 2308225"/>
                    <a:gd name="connsiteX22" fmla="*/ 911225 w 960345"/>
                    <a:gd name="connsiteY22" fmla="*/ 1838325 h 2308225"/>
                    <a:gd name="connsiteX23" fmla="*/ 917575 w 960345"/>
                    <a:gd name="connsiteY23" fmla="*/ 1828800 h 2308225"/>
                    <a:gd name="connsiteX24" fmla="*/ 927100 w 960345"/>
                    <a:gd name="connsiteY24" fmla="*/ 1819275 h 2308225"/>
                    <a:gd name="connsiteX25" fmla="*/ 933450 w 960345"/>
                    <a:gd name="connsiteY25" fmla="*/ 1806575 h 2308225"/>
                    <a:gd name="connsiteX26" fmla="*/ 958850 w 960345"/>
                    <a:gd name="connsiteY26" fmla="*/ 1743075 h 2308225"/>
                    <a:gd name="connsiteX27" fmla="*/ 955675 w 960345"/>
                    <a:gd name="connsiteY27" fmla="*/ 1644650 h 2308225"/>
                    <a:gd name="connsiteX28" fmla="*/ 949325 w 960345"/>
                    <a:gd name="connsiteY28" fmla="*/ 1635125 h 2308225"/>
                    <a:gd name="connsiteX29" fmla="*/ 933450 w 960345"/>
                    <a:gd name="connsiteY29" fmla="*/ 1631950 h 2308225"/>
                    <a:gd name="connsiteX30" fmla="*/ 911225 w 960345"/>
                    <a:gd name="connsiteY30" fmla="*/ 1609725 h 2308225"/>
                    <a:gd name="connsiteX31" fmla="*/ 898525 w 960345"/>
                    <a:gd name="connsiteY31" fmla="*/ 1590675 h 2308225"/>
                    <a:gd name="connsiteX32" fmla="*/ 892175 w 960345"/>
                    <a:gd name="connsiteY32" fmla="*/ 1581150 h 2308225"/>
                    <a:gd name="connsiteX33" fmla="*/ 846931 w 960345"/>
                    <a:gd name="connsiteY33" fmla="*/ 1570037 h 2308225"/>
                    <a:gd name="connsiteX34" fmla="*/ 789781 w 960345"/>
                    <a:gd name="connsiteY34" fmla="*/ 1546225 h 2308225"/>
                    <a:gd name="connsiteX35" fmla="*/ 678656 w 960345"/>
                    <a:gd name="connsiteY35" fmla="*/ 1516857 h 2308225"/>
                    <a:gd name="connsiteX36" fmla="*/ 677863 w 960345"/>
                    <a:gd name="connsiteY36" fmla="*/ 1518444 h 2308225"/>
                    <a:gd name="connsiteX37" fmla="*/ 500062 w 960345"/>
                    <a:gd name="connsiteY37" fmla="*/ 1512888 h 2308225"/>
                    <a:gd name="connsiteX38" fmla="*/ 485775 w 960345"/>
                    <a:gd name="connsiteY38" fmla="*/ 1552575 h 2308225"/>
                    <a:gd name="connsiteX39" fmla="*/ 482600 w 960345"/>
                    <a:gd name="connsiteY39" fmla="*/ 1581150 h 2308225"/>
                    <a:gd name="connsiteX40" fmla="*/ 479425 w 960345"/>
                    <a:gd name="connsiteY40" fmla="*/ 1593850 h 2308225"/>
                    <a:gd name="connsiteX41" fmla="*/ 460375 w 960345"/>
                    <a:gd name="connsiteY41" fmla="*/ 1600200 h 2308225"/>
                    <a:gd name="connsiteX42" fmla="*/ 381000 w 960345"/>
                    <a:gd name="connsiteY42" fmla="*/ 1593850 h 2308225"/>
                    <a:gd name="connsiteX43" fmla="*/ 371475 w 960345"/>
                    <a:gd name="connsiteY43" fmla="*/ 1590675 h 2308225"/>
                    <a:gd name="connsiteX44" fmla="*/ 336550 w 960345"/>
                    <a:gd name="connsiteY44" fmla="*/ 1587500 h 2308225"/>
                    <a:gd name="connsiteX45" fmla="*/ 307975 w 960345"/>
                    <a:gd name="connsiteY45" fmla="*/ 1581150 h 2308225"/>
                    <a:gd name="connsiteX46" fmla="*/ 298450 w 960345"/>
                    <a:gd name="connsiteY46" fmla="*/ 1577975 h 2308225"/>
                    <a:gd name="connsiteX47" fmla="*/ 250031 w 960345"/>
                    <a:gd name="connsiteY47" fmla="*/ 1601788 h 2308225"/>
                    <a:gd name="connsiteX48" fmla="*/ 165894 w 960345"/>
                    <a:gd name="connsiteY48" fmla="*/ 1580356 h 2308225"/>
                    <a:gd name="connsiteX49" fmla="*/ 41275 w 960345"/>
                    <a:gd name="connsiteY49" fmla="*/ 1610519 h 2308225"/>
                    <a:gd name="connsiteX50" fmla="*/ 21431 w 960345"/>
                    <a:gd name="connsiteY50" fmla="*/ 1558925 h 2308225"/>
                    <a:gd name="connsiteX51" fmla="*/ 15875 w 960345"/>
                    <a:gd name="connsiteY51" fmla="*/ 1520825 h 2308225"/>
                    <a:gd name="connsiteX52" fmla="*/ 6350 w 960345"/>
                    <a:gd name="connsiteY52" fmla="*/ 1492250 h 2308225"/>
                    <a:gd name="connsiteX53" fmla="*/ 3175 w 960345"/>
                    <a:gd name="connsiteY53" fmla="*/ 1482725 h 2308225"/>
                    <a:gd name="connsiteX54" fmla="*/ 0 w 960345"/>
                    <a:gd name="connsiteY54" fmla="*/ 1466850 h 2308225"/>
                    <a:gd name="connsiteX55" fmla="*/ 3175 w 960345"/>
                    <a:gd name="connsiteY55" fmla="*/ 1400175 h 2308225"/>
                    <a:gd name="connsiteX56" fmla="*/ 19050 w 960345"/>
                    <a:gd name="connsiteY56" fmla="*/ 1377950 h 2308225"/>
                    <a:gd name="connsiteX57" fmla="*/ 28575 w 960345"/>
                    <a:gd name="connsiteY57" fmla="*/ 1371600 h 2308225"/>
                    <a:gd name="connsiteX58" fmla="*/ 57150 w 960345"/>
                    <a:gd name="connsiteY58" fmla="*/ 1304131 h 2308225"/>
                    <a:gd name="connsiteX59" fmla="*/ 34925 w 960345"/>
                    <a:gd name="connsiteY59" fmla="*/ 1282700 h 2308225"/>
                    <a:gd name="connsiteX60" fmla="*/ 38100 w 960345"/>
                    <a:gd name="connsiteY60" fmla="*/ 1247775 h 2308225"/>
                    <a:gd name="connsiteX61" fmla="*/ 44450 w 960345"/>
                    <a:gd name="connsiteY61" fmla="*/ 1225550 h 2308225"/>
                    <a:gd name="connsiteX62" fmla="*/ 47625 w 960345"/>
                    <a:gd name="connsiteY62" fmla="*/ 1206500 h 2308225"/>
                    <a:gd name="connsiteX63" fmla="*/ 53975 w 960345"/>
                    <a:gd name="connsiteY63" fmla="*/ 1190625 h 2308225"/>
                    <a:gd name="connsiteX64" fmla="*/ 60325 w 960345"/>
                    <a:gd name="connsiteY64" fmla="*/ 1162050 h 2308225"/>
                    <a:gd name="connsiteX65" fmla="*/ 66675 w 960345"/>
                    <a:gd name="connsiteY65" fmla="*/ 1146175 h 2308225"/>
                    <a:gd name="connsiteX66" fmla="*/ 69850 w 960345"/>
                    <a:gd name="connsiteY66" fmla="*/ 1136650 h 2308225"/>
                    <a:gd name="connsiteX67" fmla="*/ 88900 w 960345"/>
                    <a:gd name="connsiteY67" fmla="*/ 1117600 h 2308225"/>
                    <a:gd name="connsiteX68" fmla="*/ 107950 w 960345"/>
                    <a:gd name="connsiteY68" fmla="*/ 1101725 h 2308225"/>
                    <a:gd name="connsiteX69" fmla="*/ 114300 w 960345"/>
                    <a:gd name="connsiteY69" fmla="*/ 1089025 h 2308225"/>
                    <a:gd name="connsiteX70" fmla="*/ 120650 w 960345"/>
                    <a:gd name="connsiteY70" fmla="*/ 1079500 h 2308225"/>
                    <a:gd name="connsiteX71" fmla="*/ 130175 w 960345"/>
                    <a:gd name="connsiteY71" fmla="*/ 996950 h 2308225"/>
                    <a:gd name="connsiteX72" fmla="*/ 136525 w 960345"/>
                    <a:gd name="connsiteY72" fmla="*/ 987425 h 2308225"/>
                    <a:gd name="connsiteX73" fmla="*/ 142875 w 960345"/>
                    <a:gd name="connsiteY73" fmla="*/ 971550 h 2308225"/>
                    <a:gd name="connsiteX74" fmla="*/ 158750 w 960345"/>
                    <a:gd name="connsiteY74" fmla="*/ 942975 h 2308225"/>
                    <a:gd name="connsiteX75" fmla="*/ 168275 w 960345"/>
                    <a:gd name="connsiteY75" fmla="*/ 920750 h 2308225"/>
                    <a:gd name="connsiteX76" fmla="*/ 174625 w 960345"/>
                    <a:gd name="connsiteY76" fmla="*/ 904875 h 2308225"/>
                    <a:gd name="connsiteX77" fmla="*/ 184150 w 960345"/>
                    <a:gd name="connsiteY77" fmla="*/ 889000 h 2308225"/>
                    <a:gd name="connsiteX78" fmla="*/ 190500 w 960345"/>
                    <a:gd name="connsiteY78" fmla="*/ 876300 h 2308225"/>
                    <a:gd name="connsiteX79" fmla="*/ 203200 w 960345"/>
                    <a:gd name="connsiteY79" fmla="*/ 857250 h 2308225"/>
                    <a:gd name="connsiteX80" fmla="*/ 206375 w 960345"/>
                    <a:gd name="connsiteY80" fmla="*/ 847725 h 2308225"/>
                    <a:gd name="connsiteX81" fmla="*/ 228600 w 960345"/>
                    <a:gd name="connsiteY81" fmla="*/ 825500 h 2308225"/>
                    <a:gd name="connsiteX82" fmla="*/ 234950 w 960345"/>
                    <a:gd name="connsiteY82" fmla="*/ 812800 h 2308225"/>
                    <a:gd name="connsiteX83" fmla="*/ 257175 w 960345"/>
                    <a:gd name="connsiteY83" fmla="*/ 793750 h 2308225"/>
                    <a:gd name="connsiteX84" fmla="*/ 292100 w 960345"/>
                    <a:gd name="connsiteY84" fmla="*/ 758825 h 2308225"/>
                    <a:gd name="connsiteX85" fmla="*/ 301625 w 960345"/>
                    <a:gd name="connsiteY85" fmla="*/ 749300 h 2308225"/>
                    <a:gd name="connsiteX86" fmla="*/ 311150 w 960345"/>
                    <a:gd name="connsiteY86" fmla="*/ 739775 h 2308225"/>
                    <a:gd name="connsiteX87" fmla="*/ 327025 w 960345"/>
                    <a:gd name="connsiteY87" fmla="*/ 727075 h 2308225"/>
                    <a:gd name="connsiteX88" fmla="*/ 333375 w 960345"/>
                    <a:gd name="connsiteY88" fmla="*/ 717550 h 2308225"/>
                    <a:gd name="connsiteX89" fmla="*/ 342900 w 960345"/>
                    <a:gd name="connsiteY89" fmla="*/ 708025 h 2308225"/>
                    <a:gd name="connsiteX90" fmla="*/ 361950 w 960345"/>
                    <a:gd name="connsiteY90" fmla="*/ 682625 h 2308225"/>
                    <a:gd name="connsiteX91" fmla="*/ 368300 w 960345"/>
                    <a:gd name="connsiteY91" fmla="*/ 657225 h 2308225"/>
                    <a:gd name="connsiteX92" fmla="*/ 374650 w 960345"/>
                    <a:gd name="connsiteY92" fmla="*/ 644525 h 2308225"/>
                    <a:gd name="connsiteX93" fmla="*/ 377825 w 960345"/>
                    <a:gd name="connsiteY93" fmla="*/ 625475 h 2308225"/>
                    <a:gd name="connsiteX94" fmla="*/ 393700 w 960345"/>
                    <a:gd name="connsiteY94" fmla="*/ 596900 h 2308225"/>
                    <a:gd name="connsiteX95" fmla="*/ 396875 w 960345"/>
                    <a:gd name="connsiteY95" fmla="*/ 587375 h 2308225"/>
                    <a:gd name="connsiteX96" fmla="*/ 403225 w 960345"/>
                    <a:gd name="connsiteY96" fmla="*/ 571500 h 2308225"/>
                    <a:gd name="connsiteX97" fmla="*/ 406400 w 960345"/>
                    <a:gd name="connsiteY97" fmla="*/ 552450 h 2308225"/>
                    <a:gd name="connsiteX98" fmla="*/ 419100 w 960345"/>
                    <a:gd name="connsiteY98" fmla="*/ 520700 h 2308225"/>
                    <a:gd name="connsiteX99" fmla="*/ 422275 w 960345"/>
                    <a:gd name="connsiteY99" fmla="*/ 511175 h 2308225"/>
                    <a:gd name="connsiteX100" fmla="*/ 434975 w 960345"/>
                    <a:gd name="connsiteY100" fmla="*/ 488950 h 2308225"/>
                    <a:gd name="connsiteX101" fmla="*/ 444500 w 960345"/>
                    <a:gd name="connsiteY101" fmla="*/ 469900 h 2308225"/>
                    <a:gd name="connsiteX102" fmla="*/ 457200 w 960345"/>
                    <a:gd name="connsiteY102" fmla="*/ 434975 h 2308225"/>
                    <a:gd name="connsiteX103" fmla="*/ 466725 w 960345"/>
                    <a:gd name="connsiteY103" fmla="*/ 428625 h 2308225"/>
                    <a:gd name="connsiteX104" fmla="*/ 469900 w 960345"/>
                    <a:gd name="connsiteY104" fmla="*/ 419100 h 2308225"/>
                    <a:gd name="connsiteX105" fmla="*/ 476250 w 960345"/>
                    <a:gd name="connsiteY105" fmla="*/ 409575 h 2308225"/>
                    <a:gd name="connsiteX106" fmla="*/ 479425 w 960345"/>
                    <a:gd name="connsiteY106" fmla="*/ 396875 h 2308225"/>
                    <a:gd name="connsiteX107" fmla="*/ 482600 w 960345"/>
                    <a:gd name="connsiteY107" fmla="*/ 387350 h 2308225"/>
                    <a:gd name="connsiteX108" fmla="*/ 479425 w 960345"/>
                    <a:gd name="connsiteY108" fmla="*/ 342900 h 2308225"/>
                    <a:gd name="connsiteX109" fmla="*/ 466725 w 960345"/>
                    <a:gd name="connsiteY109" fmla="*/ 317500 h 2308225"/>
                    <a:gd name="connsiteX110" fmla="*/ 460375 w 960345"/>
                    <a:gd name="connsiteY110" fmla="*/ 301625 h 2308225"/>
                    <a:gd name="connsiteX111" fmla="*/ 444500 w 960345"/>
                    <a:gd name="connsiteY111" fmla="*/ 254000 h 2308225"/>
                    <a:gd name="connsiteX112" fmla="*/ 441325 w 960345"/>
                    <a:gd name="connsiteY112" fmla="*/ 238125 h 2308225"/>
                    <a:gd name="connsiteX113" fmla="*/ 434975 w 960345"/>
                    <a:gd name="connsiteY113" fmla="*/ 228600 h 2308225"/>
                    <a:gd name="connsiteX114" fmla="*/ 428625 w 960345"/>
                    <a:gd name="connsiteY114" fmla="*/ 203200 h 2308225"/>
                    <a:gd name="connsiteX115" fmla="*/ 431800 w 960345"/>
                    <a:gd name="connsiteY115" fmla="*/ 165100 h 2308225"/>
                    <a:gd name="connsiteX116" fmla="*/ 460375 w 960345"/>
                    <a:gd name="connsiteY116" fmla="*/ 155575 h 2308225"/>
                    <a:gd name="connsiteX117" fmla="*/ 469900 w 960345"/>
                    <a:gd name="connsiteY117" fmla="*/ 152400 h 2308225"/>
                    <a:gd name="connsiteX118" fmla="*/ 454025 w 960345"/>
                    <a:gd name="connsiteY118" fmla="*/ 120650 h 2308225"/>
                    <a:gd name="connsiteX119" fmla="*/ 444500 w 960345"/>
                    <a:gd name="connsiteY119" fmla="*/ 104775 h 2308225"/>
                    <a:gd name="connsiteX120" fmla="*/ 438150 w 960345"/>
                    <a:gd name="connsiteY120" fmla="*/ 85725 h 2308225"/>
                    <a:gd name="connsiteX121" fmla="*/ 422275 w 960345"/>
                    <a:gd name="connsiteY121" fmla="*/ 50800 h 2308225"/>
                    <a:gd name="connsiteX122" fmla="*/ 419100 w 960345"/>
                    <a:gd name="connsiteY122" fmla="*/ 41275 h 2308225"/>
                    <a:gd name="connsiteX123" fmla="*/ 415925 w 960345"/>
                    <a:gd name="connsiteY123" fmla="*/ 9525 h 2308225"/>
                    <a:gd name="connsiteX124" fmla="*/ 412750 w 960345"/>
                    <a:gd name="connsiteY124" fmla="*/ 0 h 2308225"/>
                    <a:gd name="connsiteX0" fmla="*/ 882650 w 960809"/>
                    <a:gd name="connsiteY0" fmla="*/ 2308225 h 2308225"/>
                    <a:gd name="connsiteX1" fmla="*/ 876300 w 960809"/>
                    <a:gd name="connsiteY1" fmla="*/ 2235200 h 2308225"/>
                    <a:gd name="connsiteX2" fmla="*/ 866775 w 960809"/>
                    <a:gd name="connsiteY2" fmla="*/ 2200275 h 2308225"/>
                    <a:gd name="connsiteX3" fmla="*/ 863600 w 960809"/>
                    <a:gd name="connsiteY3" fmla="*/ 2187575 h 2308225"/>
                    <a:gd name="connsiteX4" fmla="*/ 860425 w 960809"/>
                    <a:gd name="connsiteY4" fmla="*/ 2178050 h 2308225"/>
                    <a:gd name="connsiteX5" fmla="*/ 857250 w 960809"/>
                    <a:gd name="connsiteY5" fmla="*/ 2165350 h 2308225"/>
                    <a:gd name="connsiteX6" fmla="*/ 854075 w 960809"/>
                    <a:gd name="connsiteY6" fmla="*/ 2155825 h 2308225"/>
                    <a:gd name="connsiteX7" fmla="*/ 847725 w 960809"/>
                    <a:gd name="connsiteY7" fmla="*/ 2130425 h 2308225"/>
                    <a:gd name="connsiteX8" fmla="*/ 841375 w 960809"/>
                    <a:gd name="connsiteY8" fmla="*/ 2117725 h 2308225"/>
                    <a:gd name="connsiteX9" fmla="*/ 831850 w 960809"/>
                    <a:gd name="connsiteY9" fmla="*/ 2111375 h 2308225"/>
                    <a:gd name="connsiteX10" fmla="*/ 857250 w 960809"/>
                    <a:gd name="connsiteY10" fmla="*/ 2095500 h 2308225"/>
                    <a:gd name="connsiteX11" fmla="*/ 876300 w 960809"/>
                    <a:gd name="connsiteY11" fmla="*/ 2089150 h 2308225"/>
                    <a:gd name="connsiteX12" fmla="*/ 898525 w 960809"/>
                    <a:gd name="connsiteY12" fmla="*/ 2082800 h 2308225"/>
                    <a:gd name="connsiteX13" fmla="*/ 908050 w 960809"/>
                    <a:gd name="connsiteY13" fmla="*/ 2076450 h 2308225"/>
                    <a:gd name="connsiteX14" fmla="*/ 914400 w 960809"/>
                    <a:gd name="connsiteY14" fmla="*/ 2066925 h 2308225"/>
                    <a:gd name="connsiteX15" fmla="*/ 914400 w 960809"/>
                    <a:gd name="connsiteY15" fmla="*/ 2028825 h 2308225"/>
                    <a:gd name="connsiteX16" fmla="*/ 911225 w 960809"/>
                    <a:gd name="connsiteY16" fmla="*/ 2019300 h 2308225"/>
                    <a:gd name="connsiteX17" fmla="*/ 904875 w 960809"/>
                    <a:gd name="connsiteY17" fmla="*/ 2009775 h 2308225"/>
                    <a:gd name="connsiteX18" fmla="*/ 898525 w 960809"/>
                    <a:gd name="connsiteY18" fmla="*/ 1987550 h 2308225"/>
                    <a:gd name="connsiteX19" fmla="*/ 895350 w 960809"/>
                    <a:gd name="connsiteY19" fmla="*/ 1978025 h 2308225"/>
                    <a:gd name="connsiteX20" fmla="*/ 901700 w 960809"/>
                    <a:gd name="connsiteY20" fmla="*/ 1866900 h 2308225"/>
                    <a:gd name="connsiteX21" fmla="*/ 908050 w 960809"/>
                    <a:gd name="connsiteY21" fmla="*/ 1847850 h 2308225"/>
                    <a:gd name="connsiteX22" fmla="*/ 911225 w 960809"/>
                    <a:gd name="connsiteY22" fmla="*/ 1838325 h 2308225"/>
                    <a:gd name="connsiteX23" fmla="*/ 917575 w 960809"/>
                    <a:gd name="connsiteY23" fmla="*/ 1828800 h 2308225"/>
                    <a:gd name="connsiteX24" fmla="*/ 927100 w 960809"/>
                    <a:gd name="connsiteY24" fmla="*/ 1819275 h 2308225"/>
                    <a:gd name="connsiteX25" fmla="*/ 958850 w 960809"/>
                    <a:gd name="connsiteY25" fmla="*/ 1743075 h 2308225"/>
                    <a:gd name="connsiteX26" fmla="*/ 955675 w 960809"/>
                    <a:gd name="connsiteY26" fmla="*/ 1644650 h 2308225"/>
                    <a:gd name="connsiteX27" fmla="*/ 949325 w 960809"/>
                    <a:gd name="connsiteY27" fmla="*/ 1635125 h 2308225"/>
                    <a:gd name="connsiteX28" fmla="*/ 933450 w 960809"/>
                    <a:gd name="connsiteY28" fmla="*/ 1631950 h 2308225"/>
                    <a:gd name="connsiteX29" fmla="*/ 911225 w 960809"/>
                    <a:gd name="connsiteY29" fmla="*/ 1609725 h 2308225"/>
                    <a:gd name="connsiteX30" fmla="*/ 898525 w 960809"/>
                    <a:gd name="connsiteY30" fmla="*/ 1590675 h 2308225"/>
                    <a:gd name="connsiteX31" fmla="*/ 892175 w 960809"/>
                    <a:gd name="connsiteY31" fmla="*/ 1581150 h 2308225"/>
                    <a:gd name="connsiteX32" fmla="*/ 846931 w 960809"/>
                    <a:gd name="connsiteY32" fmla="*/ 1570037 h 2308225"/>
                    <a:gd name="connsiteX33" fmla="*/ 789781 w 960809"/>
                    <a:gd name="connsiteY33" fmla="*/ 1546225 h 2308225"/>
                    <a:gd name="connsiteX34" fmla="*/ 678656 w 960809"/>
                    <a:gd name="connsiteY34" fmla="*/ 1516857 h 2308225"/>
                    <a:gd name="connsiteX35" fmla="*/ 677863 w 960809"/>
                    <a:gd name="connsiteY35" fmla="*/ 1518444 h 2308225"/>
                    <a:gd name="connsiteX36" fmla="*/ 500062 w 960809"/>
                    <a:gd name="connsiteY36" fmla="*/ 1512888 h 2308225"/>
                    <a:gd name="connsiteX37" fmla="*/ 485775 w 960809"/>
                    <a:gd name="connsiteY37" fmla="*/ 1552575 h 2308225"/>
                    <a:gd name="connsiteX38" fmla="*/ 482600 w 960809"/>
                    <a:gd name="connsiteY38" fmla="*/ 1581150 h 2308225"/>
                    <a:gd name="connsiteX39" fmla="*/ 479425 w 960809"/>
                    <a:gd name="connsiteY39" fmla="*/ 1593850 h 2308225"/>
                    <a:gd name="connsiteX40" fmla="*/ 460375 w 960809"/>
                    <a:gd name="connsiteY40" fmla="*/ 1600200 h 2308225"/>
                    <a:gd name="connsiteX41" fmla="*/ 381000 w 960809"/>
                    <a:gd name="connsiteY41" fmla="*/ 1593850 h 2308225"/>
                    <a:gd name="connsiteX42" fmla="*/ 371475 w 960809"/>
                    <a:gd name="connsiteY42" fmla="*/ 1590675 h 2308225"/>
                    <a:gd name="connsiteX43" fmla="*/ 336550 w 960809"/>
                    <a:gd name="connsiteY43" fmla="*/ 1587500 h 2308225"/>
                    <a:gd name="connsiteX44" fmla="*/ 307975 w 960809"/>
                    <a:gd name="connsiteY44" fmla="*/ 1581150 h 2308225"/>
                    <a:gd name="connsiteX45" fmla="*/ 298450 w 960809"/>
                    <a:gd name="connsiteY45" fmla="*/ 1577975 h 2308225"/>
                    <a:gd name="connsiteX46" fmla="*/ 250031 w 960809"/>
                    <a:gd name="connsiteY46" fmla="*/ 1601788 h 2308225"/>
                    <a:gd name="connsiteX47" fmla="*/ 165894 w 960809"/>
                    <a:gd name="connsiteY47" fmla="*/ 1580356 h 2308225"/>
                    <a:gd name="connsiteX48" fmla="*/ 41275 w 960809"/>
                    <a:gd name="connsiteY48" fmla="*/ 1610519 h 2308225"/>
                    <a:gd name="connsiteX49" fmla="*/ 21431 w 960809"/>
                    <a:gd name="connsiteY49" fmla="*/ 1558925 h 2308225"/>
                    <a:gd name="connsiteX50" fmla="*/ 15875 w 960809"/>
                    <a:gd name="connsiteY50" fmla="*/ 1520825 h 2308225"/>
                    <a:gd name="connsiteX51" fmla="*/ 6350 w 960809"/>
                    <a:gd name="connsiteY51" fmla="*/ 1492250 h 2308225"/>
                    <a:gd name="connsiteX52" fmla="*/ 3175 w 960809"/>
                    <a:gd name="connsiteY52" fmla="*/ 1482725 h 2308225"/>
                    <a:gd name="connsiteX53" fmla="*/ 0 w 960809"/>
                    <a:gd name="connsiteY53" fmla="*/ 1466850 h 2308225"/>
                    <a:gd name="connsiteX54" fmla="*/ 3175 w 960809"/>
                    <a:gd name="connsiteY54" fmla="*/ 1400175 h 2308225"/>
                    <a:gd name="connsiteX55" fmla="*/ 19050 w 960809"/>
                    <a:gd name="connsiteY55" fmla="*/ 1377950 h 2308225"/>
                    <a:gd name="connsiteX56" fmla="*/ 28575 w 960809"/>
                    <a:gd name="connsiteY56" fmla="*/ 1371600 h 2308225"/>
                    <a:gd name="connsiteX57" fmla="*/ 57150 w 960809"/>
                    <a:gd name="connsiteY57" fmla="*/ 1304131 h 2308225"/>
                    <a:gd name="connsiteX58" fmla="*/ 34925 w 960809"/>
                    <a:gd name="connsiteY58" fmla="*/ 1282700 h 2308225"/>
                    <a:gd name="connsiteX59" fmla="*/ 38100 w 960809"/>
                    <a:gd name="connsiteY59" fmla="*/ 1247775 h 2308225"/>
                    <a:gd name="connsiteX60" fmla="*/ 44450 w 960809"/>
                    <a:gd name="connsiteY60" fmla="*/ 1225550 h 2308225"/>
                    <a:gd name="connsiteX61" fmla="*/ 47625 w 960809"/>
                    <a:gd name="connsiteY61" fmla="*/ 1206500 h 2308225"/>
                    <a:gd name="connsiteX62" fmla="*/ 53975 w 960809"/>
                    <a:gd name="connsiteY62" fmla="*/ 1190625 h 2308225"/>
                    <a:gd name="connsiteX63" fmla="*/ 60325 w 960809"/>
                    <a:gd name="connsiteY63" fmla="*/ 1162050 h 2308225"/>
                    <a:gd name="connsiteX64" fmla="*/ 66675 w 960809"/>
                    <a:gd name="connsiteY64" fmla="*/ 1146175 h 2308225"/>
                    <a:gd name="connsiteX65" fmla="*/ 69850 w 960809"/>
                    <a:gd name="connsiteY65" fmla="*/ 1136650 h 2308225"/>
                    <a:gd name="connsiteX66" fmla="*/ 88900 w 960809"/>
                    <a:gd name="connsiteY66" fmla="*/ 1117600 h 2308225"/>
                    <a:gd name="connsiteX67" fmla="*/ 107950 w 960809"/>
                    <a:gd name="connsiteY67" fmla="*/ 1101725 h 2308225"/>
                    <a:gd name="connsiteX68" fmla="*/ 114300 w 960809"/>
                    <a:gd name="connsiteY68" fmla="*/ 1089025 h 2308225"/>
                    <a:gd name="connsiteX69" fmla="*/ 120650 w 960809"/>
                    <a:gd name="connsiteY69" fmla="*/ 1079500 h 2308225"/>
                    <a:gd name="connsiteX70" fmla="*/ 130175 w 960809"/>
                    <a:gd name="connsiteY70" fmla="*/ 996950 h 2308225"/>
                    <a:gd name="connsiteX71" fmla="*/ 136525 w 960809"/>
                    <a:gd name="connsiteY71" fmla="*/ 987425 h 2308225"/>
                    <a:gd name="connsiteX72" fmla="*/ 142875 w 960809"/>
                    <a:gd name="connsiteY72" fmla="*/ 971550 h 2308225"/>
                    <a:gd name="connsiteX73" fmla="*/ 158750 w 960809"/>
                    <a:gd name="connsiteY73" fmla="*/ 942975 h 2308225"/>
                    <a:gd name="connsiteX74" fmla="*/ 168275 w 960809"/>
                    <a:gd name="connsiteY74" fmla="*/ 920750 h 2308225"/>
                    <a:gd name="connsiteX75" fmla="*/ 174625 w 960809"/>
                    <a:gd name="connsiteY75" fmla="*/ 904875 h 2308225"/>
                    <a:gd name="connsiteX76" fmla="*/ 184150 w 960809"/>
                    <a:gd name="connsiteY76" fmla="*/ 889000 h 2308225"/>
                    <a:gd name="connsiteX77" fmla="*/ 190500 w 960809"/>
                    <a:gd name="connsiteY77" fmla="*/ 876300 h 2308225"/>
                    <a:gd name="connsiteX78" fmla="*/ 203200 w 960809"/>
                    <a:gd name="connsiteY78" fmla="*/ 857250 h 2308225"/>
                    <a:gd name="connsiteX79" fmla="*/ 206375 w 960809"/>
                    <a:gd name="connsiteY79" fmla="*/ 847725 h 2308225"/>
                    <a:gd name="connsiteX80" fmla="*/ 228600 w 960809"/>
                    <a:gd name="connsiteY80" fmla="*/ 825500 h 2308225"/>
                    <a:gd name="connsiteX81" fmla="*/ 234950 w 960809"/>
                    <a:gd name="connsiteY81" fmla="*/ 812800 h 2308225"/>
                    <a:gd name="connsiteX82" fmla="*/ 257175 w 960809"/>
                    <a:gd name="connsiteY82" fmla="*/ 793750 h 2308225"/>
                    <a:gd name="connsiteX83" fmla="*/ 292100 w 960809"/>
                    <a:gd name="connsiteY83" fmla="*/ 758825 h 2308225"/>
                    <a:gd name="connsiteX84" fmla="*/ 301625 w 960809"/>
                    <a:gd name="connsiteY84" fmla="*/ 749300 h 2308225"/>
                    <a:gd name="connsiteX85" fmla="*/ 311150 w 960809"/>
                    <a:gd name="connsiteY85" fmla="*/ 739775 h 2308225"/>
                    <a:gd name="connsiteX86" fmla="*/ 327025 w 960809"/>
                    <a:gd name="connsiteY86" fmla="*/ 727075 h 2308225"/>
                    <a:gd name="connsiteX87" fmla="*/ 333375 w 960809"/>
                    <a:gd name="connsiteY87" fmla="*/ 717550 h 2308225"/>
                    <a:gd name="connsiteX88" fmla="*/ 342900 w 960809"/>
                    <a:gd name="connsiteY88" fmla="*/ 708025 h 2308225"/>
                    <a:gd name="connsiteX89" fmla="*/ 361950 w 960809"/>
                    <a:gd name="connsiteY89" fmla="*/ 682625 h 2308225"/>
                    <a:gd name="connsiteX90" fmla="*/ 368300 w 960809"/>
                    <a:gd name="connsiteY90" fmla="*/ 657225 h 2308225"/>
                    <a:gd name="connsiteX91" fmla="*/ 374650 w 960809"/>
                    <a:gd name="connsiteY91" fmla="*/ 644525 h 2308225"/>
                    <a:gd name="connsiteX92" fmla="*/ 377825 w 960809"/>
                    <a:gd name="connsiteY92" fmla="*/ 625475 h 2308225"/>
                    <a:gd name="connsiteX93" fmla="*/ 393700 w 960809"/>
                    <a:gd name="connsiteY93" fmla="*/ 596900 h 2308225"/>
                    <a:gd name="connsiteX94" fmla="*/ 396875 w 960809"/>
                    <a:gd name="connsiteY94" fmla="*/ 587375 h 2308225"/>
                    <a:gd name="connsiteX95" fmla="*/ 403225 w 960809"/>
                    <a:gd name="connsiteY95" fmla="*/ 571500 h 2308225"/>
                    <a:gd name="connsiteX96" fmla="*/ 406400 w 960809"/>
                    <a:gd name="connsiteY96" fmla="*/ 552450 h 2308225"/>
                    <a:gd name="connsiteX97" fmla="*/ 419100 w 960809"/>
                    <a:gd name="connsiteY97" fmla="*/ 520700 h 2308225"/>
                    <a:gd name="connsiteX98" fmla="*/ 422275 w 960809"/>
                    <a:gd name="connsiteY98" fmla="*/ 511175 h 2308225"/>
                    <a:gd name="connsiteX99" fmla="*/ 434975 w 960809"/>
                    <a:gd name="connsiteY99" fmla="*/ 488950 h 2308225"/>
                    <a:gd name="connsiteX100" fmla="*/ 444500 w 960809"/>
                    <a:gd name="connsiteY100" fmla="*/ 469900 h 2308225"/>
                    <a:gd name="connsiteX101" fmla="*/ 457200 w 960809"/>
                    <a:gd name="connsiteY101" fmla="*/ 434975 h 2308225"/>
                    <a:gd name="connsiteX102" fmla="*/ 466725 w 960809"/>
                    <a:gd name="connsiteY102" fmla="*/ 428625 h 2308225"/>
                    <a:gd name="connsiteX103" fmla="*/ 469900 w 960809"/>
                    <a:gd name="connsiteY103" fmla="*/ 419100 h 2308225"/>
                    <a:gd name="connsiteX104" fmla="*/ 476250 w 960809"/>
                    <a:gd name="connsiteY104" fmla="*/ 409575 h 2308225"/>
                    <a:gd name="connsiteX105" fmla="*/ 479425 w 960809"/>
                    <a:gd name="connsiteY105" fmla="*/ 396875 h 2308225"/>
                    <a:gd name="connsiteX106" fmla="*/ 482600 w 960809"/>
                    <a:gd name="connsiteY106" fmla="*/ 387350 h 2308225"/>
                    <a:gd name="connsiteX107" fmla="*/ 479425 w 960809"/>
                    <a:gd name="connsiteY107" fmla="*/ 342900 h 2308225"/>
                    <a:gd name="connsiteX108" fmla="*/ 466725 w 960809"/>
                    <a:gd name="connsiteY108" fmla="*/ 317500 h 2308225"/>
                    <a:gd name="connsiteX109" fmla="*/ 460375 w 960809"/>
                    <a:gd name="connsiteY109" fmla="*/ 301625 h 2308225"/>
                    <a:gd name="connsiteX110" fmla="*/ 444500 w 960809"/>
                    <a:gd name="connsiteY110" fmla="*/ 254000 h 2308225"/>
                    <a:gd name="connsiteX111" fmla="*/ 441325 w 960809"/>
                    <a:gd name="connsiteY111" fmla="*/ 238125 h 2308225"/>
                    <a:gd name="connsiteX112" fmla="*/ 434975 w 960809"/>
                    <a:gd name="connsiteY112" fmla="*/ 228600 h 2308225"/>
                    <a:gd name="connsiteX113" fmla="*/ 428625 w 960809"/>
                    <a:gd name="connsiteY113" fmla="*/ 203200 h 2308225"/>
                    <a:gd name="connsiteX114" fmla="*/ 431800 w 960809"/>
                    <a:gd name="connsiteY114" fmla="*/ 165100 h 2308225"/>
                    <a:gd name="connsiteX115" fmla="*/ 460375 w 960809"/>
                    <a:gd name="connsiteY115" fmla="*/ 155575 h 2308225"/>
                    <a:gd name="connsiteX116" fmla="*/ 469900 w 960809"/>
                    <a:gd name="connsiteY116" fmla="*/ 152400 h 2308225"/>
                    <a:gd name="connsiteX117" fmla="*/ 454025 w 960809"/>
                    <a:gd name="connsiteY117" fmla="*/ 120650 h 2308225"/>
                    <a:gd name="connsiteX118" fmla="*/ 444500 w 960809"/>
                    <a:gd name="connsiteY118" fmla="*/ 104775 h 2308225"/>
                    <a:gd name="connsiteX119" fmla="*/ 438150 w 960809"/>
                    <a:gd name="connsiteY119" fmla="*/ 85725 h 2308225"/>
                    <a:gd name="connsiteX120" fmla="*/ 422275 w 960809"/>
                    <a:gd name="connsiteY120" fmla="*/ 50800 h 2308225"/>
                    <a:gd name="connsiteX121" fmla="*/ 419100 w 960809"/>
                    <a:gd name="connsiteY121" fmla="*/ 41275 h 2308225"/>
                    <a:gd name="connsiteX122" fmla="*/ 415925 w 960809"/>
                    <a:gd name="connsiteY122" fmla="*/ 9525 h 2308225"/>
                    <a:gd name="connsiteX123" fmla="*/ 412750 w 960809"/>
                    <a:gd name="connsiteY123" fmla="*/ 0 h 2308225"/>
                    <a:gd name="connsiteX0" fmla="*/ 882650 w 961510"/>
                    <a:gd name="connsiteY0" fmla="*/ 2308225 h 2308225"/>
                    <a:gd name="connsiteX1" fmla="*/ 876300 w 961510"/>
                    <a:gd name="connsiteY1" fmla="*/ 2235200 h 2308225"/>
                    <a:gd name="connsiteX2" fmla="*/ 866775 w 961510"/>
                    <a:gd name="connsiteY2" fmla="*/ 2200275 h 2308225"/>
                    <a:gd name="connsiteX3" fmla="*/ 863600 w 961510"/>
                    <a:gd name="connsiteY3" fmla="*/ 2187575 h 2308225"/>
                    <a:gd name="connsiteX4" fmla="*/ 860425 w 961510"/>
                    <a:gd name="connsiteY4" fmla="*/ 2178050 h 2308225"/>
                    <a:gd name="connsiteX5" fmla="*/ 857250 w 961510"/>
                    <a:gd name="connsiteY5" fmla="*/ 2165350 h 2308225"/>
                    <a:gd name="connsiteX6" fmla="*/ 854075 w 961510"/>
                    <a:gd name="connsiteY6" fmla="*/ 2155825 h 2308225"/>
                    <a:gd name="connsiteX7" fmla="*/ 847725 w 961510"/>
                    <a:gd name="connsiteY7" fmla="*/ 2130425 h 2308225"/>
                    <a:gd name="connsiteX8" fmla="*/ 841375 w 961510"/>
                    <a:gd name="connsiteY8" fmla="*/ 2117725 h 2308225"/>
                    <a:gd name="connsiteX9" fmla="*/ 831850 w 961510"/>
                    <a:gd name="connsiteY9" fmla="*/ 2111375 h 2308225"/>
                    <a:gd name="connsiteX10" fmla="*/ 857250 w 961510"/>
                    <a:gd name="connsiteY10" fmla="*/ 2095500 h 2308225"/>
                    <a:gd name="connsiteX11" fmla="*/ 876300 w 961510"/>
                    <a:gd name="connsiteY11" fmla="*/ 2089150 h 2308225"/>
                    <a:gd name="connsiteX12" fmla="*/ 898525 w 961510"/>
                    <a:gd name="connsiteY12" fmla="*/ 2082800 h 2308225"/>
                    <a:gd name="connsiteX13" fmla="*/ 908050 w 961510"/>
                    <a:gd name="connsiteY13" fmla="*/ 2076450 h 2308225"/>
                    <a:gd name="connsiteX14" fmla="*/ 914400 w 961510"/>
                    <a:gd name="connsiteY14" fmla="*/ 2066925 h 2308225"/>
                    <a:gd name="connsiteX15" fmla="*/ 914400 w 961510"/>
                    <a:gd name="connsiteY15" fmla="*/ 2028825 h 2308225"/>
                    <a:gd name="connsiteX16" fmla="*/ 911225 w 961510"/>
                    <a:gd name="connsiteY16" fmla="*/ 2019300 h 2308225"/>
                    <a:gd name="connsiteX17" fmla="*/ 904875 w 961510"/>
                    <a:gd name="connsiteY17" fmla="*/ 2009775 h 2308225"/>
                    <a:gd name="connsiteX18" fmla="*/ 898525 w 961510"/>
                    <a:gd name="connsiteY18" fmla="*/ 1987550 h 2308225"/>
                    <a:gd name="connsiteX19" fmla="*/ 895350 w 961510"/>
                    <a:gd name="connsiteY19" fmla="*/ 1978025 h 2308225"/>
                    <a:gd name="connsiteX20" fmla="*/ 901700 w 961510"/>
                    <a:gd name="connsiteY20" fmla="*/ 1866900 h 2308225"/>
                    <a:gd name="connsiteX21" fmla="*/ 908050 w 961510"/>
                    <a:gd name="connsiteY21" fmla="*/ 1847850 h 2308225"/>
                    <a:gd name="connsiteX22" fmla="*/ 911225 w 961510"/>
                    <a:gd name="connsiteY22" fmla="*/ 1838325 h 2308225"/>
                    <a:gd name="connsiteX23" fmla="*/ 917575 w 961510"/>
                    <a:gd name="connsiteY23" fmla="*/ 1828800 h 2308225"/>
                    <a:gd name="connsiteX24" fmla="*/ 958850 w 961510"/>
                    <a:gd name="connsiteY24" fmla="*/ 1743075 h 2308225"/>
                    <a:gd name="connsiteX25" fmla="*/ 955675 w 961510"/>
                    <a:gd name="connsiteY25" fmla="*/ 1644650 h 2308225"/>
                    <a:gd name="connsiteX26" fmla="*/ 949325 w 961510"/>
                    <a:gd name="connsiteY26" fmla="*/ 1635125 h 2308225"/>
                    <a:gd name="connsiteX27" fmla="*/ 933450 w 961510"/>
                    <a:gd name="connsiteY27" fmla="*/ 1631950 h 2308225"/>
                    <a:gd name="connsiteX28" fmla="*/ 911225 w 961510"/>
                    <a:gd name="connsiteY28" fmla="*/ 1609725 h 2308225"/>
                    <a:gd name="connsiteX29" fmla="*/ 898525 w 961510"/>
                    <a:gd name="connsiteY29" fmla="*/ 1590675 h 2308225"/>
                    <a:gd name="connsiteX30" fmla="*/ 892175 w 961510"/>
                    <a:gd name="connsiteY30" fmla="*/ 1581150 h 2308225"/>
                    <a:gd name="connsiteX31" fmla="*/ 846931 w 961510"/>
                    <a:gd name="connsiteY31" fmla="*/ 1570037 h 2308225"/>
                    <a:gd name="connsiteX32" fmla="*/ 789781 w 961510"/>
                    <a:gd name="connsiteY32" fmla="*/ 1546225 h 2308225"/>
                    <a:gd name="connsiteX33" fmla="*/ 678656 w 961510"/>
                    <a:gd name="connsiteY33" fmla="*/ 1516857 h 2308225"/>
                    <a:gd name="connsiteX34" fmla="*/ 677863 w 961510"/>
                    <a:gd name="connsiteY34" fmla="*/ 1518444 h 2308225"/>
                    <a:gd name="connsiteX35" fmla="*/ 500062 w 961510"/>
                    <a:gd name="connsiteY35" fmla="*/ 1512888 h 2308225"/>
                    <a:gd name="connsiteX36" fmla="*/ 485775 w 961510"/>
                    <a:gd name="connsiteY36" fmla="*/ 1552575 h 2308225"/>
                    <a:gd name="connsiteX37" fmla="*/ 482600 w 961510"/>
                    <a:gd name="connsiteY37" fmla="*/ 1581150 h 2308225"/>
                    <a:gd name="connsiteX38" fmla="*/ 479425 w 961510"/>
                    <a:gd name="connsiteY38" fmla="*/ 1593850 h 2308225"/>
                    <a:gd name="connsiteX39" fmla="*/ 460375 w 961510"/>
                    <a:gd name="connsiteY39" fmla="*/ 1600200 h 2308225"/>
                    <a:gd name="connsiteX40" fmla="*/ 381000 w 961510"/>
                    <a:gd name="connsiteY40" fmla="*/ 1593850 h 2308225"/>
                    <a:gd name="connsiteX41" fmla="*/ 371475 w 961510"/>
                    <a:gd name="connsiteY41" fmla="*/ 1590675 h 2308225"/>
                    <a:gd name="connsiteX42" fmla="*/ 336550 w 961510"/>
                    <a:gd name="connsiteY42" fmla="*/ 1587500 h 2308225"/>
                    <a:gd name="connsiteX43" fmla="*/ 307975 w 961510"/>
                    <a:gd name="connsiteY43" fmla="*/ 1581150 h 2308225"/>
                    <a:gd name="connsiteX44" fmla="*/ 298450 w 961510"/>
                    <a:gd name="connsiteY44" fmla="*/ 1577975 h 2308225"/>
                    <a:gd name="connsiteX45" fmla="*/ 250031 w 961510"/>
                    <a:gd name="connsiteY45" fmla="*/ 1601788 h 2308225"/>
                    <a:gd name="connsiteX46" fmla="*/ 165894 w 961510"/>
                    <a:gd name="connsiteY46" fmla="*/ 1580356 h 2308225"/>
                    <a:gd name="connsiteX47" fmla="*/ 41275 w 961510"/>
                    <a:gd name="connsiteY47" fmla="*/ 1610519 h 2308225"/>
                    <a:gd name="connsiteX48" fmla="*/ 21431 w 961510"/>
                    <a:gd name="connsiteY48" fmla="*/ 1558925 h 2308225"/>
                    <a:gd name="connsiteX49" fmla="*/ 15875 w 961510"/>
                    <a:gd name="connsiteY49" fmla="*/ 1520825 h 2308225"/>
                    <a:gd name="connsiteX50" fmla="*/ 6350 w 961510"/>
                    <a:gd name="connsiteY50" fmla="*/ 1492250 h 2308225"/>
                    <a:gd name="connsiteX51" fmla="*/ 3175 w 961510"/>
                    <a:gd name="connsiteY51" fmla="*/ 1482725 h 2308225"/>
                    <a:gd name="connsiteX52" fmla="*/ 0 w 961510"/>
                    <a:gd name="connsiteY52" fmla="*/ 1466850 h 2308225"/>
                    <a:gd name="connsiteX53" fmla="*/ 3175 w 961510"/>
                    <a:gd name="connsiteY53" fmla="*/ 1400175 h 2308225"/>
                    <a:gd name="connsiteX54" fmla="*/ 19050 w 961510"/>
                    <a:gd name="connsiteY54" fmla="*/ 1377950 h 2308225"/>
                    <a:gd name="connsiteX55" fmla="*/ 28575 w 961510"/>
                    <a:gd name="connsiteY55" fmla="*/ 1371600 h 2308225"/>
                    <a:gd name="connsiteX56" fmla="*/ 57150 w 961510"/>
                    <a:gd name="connsiteY56" fmla="*/ 1304131 h 2308225"/>
                    <a:gd name="connsiteX57" fmla="*/ 34925 w 961510"/>
                    <a:gd name="connsiteY57" fmla="*/ 1282700 h 2308225"/>
                    <a:gd name="connsiteX58" fmla="*/ 38100 w 961510"/>
                    <a:gd name="connsiteY58" fmla="*/ 1247775 h 2308225"/>
                    <a:gd name="connsiteX59" fmla="*/ 44450 w 961510"/>
                    <a:gd name="connsiteY59" fmla="*/ 1225550 h 2308225"/>
                    <a:gd name="connsiteX60" fmla="*/ 47625 w 961510"/>
                    <a:gd name="connsiteY60" fmla="*/ 1206500 h 2308225"/>
                    <a:gd name="connsiteX61" fmla="*/ 53975 w 961510"/>
                    <a:gd name="connsiteY61" fmla="*/ 1190625 h 2308225"/>
                    <a:gd name="connsiteX62" fmla="*/ 60325 w 961510"/>
                    <a:gd name="connsiteY62" fmla="*/ 1162050 h 2308225"/>
                    <a:gd name="connsiteX63" fmla="*/ 66675 w 961510"/>
                    <a:gd name="connsiteY63" fmla="*/ 1146175 h 2308225"/>
                    <a:gd name="connsiteX64" fmla="*/ 69850 w 961510"/>
                    <a:gd name="connsiteY64" fmla="*/ 1136650 h 2308225"/>
                    <a:gd name="connsiteX65" fmla="*/ 88900 w 961510"/>
                    <a:gd name="connsiteY65" fmla="*/ 1117600 h 2308225"/>
                    <a:gd name="connsiteX66" fmla="*/ 107950 w 961510"/>
                    <a:gd name="connsiteY66" fmla="*/ 1101725 h 2308225"/>
                    <a:gd name="connsiteX67" fmla="*/ 114300 w 961510"/>
                    <a:gd name="connsiteY67" fmla="*/ 1089025 h 2308225"/>
                    <a:gd name="connsiteX68" fmla="*/ 120650 w 961510"/>
                    <a:gd name="connsiteY68" fmla="*/ 1079500 h 2308225"/>
                    <a:gd name="connsiteX69" fmla="*/ 130175 w 961510"/>
                    <a:gd name="connsiteY69" fmla="*/ 996950 h 2308225"/>
                    <a:gd name="connsiteX70" fmla="*/ 136525 w 961510"/>
                    <a:gd name="connsiteY70" fmla="*/ 987425 h 2308225"/>
                    <a:gd name="connsiteX71" fmla="*/ 142875 w 961510"/>
                    <a:gd name="connsiteY71" fmla="*/ 971550 h 2308225"/>
                    <a:gd name="connsiteX72" fmla="*/ 158750 w 961510"/>
                    <a:gd name="connsiteY72" fmla="*/ 942975 h 2308225"/>
                    <a:gd name="connsiteX73" fmla="*/ 168275 w 961510"/>
                    <a:gd name="connsiteY73" fmla="*/ 920750 h 2308225"/>
                    <a:gd name="connsiteX74" fmla="*/ 174625 w 961510"/>
                    <a:gd name="connsiteY74" fmla="*/ 904875 h 2308225"/>
                    <a:gd name="connsiteX75" fmla="*/ 184150 w 961510"/>
                    <a:gd name="connsiteY75" fmla="*/ 889000 h 2308225"/>
                    <a:gd name="connsiteX76" fmla="*/ 190500 w 961510"/>
                    <a:gd name="connsiteY76" fmla="*/ 876300 h 2308225"/>
                    <a:gd name="connsiteX77" fmla="*/ 203200 w 961510"/>
                    <a:gd name="connsiteY77" fmla="*/ 857250 h 2308225"/>
                    <a:gd name="connsiteX78" fmla="*/ 206375 w 961510"/>
                    <a:gd name="connsiteY78" fmla="*/ 847725 h 2308225"/>
                    <a:gd name="connsiteX79" fmla="*/ 228600 w 961510"/>
                    <a:gd name="connsiteY79" fmla="*/ 825500 h 2308225"/>
                    <a:gd name="connsiteX80" fmla="*/ 234950 w 961510"/>
                    <a:gd name="connsiteY80" fmla="*/ 812800 h 2308225"/>
                    <a:gd name="connsiteX81" fmla="*/ 257175 w 961510"/>
                    <a:gd name="connsiteY81" fmla="*/ 793750 h 2308225"/>
                    <a:gd name="connsiteX82" fmla="*/ 292100 w 961510"/>
                    <a:gd name="connsiteY82" fmla="*/ 758825 h 2308225"/>
                    <a:gd name="connsiteX83" fmla="*/ 301625 w 961510"/>
                    <a:gd name="connsiteY83" fmla="*/ 749300 h 2308225"/>
                    <a:gd name="connsiteX84" fmla="*/ 311150 w 961510"/>
                    <a:gd name="connsiteY84" fmla="*/ 739775 h 2308225"/>
                    <a:gd name="connsiteX85" fmla="*/ 327025 w 961510"/>
                    <a:gd name="connsiteY85" fmla="*/ 727075 h 2308225"/>
                    <a:gd name="connsiteX86" fmla="*/ 333375 w 961510"/>
                    <a:gd name="connsiteY86" fmla="*/ 717550 h 2308225"/>
                    <a:gd name="connsiteX87" fmla="*/ 342900 w 961510"/>
                    <a:gd name="connsiteY87" fmla="*/ 708025 h 2308225"/>
                    <a:gd name="connsiteX88" fmla="*/ 361950 w 961510"/>
                    <a:gd name="connsiteY88" fmla="*/ 682625 h 2308225"/>
                    <a:gd name="connsiteX89" fmla="*/ 368300 w 961510"/>
                    <a:gd name="connsiteY89" fmla="*/ 657225 h 2308225"/>
                    <a:gd name="connsiteX90" fmla="*/ 374650 w 961510"/>
                    <a:gd name="connsiteY90" fmla="*/ 644525 h 2308225"/>
                    <a:gd name="connsiteX91" fmla="*/ 377825 w 961510"/>
                    <a:gd name="connsiteY91" fmla="*/ 625475 h 2308225"/>
                    <a:gd name="connsiteX92" fmla="*/ 393700 w 961510"/>
                    <a:gd name="connsiteY92" fmla="*/ 596900 h 2308225"/>
                    <a:gd name="connsiteX93" fmla="*/ 396875 w 961510"/>
                    <a:gd name="connsiteY93" fmla="*/ 587375 h 2308225"/>
                    <a:gd name="connsiteX94" fmla="*/ 403225 w 961510"/>
                    <a:gd name="connsiteY94" fmla="*/ 571500 h 2308225"/>
                    <a:gd name="connsiteX95" fmla="*/ 406400 w 961510"/>
                    <a:gd name="connsiteY95" fmla="*/ 552450 h 2308225"/>
                    <a:gd name="connsiteX96" fmla="*/ 419100 w 961510"/>
                    <a:gd name="connsiteY96" fmla="*/ 520700 h 2308225"/>
                    <a:gd name="connsiteX97" fmla="*/ 422275 w 961510"/>
                    <a:gd name="connsiteY97" fmla="*/ 511175 h 2308225"/>
                    <a:gd name="connsiteX98" fmla="*/ 434975 w 961510"/>
                    <a:gd name="connsiteY98" fmla="*/ 488950 h 2308225"/>
                    <a:gd name="connsiteX99" fmla="*/ 444500 w 961510"/>
                    <a:gd name="connsiteY99" fmla="*/ 469900 h 2308225"/>
                    <a:gd name="connsiteX100" fmla="*/ 457200 w 961510"/>
                    <a:gd name="connsiteY100" fmla="*/ 434975 h 2308225"/>
                    <a:gd name="connsiteX101" fmla="*/ 466725 w 961510"/>
                    <a:gd name="connsiteY101" fmla="*/ 428625 h 2308225"/>
                    <a:gd name="connsiteX102" fmla="*/ 469900 w 961510"/>
                    <a:gd name="connsiteY102" fmla="*/ 419100 h 2308225"/>
                    <a:gd name="connsiteX103" fmla="*/ 476250 w 961510"/>
                    <a:gd name="connsiteY103" fmla="*/ 409575 h 2308225"/>
                    <a:gd name="connsiteX104" fmla="*/ 479425 w 961510"/>
                    <a:gd name="connsiteY104" fmla="*/ 396875 h 2308225"/>
                    <a:gd name="connsiteX105" fmla="*/ 482600 w 961510"/>
                    <a:gd name="connsiteY105" fmla="*/ 387350 h 2308225"/>
                    <a:gd name="connsiteX106" fmla="*/ 479425 w 961510"/>
                    <a:gd name="connsiteY106" fmla="*/ 342900 h 2308225"/>
                    <a:gd name="connsiteX107" fmla="*/ 466725 w 961510"/>
                    <a:gd name="connsiteY107" fmla="*/ 317500 h 2308225"/>
                    <a:gd name="connsiteX108" fmla="*/ 460375 w 961510"/>
                    <a:gd name="connsiteY108" fmla="*/ 301625 h 2308225"/>
                    <a:gd name="connsiteX109" fmla="*/ 444500 w 961510"/>
                    <a:gd name="connsiteY109" fmla="*/ 254000 h 2308225"/>
                    <a:gd name="connsiteX110" fmla="*/ 441325 w 961510"/>
                    <a:gd name="connsiteY110" fmla="*/ 238125 h 2308225"/>
                    <a:gd name="connsiteX111" fmla="*/ 434975 w 961510"/>
                    <a:gd name="connsiteY111" fmla="*/ 228600 h 2308225"/>
                    <a:gd name="connsiteX112" fmla="*/ 428625 w 961510"/>
                    <a:gd name="connsiteY112" fmla="*/ 203200 h 2308225"/>
                    <a:gd name="connsiteX113" fmla="*/ 431800 w 961510"/>
                    <a:gd name="connsiteY113" fmla="*/ 165100 h 2308225"/>
                    <a:gd name="connsiteX114" fmla="*/ 460375 w 961510"/>
                    <a:gd name="connsiteY114" fmla="*/ 155575 h 2308225"/>
                    <a:gd name="connsiteX115" fmla="*/ 469900 w 961510"/>
                    <a:gd name="connsiteY115" fmla="*/ 152400 h 2308225"/>
                    <a:gd name="connsiteX116" fmla="*/ 454025 w 961510"/>
                    <a:gd name="connsiteY116" fmla="*/ 120650 h 2308225"/>
                    <a:gd name="connsiteX117" fmla="*/ 444500 w 961510"/>
                    <a:gd name="connsiteY117" fmla="*/ 104775 h 2308225"/>
                    <a:gd name="connsiteX118" fmla="*/ 438150 w 961510"/>
                    <a:gd name="connsiteY118" fmla="*/ 85725 h 2308225"/>
                    <a:gd name="connsiteX119" fmla="*/ 422275 w 961510"/>
                    <a:gd name="connsiteY119" fmla="*/ 50800 h 2308225"/>
                    <a:gd name="connsiteX120" fmla="*/ 419100 w 961510"/>
                    <a:gd name="connsiteY120" fmla="*/ 41275 h 2308225"/>
                    <a:gd name="connsiteX121" fmla="*/ 415925 w 961510"/>
                    <a:gd name="connsiteY121" fmla="*/ 9525 h 2308225"/>
                    <a:gd name="connsiteX122" fmla="*/ 412750 w 961510"/>
                    <a:gd name="connsiteY122" fmla="*/ 0 h 2308225"/>
                    <a:gd name="connsiteX0" fmla="*/ 882650 w 957361"/>
                    <a:gd name="connsiteY0" fmla="*/ 2308225 h 2308225"/>
                    <a:gd name="connsiteX1" fmla="*/ 876300 w 957361"/>
                    <a:gd name="connsiteY1" fmla="*/ 2235200 h 2308225"/>
                    <a:gd name="connsiteX2" fmla="*/ 866775 w 957361"/>
                    <a:gd name="connsiteY2" fmla="*/ 2200275 h 2308225"/>
                    <a:gd name="connsiteX3" fmla="*/ 863600 w 957361"/>
                    <a:gd name="connsiteY3" fmla="*/ 2187575 h 2308225"/>
                    <a:gd name="connsiteX4" fmla="*/ 860425 w 957361"/>
                    <a:gd name="connsiteY4" fmla="*/ 2178050 h 2308225"/>
                    <a:gd name="connsiteX5" fmla="*/ 857250 w 957361"/>
                    <a:gd name="connsiteY5" fmla="*/ 2165350 h 2308225"/>
                    <a:gd name="connsiteX6" fmla="*/ 854075 w 957361"/>
                    <a:gd name="connsiteY6" fmla="*/ 2155825 h 2308225"/>
                    <a:gd name="connsiteX7" fmla="*/ 847725 w 957361"/>
                    <a:gd name="connsiteY7" fmla="*/ 2130425 h 2308225"/>
                    <a:gd name="connsiteX8" fmla="*/ 841375 w 957361"/>
                    <a:gd name="connsiteY8" fmla="*/ 2117725 h 2308225"/>
                    <a:gd name="connsiteX9" fmla="*/ 831850 w 957361"/>
                    <a:gd name="connsiteY9" fmla="*/ 2111375 h 2308225"/>
                    <a:gd name="connsiteX10" fmla="*/ 857250 w 957361"/>
                    <a:gd name="connsiteY10" fmla="*/ 2095500 h 2308225"/>
                    <a:gd name="connsiteX11" fmla="*/ 876300 w 957361"/>
                    <a:gd name="connsiteY11" fmla="*/ 2089150 h 2308225"/>
                    <a:gd name="connsiteX12" fmla="*/ 898525 w 957361"/>
                    <a:gd name="connsiteY12" fmla="*/ 2082800 h 2308225"/>
                    <a:gd name="connsiteX13" fmla="*/ 908050 w 957361"/>
                    <a:gd name="connsiteY13" fmla="*/ 2076450 h 2308225"/>
                    <a:gd name="connsiteX14" fmla="*/ 914400 w 957361"/>
                    <a:gd name="connsiteY14" fmla="*/ 2066925 h 2308225"/>
                    <a:gd name="connsiteX15" fmla="*/ 914400 w 957361"/>
                    <a:gd name="connsiteY15" fmla="*/ 2028825 h 2308225"/>
                    <a:gd name="connsiteX16" fmla="*/ 911225 w 957361"/>
                    <a:gd name="connsiteY16" fmla="*/ 2019300 h 2308225"/>
                    <a:gd name="connsiteX17" fmla="*/ 904875 w 957361"/>
                    <a:gd name="connsiteY17" fmla="*/ 2009775 h 2308225"/>
                    <a:gd name="connsiteX18" fmla="*/ 898525 w 957361"/>
                    <a:gd name="connsiteY18" fmla="*/ 1987550 h 2308225"/>
                    <a:gd name="connsiteX19" fmla="*/ 895350 w 957361"/>
                    <a:gd name="connsiteY19" fmla="*/ 1978025 h 2308225"/>
                    <a:gd name="connsiteX20" fmla="*/ 901700 w 957361"/>
                    <a:gd name="connsiteY20" fmla="*/ 1866900 h 2308225"/>
                    <a:gd name="connsiteX21" fmla="*/ 908050 w 957361"/>
                    <a:gd name="connsiteY21" fmla="*/ 1847850 h 2308225"/>
                    <a:gd name="connsiteX22" fmla="*/ 911225 w 957361"/>
                    <a:gd name="connsiteY22" fmla="*/ 1838325 h 2308225"/>
                    <a:gd name="connsiteX23" fmla="*/ 917575 w 957361"/>
                    <a:gd name="connsiteY23" fmla="*/ 1828800 h 2308225"/>
                    <a:gd name="connsiteX24" fmla="*/ 951706 w 957361"/>
                    <a:gd name="connsiteY24" fmla="*/ 1726407 h 2308225"/>
                    <a:gd name="connsiteX25" fmla="*/ 955675 w 957361"/>
                    <a:gd name="connsiteY25" fmla="*/ 1644650 h 2308225"/>
                    <a:gd name="connsiteX26" fmla="*/ 949325 w 957361"/>
                    <a:gd name="connsiteY26" fmla="*/ 1635125 h 2308225"/>
                    <a:gd name="connsiteX27" fmla="*/ 933450 w 957361"/>
                    <a:gd name="connsiteY27" fmla="*/ 1631950 h 2308225"/>
                    <a:gd name="connsiteX28" fmla="*/ 911225 w 957361"/>
                    <a:gd name="connsiteY28" fmla="*/ 1609725 h 2308225"/>
                    <a:gd name="connsiteX29" fmla="*/ 898525 w 957361"/>
                    <a:gd name="connsiteY29" fmla="*/ 1590675 h 2308225"/>
                    <a:gd name="connsiteX30" fmla="*/ 892175 w 957361"/>
                    <a:gd name="connsiteY30" fmla="*/ 1581150 h 2308225"/>
                    <a:gd name="connsiteX31" fmla="*/ 846931 w 957361"/>
                    <a:gd name="connsiteY31" fmla="*/ 1570037 h 2308225"/>
                    <a:gd name="connsiteX32" fmla="*/ 789781 w 957361"/>
                    <a:gd name="connsiteY32" fmla="*/ 1546225 h 2308225"/>
                    <a:gd name="connsiteX33" fmla="*/ 678656 w 957361"/>
                    <a:gd name="connsiteY33" fmla="*/ 1516857 h 2308225"/>
                    <a:gd name="connsiteX34" fmla="*/ 677863 w 957361"/>
                    <a:gd name="connsiteY34" fmla="*/ 1518444 h 2308225"/>
                    <a:gd name="connsiteX35" fmla="*/ 500062 w 957361"/>
                    <a:gd name="connsiteY35" fmla="*/ 1512888 h 2308225"/>
                    <a:gd name="connsiteX36" fmla="*/ 485775 w 957361"/>
                    <a:gd name="connsiteY36" fmla="*/ 1552575 h 2308225"/>
                    <a:gd name="connsiteX37" fmla="*/ 482600 w 957361"/>
                    <a:gd name="connsiteY37" fmla="*/ 1581150 h 2308225"/>
                    <a:gd name="connsiteX38" fmla="*/ 479425 w 957361"/>
                    <a:gd name="connsiteY38" fmla="*/ 1593850 h 2308225"/>
                    <a:gd name="connsiteX39" fmla="*/ 460375 w 957361"/>
                    <a:gd name="connsiteY39" fmla="*/ 1600200 h 2308225"/>
                    <a:gd name="connsiteX40" fmla="*/ 381000 w 957361"/>
                    <a:gd name="connsiteY40" fmla="*/ 1593850 h 2308225"/>
                    <a:gd name="connsiteX41" fmla="*/ 371475 w 957361"/>
                    <a:gd name="connsiteY41" fmla="*/ 1590675 h 2308225"/>
                    <a:gd name="connsiteX42" fmla="*/ 336550 w 957361"/>
                    <a:gd name="connsiteY42" fmla="*/ 1587500 h 2308225"/>
                    <a:gd name="connsiteX43" fmla="*/ 307975 w 957361"/>
                    <a:gd name="connsiteY43" fmla="*/ 1581150 h 2308225"/>
                    <a:gd name="connsiteX44" fmla="*/ 298450 w 957361"/>
                    <a:gd name="connsiteY44" fmla="*/ 1577975 h 2308225"/>
                    <a:gd name="connsiteX45" fmla="*/ 250031 w 957361"/>
                    <a:gd name="connsiteY45" fmla="*/ 1601788 h 2308225"/>
                    <a:gd name="connsiteX46" fmla="*/ 165894 w 957361"/>
                    <a:gd name="connsiteY46" fmla="*/ 1580356 h 2308225"/>
                    <a:gd name="connsiteX47" fmla="*/ 41275 w 957361"/>
                    <a:gd name="connsiteY47" fmla="*/ 1610519 h 2308225"/>
                    <a:gd name="connsiteX48" fmla="*/ 21431 w 957361"/>
                    <a:gd name="connsiteY48" fmla="*/ 1558925 h 2308225"/>
                    <a:gd name="connsiteX49" fmla="*/ 15875 w 957361"/>
                    <a:gd name="connsiteY49" fmla="*/ 1520825 h 2308225"/>
                    <a:gd name="connsiteX50" fmla="*/ 6350 w 957361"/>
                    <a:gd name="connsiteY50" fmla="*/ 1492250 h 2308225"/>
                    <a:gd name="connsiteX51" fmla="*/ 3175 w 957361"/>
                    <a:gd name="connsiteY51" fmla="*/ 1482725 h 2308225"/>
                    <a:gd name="connsiteX52" fmla="*/ 0 w 957361"/>
                    <a:gd name="connsiteY52" fmla="*/ 1466850 h 2308225"/>
                    <a:gd name="connsiteX53" fmla="*/ 3175 w 957361"/>
                    <a:gd name="connsiteY53" fmla="*/ 1400175 h 2308225"/>
                    <a:gd name="connsiteX54" fmla="*/ 19050 w 957361"/>
                    <a:gd name="connsiteY54" fmla="*/ 1377950 h 2308225"/>
                    <a:gd name="connsiteX55" fmla="*/ 28575 w 957361"/>
                    <a:gd name="connsiteY55" fmla="*/ 1371600 h 2308225"/>
                    <a:gd name="connsiteX56" fmla="*/ 57150 w 957361"/>
                    <a:gd name="connsiteY56" fmla="*/ 1304131 h 2308225"/>
                    <a:gd name="connsiteX57" fmla="*/ 34925 w 957361"/>
                    <a:gd name="connsiteY57" fmla="*/ 1282700 h 2308225"/>
                    <a:gd name="connsiteX58" fmla="*/ 38100 w 957361"/>
                    <a:gd name="connsiteY58" fmla="*/ 1247775 h 2308225"/>
                    <a:gd name="connsiteX59" fmla="*/ 44450 w 957361"/>
                    <a:gd name="connsiteY59" fmla="*/ 1225550 h 2308225"/>
                    <a:gd name="connsiteX60" fmla="*/ 47625 w 957361"/>
                    <a:gd name="connsiteY60" fmla="*/ 1206500 h 2308225"/>
                    <a:gd name="connsiteX61" fmla="*/ 53975 w 957361"/>
                    <a:gd name="connsiteY61" fmla="*/ 1190625 h 2308225"/>
                    <a:gd name="connsiteX62" fmla="*/ 60325 w 957361"/>
                    <a:gd name="connsiteY62" fmla="*/ 1162050 h 2308225"/>
                    <a:gd name="connsiteX63" fmla="*/ 66675 w 957361"/>
                    <a:gd name="connsiteY63" fmla="*/ 1146175 h 2308225"/>
                    <a:gd name="connsiteX64" fmla="*/ 69850 w 957361"/>
                    <a:gd name="connsiteY64" fmla="*/ 1136650 h 2308225"/>
                    <a:gd name="connsiteX65" fmla="*/ 88900 w 957361"/>
                    <a:gd name="connsiteY65" fmla="*/ 1117600 h 2308225"/>
                    <a:gd name="connsiteX66" fmla="*/ 107950 w 957361"/>
                    <a:gd name="connsiteY66" fmla="*/ 1101725 h 2308225"/>
                    <a:gd name="connsiteX67" fmla="*/ 114300 w 957361"/>
                    <a:gd name="connsiteY67" fmla="*/ 1089025 h 2308225"/>
                    <a:gd name="connsiteX68" fmla="*/ 120650 w 957361"/>
                    <a:gd name="connsiteY68" fmla="*/ 1079500 h 2308225"/>
                    <a:gd name="connsiteX69" fmla="*/ 130175 w 957361"/>
                    <a:gd name="connsiteY69" fmla="*/ 996950 h 2308225"/>
                    <a:gd name="connsiteX70" fmla="*/ 136525 w 957361"/>
                    <a:gd name="connsiteY70" fmla="*/ 987425 h 2308225"/>
                    <a:gd name="connsiteX71" fmla="*/ 142875 w 957361"/>
                    <a:gd name="connsiteY71" fmla="*/ 971550 h 2308225"/>
                    <a:gd name="connsiteX72" fmla="*/ 158750 w 957361"/>
                    <a:gd name="connsiteY72" fmla="*/ 942975 h 2308225"/>
                    <a:gd name="connsiteX73" fmla="*/ 168275 w 957361"/>
                    <a:gd name="connsiteY73" fmla="*/ 920750 h 2308225"/>
                    <a:gd name="connsiteX74" fmla="*/ 174625 w 957361"/>
                    <a:gd name="connsiteY74" fmla="*/ 904875 h 2308225"/>
                    <a:gd name="connsiteX75" fmla="*/ 184150 w 957361"/>
                    <a:gd name="connsiteY75" fmla="*/ 889000 h 2308225"/>
                    <a:gd name="connsiteX76" fmla="*/ 190500 w 957361"/>
                    <a:gd name="connsiteY76" fmla="*/ 876300 h 2308225"/>
                    <a:gd name="connsiteX77" fmla="*/ 203200 w 957361"/>
                    <a:gd name="connsiteY77" fmla="*/ 857250 h 2308225"/>
                    <a:gd name="connsiteX78" fmla="*/ 206375 w 957361"/>
                    <a:gd name="connsiteY78" fmla="*/ 847725 h 2308225"/>
                    <a:gd name="connsiteX79" fmla="*/ 228600 w 957361"/>
                    <a:gd name="connsiteY79" fmla="*/ 825500 h 2308225"/>
                    <a:gd name="connsiteX80" fmla="*/ 234950 w 957361"/>
                    <a:gd name="connsiteY80" fmla="*/ 812800 h 2308225"/>
                    <a:gd name="connsiteX81" fmla="*/ 257175 w 957361"/>
                    <a:gd name="connsiteY81" fmla="*/ 793750 h 2308225"/>
                    <a:gd name="connsiteX82" fmla="*/ 292100 w 957361"/>
                    <a:gd name="connsiteY82" fmla="*/ 758825 h 2308225"/>
                    <a:gd name="connsiteX83" fmla="*/ 301625 w 957361"/>
                    <a:gd name="connsiteY83" fmla="*/ 749300 h 2308225"/>
                    <a:gd name="connsiteX84" fmla="*/ 311150 w 957361"/>
                    <a:gd name="connsiteY84" fmla="*/ 739775 h 2308225"/>
                    <a:gd name="connsiteX85" fmla="*/ 327025 w 957361"/>
                    <a:gd name="connsiteY85" fmla="*/ 727075 h 2308225"/>
                    <a:gd name="connsiteX86" fmla="*/ 333375 w 957361"/>
                    <a:gd name="connsiteY86" fmla="*/ 717550 h 2308225"/>
                    <a:gd name="connsiteX87" fmla="*/ 342900 w 957361"/>
                    <a:gd name="connsiteY87" fmla="*/ 708025 h 2308225"/>
                    <a:gd name="connsiteX88" fmla="*/ 361950 w 957361"/>
                    <a:gd name="connsiteY88" fmla="*/ 682625 h 2308225"/>
                    <a:gd name="connsiteX89" fmla="*/ 368300 w 957361"/>
                    <a:gd name="connsiteY89" fmla="*/ 657225 h 2308225"/>
                    <a:gd name="connsiteX90" fmla="*/ 374650 w 957361"/>
                    <a:gd name="connsiteY90" fmla="*/ 644525 h 2308225"/>
                    <a:gd name="connsiteX91" fmla="*/ 377825 w 957361"/>
                    <a:gd name="connsiteY91" fmla="*/ 625475 h 2308225"/>
                    <a:gd name="connsiteX92" fmla="*/ 393700 w 957361"/>
                    <a:gd name="connsiteY92" fmla="*/ 596900 h 2308225"/>
                    <a:gd name="connsiteX93" fmla="*/ 396875 w 957361"/>
                    <a:gd name="connsiteY93" fmla="*/ 587375 h 2308225"/>
                    <a:gd name="connsiteX94" fmla="*/ 403225 w 957361"/>
                    <a:gd name="connsiteY94" fmla="*/ 571500 h 2308225"/>
                    <a:gd name="connsiteX95" fmla="*/ 406400 w 957361"/>
                    <a:gd name="connsiteY95" fmla="*/ 552450 h 2308225"/>
                    <a:gd name="connsiteX96" fmla="*/ 419100 w 957361"/>
                    <a:gd name="connsiteY96" fmla="*/ 520700 h 2308225"/>
                    <a:gd name="connsiteX97" fmla="*/ 422275 w 957361"/>
                    <a:gd name="connsiteY97" fmla="*/ 511175 h 2308225"/>
                    <a:gd name="connsiteX98" fmla="*/ 434975 w 957361"/>
                    <a:gd name="connsiteY98" fmla="*/ 488950 h 2308225"/>
                    <a:gd name="connsiteX99" fmla="*/ 444500 w 957361"/>
                    <a:gd name="connsiteY99" fmla="*/ 469900 h 2308225"/>
                    <a:gd name="connsiteX100" fmla="*/ 457200 w 957361"/>
                    <a:gd name="connsiteY100" fmla="*/ 434975 h 2308225"/>
                    <a:gd name="connsiteX101" fmla="*/ 466725 w 957361"/>
                    <a:gd name="connsiteY101" fmla="*/ 428625 h 2308225"/>
                    <a:gd name="connsiteX102" fmla="*/ 469900 w 957361"/>
                    <a:gd name="connsiteY102" fmla="*/ 419100 h 2308225"/>
                    <a:gd name="connsiteX103" fmla="*/ 476250 w 957361"/>
                    <a:gd name="connsiteY103" fmla="*/ 409575 h 2308225"/>
                    <a:gd name="connsiteX104" fmla="*/ 479425 w 957361"/>
                    <a:gd name="connsiteY104" fmla="*/ 396875 h 2308225"/>
                    <a:gd name="connsiteX105" fmla="*/ 482600 w 957361"/>
                    <a:gd name="connsiteY105" fmla="*/ 387350 h 2308225"/>
                    <a:gd name="connsiteX106" fmla="*/ 479425 w 957361"/>
                    <a:gd name="connsiteY106" fmla="*/ 342900 h 2308225"/>
                    <a:gd name="connsiteX107" fmla="*/ 466725 w 957361"/>
                    <a:gd name="connsiteY107" fmla="*/ 317500 h 2308225"/>
                    <a:gd name="connsiteX108" fmla="*/ 460375 w 957361"/>
                    <a:gd name="connsiteY108" fmla="*/ 301625 h 2308225"/>
                    <a:gd name="connsiteX109" fmla="*/ 444500 w 957361"/>
                    <a:gd name="connsiteY109" fmla="*/ 254000 h 2308225"/>
                    <a:gd name="connsiteX110" fmla="*/ 441325 w 957361"/>
                    <a:gd name="connsiteY110" fmla="*/ 238125 h 2308225"/>
                    <a:gd name="connsiteX111" fmla="*/ 434975 w 957361"/>
                    <a:gd name="connsiteY111" fmla="*/ 228600 h 2308225"/>
                    <a:gd name="connsiteX112" fmla="*/ 428625 w 957361"/>
                    <a:gd name="connsiteY112" fmla="*/ 203200 h 2308225"/>
                    <a:gd name="connsiteX113" fmla="*/ 431800 w 957361"/>
                    <a:gd name="connsiteY113" fmla="*/ 165100 h 2308225"/>
                    <a:gd name="connsiteX114" fmla="*/ 460375 w 957361"/>
                    <a:gd name="connsiteY114" fmla="*/ 155575 h 2308225"/>
                    <a:gd name="connsiteX115" fmla="*/ 469900 w 957361"/>
                    <a:gd name="connsiteY115" fmla="*/ 152400 h 2308225"/>
                    <a:gd name="connsiteX116" fmla="*/ 454025 w 957361"/>
                    <a:gd name="connsiteY116" fmla="*/ 120650 h 2308225"/>
                    <a:gd name="connsiteX117" fmla="*/ 444500 w 957361"/>
                    <a:gd name="connsiteY117" fmla="*/ 104775 h 2308225"/>
                    <a:gd name="connsiteX118" fmla="*/ 438150 w 957361"/>
                    <a:gd name="connsiteY118" fmla="*/ 85725 h 2308225"/>
                    <a:gd name="connsiteX119" fmla="*/ 422275 w 957361"/>
                    <a:gd name="connsiteY119" fmla="*/ 50800 h 2308225"/>
                    <a:gd name="connsiteX120" fmla="*/ 419100 w 957361"/>
                    <a:gd name="connsiteY120" fmla="*/ 41275 h 2308225"/>
                    <a:gd name="connsiteX121" fmla="*/ 415925 w 957361"/>
                    <a:gd name="connsiteY121" fmla="*/ 9525 h 2308225"/>
                    <a:gd name="connsiteX122" fmla="*/ 412750 w 957361"/>
                    <a:gd name="connsiteY122" fmla="*/ 0 h 230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57361" h="2308225">
                      <a:moveTo>
                        <a:pt x="882650" y="2308225"/>
                      </a:moveTo>
                      <a:cubicBezTo>
                        <a:pt x="881556" y="2291811"/>
                        <a:pt x="880028" y="2255084"/>
                        <a:pt x="876300" y="2235200"/>
                      </a:cubicBezTo>
                      <a:cubicBezTo>
                        <a:pt x="870126" y="2202272"/>
                        <a:pt x="872331" y="2219721"/>
                        <a:pt x="866775" y="2200275"/>
                      </a:cubicBezTo>
                      <a:cubicBezTo>
                        <a:pt x="865576" y="2196079"/>
                        <a:pt x="864799" y="2191771"/>
                        <a:pt x="863600" y="2187575"/>
                      </a:cubicBezTo>
                      <a:cubicBezTo>
                        <a:pt x="862681" y="2184357"/>
                        <a:pt x="861344" y="2181268"/>
                        <a:pt x="860425" y="2178050"/>
                      </a:cubicBezTo>
                      <a:cubicBezTo>
                        <a:pt x="859226" y="2173854"/>
                        <a:pt x="858449" y="2169546"/>
                        <a:pt x="857250" y="2165350"/>
                      </a:cubicBezTo>
                      <a:cubicBezTo>
                        <a:pt x="856331" y="2162132"/>
                        <a:pt x="854887" y="2159072"/>
                        <a:pt x="854075" y="2155825"/>
                      </a:cubicBezTo>
                      <a:cubicBezTo>
                        <a:pt x="851093" y="2143898"/>
                        <a:pt x="852080" y="2140586"/>
                        <a:pt x="847725" y="2130425"/>
                      </a:cubicBezTo>
                      <a:cubicBezTo>
                        <a:pt x="845861" y="2126075"/>
                        <a:pt x="844405" y="2121361"/>
                        <a:pt x="841375" y="2117725"/>
                      </a:cubicBezTo>
                      <a:cubicBezTo>
                        <a:pt x="838932" y="2114794"/>
                        <a:pt x="835025" y="2113492"/>
                        <a:pt x="831850" y="2111375"/>
                      </a:cubicBezTo>
                      <a:cubicBezTo>
                        <a:pt x="842768" y="2103187"/>
                        <a:pt x="844798" y="2100481"/>
                        <a:pt x="857250" y="2095500"/>
                      </a:cubicBezTo>
                      <a:cubicBezTo>
                        <a:pt x="863465" y="2093014"/>
                        <a:pt x="869806" y="2090773"/>
                        <a:pt x="876300" y="2089150"/>
                      </a:cubicBezTo>
                      <a:cubicBezTo>
                        <a:pt x="880369" y="2088133"/>
                        <a:pt x="893970" y="2085077"/>
                        <a:pt x="898525" y="2082800"/>
                      </a:cubicBezTo>
                      <a:cubicBezTo>
                        <a:pt x="901938" y="2081093"/>
                        <a:pt x="904875" y="2078567"/>
                        <a:pt x="908050" y="2076450"/>
                      </a:cubicBezTo>
                      <a:cubicBezTo>
                        <a:pt x="910167" y="2073275"/>
                        <a:pt x="913193" y="2070545"/>
                        <a:pt x="914400" y="2066925"/>
                      </a:cubicBezTo>
                      <a:cubicBezTo>
                        <a:pt x="919480" y="2051685"/>
                        <a:pt x="917787" y="2044065"/>
                        <a:pt x="914400" y="2028825"/>
                      </a:cubicBezTo>
                      <a:cubicBezTo>
                        <a:pt x="913674" y="2025558"/>
                        <a:pt x="912722" y="2022293"/>
                        <a:pt x="911225" y="2019300"/>
                      </a:cubicBezTo>
                      <a:cubicBezTo>
                        <a:pt x="909518" y="2015887"/>
                        <a:pt x="906582" y="2013188"/>
                        <a:pt x="904875" y="2009775"/>
                      </a:cubicBezTo>
                      <a:cubicBezTo>
                        <a:pt x="902337" y="2004700"/>
                        <a:pt x="899881" y="1992297"/>
                        <a:pt x="898525" y="1987550"/>
                      </a:cubicBezTo>
                      <a:cubicBezTo>
                        <a:pt x="897606" y="1984332"/>
                        <a:pt x="896408" y="1981200"/>
                        <a:pt x="895350" y="1978025"/>
                      </a:cubicBezTo>
                      <a:cubicBezTo>
                        <a:pt x="896647" y="1937816"/>
                        <a:pt x="890832" y="1903127"/>
                        <a:pt x="901700" y="1866900"/>
                      </a:cubicBezTo>
                      <a:cubicBezTo>
                        <a:pt x="903623" y="1860489"/>
                        <a:pt x="905933" y="1854200"/>
                        <a:pt x="908050" y="1847850"/>
                      </a:cubicBezTo>
                      <a:cubicBezTo>
                        <a:pt x="909108" y="1844675"/>
                        <a:pt x="909369" y="1841110"/>
                        <a:pt x="911225" y="1838325"/>
                      </a:cubicBezTo>
                      <a:cubicBezTo>
                        <a:pt x="913342" y="1835150"/>
                        <a:pt x="910828" y="1847453"/>
                        <a:pt x="917575" y="1828800"/>
                      </a:cubicBezTo>
                      <a:cubicBezTo>
                        <a:pt x="924322" y="1810147"/>
                        <a:pt x="945356" y="1757099"/>
                        <a:pt x="951706" y="1726407"/>
                      </a:cubicBezTo>
                      <a:cubicBezTo>
                        <a:pt x="958056" y="1695715"/>
                        <a:pt x="958560" y="1677348"/>
                        <a:pt x="955675" y="1644650"/>
                      </a:cubicBezTo>
                      <a:cubicBezTo>
                        <a:pt x="955340" y="1640849"/>
                        <a:pt x="952638" y="1637018"/>
                        <a:pt x="949325" y="1635125"/>
                      </a:cubicBezTo>
                      <a:cubicBezTo>
                        <a:pt x="944640" y="1632448"/>
                        <a:pt x="938742" y="1633008"/>
                        <a:pt x="933450" y="1631950"/>
                      </a:cubicBezTo>
                      <a:cubicBezTo>
                        <a:pt x="926042" y="1624542"/>
                        <a:pt x="917037" y="1618442"/>
                        <a:pt x="911225" y="1609725"/>
                      </a:cubicBezTo>
                      <a:lnTo>
                        <a:pt x="898525" y="1590675"/>
                      </a:lnTo>
                      <a:cubicBezTo>
                        <a:pt x="896408" y="1587500"/>
                        <a:pt x="900774" y="1584590"/>
                        <a:pt x="892175" y="1581150"/>
                      </a:cubicBezTo>
                      <a:cubicBezTo>
                        <a:pt x="883576" y="1577710"/>
                        <a:pt x="863997" y="1575858"/>
                        <a:pt x="846931" y="1570037"/>
                      </a:cubicBezTo>
                      <a:cubicBezTo>
                        <a:pt x="829865" y="1564216"/>
                        <a:pt x="817827" y="1555088"/>
                        <a:pt x="789781" y="1546225"/>
                      </a:cubicBezTo>
                      <a:cubicBezTo>
                        <a:pt x="761735" y="1537362"/>
                        <a:pt x="697309" y="1521487"/>
                        <a:pt x="678656" y="1516857"/>
                      </a:cubicBezTo>
                      <a:cubicBezTo>
                        <a:pt x="660003" y="1512227"/>
                        <a:pt x="707629" y="1519106"/>
                        <a:pt x="677863" y="1518444"/>
                      </a:cubicBezTo>
                      <a:cubicBezTo>
                        <a:pt x="629047" y="1527308"/>
                        <a:pt x="532077" y="1507200"/>
                        <a:pt x="500062" y="1512888"/>
                      </a:cubicBezTo>
                      <a:cubicBezTo>
                        <a:pt x="491901" y="1516969"/>
                        <a:pt x="488685" y="1541198"/>
                        <a:pt x="485775" y="1552575"/>
                      </a:cubicBezTo>
                      <a:cubicBezTo>
                        <a:pt x="482865" y="1563952"/>
                        <a:pt x="484057" y="1571678"/>
                        <a:pt x="482600" y="1581150"/>
                      </a:cubicBezTo>
                      <a:cubicBezTo>
                        <a:pt x="481936" y="1585463"/>
                        <a:pt x="482738" y="1591010"/>
                        <a:pt x="479425" y="1593850"/>
                      </a:cubicBezTo>
                      <a:cubicBezTo>
                        <a:pt x="474343" y="1598206"/>
                        <a:pt x="460375" y="1600200"/>
                        <a:pt x="460375" y="1600200"/>
                      </a:cubicBezTo>
                      <a:cubicBezTo>
                        <a:pt x="442912" y="1599109"/>
                        <a:pt x="402204" y="1597384"/>
                        <a:pt x="381000" y="1593850"/>
                      </a:cubicBezTo>
                      <a:cubicBezTo>
                        <a:pt x="377699" y="1593300"/>
                        <a:pt x="374788" y="1591148"/>
                        <a:pt x="371475" y="1590675"/>
                      </a:cubicBezTo>
                      <a:cubicBezTo>
                        <a:pt x="359903" y="1589022"/>
                        <a:pt x="348192" y="1588558"/>
                        <a:pt x="336550" y="1587500"/>
                      </a:cubicBezTo>
                      <a:cubicBezTo>
                        <a:pt x="315108" y="1580353"/>
                        <a:pt x="341502" y="1588600"/>
                        <a:pt x="307975" y="1581150"/>
                      </a:cubicBezTo>
                      <a:cubicBezTo>
                        <a:pt x="304708" y="1580424"/>
                        <a:pt x="308107" y="1574535"/>
                        <a:pt x="298450" y="1577975"/>
                      </a:cubicBezTo>
                      <a:cubicBezTo>
                        <a:pt x="288793" y="1581415"/>
                        <a:pt x="272520" y="1599804"/>
                        <a:pt x="250031" y="1601788"/>
                      </a:cubicBezTo>
                      <a:cubicBezTo>
                        <a:pt x="227542" y="1603772"/>
                        <a:pt x="195924" y="1586441"/>
                        <a:pt x="165894" y="1580356"/>
                      </a:cubicBezTo>
                      <a:cubicBezTo>
                        <a:pt x="135864" y="1574271"/>
                        <a:pt x="65352" y="1614091"/>
                        <a:pt x="41275" y="1610519"/>
                      </a:cubicBezTo>
                      <a:cubicBezTo>
                        <a:pt x="17198" y="1606947"/>
                        <a:pt x="28980" y="1561441"/>
                        <a:pt x="21431" y="1558925"/>
                      </a:cubicBezTo>
                      <a:cubicBezTo>
                        <a:pt x="12589" y="1550083"/>
                        <a:pt x="18388" y="1531937"/>
                        <a:pt x="15875" y="1520825"/>
                      </a:cubicBezTo>
                      <a:cubicBezTo>
                        <a:pt x="13362" y="1509713"/>
                        <a:pt x="9525" y="1501775"/>
                        <a:pt x="6350" y="1492250"/>
                      </a:cubicBezTo>
                      <a:cubicBezTo>
                        <a:pt x="5292" y="1489075"/>
                        <a:pt x="3831" y="1486007"/>
                        <a:pt x="3175" y="1482725"/>
                      </a:cubicBezTo>
                      <a:lnTo>
                        <a:pt x="0" y="1466850"/>
                      </a:lnTo>
                      <a:cubicBezTo>
                        <a:pt x="1058" y="1444625"/>
                        <a:pt x="1327" y="1422348"/>
                        <a:pt x="3175" y="1400175"/>
                      </a:cubicBezTo>
                      <a:cubicBezTo>
                        <a:pt x="4042" y="1389775"/>
                        <a:pt x="11499" y="1384422"/>
                        <a:pt x="19050" y="1377950"/>
                      </a:cubicBezTo>
                      <a:cubicBezTo>
                        <a:pt x="21947" y="1375467"/>
                        <a:pt x="22225" y="1383903"/>
                        <a:pt x="28575" y="1371600"/>
                      </a:cubicBezTo>
                      <a:cubicBezTo>
                        <a:pt x="34925" y="1359297"/>
                        <a:pt x="56092" y="1318948"/>
                        <a:pt x="57150" y="1304131"/>
                      </a:cubicBezTo>
                      <a:cubicBezTo>
                        <a:pt x="58208" y="1289314"/>
                        <a:pt x="38100" y="1292093"/>
                        <a:pt x="34925" y="1282700"/>
                      </a:cubicBezTo>
                      <a:cubicBezTo>
                        <a:pt x="31750" y="1273307"/>
                        <a:pt x="36555" y="1259362"/>
                        <a:pt x="38100" y="1247775"/>
                      </a:cubicBezTo>
                      <a:cubicBezTo>
                        <a:pt x="40405" y="1230488"/>
                        <a:pt x="41185" y="1240243"/>
                        <a:pt x="44450" y="1225550"/>
                      </a:cubicBezTo>
                      <a:cubicBezTo>
                        <a:pt x="45847" y="1219266"/>
                        <a:pt x="45931" y="1212711"/>
                        <a:pt x="47625" y="1206500"/>
                      </a:cubicBezTo>
                      <a:cubicBezTo>
                        <a:pt x="49125" y="1201002"/>
                        <a:pt x="52337" y="1196084"/>
                        <a:pt x="53975" y="1190625"/>
                      </a:cubicBezTo>
                      <a:cubicBezTo>
                        <a:pt x="61524" y="1165461"/>
                        <a:pt x="52996" y="1184037"/>
                        <a:pt x="60325" y="1162050"/>
                      </a:cubicBezTo>
                      <a:cubicBezTo>
                        <a:pt x="62127" y="1156643"/>
                        <a:pt x="64674" y="1151511"/>
                        <a:pt x="66675" y="1146175"/>
                      </a:cubicBezTo>
                      <a:cubicBezTo>
                        <a:pt x="67850" y="1143041"/>
                        <a:pt x="67795" y="1139292"/>
                        <a:pt x="69850" y="1136650"/>
                      </a:cubicBezTo>
                      <a:cubicBezTo>
                        <a:pt x="75363" y="1129561"/>
                        <a:pt x="81428" y="1122581"/>
                        <a:pt x="88900" y="1117600"/>
                      </a:cubicBezTo>
                      <a:cubicBezTo>
                        <a:pt x="96495" y="1112537"/>
                        <a:pt x="102394" y="1109503"/>
                        <a:pt x="107950" y="1101725"/>
                      </a:cubicBezTo>
                      <a:cubicBezTo>
                        <a:pt x="110701" y="1097874"/>
                        <a:pt x="111952" y="1093134"/>
                        <a:pt x="114300" y="1089025"/>
                      </a:cubicBezTo>
                      <a:cubicBezTo>
                        <a:pt x="116193" y="1085712"/>
                        <a:pt x="118533" y="1082675"/>
                        <a:pt x="120650" y="1079500"/>
                      </a:cubicBezTo>
                      <a:cubicBezTo>
                        <a:pt x="123825" y="1051983"/>
                        <a:pt x="125469" y="1024246"/>
                        <a:pt x="130175" y="996950"/>
                      </a:cubicBezTo>
                      <a:cubicBezTo>
                        <a:pt x="130823" y="993190"/>
                        <a:pt x="134818" y="990838"/>
                        <a:pt x="136525" y="987425"/>
                      </a:cubicBezTo>
                      <a:cubicBezTo>
                        <a:pt x="139074" y="982327"/>
                        <a:pt x="140927" y="976906"/>
                        <a:pt x="142875" y="971550"/>
                      </a:cubicBezTo>
                      <a:cubicBezTo>
                        <a:pt x="151755" y="947130"/>
                        <a:pt x="143747" y="957978"/>
                        <a:pt x="158750" y="942975"/>
                      </a:cubicBezTo>
                      <a:cubicBezTo>
                        <a:pt x="165271" y="923411"/>
                        <a:pt x="157813" y="944290"/>
                        <a:pt x="168275" y="920750"/>
                      </a:cubicBezTo>
                      <a:cubicBezTo>
                        <a:pt x="170590" y="915542"/>
                        <a:pt x="172076" y="909973"/>
                        <a:pt x="174625" y="904875"/>
                      </a:cubicBezTo>
                      <a:cubicBezTo>
                        <a:pt x="177385" y="899355"/>
                        <a:pt x="181153" y="894395"/>
                        <a:pt x="184150" y="889000"/>
                      </a:cubicBezTo>
                      <a:cubicBezTo>
                        <a:pt x="186449" y="884863"/>
                        <a:pt x="188065" y="880359"/>
                        <a:pt x="190500" y="876300"/>
                      </a:cubicBezTo>
                      <a:cubicBezTo>
                        <a:pt x="194427" y="869756"/>
                        <a:pt x="200787" y="864490"/>
                        <a:pt x="203200" y="857250"/>
                      </a:cubicBezTo>
                      <a:cubicBezTo>
                        <a:pt x="204258" y="854075"/>
                        <a:pt x="204601" y="850563"/>
                        <a:pt x="206375" y="847725"/>
                      </a:cubicBezTo>
                      <a:cubicBezTo>
                        <a:pt x="215802" y="832641"/>
                        <a:pt x="216622" y="833486"/>
                        <a:pt x="228600" y="825500"/>
                      </a:cubicBezTo>
                      <a:cubicBezTo>
                        <a:pt x="230717" y="821267"/>
                        <a:pt x="232110" y="816586"/>
                        <a:pt x="234950" y="812800"/>
                      </a:cubicBezTo>
                      <a:cubicBezTo>
                        <a:pt x="252394" y="789541"/>
                        <a:pt x="241365" y="808431"/>
                        <a:pt x="257175" y="793750"/>
                      </a:cubicBezTo>
                      <a:cubicBezTo>
                        <a:pt x="269240" y="782547"/>
                        <a:pt x="280458" y="770467"/>
                        <a:pt x="292100" y="758825"/>
                      </a:cubicBezTo>
                      <a:lnTo>
                        <a:pt x="301625" y="749300"/>
                      </a:lnTo>
                      <a:cubicBezTo>
                        <a:pt x="304800" y="746125"/>
                        <a:pt x="307644" y="742580"/>
                        <a:pt x="311150" y="739775"/>
                      </a:cubicBezTo>
                      <a:cubicBezTo>
                        <a:pt x="316442" y="735542"/>
                        <a:pt x="322233" y="731867"/>
                        <a:pt x="327025" y="727075"/>
                      </a:cubicBezTo>
                      <a:cubicBezTo>
                        <a:pt x="329723" y="724377"/>
                        <a:pt x="330932" y="720481"/>
                        <a:pt x="333375" y="717550"/>
                      </a:cubicBezTo>
                      <a:cubicBezTo>
                        <a:pt x="336250" y="714101"/>
                        <a:pt x="339943" y="711404"/>
                        <a:pt x="342900" y="708025"/>
                      </a:cubicBezTo>
                      <a:cubicBezTo>
                        <a:pt x="353459" y="695958"/>
                        <a:pt x="354389" y="693966"/>
                        <a:pt x="361950" y="682625"/>
                      </a:cubicBezTo>
                      <a:cubicBezTo>
                        <a:pt x="363814" y="673307"/>
                        <a:pt x="364639" y="665768"/>
                        <a:pt x="368300" y="657225"/>
                      </a:cubicBezTo>
                      <a:cubicBezTo>
                        <a:pt x="370164" y="652875"/>
                        <a:pt x="372533" y="648758"/>
                        <a:pt x="374650" y="644525"/>
                      </a:cubicBezTo>
                      <a:cubicBezTo>
                        <a:pt x="375708" y="638175"/>
                        <a:pt x="375975" y="631641"/>
                        <a:pt x="377825" y="625475"/>
                      </a:cubicBezTo>
                      <a:cubicBezTo>
                        <a:pt x="380118" y="617831"/>
                        <a:pt x="390628" y="603045"/>
                        <a:pt x="393700" y="596900"/>
                      </a:cubicBezTo>
                      <a:cubicBezTo>
                        <a:pt x="395197" y="593907"/>
                        <a:pt x="395700" y="590509"/>
                        <a:pt x="396875" y="587375"/>
                      </a:cubicBezTo>
                      <a:cubicBezTo>
                        <a:pt x="398876" y="582039"/>
                        <a:pt x="401108" y="576792"/>
                        <a:pt x="403225" y="571500"/>
                      </a:cubicBezTo>
                      <a:cubicBezTo>
                        <a:pt x="404283" y="565150"/>
                        <a:pt x="404839" y="558695"/>
                        <a:pt x="406400" y="552450"/>
                      </a:cubicBezTo>
                      <a:cubicBezTo>
                        <a:pt x="412181" y="529324"/>
                        <a:pt x="411217" y="539094"/>
                        <a:pt x="419100" y="520700"/>
                      </a:cubicBezTo>
                      <a:cubicBezTo>
                        <a:pt x="420418" y="517624"/>
                        <a:pt x="420957" y="514251"/>
                        <a:pt x="422275" y="511175"/>
                      </a:cubicBezTo>
                      <a:cubicBezTo>
                        <a:pt x="438974" y="472211"/>
                        <a:pt x="419032" y="520836"/>
                        <a:pt x="434975" y="488950"/>
                      </a:cubicBezTo>
                      <a:cubicBezTo>
                        <a:pt x="448120" y="462660"/>
                        <a:pt x="426302" y="497197"/>
                        <a:pt x="444500" y="469900"/>
                      </a:cubicBezTo>
                      <a:cubicBezTo>
                        <a:pt x="447510" y="457861"/>
                        <a:pt x="447874" y="444301"/>
                        <a:pt x="457200" y="434975"/>
                      </a:cubicBezTo>
                      <a:cubicBezTo>
                        <a:pt x="459898" y="432277"/>
                        <a:pt x="463550" y="430742"/>
                        <a:pt x="466725" y="428625"/>
                      </a:cubicBezTo>
                      <a:cubicBezTo>
                        <a:pt x="467783" y="425450"/>
                        <a:pt x="468403" y="422093"/>
                        <a:pt x="469900" y="419100"/>
                      </a:cubicBezTo>
                      <a:cubicBezTo>
                        <a:pt x="471607" y="415687"/>
                        <a:pt x="474747" y="413082"/>
                        <a:pt x="476250" y="409575"/>
                      </a:cubicBezTo>
                      <a:cubicBezTo>
                        <a:pt x="477969" y="405564"/>
                        <a:pt x="478226" y="401071"/>
                        <a:pt x="479425" y="396875"/>
                      </a:cubicBezTo>
                      <a:cubicBezTo>
                        <a:pt x="480344" y="393657"/>
                        <a:pt x="481542" y="390525"/>
                        <a:pt x="482600" y="387350"/>
                      </a:cubicBezTo>
                      <a:cubicBezTo>
                        <a:pt x="481542" y="372533"/>
                        <a:pt x="481161" y="357653"/>
                        <a:pt x="479425" y="342900"/>
                      </a:cubicBezTo>
                      <a:cubicBezTo>
                        <a:pt x="478324" y="333537"/>
                        <a:pt x="470550" y="325150"/>
                        <a:pt x="466725" y="317500"/>
                      </a:cubicBezTo>
                      <a:cubicBezTo>
                        <a:pt x="464176" y="312402"/>
                        <a:pt x="461983" y="307093"/>
                        <a:pt x="460375" y="301625"/>
                      </a:cubicBezTo>
                      <a:cubicBezTo>
                        <a:pt x="446624" y="254873"/>
                        <a:pt x="459073" y="275860"/>
                        <a:pt x="444500" y="254000"/>
                      </a:cubicBezTo>
                      <a:cubicBezTo>
                        <a:pt x="443442" y="248708"/>
                        <a:pt x="443220" y="243178"/>
                        <a:pt x="441325" y="238125"/>
                      </a:cubicBezTo>
                      <a:cubicBezTo>
                        <a:pt x="439985" y="234552"/>
                        <a:pt x="436279" y="232186"/>
                        <a:pt x="434975" y="228600"/>
                      </a:cubicBezTo>
                      <a:cubicBezTo>
                        <a:pt x="431993" y="220398"/>
                        <a:pt x="428625" y="203200"/>
                        <a:pt x="428625" y="203200"/>
                      </a:cubicBezTo>
                      <a:cubicBezTo>
                        <a:pt x="429683" y="190500"/>
                        <a:pt x="426101" y="176499"/>
                        <a:pt x="431800" y="165100"/>
                      </a:cubicBezTo>
                      <a:lnTo>
                        <a:pt x="460375" y="155575"/>
                      </a:lnTo>
                      <a:lnTo>
                        <a:pt x="469900" y="152400"/>
                      </a:lnTo>
                      <a:cubicBezTo>
                        <a:pt x="443407" y="108245"/>
                        <a:pt x="475630" y="163859"/>
                        <a:pt x="454025" y="120650"/>
                      </a:cubicBezTo>
                      <a:cubicBezTo>
                        <a:pt x="451265" y="115130"/>
                        <a:pt x="447054" y="110393"/>
                        <a:pt x="444500" y="104775"/>
                      </a:cubicBezTo>
                      <a:cubicBezTo>
                        <a:pt x="441730" y="98681"/>
                        <a:pt x="440553" y="91972"/>
                        <a:pt x="438150" y="85725"/>
                      </a:cubicBezTo>
                      <a:cubicBezTo>
                        <a:pt x="416960" y="30631"/>
                        <a:pt x="437985" y="87456"/>
                        <a:pt x="422275" y="50800"/>
                      </a:cubicBezTo>
                      <a:cubicBezTo>
                        <a:pt x="420957" y="47724"/>
                        <a:pt x="420158" y="44450"/>
                        <a:pt x="419100" y="41275"/>
                      </a:cubicBezTo>
                      <a:cubicBezTo>
                        <a:pt x="418042" y="30692"/>
                        <a:pt x="417542" y="20037"/>
                        <a:pt x="415925" y="9525"/>
                      </a:cubicBezTo>
                      <a:cubicBezTo>
                        <a:pt x="415416" y="6217"/>
                        <a:pt x="412750" y="0"/>
                        <a:pt x="412750" y="0"/>
                      </a:cubicBezTo>
                    </a:path>
                  </a:pathLst>
                </a:cu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sp>
              <p:nvSpPr>
                <p:cNvPr id="13" name="Freihandform 12"/>
                <p:cNvSpPr/>
                <p:nvPr/>
              </p:nvSpPr>
              <p:spPr>
                <a:xfrm>
                  <a:off x="2807494" y="5974556"/>
                  <a:ext cx="326231" cy="109538"/>
                </a:xfrm>
                <a:custGeom>
                  <a:avLst/>
                  <a:gdLst>
                    <a:gd name="connsiteX0" fmla="*/ 0 w 326231"/>
                    <a:gd name="connsiteY0" fmla="*/ 109538 h 109538"/>
                    <a:gd name="connsiteX1" fmla="*/ 23812 w 326231"/>
                    <a:gd name="connsiteY1" fmla="*/ 104775 h 109538"/>
                    <a:gd name="connsiteX2" fmla="*/ 30956 w 326231"/>
                    <a:gd name="connsiteY2" fmla="*/ 102394 h 109538"/>
                    <a:gd name="connsiteX3" fmla="*/ 38100 w 326231"/>
                    <a:gd name="connsiteY3" fmla="*/ 97632 h 109538"/>
                    <a:gd name="connsiteX4" fmla="*/ 47625 w 326231"/>
                    <a:gd name="connsiteY4" fmla="*/ 95250 h 109538"/>
                    <a:gd name="connsiteX5" fmla="*/ 54769 w 326231"/>
                    <a:gd name="connsiteY5" fmla="*/ 92869 h 109538"/>
                    <a:gd name="connsiteX6" fmla="*/ 92869 w 326231"/>
                    <a:gd name="connsiteY6" fmla="*/ 88107 h 109538"/>
                    <a:gd name="connsiteX7" fmla="*/ 100012 w 326231"/>
                    <a:gd name="connsiteY7" fmla="*/ 85725 h 109538"/>
                    <a:gd name="connsiteX8" fmla="*/ 109537 w 326231"/>
                    <a:gd name="connsiteY8" fmla="*/ 83344 h 109538"/>
                    <a:gd name="connsiteX9" fmla="*/ 123825 w 326231"/>
                    <a:gd name="connsiteY9" fmla="*/ 78582 h 109538"/>
                    <a:gd name="connsiteX10" fmla="*/ 138112 w 326231"/>
                    <a:gd name="connsiteY10" fmla="*/ 69057 h 109538"/>
                    <a:gd name="connsiteX11" fmla="*/ 145256 w 326231"/>
                    <a:gd name="connsiteY11" fmla="*/ 66675 h 109538"/>
                    <a:gd name="connsiteX12" fmla="*/ 152400 w 326231"/>
                    <a:gd name="connsiteY12" fmla="*/ 61913 h 109538"/>
                    <a:gd name="connsiteX13" fmla="*/ 166687 w 326231"/>
                    <a:gd name="connsiteY13" fmla="*/ 57150 h 109538"/>
                    <a:gd name="connsiteX14" fmla="*/ 173831 w 326231"/>
                    <a:gd name="connsiteY14" fmla="*/ 54769 h 109538"/>
                    <a:gd name="connsiteX15" fmla="*/ 192881 w 326231"/>
                    <a:gd name="connsiteY15" fmla="*/ 47625 h 109538"/>
                    <a:gd name="connsiteX16" fmla="*/ 207169 w 326231"/>
                    <a:gd name="connsiteY16" fmla="*/ 42863 h 109538"/>
                    <a:gd name="connsiteX17" fmla="*/ 221456 w 326231"/>
                    <a:gd name="connsiteY17" fmla="*/ 38100 h 109538"/>
                    <a:gd name="connsiteX18" fmla="*/ 228600 w 326231"/>
                    <a:gd name="connsiteY18" fmla="*/ 35719 h 109538"/>
                    <a:gd name="connsiteX19" fmla="*/ 235744 w 326231"/>
                    <a:gd name="connsiteY19" fmla="*/ 33338 h 109538"/>
                    <a:gd name="connsiteX20" fmla="*/ 250031 w 326231"/>
                    <a:gd name="connsiteY20" fmla="*/ 26194 h 109538"/>
                    <a:gd name="connsiteX21" fmla="*/ 257175 w 326231"/>
                    <a:gd name="connsiteY21" fmla="*/ 21432 h 109538"/>
                    <a:gd name="connsiteX22" fmla="*/ 273844 w 326231"/>
                    <a:gd name="connsiteY22" fmla="*/ 19050 h 109538"/>
                    <a:gd name="connsiteX23" fmla="*/ 292894 w 326231"/>
                    <a:gd name="connsiteY23" fmla="*/ 14288 h 109538"/>
                    <a:gd name="connsiteX24" fmla="*/ 302419 w 326231"/>
                    <a:gd name="connsiteY24" fmla="*/ 11907 h 109538"/>
                    <a:gd name="connsiteX25" fmla="*/ 309562 w 326231"/>
                    <a:gd name="connsiteY25" fmla="*/ 7144 h 109538"/>
                    <a:gd name="connsiteX26" fmla="*/ 326231 w 326231"/>
                    <a:gd name="connsiteY26" fmla="*/ 0 h 109538"/>
                    <a:gd name="connsiteX0" fmla="*/ 0 w 326231"/>
                    <a:gd name="connsiteY0" fmla="*/ 109538 h 109538"/>
                    <a:gd name="connsiteX1" fmla="*/ 23812 w 326231"/>
                    <a:gd name="connsiteY1" fmla="*/ 104775 h 109538"/>
                    <a:gd name="connsiteX2" fmla="*/ 30956 w 326231"/>
                    <a:gd name="connsiteY2" fmla="*/ 102394 h 109538"/>
                    <a:gd name="connsiteX3" fmla="*/ 38100 w 326231"/>
                    <a:gd name="connsiteY3" fmla="*/ 97632 h 109538"/>
                    <a:gd name="connsiteX4" fmla="*/ 47625 w 326231"/>
                    <a:gd name="connsiteY4" fmla="*/ 95250 h 109538"/>
                    <a:gd name="connsiteX5" fmla="*/ 54769 w 326231"/>
                    <a:gd name="connsiteY5" fmla="*/ 92869 h 109538"/>
                    <a:gd name="connsiteX6" fmla="*/ 92869 w 326231"/>
                    <a:gd name="connsiteY6" fmla="*/ 88107 h 109538"/>
                    <a:gd name="connsiteX7" fmla="*/ 100012 w 326231"/>
                    <a:gd name="connsiteY7" fmla="*/ 85725 h 109538"/>
                    <a:gd name="connsiteX8" fmla="*/ 109537 w 326231"/>
                    <a:gd name="connsiteY8" fmla="*/ 83344 h 109538"/>
                    <a:gd name="connsiteX9" fmla="*/ 126206 w 326231"/>
                    <a:gd name="connsiteY9" fmla="*/ 57151 h 109538"/>
                    <a:gd name="connsiteX10" fmla="*/ 138112 w 326231"/>
                    <a:gd name="connsiteY10" fmla="*/ 69057 h 109538"/>
                    <a:gd name="connsiteX11" fmla="*/ 145256 w 326231"/>
                    <a:gd name="connsiteY11" fmla="*/ 66675 h 109538"/>
                    <a:gd name="connsiteX12" fmla="*/ 152400 w 326231"/>
                    <a:gd name="connsiteY12" fmla="*/ 61913 h 109538"/>
                    <a:gd name="connsiteX13" fmla="*/ 166687 w 326231"/>
                    <a:gd name="connsiteY13" fmla="*/ 57150 h 109538"/>
                    <a:gd name="connsiteX14" fmla="*/ 173831 w 326231"/>
                    <a:gd name="connsiteY14" fmla="*/ 54769 h 109538"/>
                    <a:gd name="connsiteX15" fmla="*/ 192881 w 326231"/>
                    <a:gd name="connsiteY15" fmla="*/ 47625 h 109538"/>
                    <a:gd name="connsiteX16" fmla="*/ 207169 w 326231"/>
                    <a:gd name="connsiteY16" fmla="*/ 42863 h 109538"/>
                    <a:gd name="connsiteX17" fmla="*/ 221456 w 326231"/>
                    <a:gd name="connsiteY17" fmla="*/ 38100 h 109538"/>
                    <a:gd name="connsiteX18" fmla="*/ 228600 w 326231"/>
                    <a:gd name="connsiteY18" fmla="*/ 35719 h 109538"/>
                    <a:gd name="connsiteX19" fmla="*/ 235744 w 326231"/>
                    <a:gd name="connsiteY19" fmla="*/ 33338 h 109538"/>
                    <a:gd name="connsiteX20" fmla="*/ 250031 w 326231"/>
                    <a:gd name="connsiteY20" fmla="*/ 26194 h 109538"/>
                    <a:gd name="connsiteX21" fmla="*/ 257175 w 326231"/>
                    <a:gd name="connsiteY21" fmla="*/ 21432 h 109538"/>
                    <a:gd name="connsiteX22" fmla="*/ 273844 w 326231"/>
                    <a:gd name="connsiteY22" fmla="*/ 19050 h 109538"/>
                    <a:gd name="connsiteX23" fmla="*/ 292894 w 326231"/>
                    <a:gd name="connsiteY23" fmla="*/ 14288 h 109538"/>
                    <a:gd name="connsiteX24" fmla="*/ 302419 w 326231"/>
                    <a:gd name="connsiteY24" fmla="*/ 11907 h 109538"/>
                    <a:gd name="connsiteX25" fmla="*/ 309562 w 326231"/>
                    <a:gd name="connsiteY25" fmla="*/ 7144 h 109538"/>
                    <a:gd name="connsiteX26" fmla="*/ 326231 w 326231"/>
                    <a:gd name="connsiteY26" fmla="*/ 0 h 109538"/>
                    <a:gd name="connsiteX0" fmla="*/ 0 w 326231"/>
                    <a:gd name="connsiteY0" fmla="*/ 109538 h 109538"/>
                    <a:gd name="connsiteX1" fmla="*/ 23812 w 326231"/>
                    <a:gd name="connsiteY1" fmla="*/ 104775 h 109538"/>
                    <a:gd name="connsiteX2" fmla="*/ 30956 w 326231"/>
                    <a:gd name="connsiteY2" fmla="*/ 102394 h 109538"/>
                    <a:gd name="connsiteX3" fmla="*/ 38100 w 326231"/>
                    <a:gd name="connsiteY3" fmla="*/ 97632 h 109538"/>
                    <a:gd name="connsiteX4" fmla="*/ 47625 w 326231"/>
                    <a:gd name="connsiteY4" fmla="*/ 95250 h 109538"/>
                    <a:gd name="connsiteX5" fmla="*/ 54769 w 326231"/>
                    <a:gd name="connsiteY5" fmla="*/ 92869 h 109538"/>
                    <a:gd name="connsiteX6" fmla="*/ 92869 w 326231"/>
                    <a:gd name="connsiteY6" fmla="*/ 88107 h 109538"/>
                    <a:gd name="connsiteX7" fmla="*/ 100012 w 326231"/>
                    <a:gd name="connsiteY7" fmla="*/ 85725 h 109538"/>
                    <a:gd name="connsiteX8" fmla="*/ 126206 w 326231"/>
                    <a:gd name="connsiteY8" fmla="*/ 57151 h 109538"/>
                    <a:gd name="connsiteX9" fmla="*/ 138112 w 326231"/>
                    <a:gd name="connsiteY9" fmla="*/ 69057 h 109538"/>
                    <a:gd name="connsiteX10" fmla="*/ 145256 w 326231"/>
                    <a:gd name="connsiteY10" fmla="*/ 66675 h 109538"/>
                    <a:gd name="connsiteX11" fmla="*/ 152400 w 326231"/>
                    <a:gd name="connsiteY11" fmla="*/ 61913 h 109538"/>
                    <a:gd name="connsiteX12" fmla="*/ 166687 w 326231"/>
                    <a:gd name="connsiteY12" fmla="*/ 57150 h 109538"/>
                    <a:gd name="connsiteX13" fmla="*/ 173831 w 326231"/>
                    <a:gd name="connsiteY13" fmla="*/ 54769 h 109538"/>
                    <a:gd name="connsiteX14" fmla="*/ 192881 w 326231"/>
                    <a:gd name="connsiteY14" fmla="*/ 47625 h 109538"/>
                    <a:gd name="connsiteX15" fmla="*/ 207169 w 326231"/>
                    <a:gd name="connsiteY15" fmla="*/ 42863 h 109538"/>
                    <a:gd name="connsiteX16" fmla="*/ 221456 w 326231"/>
                    <a:gd name="connsiteY16" fmla="*/ 38100 h 109538"/>
                    <a:gd name="connsiteX17" fmla="*/ 228600 w 326231"/>
                    <a:gd name="connsiteY17" fmla="*/ 35719 h 109538"/>
                    <a:gd name="connsiteX18" fmla="*/ 235744 w 326231"/>
                    <a:gd name="connsiteY18" fmla="*/ 33338 h 109538"/>
                    <a:gd name="connsiteX19" fmla="*/ 250031 w 326231"/>
                    <a:gd name="connsiteY19" fmla="*/ 26194 h 109538"/>
                    <a:gd name="connsiteX20" fmla="*/ 257175 w 326231"/>
                    <a:gd name="connsiteY20" fmla="*/ 21432 h 109538"/>
                    <a:gd name="connsiteX21" fmla="*/ 273844 w 326231"/>
                    <a:gd name="connsiteY21" fmla="*/ 19050 h 109538"/>
                    <a:gd name="connsiteX22" fmla="*/ 292894 w 326231"/>
                    <a:gd name="connsiteY22" fmla="*/ 14288 h 109538"/>
                    <a:gd name="connsiteX23" fmla="*/ 302419 w 326231"/>
                    <a:gd name="connsiteY23" fmla="*/ 11907 h 109538"/>
                    <a:gd name="connsiteX24" fmla="*/ 309562 w 326231"/>
                    <a:gd name="connsiteY24" fmla="*/ 7144 h 109538"/>
                    <a:gd name="connsiteX25" fmla="*/ 326231 w 326231"/>
                    <a:gd name="connsiteY25" fmla="*/ 0 h 109538"/>
                    <a:gd name="connsiteX0" fmla="*/ 0 w 326231"/>
                    <a:gd name="connsiteY0" fmla="*/ 109538 h 109538"/>
                    <a:gd name="connsiteX1" fmla="*/ 23812 w 326231"/>
                    <a:gd name="connsiteY1" fmla="*/ 104775 h 109538"/>
                    <a:gd name="connsiteX2" fmla="*/ 30956 w 326231"/>
                    <a:gd name="connsiteY2" fmla="*/ 102394 h 109538"/>
                    <a:gd name="connsiteX3" fmla="*/ 38100 w 326231"/>
                    <a:gd name="connsiteY3" fmla="*/ 97632 h 109538"/>
                    <a:gd name="connsiteX4" fmla="*/ 47625 w 326231"/>
                    <a:gd name="connsiteY4" fmla="*/ 95250 h 109538"/>
                    <a:gd name="connsiteX5" fmla="*/ 54769 w 326231"/>
                    <a:gd name="connsiteY5" fmla="*/ 92869 h 109538"/>
                    <a:gd name="connsiteX6" fmla="*/ 92869 w 326231"/>
                    <a:gd name="connsiteY6" fmla="*/ 88107 h 109538"/>
                    <a:gd name="connsiteX7" fmla="*/ 126206 w 326231"/>
                    <a:gd name="connsiteY7" fmla="*/ 57151 h 109538"/>
                    <a:gd name="connsiteX8" fmla="*/ 138112 w 326231"/>
                    <a:gd name="connsiteY8" fmla="*/ 69057 h 109538"/>
                    <a:gd name="connsiteX9" fmla="*/ 145256 w 326231"/>
                    <a:gd name="connsiteY9" fmla="*/ 66675 h 109538"/>
                    <a:gd name="connsiteX10" fmla="*/ 152400 w 326231"/>
                    <a:gd name="connsiteY10" fmla="*/ 61913 h 109538"/>
                    <a:gd name="connsiteX11" fmla="*/ 166687 w 326231"/>
                    <a:gd name="connsiteY11" fmla="*/ 57150 h 109538"/>
                    <a:gd name="connsiteX12" fmla="*/ 173831 w 326231"/>
                    <a:gd name="connsiteY12" fmla="*/ 54769 h 109538"/>
                    <a:gd name="connsiteX13" fmla="*/ 192881 w 326231"/>
                    <a:gd name="connsiteY13" fmla="*/ 47625 h 109538"/>
                    <a:gd name="connsiteX14" fmla="*/ 207169 w 326231"/>
                    <a:gd name="connsiteY14" fmla="*/ 42863 h 109538"/>
                    <a:gd name="connsiteX15" fmla="*/ 221456 w 326231"/>
                    <a:gd name="connsiteY15" fmla="*/ 38100 h 109538"/>
                    <a:gd name="connsiteX16" fmla="*/ 228600 w 326231"/>
                    <a:gd name="connsiteY16" fmla="*/ 35719 h 109538"/>
                    <a:gd name="connsiteX17" fmla="*/ 235744 w 326231"/>
                    <a:gd name="connsiteY17" fmla="*/ 33338 h 109538"/>
                    <a:gd name="connsiteX18" fmla="*/ 250031 w 326231"/>
                    <a:gd name="connsiteY18" fmla="*/ 26194 h 109538"/>
                    <a:gd name="connsiteX19" fmla="*/ 257175 w 326231"/>
                    <a:gd name="connsiteY19" fmla="*/ 21432 h 109538"/>
                    <a:gd name="connsiteX20" fmla="*/ 273844 w 326231"/>
                    <a:gd name="connsiteY20" fmla="*/ 19050 h 109538"/>
                    <a:gd name="connsiteX21" fmla="*/ 292894 w 326231"/>
                    <a:gd name="connsiteY21" fmla="*/ 14288 h 109538"/>
                    <a:gd name="connsiteX22" fmla="*/ 302419 w 326231"/>
                    <a:gd name="connsiteY22" fmla="*/ 11907 h 109538"/>
                    <a:gd name="connsiteX23" fmla="*/ 309562 w 326231"/>
                    <a:gd name="connsiteY23" fmla="*/ 7144 h 109538"/>
                    <a:gd name="connsiteX24" fmla="*/ 326231 w 326231"/>
                    <a:gd name="connsiteY24" fmla="*/ 0 h 109538"/>
                    <a:gd name="connsiteX0" fmla="*/ 0 w 326231"/>
                    <a:gd name="connsiteY0" fmla="*/ 109538 h 109538"/>
                    <a:gd name="connsiteX1" fmla="*/ 23812 w 326231"/>
                    <a:gd name="connsiteY1" fmla="*/ 104775 h 109538"/>
                    <a:gd name="connsiteX2" fmla="*/ 30956 w 326231"/>
                    <a:gd name="connsiteY2" fmla="*/ 102394 h 109538"/>
                    <a:gd name="connsiteX3" fmla="*/ 38100 w 326231"/>
                    <a:gd name="connsiteY3" fmla="*/ 97632 h 109538"/>
                    <a:gd name="connsiteX4" fmla="*/ 47625 w 326231"/>
                    <a:gd name="connsiteY4" fmla="*/ 95250 h 109538"/>
                    <a:gd name="connsiteX5" fmla="*/ 54769 w 326231"/>
                    <a:gd name="connsiteY5" fmla="*/ 92869 h 109538"/>
                    <a:gd name="connsiteX6" fmla="*/ 126206 w 326231"/>
                    <a:gd name="connsiteY6" fmla="*/ 57151 h 109538"/>
                    <a:gd name="connsiteX7" fmla="*/ 138112 w 326231"/>
                    <a:gd name="connsiteY7" fmla="*/ 69057 h 109538"/>
                    <a:gd name="connsiteX8" fmla="*/ 145256 w 326231"/>
                    <a:gd name="connsiteY8" fmla="*/ 66675 h 109538"/>
                    <a:gd name="connsiteX9" fmla="*/ 152400 w 326231"/>
                    <a:gd name="connsiteY9" fmla="*/ 61913 h 109538"/>
                    <a:gd name="connsiteX10" fmla="*/ 166687 w 326231"/>
                    <a:gd name="connsiteY10" fmla="*/ 57150 h 109538"/>
                    <a:gd name="connsiteX11" fmla="*/ 173831 w 326231"/>
                    <a:gd name="connsiteY11" fmla="*/ 54769 h 109538"/>
                    <a:gd name="connsiteX12" fmla="*/ 192881 w 326231"/>
                    <a:gd name="connsiteY12" fmla="*/ 47625 h 109538"/>
                    <a:gd name="connsiteX13" fmla="*/ 207169 w 326231"/>
                    <a:gd name="connsiteY13" fmla="*/ 42863 h 109538"/>
                    <a:gd name="connsiteX14" fmla="*/ 221456 w 326231"/>
                    <a:gd name="connsiteY14" fmla="*/ 38100 h 109538"/>
                    <a:gd name="connsiteX15" fmla="*/ 228600 w 326231"/>
                    <a:gd name="connsiteY15" fmla="*/ 35719 h 109538"/>
                    <a:gd name="connsiteX16" fmla="*/ 235744 w 326231"/>
                    <a:gd name="connsiteY16" fmla="*/ 33338 h 109538"/>
                    <a:gd name="connsiteX17" fmla="*/ 250031 w 326231"/>
                    <a:gd name="connsiteY17" fmla="*/ 26194 h 109538"/>
                    <a:gd name="connsiteX18" fmla="*/ 257175 w 326231"/>
                    <a:gd name="connsiteY18" fmla="*/ 21432 h 109538"/>
                    <a:gd name="connsiteX19" fmla="*/ 273844 w 326231"/>
                    <a:gd name="connsiteY19" fmla="*/ 19050 h 109538"/>
                    <a:gd name="connsiteX20" fmla="*/ 292894 w 326231"/>
                    <a:gd name="connsiteY20" fmla="*/ 14288 h 109538"/>
                    <a:gd name="connsiteX21" fmla="*/ 302419 w 326231"/>
                    <a:gd name="connsiteY21" fmla="*/ 11907 h 109538"/>
                    <a:gd name="connsiteX22" fmla="*/ 309562 w 326231"/>
                    <a:gd name="connsiteY22" fmla="*/ 7144 h 109538"/>
                    <a:gd name="connsiteX23" fmla="*/ 326231 w 326231"/>
                    <a:gd name="connsiteY23" fmla="*/ 0 h 109538"/>
                    <a:gd name="connsiteX0" fmla="*/ 0 w 326231"/>
                    <a:gd name="connsiteY0" fmla="*/ 109538 h 109538"/>
                    <a:gd name="connsiteX1" fmla="*/ 23812 w 326231"/>
                    <a:gd name="connsiteY1" fmla="*/ 104775 h 109538"/>
                    <a:gd name="connsiteX2" fmla="*/ 30956 w 326231"/>
                    <a:gd name="connsiteY2" fmla="*/ 102394 h 109538"/>
                    <a:gd name="connsiteX3" fmla="*/ 38100 w 326231"/>
                    <a:gd name="connsiteY3" fmla="*/ 97632 h 109538"/>
                    <a:gd name="connsiteX4" fmla="*/ 47625 w 326231"/>
                    <a:gd name="connsiteY4" fmla="*/ 95250 h 109538"/>
                    <a:gd name="connsiteX5" fmla="*/ 54769 w 326231"/>
                    <a:gd name="connsiteY5" fmla="*/ 92869 h 109538"/>
                    <a:gd name="connsiteX6" fmla="*/ 126206 w 326231"/>
                    <a:gd name="connsiteY6" fmla="*/ 57151 h 109538"/>
                    <a:gd name="connsiteX7" fmla="*/ 138112 w 326231"/>
                    <a:gd name="connsiteY7" fmla="*/ 69057 h 109538"/>
                    <a:gd name="connsiteX8" fmla="*/ 145256 w 326231"/>
                    <a:gd name="connsiteY8" fmla="*/ 66675 h 109538"/>
                    <a:gd name="connsiteX9" fmla="*/ 166687 w 326231"/>
                    <a:gd name="connsiteY9" fmla="*/ 57150 h 109538"/>
                    <a:gd name="connsiteX10" fmla="*/ 173831 w 326231"/>
                    <a:gd name="connsiteY10" fmla="*/ 54769 h 109538"/>
                    <a:gd name="connsiteX11" fmla="*/ 192881 w 326231"/>
                    <a:gd name="connsiteY11" fmla="*/ 47625 h 109538"/>
                    <a:gd name="connsiteX12" fmla="*/ 207169 w 326231"/>
                    <a:gd name="connsiteY12" fmla="*/ 42863 h 109538"/>
                    <a:gd name="connsiteX13" fmla="*/ 221456 w 326231"/>
                    <a:gd name="connsiteY13" fmla="*/ 38100 h 109538"/>
                    <a:gd name="connsiteX14" fmla="*/ 228600 w 326231"/>
                    <a:gd name="connsiteY14" fmla="*/ 35719 h 109538"/>
                    <a:gd name="connsiteX15" fmla="*/ 235744 w 326231"/>
                    <a:gd name="connsiteY15" fmla="*/ 33338 h 109538"/>
                    <a:gd name="connsiteX16" fmla="*/ 250031 w 326231"/>
                    <a:gd name="connsiteY16" fmla="*/ 26194 h 109538"/>
                    <a:gd name="connsiteX17" fmla="*/ 257175 w 326231"/>
                    <a:gd name="connsiteY17" fmla="*/ 21432 h 109538"/>
                    <a:gd name="connsiteX18" fmla="*/ 273844 w 326231"/>
                    <a:gd name="connsiteY18" fmla="*/ 19050 h 109538"/>
                    <a:gd name="connsiteX19" fmla="*/ 292894 w 326231"/>
                    <a:gd name="connsiteY19" fmla="*/ 14288 h 109538"/>
                    <a:gd name="connsiteX20" fmla="*/ 302419 w 326231"/>
                    <a:gd name="connsiteY20" fmla="*/ 11907 h 109538"/>
                    <a:gd name="connsiteX21" fmla="*/ 309562 w 326231"/>
                    <a:gd name="connsiteY21" fmla="*/ 7144 h 109538"/>
                    <a:gd name="connsiteX22" fmla="*/ 326231 w 326231"/>
                    <a:gd name="connsiteY22" fmla="*/ 0 h 109538"/>
                    <a:gd name="connsiteX0" fmla="*/ 0 w 326231"/>
                    <a:gd name="connsiteY0" fmla="*/ 109538 h 109538"/>
                    <a:gd name="connsiteX1" fmla="*/ 23812 w 326231"/>
                    <a:gd name="connsiteY1" fmla="*/ 104775 h 109538"/>
                    <a:gd name="connsiteX2" fmla="*/ 30956 w 326231"/>
                    <a:gd name="connsiteY2" fmla="*/ 102394 h 109538"/>
                    <a:gd name="connsiteX3" fmla="*/ 38100 w 326231"/>
                    <a:gd name="connsiteY3" fmla="*/ 97632 h 109538"/>
                    <a:gd name="connsiteX4" fmla="*/ 47625 w 326231"/>
                    <a:gd name="connsiteY4" fmla="*/ 95250 h 109538"/>
                    <a:gd name="connsiteX5" fmla="*/ 54769 w 326231"/>
                    <a:gd name="connsiteY5" fmla="*/ 92869 h 109538"/>
                    <a:gd name="connsiteX6" fmla="*/ 126206 w 326231"/>
                    <a:gd name="connsiteY6" fmla="*/ 57151 h 109538"/>
                    <a:gd name="connsiteX7" fmla="*/ 138112 w 326231"/>
                    <a:gd name="connsiteY7" fmla="*/ 69057 h 109538"/>
                    <a:gd name="connsiteX8" fmla="*/ 145256 w 326231"/>
                    <a:gd name="connsiteY8" fmla="*/ 66675 h 109538"/>
                    <a:gd name="connsiteX9" fmla="*/ 166687 w 326231"/>
                    <a:gd name="connsiteY9" fmla="*/ 57150 h 109538"/>
                    <a:gd name="connsiteX10" fmla="*/ 192881 w 326231"/>
                    <a:gd name="connsiteY10" fmla="*/ 47625 h 109538"/>
                    <a:gd name="connsiteX11" fmla="*/ 207169 w 326231"/>
                    <a:gd name="connsiteY11" fmla="*/ 42863 h 109538"/>
                    <a:gd name="connsiteX12" fmla="*/ 221456 w 326231"/>
                    <a:gd name="connsiteY12" fmla="*/ 38100 h 109538"/>
                    <a:gd name="connsiteX13" fmla="*/ 228600 w 326231"/>
                    <a:gd name="connsiteY13" fmla="*/ 35719 h 109538"/>
                    <a:gd name="connsiteX14" fmla="*/ 235744 w 326231"/>
                    <a:gd name="connsiteY14" fmla="*/ 33338 h 109538"/>
                    <a:gd name="connsiteX15" fmla="*/ 250031 w 326231"/>
                    <a:gd name="connsiteY15" fmla="*/ 26194 h 109538"/>
                    <a:gd name="connsiteX16" fmla="*/ 257175 w 326231"/>
                    <a:gd name="connsiteY16" fmla="*/ 21432 h 109538"/>
                    <a:gd name="connsiteX17" fmla="*/ 273844 w 326231"/>
                    <a:gd name="connsiteY17" fmla="*/ 19050 h 109538"/>
                    <a:gd name="connsiteX18" fmla="*/ 292894 w 326231"/>
                    <a:gd name="connsiteY18" fmla="*/ 14288 h 109538"/>
                    <a:gd name="connsiteX19" fmla="*/ 302419 w 326231"/>
                    <a:gd name="connsiteY19" fmla="*/ 11907 h 109538"/>
                    <a:gd name="connsiteX20" fmla="*/ 309562 w 326231"/>
                    <a:gd name="connsiteY20" fmla="*/ 7144 h 109538"/>
                    <a:gd name="connsiteX21" fmla="*/ 326231 w 326231"/>
                    <a:gd name="connsiteY21" fmla="*/ 0 h 109538"/>
                    <a:gd name="connsiteX0" fmla="*/ 0 w 326231"/>
                    <a:gd name="connsiteY0" fmla="*/ 109538 h 109538"/>
                    <a:gd name="connsiteX1" fmla="*/ 23812 w 326231"/>
                    <a:gd name="connsiteY1" fmla="*/ 104775 h 109538"/>
                    <a:gd name="connsiteX2" fmla="*/ 30956 w 326231"/>
                    <a:gd name="connsiteY2" fmla="*/ 102394 h 109538"/>
                    <a:gd name="connsiteX3" fmla="*/ 38100 w 326231"/>
                    <a:gd name="connsiteY3" fmla="*/ 97632 h 109538"/>
                    <a:gd name="connsiteX4" fmla="*/ 47625 w 326231"/>
                    <a:gd name="connsiteY4" fmla="*/ 95250 h 109538"/>
                    <a:gd name="connsiteX5" fmla="*/ 54769 w 326231"/>
                    <a:gd name="connsiteY5" fmla="*/ 92869 h 109538"/>
                    <a:gd name="connsiteX6" fmla="*/ 126206 w 326231"/>
                    <a:gd name="connsiteY6" fmla="*/ 57151 h 109538"/>
                    <a:gd name="connsiteX7" fmla="*/ 138112 w 326231"/>
                    <a:gd name="connsiteY7" fmla="*/ 69057 h 109538"/>
                    <a:gd name="connsiteX8" fmla="*/ 145256 w 326231"/>
                    <a:gd name="connsiteY8" fmla="*/ 66675 h 109538"/>
                    <a:gd name="connsiteX9" fmla="*/ 166687 w 326231"/>
                    <a:gd name="connsiteY9" fmla="*/ 57150 h 109538"/>
                    <a:gd name="connsiteX10" fmla="*/ 192881 w 326231"/>
                    <a:gd name="connsiteY10" fmla="*/ 47625 h 109538"/>
                    <a:gd name="connsiteX11" fmla="*/ 221456 w 326231"/>
                    <a:gd name="connsiteY11" fmla="*/ 38100 h 109538"/>
                    <a:gd name="connsiteX12" fmla="*/ 228600 w 326231"/>
                    <a:gd name="connsiteY12" fmla="*/ 35719 h 109538"/>
                    <a:gd name="connsiteX13" fmla="*/ 235744 w 326231"/>
                    <a:gd name="connsiteY13" fmla="*/ 33338 h 109538"/>
                    <a:gd name="connsiteX14" fmla="*/ 250031 w 326231"/>
                    <a:gd name="connsiteY14" fmla="*/ 26194 h 109538"/>
                    <a:gd name="connsiteX15" fmla="*/ 257175 w 326231"/>
                    <a:gd name="connsiteY15" fmla="*/ 21432 h 109538"/>
                    <a:gd name="connsiteX16" fmla="*/ 273844 w 326231"/>
                    <a:gd name="connsiteY16" fmla="*/ 19050 h 109538"/>
                    <a:gd name="connsiteX17" fmla="*/ 292894 w 326231"/>
                    <a:gd name="connsiteY17" fmla="*/ 14288 h 109538"/>
                    <a:gd name="connsiteX18" fmla="*/ 302419 w 326231"/>
                    <a:gd name="connsiteY18" fmla="*/ 11907 h 109538"/>
                    <a:gd name="connsiteX19" fmla="*/ 309562 w 326231"/>
                    <a:gd name="connsiteY19" fmla="*/ 7144 h 109538"/>
                    <a:gd name="connsiteX20" fmla="*/ 326231 w 326231"/>
                    <a:gd name="connsiteY20" fmla="*/ 0 h 109538"/>
                    <a:gd name="connsiteX0" fmla="*/ 0 w 326231"/>
                    <a:gd name="connsiteY0" fmla="*/ 109538 h 109538"/>
                    <a:gd name="connsiteX1" fmla="*/ 23812 w 326231"/>
                    <a:gd name="connsiteY1" fmla="*/ 104775 h 109538"/>
                    <a:gd name="connsiteX2" fmla="*/ 30956 w 326231"/>
                    <a:gd name="connsiteY2" fmla="*/ 102394 h 109538"/>
                    <a:gd name="connsiteX3" fmla="*/ 38100 w 326231"/>
                    <a:gd name="connsiteY3" fmla="*/ 97632 h 109538"/>
                    <a:gd name="connsiteX4" fmla="*/ 47625 w 326231"/>
                    <a:gd name="connsiteY4" fmla="*/ 95250 h 109538"/>
                    <a:gd name="connsiteX5" fmla="*/ 54769 w 326231"/>
                    <a:gd name="connsiteY5" fmla="*/ 92869 h 109538"/>
                    <a:gd name="connsiteX6" fmla="*/ 126206 w 326231"/>
                    <a:gd name="connsiteY6" fmla="*/ 57151 h 109538"/>
                    <a:gd name="connsiteX7" fmla="*/ 138112 w 326231"/>
                    <a:gd name="connsiteY7" fmla="*/ 69057 h 109538"/>
                    <a:gd name="connsiteX8" fmla="*/ 145256 w 326231"/>
                    <a:gd name="connsiteY8" fmla="*/ 66675 h 109538"/>
                    <a:gd name="connsiteX9" fmla="*/ 166687 w 326231"/>
                    <a:gd name="connsiteY9" fmla="*/ 57150 h 109538"/>
                    <a:gd name="connsiteX10" fmla="*/ 192881 w 326231"/>
                    <a:gd name="connsiteY10" fmla="*/ 47625 h 109538"/>
                    <a:gd name="connsiteX11" fmla="*/ 221456 w 326231"/>
                    <a:gd name="connsiteY11" fmla="*/ 38100 h 109538"/>
                    <a:gd name="connsiteX12" fmla="*/ 228600 w 326231"/>
                    <a:gd name="connsiteY12" fmla="*/ 35719 h 109538"/>
                    <a:gd name="connsiteX13" fmla="*/ 235744 w 326231"/>
                    <a:gd name="connsiteY13" fmla="*/ 33338 h 109538"/>
                    <a:gd name="connsiteX14" fmla="*/ 257175 w 326231"/>
                    <a:gd name="connsiteY14" fmla="*/ 21432 h 109538"/>
                    <a:gd name="connsiteX15" fmla="*/ 273844 w 326231"/>
                    <a:gd name="connsiteY15" fmla="*/ 19050 h 109538"/>
                    <a:gd name="connsiteX16" fmla="*/ 292894 w 326231"/>
                    <a:gd name="connsiteY16" fmla="*/ 14288 h 109538"/>
                    <a:gd name="connsiteX17" fmla="*/ 302419 w 326231"/>
                    <a:gd name="connsiteY17" fmla="*/ 11907 h 109538"/>
                    <a:gd name="connsiteX18" fmla="*/ 309562 w 326231"/>
                    <a:gd name="connsiteY18" fmla="*/ 7144 h 109538"/>
                    <a:gd name="connsiteX19" fmla="*/ 326231 w 326231"/>
                    <a:gd name="connsiteY19" fmla="*/ 0 h 109538"/>
                    <a:gd name="connsiteX0" fmla="*/ 0 w 326231"/>
                    <a:gd name="connsiteY0" fmla="*/ 109538 h 109538"/>
                    <a:gd name="connsiteX1" fmla="*/ 23812 w 326231"/>
                    <a:gd name="connsiteY1" fmla="*/ 104775 h 109538"/>
                    <a:gd name="connsiteX2" fmla="*/ 30956 w 326231"/>
                    <a:gd name="connsiteY2" fmla="*/ 102394 h 109538"/>
                    <a:gd name="connsiteX3" fmla="*/ 38100 w 326231"/>
                    <a:gd name="connsiteY3" fmla="*/ 97632 h 109538"/>
                    <a:gd name="connsiteX4" fmla="*/ 47625 w 326231"/>
                    <a:gd name="connsiteY4" fmla="*/ 95250 h 109538"/>
                    <a:gd name="connsiteX5" fmla="*/ 54769 w 326231"/>
                    <a:gd name="connsiteY5" fmla="*/ 92869 h 109538"/>
                    <a:gd name="connsiteX6" fmla="*/ 126206 w 326231"/>
                    <a:gd name="connsiteY6" fmla="*/ 57151 h 109538"/>
                    <a:gd name="connsiteX7" fmla="*/ 138112 w 326231"/>
                    <a:gd name="connsiteY7" fmla="*/ 69057 h 109538"/>
                    <a:gd name="connsiteX8" fmla="*/ 145256 w 326231"/>
                    <a:gd name="connsiteY8" fmla="*/ 66675 h 109538"/>
                    <a:gd name="connsiteX9" fmla="*/ 166687 w 326231"/>
                    <a:gd name="connsiteY9" fmla="*/ 57150 h 109538"/>
                    <a:gd name="connsiteX10" fmla="*/ 221456 w 326231"/>
                    <a:gd name="connsiteY10" fmla="*/ 38100 h 109538"/>
                    <a:gd name="connsiteX11" fmla="*/ 228600 w 326231"/>
                    <a:gd name="connsiteY11" fmla="*/ 35719 h 109538"/>
                    <a:gd name="connsiteX12" fmla="*/ 235744 w 326231"/>
                    <a:gd name="connsiteY12" fmla="*/ 33338 h 109538"/>
                    <a:gd name="connsiteX13" fmla="*/ 257175 w 326231"/>
                    <a:gd name="connsiteY13" fmla="*/ 21432 h 109538"/>
                    <a:gd name="connsiteX14" fmla="*/ 273844 w 326231"/>
                    <a:gd name="connsiteY14" fmla="*/ 19050 h 109538"/>
                    <a:gd name="connsiteX15" fmla="*/ 292894 w 326231"/>
                    <a:gd name="connsiteY15" fmla="*/ 14288 h 109538"/>
                    <a:gd name="connsiteX16" fmla="*/ 302419 w 326231"/>
                    <a:gd name="connsiteY16" fmla="*/ 11907 h 109538"/>
                    <a:gd name="connsiteX17" fmla="*/ 309562 w 326231"/>
                    <a:gd name="connsiteY17" fmla="*/ 7144 h 109538"/>
                    <a:gd name="connsiteX18" fmla="*/ 326231 w 326231"/>
                    <a:gd name="connsiteY18" fmla="*/ 0 h 109538"/>
                    <a:gd name="connsiteX0" fmla="*/ 0 w 326231"/>
                    <a:gd name="connsiteY0" fmla="*/ 109538 h 109538"/>
                    <a:gd name="connsiteX1" fmla="*/ 23812 w 326231"/>
                    <a:gd name="connsiteY1" fmla="*/ 104775 h 109538"/>
                    <a:gd name="connsiteX2" fmla="*/ 30956 w 326231"/>
                    <a:gd name="connsiteY2" fmla="*/ 102394 h 109538"/>
                    <a:gd name="connsiteX3" fmla="*/ 38100 w 326231"/>
                    <a:gd name="connsiteY3" fmla="*/ 97632 h 109538"/>
                    <a:gd name="connsiteX4" fmla="*/ 47625 w 326231"/>
                    <a:gd name="connsiteY4" fmla="*/ 95250 h 109538"/>
                    <a:gd name="connsiteX5" fmla="*/ 54769 w 326231"/>
                    <a:gd name="connsiteY5" fmla="*/ 92869 h 109538"/>
                    <a:gd name="connsiteX6" fmla="*/ 126206 w 326231"/>
                    <a:gd name="connsiteY6" fmla="*/ 57151 h 109538"/>
                    <a:gd name="connsiteX7" fmla="*/ 138112 w 326231"/>
                    <a:gd name="connsiteY7" fmla="*/ 69057 h 109538"/>
                    <a:gd name="connsiteX8" fmla="*/ 145256 w 326231"/>
                    <a:gd name="connsiteY8" fmla="*/ 66675 h 109538"/>
                    <a:gd name="connsiteX9" fmla="*/ 221456 w 326231"/>
                    <a:gd name="connsiteY9" fmla="*/ 38100 h 109538"/>
                    <a:gd name="connsiteX10" fmla="*/ 228600 w 326231"/>
                    <a:gd name="connsiteY10" fmla="*/ 35719 h 109538"/>
                    <a:gd name="connsiteX11" fmla="*/ 235744 w 326231"/>
                    <a:gd name="connsiteY11" fmla="*/ 33338 h 109538"/>
                    <a:gd name="connsiteX12" fmla="*/ 257175 w 326231"/>
                    <a:gd name="connsiteY12" fmla="*/ 21432 h 109538"/>
                    <a:gd name="connsiteX13" fmla="*/ 273844 w 326231"/>
                    <a:gd name="connsiteY13" fmla="*/ 19050 h 109538"/>
                    <a:gd name="connsiteX14" fmla="*/ 292894 w 326231"/>
                    <a:gd name="connsiteY14" fmla="*/ 14288 h 109538"/>
                    <a:gd name="connsiteX15" fmla="*/ 302419 w 326231"/>
                    <a:gd name="connsiteY15" fmla="*/ 11907 h 109538"/>
                    <a:gd name="connsiteX16" fmla="*/ 309562 w 326231"/>
                    <a:gd name="connsiteY16" fmla="*/ 7144 h 109538"/>
                    <a:gd name="connsiteX17" fmla="*/ 326231 w 326231"/>
                    <a:gd name="connsiteY17" fmla="*/ 0 h 109538"/>
                    <a:gd name="connsiteX0" fmla="*/ 0 w 326231"/>
                    <a:gd name="connsiteY0" fmla="*/ 109538 h 109538"/>
                    <a:gd name="connsiteX1" fmla="*/ 23812 w 326231"/>
                    <a:gd name="connsiteY1" fmla="*/ 104775 h 109538"/>
                    <a:gd name="connsiteX2" fmla="*/ 30956 w 326231"/>
                    <a:gd name="connsiteY2" fmla="*/ 102394 h 109538"/>
                    <a:gd name="connsiteX3" fmla="*/ 38100 w 326231"/>
                    <a:gd name="connsiteY3" fmla="*/ 97632 h 109538"/>
                    <a:gd name="connsiteX4" fmla="*/ 47625 w 326231"/>
                    <a:gd name="connsiteY4" fmla="*/ 95250 h 109538"/>
                    <a:gd name="connsiteX5" fmla="*/ 54769 w 326231"/>
                    <a:gd name="connsiteY5" fmla="*/ 92869 h 109538"/>
                    <a:gd name="connsiteX6" fmla="*/ 126206 w 326231"/>
                    <a:gd name="connsiteY6" fmla="*/ 57151 h 109538"/>
                    <a:gd name="connsiteX7" fmla="*/ 138112 w 326231"/>
                    <a:gd name="connsiteY7" fmla="*/ 69057 h 109538"/>
                    <a:gd name="connsiteX8" fmla="*/ 221456 w 326231"/>
                    <a:gd name="connsiteY8" fmla="*/ 38100 h 109538"/>
                    <a:gd name="connsiteX9" fmla="*/ 228600 w 326231"/>
                    <a:gd name="connsiteY9" fmla="*/ 35719 h 109538"/>
                    <a:gd name="connsiteX10" fmla="*/ 235744 w 326231"/>
                    <a:gd name="connsiteY10" fmla="*/ 33338 h 109538"/>
                    <a:gd name="connsiteX11" fmla="*/ 257175 w 326231"/>
                    <a:gd name="connsiteY11" fmla="*/ 21432 h 109538"/>
                    <a:gd name="connsiteX12" fmla="*/ 273844 w 326231"/>
                    <a:gd name="connsiteY12" fmla="*/ 19050 h 109538"/>
                    <a:gd name="connsiteX13" fmla="*/ 292894 w 326231"/>
                    <a:gd name="connsiteY13" fmla="*/ 14288 h 109538"/>
                    <a:gd name="connsiteX14" fmla="*/ 302419 w 326231"/>
                    <a:gd name="connsiteY14" fmla="*/ 11907 h 109538"/>
                    <a:gd name="connsiteX15" fmla="*/ 309562 w 326231"/>
                    <a:gd name="connsiteY15" fmla="*/ 7144 h 109538"/>
                    <a:gd name="connsiteX16" fmla="*/ 326231 w 326231"/>
                    <a:gd name="connsiteY16" fmla="*/ 0 h 109538"/>
                    <a:gd name="connsiteX0" fmla="*/ 0 w 326231"/>
                    <a:gd name="connsiteY0" fmla="*/ 109538 h 109538"/>
                    <a:gd name="connsiteX1" fmla="*/ 23812 w 326231"/>
                    <a:gd name="connsiteY1" fmla="*/ 104775 h 109538"/>
                    <a:gd name="connsiteX2" fmla="*/ 30956 w 326231"/>
                    <a:gd name="connsiteY2" fmla="*/ 102394 h 109538"/>
                    <a:gd name="connsiteX3" fmla="*/ 38100 w 326231"/>
                    <a:gd name="connsiteY3" fmla="*/ 97632 h 109538"/>
                    <a:gd name="connsiteX4" fmla="*/ 47625 w 326231"/>
                    <a:gd name="connsiteY4" fmla="*/ 95250 h 109538"/>
                    <a:gd name="connsiteX5" fmla="*/ 54769 w 326231"/>
                    <a:gd name="connsiteY5" fmla="*/ 92869 h 109538"/>
                    <a:gd name="connsiteX6" fmla="*/ 126206 w 326231"/>
                    <a:gd name="connsiteY6" fmla="*/ 57151 h 109538"/>
                    <a:gd name="connsiteX7" fmla="*/ 221456 w 326231"/>
                    <a:gd name="connsiteY7" fmla="*/ 38100 h 109538"/>
                    <a:gd name="connsiteX8" fmla="*/ 228600 w 326231"/>
                    <a:gd name="connsiteY8" fmla="*/ 35719 h 109538"/>
                    <a:gd name="connsiteX9" fmla="*/ 235744 w 326231"/>
                    <a:gd name="connsiteY9" fmla="*/ 33338 h 109538"/>
                    <a:gd name="connsiteX10" fmla="*/ 257175 w 326231"/>
                    <a:gd name="connsiteY10" fmla="*/ 21432 h 109538"/>
                    <a:gd name="connsiteX11" fmla="*/ 273844 w 326231"/>
                    <a:gd name="connsiteY11" fmla="*/ 19050 h 109538"/>
                    <a:gd name="connsiteX12" fmla="*/ 292894 w 326231"/>
                    <a:gd name="connsiteY12" fmla="*/ 14288 h 109538"/>
                    <a:gd name="connsiteX13" fmla="*/ 302419 w 326231"/>
                    <a:gd name="connsiteY13" fmla="*/ 11907 h 109538"/>
                    <a:gd name="connsiteX14" fmla="*/ 309562 w 326231"/>
                    <a:gd name="connsiteY14" fmla="*/ 7144 h 109538"/>
                    <a:gd name="connsiteX15" fmla="*/ 326231 w 326231"/>
                    <a:gd name="connsiteY15" fmla="*/ 0 h 109538"/>
                    <a:gd name="connsiteX0" fmla="*/ 0 w 326231"/>
                    <a:gd name="connsiteY0" fmla="*/ 109538 h 109538"/>
                    <a:gd name="connsiteX1" fmla="*/ 23812 w 326231"/>
                    <a:gd name="connsiteY1" fmla="*/ 104775 h 109538"/>
                    <a:gd name="connsiteX2" fmla="*/ 30956 w 326231"/>
                    <a:gd name="connsiteY2" fmla="*/ 102394 h 109538"/>
                    <a:gd name="connsiteX3" fmla="*/ 38100 w 326231"/>
                    <a:gd name="connsiteY3" fmla="*/ 97632 h 109538"/>
                    <a:gd name="connsiteX4" fmla="*/ 47625 w 326231"/>
                    <a:gd name="connsiteY4" fmla="*/ 95250 h 109538"/>
                    <a:gd name="connsiteX5" fmla="*/ 54769 w 326231"/>
                    <a:gd name="connsiteY5" fmla="*/ 92869 h 109538"/>
                    <a:gd name="connsiteX6" fmla="*/ 126206 w 326231"/>
                    <a:gd name="connsiteY6" fmla="*/ 57151 h 109538"/>
                    <a:gd name="connsiteX7" fmla="*/ 221456 w 326231"/>
                    <a:gd name="connsiteY7" fmla="*/ 38100 h 109538"/>
                    <a:gd name="connsiteX8" fmla="*/ 228600 w 326231"/>
                    <a:gd name="connsiteY8" fmla="*/ 35719 h 109538"/>
                    <a:gd name="connsiteX9" fmla="*/ 233363 w 326231"/>
                    <a:gd name="connsiteY9" fmla="*/ 23813 h 109538"/>
                    <a:gd name="connsiteX10" fmla="*/ 257175 w 326231"/>
                    <a:gd name="connsiteY10" fmla="*/ 21432 h 109538"/>
                    <a:gd name="connsiteX11" fmla="*/ 273844 w 326231"/>
                    <a:gd name="connsiteY11" fmla="*/ 19050 h 109538"/>
                    <a:gd name="connsiteX12" fmla="*/ 292894 w 326231"/>
                    <a:gd name="connsiteY12" fmla="*/ 14288 h 109538"/>
                    <a:gd name="connsiteX13" fmla="*/ 302419 w 326231"/>
                    <a:gd name="connsiteY13" fmla="*/ 11907 h 109538"/>
                    <a:gd name="connsiteX14" fmla="*/ 309562 w 326231"/>
                    <a:gd name="connsiteY14" fmla="*/ 7144 h 109538"/>
                    <a:gd name="connsiteX15" fmla="*/ 326231 w 326231"/>
                    <a:gd name="connsiteY15" fmla="*/ 0 h 109538"/>
                    <a:gd name="connsiteX0" fmla="*/ 0 w 326231"/>
                    <a:gd name="connsiteY0" fmla="*/ 109538 h 109538"/>
                    <a:gd name="connsiteX1" fmla="*/ 23812 w 326231"/>
                    <a:gd name="connsiteY1" fmla="*/ 104775 h 109538"/>
                    <a:gd name="connsiteX2" fmla="*/ 30956 w 326231"/>
                    <a:gd name="connsiteY2" fmla="*/ 102394 h 109538"/>
                    <a:gd name="connsiteX3" fmla="*/ 38100 w 326231"/>
                    <a:gd name="connsiteY3" fmla="*/ 97632 h 109538"/>
                    <a:gd name="connsiteX4" fmla="*/ 47625 w 326231"/>
                    <a:gd name="connsiteY4" fmla="*/ 95250 h 109538"/>
                    <a:gd name="connsiteX5" fmla="*/ 54769 w 326231"/>
                    <a:gd name="connsiteY5" fmla="*/ 92869 h 109538"/>
                    <a:gd name="connsiteX6" fmla="*/ 126206 w 326231"/>
                    <a:gd name="connsiteY6" fmla="*/ 57151 h 109538"/>
                    <a:gd name="connsiteX7" fmla="*/ 221456 w 326231"/>
                    <a:gd name="connsiteY7" fmla="*/ 38100 h 109538"/>
                    <a:gd name="connsiteX8" fmla="*/ 228600 w 326231"/>
                    <a:gd name="connsiteY8" fmla="*/ 35719 h 109538"/>
                    <a:gd name="connsiteX9" fmla="*/ 257175 w 326231"/>
                    <a:gd name="connsiteY9" fmla="*/ 21432 h 109538"/>
                    <a:gd name="connsiteX10" fmla="*/ 273844 w 326231"/>
                    <a:gd name="connsiteY10" fmla="*/ 19050 h 109538"/>
                    <a:gd name="connsiteX11" fmla="*/ 292894 w 326231"/>
                    <a:gd name="connsiteY11" fmla="*/ 14288 h 109538"/>
                    <a:gd name="connsiteX12" fmla="*/ 302419 w 326231"/>
                    <a:gd name="connsiteY12" fmla="*/ 11907 h 109538"/>
                    <a:gd name="connsiteX13" fmla="*/ 309562 w 326231"/>
                    <a:gd name="connsiteY13" fmla="*/ 7144 h 109538"/>
                    <a:gd name="connsiteX14" fmla="*/ 326231 w 326231"/>
                    <a:gd name="connsiteY14" fmla="*/ 0 h 109538"/>
                    <a:gd name="connsiteX0" fmla="*/ 0 w 326231"/>
                    <a:gd name="connsiteY0" fmla="*/ 109538 h 109538"/>
                    <a:gd name="connsiteX1" fmla="*/ 23812 w 326231"/>
                    <a:gd name="connsiteY1" fmla="*/ 104775 h 109538"/>
                    <a:gd name="connsiteX2" fmla="*/ 30956 w 326231"/>
                    <a:gd name="connsiteY2" fmla="*/ 102394 h 109538"/>
                    <a:gd name="connsiteX3" fmla="*/ 38100 w 326231"/>
                    <a:gd name="connsiteY3" fmla="*/ 97632 h 109538"/>
                    <a:gd name="connsiteX4" fmla="*/ 47625 w 326231"/>
                    <a:gd name="connsiteY4" fmla="*/ 95250 h 109538"/>
                    <a:gd name="connsiteX5" fmla="*/ 54769 w 326231"/>
                    <a:gd name="connsiteY5" fmla="*/ 92869 h 109538"/>
                    <a:gd name="connsiteX6" fmla="*/ 126206 w 326231"/>
                    <a:gd name="connsiteY6" fmla="*/ 57151 h 109538"/>
                    <a:gd name="connsiteX7" fmla="*/ 221456 w 326231"/>
                    <a:gd name="connsiteY7" fmla="*/ 38100 h 109538"/>
                    <a:gd name="connsiteX8" fmla="*/ 257175 w 326231"/>
                    <a:gd name="connsiteY8" fmla="*/ 21432 h 109538"/>
                    <a:gd name="connsiteX9" fmla="*/ 273844 w 326231"/>
                    <a:gd name="connsiteY9" fmla="*/ 19050 h 109538"/>
                    <a:gd name="connsiteX10" fmla="*/ 292894 w 326231"/>
                    <a:gd name="connsiteY10" fmla="*/ 14288 h 109538"/>
                    <a:gd name="connsiteX11" fmla="*/ 302419 w 326231"/>
                    <a:gd name="connsiteY11" fmla="*/ 11907 h 109538"/>
                    <a:gd name="connsiteX12" fmla="*/ 309562 w 326231"/>
                    <a:gd name="connsiteY12" fmla="*/ 7144 h 109538"/>
                    <a:gd name="connsiteX13" fmla="*/ 326231 w 326231"/>
                    <a:gd name="connsiteY13" fmla="*/ 0 h 109538"/>
                    <a:gd name="connsiteX0" fmla="*/ 0 w 326231"/>
                    <a:gd name="connsiteY0" fmla="*/ 109538 h 109538"/>
                    <a:gd name="connsiteX1" fmla="*/ 23812 w 326231"/>
                    <a:gd name="connsiteY1" fmla="*/ 104775 h 109538"/>
                    <a:gd name="connsiteX2" fmla="*/ 30956 w 326231"/>
                    <a:gd name="connsiteY2" fmla="*/ 102394 h 109538"/>
                    <a:gd name="connsiteX3" fmla="*/ 38100 w 326231"/>
                    <a:gd name="connsiteY3" fmla="*/ 97632 h 109538"/>
                    <a:gd name="connsiteX4" fmla="*/ 47625 w 326231"/>
                    <a:gd name="connsiteY4" fmla="*/ 95250 h 109538"/>
                    <a:gd name="connsiteX5" fmla="*/ 54769 w 326231"/>
                    <a:gd name="connsiteY5" fmla="*/ 92869 h 109538"/>
                    <a:gd name="connsiteX6" fmla="*/ 126206 w 326231"/>
                    <a:gd name="connsiteY6" fmla="*/ 57151 h 109538"/>
                    <a:gd name="connsiteX7" fmla="*/ 219075 w 326231"/>
                    <a:gd name="connsiteY7" fmla="*/ 28575 h 109538"/>
                    <a:gd name="connsiteX8" fmla="*/ 257175 w 326231"/>
                    <a:gd name="connsiteY8" fmla="*/ 21432 h 109538"/>
                    <a:gd name="connsiteX9" fmla="*/ 273844 w 326231"/>
                    <a:gd name="connsiteY9" fmla="*/ 19050 h 109538"/>
                    <a:gd name="connsiteX10" fmla="*/ 292894 w 326231"/>
                    <a:gd name="connsiteY10" fmla="*/ 14288 h 109538"/>
                    <a:gd name="connsiteX11" fmla="*/ 302419 w 326231"/>
                    <a:gd name="connsiteY11" fmla="*/ 11907 h 109538"/>
                    <a:gd name="connsiteX12" fmla="*/ 309562 w 326231"/>
                    <a:gd name="connsiteY12" fmla="*/ 7144 h 109538"/>
                    <a:gd name="connsiteX13" fmla="*/ 326231 w 326231"/>
                    <a:gd name="connsiteY13"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6231" h="109538">
                      <a:moveTo>
                        <a:pt x="0" y="109538"/>
                      </a:moveTo>
                      <a:cubicBezTo>
                        <a:pt x="11238" y="107665"/>
                        <a:pt x="13858" y="107619"/>
                        <a:pt x="23812" y="104775"/>
                      </a:cubicBezTo>
                      <a:cubicBezTo>
                        <a:pt x="26226" y="104085"/>
                        <a:pt x="28711" y="103516"/>
                        <a:pt x="30956" y="102394"/>
                      </a:cubicBezTo>
                      <a:cubicBezTo>
                        <a:pt x="33516" y="101114"/>
                        <a:pt x="35470" y="98759"/>
                        <a:pt x="38100" y="97632"/>
                      </a:cubicBezTo>
                      <a:cubicBezTo>
                        <a:pt x="41108" y="96343"/>
                        <a:pt x="44478" y="96149"/>
                        <a:pt x="47625" y="95250"/>
                      </a:cubicBezTo>
                      <a:cubicBezTo>
                        <a:pt x="50039" y="94560"/>
                        <a:pt x="41672" y="99219"/>
                        <a:pt x="54769" y="92869"/>
                      </a:cubicBezTo>
                      <a:cubicBezTo>
                        <a:pt x="67866" y="86519"/>
                        <a:pt x="98822" y="67867"/>
                        <a:pt x="126206" y="57151"/>
                      </a:cubicBezTo>
                      <a:cubicBezTo>
                        <a:pt x="153590" y="46435"/>
                        <a:pt x="197247" y="34528"/>
                        <a:pt x="219075" y="28575"/>
                      </a:cubicBezTo>
                      <a:cubicBezTo>
                        <a:pt x="240903" y="22622"/>
                        <a:pt x="248047" y="23020"/>
                        <a:pt x="257175" y="21432"/>
                      </a:cubicBezTo>
                      <a:cubicBezTo>
                        <a:pt x="266303" y="19845"/>
                        <a:pt x="268340" y="20151"/>
                        <a:pt x="273844" y="19050"/>
                      </a:cubicBezTo>
                      <a:cubicBezTo>
                        <a:pt x="280262" y="17766"/>
                        <a:pt x="286544" y="15875"/>
                        <a:pt x="292894" y="14288"/>
                      </a:cubicBezTo>
                      <a:lnTo>
                        <a:pt x="302419" y="11907"/>
                      </a:lnTo>
                      <a:cubicBezTo>
                        <a:pt x="304800" y="10319"/>
                        <a:pt x="306947" y="8306"/>
                        <a:pt x="309562" y="7144"/>
                      </a:cubicBezTo>
                      <a:cubicBezTo>
                        <a:pt x="327985" y="-1044"/>
                        <a:pt x="319614" y="6619"/>
                        <a:pt x="326231" y="0"/>
                      </a:cubicBezTo>
                    </a:path>
                  </a:pathLst>
                </a:cu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grpSp>
        </p:grpSp>
      </p:grpSp>
      <p:pic>
        <p:nvPicPr>
          <p:cNvPr id="616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96088" y="5770563"/>
            <a:ext cx="2347912"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1588" y="47625"/>
            <a:ext cx="14525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Straight Connector 17"/>
          <p:cNvCxnSpPr/>
          <p:nvPr/>
        </p:nvCxnSpPr>
        <p:spPr>
          <a:xfrm>
            <a:off x="249238" y="1077913"/>
            <a:ext cx="8647112" cy="12700"/>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6" presetClass="entr" presetSubtype="32"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circle(out)">
                                      <p:cBhvr>
                                        <p:cTn id="9" dur="1000"/>
                                        <p:tgtEl>
                                          <p:spTgt spid="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par>
                                <p:cTn id="14" presetID="6" presetClass="entr" presetSubtype="32"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circle(out)">
                                      <p:cBhvr>
                                        <p:cTn id="16" dur="1000"/>
                                        <p:tgtEl>
                                          <p:spTgt spid="2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6" presetClass="entr" presetSubtype="32"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out)">
                                      <p:cBhvr>
                                        <p:cTn id="23" dur="1000"/>
                                        <p:tgtEl>
                                          <p:spTgt spid="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childTnLst>
                                </p:cTn>
                              </p:par>
                              <p:par>
                                <p:cTn id="28" presetID="6" presetClass="entr" presetSubtype="32"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ircle(out)">
                                      <p:cBhvr>
                                        <p:cTn id="30" dur="1000"/>
                                        <p:tgtEl>
                                          <p:spTgt spid="1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6" presetClass="entr" presetSubtype="32"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out)">
                                      <p:cBhvr>
                                        <p:cTn id="37" dur="10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childTnLst>
                                </p:cTn>
                              </p:par>
                              <p:par>
                                <p:cTn id="42" presetID="6" presetClass="entr" presetSubtype="32"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out)">
                                      <p:cBhvr>
                                        <p:cTn id="44" dur="1000"/>
                                        <p:tgtEl>
                                          <p:spTgt spid="1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par>
                                <p:cTn id="49" presetID="6" presetClass="entr" presetSubtype="32"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circle(out)">
                                      <p:cBhvr>
                                        <p:cTn id="51" dur="1000"/>
                                        <p:tgtEl>
                                          <p:spTgt spid="2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childTnLst>
                                </p:cTn>
                              </p:par>
                              <p:par>
                                <p:cTn id="56" presetID="6" presetClass="entr" presetSubtype="32"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circle(out)">
                                      <p:cBhvr>
                                        <p:cTn id="58" dur="1000"/>
                                        <p:tgtEl>
                                          <p:spTgt spid="1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childTnLst>
                                </p:cTn>
                              </p:par>
                              <p:par>
                                <p:cTn id="63" presetID="6" presetClass="entr" presetSubtype="32"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circle(out)">
                                      <p:cBhvr>
                                        <p:cTn id="65" dur="1000"/>
                                        <p:tgtEl>
                                          <p:spTgt spid="1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
                                            <p:txEl>
                                              <p:pRg st="11" end="11"/>
                                            </p:txEl>
                                          </p:spTgt>
                                        </p:tgtEl>
                                        <p:attrNameLst>
                                          <p:attrName>style.visibility</p:attrName>
                                        </p:attrNameLst>
                                      </p:cBhvr>
                                      <p:to>
                                        <p:strVal val="visible"/>
                                      </p:to>
                                    </p:set>
                                  </p:childTnLst>
                                </p:cTn>
                              </p:par>
                              <p:par>
                                <p:cTn id="72" presetID="6" presetClass="entr" presetSubtype="32" fill="hold" nodeType="withEffect">
                                  <p:stCondLst>
                                    <p:cond delay="0"/>
                                  </p:stCondLst>
                                  <p:childTnLst>
                                    <p:set>
                                      <p:cBhvr>
                                        <p:cTn id="73" dur="1" fill="hold">
                                          <p:stCondLst>
                                            <p:cond delay="0"/>
                                          </p:stCondLst>
                                        </p:cTn>
                                        <p:tgtEl>
                                          <p:spTgt spid="3074"/>
                                        </p:tgtEl>
                                        <p:attrNameLst>
                                          <p:attrName>style.visibility</p:attrName>
                                        </p:attrNameLst>
                                      </p:cBhvr>
                                      <p:to>
                                        <p:strVal val="visible"/>
                                      </p:to>
                                    </p:set>
                                    <p:animEffect transition="in" filter="circle(out)">
                                      <p:cBhvr>
                                        <p:cTn id="74" dur="1000"/>
                                        <p:tgtEl>
                                          <p:spTgt spid="3074"/>
                                        </p:tgtEl>
                                      </p:cBhvr>
                                    </p:animEffect>
                                  </p:childTnLst>
                                </p:cTn>
                              </p:par>
                              <p:par>
                                <p:cTn id="75" presetID="6" presetClass="entr" presetSubtype="32"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circle(out)">
                                      <p:cBhvr>
                                        <p:cTn id="77" dur="1000"/>
                                        <p:tgtEl>
                                          <p:spTgt spid="39"/>
                                        </p:tgtEl>
                                      </p:cBhvr>
                                    </p:animEffect>
                                  </p:childTnLst>
                                </p:cTn>
                              </p:par>
                              <p:par>
                                <p:cTn id="78" presetID="6" presetClass="entr" presetSubtype="32" fill="hold"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circle(out)">
                                      <p:cBhvr>
                                        <p:cTn id="80" dur="1000"/>
                                        <p:tgtEl>
                                          <p:spTgt spid="44"/>
                                        </p:tgtEl>
                                      </p:cBhvr>
                                    </p:animEffect>
                                  </p:childTnLst>
                                </p:cTn>
                              </p:par>
                              <p:par>
                                <p:cTn id="81" presetID="6" presetClass="entr" presetSubtype="32"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circle(out)">
                                      <p:cBhvr>
                                        <p:cTn id="83" dur="1000"/>
                                        <p:tgtEl>
                                          <p:spTgt spid="43"/>
                                        </p:tgtEl>
                                      </p:cBhvr>
                                    </p:animEffect>
                                  </p:childTnLst>
                                </p:cTn>
                              </p:par>
                              <p:par>
                                <p:cTn id="84" presetID="6" presetClass="entr" presetSubtype="32" fill="hold"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circle(out)">
                                      <p:cBhvr>
                                        <p:cTn id="86" dur="1000"/>
                                        <p:tgtEl>
                                          <p:spTgt spid="41"/>
                                        </p:tgtEl>
                                      </p:cBhvr>
                                    </p:animEffect>
                                  </p:childTnLst>
                                </p:cTn>
                              </p:par>
                              <p:par>
                                <p:cTn id="87" presetID="6" presetClass="entr" presetSubtype="32"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circle(out)">
                                      <p:cBhvr>
                                        <p:cTn id="89" dur="1000"/>
                                        <p:tgtEl>
                                          <p:spTgt spid="45"/>
                                        </p:tgtEl>
                                      </p:cBhvr>
                                    </p:animEffect>
                                  </p:childTnLst>
                                </p:cTn>
                              </p:par>
                              <p:par>
                                <p:cTn id="90" presetID="6" presetClass="entr" presetSubtype="32"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circle(out)">
                                      <p:cBhvr>
                                        <p:cTn id="92" dur="1000"/>
                                        <p:tgtEl>
                                          <p:spTgt spid="4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wipe(down)">
                                      <p:cBhvr>
                                        <p:cTn id="97" dur="1000"/>
                                        <p:tgtEl>
                                          <p:spTgt spid="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249238" y="1077913"/>
            <a:ext cx="8647112" cy="12700"/>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819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1588" y="47625"/>
            <a:ext cx="14525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a:xfrm>
            <a:off x="249238" y="439738"/>
            <a:ext cx="6172200" cy="479425"/>
          </a:xfrm>
          <a:prstGeom prst="rect">
            <a:avLst/>
          </a:prstGeom>
        </p:spPr>
        <p:txBody>
          <a:bodyPr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008E83"/>
                </a:solidFill>
              </a:rPr>
              <a:t>ICPR: Co-operation rules</a:t>
            </a:r>
            <a:endParaRPr lang="en-AU" sz="3600" b="1" i="1" dirty="0">
              <a:solidFill>
                <a:srgbClr val="008E83"/>
              </a:solidFill>
            </a:endParaRPr>
          </a:p>
        </p:txBody>
      </p:sp>
      <p:sp>
        <p:nvSpPr>
          <p:cNvPr id="2" name="Rechteck 1"/>
          <p:cNvSpPr>
            <a:spLocks noChangeArrowheads="1"/>
          </p:cNvSpPr>
          <p:nvPr/>
        </p:nvSpPr>
        <p:spPr bwMode="auto">
          <a:xfrm>
            <a:off x="141288" y="1123950"/>
            <a:ext cx="81121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30000"/>
              </a:lnSpc>
              <a:spcBef>
                <a:spcPct val="10000"/>
              </a:spcBef>
            </a:pPr>
            <a:r>
              <a:rPr lang="en-US" altLang="de-DE" sz="2000">
                <a:solidFill>
                  <a:srgbClr val="008E83"/>
                </a:solidFill>
                <a:ea typeface="Verdana" panose="020B0604030504040204" pitchFamily="34" charset="0"/>
                <a:cs typeface="Verdana" panose="020B0604030504040204" pitchFamily="34" charset="0"/>
              </a:rPr>
              <a:t>De-centralized organization</a:t>
            </a:r>
          </a:p>
          <a:p>
            <a:pPr eaLnBrk="1" hangingPunct="1">
              <a:lnSpc>
                <a:spcPct val="130000"/>
              </a:lnSpc>
              <a:spcBef>
                <a:spcPct val="10000"/>
              </a:spcBef>
            </a:pPr>
            <a:r>
              <a:rPr lang="en-US" altLang="de-DE" sz="2000">
                <a:solidFill>
                  <a:srgbClr val="008E83"/>
                </a:solidFill>
                <a:ea typeface="Verdana" panose="020B0604030504040204" pitchFamily="34" charset="0"/>
                <a:cs typeface="Verdana" panose="020B0604030504040204" pitchFamily="34" charset="0"/>
              </a:rPr>
              <a:t>National delegations</a:t>
            </a:r>
          </a:p>
          <a:p>
            <a:pPr lvl="1" eaLnBrk="1" hangingPunct="1">
              <a:lnSpc>
                <a:spcPct val="130000"/>
              </a:lnSpc>
              <a:spcBef>
                <a:spcPct val="10000"/>
              </a:spcBef>
              <a:buFont typeface="Symbol" panose="05050102010706020507" pitchFamily="18" charset="2"/>
              <a:buChar char="-"/>
            </a:pPr>
            <a:r>
              <a:rPr lang="en-US" altLang="de-DE" sz="2000">
                <a:solidFill>
                  <a:srgbClr val="008E83"/>
                </a:solidFill>
                <a:ea typeface="Verdana" panose="020B0604030504040204" pitchFamily="34" charset="0"/>
                <a:cs typeface="Verdana" panose="020B0604030504040204" pitchFamily="34" charset="0"/>
              </a:rPr>
              <a:t> political mandate</a:t>
            </a:r>
          </a:p>
          <a:p>
            <a:pPr lvl="1" eaLnBrk="1" hangingPunct="1">
              <a:lnSpc>
                <a:spcPct val="130000"/>
              </a:lnSpc>
              <a:spcBef>
                <a:spcPct val="10000"/>
              </a:spcBef>
              <a:buFont typeface="Symbol" panose="05050102010706020507" pitchFamily="18" charset="2"/>
              <a:buChar char="-"/>
            </a:pPr>
            <a:r>
              <a:rPr lang="en-US" altLang="de-DE" sz="2000">
                <a:solidFill>
                  <a:srgbClr val="008E83"/>
                </a:solidFill>
                <a:ea typeface="Verdana" panose="020B0604030504040204" pitchFamily="34" charset="0"/>
                <a:cs typeface="Verdana" panose="020B0604030504040204" pitchFamily="34" charset="0"/>
              </a:rPr>
              <a:t> technical know how</a:t>
            </a:r>
          </a:p>
          <a:p>
            <a:pPr lvl="1" eaLnBrk="1" hangingPunct="1">
              <a:lnSpc>
                <a:spcPct val="130000"/>
              </a:lnSpc>
              <a:spcBef>
                <a:spcPct val="10000"/>
              </a:spcBef>
              <a:buFont typeface="Symbol" panose="05050102010706020507" pitchFamily="18" charset="2"/>
              <a:buChar char="-"/>
            </a:pPr>
            <a:r>
              <a:rPr lang="en-US" altLang="de-DE" sz="2000">
                <a:solidFill>
                  <a:srgbClr val="008E83"/>
                </a:solidFill>
                <a:ea typeface="Verdana" panose="020B0604030504040204" pitchFamily="34" charset="0"/>
                <a:cs typeface="Verdana" panose="020B0604030504040204" pitchFamily="34" charset="0"/>
              </a:rPr>
              <a:t> annual budget 1.2 Mio €</a:t>
            </a:r>
          </a:p>
          <a:p>
            <a:pPr eaLnBrk="1" hangingPunct="1">
              <a:lnSpc>
                <a:spcPct val="130000"/>
              </a:lnSpc>
              <a:spcBef>
                <a:spcPct val="10000"/>
              </a:spcBef>
            </a:pPr>
            <a:r>
              <a:rPr lang="en-US" altLang="de-DE" sz="2000">
                <a:solidFill>
                  <a:srgbClr val="008E83"/>
                </a:solidFill>
                <a:ea typeface="Verdana" panose="020B0604030504040204" pitchFamily="34" charset="0"/>
                <a:cs typeface="Verdana" panose="020B0604030504040204" pitchFamily="34" charset="0"/>
              </a:rPr>
              <a:t>Unanimity / consensus</a:t>
            </a:r>
          </a:p>
          <a:p>
            <a:pPr eaLnBrk="1" hangingPunct="1">
              <a:lnSpc>
                <a:spcPct val="130000"/>
              </a:lnSpc>
              <a:spcBef>
                <a:spcPct val="10000"/>
              </a:spcBef>
            </a:pPr>
            <a:r>
              <a:rPr lang="en-US" altLang="de-DE" sz="2000">
                <a:solidFill>
                  <a:srgbClr val="008E83"/>
                </a:solidFill>
                <a:ea typeface="Verdana" panose="020B0604030504040204" pitchFamily="34" charset="0"/>
                <a:cs typeface="Verdana" panose="020B0604030504040204" pitchFamily="34" charset="0"/>
              </a:rPr>
              <a:t>Decisions are recommendations</a:t>
            </a:r>
          </a:p>
          <a:p>
            <a:pPr eaLnBrk="1" hangingPunct="1">
              <a:lnSpc>
                <a:spcPct val="130000"/>
              </a:lnSpc>
              <a:spcBef>
                <a:spcPct val="10000"/>
              </a:spcBef>
            </a:pPr>
            <a:r>
              <a:rPr lang="en-US" altLang="de-DE" sz="2000">
                <a:solidFill>
                  <a:srgbClr val="008E83"/>
                </a:solidFill>
                <a:ea typeface="Verdana" panose="020B0604030504040204" pitchFamily="34" charset="0"/>
                <a:cs typeface="Verdana" panose="020B0604030504040204" pitchFamily="34" charset="0"/>
              </a:rPr>
              <a:t>Obligation to report about implementing measures</a:t>
            </a:r>
          </a:p>
          <a:p>
            <a:pPr eaLnBrk="1" hangingPunct="1">
              <a:lnSpc>
                <a:spcPct val="130000"/>
              </a:lnSpc>
              <a:spcBef>
                <a:spcPct val="10000"/>
              </a:spcBef>
            </a:pPr>
            <a:r>
              <a:rPr lang="en-US" altLang="de-DE" sz="2000">
                <a:solidFill>
                  <a:srgbClr val="008E83"/>
                </a:solidFill>
                <a:ea typeface="Verdana" panose="020B0604030504040204" pitchFamily="34" charset="0"/>
                <a:cs typeface="Verdana" panose="020B0604030504040204" pitchFamily="34" charset="0"/>
              </a:rPr>
              <a:t>Political trust, no sanctions</a:t>
            </a:r>
          </a:p>
          <a:p>
            <a:pPr eaLnBrk="1" hangingPunct="1">
              <a:lnSpc>
                <a:spcPct val="130000"/>
              </a:lnSpc>
              <a:spcBef>
                <a:spcPct val="10000"/>
              </a:spcBef>
            </a:pPr>
            <a:r>
              <a:rPr lang="en-US" altLang="de-DE" sz="2000">
                <a:solidFill>
                  <a:srgbClr val="008E83"/>
                </a:solidFill>
                <a:ea typeface="Verdana" panose="020B0604030504040204" pitchFamily="34" charset="0"/>
                <a:cs typeface="Verdana" panose="020B0604030504040204" pitchFamily="34" charset="0"/>
              </a:rPr>
              <a:t>Interpretation into French, German and Dutch</a:t>
            </a:r>
          </a:p>
          <a:p>
            <a:pPr eaLnBrk="1" hangingPunct="1">
              <a:lnSpc>
                <a:spcPct val="130000"/>
              </a:lnSpc>
              <a:spcBef>
                <a:spcPct val="10000"/>
              </a:spcBef>
            </a:pPr>
            <a:r>
              <a:rPr lang="en-US" altLang="de-DE" sz="2000">
                <a:solidFill>
                  <a:srgbClr val="008E83"/>
                </a:solidFill>
                <a:ea typeface="Verdana" panose="020B0604030504040204" pitchFamily="34" charset="0"/>
                <a:cs typeface="Verdana" panose="020B0604030504040204" pitchFamily="34" charset="0"/>
              </a:rPr>
              <a:t>Legal framework: Rhine Convention, Rules of </a:t>
            </a:r>
            <a:br>
              <a:rPr lang="en-US" altLang="de-DE" sz="2000">
                <a:solidFill>
                  <a:srgbClr val="008E83"/>
                </a:solidFill>
                <a:ea typeface="Verdana" panose="020B0604030504040204" pitchFamily="34" charset="0"/>
                <a:cs typeface="Verdana" panose="020B0604030504040204" pitchFamily="34" charset="0"/>
              </a:rPr>
            </a:br>
            <a:r>
              <a:rPr lang="en-US" altLang="de-DE" sz="2000">
                <a:solidFill>
                  <a:srgbClr val="008E83"/>
                </a:solidFill>
                <a:ea typeface="Verdana" panose="020B0604030504040204" pitchFamily="34" charset="0"/>
                <a:cs typeface="Verdana" panose="020B0604030504040204" pitchFamily="34" charset="0"/>
              </a:rPr>
              <a:t>procedure, financial regulations; EU Directives </a:t>
            </a:r>
            <a:br>
              <a:rPr lang="en-US" altLang="de-DE" sz="2000">
                <a:solidFill>
                  <a:srgbClr val="008E83"/>
                </a:solidFill>
                <a:ea typeface="Verdana" panose="020B0604030504040204" pitchFamily="34" charset="0"/>
                <a:cs typeface="Verdana" panose="020B0604030504040204" pitchFamily="34" charset="0"/>
              </a:rPr>
            </a:br>
            <a:r>
              <a:rPr lang="en-US" altLang="de-DE" sz="2000">
                <a:solidFill>
                  <a:srgbClr val="008E83"/>
                </a:solidFill>
                <a:ea typeface="Verdana" panose="020B0604030504040204" pitchFamily="34" charset="0"/>
                <a:cs typeface="Verdana" panose="020B0604030504040204" pitchFamily="34" charset="0"/>
              </a:rPr>
              <a:t>(WFD and FD), national legislations</a:t>
            </a:r>
          </a:p>
        </p:txBody>
      </p:sp>
      <p:pic>
        <p:nvPicPr>
          <p:cNvPr id="819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00150"/>
            <a:ext cx="4213225"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6088" y="5770563"/>
            <a:ext cx="2347912"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6088" y="5770563"/>
            <a:ext cx="2347912"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a:off x="249238" y="1077913"/>
            <a:ext cx="8647112" cy="12700"/>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922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1588" y="47625"/>
            <a:ext cx="14525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a:xfrm>
            <a:off x="249238" y="439738"/>
            <a:ext cx="6172200" cy="479425"/>
          </a:xfrm>
          <a:prstGeom prst="rect">
            <a:avLst/>
          </a:prstGeom>
        </p:spPr>
        <p:txBody>
          <a:bodyPr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008E83"/>
                </a:solidFill>
              </a:rPr>
              <a:t>ICPR: Landmarks</a:t>
            </a:r>
            <a:endParaRPr lang="en-AU" sz="3600" b="1" i="1" dirty="0">
              <a:solidFill>
                <a:srgbClr val="008E83"/>
              </a:solidFill>
            </a:endParaRPr>
          </a:p>
        </p:txBody>
      </p:sp>
      <p:sp>
        <p:nvSpPr>
          <p:cNvPr id="8" name="Text Box 44"/>
          <p:cNvSpPr txBox="1">
            <a:spLocks noChangeArrowheads="1"/>
          </p:cNvSpPr>
          <p:nvPr/>
        </p:nvSpPr>
        <p:spPr bwMode="auto">
          <a:xfrm>
            <a:off x="485775" y="1389063"/>
            <a:ext cx="7777163" cy="472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fontAlgn="auto" hangingPunct="1">
              <a:spcBef>
                <a:spcPct val="10000"/>
              </a:spcBef>
              <a:spcAft>
                <a:spcPts val="0"/>
              </a:spcAft>
              <a:buFontTx/>
              <a:buNone/>
              <a:defRPr/>
            </a:pPr>
            <a:r>
              <a:rPr lang="en-GB" altLang="de-DE" sz="2000" b="1" dirty="0">
                <a:solidFill>
                  <a:srgbClr val="008E83"/>
                </a:solidFill>
                <a:latin typeface="+mn-lt"/>
                <a:ea typeface="Verdana" panose="020B0604030504040204" pitchFamily="34" charset="0"/>
                <a:cs typeface="Verdana" panose="020B0604030504040204" pitchFamily="34" charset="0"/>
              </a:rPr>
              <a:t>First Phase 1950 – 1970/80:</a:t>
            </a:r>
            <a:r>
              <a:rPr lang="en-GB" altLang="de-DE" sz="2000" dirty="0">
                <a:solidFill>
                  <a:srgbClr val="008E83"/>
                </a:solidFill>
                <a:latin typeface="+mn-lt"/>
                <a:ea typeface="Verdana" panose="020B0604030504040204" pitchFamily="34" charset="0"/>
                <a:cs typeface="Verdana" panose="020B0604030504040204" pitchFamily="34" charset="0"/>
              </a:rPr>
              <a:t> </a:t>
            </a:r>
            <a:br>
              <a:rPr lang="en-GB" altLang="de-DE" sz="2000" dirty="0">
                <a:solidFill>
                  <a:srgbClr val="008E83"/>
                </a:solidFill>
                <a:latin typeface="+mn-lt"/>
                <a:ea typeface="Verdana" panose="020B0604030504040204" pitchFamily="34" charset="0"/>
                <a:cs typeface="Verdana" panose="020B0604030504040204" pitchFamily="34" charset="0"/>
              </a:rPr>
            </a:br>
            <a:r>
              <a:rPr lang="en-GB" altLang="de-DE" sz="2000" dirty="0">
                <a:solidFill>
                  <a:srgbClr val="008E83"/>
                </a:solidFill>
                <a:latin typeface="+mn-lt"/>
                <a:ea typeface="Verdana" panose="020B0604030504040204" pitchFamily="34" charset="0"/>
                <a:cs typeface="Verdana" panose="020B0604030504040204" pitchFamily="34" charset="0"/>
              </a:rPr>
              <a:t>Monitoring network (CH -&gt; NL), building trust and mutual understanding; convincing society; wastewater treatment plants</a:t>
            </a:r>
          </a:p>
          <a:p>
            <a:pPr eaLnBrk="1" fontAlgn="auto" hangingPunct="1">
              <a:spcBef>
                <a:spcPct val="10000"/>
              </a:spcBef>
              <a:spcAft>
                <a:spcPts val="0"/>
              </a:spcAft>
              <a:buFontTx/>
              <a:buNone/>
              <a:defRPr/>
            </a:pPr>
            <a:endParaRPr lang="en-GB" altLang="de-DE" sz="2000" dirty="0">
              <a:solidFill>
                <a:srgbClr val="262699"/>
              </a:solidFill>
              <a:latin typeface="+mn-lt"/>
            </a:endParaRPr>
          </a:p>
          <a:p>
            <a:pPr eaLnBrk="1" fontAlgn="auto" hangingPunct="1">
              <a:spcBef>
                <a:spcPct val="0"/>
              </a:spcBef>
              <a:spcAft>
                <a:spcPts val="0"/>
              </a:spcAft>
              <a:buFont typeface="Wingdings" pitchFamily="2" charset="2"/>
              <a:buChar char="Ø"/>
              <a:defRPr/>
            </a:pPr>
            <a:endParaRPr lang="en-GB" altLang="de-DE" sz="1000" b="1" dirty="0">
              <a:solidFill>
                <a:srgbClr val="000099"/>
              </a:solidFill>
              <a:latin typeface="+mn-lt"/>
            </a:endParaRPr>
          </a:p>
          <a:p>
            <a:pPr eaLnBrk="1" fontAlgn="auto" hangingPunct="1">
              <a:spcBef>
                <a:spcPct val="0"/>
              </a:spcBef>
              <a:spcAft>
                <a:spcPts val="0"/>
              </a:spcAft>
              <a:buFont typeface="Wingdings" pitchFamily="2" charset="2"/>
              <a:buChar char="Ø"/>
              <a:defRPr/>
            </a:pPr>
            <a:r>
              <a:rPr lang="en-GB" altLang="de-DE" sz="2000" b="1" dirty="0">
                <a:solidFill>
                  <a:srgbClr val="FF3300"/>
                </a:solidFill>
                <a:latin typeface="+mn-lt"/>
              </a:rPr>
              <a:t>1986</a:t>
            </a:r>
            <a:r>
              <a:rPr lang="en-GB" altLang="de-DE" sz="2000" b="1" dirty="0">
                <a:solidFill>
                  <a:srgbClr val="000099"/>
                </a:solidFill>
                <a:latin typeface="+mn-lt"/>
              </a:rPr>
              <a:t> </a:t>
            </a:r>
            <a:r>
              <a:rPr lang="en-GB" altLang="de-DE" sz="2000" b="1" dirty="0">
                <a:solidFill>
                  <a:srgbClr val="FF3300"/>
                </a:solidFill>
                <a:latin typeface="+mn-lt"/>
              </a:rPr>
              <a:t>Accident at Sandoz (CH)</a:t>
            </a:r>
          </a:p>
          <a:p>
            <a:pPr eaLnBrk="1" fontAlgn="auto" hangingPunct="1">
              <a:spcBef>
                <a:spcPct val="0"/>
              </a:spcBef>
              <a:spcAft>
                <a:spcPts val="0"/>
              </a:spcAft>
              <a:buFont typeface="Wingdings" pitchFamily="2" charset="2"/>
              <a:buChar char="Ø"/>
              <a:defRPr/>
            </a:pPr>
            <a:endParaRPr lang="en-GB" altLang="de-DE" sz="1000" b="1" dirty="0">
              <a:solidFill>
                <a:srgbClr val="FF3300"/>
              </a:solidFill>
              <a:latin typeface="+mn-lt"/>
            </a:endParaRPr>
          </a:p>
          <a:p>
            <a:pPr eaLnBrk="1" fontAlgn="auto" hangingPunct="1">
              <a:spcBef>
                <a:spcPct val="0"/>
              </a:spcBef>
              <a:spcAft>
                <a:spcPts val="0"/>
              </a:spcAft>
              <a:buFont typeface="Wingdings" pitchFamily="2" charset="2"/>
              <a:buChar char="Ø"/>
              <a:defRPr/>
            </a:pPr>
            <a:r>
              <a:rPr lang="en-GB" altLang="de-DE" sz="2000" b="1" dirty="0">
                <a:solidFill>
                  <a:srgbClr val="008E83"/>
                </a:solidFill>
                <a:latin typeface="+mn-lt"/>
                <a:ea typeface="Verdana" panose="020B0604030504040204" pitchFamily="34" charset="0"/>
                <a:cs typeface="Verdana" panose="020B0604030504040204" pitchFamily="34" charset="0"/>
              </a:rPr>
              <a:t>1987 Rhine Action Program</a:t>
            </a:r>
          </a:p>
          <a:p>
            <a:pPr eaLnBrk="1" fontAlgn="auto" hangingPunct="1">
              <a:spcBef>
                <a:spcPct val="0"/>
              </a:spcBef>
              <a:spcAft>
                <a:spcPts val="0"/>
              </a:spcAft>
              <a:buFont typeface="Wingdings" pitchFamily="2" charset="2"/>
              <a:buChar char="Ø"/>
              <a:defRPr/>
            </a:pPr>
            <a:endParaRPr lang="en-GB" altLang="de-DE" sz="2000" b="1" dirty="0">
              <a:solidFill>
                <a:schemeClr val="accent1"/>
              </a:solidFill>
              <a:latin typeface="+mn-lt"/>
            </a:endParaRPr>
          </a:p>
          <a:p>
            <a:pPr eaLnBrk="1" fontAlgn="auto" hangingPunct="1">
              <a:spcBef>
                <a:spcPct val="0"/>
              </a:spcBef>
              <a:spcAft>
                <a:spcPts val="0"/>
              </a:spcAft>
              <a:buFont typeface="Wingdings" pitchFamily="2" charset="2"/>
              <a:buChar char="Ø"/>
              <a:defRPr/>
            </a:pPr>
            <a:r>
              <a:rPr lang="en-GB" altLang="de-DE" sz="2000" b="1" dirty="0">
                <a:solidFill>
                  <a:srgbClr val="FF3300"/>
                </a:solidFill>
                <a:latin typeface="+mn-lt"/>
              </a:rPr>
              <a:t>1993 + 1995 „Century floods“ on the Rhine</a:t>
            </a:r>
          </a:p>
          <a:p>
            <a:pPr eaLnBrk="1" fontAlgn="auto" hangingPunct="1">
              <a:spcBef>
                <a:spcPct val="0"/>
              </a:spcBef>
              <a:spcAft>
                <a:spcPts val="0"/>
              </a:spcAft>
              <a:buFont typeface="Wingdings" pitchFamily="2" charset="2"/>
              <a:buChar char="Ø"/>
              <a:defRPr/>
            </a:pPr>
            <a:endParaRPr lang="en-GB" altLang="de-DE" sz="1000" b="1" dirty="0">
              <a:solidFill>
                <a:srgbClr val="006600"/>
              </a:solidFill>
              <a:latin typeface="+mn-lt"/>
            </a:endParaRPr>
          </a:p>
          <a:p>
            <a:pPr eaLnBrk="1" fontAlgn="auto" hangingPunct="1">
              <a:spcBef>
                <a:spcPct val="0"/>
              </a:spcBef>
              <a:spcAft>
                <a:spcPts val="0"/>
              </a:spcAft>
              <a:buFont typeface="Wingdings" pitchFamily="2" charset="2"/>
              <a:buChar char="Ø"/>
              <a:defRPr/>
            </a:pPr>
            <a:r>
              <a:rPr lang="en-GB" altLang="de-DE" sz="2000" b="1" dirty="0">
                <a:solidFill>
                  <a:srgbClr val="008E83"/>
                </a:solidFill>
                <a:latin typeface="+mn-lt"/>
                <a:ea typeface="Verdana" panose="020B0604030504040204" pitchFamily="34" charset="0"/>
                <a:cs typeface="Verdana" panose="020B0604030504040204" pitchFamily="34" charset="0"/>
              </a:rPr>
              <a:t>1998 Action Plan on Floods</a:t>
            </a:r>
          </a:p>
          <a:p>
            <a:pPr eaLnBrk="1" fontAlgn="auto" hangingPunct="1">
              <a:spcBef>
                <a:spcPct val="0"/>
              </a:spcBef>
              <a:spcAft>
                <a:spcPts val="0"/>
              </a:spcAft>
              <a:buFont typeface="Wingdings" pitchFamily="2" charset="2"/>
              <a:buChar char="Ø"/>
              <a:defRPr/>
            </a:pPr>
            <a:endParaRPr lang="en-GB" altLang="de-DE" sz="2000" b="1" dirty="0">
              <a:solidFill>
                <a:srgbClr val="006600"/>
              </a:solidFill>
              <a:latin typeface="+mn-lt"/>
            </a:endParaRPr>
          </a:p>
          <a:p>
            <a:pPr eaLnBrk="1" fontAlgn="auto" hangingPunct="1">
              <a:lnSpc>
                <a:spcPct val="90000"/>
              </a:lnSpc>
              <a:spcAft>
                <a:spcPts val="0"/>
              </a:spcAft>
              <a:buFont typeface="Wingdings" pitchFamily="2" charset="2"/>
              <a:buChar char="Ø"/>
              <a:defRPr/>
            </a:pPr>
            <a:r>
              <a:rPr lang="en-GB" altLang="de-DE" sz="2000" b="1" dirty="0">
                <a:solidFill>
                  <a:srgbClr val="008E83"/>
                </a:solidFill>
                <a:latin typeface="+mn-lt"/>
                <a:ea typeface="Verdana" panose="020B0604030504040204" pitchFamily="34" charset="0"/>
                <a:cs typeface="Verdana" panose="020B0604030504040204" pitchFamily="34" charset="0"/>
              </a:rPr>
              <a:t>2000 - Program Rhine 2020</a:t>
            </a:r>
          </a:p>
          <a:p>
            <a:pPr eaLnBrk="1" fontAlgn="auto" hangingPunct="1">
              <a:lnSpc>
                <a:spcPct val="90000"/>
              </a:lnSpc>
              <a:spcAft>
                <a:spcPts val="0"/>
              </a:spcAft>
              <a:buFont typeface="Wingdings" pitchFamily="2" charset="2"/>
              <a:buChar char="Ø"/>
              <a:defRPr/>
            </a:pPr>
            <a:r>
              <a:rPr lang="en-GB" altLang="de-DE" sz="2000" b="1" dirty="0">
                <a:solidFill>
                  <a:srgbClr val="008E83"/>
                </a:solidFill>
                <a:latin typeface="+mn-lt"/>
                <a:ea typeface="Verdana" panose="020B0604030504040204" pitchFamily="34" charset="0"/>
                <a:cs typeface="Verdana" panose="020B0604030504040204" pitchFamily="34" charset="0"/>
              </a:rPr>
              <a:t>2000 - EU Water Framework Directive</a:t>
            </a:r>
          </a:p>
          <a:p>
            <a:pPr eaLnBrk="1" fontAlgn="auto" hangingPunct="1">
              <a:lnSpc>
                <a:spcPct val="90000"/>
              </a:lnSpc>
              <a:spcAft>
                <a:spcPts val="0"/>
              </a:spcAft>
              <a:buFont typeface="Wingdings" pitchFamily="2" charset="2"/>
              <a:buChar char="Ø"/>
              <a:defRPr/>
            </a:pPr>
            <a:r>
              <a:rPr lang="en-GB" altLang="de-DE" sz="2000" b="1" dirty="0">
                <a:solidFill>
                  <a:srgbClr val="008E83"/>
                </a:solidFill>
                <a:latin typeface="+mn-lt"/>
                <a:ea typeface="Verdana" panose="020B0604030504040204" pitchFamily="34" charset="0"/>
                <a:cs typeface="Verdana" panose="020B0604030504040204" pitchFamily="34" charset="0"/>
              </a:rPr>
              <a:t>2007 - EU Floods Directive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6088" y="5770563"/>
            <a:ext cx="2347912"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a:off x="249238" y="1077913"/>
            <a:ext cx="8647112" cy="12700"/>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1268" name="Title 1"/>
          <p:cNvSpPr txBox="1">
            <a:spLocks/>
          </p:cNvSpPr>
          <p:nvPr/>
        </p:nvSpPr>
        <p:spPr bwMode="auto">
          <a:xfrm>
            <a:off x="249238" y="566738"/>
            <a:ext cx="61722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FontTx/>
              <a:buNone/>
            </a:pPr>
            <a:r>
              <a:rPr lang="en-US" altLang="de-DE" b="1">
                <a:solidFill>
                  <a:srgbClr val="008E83"/>
                </a:solidFill>
                <a:latin typeface="Calibri Light" panose="020F0302020204030204" pitchFamily="34" charset="0"/>
              </a:rPr>
              <a:t>The turning point 1986: </a:t>
            </a:r>
          </a:p>
          <a:p>
            <a:pPr defTabSz="914400" eaLnBrk="1" hangingPunct="1">
              <a:spcBef>
                <a:spcPct val="0"/>
              </a:spcBef>
              <a:buFontTx/>
              <a:buNone/>
            </a:pPr>
            <a:r>
              <a:rPr lang="en-US" altLang="de-DE" b="1">
                <a:solidFill>
                  <a:srgbClr val="008E83"/>
                </a:solidFill>
                <a:latin typeface="Calibri Light" panose="020F0302020204030204" pitchFamily="34" charset="0"/>
              </a:rPr>
              <a:t>Fire at Sandoz, Basel (CH)</a:t>
            </a:r>
            <a:endParaRPr lang="en-AU" altLang="de-DE" b="1" i="1">
              <a:solidFill>
                <a:srgbClr val="008E83"/>
              </a:solidFill>
              <a:latin typeface="Calibri Light" panose="020F0302020204030204" pitchFamily="34" charset="0"/>
            </a:endParaRPr>
          </a:p>
        </p:txBody>
      </p:sp>
      <p:pic>
        <p:nvPicPr>
          <p:cNvPr id="11269" name="Picture 4" descr="Fire pro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 y="1476375"/>
            <a:ext cx="38608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feil nach rechts 9"/>
          <p:cNvSpPr>
            <a:spLocks noChangeArrowheads="1"/>
          </p:cNvSpPr>
          <p:nvPr/>
        </p:nvSpPr>
        <p:spPr bwMode="auto">
          <a:xfrm>
            <a:off x="4741863" y="3284538"/>
            <a:ext cx="792162" cy="720725"/>
          </a:xfrm>
          <a:prstGeom prst="rightArrow">
            <a:avLst>
              <a:gd name="adj1" fmla="val 50000"/>
              <a:gd name="adj2" fmla="val 49959"/>
            </a:avLst>
          </a:prstGeom>
          <a:solidFill>
            <a:srgbClr val="008E83"/>
          </a:solidFill>
          <a:ln w="9525">
            <a:solidFill>
              <a:schemeClr val="tx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de-DE" altLang="de-DE" sz="2000">
              <a:solidFill>
                <a:srgbClr val="008E83"/>
              </a:solidFill>
              <a:latin typeface="Verdana" panose="020B0604030504040204" pitchFamily="34" charset="0"/>
              <a:ea typeface="MS PGothic" panose="020B0600070205080204" pitchFamily="34" charset="-128"/>
            </a:endParaRPr>
          </a:p>
        </p:txBody>
      </p:sp>
      <p:sp>
        <p:nvSpPr>
          <p:cNvPr id="12" name="Textfeld 11"/>
          <p:cNvSpPr txBox="1">
            <a:spLocks noChangeArrowheads="1"/>
          </p:cNvSpPr>
          <p:nvPr/>
        </p:nvSpPr>
        <p:spPr bwMode="auto">
          <a:xfrm>
            <a:off x="5318125" y="2065338"/>
            <a:ext cx="3455988"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eaLnBrk="1" fontAlgn="auto" hangingPunct="1">
              <a:spcBef>
                <a:spcPct val="0"/>
              </a:spcBef>
              <a:spcAft>
                <a:spcPts val="0"/>
              </a:spcAft>
              <a:buFontTx/>
              <a:buNone/>
              <a:defRPr/>
            </a:pPr>
            <a:r>
              <a:rPr lang="de-DE" altLang="de-DE" sz="2800" b="1" dirty="0">
                <a:solidFill>
                  <a:srgbClr val="008E83"/>
                </a:solidFill>
                <a:latin typeface="+mn-lt"/>
                <a:ea typeface="Verdana" panose="020B0604030504040204" pitchFamily="34" charset="0"/>
                <a:cs typeface="Verdana" panose="020B0604030504040204" pitchFamily="34" charset="0"/>
              </a:rPr>
              <a:t>„Rhine </a:t>
            </a:r>
            <a:r>
              <a:rPr lang="de-DE" altLang="de-DE" sz="2800" b="1" dirty="0" err="1">
                <a:solidFill>
                  <a:srgbClr val="008E83"/>
                </a:solidFill>
                <a:latin typeface="+mn-lt"/>
                <a:ea typeface="Verdana" panose="020B0604030504040204" pitchFamily="34" charset="0"/>
                <a:cs typeface="Verdana" panose="020B0604030504040204" pitchFamily="34" charset="0"/>
              </a:rPr>
              <a:t>action</a:t>
            </a:r>
            <a:r>
              <a:rPr lang="de-DE" altLang="de-DE" sz="2800" b="1" dirty="0">
                <a:solidFill>
                  <a:srgbClr val="008E83"/>
                </a:solidFill>
                <a:latin typeface="+mn-lt"/>
                <a:ea typeface="Verdana" panose="020B0604030504040204" pitchFamily="34" charset="0"/>
                <a:cs typeface="Verdana" panose="020B0604030504040204" pitchFamily="34" charset="0"/>
              </a:rPr>
              <a:t> </a:t>
            </a:r>
            <a:r>
              <a:rPr lang="de-DE" altLang="de-DE" sz="2800" b="1" dirty="0" err="1">
                <a:solidFill>
                  <a:srgbClr val="008E83"/>
                </a:solidFill>
                <a:latin typeface="+mn-lt"/>
                <a:ea typeface="Verdana" panose="020B0604030504040204" pitchFamily="34" charset="0"/>
                <a:cs typeface="Verdana" panose="020B0604030504040204" pitchFamily="34" charset="0"/>
              </a:rPr>
              <a:t>program</a:t>
            </a:r>
            <a:r>
              <a:rPr lang="de-DE" altLang="de-DE" sz="2800" b="1" dirty="0">
                <a:solidFill>
                  <a:srgbClr val="008E83"/>
                </a:solidFill>
                <a:latin typeface="+mn-lt"/>
                <a:ea typeface="Verdana" panose="020B0604030504040204" pitchFamily="34" charset="0"/>
                <a:cs typeface="Verdana" panose="020B0604030504040204" pitchFamily="34" charset="0"/>
              </a:rPr>
              <a:t>“</a:t>
            </a:r>
          </a:p>
          <a:p>
            <a:pPr algn="ctr" eaLnBrk="1" fontAlgn="auto" hangingPunct="1">
              <a:spcBef>
                <a:spcPct val="0"/>
              </a:spcBef>
              <a:spcAft>
                <a:spcPts val="0"/>
              </a:spcAft>
              <a:buFontTx/>
              <a:buNone/>
              <a:defRPr/>
            </a:pPr>
            <a:r>
              <a:rPr lang="de-DE" altLang="de-DE" sz="2800" b="1" dirty="0">
                <a:solidFill>
                  <a:srgbClr val="008E83"/>
                </a:solidFill>
                <a:latin typeface="+mn-lt"/>
                <a:ea typeface="Verdana" panose="020B0604030504040204" pitchFamily="34" charset="0"/>
                <a:cs typeface="Verdana" panose="020B0604030504040204" pitchFamily="34" charset="0"/>
              </a:rPr>
              <a:t>(1987-2000)</a:t>
            </a:r>
          </a:p>
          <a:p>
            <a:pPr algn="ctr" eaLnBrk="1" fontAlgn="auto" hangingPunct="1">
              <a:spcBef>
                <a:spcPct val="0"/>
              </a:spcBef>
              <a:spcAft>
                <a:spcPts val="0"/>
              </a:spcAft>
              <a:buFontTx/>
              <a:buNone/>
              <a:defRPr/>
            </a:pPr>
            <a:endParaRPr lang="de-DE" altLang="de-DE" sz="1000" b="1" dirty="0">
              <a:solidFill>
                <a:srgbClr val="000099"/>
              </a:solidFill>
              <a:latin typeface="Verdana" pitchFamily="34" charset="0"/>
            </a:endParaRPr>
          </a:p>
        </p:txBody>
      </p:sp>
      <p:sp>
        <p:nvSpPr>
          <p:cNvPr id="15" name="Textfeld 14"/>
          <p:cNvSpPr txBox="1">
            <a:spLocks noChangeArrowheads="1"/>
          </p:cNvSpPr>
          <p:nvPr/>
        </p:nvSpPr>
        <p:spPr bwMode="auto">
          <a:xfrm>
            <a:off x="5351463" y="4332288"/>
            <a:ext cx="34575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eaLnBrk="1" fontAlgn="auto" hangingPunct="1">
              <a:spcBef>
                <a:spcPct val="0"/>
              </a:spcBef>
              <a:spcAft>
                <a:spcPts val="0"/>
              </a:spcAft>
              <a:buFontTx/>
              <a:buNone/>
              <a:defRPr/>
            </a:pPr>
            <a:r>
              <a:rPr lang="de-DE" altLang="de-DE" sz="2800" b="1" dirty="0">
                <a:solidFill>
                  <a:srgbClr val="008E83"/>
                </a:solidFill>
                <a:latin typeface="+mn-lt"/>
                <a:ea typeface="Verdana" panose="020B0604030504040204" pitchFamily="34" charset="0"/>
                <a:cs typeface="Verdana" panose="020B0604030504040204" pitchFamily="34" charset="0"/>
              </a:rPr>
              <a:t>„</a:t>
            </a:r>
            <a:r>
              <a:rPr lang="de-DE" altLang="de-DE" sz="2800" b="1" dirty="0" err="1">
                <a:solidFill>
                  <a:srgbClr val="008E83"/>
                </a:solidFill>
                <a:latin typeface="+mn-lt"/>
                <a:ea typeface="Verdana" panose="020B0604030504040204" pitchFamily="34" charset="0"/>
                <a:cs typeface="Verdana" panose="020B0604030504040204" pitchFamily="34" charset="0"/>
              </a:rPr>
              <a:t>Salmon</a:t>
            </a:r>
            <a:r>
              <a:rPr lang="de-DE" altLang="de-DE" sz="2800" b="1" dirty="0">
                <a:solidFill>
                  <a:srgbClr val="008E83"/>
                </a:solidFill>
                <a:latin typeface="+mn-lt"/>
                <a:ea typeface="Verdana" panose="020B0604030504040204" pitchFamily="34" charset="0"/>
                <a:cs typeface="Verdana" panose="020B0604030504040204" pitchFamily="34" charset="0"/>
              </a:rPr>
              <a:t> 2000“</a:t>
            </a:r>
          </a:p>
          <a:p>
            <a:pPr algn="ctr" eaLnBrk="1" fontAlgn="auto" hangingPunct="1">
              <a:spcBef>
                <a:spcPct val="0"/>
              </a:spcBef>
              <a:spcAft>
                <a:spcPts val="0"/>
              </a:spcAft>
              <a:buFontTx/>
              <a:buNone/>
              <a:defRPr/>
            </a:pPr>
            <a:endParaRPr lang="de-DE" altLang="de-DE" sz="1000" b="1" dirty="0">
              <a:solidFill>
                <a:srgbClr val="000099"/>
              </a:solidFill>
              <a:latin typeface="Verdana" pitchFamily="34" charset="0"/>
            </a:endParaRPr>
          </a:p>
        </p:txBody>
      </p:sp>
      <p:pic>
        <p:nvPicPr>
          <p:cNvPr id="1127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1588" y="47625"/>
            <a:ext cx="14525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0950" y="4827588"/>
            <a:ext cx="1498600"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descr="1_nov_sando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8575" y="1274763"/>
            <a:ext cx="2005013" cy="38163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6088" y="5770563"/>
            <a:ext cx="2347912"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a:off x="249238" y="1077913"/>
            <a:ext cx="8647112" cy="12700"/>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249238" y="439738"/>
            <a:ext cx="6172200" cy="479425"/>
          </a:xfrm>
          <a:prstGeom prst="rect">
            <a:avLst/>
          </a:prstGeom>
        </p:spPr>
        <p:txBody>
          <a:bodyPr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008E83"/>
                </a:solidFill>
              </a:rPr>
              <a:t>Rhine Action Program - Goals</a:t>
            </a:r>
          </a:p>
        </p:txBody>
      </p:sp>
      <p:sp>
        <p:nvSpPr>
          <p:cNvPr id="12293" name="Content Placeholder 2"/>
          <p:cNvSpPr txBox="1">
            <a:spLocks/>
          </p:cNvSpPr>
          <p:nvPr/>
        </p:nvSpPr>
        <p:spPr bwMode="auto">
          <a:xfrm>
            <a:off x="249238" y="1663700"/>
            <a:ext cx="82296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Font typeface="Wingdings" panose="05000000000000000000" pitchFamily="2" charset="2"/>
              <a:buChar char="Ø"/>
            </a:pPr>
            <a:r>
              <a:rPr lang="en-GB" altLang="de-DE" sz="2400">
                <a:solidFill>
                  <a:srgbClr val="008E83"/>
                </a:solidFill>
                <a:ea typeface="Verdana" panose="020B0604030504040204" pitchFamily="34" charset="0"/>
                <a:cs typeface="Verdana" panose="020B0604030504040204" pitchFamily="34" charset="0"/>
              </a:rPr>
              <a:t>Guarantee drinking water production</a:t>
            </a:r>
          </a:p>
          <a:p>
            <a:pPr defTabSz="914400" eaLnBrk="1" hangingPunct="1">
              <a:spcBef>
                <a:spcPct val="0"/>
              </a:spcBef>
              <a:buFont typeface="Wingdings" panose="05000000000000000000" pitchFamily="2" charset="2"/>
              <a:buChar char="Ø"/>
            </a:pPr>
            <a:endParaRPr lang="en-GB" altLang="de-DE" sz="2400">
              <a:solidFill>
                <a:srgbClr val="008E83"/>
              </a:solidFill>
              <a:ea typeface="Verdana" panose="020B0604030504040204" pitchFamily="34" charset="0"/>
              <a:cs typeface="Verdana" panose="020B0604030504040204" pitchFamily="34" charset="0"/>
            </a:endParaRPr>
          </a:p>
          <a:p>
            <a:pPr defTabSz="914400" eaLnBrk="1" hangingPunct="1">
              <a:spcBef>
                <a:spcPct val="0"/>
              </a:spcBef>
              <a:buFont typeface="Wingdings" panose="05000000000000000000" pitchFamily="2" charset="2"/>
              <a:buChar char="Ø"/>
            </a:pPr>
            <a:r>
              <a:rPr lang="en-GB" altLang="de-DE" sz="2400">
                <a:solidFill>
                  <a:srgbClr val="008E83"/>
                </a:solidFill>
                <a:ea typeface="Verdana" panose="020B0604030504040204" pitchFamily="34" charset="0"/>
                <a:cs typeface="Verdana" panose="020B0604030504040204" pitchFamily="34" charset="0"/>
              </a:rPr>
              <a:t>Reduce direct inputs of toxic substances by 50% - 70% </a:t>
            </a:r>
            <a:br>
              <a:rPr lang="en-GB" altLang="de-DE" sz="2400">
                <a:solidFill>
                  <a:srgbClr val="008E83"/>
                </a:solidFill>
                <a:ea typeface="Verdana" panose="020B0604030504040204" pitchFamily="34" charset="0"/>
                <a:cs typeface="Verdana" panose="020B0604030504040204" pitchFamily="34" charset="0"/>
              </a:rPr>
            </a:br>
            <a:r>
              <a:rPr lang="en-GB" altLang="de-DE" sz="2400">
                <a:solidFill>
                  <a:srgbClr val="008E83"/>
                </a:solidFill>
                <a:ea typeface="Verdana" panose="020B0604030504040204" pitchFamily="34" charset="0"/>
                <a:cs typeface="Verdana" panose="020B0604030504040204" pitchFamily="34" charset="0"/>
              </a:rPr>
              <a:t>(1985  - 1995)</a:t>
            </a:r>
          </a:p>
          <a:p>
            <a:pPr defTabSz="914400" eaLnBrk="1" hangingPunct="1">
              <a:spcBef>
                <a:spcPct val="0"/>
              </a:spcBef>
              <a:buFont typeface="Wingdings" panose="05000000000000000000" pitchFamily="2" charset="2"/>
              <a:buChar char="Ø"/>
            </a:pPr>
            <a:endParaRPr lang="en-GB" altLang="de-DE" sz="2400">
              <a:solidFill>
                <a:srgbClr val="008E83"/>
              </a:solidFill>
              <a:ea typeface="Verdana" panose="020B0604030504040204" pitchFamily="34" charset="0"/>
              <a:cs typeface="Verdana" panose="020B0604030504040204" pitchFamily="34" charset="0"/>
            </a:endParaRPr>
          </a:p>
          <a:p>
            <a:pPr defTabSz="914400" eaLnBrk="1" hangingPunct="1">
              <a:spcBef>
                <a:spcPct val="0"/>
              </a:spcBef>
              <a:buFont typeface="Wingdings" panose="05000000000000000000" pitchFamily="2" charset="2"/>
              <a:buChar char="Ø"/>
            </a:pPr>
            <a:r>
              <a:rPr lang="en-GB" altLang="de-DE" sz="2400">
                <a:solidFill>
                  <a:srgbClr val="008E83"/>
                </a:solidFill>
                <a:ea typeface="Verdana" panose="020B0604030504040204" pitchFamily="34" charset="0"/>
                <a:cs typeface="Verdana" panose="020B0604030504040204" pitchFamily="34" charset="0"/>
              </a:rPr>
              <a:t>Reduce accidental spills for example by constructing collecting basins for fire extinction water</a:t>
            </a:r>
          </a:p>
          <a:p>
            <a:pPr defTabSz="914400" eaLnBrk="1" hangingPunct="1">
              <a:spcBef>
                <a:spcPct val="0"/>
              </a:spcBef>
              <a:buFont typeface="Wingdings" panose="05000000000000000000" pitchFamily="2" charset="2"/>
              <a:buChar char="Ø"/>
            </a:pPr>
            <a:endParaRPr lang="en-GB" altLang="de-DE" sz="2400">
              <a:solidFill>
                <a:srgbClr val="008E83"/>
              </a:solidFill>
              <a:ea typeface="Verdana" panose="020B0604030504040204" pitchFamily="34" charset="0"/>
              <a:cs typeface="Verdana" panose="020B0604030504040204" pitchFamily="34" charset="0"/>
            </a:endParaRPr>
          </a:p>
          <a:p>
            <a:pPr defTabSz="914400" eaLnBrk="1" hangingPunct="1">
              <a:spcBef>
                <a:spcPct val="0"/>
              </a:spcBef>
              <a:buFont typeface="Wingdings" panose="05000000000000000000" pitchFamily="2" charset="2"/>
              <a:buChar char="Ø"/>
            </a:pPr>
            <a:r>
              <a:rPr lang="en-GB" altLang="de-DE" sz="2400">
                <a:solidFill>
                  <a:srgbClr val="008E83"/>
                </a:solidFill>
                <a:ea typeface="Verdana" panose="020B0604030504040204" pitchFamily="34" charset="0"/>
                <a:cs typeface="Verdana" panose="020B0604030504040204" pitchFamily="34" charset="0"/>
              </a:rPr>
              <a:t>Improve warning and alert systems</a:t>
            </a:r>
          </a:p>
          <a:p>
            <a:pPr defTabSz="914400" eaLnBrk="1" hangingPunct="1">
              <a:spcBef>
                <a:spcPct val="0"/>
              </a:spcBef>
              <a:buFont typeface="Wingdings" panose="05000000000000000000" pitchFamily="2" charset="2"/>
              <a:buChar char="Ø"/>
            </a:pPr>
            <a:endParaRPr lang="en-GB" altLang="de-DE" sz="2400">
              <a:solidFill>
                <a:srgbClr val="008E83"/>
              </a:solidFill>
              <a:ea typeface="Verdana" panose="020B0604030504040204" pitchFamily="34" charset="0"/>
              <a:cs typeface="Verdana" panose="020B0604030504040204" pitchFamily="34" charset="0"/>
            </a:endParaRPr>
          </a:p>
          <a:p>
            <a:pPr defTabSz="914400" eaLnBrk="1" hangingPunct="1">
              <a:spcBef>
                <a:spcPct val="0"/>
              </a:spcBef>
              <a:buFont typeface="Wingdings" panose="05000000000000000000" pitchFamily="2" charset="2"/>
              <a:buChar char="Ø"/>
            </a:pPr>
            <a:r>
              <a:rPr lang="en-GB" altLang="de-DE" sz="2400">
                <a:solidFill>
                  <a:srgbClr val="008E83"/>
                </a:solidFill>
                <a:ea typeface="Verdana" panose="020B0604030504040204" pitchFamily="34" charset="0"/>
                <a:cs typeface="Verdana" panose="020B0604030504040204" pitchFamily="34" charset="0"/>
              </a:rPr>
              <a:t>Improve ecosystem: Reintroduce vanished fauna species (salmon) </a:t>
            </a:r>
          </a:p>
          <a:p>
            <a:pPr lvl="1" defTabSz="914400" eaLnBrk="1" hangingPunct="1">
              <a:buFont typeface="Arial" panose="020B0604020202020204" pitchFamily="34" charset="0"/>
              <a:buNone/>
            </a:pPr>
            <a:endParaRPr lang="en-GB" altLang="de-DE" b="1">
              <a:solidFill>
                <a:srgbClr val="000066"/>
              </a:solidFill>
            </a:endParaRPr>
          </a:p>
        </p:txBody>
      </p:sp>
      <p:pic>
        <p:nvPicPr>
          <p:cNvPr id="12294"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1588" y="47625"/>
            <a:ext cx="14525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249238" y="1077913"/>
            <a:ext cx="8647112" cy="12700"/>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249238" y="439738"/>
            <a:ext cx="6172200" cy="479425"/>
          </a:xfrm>
          <a:prstGeom prst="rect">
            <a:avLst/>
          </a:prstGeom>
        </p:spPr>
        <p:txBody>
          <a:bodyPr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008E83"/>
                </a:solidFill>
              </a:rPr>
              <a:t>Water quality improvement</a:t>
            </a:r>
          </a:p>
        </p:txBody>
      </p:sp>
      <p:pic>
        <p:nvPicPr>
          <p:cNvPr id="13316" name="Picture 3" descr="engl_tab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557338"/>
            <a:ext cx="31988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1588" y="47625"/>
            <a:ext cx="14525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Grafik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8238" y="4851400"/>
            <a:ext cx="3490912"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Grafik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5538" y="1319213"/>
            <a:ext cx="3503612"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Grafik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45063" y="3086100"/>
            <a:ext cx="3494087"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249238" y="1077913"/>
            <a:ext cx="8647112" cy="12700"/>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4339" name="Title 1"/>
          <p:cNvSpPr txBox="1">
            <a:spLocks/>
          </p:cNvSpPr>
          <p:nvPr/>
        </p:nvSpPr>
        <p:spPr bwMode="auto">
          <a:xfrm>
            <a:off x="249238" y="603250"/>
            <a:ext cx="61722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FontTx/>
              <a:buNone/>
            </a:pPr>
            <a:r>
              <a:rPr lang="en-US" altLang="de-DE" b="1">
                <a:solidFill>
                  <a:srgbClr val="008E83"/>
                </a:solidFill>
                <a:latin typeface="Calibri Light" panose="020F0302020204030204" pitchFamily="34" charset="0"/>
              </a:rPr>
              <a:t>Results</a:t>
            </a:r>
          </a:p>
          <a:p>
            <a:pPr defTabSz="914400" eaLnBrk="1" hangingPunct="1">
              <a:spcBef>
                <a:spcPct val="0"/>
              </a:spcBef>
              <a:buFontTx/>
              <a:buNone/>
            </a:pPr>
            <a:r>
              <a:rPr lang="en-US" altLang="de-DE" b="1">
                <a:solidFill>
                  <a:srgbClr val="008E83"/>
                </a:solidFill>
                <a:latin typeface="Calibri Light" panose="020F0302020204030204" pitchFamily="34" charset="0"/>
              </a:rPr>
              <a:t>Linking water quality and ecology</a:t>
            </a:r>
          </a:p>
        </p:txBody>
      </p:sp>
      <p:sp>
        <p:nvSpPr>
          <p:cNvPr id="14340" name="Textfeld 15"/>
          <p:cNvSpPr txBox="1">
            <a:spLocks noChangeArrowheads="1"/>
          </p:cNvSpPr>
          <p:nvPr/>
        </p:nvSpPr>
        <p:spPr bwMode="auto">
          <a:xfrm>
            <a:off x="5853113" y="5430838"/>
            <a:ext cx="17430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de-DE" sz="1600" i="1">
                <a:solidFill>
                  <a:srgbClr val="008E83"/>
                </a:solidFill>
                <a:ea typeface="Verdana" panose="020B0604030504040204" pitchFamily="34" charset="0"/>
                <a:cs typeface="Verdana" panose="020B0604030504040204" pitchFamily="34" charset="0"/>
              </a:rPr>
              <a:t>Atlantic Salmon</a:t>
            </a:r>
          </a:p>
        </p:txBody>
      </p:sp>
      <p:pic>
        <p:nvPicPr>
          <p:cNvPr id="1434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6088" y="5770563"/>
            <a:ext cx="2347912"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1588" y="47625"/>
            <a:ext cx="14525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Grafik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25" y="1393825"/>
            <a:ext cx="44005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8175" y="4037013"/>
            <a:ext cx="2012950"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5" name="Picture 3" descr="Baetis alpin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0650" y="1444625"/>
            <a:ext cx="3046413"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feld 9"/>
          <p:cNvSpPr txBox="1">
            <a:spLocks noChangeArrowheads="1"/>
          </p:cNvSpPr>
          <p:nvPr/>
        </p:nvSpPr>
        <p:spPr bwMode="auto">
          <a:xfrm>
            <a:off x="5100638" y="3395663"/>
            <a:ext cx="3246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de-DE" altLang="de-DE" sz="1600" i="1">
                <a:solidFill>
                  <a:srgbClr val="008E83"/>
                </a:solidFill>
                <a:ea typeface="Verdana" panose="020B0604030504040204" pitchFamily="34" charset="0"/>
                <a:cs typeface="Verdana" panose="020B0604030504040204" pitchFamily="34" charset="0"/>
              </a:rPr>
              <a:t>Authochthonous Rhine-dayfly (larva)</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717</Words>
  <Application>Microsoft Office PowerPoint</Application>
  <PresentationFormat>Bildschirmpräsentation (4:3)</PresentationFormat>
  <Paragraphs>164</Paragraphs>
  <Slides>18</Slides>
  <Notes>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18</vt:i4>
      </vt:variant>
    </vt:vector>
  </HeadingPairs>
  <TitlesOfParts>
    <vt:vector size="26" baseType="lpstr">
      <vt:lpstr>Calibri</vt:lpstr>
      <vt:lpstr>Arial</vt:lpstr>
      <vt:lpstr>Calibri Light</vt:lpstr>
      <vt:lpstr>Verdana</vt:lpstr>
      <vt:lpstr>Wingdings</vt:lpstr>
      <vt:lpstr>Symbol</vt:lpstr>
      <vt:lpstr>MS PGothic</vt:lpstr>
      <vt:lpstr>Office Theme</vt:lpstr>
      <vt:lpstr>PowerPoint-Präsentation</vt:lpstr>
      <vt:lpstr>PowerPoint-Präsentation</vt:lpstr>
      <vt:lpstr>ICPR (founded in 1950)</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Tabea Stötter</cp:lastModifiedBy>
  <cp:revision>95</cp:revision>
  <dcterms:created xsi:type="dcterms:W3CDTF">2016-07-18T05:53:10Z</dcterms:created>
  <dcterms:modified xsi:type="dcterms:W3CDTF">2016-08-12T08:51:58Z</dcterms:modified>
</cp:coreProperties>
</file>