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-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209302-9FA9-4267-B56C-6CF9AE0F49CC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A55838DA-249B-4174-B268-2C9A2DF1D639}">
      <dgm:prSet phldrT="[Texte]" custT="1"/>
      <dgm:spPr/>
      <dgm:t>
        <a:bodyPr/>
        <a:lstStyle/>
        <a:p>
          <a:r>
            <a:rPr lang="en-GB" sz="2400" b="1" noProof="0" dirty="0" smtClean="0"/>
            <a:t>+ 1100 River Basin Web Maps</a:t>
          </a:r>
          <a:endParaRPr lang="en-GB" sz="2400" b="1" noProof="0" dirty="0"/>
        </a:p>
      </dgm:t>
    </dgm:pt>
    <dgm:pt modelId="{1DA576DB-DA0E-4E0B-9552-02A562C78D99}" type="parTrans" cxnId="{81394BFD-A499-491D-872C-4EEB5994CA02}">
      <dgm:prSet/>
      <dgm:spPr/>
      <dgm:t>
        <a:bodyPr/>
        <a:lstStyle/>
        <a:p>
          <a:endParaRPr lang="en-GB"/>
        </a:p>
      </dgm:t>
    </dgm:pt>
    <dgm:pt modelId="{2EC1AC55-9297-4BCF-A3E1-3AA68A69BD2D}" type="sibTrans" cxnId="{81394BFD-A499-491D-872C-4EEB5994CA02}">
      <dgm:prSet/>
      <dgm:spPr/>
      <dgm:t>
        <a:bodyPr/>
        <a:lstStyle/>
        <a:p>
          <a:endParaRPr lang="en-GB"/>
        </a:p>
      </dgm:t>
    </dgm:pt>
    <dgm:pt modelId="{A7C5294A-E7EB-4FB9-ABE2-4F3BF82C6202}">
      <dgm:prSet phldrT="[Texte]" custT="1"/>
      <dgm:spPr/>
      <dgm:t>
        <a:bodyPr/>
        <a:lstStyle/>
        <a:p>
          <a:r>
            <a:rPr lang="en-GB" sz="2400" b="1" noProof="0" dirty="0" smtClean="0"/>
            <a:t>+ 3000 geo-localised River Stories</a:t>
          </a:r>
          <a:endParaRPr lang="en-GB" sz="2400" b="1" noProof="0" dirty="0"/>
        </a:p>
      </dgm:t>
    </dgm:pt>
    <dgm:pt modelId="{840F751A-7241-4CF4-BC7D-CAC2BA422FD8}" type="parTrans" cxnId="{0F614989-D816-493E-820C-9CBA693B005D}">
      <dgm:prSet/>
      <dgm:spPr/>
      <dgm:t>
        <a:bodyPr/>
        <a:lstStyle/>
        <a:p>
          <a:endParaRPr lang="en-GB"/>
        </a:p>
      </dgm:t>
    </dgm:pt>
    <dgm:pt modelId="{DA7E65D3-F882-4EC7-9162-D43646B6D243}" type="sibTrans" cxnId="{0F614989-D816-493E-820C-9CBA693B005D}">
      <dgm:prSet/>
      <dgm:spPr/>
      <dgm:t>
        <a:bodyPr/>
        <a:lstStyle/>
        <a:p>
          <a:endParaRPr lang="en-GB"/>
        </a:p>
      </dgm:t>
    </dgm:pt>
    <dgm:pt modelId="{2B5772FC-54FB-4EFE-B7FF-FF7C7999F6EC}">
      <dgm:prSet phldrT="[Texte]" custT="1"/>
      <dgm:spPr/>
      <dgm:t>
        <a:bodyPr/>
        <a:lstStyle/>
        <a:p>
          <a:r>
            <a:rPr lang="en-GB" sz="2400" b="1" noProof="0" dirty="0" smtClean="0"/>
            <a:t>Supporting Initiatives  (e.g</a:t>
          </a:r>
          <a:r>
            <a:rPr lang="en-GB" sz="2400" b="1" noProof="0" dirty="0" smtClean="0"/>
            <a:t>. Ramsar, Natura2000)</a:t>
          </a:r>
          <a:endParaRPr lang="en-GB" sz="2400" b="1" noProof="0" dirty="0"/>
        </a:p>
      </dgm:t>
    </dgm:pt>
    <dgm:pt modelId="{C9BF79E1-88DC-4B40-8DAE-B1A175E793C1}" type="parTrans" cxnId="{0BBB1D2C-BC0E-4128-B8C4-DCAC3659B2E0}">
      <dgm:prSet/>
      <dgm:spPr/>
      <dgm:t>
        <a:bodyPr/>
        <a:lstStyle/>
        <a:p>
          <a:endParaRPr lang="en-GB"/>
        </a:p>
      </dgm:t>
    </dgm:pt>
    <dgm:pt modelId="{67E534D2-8266-4F5C-962C-A5DAFD050C0E}" type="sibTrans" cxnId="{0BBB1D2C-BC0E-4128-B8C4-DCAC3659B2E0}">
      <dgm:prSet/>
      <dgm:spPr/>
      <dgm:t>
        <a:bodyPr/>
        <a:lstStyle/>
        <a:p>
          <a:endParaRPr lang="en-GB"/>
        </a:p>
      </dgm:t>
    </dgm:pt>
    <dgm:pt modelId="{D5F35CA1-C48A-4E2C-95F4-53F46DA9CA6B}" type="pres">
      <dgm:prSet presAssocID="{18209302-9FA9-4267-B56C-6CF9AE0F49C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CB68C98-AE6B-41A8-8215-48FA03D85F6B}" type="pres">
      <dgm:prSet presAssocID="{A55838DA-249B-4174-B268-2C9A2DF1D639}" presName="comp" presStyleCnt="0"/>
      <dgm:spPr/>
      <dgm:t>
        <a:bodyPr/>
        <a:lstStyle/>
        <a:p>
          <a:endParaRPr lang="en-GB"/>
        </a:p>
      </dgm:t>
    </dgm:pt>
    <dgm:pt modelId="{0229EC1C-CD1A-46C6-B119-B9F10B2BA567}" type="pres">
      <dgm:prSet presAssocID="{A55838DA-249B-4174-B268-2C9A2DF1D639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E6893D-4938-4093-9E11-EB508ECCCDFD}" type="pres">
      <dgm:prSet presAssocID="{A55838DA-249B-4174-B268-2C9A2DF1D639}" presName="rect1" presStyleLbl="ln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B89EF93-C427-4848-B3FD-CC06BD3614A5}" type="pres">
      <dgm:prSet presAssocID="{2EC1AC55-9297-4BCF-A3E1-3AA68A69BD2D}" presName="sibTrans" presStyleCnt="0"/>
      <dgm:spPr/>
      <dgm:t>
        <a:bodyPr/>
        <a:lstStyle/>
        <a:p>
          <a:endParaRPr lang="en-GB"/>
        </a:p>
      </dgm:t>
    </dgm:pt>
    <dgm:pt modelId="{32590C14-1EEC-4F49-8AAA-9D888949492B}" type="pres">
      <dgm:prSet presAssocID="{A7C5294A-E7EB-4FB9-ABE2-4F3BF82C6202}" presName="comp" presStyleCnt="0"/>
      <dgm:spPr/>
      <dgm:t>
        <a:bodyPr/>
        <a:lstStyle/>
        <a:p>
          <a:endParaRPr lang="en-GB"/>
        </a:p>
      </dgm:t>
    </dgm:pt>
    <dgm:pt modelId="{C3498F84-8CF3-4136-8AAD-2A653DBCEBA8}" type="pres">
      <dgm:prSet presAssocID="{A7C5294A-E7EB-4FB9-ABE2-4F3BF82C620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22A74E-87E0-4EC5-B183-D7CFA5EEDB6C}" type="pres">
      <dgm:prSet presAssocID="{A7C5294A-E7EB-4FB9-ABE2-4F3BF82C6202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14444094-3BE2-4372-BD05-3FB5D23C2CE4}" type="pres">
      <dgm:prSet presAssocID="{DA7E65D3-F882-4EC7-9162-D43646B6D243}" presName="sibTrans" presStyleCnt="0"/>
      <dgm:spPr/>
      <dgm:t>
        <a:bodyPr/>
        <a:lstStyle/>
        <a:p>
          <a:endParaRPr lang="en-GB"/>
        </a:p>
      </dgm:t>
    </dgm:pt>
    <dgm:pt modelId="{B61DC3C5-7D24-4E9A-9D34-508AAE4ECDF3}" type="pres">
      <dgm:prSet presAssocID="{2B5772FC-54FB-4EFE-B7FF-FF7C7999F6EC}" presName="comp" presStyleCnt="0"/>
      <dgm:spPr/>
      <dgm:t>
        <a:bodyPr/>
        <a:lstStyle/>
        <a:p>
          <a:endParaRPr lang="en-GB"/>
        </a:p>
      </dgm:t>
    </dgm:pt>
    <dgm:pt modelId="{B8919B6C-F128-49DA-8EAB-029D8FBDB6BB}" type="pres">
      <dgm:prSet presAssocID="{2B5772FC-54FB-4EFE-B7FF-FF7C7999F6EC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218C7-5CE3-4075-81C5-EA107B0793A1}" type="pres">
      <dgm:prSet presAssocID="{2B5772FC-54FB-4EFE-B7FF-FF7C7999F6EC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58D02338-B4B4-4225-9D6A-E81D1A191AC8}" type="presOf" srcId="{A55838DA-249B-4174-B268-2C9A2DF1D639}" destId="{0229EC1C-CD1A-46C6-B119-B9F10B2BA567}" srcOrd="0" destOrd="0" presId="urn:microsoft.com/office/officeart/2008/layout/AlternatingPictureBlocks"/>
    <dgm:cxn modelId="{8F961803-C54A-4606-A689-AAF6FDD1AFFF}" type="presOf" srcId="{2B5772FC-54FB-4EFE-B7FF-FF7C7999F6EC}" destId="{B8919B6C-F128-49DA-8EAB-029D8FBDB6BB}" srcOrd="0" destOrd="0" presId="urn:microsoft.com/office/officeart/2008/layout/AlternatingPictureBlocks"/>
    <dgm:cxn modelId="{0BBB1D2C-BC0E-4128-B8C4-DCAC3659B2E0}" srcId="{18209302-9FA9-4267-B56C-6CF9AE0F49CC}" destId="{2B5772FC-54FB-4EFE-B7FF-FF7C7999F6EC}" srcOrd="2" destOrd="0" parTransId="{C9BF79E1-88DC-4B40-8DAE-B1A175E793C1}" sibTransId="{67E534D2-8266-4F5C-962C-A5DAFD050C0E}"/>
    <dgm:cxn modelId="{0F614989-D816-493E-820C-9CBA693B005D}" srcId="{18209302-9FA9-4267-B56C-6CF9AE0F49CC}" destId="{A7C5294A-E7EB-4FB9-ABE2-4F3BF82C6202}" srcOrd="1" destOrd="0" parTransId="{840F751A-7241-4CF4-BC7D-CAC2BA422FD8}" sibTransId="{DA7E65D3-F882-4EC7-9162-D43646B6D243}"/>
    <dgm:cxn modelId="{81394BFD-A499-491D-872C-4EEB5994CA02}" srcId="{18209302-9FA9-4267-B56C-6CF9AE0F49CC}" destId="{A55838DA-249B-4174-B268-2C9A2DF1D639}" srcOrd="0" destOrd="0" parTransId="{1DA576DB-DA0E-4E0B-9552-02A562C78D99}" sibTransId="{2EC1AC55-9297-4BCF-A3E1-3AA68A69BD2D}"/>
    <dgm:cxn modelId="{7011A1E3-1AB3-4988-8CA4-365D122F1C88}" type="presOf" srcId="{18209302-9FA9-4267-B56C-6CF9AE0F49CC}" destId="{D5F35CA1-C48A-4E2C-95F4-53F46DA9CA6B}" srcOrd="0" destOrd="0" presId="urn:microsoft.com/office/officeart/2008/layout/AlternatingPictureBlocks"/>
    <dgm:cxn modelId="{A834A4B6-8C1F-4B24-9D38-A92A87EE88D0}" type="presOf" srcId="{A7C5294A-E7EB-4FB9-ABE2-4F3BF82C6202}" destId="{C3498F84-8CF3-4136-8AAD-2A653DBCEBA8}" srcOrd="0" destOrd="0" presId="urn:microsoft.com/office/officeart/2008/layout/AlternatingPictureBlocks"/>
    <dgm:cxn modelId="{FD34CD54-6580-40E3-BA41-95BA968943AF}" type="presParOf" srcId="{D5F35CA1-C48A-4E2C-95F4-53F46DA9CA6B}" destId="{1CB68C98-AE6B-41A8-8215-48FA03D85F6B}" srcOrd="0" destOrd="0" presId="urn:microsoft.com/office/officeart/2008/layout/AlternatingPictureBlocks"/>
    <dgm:cxn modelId="{8296CBA1-2F32-456B-AE68-88CB970CE96C}" type="presParOf" srcId="{1CB68C98-AE6B-41A8-8215-48FA03D85F6B}" destId="{0229EC1C-CD1A-46C6-B119-B9F10B2BA567}" srcOrd="0" destOrd="0" presId="urn:microsoft.com/office/officeart/2008/layout/AlternatingPictureBlocks"/>
    <dgm:cxn modelId="{A6719A24-3B81-4AEB-9007-F947D75A1600}" type="presParOf" srcId="{1CB68C98-AE6B-41A8-8215-48FA03D85F6B}" destId="{19E6893D-4938-4093-9E11-EB508ECCCDFD}" srcOrd="1" destOrd="0" presId="urn:microsoft.com/office/officeart/2008/layout/AlternatingPictureBlocks"/>
    <dgm:cxn modelId="{197B59BA-B526-403F-8D4D-11F19D532C97}" type="presParOf" srcId="{D5F35CA1-C48A-4E2C-95F4-53F46DA9CA6B}" destId="{4B89EF93-C427-4848-B3FD-CC06BD3614A5}" srcOrd="1" destOrd="0" presId="urn:microsoft.com/office/officeart/2008/layout/AlternatingPictureBlocks"/>
    <dgm:cxn modelId="{B34264C7-A98E-408D-A278-485E3CBE12BF}" type="presParOf" srcId="{D5F35CA1-C48A-4E2C-95F4-53F46DA9CA6B}" destId="{32590C14-1EEC-4F49-8AAA-9D888949492B}" srcOrd="2" destOrd="0" presId="urn:microsoft.com/office/officeart/2008/layout/AlternatingPictureBlocks"/>
    <dgm:cxn modelId="{519AE3C0-D06A-4D31-8B01-4B4C3FC3F35E}" type="presParOf" srcId="{32590C14-1EEC-4F49-8AAA-9D888949492B}" destId="{C3498F84-8CF3-4136-8AAD-2A653DBCEBA8}" srcOrd="0" destOrd="0" presId="urn:microsoft.com/office/officeart/2008/layout/AlternatingPictureBlocks"/>
    <dgm:cxn modelId="{904900F2-4AFF-4A23-90DC-B127E994340C}" type="presParOf" srcId="{32590C14-1EEC-4F49-8AAA-9D888949492B}" destId="{0122A74E-87E0-4EC5-B183-D7CFA5EEDB6C}" srcOrd="1" destOrd="0" presId="urn:microsoft.com/office/officeart/2008/layout/AlternatingPictureBlocks"/>
    <dgm:cxn modelId="{1321E16E-3469-44C6-94AE-6759CE40AA6E}" type="presParOf" srcId="{D5F35CA1-C48A-4E2C-95F4-53F46DA9CA6B}" destId="{14444094-3BE2-4372-BD05-3FB5D23C2CE4}" srcOrd="3" destOrd="0" presId="urn:microsoft.com/office/officeart/2008/layout/AlternatingPictureBlocks"/>
    <dgm:cxn modelId="{55F03B7E-5DDD-4354-BF8D-661485E2E5BE}" type="presParOf" srcId="{D5F35CA1-C48A-4E2C-95F4-53F46DA9CA6B}" destId="{B61DC3C5-7D24-4E9A-9D34-508AAE4ECDF3}" srcOrd="4" destOrd="0" presId="urn:microsoft.com/office/officeart/2008/layout/AlternatingPictureBlocks"/>
    <dgm:cxn modelId="{3D0EBD0D-EE0A-4D38-8383-1134429805BE}" type="presParOf" srcId="{B61DC3C5-7D24-4E9A-9D34-508AAE4ECDF3}" destId="{B8919B6C-F128-49DA-8EAB-029D8FBDB6BB}" srcOrd="0" destOrd="0" presId="urn:microsoft.com/office/officeart/2008/layout/AlternatingPictureBlocks"/>
    <dgm:cxn modelId="{0BB675D5-D3A9-4DA2-BA5C-C64AE8511702}" type="presParOf" srcId="{B61DC3C5-7D24-4E9A-9D34-508AAE4ECDF3}" destId="{583218C7-5CE3-4075-81C5-EA107B0793A1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9EC1C-CD1A-46C6-B119-B9F10B2BA567}">
      <dsp:nvSpPr>
        <dsp:cNvPr id="0" name=""/>
        <dsp:cNvSpPr/>
      </dsp:nvSpPr>
      <dsp:spPr>
        <a:xfrm>
          <a:off x="1468731" y="101754"/>
          <a:ext cx="2981971" cy="134869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+ 1100 River Basin Web Maps</a:t>
          </a:r>
          <a:endParaRPr lang="en-GB" sz="2400" b="1" kern="1200" noProof="0" dirty="0"/>
        </a:p>
      </dsp:txBody>
      <dsp:txXfrm>
        <a:off x="1468731" y="101754"/>
        <a:ext cx="2981971" cy="1348697"/>
      </dsp:txXfrm>
    </dsp:sp>
    <dsp:sp modelId="{19E6893D-4938-4093-9E11-EB508ECCCDFD}">
      <dsp:nvSpPr>
        <dsp:cNvPr id="0" name=""/>
        <dsp:cNvSpPr/>
      </dsp:nvSpPr>
      <dsp:spPr>
        <a:xfrm>
          <a:off x="0" y="101754"/>
          <a:ext cx="1335210" cy="134869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98F84-8CF3-4136-8AAD-2A653DBCEBA8}">
      <dsp:nvSpPr>
        <dsp:cNvPr id="0" name=""/>
        <dsp:cNvSpPr/>
      </dsp:nvSpPr>
      <dsp:spPr>
        <a:xfrm>
          <a:off x="0" y="1672987"/>
          <a:ext cx="2981971" cy="1348697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+ 3000 geo-localised River Stories</a:t>
          </a:r>
          <a:endParaRPr lang="en-GB" sz="2400" b="1" kern="1200" noProof="0" dirty="0"/>
        </a:p>
      </dsp:txBody>
      <dsp:txXfrm>
        <a:off x="0" y="1672987"/>
        <a:ext cx="2981971" cy="1348697"/>
      </dsp:txXfrm>
    </dsp:sp>
    <dsp:sp modelId="{0122A74E-87E0-4EC5-B183-D7CFA5EEDB6C}">
      <dsp:nvSpPr>
        <dsp:cNvPr id="0" name=""/>
        <dsp:cNvSpPr/>
      </dsp:nvSpPr>
      <dsp:spPr>
        <a:xfrm>
          <a:off x="3115492" y="1672987"/>
          <a:ext cx="1335210" cy="134869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19B6C-F128-49DA-8EAB-029D8FBDB6BB}">
      <dsp:nvSpPr>
        <dsp:cNvPr id="0" name=""/>
        <dsp:cNvSpPr/>
      </dsp:nvSpPr>
      <dsp:spPr>
        <a:xfrm>
          <a:off x="1468731" y="3244220"/>
          <a:ext cx="2981971" cy="1348697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noProof="0" dirty="0" smtClean="0"/>
            <a:t>Supporting Initiatives  (e.g</a:t>
          </a:r>
          <a:r>
            <a:rPr lang="en-GB" sz="2400" b="1" kern="1200" noProof="0" dirty="0" smtClean="0"/>
            <a:t>. Ramsar, Natura2000)</a:t>
          </a:r>
          <a:endParaRPr lang="en-GB" sz="2400" b="1" kern="1200" noProof="0" dirty="0"/>
        </a:p>
      </dsp:txBody>
      <dsp:txXfrm>
        <a:off x="1468731" y="3244220"/>
        <a:ext cx="2981971" cy="1348697"/>
      </dsp:txXfrm>
    </dsp:sp>
    <dsp:sp modelId="{583218C7-5CE3-4075-81C5-EA107B0793A1}">
      <dsp:nvSpPr>
        <dsp:cNvPr id="0" name=""/>
        <dsp:cNvSpPr/>
      </dsp:nvSpPr>
      <dsp:spPr>
        <a:xfrm>
          <a:off x="0" y="3244220"/>
          <a:ext cx="1335210" cy="134869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84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61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60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7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54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6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10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4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05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2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FF5DC-3C19-44C5-B5B3-C5C2B8EAEDB7}" type="datetimeFigureOut">
              <a:rPr lang="en-GB" smtClean="0"/>
              <a:t>04/08/2016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4CF5-BD82-4992-B364-674EDD12531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89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25" y="20477"/>
            <a:ext cx="1253985" cy="130058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25525" y="6067133"/>
            <a:ext cx="1226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Interest </a:t>
            </a:r>
            <a:r>
              <a:rPr lang="en-GB" sz="3200" dirty="0" smtClean="0">
                <a:solidFill>
                  <a:schemeClr val="bg1"/>
                </a:solidFill>
              </a:rPr>
              <a:t>to </a:t>
            </a:r>
            <a:r>
              <a:rPr lang="en-GB" sz="3200" dirty="0" smtClean="0">
                <a:solidFill>
                  <a:schemeClr val="bg1"/>
                </a:solidFill>
              </a:rPr>
              <a:t>support this project ? Eric.Tilman@riversnetwork.org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888" y="6015584"/>
            <a:ext cx="683184" cy="6831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22106" y="22187"/>
            <a:ext cx="10073966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0">
            <a:schemeClr val="accent6"/>
          </a:lnRef>
          <a:fillRef idx="1002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Sharing Knowledge, Creating </a:t>
            </a:r>
            <a:r>
              <a:rPr lang="en-GB" sz="4000" dirty="0" smtClean="0"/>
              <a:t>Awareness</a:t>
            </a:r>
            <a:r>
              <a:rPr lang="en-GB" sz="4000" dirty="0" smtClean="0"/>
              <a:t>, Networking </a:t>
            </a:r>
            <a:r>
              <a:rPr lang="en-GB" sz="4000" dirty="0" smtClean="0"/>
              <a:t>River </a:t>
            </a:r>
            <a:r>
              <a:rPr lang="en-GB" sz="4000" dirty="0"/>
              <a:t>A</a:t>
            </a:r>
            <a:r>
              <a:rPr lang="en-GB" sz="4000" dirty="0" smtClean="0"/>
              <a:t>dvocates</a:t>
            </a:r>
            <a:endParaRPr lang="en-GB" sz="40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3333289141"/>
              </p:ext>
            </p:extLst>
          </p:nvPr>
        </p:nvGraphicFramePr>
        <p:xfrm>
          <a:off x="457199" y="1347336"/>
          <a:ext cx="4450703" cy="4694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3" y="1456767"/>
            <a:ext cx="6612309" cy="449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9652</TotalTime>
  <Words>36</Words>
  <Application>Microsoft Office PowerPoint</Application>
  <PresentationFormat>Grand écran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eric</dc:creator>
  <cp:lastModifiedBy>eric</cp:lastModifiedBy>
  <cp:revision>41</cp:revision>
  <cp:lastPrinted>2016-08-04T08:16:06Z</cp:lastPrinted>
  <dcterms:created xsi:type="dcterms:W3CDTF">2016-07-15T01:28:54Z</dcterms:created>
  <dcterms:modified xsi:type="dcterms:W3CDTF">2016-08-04T13:32:55Z</dcterms:modified>
</cp:coreProperties>
</file>